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</p:sldMasterIdLst>
  <p:notesMasterIdLst>
    <p:notesMasterId r:id="rId13"/>
  </p:notesMasterIdLst>
  <p:sldIdLst>
    <p:sldId id="256" r:id="rId2"/>
    <p:sldId id="257" r:id="rId3"/>
    <p:sldId id="258" r:id="rId4"/>
    <p:sldId id="332" r:id="rId5"/>
    <p:sldId id="309" r:id="rId6"/>
    <p:sldId id="260" r:id="rId7"/>
    <p:sldId id="292" r:id="rId8"/>
    <p:sldId id="334" r:id="rId9"/>
    <p:sldId id="335" r:id="rId10"/>
    <p:sldId id="310" r:id="rId11"/>
    <p:sldId id="25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ECE"/>
    <a:srgbClr val="F0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F6763-0522-4F6F-805B-898B5E7692DE}">
  <a:tblStyle styleId="{40FF6763-0522-4F6F-805B-898B5E7692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0" name="Google Shape;21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5" name="Google Shape;5405;gfb487f7e0d_3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6" name="Google Shape;5406;gfb487f7e0d_3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gcb6057b600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0" name="Google Shape;2390;gcb6057b600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gcb6057b60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1" name="Google Shape;2281;gcb6057b60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cb6057b600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cb6057b600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gcb6057b600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0" name="Google Shape;2390;gcb6057b600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78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" name="Google Shape;5325;gfb487f7e0d_1_2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6" name="Google Shape;5326;gfb487f7e0d_1_2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cb6057b600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9" name="Google Shape;2459;gcb6057b600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" name="Google Shape;4302;gfb487f7e0d_1_1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3" name="Google Shape;4303;gfb487f7e0d_1_1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" name="Google Shape;4302;gfb487f7e0d_1_1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3" name="Google Shape;4303;gfb487f7e0d_1_1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945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" name="Google Shape;4302;gfb487f7e0d_1_1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3" name="Google Shape;4303;gfb487f7e0d_1_1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7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873" y="-6952"/>
            <a:ext cx="9874856" cy="5855372"/>
            <a:chOff x="-40873" y="-6952"/>
            <a:chExt cx="9874856" cy="5855372"/>
          </a:xfrm>
        </p:grpSpPr>
        <p:sp>
          <p:nvSpPr>
            <p:cNvPr id="10" name="Google Shape;10;p2"/>
            <p:cNvSpPr/>
            <p:nvPr/>
          </p:nvSpPr>
          <p:spPr>
            <a:xfrm>
              <a:off x="7525856" y="351506"/>
              <a:ext cx="1646291" cy="1785888"/>
            </a:xfrm>
            <a:custGeom>
              <a:avLst/>
              <a:gdLst/>
              <a:ahLst/>
              <a:cxnLst/>
              <a:rect l="l" t="t" r="r" b="b"/>
              <a:pathLst>
                <a:path w="47314" h="51326" extrusionOk="0">
                  <a:moveTo>
                    <a:pt x="47314" y="1"/>
                  </a:moveTo>
                  <a:lnTo>
                    <a:pt x="10159" y="621"/>
                  </a:lnTo>
                  <a:cubicBezTo>
                    <a:pt x="5850" y="4853"/>
                    <a:pt x="2981" y="10336"/>
                    <a:pt x="1951" y="16285"/>
                  </a:cubicBezTo>
                  <a:cubicBezTo>
                    <a:pt x="1" y="27717"/>
                    <a:pt x="5639" y="39914"/>
                    <a:pt x="15244" y="46416"/>
                  </a:cubicBezTo>
                  <a:cubicBezTo>
                    <a:pt x="20167" y="49746"/>
                    <a:pt x="27019" y="51325"/>
                    <a:pt x="33826" y="51325"/>
                  </a:cubicBezTo>
                  <a:cubicBezTo>
                    <a:pt x="38566" y="51325"/>
                    <a:pt x="43284" y="50559"/>
                    <a:pt x="47314" y="49086"/>
                  </a:cubicBezTo>
                  <a:lnTo>
                    <a:pt x="47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254656" y="-6952"/>
              <a:ext cx="2925981" cy="1564453"/>
            </a:xfrm>
            <a:custGeom>
              <a:avLst/>
              <a:gdLst/>
              <a:ahLst/>
              <a:cxnLst/>
              <a:rect l="l" t="t" r="r" b="b"/>
              <a:pathLst>
                <a:path w="84092" h="44962" extrusionOk="0">
                  <a:moveTo>
                    <a:pt x="1009" y="0"/>
                  </a:moveTo>
                  <a:lnTo>
                    <a:pt x="1009" y="0"/>
                  </a:lnTo>
                  <a:cubicBezTo>
                    <a:pt x="1" y="7345"/>
                    <a:pt x="3678" y="18821"/>
                    <a:pt x="10115" y="22610"/>
                  </a:cubicBezTo>
                  <a:cubicBezTo>
                    <a:pt x="13740" y="24746"/>
                    <a:pt x="17816" y="25544"/>
                    <a:pt x="22015" y="25544"/>
                  </a:cubicBezTo>
                  <a:cubicBezTo>
                    <a:pt x="26745" y="25544"/>
                    <a:pt x="31631" y="24530"/>
                    <a:pt x="36203" y="23275"/>
                  </a:cubicBezTo>
                  <a:cubicBezTo>
                    <a:pt x="39898" y="22256"/>
                    <a:pt x="43831" y="21124"/>
                    <a:pt x="47602" y="21124"/>
                  </a:cubicBezTo>
                  <a:cubicBezTo>
                    <a:pt x="49698" y="21124"/>
                    <a:pt x="51745" y="21474"/>
                    <a:pt x="53672" y="22388"/>
                  </a:cubicBezTo>
                  <a:cubicBezTo>
                    <a:pt x="61105" y="25922"/>
                    <a:pt x="62767" y="36036"/>
                    <a:pt x="69137" y="41254"/>
                  </a:cubicBezTo>
                  <a:cubicBezTo>
                    <a:pt x="72798" y="44244"/>
                    <a:pt x="77036" y="44961"/>
                    <a:pt x="80669" y="44961"/>
                  </a:cubicBezTo>
                  <a:cubicBezTo>
                    <a:pt x="81894" y="44961"/>
                    <a:pt x="83050" y="44880"/>
                    <a:pt x="84092" y="44776"/>
                  </a:cubicBezTo>
                  <a:lnTo>
                    <a:pt x="83848" y="244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40873" y="332995"/>
              <a:ext cx="2449951" cy="2245113"/>
            </a:xfrm>
            <a:custGeom>
              <a:avLst/>
              <a:gdLst/>
              <a:ahLst/>
              <a:cxnLst/>
              <a:rect l="l" t="t" r="r" b="b"/>
              <a:pathLst>
                <a:path w="70411" h="64524" extrusionOk="0">
                  <a:moveTo>
                    <a:pt x="59521" y="1"/>
                  </a:moveTo>
                  <a:lnTo>
                    <a:pt x="0" y="1485"/>
                  </a:lnTo>
                  <a:lnTo>
                    <a:pt x="476" y="64462"/>
                  </a:lnTo>
                  <a:cubicBezTo>
                    <a:pt x="1156" y="64503"/>
                    <a:pt x="1843" y="64523"/>
                    <a:pt x="2535" y="64523"/>
                  </a:cubicBezTo>
                  <a:cubicBezTo>
                    <a:pt x="15365" y="64523"/>
                    <a:pt x="30207" y="57589"/>
                    <a:pt x="36113" y="46427"/>
                  </a:cubicBezTo>
                  <a:cubicBezTo>
                    <a:pt x="39326" y="40346"/>
                    <a:pt x="41486" y="32547"/>
                    <a:pt x="47955" y="30199"/>
                  </a:cubicBezTo>
                  <a:cubicBezTo>
                    <a:pt x="50426" y="29301"/>
                    <a:pt x="53129" y="29412"/>
                    <a:pt x="55721" y="29002"/>
                  </a:cubicBezTo>
                  <a:cubicBezTo>
                    <a:pt x="62622" y="27906"/>
                    <a:pt x="68903" y="22489"/>
                    <a:pt x="70067" y="15609"/>
                  </a:cubicBezTo>
                  <a:cubicBezTo>
                    <a:pt x="70410" y="13471"/>
                    <a:pt x="70233" y="11289"/>
                    <a:pt x="69557" y="9240"/>
                  </a:cubicBezTo>
                  <a:cubicBezTo>
                    <a:pt x="68073" y="4631"/>
                    <a:pt x="64295" y="743"/>
                    <a:pt x="59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40873" y="-6952"/>
              <a:ext cx="3132942" cy="1726076"/>
            </a:xfrm>
            <a:custGeom>
              <a:avLst/>
              <a:gdLst/>
              <a:ahLst/>
              <a:cxnLst/>
              <a:rect l="l" t="t" r="r" b="b"/>
              <a:pathLst>
                <a:path w="90040" h="49607" extrusionOk="0">
                  <a:moveTo>
                    <a:pt x="90040" y="0"/>
                  </a:moveTo>
                  <a:lnTo>
                    <a:pt x="0" y="244"/>
                  </a:lnTo>
                  <a:lnTo>
                    <a:pt x="0" y="49573"/>
                  </a:lnTo>
                  <a:cubicBezTo>
                    <a:pt x="485" y="49595"/>
                    <a:pt x="981" y="49607"/>
                    <a:pt x="1485" y="49607"/>
                  </a:cubicBezTo>
                  <a:cubicBezTo>
                    <a:pt x="10212" y="49607"/>
                    <a:pt x="21495" y="46237"/>
                    <a:pt x="25789" y="38927"/>
                  </a:cubicBezTo>
                  <a:cubicBezTo>
                    <a:pt x="29877" y="31959"/>
                    <a:pt x="31228" y="22233"/>
                    <a:pt x="38683" y="19120"/>
                  </a:cubicBezTo>
                  <a:cubicBezTo>
                    <a:pt x="40345" y="18428"/>
                    <a:pt x="42096" y="18184"/>
                    <a:pt x="43883" y="18184"/>
                  </a:cubicBezTo>
                  <a:cubicBezTo>
                    <a:pt x="46588" y="18184"/>
                    <a:pt x="49377" y="18744"/>
                    <a:pt x="52065" y="19165"/>
                  </a:cubicBezTo>
                  <a:cubicBezTo>
                    <a:pt x="54951" y="19613"/>
                    <a:pt x="57906" y="19876"/>
                    <a:pt x="60850" y="19876"/>
                  </a:cubicBezTo>
                  <a:cubicBezTo>
                    <a:pt x="63794" y="19876"/>
                    <a:pt x="66727" y="19613"/>
                    <a:pt x="69568" y="19010"/>
                  </a:cubicBezTo>
                  <a:cubicBezTo>
                    <a:pt x="72703" y="18356"/>
                    <a:pt x="75716" y="17226"/>
                    <a:pt x="78508" y="15642"/>
                  </a:cubicBezTo>
                  <a:cubicBezTo>
                    <a:pt x="82740" y="13216"/>
                    <a:pt x="88046" y="5572"/>
                    <a:pt x="90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17144" y="3790470"/>
              <a:ext cx="2749431" cy="1404605"/>
            </a:xfrm>
            <a:custGeom>
              <a:avLst/>
              <a:gdLst/>
              <a:ahLst/>
              <a:cxnLst/>
              <a:rect l="l" t="t" r="r" b="b"/>
              <a:pathLst>
                <a:path w="79018" h="40368" extrusionOk="0">
                  <a:moveTo>
                    <a:pt x="39914" y="1"/>
                  </a:moveTo>
                  <a:cubicBezTo>
                    <a:pt x="39903" y="1"/>
                    <a:pt x="39892" y="1"/>
                    <a:pt x="39880" y="1"/>
                  </a:cubicBezTo>
                  <a:cubicBezTo>
                    <a:pt x="19099" y="1"/>
                    <a:pt x="1319" y="19919"/>
                    <a:pt x="1" y="40368"/>
                  </a:cubicBezTo>
                  <a:lnTo>
                    <a:pt x="79018" y="40124"/>
                  </a:lnTo>
                  <a:cubicBezTo>
                    <a:pt x="78531" y="32713"/>
                    <a:pt x="75983" y="22367"/>
                    <a:pt x="71950" y="16640"/>
                  </a:cubicBezTo>
                  <a:cubicBezTo>
                    <a:pt x="64623" y="6203"/>
                    <a:pt x="52663" y="1"/>
                    <a:pt x="39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18767" y="4054425"/>
              <a:ext cx="2393270" cy="1129098"/>
            </a:xfrm>
            <a:custGeom>
              <a:avLst/>
              <a:gdLst/>
              <a:ahLst/>
              <a:cxnLst/>
              <a:rect l="l" t="t" r="r" b="b"/>
              <a:pathLst>
                <a:path w="68782" h="32450" extrusionOk="0">
                  <a:moveTo>
                    <a:pt x="45725" y="0"/>
                  </a:moveTo>
                  <a:cubicBezTo>
                    <a:pt x="41591" y="0"/>
                    <a:pt x="37410" y="1148"/>
                    <a:pt x="34120" y="3637"/>
                  </a:cubicBezTo>
                  <a:cubicBezTo>
                    <a:pt x="32214" y="5088"/>
                    <a:pt x="30663" y="6916"/>
                    <a:pt x="29102" y="8732"/>
                  </a:cubicBezTo>
                  <a:cubicBezTo>
                    <a:pt x="28093" y="9907"/>
                    <a:pt x="27074" y="11070"/>
                    <a:pt x="25944" y="12122"/>
                  </a:cubicBezTo>
                  <a:cubicBezTo>
                    <a:pt x="22843" y="15002"/>
                    <a:pt x="18988" y="16952"/>
                    <a:pt x="14833" y="17750"/>
                  </a:cubicBezTo>
                  <a:cubicBezTo>
                    <a:pt x="14237" y="17862"/>
                    <a:pt x="13601" y="17896"/>
                    <a:pt x="12947" y="17896"/>
                  </a:cubicBezTo>
                  <a:cubicBezTo>
                    <a:pt x="12001" y="17896"/>
                    <a:pt x="11017" y="17826"/>
                    <a:pt x="10061" y="17826"/>
                  </a:cubicBezTo>
                  <a:cubicBezTo>
                    <a:pt x="8952" y="17826"/>
                    <a:pt x="7879" y="17920"/>
                    <a:pt x="6946" y="18326"/>
                  </a:cubicBezTo>
                  <a:cubicBezTo>
                    <a:pt x="3135" y="19987"/>
                    <a:pt x="0" y="25504"/>
                    <a:pt x="244" y="32206"/>
                  </a:cubicBezTo>
                  <a:lnTo>
                    <a:pt x="62977" y="32450"/>
                  </a:lnTo>
                  <a:cubicBezTo>
                    <a:pt x="66799" y="29337"/>
                    <a:pt x="68782" y="23344"/>
                    <a:pt x="68560" y="20596"/>
                  </a:cubicBezTo>
                  <a:cubicBezTo>
                    <a:pt x="67574" y="9164"/>
                    <a:pt x="57981" y="424"/>
                    <a:pt x="46516" y="14"/>
                  </a:cubicBezTo>
                  <a:cubicBezTo>
                    <a:pt x="46252" y="5"/>
                    <a:pt x="45989" y="0"/>
                    <a:pt x="45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07810" y="2713530"/>
              <a:ext cx="330379" cy="330379"/>
            </a:xfrm>
            <a:custGeom>
              <a:avLst/>
              <a:gdLst/>
              <a:ahLst/>
              <a:cxnLst/>
              <a:rect l="l" t="t" r="r" b="b"/>
              <a:pathLst>
                <a:path w="9495" h="9495" extrusionOk="0">
                  <a:moveTo>
                    <a:pt x="4742" y="1"/>
                  </a:moveTo>
                  <a:lnTo>
                    <a:pt x="1" y="4742"/>
                  </a:lnTo>
                  <a:lnTo>
                    <a:pt x="4742" y="9494"/>
                  </a:lnTo>
                  <a:lnTo>
                    <a:pt x="9494" y="4742"/>
                  </a:lnTo>
                  <a:lnTo>
                    <a:pt x="4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562878" y="4177773"/>
              <a:ext cx="341548" cy="175889"/>
            </a:xfrm>
            <a:custGeom>
              <a:avLst/>
              <a:gdLst/>
              <a:ahLst/>
              <a:cxnLst/>
              <a:rect l="l" t="t" r="r" b="b"/>
              <a:pathLst>
                <a:path w="9816" h="5055" extrusionOk="0">
                  <a:moveTo>
                    <a:pt x="4459" y="1443"/>
                  </a:moveTo>
                  <a:lnTo>
                    <a:pt x="4587" y="1498"/>
                  </a:lnTo>
                  <a:cubicBezTo>
                    <a:pt x="4544" y="1480"/>
                    <a:pt x="4501" y="1462"/>
                    <a:pt x="4459" y="1443"/>
                  </a:cubicBezTo>
                  <a:close/>
                  <a:moveTo>
                    <a:pt x="7179" y="2207"/>
                  </a:moveTo>
                  <a:lnTo>
                    <a:pt x="7336" y="2226"/>
                  </a:lnTo>
                  <a:lnTo>
                    <a:pt x="7336" y="2226"/>
                  </a:lnTo>
                  <a:cubicBezTo>
                    <a:pt x="7283" y="2221"/>
                    <a:pt x="7231" y="2214"/>
                    <a:pt x="7179" y="2207"/>
                  </a:cubicBezTo>
                  <a:close/>
                  <a:moveTo>
                    <a:pt x="1542" y="0"/>
                  </a:moveTo>
                  <a:cubicBezTo>
                    <a:pt x="1410" y="0"/>
                    <a:pt x="1282" y="16"/>
                    <a:pt x="1175" y="47"/>
                  </a:cubicBezTo>
                  <a:cubicBezTo>
                    <a:pt x="432" y="247"/>
                    <a:pt x="0" y="1011"/>
                    <a:pt x="200" y="1753"/>
                  </a:cubicBezTo>
                  <a:cubicBezTo>
                    <a:pt x="311" y="2086"/>
                    <a:pt x="532" y="2385"/>
                    <a:pt x="842" y="2584"/>
                  </a:cubicBezTo>
                  <a:cubicBezTo>
                    <a:pt x="2947" y="4035"/>
                    <a:pt x="5406" y="4888"/>
                    <a:pt x="7965" y="5054"/>
                  </a:cubicBezTo>
                  <a:cubicBezTo>
                    <a:pt x="9195" y="5054"/>
                    <a:pt x="9815" y="3559"/>
                    <a:pt x="8940" y="2695"/>
                  </a:cubicBezTo>
                  <a:cubicBezTo>
                    <a:pt x="8674" y="2440"/>
                    <a:pt x="8320" y="2296"/>
                    <a:pt x="7965" y="2285"/>
                  </a:cubicBezTo>
                  <a:lnTo>
                    <a:pt x="7954" y="2285"/>
                  </a:lnTo>
                  <a:cubicBezTo>
                    <a:pt x="7791" y="2271"/>
                    <a:pt x="7624" y="2257"/>
                    <a:pt x="7458" y="2240"/>
                  </a:cubicBezTo>
                  <a:lnTo>
                    <a:pt x="7458" y="2240"/>
                  </a:lnTo>
                  <a:cubicBezTo>
                    <a:pt x="6390" y="2086"/>
                    <a:pt x="5342" y="1803"/>
                    <a:pt x="4343" y="1391"/>
                  </a:cubicBezTo>
                  <a:lnTo>
                    <a:pt x="4343" y="1391"/>
                  </a:lnTo>
                  <a:cubicBezTo>
                    <a:pt x="3602" y="1056"/>
                    <a:pt x="2897" y="650"/>
                    <a:pt x="2238" y="180"/>
                  </a:cubicBezTo>
                  <a:cubicBezTo>
                    <a:pt x="2057" y="57"/>
                    <a:pt x="1792" y="0"/>
                    <a:pt x="1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874328" y="4017507"/>
              <a:ext cx="220496" cy="157969"/>
            </a:xfrm>
            <a:custGeom>
              <a:avLst/>
              <a:gdLst/>
              <a:ahLst/>
              <a:cxnLst/>
              <a:rect l="l" t="t" r="r" b="b"/>
              <a:pathLst>
                <a:path w="6337" h="4540" extrusionOk="0">
                  <a:moveTo>
                    <a:pt x="2936" y="865"/>
                  </a:moveTo>
                  <a:lnTo>
                    <a:pt x="2994" y="909"/>
                  </a:lnTo>
                  <a:lnTo>
                    <a:pt x="2994" y="909"/>
                  </a:lnTo>
                  <a:cubicBezTo>
                    <a:pt x="2975" y="894"/>
                    <a:pt x="2955" y="880"/>
                    <a:pt x="2936" y="865"/>
                  </a:cubicBezTo>
                  <a:close/>
                  <a:moveTo>
                    <a:pt x="3159" y="1034"/>
                  </a:moveTo>
                  <a:lnTo>
                    <a:pt x="3213" y="1075"/>
                  </a:lnTo>
                  <a:cubicBezTo>
                    <a:pt x="3195" y="1062"/>
                    <a:pt x="3177" y="1048"/>
                    <a:pt x="3159" y="1034"/>
                  </a:cubicBezTo>
                  <a:close/>
                  <a:moveTo>
                    <a:pt x="3866" y="1463"/>
                  </a:moveTo>
                  <a:lnTo>
                    <a:pt x="3922" y="1485"/>
                  </a:lnTo>
                  <a:lnTo>
                    <a:pt x="3922" y="1485"/>
                  </a:lnTo>
                  <a:cubicBezTo>
                    <a:pt x="3904" y="1478"/>
                    <a:pt x="3885" y="1470"/>
                    <a:pt x="3866" y="1463"/>
                  </a:cubicBezTo>
                  <a:close/>
                  <a:moveTo>
                    <a:pt x="1505" y="1"/>
                  </a:moveTo>
                  <a:cubicBezTo>
                    <a:pt x="1138" y="1"/>
                    <a:pt x="770" y="134"/>
                    <a:pt x="521" y="399"/>
                  </a:cubicBezTo>
                  <a:cubicBezTo>
                    <a:pt x="0" y="953"/>
                    <a:pt x="0" y="1817"/>
                    <a:pt x="521" y="2360"/>
                  </a:cubicBezTo>
                  <a:cubicBezTo>
                    <a:pt x="1551" y="3468"/>
                    <a:pt x="2903" y="4221"/>
                    <a:pt x="4387" y="4498"/>
                  </a:cubicBezTo>
                  <a:cubicBezTo>
                    <a:pt x="4502" y="4526"/>
                    <a:pt x="4619" y="4540"/>
                    <a:pt x="4734" y="4540"/>
                  </a:cubicBezTo>
                  <a:cubicBezTo>
                    <a:pt x="4985" y="4540"/>
                    <a:pt x="5230" y="4475"/>
                    <a:pt x="5450" y="4354"/>
                  </a:cubicBezTo>
                  <a:cubicBezTo>
                    <a:pt x="6115" y="3977"/>
                    <a:pt x="6337" y="3124"/>
                    <a:pt x="5949" y="2460"/>
                  </a:cubicBezTo>
                  <a:cubicBezTo>
                    <a:pt x="5772" y="2183"/>
                    <a:pt x="5473" y="1895"/>
                    <a:pt x="5118" y="1828"/>
                  </a:cubicBezTo>
                  <a:lnTo>
                    <a:pt x="5129" y="1828"/>
                  </a:lnTo>
                  <a:cubicBezTo>
                    <a:pt x="4777" y="1765"/>
                    <a:pt x="4432" y="1672"/>
                    <a:pt x="4094" y="1550"/>
                  </a:cubicBezTo>
                  <a:lnTo>
                    <a:pt x="4094" y="1550"/>
                  </a:lnTo>
                  <a:cubicBezTo>
                    <a:pt x="3740" y="1392"/>
                    <a:pt x="3396" y="1199"/>
                    <a:pt x="3077" y="969"/>
                  </a:cubicBezTo>
                  <a:lnTo>
                    <a:pt x="3077" y="969"/>
                  </a:lnTo>
                  <a:cubicBezTo>
                    <a:pt x="2863" y="798"/>
                    <a:pt x="2665" y="610"/>
                    <a:pt x="2482" y="399"/>
                  </a:cubicBezTo>
                  <a:cubicBezTo>
                    <a:pt x="2238" y="134"/>
                    <a:pt x="1872" y="1"/>
                    <a:pt x="1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184978" y="4277252"/>
              <a:ext cx="256752" cy="174079"/>
            </a:xfrm>
            <a:custGeom>
              <a:avLst/>
              <a:gdLst/>
              <a:ahLst/>
              <a:cxnLst/>
              <a:rect l="l" t="t" r="r" b="b"/>
              <a:pathLst>
                <a:path w="7379" h="5003" extrusionOk="0">
                  <a:moveTo>
                    <a:pt x="4022" y="3813"/>
                  </a:moveTo>
                  <a:cubicBezTo>
                    <a:pt x="4057" y="3840"/>
                    <a:pt x="4091" y="3868"/>
                    <a:pt x="4126" y="3896"/>
                  </a:cubicBezTo>
                  <a:lnTo>
                    <a:pt x="4126" y="3896"/>
                  </a:lnTo>
                  <a:lnTo>
                    <a:pt x="4022" y="3813"/>
                  </a:lnTo>
                  <a:close/>
                  <a:moveTo>
                    <a:pt x="1555" y="1"/>
                  </a:moveTo>
                  <a:cubicBezTo>
                    <a:pt x="1325" y="1"/>
                    <a:pt x="1106" y="45"/>
                    <a:pt x="887" y="179"/>
                  </a:cubicBezTo>
                  <a:cubicBezTo>
                    <a:pt x="222" y="567"/>
                    <a:pt x="1" y="1409"/>
                    <a:pt x="389" y="2073"/>
                  </a:cubicBezTo>
                  <a:cubicBezTo>
                    <a:pt x="577" y="2350"/>
                    <a:pt x="876" y="2650"/>
                    <a:pt x="1219" y="2705"/>
                  </a:cubicBezTo>
                  <a:cubicBezTo>
                    <a:pt x="1772" y="2795"/>
                    <a:pt x="2316" y="2941"/>
                    <a:pt x="2834" y="3149"/>
                  </a:cubicBezTo>
                  <a:lnTo>
                    <a:pt x="2834" y="3149"/>
                  </a:lnTo>
                  <a:cubicBezTo>
                    <a:pt x="3329" y="3378"/>
                    <a:pt x="3793" y="3657"/>
                    <a:pt x="4232" y="3984"/>
                  </a:cubicBezTo>
                  <a:lnTo>
                    <a:pt x="4232" y="3984"/>
                  </a:lnTo>
                  <a:cubicBezTo>
                    <a:pt x="4463" y="4179"/>
                    <a:pt x="4681" y="4386"/>
                    <a:pt x="4886" y="4599"/>
                  </a:cubicBezTo>
                  <a:cubicBezTo>
                    <a:pt x="5137" y="4866"/>
                    <a:pt x="5505" y="5002"/>
                    <a:pt x="5872" y="5002"/>
                  </a:cubicBezTo>
                  <a:cubicBezTo>
                    <a:pt x="6236" y="5002"/>
                    <a:pt x="6599" y="4869"/>
                    <a:pt x="6847" y="4599"/>
                  </a:cubicBezTo>
                  <a:cubicBezTo>
                    <a:pt x="7379" y="4056"/>
                    <a:pt x="7379" y="3192"/>
                    <a:pt x="6847" y="2650"/>
                  </a:cubicBezTo>
                  <a:cubicBezTo>
                    <a:pt x="5540" y="1265"/>
                    <a:pt x="3823" y="356"/>
                    <a:pt x="1962" y="35"/>
                  </a:cubicBezTo>
                  <a:cubicBezTo>
                    <a:pt x="1821" y="15"/>
                    <a:pt x="1686" y="1"/>
                    <a:pt x="1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200009" y="4529759"/>
              <a:ext cx="269105" cy="173871"/>
            </a:xfrm>
            <a:custGeom>
              <a:avLst/>
              <a:gdLst/>
              <a:ahLst/>
              <a:cxnLst/>
              <a:rect l="l" t="t" r="r" b="b"/>
              <a:pathLst>
                <a:path w="7734" h="4997" extrusionOk="0">
                  <a:moveTo>
                    <a:pt x="3169" y="710"/>
                  </a:moveTo>
                  <a:lnTo>
                    <a:pt x="3240" y="764"/>
                  </a:lnTo>
                  <a:lnTo>
                    <a:pt x="3240" y="764"/>
                  </a:lnTo>
                  <a:cubicBezTo>
                    <a:pt x="3216" y="746"/>
                    <a:pt x="3193" y="728"/>
                    <a:pt x="3169" y="710"/>
                  </a:cubicBezTo>
                  <a:close/>
                  <a:moveTo>
                    <a:pt x="4875" y="1762"/>
                  </a:moveTo>
                  <a:lnTo>
                    <a:pt x="5141" y="1869"/>
                  </a:lnTo>
                  <a:lnTo>
                    <a:pt x="5141" y="1869"/>
                  </a:lnTo>
                  <a:cubicBezTo>
                    <a:pt x="5052" y="1834"/>
                    <a:pt x="4963" y="1799"/>
                    <a:pt x="4875" y="1762"/>
                  </a:cubicBezTo>
                  <a:close/>
                  <a:moveTo>
                    <a:pt x="1851" y="1"/>
                  </a:moveTo>
                  <a:cubicBezTo>
                    <a:pt x="610" y="1"/>
                    <a:pt x="1" y="1485"/>
                    <a:pt x="865" y="2360"/>
                  </a:cubicBezTo>
                  <a:cubicBezTo>
                    <a:pt x="2250" y="3645"/>
                    <a:pt x="3945" y="4532"/>
                    <a:pt x="5783" y="4953"/>
                  </a:cubicBezTo>
                  <a:cubicBezTo>
                    <a:pt x="5900" y="4982"/>
                    <a:pt x="6020" y="4996"/>
                    <a:pt x="6140" y="4996"/>
                  </a:cubicBezTo>
                  <a:cubicBezTo>
                    <a:pt x="6386" y="4996"/>
                    <a:pt x="6631" y="4935"/>
                    <a:pt x="6847" y="4809"/>
                  </a:cubicBezTo>
                  <a:cubicBezTo>
                    <a:pt x="7512" y="4421"/>
                    <a:pt x="7733" y="3579"/>
                    <a:pt x="7345" y="2914"/>
                  </a:cubicBezTo>
                  <a:cubicBezTo>
                    <a:pt x="7157" y="2604"/>
                    <a:pt x="6869" y="2371"/>
                    <a:pt x="6515" y="2283"/>
                  </a:cubicBezTo>
                  <a:lnTo>
                    <a:pt x="6526" y="2283"/>
                  </a:lnTo>
                  <a:cubicBezTo>
                    <a:pt x="6068" y="2184"/>
                    <a:pt x="5617" y="2049"/>
                    <a:pt x="5179" y="1883"/>
                  </a:cubicBezTo>
                  <a:lnTo>
                    <a:pt x="5179" y="1883"/>
                  </a:lnTo>
                  <a:cubicBezTo>
                    <a:pt x="4534" y="1607"/>
                    <a:pt x="3923" y="1261"/>
                    <a:pt x="3362" y="854"/>
                  </a:cubicBezTo>
                  <a:lnTo>
                    <a:pt x="3362" y="854"/>
                  </a:lnTo>
                  <a:cubicBezTo>
                    <a:pt x="3180" y="710"/>
                    <a:pt x="2999" y="563"/>
                    <a:pt x="2826" y="400"/>
                  </a:cubicBezTo>
                  <a:cubicBezTo>
                    <a:pt x="2560" y="145"/>
                    <a:pt x="2216" y="1"/>
                    <a:pt x="1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653701" y="4541172"/>
              <a:ext cx="202020" cy="174949"/>
            </a:xfrm>
            <a:custGeom>
              <a:avLst/>
              <a:gdLst/>
              <a:ahLst/>
              <a:cxnLst/>
              <a:rect l="l" t="t" r="r" b="b"/>
              <a:pathLst>
                <a:path w="5806" h="5028" extrusionOk="0">
                  <a:moveTo>
                    <a:pt x="3446" y="1589"/>
                  </a:moveTo>
                  <a:lnTo>
                    <a:pt x="3498" y="1629"/>
                  </a:lnTo>
                  <a:lnTo>
                    <a:pt x="3498" y="1629"/>
                  </a:lnTo>
                  <a:cubicBezTo>
                    <a:pt x="3480" y="1616"/>
                    <a:pt x="3463" y="1603"/>
                    <a:pt x="3446" y="1589"/>
                  </a:cubicBezTo>
                  <a:close/>
                  <a:moveTo>
                    <a:pt x="4598" y="2299"/>
                  </a:moveTo>
                  <a:lnTo>
                    <a:pt x="4662" y="2327"/>
                  </a:lnTo>
                  <a:lnTo>
                    <a:pt x="4662" y="2327"/>
                  </a:lnTo>
                  <a:cubicBezTo>
                    <a:pt x="4641" y="2320"/>
                    <a:pt x="4619" y="2314"/>
                    <a:pt x="4598" y="2309"/>
                  </a:cubicBezTo>
                  <a:lnTo>
                    <a:pt x="4598" y="2299"/>
                  </a:lnTo>
                  <a:close/>
                  <a:moveTo>
                    <a:pt x="1411" y="0"/>
                  </a:moveTo>
                  <a:cubicBezTo>
                    <a:pt x="1167" y="0"/>
                    <a:pt x="923" y="64"/>
                    <a:pt x="709" y="182"/>
                  </a:cubicBezTo>
                  <a:cubicBezTo>
                    <a:pt x="399" y="371"/>
                    <a:pt x="166" y="670"/>
                    <a:pt x="78" y="1013"/>
                  </a:cubicBezTo>
                  <a:cubicBezTo>
                    <a:pt x="0" y="1357"/>
                    <a:pt x="0" y="1778"/>
                    <a:pt x="211" y="2088"/>
                  </a:cubicBezTo>
                  <a:cubicBezTo>
                    <a:pt x="621" y="2697"/>
                    <a:pt x="1119" y="3240"/>
                    <a:pt x="1695" y="3705"/>
                  </a:cubicBezTo>
                  <a:cubicBezTo>
                    <a:pt x="2338" y="4248"/>
                    <a:pt x="3069" y="4680"/>
                    <a:pt x="3855" y="4968"/>
                  </a:cubicBezTo>
                  <a:cubicBezTo>
                    <a:pt x="3952" y="5010"/>
                    <a:pt x="4067" y="5027"/>
                    <a:pt x="4187" y="5027"/>
                  </a:cubicBezTo>
                  <a:cubicBezTo>
                    <a:pt x="4450" y="5027"/>
                    <a:pt x="4740" y="4942"/>
                    <a:pt x="4930" y="4835"/>
                  </a:cubicBezTo>
                  <a:cubicBezTo>
                    <a:pt x="5584" y="4447"/>
                    <a:pt x="5805" y="3594"/>
                    <a:pt x="5428" y="2941"/>
                  </a:cubicBezTo>
                  <a:lnTo>
                    <a:pt x="5207" y="2664"/>
                  </a:lnTo>
                  <a:cubicBezTo>
                    <a:pt x="5064" y="2511"/>
                    <a:pt x="4887" y="2399"/>
                    <a:pt x="4692" y="2336"/>
                  </a:cubicBezTo>
                  <a:lnTo>
                    <a:pt x="4692" y="2336"/>
                  </a:lnTo>
                  <a:cubicBezTo>
                    <a:pt x="4320" y="2162"/>
                    <a:pt x="3962" y="1961"/>
                    <a:pt x="3628" y="1724"/>
                  </a:cubicBezTo>
                  <a:lnTo>
                    <a:pt x="3628" y="1724"/>
                  </a:lnTo>
                  <a:cubicBezTo>
                    <a:pt x="3285" y="1444"/>
                    <a:pt x="2966" y="1134"/>
                    <a:pt x="2683" y="787"/>
                  </a:cubicBezTo>
                  <a:lnTo>
                    <a:pt x="2683" y="787"/>
                  </a:lnTo>
                  <a:cubicBezTo>
                    <a:pt x="2657" y="752"/>
                    <a:pt x="2630" y="716"/>
                    <a:pt x="2604" y="681"/>
                  </a:cubicBezTo>
                  <a:cubicBezTo>
                    <a:pt x="2415" y="382"/>
                    <a:pt x="2127" y="149"/>
                    <a:pt x="1773" y="49"/>
                  </a:cubicBezTo>
                  <a:cubicBezTo>
                    <a:pt x="1655" y="16"/>
                    <a:pt x="1533" y="0"/>
                    <a:pt x="1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902443" y="3754631"/>
              <a:ext cx="236328" cy="161449"/>
            </a:xfrm>
            <a:custGeom>
              <a:avLst/>
              <a:gdLst/>
              <a:ahLst/>
              <a:cxnLst/>
              <a:rect l="l" t="t" r="r" b="b"/>
              <a:pathLst>
                <a:path w="6792" h="4640" extrusionOk="0">
                  <a:moveTo>
                    <a:pt x="1421" y="1"/>
                  </a:moveTo>
                  <a:cubicBezTo>
                    <a:pt x="1301" y="1"/>
                    <a:pt x="1181" y="16"/>
                    <a:pt x="1064" y="45"/>
                  </a:cubicBezTo>
                  <a:cubicBezTo>
                    <a:pt x="710" y="145"/>
                    <a:pt x="422" y="366"/>
                    <a:pt x="233" y="676"/>
                  </a:cubicBezTo>
                  <a:cubicBezTo>
                    <a:pt x="45" y="1009"/>
                    <a:pt x="1" y="1385"/>
                    <a:pt x="89" y="1751"/>
                  </a:cubicBezTo>
                  <a:cubicBezTo>
                    <a:pt x="200" y="2072"/>
                    <a:pt x="411" y="2427"/>
                    <a:pt x="732" y="2582"/>
                  </a:cubicBezTo>
                  <a:lnTo>
                    <a:pt x="4653" y="4454"/>
                  </a:lnTo>
                  <a:cubicBezTo>
                    <a:pt x="4873" y="4575"/>
                    <a:pt x="5125" y="4639"/>
                    <a:pt x="5375" y="4639"/>
                  </a:cubicBezTo>
                  <a:cubicBezTo>
                    <a:pt x="5490" y="4639"/>
                    <a:pt x="5605" y="4626"/>
                    <a:pt x="5717" y="4598"/>
                  </a:cubicBezTo>
                  <a:cubicBezTo>
                    <a:pt x="6071" y="4498"/>
                    <a:pt x="6371" y="4265"/>
                    <a:pt x="6548" y="3955"/>
                  </a:cubicBezTo>
                  <a:cubicBezTo>
                    <a:pt x="6736" y="3634"/>
                    <a:pt x="6791" y="3257"/>
                    <a:pt x="6692" y="2892"/>
                  </a:cubicBezTo>
                  <a:cubicBezTo>
                    <a:pt x="6581" y="2560"/>
                    <a:pt x="6371" y="2216"/>
                    <a:pt x="6049" y="2061"/>
                  </a:cubicBezTo>
                  <a:lnTo>
                    <a:pt x="6038" y="2061"/>
                  </a:lnTo>
                  <a:lnTo>
                    <a:pt x="2128" y="189"/>
                  </a:lnTo>
                  <a:cubicBezTo>
                    <a:pt x="1912" y="63"/>
                    <a:pt x="1667" y="1"/>
                    <a:pt x="1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65731" y="3818236"/>
              <a:ext cx="271784" cy="136466"/>
            </a:xfrm>
            <a:custGeom>
              <a:avLst/>
              <a:gdLst/>
              <a:ahLst/>
              <a:cxnLst/>
              <a:rect l="l" t="t" r="r" b="b"/>
              <a:pathLst>
                <a:path w="7811" h="3922" extrusionOk="0">
                  <a:moveTo>
                    <a:pt x="1771" y="1"/>
                  </a:moveTo>
                  <a:cubicBezTo>
                    <a:pt x="1525" y="1"/>
                    <a:pt x="1280" y="62"/>
                    <a:pt x="1064" y="189"/>
                  </a:cubicBezTo>
                  <a:cubicBezTo>
                    <a:pt x="1" y="809"/>
                    <a:pt x="211" y="2393"/>
                    <a:pt x="1397" y="2714"/>
                  </a:cubicBezTo>
                  <a:lnTo>
                    <a:pt x="5684" y="3878"/>
                  </a:lnTo>
                  <a:cubicBezTo>
                    <a:pt x="5804" y="3907"/>
                    <a:pt x="5925" y="3922"/>
                    <a:pt x="6046" y="3922"/>
                  </a:cubicBezTo>
                  <a:cubicBezTo>
                    <a:pt x="6292" y="3922"/>
                    <a:pt x="6535" y="3860"/>
                    <a:pt x="6758" y="3734"/>
                  </a:cubicBezTo>
                  <a:cubicBezTo>
                    <a:pt x="7811" y="3124"/>
                    <a:pt x="7600" y="1529"/>
                    <a:pt x="6426" y="1208"/>
                  </a:cubicBezTo>
                  <a:lnTo>
                    <a:pt x="2128" y="45"/>
                  </a:lnTo>
                  <a:cubicBezTo>
                    <a:pt x="2011" y="16"/>
                    <a:pt x="1891" y="1"/>
                    <a:pt x="17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53759" y="4016742"/>
              <a:ext cx="159987" cy="96382"/>
            </a:xfrm>
            <a:custGeom>
              <a:avLst/>
              <a:gdLst/>
              <a:ahLst/>
              <a:cxnLst/>
              <a:rect l="l" t="t" r="r" b="b"/>
              <a:pathLst>
                <a:path w="4598" h="2770" extrusionOk="0">
                  <a:moveTo>
                    <a:pt x="1396" y="0"/>
                  </a:moveTo>
                  <a:cubicBezTo>
                    <a:pt x="1030" y="11"/>
                    <a:pt x="687" y="156"/>
                    <a:pt x="421" y="410"/>
                  </a:cubicBezTo>
                  <a:cubicBezTo>
                    <a:pt x="288" y="532"/>
                    <a:pt x="188" y="687"/>
                    <a:pt x="133" y="853"/>
                  </a:cubicBezTo>
                  <a:cubicBezTo>
                    <a:pt x="44" y="1020"/>
                    <a:pt x="0" y="1208"/>
                    <a:pt x="11" y="1385"/>
                  </a:cubicBezTo>
                  <a:cubicBezTo>
                    <a:pt x="11" y="1762"/>
                    <a:pt x="166" y="2105"/>
                    <a:pt x="421" y="2371"/>
                  </a:cubicBezTo>
                  <a:cubicBezTo>
                    <a:pt x="687" y="2626"/>
                    <a:pt x="1030" y="2770"/>
                    <a:pt x="1396" y="2770"/>
                  </a:cubicBezTo>
                  <a:lnTo>
                    <a:pt x="3201" y="2770"/>
                  </a:lnTo>
                  <a:cubicBezTo>
                    <a:pt x="3567" y="2770"/>
                    <a:pt x="3922" y="2626"/>
                    <a:pt x="4176" y="2371"/>
                  </a:cubicBezTo>
                  <a:cubicBezTo>
                    <a:pt x="4309" y="2249"/>
                    <a:pt x="4409" y="2094"/>
                    <a:pt x="4464" y="1928"/>
                  </a:cubicBezTo>
                  <a:cubicBezTo>
                    <a:pt x="4553" y="1762"/>
                    <a:pt x="4597" y="1573"/>
                    <a:pt x="4586" y="1385"/>
                  </a:cubicBezTo>
                  <a:cubicBezTo>
                    <a:pt x="4586" y="1020"/>
                    <a:pt x="4442" y="676"/>
                    <a:pt x="4176" y="410"/>
                  </a:cubicBezTo>
                  <a:cubicBezTo>
                    <a:pt x="3910" y="156"/>
                    <a:pt x="3567" y="11"/>
                    <a:pt x="32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484242" y="4431254"/>
              <a:ext cx="235527" cy="145547"/>
            </a:xfrm>
            <a:custGeom>
              <a:avLst/>
              <a:gdLst/>
              <a:ahLst/>
              <a:cxnLst/>
              <a:rect l="l" t="t" r="r" b="b"/>
              <a:pathLst>
                <a:path w="6769" h="4183" extrusionOk="0">
                  <a:moveTo>
                    <a:pt x="1610" y="1"/>
                  </a:moveTo>
                  <a:cubicBezTo>
                    <a:pt x="1353" y="1"/>
                    <a:pt x="1074" y="83"/>
                    <a:pt x="887" y="195"/>
                  </a:cubicBezTo>
                  <a:cubicBezTo>
                    <a:pt x="222" y="583"/>
                    <a:pt x="0" y="1425"/>
                    <a:pt x="388" y="2090"/>
                  </a:cubicBezTo>
                  <a:lnTo>
                    <a:pt x="599" y="2367"/>
                  </a:lnTo>
                  <a:cubicBezTo>
                    <a:pt x="776" y="2533"/>
                    <a:pt x="986" y="2666"/>
                    <a:pt x="1219" y="2721"/>
                  </a:cubicBezTo>
                  <a:lnTo>
                    <a:pt x="4819" y="4128"/>
                  </a:lnTo>
                  <a:cubicBezTo>
                    <a:pt x="4916" y="4166"/>
                    <a:pt x="5029" y="4182"/>
                    <a:pt x="5146" y="4182"/>
                  </a:cubicBezTo>
                  <a:cubicBezTo>
                    <a:pt x="5407" y="4182"/>
                    <a:pt x="5692" y="4102"/>
                    <a:pt x="5883" y="3995"/>
                  </a:cubicBezTo>
                  <a:cubicBezTo>
                    <a:pt x="6547" y="3607"/>
                    <a:pt x="6769" y="2754"/>
                    <a:pt x="6381" y="2101"/>
                  </a:cubicBezTo>
                  <a:lnTo>
                    <a:pt x="6160" y="1824"/>
                  </a:lnTo>
                  <a:cubicBezTo>
                    <a:pt x="5994" y="1647"/>
                    <a:pt x="5783" y="1525"/>
                    <a:pt x="5550" y="1469"/>
                  </a:cubicBezTo>
                  <a:lnTo>
                    <a:pt x="5550" y="1458"/>
                  </a:lnTo>
                  <a:lnTo>
                    <a:pt x="1950" y="62"/>
                  </a:lnTo>
                  <a:cubicBezTo>
                    <a:pt x="1850" y="19"/>
                    <a:pt x="1732" y="1"/>
                    <a:pt x="1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6921" y="3990158"/>
              <a:ext cx="210475" cy="144956"/>
            </a:xfrm>
            <a:custGeom>
              <a:avLst/>
              <a:gdLst/>
              <a:ahLst/>
              <a:cxnLst/>
              <a:rect l="l" t="t" r="r" b="b"/>
              <a:pathLst>
                <a:path w="6049" h="4166" extrusionOk="0">
                  <a:moveTo>
                    <a:pt x="1753" y="0"/>
                  </a:moveTo>
                  <a:cubicBezTo>
                    <a:pt x="1633" y="0"/>
                    <a:pt x="1513" y="15"/>
                    <a:pt x="1396" y="44"/>
                  </a:cubicBezTo>
                  <a:cubicBezTo>
                    <a:pt x="211" y="377"/>
                    <a:pt x="0" y="1961"/>
                    <a:pt x="1064" y="2581"/>
                  </a:cubicBezTo>
                  <a:lnTo>
                    <a:pt x="3601" y="3988"/>
                  </a:lnTo>
                  <a:cubicBezTo>
                    <a:pt x="3815" y="4106"/>
                    <a:pt x="4054" y="4165"/>
                    <a:pt x="4297" y="4165"/>
                  </a:cubicBezTo>
                  <a:cubicBezTo>
                    <a:pt x="4419" y="4165"/>
                    <a:pt x="4542" y="4151"/>
                    <a:pt x="4664" y="4121"/>
                  </a:cubicBezTo>
                  <a:cubicBezTo>
                    <a:pt x="5838" y="3800"/>
                    <a:pt x="6049" y="2216"/>
                    <a:pt x="4997" y="1595"/>
                  </a:cubicBezTo>
                  <a:lnTo>
                    <a:pt x="2460" y="188"/>
                  </a:lnTo>
                  <a:cubicBezTo>
                    <a:pt x="2244" y="62"/>
                    <a:pt x="1999" y="0"/>
                    <a:pt x="1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650222" y="4278852"/>
              <a:ext cx="204699" cy="133787"/>
            </a:xfrm>
            <a:custGeom>
              <a:avLst/>
              <a:gdLst/>
              <a:ahLst/>
              <a:cxnLst/>
              <a:rect l="l" t="t" r="r" b="b"/>
              <a:pathLst>
                <a:path w="5883" h="3845" extrusionOk="0">
                  <a:moveTo>
                    <a:pt x="1131" y="1"/>
                  </a:moveTo>
                  <a:cubicBezTo>
                    <a:pt x="1041" y="1"/>
                    <a:pt x="952" y="12"/>
                    <a:pt x="865" y="33"/>
                  </a:cubicBezTo>
                  <a:cubicBezTo>
                    <a:pt x="599" y="111"/>
                    <a:pt x="377" y="277"/>
                    <a:pt x="244" y="510"/>
                  </a:cubicBezTo>
                  <a:cubicBezTo>
                    <a:pt x="1" y="975"/>
                    <a:pt x="100" y="1673"/>
                    <a:pt x="621" y="1939"/>
                  </a:cubicBezTo>
                  <a:lnTo>
                    <a:pt x="4210" y="3711"/>
                  </a:lnTo>
                  <a:cubicBezTo>
                    <a:pt x="4373" y="3800"/>
                    <a:pt x="4555" y="3844"/>
                    <a:pt x="4737" y="3844"/>
                  </a:cubicBezTo>
                  <a:cubicBezTo>
                    <a:pt x="4828" y="3844"/>
                    <a:pt x="4919" y="3833"/>
                    <a:pt x="5008" y="3811"/>
                  </a:cubicBezTo>
                  <a:cubicBezTo>
                    <a:pt x="5274" y="3733"/>
                    <a:pt x="5495" y="3567"/>
                    <a:pt x="5628" y="3335"/>
                  </a:cubicBezTo>
                  <a:cubicBezTo>
                    <a:pt x="5883" y="2869"/>
                    <a:pt x="5783" y="2171"/>
                    <a:pt x="5263" y="1917"/>
                  </a:cubicBezTo>
                  <a:lnTo>
                    <a:pt x="5263" y="1906"/>
                  </a:lnTo>
                  <a:lnTo>
                    <a:pt x="1662" y="144"/>
                  </a:lnTo>
                  <a:cubicBezTo>
                    <a:pt x="1498" y="47"/>
                    <a:pt x="1314" y="1"/>
                    <a:pt x="1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589331" y="4792740"/>
              <a:ext cx="110265" cy="98122"/>
            </a:xfrm>
            <a:custGeom>
              <a:avLst/>
              <a:gdLst/>
              <a:ahLst/>
              <a:cxnLst/>
              <a:rect l="l" t="t" r="r" b="b"/>
              <a:pathLst>
                <a:path w="3169" h="2820" extrusionOk="0">
                  <a:moveTo>
                    <a:pt x="1027" y="1"/>
                  </a:moveTo>
                  <a:cubicBezTo>
                    <a:pt x="941" y="1"/>
                    <a:pt x="856" y="15"/>
                    <a:pt x="776" y="42"/>
                  </a:cubicBezTo>
                  <a:cubicBezTo>
                    <a:pt x="521" y="120"/>
                    <a:pt x="299" y="297"/>
                    <a:pt x="155" y="518"/>
                  </a:cubicBezTo>
                  <a:lnTo>
                    <a:pt x="56" y="762"/>
                  </a:lnTo>
                  <a:cubicBezTo>
                    <a:pt x="0" y="951"/>
                    <a:pt x="0" y="1139"/>
                    <a:pt x="56" y="1316"/>
                  </a:cubicBezTo>
                  <a:lnTo>
                    <a:pt x="155" y="1571"/>
                  </a:lnTo>
                  <a:cubicBezTo>
                    <a:pt x="244" y="1726"/>
                    <a:pt x="377" y="1848"/>
                    <a:pt x="532" y="1936"/>
                  </a:cubicBezTo>
                  <a:lnTo>
                    <a:pt x="1596" y="2679"/>
                  </a:lnTo>
                  <a:cubicBezTo>
                    <a:pt x="1706" y="2756"/>
                    <a:pt x="1839" y="2800"/>
                    <a:pt x="1983" y="2800"/>
                  </a:cubicBezTo>
                  <a:cubicBezTo>
                    <a:pt x="2036" y="2814"/>
                    <a:pt x="2090" y="2820"/>
                    <a:pt x="2144" y="2820"/>
                  </a:cubicBezTo>
                  <a:cubicBezTo>
                    <a:pt x="2228" y="2820"/>
                    <a:pt x="2313" y="2805"/>
                    <a:pt x="2393" y="2778"/>
                  </a:cubicBezTo>
                  <a:cubicBezTo>
                    <a:pt x="2648" y="2701"/>
                    <a:pt x="2869" y="2535"/>
                    <a:pt x="3013" y="2302"/>
                  </a:cubicBezTo>
                  <a:lnTo>
                    <a:pt x="3124" y="2058"/>
                  </a:lnTo>
                  <a:cubicBezTo>
                    <a:pt x="3169" y="1870"/>
                    <a:pt x="3169" y="1682"/>
                    <a:pt x="3124" y="1504"/>
                  </a:cubicBezTo>
                  <a:lnTo>
                    <a:pt x="3013" y="1261"/>
                  </a:lnTo>
                  <a:cubicBezTo>
                    <a:pt x="2925" y="1106"/>
                    <a:pt x="2792" y="973"/>
                    <a:pt x="2648" y="884"/>
                  </a:cubicBezTo>
                  <a:lnTo>
                    <a:pt x="1584" y="142"/>
                  </a:lnTo>
                  <a:cubicBezTo>
                    <a:pt x="1463" y="64"/>
                    <a:pt x="1330" y="31"/>
                    <a:pt x="1197" y="20"/>
                  </a:cubicBezTo>
                  <a:cubicBezTo>
                    <a:pt x="1140" y="7"/>
                    <a:pt x="1083" y="1"/>
                    <a:pt x="1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15943" y="4503558"/>
              <a:ext cx="109883" cy="72513"/>
            </a:xfrm>
            <a:custGeom>
              <a:avLst/>
              <a:gdLst/>
              <a:ahLst/>
              <a:cxnLst/>
              <a:rect l="l" t="t" r="r" b="b"/>
              <a:pathLst>
                <a:path w="3158" h="2084" extrusionOk="0">
                  <a:moveTo>
                    <a:pt x="1053" y="1"/>
                  </a:moveTo>
                  <a:cubicBezTo>
                    <a:pt x="909" y="1"/>
                    <a:pt x="776" y="34"/>
                    <a:pt x="643" y="100"/>
                  </a:cubicBezTo>
                  <a:cubicBezTo>
                    <a:pt x="388" y="189"/>
                    <a:pt x="189" y="388"/>
                    <a:pt x="89" y="654"/>
                  </a:cubicBezTo>
                  <a:cubicBezTo>
                    <a:pt x="34" y="776"/>
                    <a:pt x="1" y="909"/>
                    <a:pt x="1" y="1053"/>
                  </a:cubicBezTo>
                  <a:lnTo>
                    <a:pt x="45" y="1330"/>
                  </a:lnTo>
                  <a:cubicBezTo>
                    <a:pt x="89" y="1496"/>
                    <a:pt x="178" y="1662"/>
                    <a:pt x="311" y="1784"/>
                  </a:cubicBezTo>
                  <a:cubicBezTo>
                    <a:pt x="510" y="1972"/>
                    <a:pt x="765" y="2083"/>
                    <a:pt x="1042" y="2083"/>
                  </a:cubicBezTo>
                  <a:lnTo>
                    <a:pt x="2116" y="2083"/>
                  </a:lnTo>
                  <a:cubicBezTo>
                    <a:pt x="2681" y="2072"/>
                    <a:pt x="3147" y="1618"/>
                    <a:pt x="3158" y="1053"/>
                  </a:cubicBezTo>
                  <a:lnTo>
                    <a:pt x="3124" y="776"/>
                  </a:lnTo>
                  <a:cubicBezTo>
                    <a:pt x="3069" y="599"/>
                    <a:pt x="2980" y="444"/>
                    <a:pt x="2859" y="311"/>
                  </a:cubicBezTo>
                  <a:cubicBezTo>
                    <a:pt x="2659" y="122"/>
                    <a:pt x="2393" y="12"/>
                    <a:pt x="2116" y="12"/>
                  </a:cubicBezTo>
                  <a:lnTo>
                    <a:pt x="2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204003" y="4291170"/>
              <a:ext cx="97565" cy="72513"/>
            </a:xfrm>
            <a:custGeom>
              <a:avLst/>
              <a:gdLst/>
              <a:ahLst/>
              <a:cxnLst/>
              <a:rect l="l" t="t" r="r" b="b"/>
              <a:pathLst>
                <a:path w="2804" h="2084" extrusionOk="0">
                  <a:moveTo>
                    <a:pt x="1042" y="1"/>
                  </a:moveTo>
                  <a:cubicBezTo>
                    <a:pt x="765" y="12"/>
                    <a:pt x="499" y="123"/>
                    <a:pt x="300" y="311"/>
                  </a:cubicBezTo>
                  <a:cubicBezTo>
                    <a:pt x="123" y="510"/>
                    <a:pt x="12" y="765"/>
                    <a:pt x="1" y="1042"/>
                  </a:cubicBezTo>
                  <a:lnTo>
                    <a:pt x="34" y="1319"/>
                  </a:lnTo>
                  <a:cubicBezTo>
                    <a:pt x="90" y="1496"/>
                    <a:pt x="178" y="1651"/>
                    <a:pt x="300" y="1784"/>
                  </a:cubicBezTo>
                  <a:lnTo>
                    <a:pt x="511" y="1939"/>
                  </a:lnTo>
                  <a:cubicBezTo>
                    <a:pt x="677" y="2028"/>
                    <a:pt x="854" y="2083"/>
                    <a:pt x="1042" y="2083"/>
                  </a:cubicBezTo>
                  <a:lnTo>
                    <a:pt x="1762" y="2083"/>
                  </a:lnTo>
                  <a:cubicBezTo>
                    <a:pt x="1895" y="2083"/>
                    <a:pt x="2039" y="2050"/>
                    <a:pt x="2161" y="1995"/>
                  </a:cubicBezTo>
                  <a:cubicBezTo>
                    <a:pt x="2283" y="1950"/>
                    <a:pt x="2405" y="1873"/>
                    <a:pt x="2493" y="1773"/>
                  </a:cubicBezTo>
                  <a:cubicBezTo>
                    <a:pt x="2593" y="1685"/>
                    <a:pt x="2660" y="1574"/>
                    <a:pt x="2704" y="1441"/>
                  </a:cubicBezTo>
                  <a:cubicBezTo>
                    <a:pt x="2770" y="1319"/>
                    <a:pt x="2804" y="1175"/>
                    <a:pt x="2793" y="1042"/>
                  </a:cubicBezTo>
                  <a:lnTo>
                    <a:pt x="2759" y="765"/>
                  </a:lnTo>
                  <a:cubicBezTo>
                    <a:pt x="2715" y="588"/>
                    <a:pt x="2615" y="433"/>
                    <a:pt x="2493" y="311"/>
                  </a:cubicBezTo>
                  <a:lnTo>
                    <a:pt x="2283" y="145"/>
                  </a:lnTo>
                  <a:cubicBezTo>
                    <a:pt x="2117" y="56"/>
                    <a:pt x="1940" y="1"/>
                    <a:pt x="1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153515" y="4515980"/>
              <a:ext cx="123000" cy="84726"/>
            </a:xfrm>
            <a:custGeom>
              <a:avLst/>
              <a:gdLst/>
              <a:ahLst/>
              <a:cxnLst/>
              <a:rect l="l" t="t" r="r" b="b"/>
              <a:pathLst>
                <a:path w="3535" h="2435" extrusionOk="0">
                  <a:moveTo>
                    <a:pt x="2464" y="1"/>
                  </a:moveTo>
                  <a:cubicBezTo>
                    <a:pt x="2378" y="1"/>
                    <a:pt x="2291" y="11"/>
                    <a:pt x="2205" y="31"/>
                  </a:cubicBezTo>
                  <a:lnTo>
                    <a:pt x="776" y="397"/>
                  </a:lnTo>
                  <a:cubicBezTo>
                    <a:pt x="510" y="474"/>
                    <a:pt x="289" y="641"/>
                    <a:pt x="156" y="873"/>
                  </a:cubicBezTo>
                  <a:cubicBezTo>
                    <a:pt x="78" y="984"/>
                    <a:pt x="34" y="1117"/>
                    <a:pt x="34" y="1261"/>
                  </a:cubicBezTo>
                  <a:cubicBezTo>
                    <a:pt x="1" y="1394"/>
                    <a:pt x="1" y="1538"/>
                    <a:pt x="45" y="1671"/>
                  </a:cubicBezTo>
                  <a:cubicBezTo>
                    <a:pt x="123" y="1937"/>
                    <a:pt x="289" y="2158"/>
                    <a:pt x="521" y="2291"/>
                  </a:cubicBezTo>
                  <a:cubicBezTo>
                    <a:pt x="685" y="2388"/>
                    <a:pt x="869" y="2435"/>
                    <a:pt x="1057" y="2435"/>
                  </a:cubicBezTo>
                  <a:cubicBezTo>
                    <a:pt x="1148" y="2435"/>
                    <a:pt x="1239" y="2424"/>
                    <a:pt x="1330" y="2402"/>
                  </a:cubicBezTo>
                  <a:lnTo>
                    <a:pt x="2759" y="2036"/>
                  </a:lnTo>
                  <a:cubicBezTo>
                    <a:pt x="3025" y="1970"/>
                    <a:pt x="3247" y="1793"/>
                    <a:pt x="3380" y="1560"/>
                  </a:cubicBezTo>
                  <a:cubicBezTo>
                    <a:pt x="3457" y="1449"/>
                    <a:pt x="3501" y="1316"/>
                    <a:pt x="3501" y="1172"/>
                  </a:cubicBezTo>
                  <a:cubicBezTo>
                    <a:pt x="3535" y="1039"/>
                    <a:pt x="3535" y="895"/>
                    <a:pt x="3490" y="762"/>
                  </a:cubicBezTo>
                  <a:cubicBezTo>
                    <a:pt x="3413" y="497"/>
                    <a:pt x="3247" y="275"/>
                    <a:pt x="3014" y="142"/>
                  </a:cubicBezTo>
                  <a:cubicBezTo>
                    <a:pt x="2846" y="50"/>
                    <a:pt x="2656" y="1"/>
                    <a:pt x="2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915309" y="4478228"/>
              <a:ext cx="141129" cy="97043"/>
            </a:xfrm>
            <a:custGeom>
              <a:avLst/>
              <a:gdLst/>
              <a:ahLst/>
              <a:cxnLst/>
              <a:rect l="l" t="t" r="r" b="b"/>
              <a:pathLst>
                <a:path w="4056" h="2789" extrusionOk="0">
                  <a:moveTo>
                    <a:pt x="2106" y="2169"/>
                  </a:moveTo>
                  <a:lnTo>
                    <a:pt x="2098" y="2174"/>
                  </a:lnTo>
                  <a:lnTo>
                    <a:pt x="2098" y="2174"/>
                  </a:lnTo>
                  <a:lnTo>
                    <a:pt x="2098" y="2174"/>
                  </a:lnTo>
                  <a:lnTo>
                    <a:pt x="2098" y="2174"/>
                  </a:lnTo>
                  <a:cubicBezTo>
                    <a:pt x="2101" y="2172"/>
                    <a:pt x="2103" y="2170"/>
                    <a:pt x="2106" y="2169"/>
                  </a:cubicBezTo>
                  <a:close/>
                  <a:moveTo>
                    <a:pt x="2094" y="2177"/>
                  </a:moveTo>
                  <a:lnTo>
                    <a:pt x="2092" y="2179"/>
                  </a:lnTo>
                  <a:lnTo>
                    <a:pt x="2092" y="2179"/>
                  </a:lnTo>
                  <a:cubicBezTo>
                    <a:pt x="2092" y="2178"/>
                    <a:pt x="2093" y="2178"/>
                    <a:pt x="2094" y="2177"/>
                  </a:cubicBezTo>
                  <a:lnTo>
                    <a:pt x="2094" y="2177"/>
                  </a:lnTo>
                  <a:cubicBezTo>
                    <a:pt x="2094" y="2177"/>
                    <a:pt x="2094" y="2177"/>
                    <a:pt x="2094" y="2177"/>
                  </a:cubicBezTo>
                  <a:close/>
                  <a:moveTo>
                    <a:pt x="2566" y="0"/>
                  </a:moveTo>
                  <a:cubicBezTo>
                    <a:pt x="2498" y="0"/>
                    <a:pt x="2429" y="3"/>
                    <a:pt x="2360" y="9"/>
                  </a:cubicBezTo>
                  <a:cubicBezTo>
                    <a:pt x="2094" y="20"/>
                    <a:pt x="1840" y="75"/>
                    <a:pt x="1585" y="153"/>
                  </a:cubicBezTo>
                  <a:cubicBezTo>
                    <a:pt x="1097" y="319"/>
                    <a:pt x="654" y="618"/>
                    <a:pt x="311" y="1017"/>
                  </a:cubicBezTo>
                  <a:cubicBezTo>
                    <a:pt x="211" y="1105"/>
                    <a:pt x="145" y="1227"/>
                    <a:pt x="100" y="1349"/>
                  </a:cubicBezTo>
                  <a:cubicBezTo>
                    <a:pt x="34" y="1471"/>
                    <a:pt x="1" y="1615"/>
                    <a:pt x="12" y="1759"/>
                  </a:cubicBezTo>
                  <a:cubicBezTo>
                    <a:pt x="12" y="2025"/>
                    <a:pt x="123" y="2291"/>
                    <a:pt x="311" y="2490"/>
                  </a:cubicBezTo>
                  <a:cubicBezTo>
                    <a:pt x="510" y="2678"/>
                    <a:pt x="776" y="2789"/>
                    <a:pt x="1053" y="2789"/>
                  </a:cubicBezTo>
                  <a:cubicBezTo>
                    <a:pt x="1308" y="2778"/>
                    <a:pt x="1618" y="2700"/>
                    <a:pt x="1784" y="2490"/>
                  </a:cubicBezTo>
                  <a:cubicBezTo>
                    <a:pt x="1845" y="2406"/>
                    <a:pt x="1917" y="2327"/>
                    <a:pt x="1996" y="2257"/>
                  </a:cubicBezTo>
                  <a:lnTo>
                    <a:pt x="1996" y="2257"/>
                  </a:lnTo>
                  <a:cubicBezTo>
                    <a:pt x="2055" y="2218"/>
                    <a:pt x="2115" y="2180"/>
                    <a:pt x="2177" y="2146"/>
                  </a:cubicBezTo>
                  <a:lnTo>
                    <a:pt x="2177" y="2146"/>
                  </a:lnTo>
                  <a:cubicBezTo>
                    <a:pt x="2253" y="2119"/>
                    <a:pt x="2330" y="2097"/>
                    <a:pt x="2408" y="2078"/>
                  </a:cubicBezTo>
                  <a:lnTo>
                    <a:pt x="2408" y="2078"/>
                  </a:lnTo>
                  <a:cubicBezTo>
                    <a:pt x="2445" y="2076"/>
                    <a:pt x="2483" y="2075"/>
                    <a:pt x="2520" y="2075"/>
                  </a:cubicBezTo>
                  <a:cubicBezTo>
                    <a:pt x="2558" y="2075"/>
                    <a:pt x="2595" y="2076"/>
                    <a:pt x="2633" y="2078"/>
                  </a:cubicBezTo>
                  <a:lnTo>
                    <a:pt x="2633" y="2078"/>
                  </a:lnTo>
                  <a:cubicBezTo>
                    <a:pt x="2707" y="2094"/>
                    <a:pt x="2783" y="2102"/>
                    <a:pt x="2859" y="2102"/>
                  </a:cubicBezTo>
                  <a:cubicBezTo>
                    <a:pt x="3043" y="2102"/>
                    <a:pt x="3227" y="2055"/>
                    <a:pt x="3391" y="1958"/>
                  </a:cubicBezTo>
                  <a:cubicBezTo>
                    <a:pt x="3889" y="1670"/>
                    <a:pt x="4055" y="1039"/>
                    <a:pt x="3756" y="540"/>
                  </a:cubicBezTo>
                  <a:cubicBezTo>
                    <a:pt x="3623" y="308"/>
                    <a:pt x="3402" y="141"/>
                    <a:pt x="3136" y="64"/>
                  </a:cubicBezTo>
                  <a:lnTo>
                    <a:pt x="3147" y="64"/>
                  </a:lnTo>
                  <a:cubicBezTo>
                    <a:pt x="2958" y="23"/>
                    <a:pt x="2763" y="0"/>
                    <a:pt x="2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41053" y="4865113"/>
              <a:ext cx="121817" cy="122618"/>
            </a:xfrm>
            <a:custGeom>
              <a:avLst/>
              <a:gdLst/>
              <a:ahLst/>
              <a:cxnLst/>
              <a:rect l="l" t="t" r="r" b="b"/>
              <a:pathLst>
                <a:path w="3501" h="3524" extrusionOk="0">
                  <a:moveTo>
                    <a:pt x="2460" y="0"/>
                  </a:moveTo>
                  <a:cubicBezTo>
                    <a:pt x="2183" y="0"/>
                    <a:pt x="1928" y="111"/>
                    <a:pt x="1728" y="300"/>
                  </a:cubicBezTo>
                  <a:lnTo>
                    <a:pt x="299" y="1751"/>
                  </a:lnTo>
                  <a:cubicBezTo>
                    <a:pt x="111" y="1939"/>
                    <a:pt x="0" y="2205"/>
                    <a:pt x="0" y="2482"/>
                  </a:cubicBezTo>
                  <a:cubicBezTo>
                    <a:pt x="11" y="2759"/>
                    <a:pt x="111" y="3014"/>
                    <a:pt x="299" y="3213"/>
                  </a:cubicBezTo>
                  <a:cubicBezTo>
                    <a:pt x="499" y="3412"/>
                    <a:pt x="754" y="3523"/>
                    <a:pt x="1031" y="3523"/>
                  </a:cubicBezTo>
                  <a:cubicBezTo>
                    <a:pt x="1307" y="3512"/>
                    <a:pt x="1573" y="3401"/>
                    <a:pt x="1773" y="3213"/>
                  </a:cubicBezTo>
                  <a:lnTo>
                    <a:pt x="3191" y="1773"/>
                  </a:lnTo>
                  <a:cubicBezTo>
                    <a:pt x="3390" y="1573"/>
                    <a:pt x="3501" y="1308"/>
                    <a:pt x="3501" y="1031"/>
                  </a:cubicBezTo>
                  <a:cubicBezTo>
                    <a:pt x="3501" y="898"/>
                    <a:pt x="3479" y="754"/>
                    <a:pt x="3412" y="632"/>
                  </a:cubicBezTo>
                  <a:cubicBezTo>
                    <a:pt x="3368" y="510"/>
                    <a:pt x="3290" y="388"/>
                    <a:pt x="3191" y="300"/>
                  </a:cubicBezTo>
                  <a:cubicBezTo>
                    <a:pt x="3002" y="111"/>
                    <a:pt x="2736" y="0"/>
                    <a:pt x="2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929192" y="4667478"/>
              <a:ext cx="110265" cy="85874"/>
            </a:xfrm>
            <a:custGeom>
              <a:avLst/>
              <a:gdLst/>
              <a:ahLst/>
              <a:cxnLst/>
              <a:rect l="l" t="t" r="r" b="b"/>
              <a:pathLst>
                <a:path w="3169" h="2468" extrusionOk="0">
                  <a:moveTo>
                    <a:pt x="2121" y="0"/>
                  </a:moveTo>
                  <a:cubicBezTo>
                    <a:pt x="2028" y="0"/>
                    <a:pt x="1934" y="14"/>
                    <a:pt x="1839" y="42"/>
                  </a:cubicBezTo>
                  <a:lnTo>
                    <a:pt x="1851" y="42"/>
                  </a:lnTo>
                  <a:lnTo>
                    <a:pt x="776" y="430"/>
                  </a:lnTo>
                  <a:cubicBezTo>
                    <a:pt x="521" y="507"/>
                    <a:pt x="300" y="684"/>
                    <a:pt x="156" y="906"/>
                  </a:cubicBezTo>
                  <a:cubicBezTo>
                    <a:pt x="78" y="1017"/>
                    <a:pt x="34" y="1150"/>
                    <a:pt x="34" y="1294"/>
                  </a:cubicBezTo>
                  <a:cubicBezTo>
                    <a:pt x="1" y="1427"/>
                    <a:pt x="12" y="1571"/>
                    <a:pt x="56" y="1704"/>
                  </a:cubicBezTo>
                  <a:lnTo>
                    <a:pt x="156" y="1958"/>
                  </a:lnTo>
                  <a:cubicBezTo>
                    <a:pt x="244" y="2113"/>
                    <a:pt x="377" y="2235"/>
                    <a:pt x="532" y="2324"/>
                  </a:cubicBezTo>
                  <a:lnTo>
                    <a:pt x="776" y="2435"/>
                  </a:lnTo>
                  <a:cubicBezTo>
                    <a:pt x="865" y="2457"/>
                    <a:pt x="959" y="2468"/>
                    <a:pt x="1053" y="2468"/>
                  </a:cubicBezTo>
                  <a:cubicBezTo>
                    <a:pt x="1147" y="2468"/>
                    <a:pt x="1241" y="2457"/>
                    <a:pt x="1330" y="2435"/>
                  </a:cubicBezTo>
                  <a:lnTo>
                    <a:pt x="2393" y="2047"/>
                  </a:lnTo>
                  <a:cubicBezTo>
                    <a:pt x="2803" y="1947"/>
                    <a:pt x="3102" y="1593"/>
                    <a:pt x="3147" y="1183"/>
                  </a:cubicBezTo>
                  <a:cubicBezTo>
                    <a:pt x="3169" y="1050"/>
                    <a:pt x="3169" y="906"/>
                    <a:pt x="3124" y="773"/>
                  </a:cubicBezTo>
                  <a:lnTo>
                    <a:pt x="3014" y="518"/>
                  </a:lnTo>
                  <a:cubicBezTo>
                    <a:pt x="2925" y="363"/>
                    <a:pt x="2803" y="241"/>
                    <a:pt x="2648" y="153"/>
                  </a:cubicBezTo>
                  <a:lnTo>
                    <a:pt x="2393" y="42"/>
                  </a:lnTo>
                  <a:cubicBezTo>
                    <a:pt x="2305" y="14"/>
                    <a:pt x="2213" y="0"/>
                    <a:pt x="2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182047" y="3756266"/>
              <a:ext cx="154211" cy="84726"/>
            </a:xfrm>
            <a:custGeom>
              <a:avLst/>
              <a:gdLst/>
              <a:ahLst/>
              <a:cxnLst/>
              <a:rect l="l" t="t" r="r" b="b"/>
              <a:pathLst>
                <a:path w="4432" h="2435" extrusionOk="0">
                  <a:moveTo>
                    <a:pt x="3092" y="0"/>
                  </a:moveTo>
                  <a:cubicBezTo>
                    <a:pt x="3006" y="0"/>
                    <a:pt x="2920" y="10"/>
                    <a:pt x="2836" y="31"/>
                  </a:cubicBezTo>
                  <a:lnTo>
                    <a:pt x="1042" y="397"/>
                  </a:lnTo>
                  <a:cubicBezTo>
                    <a:pt x="156" y="651"/>
                    <a:pt x="1" y="1837"/>
                    <a:pt x="798" y="2302"/>
                  </a:cubicBezTo>
                  <a:cubicBezTo>
                    <a:pt x="961" y="2391"/>
                    <a:pt x="1138" y="2435"/>
                    <a:pt x="1320" y="2435"/>
                  </a:cubicBezTo>
                  <a:cubicBezTo>
                    <a:pt x="1411" y="2435"/>
                    <a:pt x="1503" y="2424"/>
                    <a:pt x="1596" y="2402"/>
                  </a:cubicBezTo>
                  <a:lnTo>
                    <a:pt x="3390" y="2036"/>
                  </a:lnTo>
                  <a:cubicBezTo>
                    <a:pt x="4265" y="1792"/>
                    <a:pt x="4432" y="596"/>
                    <a:pt x="3634" y="131"/>
                  </a:cubicBezTo>
                  <a:cubicBezTo>
                    <a:pt x="3467" y="47"/>
                    <a:pt x="3279" y="0"/>
                    <a:pt x="30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604876" y="3652334"/>
              <a:ext cx="113362" cy="62422"/>
            </a:xfrm>
            <a:custGeom>
              <a:avLst/>
              <a:gdLst/>
              <a:ahLst/>
              <a:cxnLst/>
              <a:rect l="l" t="t" r="r" b="b"/>
              <a:pathLst>
                <a:path w="3258" h="1794" extrusionOk="0">
                  <a:moveTo>
                    <a:pt x="1951" y="337"/>
                  </a:moveTo>
                  <a:cubicBezTo>
                    <a:pt x="1948" y="339"/>
                    <a:pt x="1945" y="340"/>
                    <a:pt x="1942" y="341"/>
                  </a:cubicBezTo>
                  <a:lnTo>
                    <a:pt x="1942" y="341"/>
                  </a:lnTo>
                  <a:lnTo>
                    <a:pt x="1943" y="340"/>
                  </a:lnTo>
                  <a:lnTo>
                    <a:pt x="1943" y="340"/>
                  </a:lnTo>
                  <a:lnTo>
                    <a:pt x="1951" y="337"/>
                  </a:lnTo>
                  <a:close/>
                  <a:moveTo>
                    <a:pt x="1308" y="337"/>
                  </a:moveTo>
                  <a:lnTo>
                    <a:pt x="1362" y="359"/>
                  </a:lnTo>
                  <a:lnTo>
                    <a:pt x="1362" y="359"/>
                  </a:lnTo>
                  <a:cubicBezTo>
                    <a:pt x="1344" y="352"/>
                    <a:pt x="1326" y="345"/>
                    <a:pt x="1308" y="337"/>
                  </a:cubicBezTo>
                  <a:close/>
                  <a:moveTo>
                    <a:pt x="1935" y="344"/>
                  </a:moveTo>
                  <a:lnTo>
                    <a:pt x="1935" y="344"/>
                  </a:lnTo>
                  <a:cubicBezTo>
                    <a:pt x="1935" y="344"/>
                    <a:pt x="1934" y="344"/>
                    <a:pt x="1934" y="344"/>
                  </a:cubicBezTo>
                  <a:lnTo>
                    <a:pt x="1934" y="344"/>
                  </a:lnTo>
                  <a:cubicBezTo>
                    <a:pt x="1921" y="350"/>
                    <a:pt x="1909" y="355"/>
                    <a:pt x="1896" y="359"/>
                  </a:cubicBezTo>
                  <a:lnTo>
                    <a:pt x="1896" y="359"/>
                  </a:lnTo>
                  <a:lnTo>
                    <a:pt x="1935" y="344"/>
                  </a:lnTo>
                  <a:close/>
                  <a:moveTo>
                    <a:pt x="1863" y="372"/>
                  </a:moveTo>
                  <a:cubicBezTo>
                    <a:pt x="1846" y="380"/>
                    <a:pt x="1830" y="387"/>
                    <a:pt x="1813" y="394"/>
                  </a:cubicBezTo>
                  <a:lnTo>
                    <a:pt x="1813" y="394"/>
                  </a:lnTo>
                  <a:cubicBezTo>
                    <a:pt x="1811" y="394"/>
                    <a:pt x="1809" y="394"/>
                    <a:pt x="1808" y="394"/>
                  </a:cubicBezTo>
                  <a:lnTo>
                    <a:pt x="1808" y="394"/>
                  </a:lnTo>
                  <a:lnTo>
                    <a:pt x="1863" y="372"/>
                  </a:lnTo>
                  <a:close/>
                  <a:moveTo>
                    <a:pt x="1813" y="394"/>
                  </a:moveTo>
                  <a:cubicBezTo>
                    <a:pt x="1803" y="397"/>
                    <a:pt x="1794" y="401"/>
                    <a:pt x="1784" y="404"/>
                  </a:cubicBezTo>
                  <a:lnTo>
                    <a:pt x="1807" y="395"/>
                  </a:lnTo>
                  <a:lnTo>
                    <a:pt x="1807" y="395"/>
                  </a:lnTo>
                  <a:lnTo>
                    <a:pt x="1813" y="394"/>
                  </a:lnTo>
                  <a:close/>
                  <a:moveTo>
                    <a:pt x="695" y="1"/>
                  </a:moveTo>
                  <a:cubicBezTo>
                    <a:pt x="339" y="1"/>
                    <a:pt x="1" y="273"/>
                    <a:pt x="1" y="692"/>
                  </a:cubicBezTo>
                  <a:cubicBezTo>
                    <a:pt x="12" y="880"/>
                    <a:pt x="78" y="1046"/>
                    <a:pt x="200" y="1179"/>
                  </a:cubicBezTo>
                  <a:cubicBezTo>
                    <a:pt x="592" y="1588"/>
                    <a:pt x="1116" y="1794"/>
                    <a:pt x="1639" y="1794"/>
                  </a:cubicBezTo>
                  <a:cubicBezTo>
                    <a:pt x="2121" y="1794"/>
                    <a:pt x="2603" y="1619"/>
                    <a:pt x="2981" y="1268"/>
                  </a:cubicBezTo>
                  <a:cubicBezTo>
                    <a:pt x="3258" y="1002"/>
                    <a:pt x="3258" y="559"/>
                    <a:pt x="2981" y="293"/>
                  </a:cubicBezTo>
                  <a:cubicBezTo>
                    <a:pt x="2848" y="160"/>
                    <a:pt x="2673" y="94"/>
                    <a:pt x="2497" y="94"/>
                  </a:cubicBezTo>
                  <a:cubicBezTo>
                    <a:pt x="2326" y="94"/>
                    <a:pt x="2152" y="157"/>
                    <a:pt x="2015" y="284"/>
                  </a:cubicBezTo>
                  <a:lnTo>
                    <a:pt x="2015" y="284"/>
                  </a:lnTo>
                  <a:cubicBezTo>
                    <a:pt x="1972" y="313"/>
                    <a:pt x="1926" y="342"/>
                    <a:pt x="1876" y="366"/>
                  </a:cubicBezTo>
                  <a:lnTo>
                    <a:pt x="1876" y="366"/>
                  </a:lnTo>
                  <a:cubicBezTo>
                    <a:pt x="1831" y="381"/>
                    <a:pt x="1784" y="393"/>
                    <a:pt x="1739" y="404"/>
                  </a:cubicBezTo>
                  <a:lnTo>
                    <a:pt x="1739" y="404"/>
                  </a:lnTo>
                  <a:cubicBezTo>
                    <a:pt x="1704" y="408"/>
                    <a:pt x="1669" y="409"/>
                    <a:pt x="1633" y="409"/>
                  </a:cubicBezTo>
                  <a:cubicBezTo>
                    <a:pt x="1597" y="409"/>
                    <a:pt x="1559" y="407"/>
                    <a:pt x="1522" y="404"/>
                  </a:cubicBezTo>
                  <a:lnTo>
                    <a:pt x="1522" y="404"/>
                  </a:lnTo>
                  <a:cubicBezTo>
                    <a:pt x="1487" y="396"/>
                    <a:pt x="1452" y="387"/>
                    <a:pt x="1418" y="377"/>
                  </a:cubicBezTo>
                  <a:lnTo>
                    <a:pt x="1418" y="377"/>
                  </a:lnTo>
                  <a:cubicBezTo>
                    <a:pt x="1366" y="351"/>
                    <a:pt x="1317" y="322"/>
                    <a:pt x="1269" y="289"/>
                  </a:cubicBezTo>
                  <a:lnTo>
                    <a:pt x="1269" y="289"/>
                  </a:lnTo>
                  <a:cubicBezTo>
                    <a:pt x="1239" y="263"/>
                    <a:pt x="1211" y="235"/>
                    <a:pt x="1186" y="204"/>
                  </a:cubicBezTo>
                  <a:cubicBezTo>
                    <a:pt x="1042" y="64"/>
                    <a:pt x="866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540888" y="4053415"/>
              <a:ext cx="56333" cy="48156"/>
            </a:xfrm>
            <a:custGeom>
              <a:avLst/>
              <a:gdLst/>
              <a:ahLst/>
              <a:cxnLst/>
              <a:rect l="l" t="t" r="r" b="b"/>
              <a:pathLst>
                <a:path w="1619" h="1384" extrusionOk="0">
                  <a:moveTo>
                    <a:pt x="695" y="1"/>
                  </a:moveTo>
                  <a:cubicBezTo>
                    <a:pt x="339" y="1"/>
                    <a:pt x="1" y="278"/>
                    <a:pt x="1" y="697"/>
                  </a:cubicBezTo>
                  <a:cubicBezTo>
                    <a:pt x="1" y="1073"/>
                    <a:pt x="311" y="1384"/>
                    <a:pt x="699" y="1384"/>
                  </a:cubicBezTo>
                  <a:cubicBezTo>
                    <a:pt x="1308" y="1384"/>
                    <a:pt x="1618" y="641"/>
                    <a:pt x="1186" y="209"/>
                  </a:cubicBezTo>
                  <a:cubicBezTo>
                    <a:pt x="1042" y="65"/>
                    <a:pt x="866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090710" y="4178538"/>
              <a:ext cx="61692" cy="60648"/>
            </a:xfrm>
            <a:custGeom>
              <a:avLst/>
              <a:gdLst/>
              <a:ahLst/>
              <a:cxnLst/>
              <a:rect l="l" t="t" r="r" b="b"/>
              <a:pathLst>
                <a:path w="1773" h="1743" extrusionOk="0">
                  <a:moveTo>
                    <a:pt x="1110" y="1"/>
                  </a:moveTo>
                  <a:cubicBezTo>
                    <a:pt x="1095" y="1"/>
                    <a:pt x="1079" y="2"/>
                    <a:pt x="1064" y="3"/>
                  </a:cubicBezTo>
                  <a:lnTo>
                    <a:pt x="875" y="25"/>
                  </a:lnTo>
                  <a:cubicBezTo>
                    <a:pt x="764" y="58"/>
                    <a:pt x="654" y="114"/>
                    <a:pt x="576" y="202"/>
                  </a:cubicBezTo>
                  <a:cubicBezTo>
                    <a:pt x="454" y="324"/>
                    <a:pt x="332" y="435"/>
                    <a:pt x="211" y="557"/>
                  </a:cubicBezTo>
                  <a:cubicBezTo>
                    <a:pt x="144" y="623"/>
                    <a:pt x="100" y="701"/>
                    <a:pt x="78" y="778"/>
                  </a:cubicBezTo>
                  <a:cubicBezTo>
                    <a:pt x="0" y="956"/>
                    <a:pt x="0" y="1144"/>
                    <a:pt x="78" y="1321"/>
                  </a:cubicBezTo>
                  <a:cubicBezTo>
                    <a:pt x="100" y="1399"/>
                    <a:pt x="144" y="1476"/>
                    <a:pt x="211" y="1543"/>
                  </a:cubicBezTo>
                  <a:lnTo>
                    <a:pt x="355" y="1643"/>
                  </a:lnTo>
                  <a:cubicBezTo>
                    <a:pt x="454" y="1709"/>
                    <a:pt x="576" y="1742"/>
                    <a:pt x="698" y="1742"/>
                  </a:cubicBezTo>
                  <a:lnTo>
                    <a:pt x="886" y="1720"/>
                  </a:lnTo>
                  <a:cubicBezTo>
                    <a:pt x="997" y="1687"/>
                    <a:pt x="1108" y="1620"/>
                    <a:pt x="1197" y="1543"/>
                  </a:cubicBezTo>
                  <a:lnTo>
                    <a:pt x="1551" y="1177"/>
                  </a:lnTo>
                  <a:cubicBezTo>
                    <a:pt x="1617" y="1122"/>
                    <a:pt x="1662" y="1044"/>
                    <a:pt x="1684" y="956"/>
                  </a:cubicBezTo>
                  <a:cubicBezTo>
                    <a:pt x="1773" y="790"/>
                    <a:pt x="1773" y="590"/>
                    <a:pt x="1684" y="424"/>
                  </a:cubicBezTo>
                  <a:cubicBezTo>
                    <a:pt x="1662" y="335"/>
                    <a:pt x="1617" y="258"/>
                    <a:pt x="1551" y="202"/>
                  </a:cubicBezTo>
                  <a:lnTo>
                    <a:pt x="1407" y="92"/>
                  </a:lnTo>
                  <a:cubicBezTo>
                    <a:pt x="1320" y="34"/>
                    <a:pt x="1216" y="1"/>
                    <a:pt x="1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415626" y="4603385"/>
              <a:ext cx="73661" cy="48226"/>
            </a:xfrm>
            <a:custGeom>
              <a:avLst/>
              <a:gdLst/>
              <a:ahLst/>
              <a:cxnLst/>
              <a:rect l="l" t="t" r="r" b="b"/>
              <a:pathLst>
                <a:path w="2117" h="1386" extrusionOk="0">
                  <a:moveTo>
                    <a:pt x="674" y="0"/>
                  </a:moveTo>
                  <a:cubicBezTo>
                    <a:pt x="407" y="0"/>
                    <a:pt x="164" y="174"/>
                    <a:pt x="67" y="422"/>
                  </a:cubicBezTo>
                  <a:cubicBezTo>
                    <a:pt x="23" y="510"/>
                    <a:pt x="1" y="599"/>
                    <a:pt x="12" y="688"/>
                  </a:cubicBezTo>
                  <a:lnTo>
                    <a:pt x="34" y="876"/>
                  </a:lnTo>
                  <a:cubicBezTo>
                    <a:pt x="67" y="987"/>
                    <a:pt x="123" y="1097"/>
                    <a:pt x="211" y="1175"/>
                  </a:cubicBezTo>
                  <a:cubicBezTo>
                    <a:pt x="344" y="1308"/>
                    <a:pt x="521" y="1374"/>
                    <a:pt x="699" y="1385"/>
                  </a:cubicBezTo>
                  <a:lnTo>
                    <a:pt x="1419" y="1385"/>
                  </a:lnTo>
                  <a:cubicBezTo>
                    <a:pt x="1518" y="1385"/>
                    <a:pt x="1607" y="1363"/>
                    <a:pt x="1684" y="1319"/>
                  </a:cubicBezTo>
                  <a:cubicBezTo>
                    <a:pt x="1773" y="1297"/>
                    <a:pt x="1851" y="1252"/>
                    <a:pt x="1906" y="1186"/>
                  </a:cubicBezTo>
                  <a:cubicBezTo>
                    <a:pt x="2039" y="1053"/>
                    <a:pt x="2105" y="876"/>
                    <a:pt x="2117" y="699"/>
                  </a:cubicBezTo>
                  <a:lnTo>
                    <a:pt x="2083" y="510"/>
                  </a:lnTo>
                  <a:cubicBezTo>
                    <a:pt x="2061" y="399"/>
                    <a:pt x="1995" y="289"/>
                    <a:pt x="1906" y="211"/>
                  </a:cubicBezTo>
                  <a:cubicBezTo>
                    <a:pt x="1773" y="78"/>
                    <a:pt x="1607" y="12"/>
                    <a:pt x="1419" y="1"/>
                  </a:cubicBezTo>
                  <a:lnTo>
                    <a:pt x="699" y="1"/>
                  </a:lnTo>
                  <a:cubicBezTo>
                    <a:pt x="690" y="0"/>
                    <a:pt x="682" y="0"/>
                    <a:pt x="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93909" y="4857771"/>
              <a:ext cx="69799" cy="56333"/>
            </a:xfrm>
            <a:custGeom>
              <a:avLst/>
              <a:gdLst/>
              <a:ahLst/>
              <a:cxnLst/>
              <a:rect l="l" t="t" r="r" b="b"/>
              <a:pathLst>
                <a:path w="2006" h="1619" extrusionOk="0">
                  <a:moveTo>
                    <a:pt x="1368" y="1050"/>
                  </a:moveTo>
                  <a:lnTo>
                    <a:pt x="1367" y="1058"/>
                  </a:lnTo>
                  <a:lnTo>
                    <a:pt x="1364" y="1067"/>
                  </a:lnTo>
                  <a:lnTo>
                    <a:pt x="1364" y="1067"/>
                  </a:lnTo>
                  <a:cubicBezTo>
                    <a:pt x="1365" y="1061"/>
                    <a:pt x="1366" y="1055"/>
                    <a:pt x="1368" y="1050"/>
                  </a:cubicBezTo>
                  <a:close/>
                  <a:moveTo>
                    <a:pt x="1322" y="1172"/>
                  </a:moveTo>
                  <a:lnTo>
                    <a:pt x="1321" y="1174"/>
                  </a:lnTo>
                  <a:lnTo>
                    <a:pt x="1314" y="1183"/>
                  </a:lnTo>
                  <a:lnTo>
                    <a:pt x="1314" y="1183"/>
                  </a:lnTo>
                  <a:cubicBezTo>
                    <a:pt x="1316" y="1179"/>
                    <a:pt x="1319" y="1175"/>
                    <a:pt x="1322" y="1172"/>
                  </a:cubicBezTo>
                  <a:close/>
                  <a:moveTo>
                    <a:pt x="751" y="1265"/>
                  </a:moveTo>
                  <a:lnTo>
                    <a:pt x="751" y="1265"/>
                  </a:lnTo>
                  <a:cubicBezTo>
                    <a:pt x="756" y="1268"/>
                    <a:pt x="760" y="1273"/>
                    <a:pt x="764" y="1278"/>
                  </a:cubicBezTo>
                  <a:lnTo>
                    <a:pt x="764" y="1278"/>
                  </a:lnTo>
                  <a:lnTo>
                    <a:pt x="756" y="1272"/>
                  </a:lnTo>
                  <a:lnTo>
                    <a:pt x="751" y="1265"/>
                  </a:lnTo>
                  <a:close/>
                  <a:moveTo>
                    <a:pt x="964" y="1"/>
                  </a:moveTo>
                  <a:cubicBezTo>
                    <a:pt x="887" y="12"/>
                    <a:pt x="820" y="23"/>
                    <a:pt x="742" y="34"/>
                  </a:cubicBezTo>
                  <a:cubicBezTo>
                    <a:pt x="731" y="34"/>
                    <a:pt x="709" y="34"/>
                    <a:pt x="698" y="45"/>
                  </a:cubicBezTo>
                  <a:cubicBezTo>
                    <a:pt x="632" y="67"/>
                    <a:pt x="565" y="101"/>
                    <a:pt x="499" y="123"/>
                  </a:cubicBezTo>
                  <a:lnTo>
                    <a:pt x="454" y="145"/>
                  </a:lnTo>
                  <a:lnTo>
                    <a:pt x="443" y="156"/>
                  </a:lnTo>
                  <a:cubicBezTo>
                    <a:pt x="388" y="200"/>
                    <a:pt x="333" y="234"/>
                    <a:pt x="288" y="278"/>
                  </a:cubicBezTo>
                  <a:cubicBezTo>
                    <a:pt x="222" y="333"/>
                    <a:pt x="155" y="411"/>
                    <a:pt x="122" y="488"/>
                  </a:cubicBezTo>
                  <a:cubicBezTo>
                    <a:pt x="45" y="621"/>
                    <a:pt x="0" y="776"/>
                    <a:pt x="0" y="931"/>
                  </a:cubicBezTo>
                  <a:cubicBezTo>
                    <a:pt x="0" y="1020"/>
                    <a:pt x="11" y="1109"/>
                    <a:pt x="56" y="1197"/>
                  </a:cubicBezTo>
                  <a:cubicBezTo>
                    <a:pt x="166" y="1441"/>
                    <a:pt x="421" y="1607"/>
                    <a:pt x="687" y="1618"/>
                  </a:cubicBezTo>
                  <a:lnTo>
                    <a:pt x="875" y="1596"/>
                  </a:lnTo>
                  <a:cubicBezTo>
                    <a:pt x="920" y="1583"/>
                    <a:pt x="964" y="1566"/>
                    <a:pt x="1008" y="1545"/>
                  </a:cubicBezTo>
                  <a:lnTo>
                    <a:pt x="1008" y="1545"/>
                  </a:lnTo>
                  <a:cubicBezTo>
                    <a:pt x="1099" y="1587"/>
                    <a:pt x="1199" y="1612"/>
                    <a:pt x="1307" y="1618"/>
                  </a:cubicBezTo>
                  <a:lnTo>
                    <a:pt x="1496" y="1596"/>
                  </a:lnTo>
                  <a:cubicBezTo>
                    <a:pt x="1607" y="1563"/>
                    <a:pt x="1706" y="1496"/>
                    <a:pt x="1795" y="1419"/>
                  </a:cubicBezTo>
                  <a:lnTo>
                    <a:pt x="1906" y="1275"/>
                  </a:lnTo>
                  <a:cubicBezTo>
                    <a:pt x="1961" y="1175"/>
                    <a:pt x="1994" y="1053"/>
                    <a:pt x="1994" y="931"/>
                  </a:cubicBezTo>
                  <a:lnTo>
                    <a:pt x="2005" y="920"/>
                  </a:lnTo>
                  <a:cubicBezTo>
                    <a:pt x="2005" y="776"/>
                    <a:pt x="1961" y="621"/>
                    <a:pt x="1895" y="488"/>
                  </a:cubicBezTo>
                  <a:cubicBezTo>
                    <a:pt x="1883" y="477"/>
                    <a:pt x="1872" y="466"/>
                    <a:pt x="1872" y="455"/>
                  </a:cubicBezTo>
                  <a:cubicBezTo>
                    <a:pt x="1828" y="411"/>
                    <a:pt x="1795" y="355"/>
                    <a:pt x="1751" y="311"/>
                  </a:cubicBezTo>
                  <a:lnTo>
                    <a:pt x="1739" y="289"/>
                  </a:lnTo>
                  <a:cubicBezTo>
                    <a:pt x="1673" y="223"/>
                    <a:pt x="1607" y="178"/>
                    <a:pt x="1529" y="134"/>
                  </a:cubicBezTo>
                  <a:cubicBezTo>
                    <a:pt x="1463" y="101"/>
                    <a:pt x="1396" y="79"/>
                    <a:pt x="1330" y="45"/>
                  </a:cubicBezTo>
                  <a:lnTo>
                    <a:pt x="1285" y="34"/>
                  </a:lnTo>
                  <a:cubicBezTo>
                    <a:pt x="1219" y="23"/>
                    <a:pt x="1141" y="12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218052" y="4838704"/>
              <a:ext cx="129994" cy="112214"/>
            </a:xfrm>
            <a:custGeom>
              <a:avLst/>
              <a:gdLst/>
              <a:ahLst/>
              <a:cxnLst/>
              <a:rect l="l" t="t" r="r" b="b"/>
              <a:pathLst>
                <a:path w="3736" h="3225" extrusionOk="0">
                  <a:moveTo>
                    <a:pt x="2745" y="0"/>
                  </a:moveTo>
                  <a:cubicBezTo>
                    <a:pt x="2582" y="0"/>
                    <a:pt x="2412" y="64"/>
                    <a:pt x="2260" y="217"/>
                  </a:cubicBezTo>
                  <a:lnTo>
                    <a:pt x="488" y="2033"/>
                  </a:lnTo>
                  <a:cubicBezTo>
                    <a:pt x="1" y="2537"/>
                    <a:pt x="455" y="3225"/>
                    <a:pt x="988" y="3225"/>
                  </a:cubicBezTo>
                  <a:cubicBezTo>
                    <a:pt x="1147" y="3225"/>
                    <a:pt x="1313" y="3164"/>
                    <a:pt x="1462" y="3019"/>
                  </a:cubicBezTo>
                  <a:lnTo>
                    <a:pt x="3235" y="1191"/>
                  </a:lnTo>
                  <a:cubicBezTo>
                    <a:pt x="3736" y="690"/>
                    <a:pt x="3280" y="0"/>
                    <a:pt x="2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66452" y="5015741"/>
              <a:ext cx="60543" cy="48017"/>
            </a:xfrm>
            <a:custGeom>
              <a:avLst/>
              <a:gdLst/>
              <a:ahLst/>
              <a:cxnLst/>
              <a:rect l="l" t="t" r="r" b="b"/>
              <a:pathLst>
                <a:path w="1740" h="1380" extrusionOk="0">
                  <a:moveTo>
                    <a:pt x="640" y="0"/>
                  </a:moveTo>
                  <a:cubicBezTo>
                    <a:pt x="565" y="0"/>
                    <a:pt x="485" y="22"/>
                    <a:pt x="421" y="58"/>
                  </a:cubicBezTo>
                  <a:cubicBezTo>
                    <a:pt x="332" y="80"/>
                    <a:pt x="255" y="136"/>
                    <a:pt x="199" y="202"/>
                  </a:cubicBezTo>
                  <a:cubicBezTo>
                    <a:pt x="78" y="335"/>
                    <a:pt x="0" y="501"/>
                    <a:pt x="0" y="690"/>
                  </a:cubicBezTo>
                  <a:lnTo>
                    <a:pt x="22" y="867"/>
                  </a:lnTo>
                  <a:cubicBezTo>
                    <a:pt x="55" y="989"/>
                    <a:pt x="111" y="1088"/>
                    <a:pt x="199" y="1177"/>
                  </a:cubicBezTo>
                  <a:lnTo>
                    <a:pt x="332" y="1288"/>
                  </a:lnTo>
                  <a:cubicBezTo>
                    <a:pt x="443" y="1343"/>
                    <a:pt x="565" y="1376"/>
                    <a:pt x="687" y="1376"/>
                  </a:cubicBezTo>
                  <a:lnTo>
                    <a:pt x="1041" y="1376"/>
                  </a:lnTo>
                  <a:cubicBezTo>
                    <a:pt x="1058" y="1378"/>
                    <a:pt x="1075" y="1379"/>
                    <a:pt x="1092" y="1379"/>
                  </a:cubicBezTo>
                  <a:cubicBezTo>
                    <a:pt x="1171" y="1379"/>
                    <a:pt x="1243" y="1358"/>
                    <a:pt x="1307" y="1321"/>
                  </a:cubicBezTo>
                  <a:cubicBezTo>
                    <a:pt x="1396" y="1299"/>
                    <a:pt x="1473" y="1244"/>
                    <a:pt x="1540" y="1177"/>
                  </a:cubicBezTo>
                  <a:cubicBezTo>
                    <a:pt x="1662" y="1044"/>
                    <a:pt x="1728" y="878"/>
                    <a:pt x="1739" y="690"/>
                  </a:cubicBezTo>
                  <a:lnTo>
                    <a:pt x="1717" y="512"/>
                  </a:lnTo>
                  <a:cubicBezTo>
                    <a:pt x="1684" y="391"/>
                    <a:pt x="1617" y="291"/>
                    <a:pt x="1540" y="202"/>
                  </a:cubicBezTo>
                  <a:lnTo>
                    <a:pt x="1396" y="91"/>
                  </a:lnTo>
                  <a:cubicBezTo>
                    <a:pt x="1285" y="36"/>
                    <a:pt x="1174" y="3"/>
                    <a:pt x="1052" y="3"/>
                  </a:cubicBezTo>
                  <a:lnTo>
                    <a:pt x="687" y="3"/>
                  </a:lnTo>
                  <a:cubicBezTo>
                    <a:pt x="672" y="1"/>
                    <a:pt x="656" y="0"/>
                    <a:pt x="6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87917" y="4840757"/>
              <a:ext cx="77523" cy="85387"/>
            </a:xfrm>
            <a:custGeom>
              <a:avLst/>
              <a:gdLst/>
              <a:ahLst/>
              <a:cxnLst/>
              <a:rect l="l" t="t" r="r" b="b"/>
              <a:pathLst>
                <a:path w="2228" h="2454" extrusionOk="0">
                  <a:moveTo>
                    <a:pt x="832" y="745"/>
                  </a:moveTo>
                  <a:cubicBezTo>
                    <a:pt x="834" y="758"/>
                    <a:pt x="835" y="772"/>
                    <a:pt x="836" y="786"/>
                  </a:cubicBezTo>
                  <a:lnTo>
                    <a:pt x="836" y="786"/>
                  </a:lnTo>
                  <a:lnTo>
                    <a:pt x="832" y="745"/>
                  </a:lnTo>
                  <a:close/>
                  <a:moveTo>
                    <a:pt x="852" y="918"/>
                  </a:moveTo>
                  <a:cubicBezTo>
                    <a:pt x="853" y="923"/>
                    <a:pt x="854" y="927"/>
                    <a:pt x="854" y="933"/>
                  </a:cubicBezTo>
                  <a:lnTo>
                    <a:pt x="852" y="918"/>
                  </a:lnTo>
                  <a:close/>
                  <a:moveTo>
                    <a:pt x="835" y="948"/>
                  </a:moveTo>
                  <a:cubicBezTo>
                    <a:pt x="834" y="958"/>
                    <a:pt x="833" y="968"/>
                    <a:pt x="832" y="977"/>
                  </a:cubicBezTo>
                  <a:lnTo>
                    <a:pt x="835" y="948"/>
                  </a:lnTo>
                  <a:close/>
                  <a:moveTo>
                    <a:pt x="806" y="986"/>
                  </a:moveTo>
                  <a:lnTo>
                    <a:pt x="806" y="986"/>
                  </a:lnTo>
                  <a:cubicBezTo>
                    <a:pt x="803" y="993"/>
                    <a:pt x="801" y="1000"/>
                    <a:pt x="798" y="1007"/>
                  </a:cubicBezTo>
                  <a:lnTo>
                    <a:pt x="798" y="1007"/>
                  </a:lnTo>
                  <a:cubicBezTo>
                    <a:pt x="798" y="1007"/>
                    <a:pt x="797" y="1007"/>
                    <a:pt x="797" y="1008"/>
                  </a:cubicBezTo>
                  <a:lnTo>
                    <a:pt x="797" y="1008"/>
                  </a:lnTo>
                  <a:lnTo>
                    <a:pt x="806" y="986"/>
                  </a:lnTo>
                  <a:close/>
                  <a:moveTo>
                    <a:pt x="797" y="1009"/>
                  </a:moveTo>
                  <a:cubicBezTo>
                    <a:pt x="794" y="1017"/>
                    <a:pt x="791" y="1025"/>
                    <a:pt x="787" y="1033"/>
                  </a:cubicBezTo>
                  <a:lnTo>
                    <a:pt x="797" y="1009"/>
                  </a:lnTo>
                  <a:lnTo>
                    <a:pt x="797" y="1009"/>
                  </a:lnTo>
                  <a:lnTo>
                    <a:pt x="797" y="1009"/>
                  </a:lnTo>
                  <a:close/>
                  <a:moveTo>
                    <a:pt x="763" y="1037"/>
                  </a:moveTo>
                  <a:lnTo>
                    <a:pt x="763" y="1037"/>
                  </a:lnTo>
                  <a:cubicBezTo>
                    <a:pt x="759" y="1043"/>
                    <a:pt x="754" y="1049"/>
                    <a:pt x="750" y="1054"/>
                  </a:cubicBezTo>
                  <a:lnTo>
                    <a:pt x="750" y="1054"/>
                  </a:lnTo>
                  <a:cubicBezTo>
                    <a:pt x="750" y="1054"/>
                    <a:pt x="749" y="1054"/>
                    <a:pt x="749" y="1055"/>
                  </a:cubicBezTo>
                  <a:lnTo>
                    <a:pt x="749" y="1055"/>
                  </a:lnTo>
                  <a:lnTo>
                    <a:pt x="763" y="1037"/>
                  </a:lnTo>
                  <a:close/>
                  <a:moveTo>
                    <a:pt x="748" y="1057"/>
                  </a:moveTo>
                  <a:cubicBezTo>
                    <a:pt x="743" y="1064"/>
                    <a:pt x="737" y="1070"/>
                    <a:pt x="732" y="1077"/>
                  </a:cubicBezTo>
                  <a:lnTo>
                    <a:pt x="747" y="1058"/>
                  </a:lnTo>
                  <a:lnTo>
                    <a:pt x="748" y="1057"/>
                  </a:lnTo>
                  <a:close/>
                  <a:moveTo>
                    <a:pt x="1507" y="0"/>
                  </a:moveTo>
                  <a:cubicBezTo>
                    <a:pt x="1445" y="0"/>
                    <a:pt x="1382" y="8"/>
                    <a:pt x="1319" y="25"/>
                  </a:cubicBezTo>
                  <a:cubicBezTo>
                    <a:pt x="1142" y="69"/>
                    <a:pt x="998" y="191"/>
                    <a:pt x="909" y="346"/>
                  </a:cubicBezTo>
                  <a:lnTo>
                    <a:pt x="832" y="512"/>
                  </a:lnTo>
                  <a:cubicBezTo>
                    <a:pt x="798" y="634"/>
                    <a:pt x="798" y="756"/>
                    <a:pt x="832" y="878"/>
                  </a:cubicBezTo>
                  <a:lnTo>
                    <a:pt x="839" y="878"/>
                  </a:lnTo>
                  <a:cubicBezTo>
                    <a:pt x="835" y="895"/>
                    <a:pt x="830" y="913"/>
                    <a:pt x="824" y="931"/>
                  </a:cubicBezTo>
                  <a:lnTo>
                    <a:pt x="824" y="931"/>
                  </a:lnTo>
                  <a:cubicBezTo>
                    <a:pt x="815" y="951"/>
                    <a:pt x="805" y="970"/>
                    <a:pt x="794" y="989"/>
                  </a:cubicBezTo>
                  <a:lnTo>
                    <a:pt x="794" y="989"/>
                  </a:lnTo>
                  <a:cubicBezTo>
                    <a:pt x="775" y="1010"/>
                    <a:pt x="755" y="1029"/>
                    <a:pt x="735" y="1049"/>
                  </a:cubicBezTo>
                  <a:lnTo>
                    <a:pt x="735" y="1049"/>
                  </a:lnTo>
                  <a:cubicBezTo>
                    <a:pt x="720" y="1058"/>
                    <a:pt x="705" y="1068"/>
                    <a:pt x="690" y="1077"/>
                  </a:cubicBezTo>
                  <a:lnTo>
                    <a:pt x="690" y="1077"/>
                  </a:lnTo>
                  <a:cubicBezTo>
                    <a:pt x="663" y="1086"/>
                    <a:pt x="637" y="1094"/>
                    <a:pt x="610" y="1099"/>
                  </a:cubicBezTo>
                  <a:cubicBezTo>
                    <a:pt x="433" y="1155"/>
                    <a:pt x="289" y="1265"/>
                    <a:pt x="189" y="1420"/>
                  </a:cubicBezTo>
                  <a:cubicBezTo>
                    <a:pt x="1" y="1742"/>
                    <a:pt x="112" y="2174"/>
                    <a:pt x="444" y="2362"/>
                  </a:cubicBezTo>
                  <a:lnTo>
                    <a:pt x="610" y="2429"/>
                  </a:lnTo>
                  <a:cubicBezTo>
                    <a:pt x="671" y="2445"/>
                    <a:pt x="732" y="2453"/>
                    <a:pt x="793" y="2453"/>
                  </a:cubicBezTo>
                  <a:cubicBezTo>
                    <a:pt x="854" y="2453"/>
                    <a:pt x="915" y="2445"/>
                    <a:pt x="976" y="2429"/>
                  </a:cubicBezTo>
                  <a:cubicBezTo>
                    <a:pt x="1086" y="2406"/>
                    <a:pt x="1197" y="2362"/>
                    <a:pt x="1308" y="2318"/>
                  </a:cubicBezTo>
                  <a:cubicBezTo>
                    <a:pt x="1363" y="2285"/>
                    <a:pt x="1419" y="2262"/>
                    <a:pt x="1463" y="2218"/>
                  </a:cubicBezTo>
                  <a:cubicBezTo>
                    <a:pt x="1662" y="2085"/>
                    <a:pt x="1829" y="1919"/>
                    <a:pt x="1962" y="1720"/>
                  </a:cubicBezTo>
                  <a:cubicBezTo>
                    <a:pt x="2006" y="1642"/>
                    <a:pt x="2050" y="1565"/>
                    <a:pt x="2083" y="1487"/>
                  </a:cubicBezTo>
                  <a:cubicBezTo>
                    <a:pt x="2117" y="1398"/>
                    <a:pt x="2150" y="1310"/>
                    <a:pt x="2172" y="1232"/>
                  </a:cubicBezTo>
                  <a:cubicBezTo>
                    <a:pt x="2227" y="988"/>
                    <a:pt x="2227" y="745"/>
                    <a:pt x="2172" y="512"/>
                  </a:cubicBezTo>
                  <a:cubicBezTo>
                    <a:pt x="2089" y="198"/>
                    <a:pt x="1814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062692" y="4990758"/>
              <a:ext cx="92937" cy="60543"/>
            </a:xfrm>
            <a:custGeom>
              <a:avLst/>
              <a:gdLst/>
              <a:ahLst/>
              <a:cxnLst/>
              <a:rect l="l" t="t" r="r" b="b"/>
              <a:pathLst>
                <a:path w="2671" h="1740" extrusionOk="0">
                  <a:moveTo>
                    <a:pt x="1875" y="1"/>
                  </a:moveTo>
                  <a:cubicBezTo>
                    <a:pt x="1815" y="1"/>
                    <a:pt x="1755" y="8"/>
                    <a:pt x="1696" y="23"/>
                  </a:cubicBezTo>
                  <a:lnTo>
                    <a:pt x="610" y="377"/>
                  </a:lnTo>
                  <a:cubicBezTo>
                    <a:pt x="444" y="433"/>
                    <a:pt x="289" y="544"/>
                    <a:pt x="200" y="699"/>
                  </a:cubicBezTo>
                  <a:cubicBezTo>
                    <a:pt x="1" y="1031"/>
                    <a:pt x="112" y="1452"/>
                    <a:pt x="444" y="1651"/>
                  </a:cubicBezTo>
                  <a:cubicBezTo>
                    <a:pt x="555" y="1710"/>
                    <a:pt x="675" y="1740"/>
                    <a:pt x="796" y="1740"/>
                  </a:cubicBezTo>
                  <a:cubicBezTo>
                    <a:pt x="856" y="1740"/>
                    <a:pt x="917" y="1733"/>
                    <a:pt x="976" y="1718"/>
                  </a:cubicBezTo>
                  <a:lnTo>
                    <a:pt x="2061" y="1363"/>
                  </a:lnTo>
                  <a:cubicBezTo>
                    <a:pt x="2227" y="1308"/>
                    <a:pt x="2383" y="1197"/>
                    <a:pt x="2471" y="1042"/>
                  </a:cubicBezTo>
                  <a:cubicBezTo>
                    <a:pt x="2671" y="710"/>
                    <a:pt x="2560" y="289"/>
                    <a:pt x="2227" y="89"/>
                  </a:cubicBezTo>
                  <a:cubicBezTo>
                    <a:pt x="2117" y="30"/>
                    <a:pt x="1996" y="1"/>
                    <a:pt x="1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84088" y="5027014"/>
              <a:ext cx="82464" cy="86500"/>
            </a:xfrm>
            <a:custGeom>
              <a:avLst/>
              <a:gdLst/>
              <a:ahLst/>
              <a:cxnLst/>
              <a:rect l="l" t="t" r="r" b="b"/>
              <a:pathLst>
                <a:path w="2370" h="2486" extrusionOk="0">
                  <a:moveTo>
                    <a:pt x="1572" y="0"/>
                  </a:moveTo>
                  <a:cubicBezTo>
                    <a:pt x="1512" y="0"/>
                    <a:pt x="1452" y="8"/>
                    <a:pt x="1394" y="22"/>
                  </a:cubicBezTo>
                  <a:cubicBezTo>
                    <a:pt x="1217" y="78"/>
                    <a:pt x="1073" y="188"/>
                    <a:pt x="985" y="343"/>
                  </a:cubicBezTo>
                  <a:lnTo>
                    <a:pt x="973" y="343"/>
                  </a:lnTo>
                  <a:lnTo>
                    <a:pt x="287" y="1440"/>
                  </a:lnTo>
                  <a:cubicBezTo>
                    <a:pt x="0" y="1914"/>
                    <a:pt x="366" y="2486"/>
                    <a:pt x="880" y="2486"/>
                  </a:cubicBezTo>
                  <a:cubicBezTo>
                    <a:pt x="943" y="2486"/>
                    <a:pt x="1007" y="2477"/>
                    <a:pt x="1073" y="2459"/>
                  </a:cubicBezTo>
                  <a:cubicBezTo>
                    <a:pt x="1239" y="2404"/>
                    <a:pt x="1383" y="2293"/>
                    <a:pt x="1483" y="2138"/>
                  </a:cubicBezTo>
                  <a:lnTo>
                    <a:pt x="2181" y="1041"/>
                  </a:lnTo>
                  <a:cubicBezTo>
                    <a:pt x="2369" y="709"/>
                    <a:pt x="2258" y="288"/>
                    <a:pt x="1926" y="100"/>
                  </a:cubicBezTo>
                  <a:cubicBezTo>
                    <a:pt x="1821" y="32"/>
                    <a:pt x="1696" y="0"/>
                    <a:pt x="1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779008" y="4828161"/>
              <a:ext cx="56298" cy="48156"/>
            </a:xfrm>
            <a:custGeom>
              <a:avLst/>
              <a:gdLst/>
              <a:ahLst/>
              <a:cxnLst/>
              <a:rect l="l" t="t" r="r" b="b"/>
              <a:pathLst>
                <a:path w="1618" h="1384" extrusionOk="0">
                  <a:moveTo>
                    <a:pt x="691" y="1"/>
                  </a:moveTo>
                  <a:cubicBezTo>
                    <a:pt x="339" y="1"/>
                    <a:pt x="1" y="278"/>
                    <a:pt x="1" y="697"/>
                  </a:cubicBezTo>
                  <a:cubicBezTo>
                    <a:pt x="1" y="1074"/>
                    <a:pt x="311" y="1384"/>
                    <a:pt x="687" y="1384"/>
                  </a:cubicBezTo>
                  <a:cubicBezTo>
                    <a:pt x="1308" y="1384"/>
                    <a:pt x="1618" y="641"/>
                    <a:pt x="1175" y="209"/>
                  </a:cubicBezTo>
                  <a:cubicBezTo>
                    <a:pt x="1034" y="65"/>
                    <a:pt x="861" y="1"/>
                    <a:pt x="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591672" y="5040863"/>
              <a:ext cx="48226" cy="60961"/>
            </a:xfrm>
            <a:custGeom>
              <a:avLst/>
              <a:gdLst/>
              <a:ahLst/>
              <a:cxnLst/>
              <a:rect l="l" t="t" r="r" b="b"/>
              <a:pathLst>
                <a:path w="1386" h="1752" extrusionOk="0">
                  <a:moveTo>
                    <a:pt x="699" y="1"/>
                  </a:moveTo>
                  <a:lnTo>
                    <a:pt x="510" y="23"/>
                  </a:lnTo>
                  <a:cubicBezTo>
                    <a:pt x="389" y="56"/>
                    <a:pt x="289" y="123"/>
                    <a:pt x="200" y="211"/>
                  </a:cubicBezTo>
                  <a:lnTo>
                    <a:pt x="101" y="344"/>
                  </a:lnTo>
                  <a:cubicBezTo>
                    <a:pt x="34" y="455"/>
                    <a:pt x="1" y="577"/>
                    <a:pt x="1" y="699"/>
                  </a:cubicBezTo>
                  <a:lnTo>
                    <a:pt x="1" y="1053"/>
                  </a:lnTo>
                  <a:cubicBezTo>
                    <a:pt x="1" y="1430"/>
                    <a:pt x="311" y="1740"/>
                    <a:pt x="688" y="1751"/>
                  </a:cubicBezTo>
                  <a:lnTo>
                    <a:pt x="876" y="1718"/>
                  </a:lnTo>
                  <a:cubicBezTo>
                    <a:pt x="987" y="1685"/>
                    <a:pt x="1098" y="1629"/>
                    <a:pt x="1175" y="1541"/>
                  </a:cubicBezTo>
                  <a:lnTo>
                    <a:pt x="1286" y="1408"/>
                  </a:lnTo>
                  <a:cubicBezTo>
                    <a:pt x="1352" y="1297"/>
                    <a:pt x="1386" y="1175"/>
                    <a:pt x="1386" y="1053"/>
                  </a:cubicBezTo>
                  <a:lnTo>
                    <a:pt x="1386" y="699"/>
                  </a:lnTo>
                  <a:cubicBezTo>
                    <a:pt x="1386" y="599"/>
                    <a:pt x="1363" y="510"/>
                    <a:pt x="1319" y="433"/>
                  </a:cubicBezTo>
                  <a:cubicBezTo>
                    <a:pt x="1297" y="344"/>
                    <a:pt x="1242" y="267"/>
                    <a:pt x="1186" y="211"/>
                  </a:cubicBezTo>
                  <a:cubicBezTo>
                    <a:pt x="1053" y="78"/>
                    <a:pt x="876" y="12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69292" y="3893880"/>
              <a:ext cx="122478" cy="112945"/>
            </a:xfrm>
            <a:custGeom>
              <a:avLst/>
              <a:gdLst/>
              <a:ahLst/>
              <a:cxnLst/>
              <a:rect l="l" t="t" r="r" b="b"/>
              <a:pathLst>
                <a:path w="3520" h="3246" extrusionOk="0">
                  <a:moveTo>
                    <a:pt x="759" y="0"/>
                  </a:moveTo>
                  <a:cubicBezTo>
                    <a:pt x="582" y="0"/>
                    <a:pt x="404" y="70"/>
                    <a:pt x="266" y="208"/>
                  </a:cubicBezTo>
                  <a:cubicBezTo>
                    <a:pt x="0" y="485"/>
                    <a:pt x="0" y="917"/>
                    <a:pt x="266" y="1183"/>
                  </a:cubicBezTo>
                  <a:lnTo>
                    <a:pt x="2027" y="3022"/>
                  </a:lnTo>
                  <a:cubicBezTo>
                    <a:pt x="2177" y="3180"/>
                    <a:pt x="2348" y="3246"/>
                    <a:pt x="2512" y="3246"/>
                  </a:cubicBezTo>
                  <a:cubicBezTo>
                    <a:pt x="3049" y="3246"/>
                    <a:pt x="3520" y="2537"/>
                    <a:pt x="3002" y="2036"/>
                  </a:cubicBezTo>
                  <a:lnTo>
                    <a:pt x="1252" y="208"/>
                  </a:lnTo>
                  <a:cubicBezTo>
                    <a:pt x="1113" y="70"/>
                    <a:pt x="936" y="0"/>
                    <a:pt x="7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9499" y="3705813"/>
              <a:ext cx="167712" cy="146626"/>
            </a:xfrm>
            <a:custGeom>
              <a:avLst/>
              <a:gdLst/>
              <a:ahLst/>
              <a:cxnLst/>
              <a:rect l="l" t="t" r="r" b="b"/>
              <a:pathLst>
                <a:path w="4820" h="4214" extrusionOk="0">
                  <a:moveTo>
                    <a:pt x="744" y="0"/>
                  </a:moveTo>
                  <a:cubicBezTo>
                    <a:pt x="578" y="0"/>
                    <a:pt x="415" y="60"/>
                    <a:pt x="289" y="196"/>
                  </a:cubicBezTo>
                  <a:cubicBezTo>
                    <a:pt x="45" y="462"/>
                    <a:pt x="1" y="927"/>
                    <a:pt x="289" y="1182"/>
                  </a:cubicBezTo>
                  <a:lnTo>
                    <a:pt x="3546" y="4018"/>
                  </a:lnTo>
                  <a:cubicBezTo>
                    <a:pt x="3691" y="4140"/>
                    <a:pt x="3883" y="4214"/>
                    <a:pt x="4071" y="4214"/>
                  </a:cubicBezTo>
                  <a:cubicBezTo>
                    <a:pt x="4240" y="4214"/>
                    <a:pt x="4406" y="4154"/>
                    <a:pt x="4531" y="4018"/>
                  </a:cubicBezTo>
                  <a:cubicBezTo>
                    <a:pt x="4764" y="3752"/>
                    <a:pt x="4819" y="3287"/>
                    <a:pt x="4531" y="3043"/>
                  </a:cubicBezTo>
                  <a:lnTo>
                    <a:pt x="1264" y="196"/>
                  </a:lnTo>
                  <a:cubicBezTo>
                    <a:pt x="1118" y="74"/>
                    <a:pt x="929" y="0"/>
                    <a:pt x="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19845" y="3543878"/>
              <a:ext cx="128776" cy="98226"/>
            </a:xfrm>
            <a:custGeom>
              <a:avLst/>
              <a:gdLst/>
              <a:ahLst/>
              <a:cxnLst/>
              <a:rect l="l" t="t" r="r" b="b"/>
              <a:pathLst>
                <a:path w="3701" h="2823" extrusionOk="0">
                  <a:moveTo>
                    <a:pt x="750" y="1"/>
                  </a:moveTo>
                  <a:cubicBezTo>
                    <a:pt x="574" y="1"/>
                    <a:pt x="399" y="70"/>
                    <a:pt x="266" y="209"/>
                  </a:cubicBezTo>
                  <a:cubicBezTo>
                    <a:pt x="0" y="474"/>
                    <a:pt x="0" y="906"/>
                    <a:pt x="266" y="1183"/>
                  </a:cubicBezTo>
                  <a:cubicBezTo>
                    <a:pt x="953" y="1892"/>
                    <a:pt x="1795" y="2446"/>
                    <a:pt x="2726" y="2801"/>
                  </a:cubicBezTo>
                  <a:cubicBezTo>
                    <a:pt x="2783" y="2815"/>
                    <a:pt x="2842" y="2823"/>
                    <a:pt x="2900" y="2823"/>
                  </a:cubicBezTo>
                  <a:cubicBezTo>
                    <a:pt x="3023" y="2823"/>
                    <a:pt x="3145" y="2791"/>
                    <a:pt x="3257" y="2723"/>
                  </a:cubicBezTo>
                  <a:cubicBezTo>
                    <a:pt x="3590" y="2535"/>
                    <a:pt x="3700" y="2114"/>
                    <a:pt x="3501" y="1782"/>
                  </a:cubicBezTo>
                  <a:cubicBezTo>
                    <a:pt x="3401" y="1627"/>
                    <a:pt x="3257" y="1516"/>
                    <a:pt x="3091" y="1460"/>
                  </a:cubicBezTo>
                  <a:cubicBezTo>
                    <a:pt x="3075" y="1455"/>
                    <a:pt x="3059" y="1449"/>
                    <a:pt x="3042" y="1442"/>
                  </a:cubicBezTo>
                  <a:lnTo>
                    <a:pt x="3042" y="1442"/>
                  </a:lnTo>
                  <a:cubicBezTo>
                    <a:pt x="2594" y="1244"/>
                    <a:pt x="2167" y="1003"/>
                    <a:pt x="1773" y="707"/>
                  </a:cubicBezTo>
                  <a:lnTo>
                    <a:pt x="1773" y="707"/>
                  </a:lnTo>
                  <a:lnTo>
                    <a:pt x="1917" y="807"/>
                  </a:lnTo>
                  <a:cubicBezTo>
                    <a:pt x="1673" y="630"/>
                    <a:pt x="1452" y="419"/>
                    <a:pt x="1241" y="209"/>
                  </a:cubicBezTo>
                  <a:cubicBezTo>
                    <a:pt x="1103" y="70"/>
                    <a:pt x="925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12712" y="3743705"/>
              <a:ext cx="129820" cy="84830"/>
            </a:xfrm>
            <a:custGeom>
              <a:avLst/>
              <a:gdLst/>
              <a:ahLst/>
              <a:cxnLst/>
              <a:rect l="l" t="t" r="r" b="b"/>
              <a:pathLst>
                <a:path w="3731" h="2438" extrusionOk="0">
                  <a:moveTo>
                    <a:pt x="987" y="1"/>
                  </a:moveTo>
                  <a:cubicBezTo>
                    <a:pt x="380" y="1"/>
                    <a:pt x="0" y="862"/>
                    <a:pt x="615" y="1278"/>
                  </a:cubicBezTo>
                  <a:lnTo>
                    <a:pt x="2421" y="2353"/>
                  </a:lnTo>
                  <a:cubicBezTo>
                    <a:pt x="2536" y="2412"/>
                    <a:pt x="2647" y="2438"/>
                    <a:pt x="2752" y="2438"/>
                  </a:cubicBezTo>
                  <a:cubicBezTo>
                    <a:pt x="3356" y="2438"/>
                    <a:pt x="3731" y="1572"/>
                    <a:pt x="3108" y="1156"/>
                  </a:cubicBezTo>
                  <a:lnTo>
                    <a:pt x="1313" y="82"/>
                  </a:lnTo>
                  <a:cubicBezTo>
                    <a:pt x="1200" y="26"/>
                    <a:pt x="1090" y="1"/>
                    <a:pt x="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92533" y="3907520"/>
              <a:ext cx="156891" cy="132778"/>
            </a:xfrm>
            <a:custGeom>
              <a:avLst/>
              <a:gdLst/>
              <a:ahLst/>
              <a:cxnLst/>
              <a:rect l="l" t="t" r="r" b="b"/>
              <a:pathLst>
                <a:path w="4509" h="3816" extrusionOk="0">
                  <a:moveTo>
                    <a:pt x="754" y="1"/>
                  </a:moveTo>
                  <a:cubicBezTo>
                    <a:pt x="587" y="1"/>
                    <a:pt x="424" y="58"/>
                    <a:pt x="299" y="193"/>
                  </a:cubicBezTo>
                  <a:cubicBezTo>
                    <a:pt x="67" y="459"/>
                    <a:pt x="0" y="924"/>
                    <a:pt x="299" y="1179"/>
                  </a:cubicBezTo>
                  <a:lnTo>
                    <a:pt x="3235" y="3616"/>
                  </a:lnTo>
                  <a:cubicBezTo>
                    <a:pt x="3382" y="3739"/>
                    <a:pt x="3573" y="3816"/>
                    <a:pt x="3759" y="3816"/>
                  </a:cubicBezTo>
                  <a:cubicBezTo>
                    <a:pt x="3924" y="3816"/>
                    <a:pt x="4085" y="3756"/>
                    <a:pt x="4210" y="3616"/>
                  </a:cubicBezTo>
                  <a:cubicBezTo>
                    <a:pt x="4442" y="3361"/>
                    <a:pt x="4509" y="2885"/>
                    <a:pt x="4210" y="2641"/>
                  </a:cubicBezTo>
                  <a:lnTo>
                    <a:pt x="1285" y="193"/>
                  </a:lnTo>
                  <a:cubicBezTo>
                    <a:pt x="1138" y="75"/>
                    <a:pt x="943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28791" y="4069560"/>
              <a:ext cx="107969" cy="122374"/>
            </a:xfrm>
            <a:custGeom>
              <a:avLst/>
              <a:gdLst/>
              <a:ahLst/>
              <a:cxnLst/>
              <a:rect l="l" t="t" r="r" b="b"/>
              <a:pathLst>
                <a:path w="3103" h="3517" extrusionOk="0">
                  <a:moveTo>
                    <a:pt x="823" y="0"/>
                  </a:moveTo>
                  <a:cubicBezTo>
                    <a:pt x="701" y="0"/>
                    <a:pt x="578" y="32"/>
                    <a:pt x="466" y="100"/>
                  </a:cubicBezTo>
                  <a:cubicBezTo>
                    <a:pt x="167" y="288"/>
                    <a:pt x="1" y="720"/>
                    <a:pt x="211" y="1041"/>
                  </a:cubicBezTo>
                  <a:lnTo>
                    <a:pt x="1685" y="3179"/>
                  </a:lnTo>
                  <a:cubicBezTo>
                    <a:pt x="1784" y="3323"/>
                    <a:pt x="1928" y="3445"/>
                    <a:pt x="2106" y="3490"/>
                  </a:cubicBezTo>
                  <a:cubicBezTo>
                    <a:pt x="2165" y="3508"/>
                    <a:pt x="2225" y="3517"/>
                    <a:pt x="2285" y="3517"/>
                  </a:cubicBezTo>
                  <a:cubicBezTo>
                    <a:pt x="2406" y="3517"/>
                    <a:pt x="2527" y="3482"/>
                    <a:pt x="2637" y="3423"/>
                  </a:cubicBezTo>
                  <a:cubicBezTo>
                    <a:pt x="2936" y="3235"/>
                    <a:pt x="3103" y="2792"/>
                    <a:pt x="2881" y="2470"/>
                  </a:cubicBezTo>
                  <a:lnTo>
                    <a:pt x="1419" y="343"/>
                  </a:lnTo>
                  <a:cubicBezTo>
                    <a:pt x="1319" y="188"/>
                    <a:pt x="1175" y="78"/>
                    <a:pt x="998" y="22"/>
                  </a:cubicBezTo>
                  <a:cubicBezTo>
                    <a:pt x="940" y="8"/>
                    <a:pt x="882" y="0"/>
                    <a:pt x="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83385" y="4205992"/>
              <a:ext cx="77488" cy="136083"/>
            </a:xfrm>
            <a:custGeom>
              <a:avLst/>
              <a:gdLst/>
              <a:ahLst/>
              <a:cxnLst/>
              <a:rect l="l" t="t" r="r" b="b"/>
              <a:pathLst>
                <a:path w="2227" h="3911" extrusionOk="0">
                  <a:moveTo>
                    <a:pt x="734" y="2418"/>
                  </a:moveTo>
                  <a:lnTo>
                    <a:pt x="734" y="2418"/>
                  </a:lnTo>
                  <a:cubicBezTo>
                    <a:pt x="734" y="2418"/>
                    <a:pt x="738" y="2439"/>
                    <a:pt x="743" y="2465"/>
                  </a:cubicBezTo>
                  <a:lnTo>
                    <a:pt x="743" y="2465"/>
                  </a:lnTo>
                  <a:cubicBezTo>
                    <a:pt x="736" y="2431"/>
                    <a:pt x="733" y="2418"/>
                    <a:pt x="734" y="2418"/>
                  </a:cubicBezTo>
                  <a:close/>
                  <a:moveTo>
                    <a:pt x="726" y="1"/>
                  </a:moveTo>
                  <a:cubicBezTo>
                    <a:pt x="603" y="1"/>
                    <a:pt x="480" y="30"/>
                    <a:pt x="377" y="89"/>
                  </a:cubicBezTo>
                  <a:cubicBezTo>
                    <a:pt x="222" y="189"/>
                    <a:pt x="100" y="333"/>
                    <a:pt x="55" y="510"/>
                  </a:cubicBezTo>
                  <a:cubicBezTo>
                    <a:pt x="0" y="687"/>
                    <a:pt x="33" y="887"/>
                    <a:pt x="122" y="1042"/>
                  </a:cubicBezTo>
                  <a:cubicBezTo>
                    <a:pt x="266" y="1219"/>
                    <a:pt x="377" y="1407"/>
                    <a:pt x="476" y="1607"/>
                  </a:cubicBezTo>
                  <a:cubicBezTo>
                    <a:pt x="493" y="1649"/>
                    <a:pt x="510" y="1691"/>
                    <a:pt x="532" y="1728"/>
                  </a:cubicBezTo>
                  <a:lnTo>
                    <a:pt x="532" y="1728"/>
                  </a:lnTo>
                  <a:cubicBezTo>
                    <a:pt x="535" y="1736"/>
                    <a:pt x="539" y="1743"/>
                    <a:pt x="543" y="1751"/>
                  </a:cubicBezTo>
                  <a:cubicBezTo>
                    <a:pt x="587" y="1862"/>
                    <a:pt x="620" y="1961"/>
                    <a:pt x="654" y="2072"/>
                  </a:cubicBezTo>
                  <a:cubicBezTo>
                    <a:pt x="676" y="2183"/>
                    <a:pt x="709" y="2283"/>
                    <a:pt x="731" y="2393"/>
                  </a:cubicBezTo>
                  <a:cubicBezTo>
                    <a:pt x="731" y="2431"/>
                    <a:pt x="739" y="2469"/>
                    <a:pt x="749" y="2500"/>
                  </a:cubicBezTo>
                  <a:lnTo>
                    <a:pt x="749" y="2500"/>
                  </a:lnTo>
                  <a:cubicBezTo>
                    <a:pt x="751" y="2519"/>
                    <a:pt x="753" y="2537"/>
                    <a:pt x="753" y="2548"/>
                  </a:cubicBezTo>
                  <a:cubicBezTo>
                    <a:pt x="764" y="2770"/>
                    <a:pt x="764" y="2992"/>
                    <a:pt x="753" y="3213"/>
                  </a:cubicBezTo>
                  <a:cubicBezTo>
                    <a:pt x="742" y="3401"/>
                    <a:pt x="820" y="3579"/>
                    <a:pt x="953" y="3701"/>
                  </a:cubicBezTo>
                  <a:cubicBezTo>
                    <a:pt x="1086" y="3833"/>
                    <a:pt x="1252" y="3911"/>
                    <a:pt x="1440" y="3911"/>
                  </a:cubicBezTo>
                  <a:cubicBezTo>
                    <a:pt x="1850" y="3889"/>
                    <a:pt x="2094" y="3601"/>
                    <a:pt x="2138" y="3213"/>
                  </a:cubicBezTo>
                  <a:lnTo>
                    <a:pt x="2127" y="3213"/>
                  </a:lnTo>
                  <a:cubicBezTo>
                    <a:pt x="2227" y="2194"/>
                    <a:pt x="1939" y="1164"/>
                    <a:pt x="1318" y="344"/>
                  </a:cubicBezTo>
                  <a:cubicBezTo>
                    <a:pt x="1230" y="189"/>
                    <a:pt x="1075" y="78"/>
                    <a:pt x="908" y="23"/>
                  </a:cubicBezTo>
                  <a:cubicBezTo>
                    <a:pt x="849" y="8"/>
                    <a:pt x="788" y="1"/>
                    <a:pt x="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71971" y="3730727"/>
              <a:ext cx="77906" cy="85248"/>
            </a:xfrm>
            <a:custGeom>
              <a:avLst/>
              <a:gdLst/>
              <a:ahLst/>
              <a:cxnLst/>
              <a:rect l="l" t="t" r="r" b="b"/>
              <a:pathLst>
                <a:path w="2239" h="2450" extrusionOk="0">
                  <a:moveTo>
                    <a:pt x="718" y="1"/>
                  </a:moveTo>
                  <a:cubicBezTo>
                    <a:pt x="598" y="1"/>
                    <a:pt x="477" y="30"/>
                    <a:pt x="366" y="89"/>
                  </a:cubicBezTo>
                  <a:cubicBezTo>
                    <a:pt x="211" y="178"/>
                    <a:pt x="100" y="333"/>
                    <a:pt x="45" y="510"/>
                  </a:cubicBezTo>
                  <a:cubicBezTo>
                    <a:pt x="1" y="688"/>
                    <a:pt x="23" y="876"/>
                    <a:pt x="122" y="1042"/>
                  </a:cubicBezTo>
                  <a:cubicBezTo>
                    <a:pt x="366" y="1397"/>
                    <a:pt x="610" y="1751"/>
                    <a:pt x="854" y="2106"/>
                  </a:cubicBezTo>
                  <a:cubicBezTo>
                    <a:pt x="942" y="2261"/>
                    <a:pt x="1097" y="2371"/>
                    <a:pt x="1263" y="2427"/>
                  </a:cubicBezTo>
                  <a:cubicBezTo>
                    <a:pt x="1318" y="2440"/>
                    <a:pt x="1377" y="2450"/>
                    <a:pt x="1435" y="2450"/>
                  </a:cubicBezTo>
                  <a:cubicBezTo>
                    <a:pt x="1471" y="2450"/>
                    <a:pt x="1507" y="2446"/>
                    <a:pt x="1540" y="2438"/>
                  </a:cubicBezTo>
                  <a:cubicBezTo>
                    <a:pt x="1640" y="2427"/>
                    <a:pt x="1729" y="2405"/>
                    <a:pt x="1806" y="2349"/>
                  </a:cubicBezTo>
                  <a:cubicBezTo>
                    <a:pt x="2128" y="2161"/>
                    <a:pt x="2238" y="1740"/>
                    <a:pt x="2050" y="1408"/>
                  </a:cubicBezTo>
                  <a:lnTo>
                    <a:pt x="1319" y="333"/>
                  </a:lnTo>
                  <a:cubicBezTo>
                    <a:pt x="1219" y="189"/>
                    <a:pt x="1075" y="67"/>
                    <a:pt x="898" y="23"/>
                  </a:cubicBezTo>
                  <a:cubicBezTo>
                    <a:pt x="839" y="8"/>
                    <a:pt x="778" y="1"/>
                    <a:pt x="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44897" y="3433021"/>
              <a:ext cx="87161" cy="73835"/>
            </a:xfrm>
            <a:custGeom>
              <a:avLst/>
              <a:gdLst/>
              <a:ahLst/>
              <a:cxnLst/>
              <a:rect l="l" t="t" r="r" b="b"/>
              <a:pathLst>
                <a:path w="2505" h="2122" extrusionOk="0">
                  <a:moveTo>
                    <a:pt x="685" y="0"/>
                  </a:moveTo>
                  <a:cubicBezTo>
                    <a:pt x="633" y="0"/>
                    <a:pt x="581" y="9"/>
                    <a:pt x="532" y="27"/>
                  </a:cubicBezTo>
                  <a:cubicBezTo>
                    <a:pt x="355" y="71"/>
                    <a:pt x="211" y="193"/>
                    <a:pt x="111" y="348"/>
                  </a:cubicBezTo>
                  <a:cubicBezTo>
                    <a:pt x="23" y="503"/>
                    <a:pt x="0" y="703"/>
                    <a:pt x="45" y="880"/>
                  </a:cubicBezTo>
                  <a:lnTo>
                    <a:pt x="111" y="1046"/>
                  </a:lnTo>
                  <a:cubicBezTo>
                    <a:pt x="178" y="1146"/>
                    <a:pt x="266" y="1234"/>
                    <a:pt x="377" y="1290"/>
                  </a:cubicBezTo>
                  <a:lnTo>
                    <a:pt x="1441" y="2032"/>
                  </a:lnTo>
                  <a:cubicBezTo>
                    <a:pt x="1507" y="2076"/>
                    <a:pt x="1596" y="2110"/>
                    <a:pt x="1695" y="2110"/>
                  </a:cubicBezTo>
                  <a:cubicBezTo>
                    <a:pt x="1729" y="2118"/>
                    <a:pt x="1765" y="2122"/>
                    <a:pt x="1801" y="2122"/>
                  </a:cubicBezTo>
                  <a:cubicBezTo>
                    <a:pt x="1859" y="2122"/>
                    <a:pt x="1918" y="2112"/>
                    <a:pt x="1972" y="2098"/>
                  </a:cubicBezTo>
                  <a:cubicBezTo>
                    <a:pt x="2138" y="2054"/>
                    <a:pt x="2294" y="1932"/>
                    <a:pt x="2382" y="1777"/>
                  </a:cubicBezTo>
                  <a:cubicBezTo>
                    <a:pt x="2482" y="1622"/>
                    <a:pt x="2504" y="1423"/>
                    <a:pt x="2460" y="1245"/>
                  </a:cubicBezTo>
                  <a:lnTo>
                    <a:pt x="2382" y="1079"/>
                  </a:lnTo>
                  <a:cubicBezTo>
                    <a:pt x="2327" y="980"/>
                    <a:pt x="2238" y="891"/>
                    <a:pt x="2138" y="836"/>
                  </a:cubicBezTo>
                  <a:lnTo>
                    <a:pt x="2127" y="836"/>
                  </a:lnTo>
                  <a:lnTo>
                    <a:pt x="1064" y="93"/>
                  </a:lnTo>
                  <a:cubicBezTo>
                    <a:pt x="986" y="49"/>
                    <a:pt x="898" y="16"/>
                    <a:pt x="809" y="16"/>
                  </a:cubicBezTo>
                  <a:cubicBezTo>
                    <a:pt x="769" y="6"/>
                    <a:pt x="727" y="0"/>
                    <a:pt x="6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99353" y="3581282"/>
              <a:ext cx="144017" cy="124114"/>
            </a:xfrm>
            <a:custGeom>
              <a:avLst/>
              <a:gdLst/>
              <a:ahLst/>
              <a:cxnLst/>
              <a:rect l="l" t="t" r="r" b="b"/>
              <a:pathLst>
                <a:path w="4139" h="3567" extrusionOk="0">
                  <a:moveTo>
                    <a:pt x="993" y="1"/>
                  </a:moveTo>
                  <a:cubicBezTo>
                    <a:pt x="458" y="1"/>
                    <a:pt x="1" y="680"/>
                    <a:pt x="486" y="1183"/>
                  </a:cubicBezTo>
                  <a:lnTo>
                    <a:pt x="2646" y="3343"/>
                  </a:lnTo>
                  <a:cubicBezTo>
                    <a:pt x="2799" y="3501"/>
                    <a:pt x="2971" y="3567"/>
                    <a:pt x="3135" y="3567"/>
                  </a:cubicBezTo>
                  <a:cubicBezTo>
                    <a:pt x="3675" y="3567"/>
                    <a:pt x="4139" y="2858"/>
                    <a:pt x="3621" y="2357"/>
                  </a:cubicBezTo>
                  <a:lnTo>
                    <a:pt x="1472" y="208"/>
                  </a:lnTo>
                  <a:cubicBezTo>
                    <a:pt x="1321" y="62"/>
                    <a:pt x="1154" y="1"/>
                    <a:pt x="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614" y="3618965"/>
              <a:ext cx="72861" cy="72965"/>
            </a:xfrm>
            <a:custGeom>
              <a:avLst/>
              <a:gdLst/>
              <a:ahLst/>
              <a:cxnLst/>
              <a:rect l="l" t="t" r="r" b="b"/>
              <a:pathLst>
                <a:path w="2094" h="2097" extrusionOk="0">
                  <a:moveTo>
                    <a:pt x="687" y="0"/>
                  </a:moveTo>
                  <a:cubicBezTo>
                    <a:pt x="598" y="0"/>
                    <a:pt x="499" y="22"/>
                    <a:pt x="421" y="56"/>
                  </a:cubicBezTo>
                  <a:cubicBezTo>
                    <a:pt x="333" y="89"/>
                    <a:pt x="255" y="133"/>
                    <a:pt x="200" y="200"/>
                  </a:cubicBezTo>
                  <a:cubicBezTo>
                    <a:pt x="67" y="333"/>
                    <a:pt x="0" y="510"/>
                    <a:pt x="0" y="687"/>
                  </a:cubicBezTo>
                  <a:lnTo>
                    <a:pt x="22" y="875"/>
                  </a:lnTo>
                  <a:cubicBezTo>
                    <a:pt x="56" y="986"/>
                    <a:pt x="111" y="1097"/>
                    <a:pt x="200" y="1174"/>
                  </a:cubicBezTo>
                  <a:lnTo>
                    <a:pt x="920" y="1906"/>
                  </a:lnTo>
                  <a:cubicBezTo>
                    <a:pt x="975" y="1961"/>
                    <a:pt x="1053" y="2016"/>
                    <a:pt x="1141" y="2039"/>
                  </a:cubicBezTo>
                  <a:cubicBezTo>
                    <a:pt x="1205" y="2075"/>
                    <a:pt x="1285" y="2097"/>
                    <a:pt x="1361" y="2097"/>
                  </a:cubicBezTo>
                  <a:cubicBezTo>
                    <a:pt x="1376" y="2097"/>
                    <a:pt x="1392" y="2096"/>
                    <a:pt x="1407" y="2094"/>
                  </a:cubicBezTo>
                  <a:cubicBezTo>
                    <a:pt x="1422" y="2096"/>
                    <a:pt x="1438" y="2097"/>
                    <a:pt x="1453" y="2097"/>
                  </a:cubicBezTo>
                  <a:cubicBezTo>
                    <a:pt x="1529" y="2097"/>
                    <a:pt x="1609" y="2075"/>
                    <a:pt x="1673" y="2039"/>
                  </a:cubicBezTo>
                  <a:cubicBezTo>
                    <a:pt x="1762" y="2016"/>
                    <a:pt x="1839" y="1961"/>
                    <a:pt x="1894" y="1906"/>
                  </a:cubicBezTo>
                  <a:cubicBezTo>
                    <a:pt x="2027" y="1773"/>
                    <a:pt x="2094" y="1595"/>
                    <a:pt x="2094" y="1407"/>
                  </a:cubicBezTo>
                  <a:lnTo>
                    <a:pt x="2072" y="1230"/>
                  </a:lnTo>
                  <a:cubicBezTo>
                    <a:pt x="2038" y="1108"/>
                    <a:pt x="1983" y="1008"/>
                    <a:pt x="1894" y="920"/>
                  </a:cubicBezTo>
                  <a:lnTo>
                    <a:pt x="1174" y="200"/>
                  </a:lnTo>
                  <a:cubicBezTo>
                    <a:pt x="1119" y="133"/>
                    <a:pt x="1041" y="89"/>
                    <a:pt x="953" y="56"/>
                  </a:cubicBezTo>
                  <a:cubicBezTo>
                    <a:pt x="875" y="22"/>
                    <a:pt x="776" y="0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55684" y="4031912"/>
              <a:ext cx="171574" cy="170635"/>
            </a:xfrm>
            <a:custGeom>
              <a:avLst/>
              <a:gdLst/>
              <a:ahLst/>
              <a:cxnLst/>
              <a:rect l="l" t="t" r="r" b="b"/>
              <a:pathLst>
                <a:path w="4931" h="4904" extrusionOk="0">
                  <a:moveTo>
                    <a:pt x="755" y="0"/>
                  </a:moveTo>
                  <a:cubicBezTo>
                    <a:pt x="589" y="0"/>
                    <a:pt x="426" y="59"/>
                    <a:pt x="300" y="196"/>
                  </a:cubicBezTo>
                  <a:cubicBezTo>
                    <a:pt x="56" y="462"/>
                    <a:pt x="1" y="927"/>
                    <a:pt x="300" y="1182"/>
                  </a:cubicBezTo>
                  <a:cubicBezTo>
                    <a:pt x="898" y="1691"/>
                    <a:pt x="1485" y="2245"/>
                    <a:pt x="2028" y="2821"/>
                  </a:cubicBezTo>
                  <a:cubicBezTo>
                    <a:pt x="2305" y="3109"/>
                    <a:pt x="2560" y="3408"/>
                    <a:pt x="2814" y="3707"/>
                  </a:cubicBezTo>
                  <a:cubicBezTo>
                    <a:pt x="2947" y="3851"/>
                    <a:pt x="3069" y="4007"/>
                    <a:pt x="3191" y="4162"/>
                  </a:cubicBezTo>
                  <a:cubicBezTo>
                    <a:pt x="3257" y="4239"/>
                    <a:pt x="3324" y="4317"/>
                    <a:pt x="3390" y="4405"/>
                  </a:cubicBezTo>
                  <a:cubicBezTo>
                    <a:pt x="3390" y="4405"/>
                    <a:pt x="3390" y="4405"/>
                    <a:pt x="3390" y="4405"/>
                  </a:cubicBezTo>
                  <a:lnTo>
                    <a:pt x="3390" y="4405"/>
                  </a:lnTo>
                  <a:cubicBezTo>
                    <a:pt x="3409" y="4430"/>
                    <a:pt x="3420" y="4447"/>
                    <a:pt x="3420" y="4447"/>
                  </a:cubicBezTo>
                  <a:cubicBezTo>
                    <a:pt x="3419" y="4447"/>
                    <a:pt x="3410" y="4435"/>
                    <a:pt x="3390" y="4405"/>
                  </a:cubicBezTo>
                  <a:lnTo>
                    <a:pt x="3390" y="4405"/>
                  </a:lnTo>
                  <a:cubicBezTo>
                    <a:pt x="3424" y="4461"/>
                    <a:pt x="3468" y="4505"/>
                    <a:pt x="3501" y="4560"/>
                  </a:cubicBezTo>
                  <a:cubicBezTo>
                    <a:pt x="3653" y="4758"/>
                    <a:pt x="3884" y="4904"/>
                    <a:pt x="4121" y="4904"/>
                  </a:cubicBezTo>
                  <a:cubicBezTo>
                    <a:pt x="4229" y="4904"/>
                    <a:pt x="4339" y="4874"/>
                    <a:pt x="4443" y="4804"/>
                  </a:cubicBezTo>
                  <a:cubicBezTo>
                    <a:pt x="4731" y="4627"/>
                    <a:pt x="4930" y="4173"/>
                    <a:pt x="4698" y="3863"/>
                  </a:cubicBezTo>
                  <a:cubicBezTo>
                    <a:pt x="3690" y="2522"/>
                    <a:pt x="2549" y="1293"/>
                    <a:pt x="1275" y="196"/>
                  </a:cubicBezTo>
                  <a:cubicBezTo>
                    <a:pt x="1129" y="73"/>
                    <a:pt x="94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43995" y="4192874"/>
              <a:ext cx="139563" cy="161762"/>
            </a:xfrm>
            <a:custGeom>
              <a:avLst/>
              <a:gdLst/>
              <a:ahLst/>
              <a:cxnLst/>
              <a:rect l="l" t="t" r="r" b="b"/>
              <a:pathLst>
                <a:path w="4011" h="4649" extrusionOk="0">
                  <a:moveTo>
                    <a:pt x="787" y="1"/>
                  </a:moveTo>
                  <a:cubicBezTo>
                    <a:pt x="610" y="1"/>
                    <a:pt x="433" y="78"/>
                    <a:pt x="300" y="211"/>
                  </a:cubicBezTo>
                  <a:cubicBezTo>
                    <a:pt x="67" y="455"/>
                    <a:pt x="1" y="943"/>
                    <a:pt x="300" y="1186"/>
                  </a:cubicBezTo>
                  <a:cubicBezTo>
                    <a:pt x="566" y="1397"/>
                    <a:pt x="821" y="1629"/>
                    <a:pt x="1053" y="1873"/>
                  </a:cubicBezTo>
                  <a:cubicBezTo>
                    <a:pt x="1175" y="1995"/>
                    <a:pt x="1297" y="2117"/>
                    <a:pt x="1408" y="2250"/>
                  </a:cubicBezTo>
                  <a:cubicBezTo>
                    <a:pt x="1452" y="2305"/>
                    <a:pt x="1507" y="2372"/>
                    <a:pt x="1563" y="2427"/>
                  </a:cubicBezTo>
                  <a:cubicBezTo>
                    <a:pt x="1577" y="2449"/>
                    <a:pt x="1597" y="2476"/>
                    <a:pt x="1615" y="2501"/>
                  </a:cubicBezTo>
                  <a:lnTo>
                    <a:pt x="1615" y="2501"/>
                  </a:lnTo>
                  <a:cubicBezTo>
                    <a:pt x="1618" y="2509"/>
                    <a:pt x="1626" y="2524"/>
                    <a:pt x="1640" y="2549"/>
                  </a:cubicBezTo>
                  <a:cubicBezTo>
                    <a:pt x="2050" y="3092"/>
                    <a:pt x="2394" y="3679"/>
                    <a:pt x="2671" y="4310"/>
                  </a:cubicBezTo>
                  <a:cubicBezTo>
                    <a:pt x="2759" y="4530"/>
                    <a:pt x="3017" y="4648"/>
                    <a:pt x="3264" y="4648"/>
                  </a:cubicBezTo>
                  <a:cubicBezTo>
                    <a:pt x="3391" y="4648"/>
                    <a:pt x="3515" y="4618"/>
                    <a:pt x="3612" y="4554"/>
                  </a:cubicBezTo>
                  <a:cubicBezTo>
                    <a:pt x="3956" y="4332"/>
                    <a:pt x="4011" y="3967"/>
                    <a:pt x="3867" y="3601"/>
                  </a:cubicBezTo>
                  <a:cubicBezTo>
                    <a:pt x="3291" y="2283"/>
                    <a:pt x="2405" y="1109"/>
                    <a:pt x="1275" y="211"/>
                  </a:cubicBezTo>
                  <a:cubicBezTo>
                    <a:pt x="1142" y="78"/>
                    <a:pt x="976" y="12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98172" y="4418345"/>
              <a:ext cx="63257" cy="160822"/>
            </a:xfrm>
            <a:custGeom>
              <a:avLst/>
              <a:gdLst/>
              <a:ahLst/>
              <a:cxnLst/>
              <a:rect l="l" t="t" r="r" b="b"/>
              <a:pathLst>
                <a:path w="1818" h="4622" extrusionOk="0">
                  <a:moveTo>
                    <a:pt x="778" y="0"/>
                  </a:moveTo>
                  <a:cubicBezTo>
                    <a:pt x="767" y="0"/>
                    <a:pt x="755" y="1"/>
                    <a:pt x="743" y="1"/>
                  </a:cubicBezTo>
                  <a:cubicBezTo>
                    <a:pt x="400" y="12"/>
                    <a:pt x="1" y="312"/>
                    <a:pt x="45" y="688"/>
                  </a:cubicBezTo>
                  <a:cubicBezTo>
                    <a:pt x="156" y="1774"/>
                    <a:pt x="278" y="2848"/>
                    <a:pt x="389" y="3923"/>
                  </a:cubicBezTo>
                  <a:cubicBezTo>
                    <a:pt x="432" y="4283"/>
                    <a:pt x="669" y="4621"/>
                    <a:pt x="1067" y="4621"/>
                  </a:cubicBezTo>
                  <a:cubicBezTo>
                    <a:pt x="1074" y="4621"/>
                    <a:pt x="1080" y="4621"/>
                    <a:pt x="1086" y="4621"/>
                  </a:cubicBezTo>
                  <a:cubicBezTo>
                    <a:pt x="1419" y="4599"/>
                    <a:pt x="1818" y="4311"/>
                    <a:pt x="1773" y="3923"/>
                  </a:cubicBezTo>
                  <a:cubicBezTo>
                    <a:pt x="1663" y="2848"/>
                    <a:pt x="1541" y="1774"/>
                    <a:pt x="1430" y="688"/>
                  </a:cubicBezTo>
                  <a:cubicBezTo>
                    <a:pt x="1398" y="344"/>
                    <a:pt x="1157" y="0"/>
                    <a:pt x="7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19116" y="4332158"/>
              <a:ext cx="116842" cy="171887"/>
            </a:xfrm>
            <a:custGeom>
              <a:avLst/>
              <a:gdLst/>
              <a:ahLst/>
              <a:cxnLst/>
              <a:rect l="l" t="t" r="r" b="b"/>
              <a:pathLst>
                <a:path w="3358" h="4940" extrusionOk="0">
                  <a:moveTo>
                    <a:pt x="733" y="1"/>
                  </a:moveTo>
                  <a:cubicBezTo>
                    <a:pt x="560" y="1"/>
                    <a:pt x="390" y="62"/>
                    <a:pt x="266" y="196"/>
                  </a:cubicBezTo>
                  <a:cubicBezTo>
                    <a:pt x="1" y="462"/>
                    <a:pt x="1" y="894"/>
                    <a:pt x="266" y="1171"/>
                  </a:cubicBezTo>
                  <a:cubicBezTo>
                    <a:pt x="388" y="1282"/>
                    <a:pt x="499" y="1404"/>
                    <a:pt x="621" y="1526"/>
                  </a:cubicBezTo>
                  <a:cubicBezTo>
                    <a:pt x="676" y="1592"/>
                    <a:pt x="732" y="1648"/>
                    <a:pt x="787" y="1714"/>
                  </a:cubicBezTo>
                  <a:lnTo>
                    <a:pt x="854" y="1803"/>
                  </a:lnTo>
                  <a:cubicBezTo>
                    <a:pt x="858" y="1807"/>
                    <a:pt x="862" y="1812"/>
                    <a:pt x="866" y="1816"/>
                  </a:cubicBezTo>
                  <a:lnTo>
                    <a:pt x="866" y="1816"/>
                  </a:lnTo>
                  <a:cubicBezTo>
                    <a:pt x="866" y="1815"/>
                    <a:pt x="865" y="1814"/>
                    <a:pt x="865" y="1814"/>
                  </a:cubicBezTo>
                  <a:lnTo>
                    <a:pt x="865" y="1814"/>
                  </a:lnTo>
                  <a:cubicBezTo>
                    <a:pt x="865" y="1815"/>
                    <a:pt x="866" y="1815"/>
                    <a:pt x="867" y="1816"/>
                  </a:cubicBezTo>
                  <a:lnTo>
                    <a:pt x="867" y="1816"/>
                  </a:lnTo>
                  <a:cubicBezTo>
                    <a:pt x="866" y="1816"/>
                    <a:pt x="866" y="1816"/>
                    <a:pt x="866" y="1816"/>
                  </a:cubicBezTo>
                  <a:lnTo>
                    <a:pt x="866" y="1816"/>
                  </a:lnTo>
                  <a:cubicBezTo>
                    <a:pt x="878" y="1832"/>
                    <a:pt x="886" y="1843"/>
                    <a:pt x="891" y="1849"/>
                  </a:cubicBezTo>
                  <a:lnTo>
                    <a:pt x="891" y="1849"/>
                  </a:lnTo>
                  <a:cubicBezTo>
                    <a:pt x="883" y="1838"/>
                    <a:pt x="875" y="1827"/>
                    <a:pt x="867" y="1816"/>
                  </a:cubicBezTo>
                  <a:lnTo>
                    <a:pt x="867" y="1816"/>
                  </a:lnTo>
                  <a:cubicBezTo>
                    <a:pt x="886" y="1838"/>
                    <a:pt x="899" y="1856"/>
                    <a:pt x="897" y="1856"/>
                  </a:cubicBezTo>
                  <a:cubicBezTo>
                    <a:pt x="897" y="1856"/>
                    <a:pt x="895" y="1854"/>
                    <a:pt x="891" y="1849"/>
                  </a:cubicBezTo>
                  <a:lnTo>
                    <a:pt x="891" y="1849"/>
                  </a:lnTo>
                  <a:cubicBezTo>
                    <a:pt x="1080" y="2104"/>
                    <a:pt x="1249" y="2370"/>
                    <a:pt x="1407" y="2656"/>
                  </a:cubicBezTo>
                  <a:cubicBezTo>
                    <a:pt x="1469" y="2779"/>
                    <a:pt x="1531" y="2912"/>
                    <a:pt x="1593" y="3046"/>
                  </a:cubicBezTo>
                  <a:lnTo>
                    <a:pt x="1593" y="3046"/>
                  </a:lnTo>
                  <a:cubicBezTo>
                    <a:pt x="1593" y="3049"/>
                    <a:pt x="1597" y="3061"/>
                    <a:pt x="1607" y="3088"/>
                  </a:cubicBezTo>
                  <a:cubicBezTo>
                    <a:pt x="1618" y="3132"/>
                    <a:pt x="1629" y="3165"/>
                    <a:pt x="1651" y="3198"/>
                  </a:cubicBezTo>
                  <a:cubicBezTo>
                    <a:pt x="1673" y="3276"/>
                    <a:pt x="1707" y="3354"/>
                    <a:pt x="1729" y="3431"/>
                  </a:cubicBezTo>
                  <a:cubicBezTo>
                    <a:pt x="1840" y="3752"/>
                    <a:pt x="1917" y="4085"/>
                    <a:pt x="1961" y="4428"/>
                  </a:cubicBezTo>
                  <a:cubicBezTo>
                    <a:pt x="2008" y="4734"/>
                    <a:pt x="2349" y="4939"/>
                    <a:pt x="2648" y="4939"/>
                  </a:cubicBezTo>
                  <a:cubicBezTo>
                    <a:pt x="2706" y="4939"/>
                    <a:pt x="2762" y="4932"/>
                    <a:pt x="2814" y="4915"/>
                  </a:cubicBezTo>
                  <a:cubicBezTo>
                    <a:pt x="3213" y="4783"/>
                    <a:pt x="3357" y="4450"/>
                    <a:pt x="3302" y="4062"/>
                  </a:cubicBezTo>
                  <a:cubicBezTo>
                    <a:pt x="3069" y="2578"/>
                    <a:pt x="2349" y="1216"/>
                    <a:pt x="1241" y="196"/>
                  </a:cubicBezTo>
                  <a:cubicBezTo>
                    <a:pt x="1104" y="71"/>
                    <a:pt x="917" y="1"/>
                    <a:pt x="7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69048" y="4631047"/>
              <a:ext cx="103341" cy="210614"/>
            </a:xfrm>
            <a:custGeom>
              <a:avLst/>
              <a:gdLst/>
              <a:ahLst/>
              <a:cxnLst/>
              <a:rect l="l" t="t" r="r" b="b"/>
              <a:pathLst>
                <a:path w="2970" h="6053" extrusionOk="0">
                  <a:moveTo>
                    <a:pt x="773" y="0"/>
                  </a:moveTo>
                  <a:cubicBezTo>
                    <a:pt x="656" y="0"/>
                    <a:pt x="539" y="30"/>
                    <a:pt x="433" y="92"/>
                  </a:cubicBezTo>
                  <a:cubicBezTo>
                    <a:pt x="101" y="291"/>
                    <a:pt x="1" y="712"/>
                    <a:pt x="178" y="1045"/>
                  </a:cubicBezTo>
                  <a:cubicBezTo>
                    <a:pt x="267" y="1222"/>
                    <a:pt x="355" y="1399"/>
                    <a:pt x="433" y="1576"/>
                  </a:cubicBezTo>
                  <a:cubicBezTo>
                    <a:pt x="477" y="1676"/>
                    <a:pt x="521" y="1776"/>
                    <a:pt x="566" y="1864"/>
                  </a:cubicBezTo>
                  <a:cubicBezTo>
                    <a:pt x="572" y="1883"/>
                    <a:pt x="574" y="1889"/>
                    <a:pt x="573" y="1889"/>
                  </a:cubicBezTo>
                  <a:cubicBezTo>
                    <a:pt x="570" y="1889"/>
                    <a:pt x="547" y="1835"/>
                    <a:pt x="547" y="1835"/>
                  </a:cubicBezTo>
                  <a:lnTo>
                    <a:pt x="547" y="1835"/>
                  </a:lnTo>
                  <a:cubicBezTo>
                    <a:pt x="546" y="1835"/>
                    <a:pt x="554" y="1853"/>
                    <a:pt x="577" y="1909"/>
                  </a:cubicBezTo>
                  <a:lnTo>
                    <a:pt x="621" y="2019"/>
                  </a:lnTo>
                  <a:cubicBezTo>
                    <a:pt x="776" y="2407"/>
                    <a:pt x="920" y="2784"/>
                    <a:pt x="1042" y="3183"/>
                  </a:cubicBezTo>
                  <a:cubicBezTo>
                    <a:pt x="1286" y="3947"/>
                    <a:pt x="1463" y="4745"/>
                    <a:pt x="1574" y="5542"/>
                  </a:cubicBezTo>
                  <a:cubicBezTo>
                    <a:pt x="1621" y="5841"/>
                    <a:pt x="1966" y="6053"/>
                    <a:pt x="2265" y="6053"/>
                  </a:cubicBezTo>
                  <a:cubicBezTo>
                    <a:pt x="2322" y="6053"/>
                    <a:pt x="2376" y="6045"/>
                    <a:pt x="2427" y="6030"/>
                  </a:cubicBezTo>
                  <a:cubicBezTo>
                    <a:pt x="2826" y="5897"/>
                    <a:pt x="2970" y="5553"/>
                    <a:pt x="2914" y="5177"/>
                  </a:cubicBezTo>
                  <a:cubicBezTo>
                    <a:pt x="2659" y="3493"/>
                    <a:pt x="2139" y="1864"/>
                    <a:pt x="1374" y="347"/>
                  </a:cubicBezTo>
                  <a:cubicBezTo>
                    <a:pt x="1248" y="124"/>
                    <a:pt x="1012" y="0"/>
                    <a:pt x="7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84150" y="4705926"/>
              <a:ext cx="48191" cy="160753"/>
            </a:xfrm>
            <a:custGeom>
              <a:avLst/>
              <a:gdLst/>
              <a:ahLst/>
              <a:cxnLst/>
              <a:rect l="l" t="t" r="r" b="b"/>
              <a:pathLst>
                <a:path w="1385" h="4620" extrusionOk="0">
                  <a:moveTo>
                    <a:pt x="693" y="0"/>
                  </a:moveTo>
                  <a:cubicBezTo>
                    <a:pt x="346" y="0"/>
                    <a:pt x="0" y="233"/>
                    <a:pt x="0" y="698"/>
                  </a:cubicBezTo>
                  <a:lnTo>
                    <a:pt x="0" y="3933"/>
                  </a:lnTo>
                  <a:cubicBezTo>
                    <a:pt x="0" y="4310"/>
                    <a:pt x="310" y="4620"/>
                    <a:pt x="698" y="4620"/>
                  </a:cubicBezTo>
                  <a:cubicBezTo>
                    <a:pt x="1075" y="4620"/>
                    <a:pt x="1385" y="4310"/>
                    <a:pt x="1385" y="3933"/>
                  </a:cubicBezTo>
                  <a:lnTo>
                    <a:pt x="1385" y="698"/>
                  </a:lnTo>
                  <a:cubicBezTo>
                    <a:pt x="1385" y="233"/>
                    <a:pt x="1039" y="0"/>
                    <a:pt x="6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34530" y="4780979"/>
              <a:ext cx="48226" cy="160857"/>
            </a:xfrm>
            <a:custGeom>
              <a:avLst/>
              <a:gdLst/>
              <a:ahLst/>
              <a:cxnLst/>
              <a:rect l="l" t="t" r="r" b="b"/>
              <a:pathLst>
                <a:path w="1386" h="4623" extrusionOk="0">
                  <a:moveTo>
                    <a:pt x="693" y="1"/>
                  </a:moveTo>
                  <a:cubicBezTo>
                    <a:pt x="347" y="1"/>
                    <a:pt x="1" y="231"/>
                    <a:pt x="1" y="690"/>
                  </a:cubicBezTo>
                  <a:lnTo>
                    <a:pt x="1" y="3925"/>
                  </a:lnTo>
                  <a:cubicBezTo>
                    <a:pt x="1" y="4313"/>
                    <a:pt x="300" y="4623"/>
                    <a:pt x="688" y="4623"/>
                  </a:cubicBezTo>
                  <a:cubicBezTo>
                    <a:pt x="1075" y="4623"/>
                    <a:pt x="1385" y="4313"/>
                    <a:pt x="1385" y="3925"/>
                  </a:cubicBezTo>
                  <a:lnTo>
                    <a:pt x="1385" y="690"/>
                  </a:lnTo>
                  <a:cubicBezTo>
                    <a:pt x="1385" y="231"/>
                    <a:pt x="1039" y="1"/>
                    <a:pt x="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60592" y="4956276"/>
              <a:ext cx="65171" cy="186466"/>
            </a:xfrm>
            <a:custGeom>
              <a:avLst/>
              <a:gdLst/>
              <a:ahLst/>
              <a:cxnLst/>
              <a:rect l="l" t="t" r="r" b="b"/>
              <a:pathLst>
                <a:path w="1873" h="5359" extrusionOk="0">
                  <a:moveTo>
                    <a:pt x="978" y="0"/>
                  </a:moveTo>
                  <a:cubicBezTo>
                    <a:pt x="915" y="0"/>
                    <a:pt x="854" y="9"/>
                    <a:pt x="798" y="28"/>
                  </a:cubicBezTo>
                  <a:cubicBezTo>
                    <a:pt x="410" y="150"/>
                    <a:pt x="266" y="493"/>
                    <a:pt x="321" y="881"/>
                  </a:cubicBezTo>
                  <a:lnTo>
                    <a:pt x="310" y="870"/>
                  </a:lnTo>
                  <a:lnTo>
                    <a:pt x="310" y="870"/>
                  </a:lnTo>
                  <a:cubicBezTo>
                    <a:pt x="316" y="916"/>
                    <a:pt x="319" y="938"/>
                    <a:pt x="319" y="938"/>
                  </a:cubicBezTo>
                  <a:cubicBezTo>
                    <a:pt x="318" y="938"/>
                    <a:pt x="316" y="918"/>
                    <a:pt x="310" y="881"/>
                  </a:cubicBezTo>
                  <a:lnTo>
                    <a:pt x="310" y="881"/>
                  </a:lnTo>
                  <a:cubicBezTo>
                    <a:pt x="310" y="925"/>
                    <a:pt x="321" y="970"/>
                    <a:pt x="332" y="1014"/>
                  </a:cubicBezTo>
                  <a:cubicBezTo>
                    <a:pt x="344" y="1103"/>
                    <a:pt x="344" y="1191"/>
                    <a:pt x="355" y="1280"/>
                  </a:cubicBezTo>
                  <a:cubicBezTo>
                    <a:pt x="366" y="1424"/>
                    <a:pt x="377" y="1579"/>
                    <a:pt x="388" y="1734"/>
                  </a:cubicBezTo>
                  <a:cubicBezTo>
                    <a:pt x="399" y="2055"/>
                    <a:pt x="399" y="2365"/>
                    <a:pt x="388" y="2687"/>
                  </a:cubicBezTo>
                  <a:cubicBezTo>
                    <a:pt x="377" y="2853"/>
                    <a:pt x="366" y="3019"/>
                    <a:pt x="344" y="3174"/>
                  </a:cubicBezTo>
                  <a:cubicBezTo>
                    <a:pt x="344" y="3241"/>
                    <a:pt x="332" y="3318"/>
                    <a:pt x="321" y="3373"/>
                  </a:cubicBezTo>
                  <a:cubicBezTo>
                    <a:pt x="326" y="3342"/>
                    <a:pt x="328" y="3330"/>
                    <a:pt x="328" y="3330"/>
                  </a:cubicBezTo>
                  <a:lnTo>
                    <a:pt x="328" y="3330"/>
                  </a:lnTo>
                  <a:cubicBezTo>
                    <a:pt x="326" y="3330"/>
                    <a:pt x="299" y="3491"/>
                    <a:pt x="299" y="3517"/>
                  </a:cubicBezTo>
                  <a:cubicBezTo>
                    <a:pt x="244" y="3839"/>
                    <a:pt x="177" y="4160"/>
                    <a:pt x="100" y="4481"/>
                  </a:cubicBezTo>
                  <a:cubicBezTo>
                    <a:pt x="0" y="4847"/>
                    <a:pt x="211" y="5235"/>
                    <a:pt x="587" y="5334"/>
                  </a:cubicBezTo>
                  <a:cubicBezTo>
                    <a:pt x="648" y="5351"/>
                    <a:pt x="710" y="5359"/>
                    <a:pt x="770" y="5359"/>
                  </a:cubicBezTo>
                  <a:cubicBezTo>
                    <a:pt x="1071" y="5359"/>
                    <a:pt x="1346" y="5160"/>
                    <a:pt x="1429" y="4847"/>
                  </a:cubicBezTo>
                  <a:cubicBezTo>
                    <a:pt x="1795" y="3429"/>
                    <a:pt x="1872" y="1956"/>
                    <a:pt x="1651" y="504"/>
                  </a:cubicBezTo>
                  <a:cubicBezTo>
                    <a:pt x="1614" y="210"/>
                    <a:pt x="1280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32862" y="5006242"/>
              <a:ext cx="64406" cy="122931"/>
            </a:xfrm>
            <a:custGeom>
              <a:avLst/>
              <a:gdLst/>
              <a:ahLst/>
              <a:cxnLst/>
              <a:rect l="l" t="t" r="r" b="b"/>
              <a:pathLst>
                <a:path w="1851" h="3533" extrusionOk="0">
                  <a:moveTo>
                    <a:pt x="1640" y="1107"/>
                  </a:moveTo>
                  <a:lnTo>
                    <a:pt x="1586" y="1242"/>
                  </a:lnTo>
                  <a:lnTo>
                    <a:pt x="1586" y="1242"/>
                  </a:lnTo>
                  <a:cubicBezTo>
                    <a:pt x="1603" y="1197"/>
                    <a:pt x="1621" y="1151"/>
                    <a:pt x="1640" y="1107"/>
                  </a:cubicBezTo>
                  <a:close/>
                  <a:moveTo>
                    <a:pt x="1401" y="2584"/>
                  </a:moveTo>
                  <a:cubicBezTo>
                    <a:pt x="1404" y="2615"/>
                    <a:pt x="1408" y="2645"/>
                    <a:pt x="1412" y="2676"/>
                  </a:cubicBezTo>
                  <a:lnTo>
                    <a:pt x="1412" y="2676"/>
                  </a:lnTo>
                  <a:cubicBezTo>
                    <a:pt x="1413" y="2679"/>
                    <a:pt x="1413" y="2682"/>
                    <a:pt x="1414" y="2685"/>
                  </a:cubicBezTo>
                  <a:lnTo>
                    <a:pt x="1414" y="2685"/>
                  </a:lnTo>
                  <a:lnTo>
                    <a:pt x="1401" y="2584"/>
                  </a:lnTo>
                  <a:close/>
                  <a:moveTo>
                    <a:pt x="1074" y="0"/>
                  </a:moveTo>
                  <a:cubicBezTo>
                    <a:pt x="839" y="0"/>
                    <a:pt x="604" y="107"/>
                    <a:pt x="488" y="331"/>
                  </a:cubicBezTo>
                  <a:cubicBezTo>
                    <a:pt x="289" y="719"/>
                    <a:pt x="145" y="1140"/>
                    <a:pt x="78" y="1572"/>
                  </a:cubicBezTo>
                  <a:cubicBezTo>
                    <a:pt x="1" y="2048"/>
                    <a:pt x="1" y="2536"/>
                    <a:pt x="78" y="3023"/>
                  </a:cubicBezTo>
                  <a:cubicBezTo>
                    <a:pt x="123" y="3200"/>
                    <a:pt x="234" y="3344"/>
                    <a:pt x="389" y="3433"/>
                  </a:cubicBezTo>
                  <a:cubicBezTo>
                    <a:pt x="501" y="3500"/>
                    <a:pt x="623" y="3532"/>
                    <a:pt x="744" y="3532"/>
                  </a:cubicBezTo>
                  <a:cubicBezTo>
                    <a:pt x="980" y="3532"/>
                    <a:pt x="1209" y="3409"/>
                    <a:pt x="1341" y="3189"/>
                  </a:cubicBezTo>
                  <a:cubicBezTo>
                    <a:pt x="1415" y="3032"/>
                    <a:pt x="1449" y="2854"/>
                    <a:pt x="1414" y="2685"/>
                  </a:cubicBezTo>
                  <a:lnTo>
                    <a:pt x="1414" y="2685"/>
                  </a:lnTo>
                  <a:lnTo>
                    <a:pt x="1419" y="2724"/>
                  </a:lnTo>
                  <a:cubicBezTo>
                    <a:pt x="1416" y="2708"/>
                    <a:pt x="1414" y="2692"/>
                    <a:pt x="1412" y="2676"/>
                  </a:cubicBezTo>
                  <a:lnTo>
                    <a:pt x="1412" y="2676"/>
                  </a:lnTo>
                  <a:cubicBezTo>
                    <a:pt x="1411" y="2670"/>
                    <a:pt x="1409" y="2664"/>
                    <a:pt x="1408" y="2658"/>
                  </a:cubicBezTo>
                  <a:lnTo>
                    <a:pt x="1397" y="2547"/>
                  </a:lnTo>
                  <a:lnTo>
                    <a:pt x="1401" y="2584"/>
                  </a:lnTo>
                  <a:lnTo>
                    <a:pt x="1401" y="2584"/>
                  </a:lnTo>
                  <a:cubicBezTo>
                    <a:pt x="1382" y="2393"/>
                    <a:pt x="1380" y="2202"/>
                    <a:pt x="1397" y="2011"/>
                  </a:cubicBezTo>
                  <a:lnTo>
                    <a:pt x="1397" y="2011"/>
                  </a:lnTo>
                  <a:lnTo>
                    <a:pt x="1397" y="2015"/>
                  </a:lnTo>
                  <a:cubicBezTo>
                    <a:pt x="1397" y="2013"/>
                    <a:pt x="1397" y="2012"/>
                    <a:pt x="1397" y="2010"/>
                  </a:cubicBezTo>
                  <a:lnTo>
                    <a:pt x="1397" y="2010"/>
                  </a:lnTo>
                  <a:cubicBezTo>
                    <a:pt x="1397" y="2010"/>
                    <a:pt x="1397" y="2011"/>
                    <a:pt x="1397" y="2011"/>
                  </a:cubicBezTo>
                  <a:lnTo>
                    <a:pt x="1397" y="2011"/>
                  </a:lnTo>
                  <a:lnTo>
                    <a:pt x="1403" y="1960"/>
                  </a:lnTo>
                  <a:lnTo>
                    <a:pt x="1403" y="1960"/>
                  </a:lnTo>
                  <a:cubicBezTo>
                    <a:pt x="1401" y="1977"/>
                    <a:pt x="1399" y="1993"/>
                    <a:pt x="1397" y="2010"/>
                  </a:cubicBezTo>
                  <a:lnTo>
                    <a:pt x="1397" y="2010"/>
                  </a:lnTo>
                  <a:cubicBezTo>
                    <a:pt x="1403" y="1949"/>
                    <a:pt x="1410" y="1888"/>
                    <a:pt x="1419" y="1827"/>
                  </a:cubicBezTo>
                  <a:lnTo>
                    <a:pt x="1419" y="1827"/>
                  </a:lnTo>
                  <a:lnTo>
                    <a:pt x="1403" y="1960"/>
                  </a:lnTo>
                  <a:lnTo>
                    <a:pt x="1403" y="1960"/>
                  </a:lnTo>
                  <a:cubicBezTo>
                    <a:pt x="1434" y="1722"/>
                    <a:pt x="1496" y="1485"/>
                    <a:pt x="1580" y="1258"/>
                  </a:cubicBezTo>
                  <a:lnTo>
                    <a:pt x="1580" y="1258"/>
                  </a:lnTo>
                  <a:cubicBezTo>
                    <a:pt x="1611" y="1186"/>
                    <a:pt x="1643" y="1112"/>
                    <a:pt x="1685" y="1029"/>
                  </a:cubicBezTo>
                  <a:cubicBezTo>
                    <a:pt x="1851" y="708"/>
                    <a:pt x="1773" y="265"/>
                    <a:pt x="1430" y="88"/>
                  </a:cubicBezTo>
                  <a:cubicBezTo>
                    <a:pt x="1323" y="30"/>
                    <a:pt x="1198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72008" y="5007355"/>
              <a:ext cx="75610" cy="84830"/>
            </a:xfrm>
            <a:custGeom>
              <a:avLst/>
              <a:gdLst/>
              <a:ahLst/>
              <a:cxnLst/>
              <a:rect l="l" t="t" r="r" b="b"/>
              <a:pathLst>
                <a:path w="2173" h="2438" extrusionOk="0">
                  <a:moveTo>
                    <a:pt x="1452" y="1"/>
                  </a:moveTo>
                  <a:cubicBezTo>
                    <a:pt x="1392" y="1"/>
                    <a:pt x="1332" y="8"/>
                    <a:pt x="1275" y="22"/>
                  </a:cubicBezTo>
                  <a:lnTo>
                    <a:pt x="1109" y="100"/>
                  </a:lnTo>
                  <a:cubicBezTo>
                    <a:pt x="1009" y="155"/>
                    <a:pt x="920" y="244"/>
                    <a:pt x="865" y="344"/>
                  </a:cubicBezTo>
                  <a:lnTo>
                    <a:pt x="112" y="1396"/>
                  </a:lnTo>
                  <a:cubicBezTo>
                    <a:pt x="56" y="1473"/>
                    <a:pt x="34" y="1562"/>
                    <a:pt x="23" y="1651"/>
                  </a:cubicBezTo>
                  <a:cubicBezTo>
                    <a:pt x="1" y="1750"/>
                    <a:pt x="12" y="1839"/>
                    <a:pt x="45" y="1928"/>
                  </a:cubicBezTo>
                  <a:cubicBezTo>
                    <a:pt x="90" y="2105"/>
                    <a:pt x="200" y="2249"/>
                    <a:pt x="355" y="2349"/>
                  </a:cubicBezTo>
                  <a:cubicBezTo>
                    <a:pt x="466" y="2408"/>
                    <a:pt x="587" y="2437"/>
                    <a:pt x="707" y="2437"/>
                  </a:cubicBezTo>
                  <a:cubicBezTo>
                    <a:pt x="768" y="2437"/>
                    <a:pt x="828" y="2430"/>
                    <a:pt x="887" y="2415"/>
                  </a:cubicBezTo>
                  <a:lnTo>
                    <a:pt x="1053" y="2349"/>
                  </a:lnTo>
                  <a:cubicBezTo>
                    <a:pt x="1164" y="2282"/>
                    <a:pt x="1242" y="2205"/>
                    <a:pt x="1308" y="2094"/>
                  </a:cubicBezTo>
                  <a:cubicBezTo>
                    <a:pt x="1552" y="1750"/>
                    <a:pt x="1807" y="1396"/>
                    <a:pt x="2061" y="1041"/>
                  </a:cubicBezTo>
                  <a:cubicBezTo>
                    <a:pt x="2139" y="875"/>
                    <a:pt x="2172" y="687"/>
                    <a:pt x="2128" y="510"/>
                  </a:cubicBezTo>
                  <a:cubicBezTo>
                    <a:pt x="2084" y="332"/>
                    <a:pt x="1962" y="188"/>
                    <a:pt x="1807" y="100"/>
                  </a:cubicBezTo>
                  <a:cubicBezTo>
                    <a:pt x="1702" y="32"/>
                    <a:pt x="1577" y="1"/>
                    <a:pt x="1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59308" y="4468485"/>
              <a:ext cx="48226" cy="85909"/>
            </a:xfrm>
            <a:custGeom>
              <a:avLst/>
              <a:gdLst/>
              <a:ahLst/>
              <a:cxnLst/>
              <a:rect l="l" t="t" r="r" b="b"/>
              <a:pathLst>
                <a:path w="1386" h="2469" extrusionOk="0">
                  <a:moveTo>
                    <a:pt x="687" y="0"/>
                  </a:moveTo>
                  <a:cubicBezTo>
                    <a:pt x="510" y="0"/>
                    <a:pt x="333" y="78"/>
                    <a:pt x="200" y="211"/>
                  </a:cubicBezTo>
                  <a:cubicBezTo>
                    <a:pt x="78" y="333"/>
                    <a:pt x="0" y="510"/>
                    <a:pt x="0" y="698"/>
                  </a:cubicBezTo>
                  <a:lnTo>
                    <a:pt x="0" y="1773"/>
                  </a:lnTo>
                  <a:cubicBezTo>
                    <a:pt x="0" y="1961"/>
                    <a:pt x="78" y="2127"/>
                    <a:pt x="200" y="2260"/>
                  </a:cubicBezTo>
                  <a:cubicBezTo>
                    <a:pt x="338" y="2399"/>
                    <a:pt x="515" y="2468"/>
                    <a:pt x="693" y="2468"/>
                  </a:cubicBezTo>
                  <a:cubicBezTo>
                    <a:pt x="870" y="2468"/>
                    <a:pt x="1047" y="2399"/>
                    <a:pt x="1186" y="2260"/>
                  </a:cubicBezTo>
                  <a:cubicBezTo>
                    <a:pt x="1308" y="2127"/>
                    <a:pt x="1385" y="1961"/>
                    <a:pt x="1385" y="1773"/>
                  </a:cubicBezTo>
                  <a:lnTo>
                    <a:pt x="1385" y="698"/>
                  </a:lnTo>
                  <a:cubicBezTo>
                    <a:pt x="1385" y="510"/>
                    <a:pt x="1308" y="333"/>
                    <a:pt x="1186" y="211"/>
                  </a:cubicBezTo>
                  <a:cubicBezTo>
                    <a:pt x="1053" y="78"/>
                    <a:pt x="876" y="0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84187" y="4868593"/>
              <a:ext cx="48226" cy="85596"/>
            </a:xfrm>
            <a:custGeom>
              <a:avLst/>
              <a:gdLst/>
              <a:ahLst/>
              <a:cxnLst/>
              <a:rect l="l" t="t" r="r" b="b"/>
              <a:pathLst>
                <a:path w="1386" h="2460" extrusionOk="0">
                  <a:moveTo>
                    <a:pt x="693" y="0"/>
                  </a:moveTo>
                  <a:cubicBezTo>
                    <a:pt x="516" y="0"/>
                    <a:pt x="338" y="67"/>
                    <a:pt x="200" y="200"/>
                  </a:cubicBezTo>
                  <a:cubicBezTo>
                    <a:pt x="78" y="332"/>
                    <a:pt x="1" y="510"/>
                    <a:pt x="1" y="687"/>
                  </a:cubicBezTo>
                  <a:lnTo>
                    <a:pt x="1" y="1773"/>
                  </a:lnTo>
                  <a:cubicBezTo>
                    <a:pt x="1" y="1950"/>
                    <a:pt x="78" y="2127"/>
                    <a:pt x="200" y="2260"/>
                  </a:cubicBezTo>
                  <a:cubicBezTo>
                    <a:pt x="333" y="2382"/>
                    <a:pt x="510" y="2459"/>
                    <a:pt x="698" y="2459"/>
                  </a:cubicBezTo>
                  <a:cubicBezTo>
                    <a:pt x="876" y="2459"/>
                    <a:pt x="1053" y="2382"/>
                    <a:pt x="1186" y="2260"/>
                  </a:cubicBezTo>
                  <a:cubicBezTo>
                    <a:pt x="1308" y="2127"/>
                    <a:pt x="1385" y="1950"/>
                    <a:pt x="1385" y="1773"/>
                  </a:cubicBezTo>
                  <a:lnTo>
                    <a:pt x="1385" y="687"/>
                  </a:lnTo>
                  <a:cubicBezTo>
                    <a:pt x="1385" y="510"/>
                    <a:pt x="1308" y="332"/>
                    <a:pt x="1186" y="200"/>
                  </a:cubicBezTo>
                  <a:cubicBezTo>
                    <a:pt x="1047" y="67"/>
                    <a:pt x="870" y="0"/>
                    <a:pt x="6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55511" y="5019186"/>
              <a:ext cx="95338" cy="111866"/>
            </a:xfrm>
            <a:custGeom>
              <a:avLst/>
              <a:gdLst/>
              <a:ahLst/>
              <a:cxnLst/>
              <a:rect l="l" t="t" r="r" b="b"/>
              <a:pathLst>
                <a:path w="2740" h="3215" extrusionOk="0">
                  <a:moveTo>
                    <a:pt x="1830" y="0"/>
                  </a:moveTo>
                  <a:cubicBezTo>
                    <a:pt x="1626" y="0"/>
                    <a:pt x="1421" y="93"/>
                    <a:pt x="1275" y="314"/>
                  </a:cubicBezTo>
                  <a:lnTo>
                    <a:pt x="233" y="2130"/>
                  </a:lnTo>
                  <a:cubicBezTo>
                    <a:pt x="1" y="2463"/>
                    <a:pt x="112" y="2917"/>
                    <a:pt x="455" y="3116"/>
                  </a:cubicBezTo>
                  <a:cubicBezTo>
                    <a:pt x="564" y="3183"/>
                    <a:pt x="684" y="3214"/>
                    <a:pt x="803" y="3214"/>
                  </a:cubicBezTo>
                  <a:cubicBezTo>
                    <a:pt x="1059" y="3214"/>
                    <a:pt x="1309" y="3070"/>
                    <a:pt x="1430" y="2828"/>
                  </a:cubicBezTo>
                  <a:lnTo>
                    <a:pt x="2471" y="1012"/>
                  </a:lnTo>
                  <a:cubicBezTo>
                    <a:pt x="2740" y="474"/>
                    <a:pt x="2290" y="0"/>
                    <a:pt x="1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71864" y="4355993"/>
              <a:ext cx="56333" cy="48539"/>
            </a:xfrm>
            <a:custGeom>
              <a:avLst/>
              <a:gdLst/>
              <a:ahLst/>
              <a:cxnLst/>
              <a:rect l="l" t="t" r="r" b="b"/>
              <a:pathLst>
                <a:path w="1619" h="1395" extrusionOk="0">
                  <a:moveTo>
                    <a:pt x="695" y="1"/>
                  </a:moveTo>
                  <a:cubicBezTo>
                    <a:pt x="339" y="1"/>
                    <a:pt x="1" y="278"/>
                    <a:pt x="1" y="697"/>
                  </a:cubicBezTo>
                  <a:cubicBezTo>
                    <a:pt x="1" y="1073"/>
                    <a:pt x="311" y="1384"/>
                    <a:pt x="699" y="1395"/>
                  </a:cubicBezTo>
                  <a:cubicBezTo>
                    <a:pt x="1308" y="1395"/>
                    <a:pt x="1618" y="641"/>
                    <a:pt x="1186" y="209"/>
                  </a:cubicBezTo>
                  <a:cubicBezTo>
                    <a:pt x="1042" y="65"/>
                    <a:pt x="866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4667" y="3868724"/>
              <a:ext cx="101775" cy="87370"/>
            </a:xfrm>
            <a:custGeom>
              <a:avLst/>
              <a:gdLst/>
              <a:ahLst/>
              <a:cxnLst/>
              <a:rect l="l" t="t" r="r" b="b"/>
              <a:pathLst>
                <a:path w="2925" h="2511" extrusionOk="0">
                  <a:moveTo>
                    <a:pt x="1485" y="895"/>
                  </a:moveTo>
                  <a:lnTo>
                    <a:pt x="1529" y="953"/>
                  </a:lnTo>
                  <a:cubicBezTo>
                    <a:pt x="1513" y="935"/>
                    <a:pt x="1499" y="915"/>
                    <a:pt x="1485" y="895"/>
                  </a:cubicBezTo>
                  <a:close/>
                  <a:moveTo>
                    <a:pt x="1662" y="1053"/>
                  </a:moveTo>
                  <a:lnTo>
                    <a:pt x="1716" y="1075"/>
                  </a:lnTo>
                  <a:lnTo>
                    <a:pt x="1716" y="1075"/>
                  </a:lnTo>
                  <a:cubicBezTo>
                    <a:pt x="1698" y="1068"/>
                    <a:pt x="1680" y="1061"/>
                    <a:pt x="1662" y="1053"/>
                  </a:cubicBezTo>
                  <a:close/>
                  <a:moveTo>
                    <a:pt x="1993" y="1131"/>
                  </a:moveTo>
                  <a:cubicBezTo>
                    <a:pt x="1983" y="1133"/>
                    <a:pt x="1974" y="1135"/>
                    <a:pt x="1964" y="1138"/>
                  </a:cubicBezTo>
                  <a:lnTo>
                    <a:pt x="1964" y="1138"/>
                  </a:lnTo>
                  <a:cubicBezTo>
                    <a:pt x="1961" y="1137"/>
                    <a:pt x="1958" y="1136"/>
                    <a:pt x="1954" y="1136"/>
                  </a:cubicBezTo>
                  <a:lnTo>
                    <a:pt x="1954" y="1136"/>
                  </a:lnTo>
                  <a:lnTo>
                    <a:pt x="1993" y="1131"/>
                  </a:lnTo>
                  <a:close/>
                  <a:moveTo>
                    <a:pt x="1944" y="1137"/>
                  </a:moveTo>
                  <a:lnTo>
                    <a:pt x="1960" y="1139"/>
                  </a:lnTo>
                  <a:lnTo>
                    <a:pt x="1960" y="1139"/>
                  </a:lnTo>
                  <a:cubicBezTo>
                    <a:pt x="1957" y="1140"/>
                    <a:pt x="1953" y="1141"/>
                    <a:pt x="1950" y="1142"/>
                  </a:cubicBezTo>
                  <a:lnTo>
                    <a:pt x="1906" y="1142"/>
                  </a:lnTo>
                  <a:lnTo>
                    <a:pt x="1944" y="1137"/>
                  </a:lnTo>
                  <a:close/>
                  <a:moveTo>
                    <a:pt x="698" y="1"/>
                  </a:moveTo>
                  <a:cubicBezTo>
                    <a:pt x="521" y="1"/>
                    <a:pt x="344" y="67"/>
                    <a:pt x="211" y="200"/>
                  </a:cubicBezTo>
                  <a:cubicBezTo>
                    <a:pt x="78" y="333"/>
                    <a:pt x="0" y="510"/>
                    <a:pt x="0" y="698"/>
                  </a:cubicBezTo>
                  <a:cubicBezTo>
                    <a:pt x="22" y="986"/>
                    <a:pt x="111" y="1275"/>
                    <a:pt x="255" y="1529"/>
                  </a:cubicBezTo>
                  <a:cubicBezTo>
                    <a:pt x="366" y="1729"/>
                    <a:pt x="521" y="1906"/>
                    <a:pt x="698" y="2050"/>
                  </a:cubicBezTo>
                  <a:cubicBezTo>
                    <a:pt x="920" y="2227"/>
                    <a:pt x="1174" y="2360"/>
                    <a:pt x="1451" y="2449"/>
                  </a:cubicBezTo>
                  <a:cubicBezTo>
                    <a:pt x="1602" y="2491"/>
                    <a:pt x="1758" y="2510"/>
                    <a:pt x="1916" y="2510"/>
                  </a:cubicBezTo>
                  <a:cubicBezTo>
                    <a:pt x="2049" y="2510"/>
                    <a:pt x="2184" y="2496"/>
                    <a:pt x="2315" y="2471"/>
                  </a:cubicBezTo>
                  <a:cubicBezTo>
                    <a:pt x="2493" y="2427"/>
                    <a:pt x="2648" y="2316"/>
                    <a:pt x="2736" y="2161"/>
                  </a:cubicBezTo>
                  <a:cubicBezTo>
                    <a:pt x="2925" y="1828"/>
                    <a:pt x="2814" y="1407"/>
                    <a:pt x="2493" y="1208"/>
                  </a:cubicBezTo>
                  <a:lnTo>
                    <a:pt x="2327" y="1142"/>
                  </a:lnTo>
                  <a:cubicBezTo>
                    <a:pt x="2266" y="1125"/>
                    <a:pt x="2202" y="1117"/>
                    <a:pt x="2138" y="1117"/>
                  </a:cubicBezTo>
                  <a:cubicBezTo>
                    <a:pt x="2101" y="1117"/>
                    <a:pt x="2064" y="1120"/>
                    <a:pt x="2027" y="1125"/>
                  </a:cubicBezTo>
                  <a:lnTo>
                    <a:pt x="2027" y="1125"/>
                  </a:lnTo>
                  <a:cubicBezTo>
                    <a:pt x="1999" y="1127"/>
                    <a:pt x="1972" y="1128"/>
                    <a:pt x="1944" y="1128"/>
                  </a:cubicBezTo>
                  <a:cubicBezTo>
                    <a:pt x="1934" y="1128"/>
                    <a:pt x="1924" y="1128"/>
                    <a:pt x="1913" y="1127"/>
                  </a:cubicBezTo>
                  <a:lnTo>
                    <a:pt x="1913" y="1127"/>
                  </a:lnTo>
                  <a:cubicBezTo>
                    <a:pt x="1861" y="1116"/>
                    <a:pt x="1808" y="1104"/>
                    <a:pt x="1758" y="1089"/>
                  </a:cubicBezTo>
                  <a:lnTo>
                    <a:pt x="1758" y="1089"/>
                  </a:lnTo>
                  <a:cubicBezTo>
                    <a:pt x="1696" y="1059"/>
                    <a:pt x="1640" y="1024"/>
                    <a:pt x="1585" y="986"/>
                  </a:cubicBezTo>
                  <a:lnTo>
                    <a:pt x="1585" y="986"/>
                  </a:lnTo>
                  <a:cubicBezTo>
                    <a:pt x="1544" y="948"/>
                    <a:pt x="1504" y="910"/>
                    <a:pt x="1469" y="869"/>
                  </a:cubicBezTo>
                  <a:lnTo>
                    <a:pt x="1469" y="869"/>
                  </a:lnTo>
                  <a:cubicBezTo>
                    <a:pt x="1444" y="829"/>
                    <a:pt x="1423" y="787"/>
                    <a:pt x="1403" y="746"/>
                  </a:cubicBezTo>
                  <a:lnTo>
                    <a:pt x="1403" y="746"/>
                  </a:lnTo>
                  <a:cubicBezTo>
                    <a:pt x="1396" y="724"/>
                    <a:pt x="1389" y="703"/>
                    <a:pt x="1384" y="681"/>
                  </a:cubicBezTo>
                  <a:lnTo>
                    <a:pt x="1384" y="681"/>
                  </a:lnTo>
                  <a:cubicBezTo>
                    <a:pt x="1370" y="500"/>
                    <a:pt x="1304" y="340"/>
                    <a:pt x="1186" y="200"/>
                  </a:cubicBezTo>
                  <a:cubicBezTo>
                    <a:pt x="1053" y="67"/>
                    <a:pt x="875" y="1"/>
                    <a:pt x="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1570" y="4133931"/>
              <a:ext cx="101427" cy="83821"/>
            </a:xfrm>
            <a:custGeom>
              <a:avLst/>
              <a:gdLst/>
              <a:ahLst/>
              <a:cxnLst/>
              <a:rect l="l" t="t" r="r" b="b"/>
              <a:pathLst>
                <a:path w="2915" h="2409" extrusionOk="0">
                  <a:moveTo>
                    <a:pt x="714" y="0"/>
                  </a:moveTo>
                  <a:cubicBezTo>
                    <a:pt x="479" y="0"/>
                    <a:pt x="247" y="123"/>
                    <a:pt x="122" y="343"/>
                  </a:cubicBezTo>
                  <a:cubicBezTo>
                    <a:pt x="23" y="510"/>
                    <a:pt x="1" y="698"/>
                    <a:pt x="56" y="886"/>
                  </a:cubicBezTo>
                  <a:cubicBezTo>
                    <a:pt x="100" y="1052"/>
                    <a:pt x="222" y="1196"/>
                    <a:pt x="366" y="1296"/>
                  </a:cubicBezTo>
                  <a:lnTo>
                    <a:pt x="1851" y="2315"/>
                  </a:lnTo>
                  <a:cubicBezTo>
                    <a:pt x="1954" y="2374"/>
                    <a:pt x="2077" y="2409"/>
                    <a:pt x="2200" y="2409"/>
                  </a:cubicBezTo>
                  <a:cubicBezTo>
                    <a:pt x="2262" y="2409"/>
                    <a:pt x="2323" y="2400"/>
                    <a:pt x="2382" y="2382"/>
                  </a:cubicBezTo>
                  <a:cubicBezTo>
                    <a:pt x="2548" y="2337"/>
                    <a:pt x="2704" y="2227"/>
                    <a:pt x="2792" y="2072"/>
                  </a:cubicBezTo>
                  <a:cubicBezTo>
                    <a:pt x="2892" y="1905"/>
                    <a:pt x="2914" y="1717"/>
                    <a:pt x="2870" y="1529"/>
                  </a:cubicBezTo>
                  <a:cubicBezTo>
                    <a:pt x="2814" y="1363"/>
                    <a:pt x="2693" y="1219"/>
                    <a:pt x="2548" y="1119"/>
                  </a:cubicBezTo>
                  <a:lnTo>
                    <a:pt x="1064" y="100"/>
                  </a:lnTo>
                  <a:cubicBezTo>
                    <a:pt x="956" y="32"/>
                    <a:pt x="834" y="0"/>
                    <a:pt x="7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14742" y="3231105"/>
              <a:ext cx="172792" cy="121295"/>
            </a:xfrm>
            <a:custGeom>
              <a:avLst/>
              <a:gdLst/>
              <a:ahLst/>
              <a:cxnLst/>
              <a:rect l="l" t="t" r="r" b="b"/>
              <a:pathLst>
                <a:path w="4966" h="3486" extrusionOk="0">
                  <a:moveTo>
                    <a:pt x="1002" y="1"/>
                  </a:moveTo>
                  <a:cubicBezTo>
                    <a:pt x="389" y="1"/>
                    <a:pt x="0" y="920"/>
                    <a:pt x="678" y="1310"/>
                  </a:cubicBezTo>
                  <a:cubicBezTo>
                    <a:pt x="1254" y="1631"/>
                    <a:pt x="1797" y="1986"/>
                    <a:pt x="2340" y="2352"/>
                  </a:cubicBezTo>
                  <a:cubicBezTo>
                    <a:pt x="2533" y="2475"/>
                    <a:pt x="2721" y="2604"/>
                    <a:pt x="2907" y="2735"/>
                  </a:cubicBezTo>
                  <a:lnTo>
                    <a:pt x="2907" y="2735"/>
                  </a:lnTo>
                  <a:cubicBezTo>
                    <a:pt x="2975" y="2920"/>
                    <a:pt x="3119" y="3074"/>
                    <a:pt x="3312" y="3151"/>
                  </a:cubicBezTo>
                  <a:lnTo>
                    <a:pt x="3312" y="3151"/>
                  </a:lnTo>
                  <a:cubicBezTo>
                    <a:pt x="3325" y="3159"/>
                    <a:pt x="3338" y="3166"/>
                    <a:pt x="3348" y="3171"/>
                  </a:cubicBezTo>
                  <a:cubicBezTo>
                    <a:pt x="3403" y="3193"/>
                    <a:pt x="3447" y="3227"/>
                    <a:pt x="3503" y="3260"/>
                  </a:cubicBezTo>
                  <a:cubicBezTo>
                    <a:pt x="3625" y="3349"/>
                    <a:pt x="3758" y="3415"/>
                    <a:pt x="3902" y="3459"/>
                  </a:cubicBezTo>
                  <a:cubicBezTo>
                    <a:pt x="3967" y="3477"/>
                    <a:pt x="4031" y="3486"/>
                    <a:pt x="4094" y="3486"/>
                  </a:cubicBezTo>
                  <a:cubicBezTo>
                    <a:pt x="4599" y="3486"/>
                    <a:pt x="4966" y="2924"/>
                    <a:pt x="4699" y="2440"/>
                  </a:cubicBezTo>
                  <a:cubicBezTo>
                    <a:pt x="4555" y="2219"/>
                    <a:pt x="4356" y="2041"/>
                    <a:pt x="4145" y="1908"/>
                  </a:cubicBezTo>
                  <a:cubicBezTo>
                    <a:pt x="3248" y="1277"/>
                    <a:pt x="2340" y="657"/>
                    <a:pt x="1376" y="114"/>
                  </a:cubicBezTo>
                  <a:cubicBezTo>
                    <a:pt x="1247" y="35"/>
                    <a:pt x="1120" y="1"/>
                    <a:pt x="1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673874" y="2557057"/>
              <a:ext cx="1975869" cy="3240876"/>
            </a:xfrm>
            <a:custGeom>
              <a:avLst/>
              <a:gdLst/>
              <a:ahLst/>
              <a:cxnLst/>
              <a:rect l="l" t="t" r="r" b="b"/>
              <a:pathLst>
                <a:path w="56786" h="93142" fill="none" extrusionOk="0">
                  <a:moveTo>
                    <a:pt x="56785" y="10258"/>
                  </a:moveTo>
                  <a:cubicBezTo>
                    <a:pt x="53894" y="7345"/>
                    <a:pt x="50349" y="5140"/>
                    <a:pt x="46594" y="3501"/>
                  </a:cubicBezTo>
                  <a:cubicBezTo>
                    <a:pt x="40124" y="698"/>
                    <a:pt x="31550" y="0"/>
                    <a:pt x="26964" y="5351"/>
                  </a:cubicBezTo>
                  <a:cubicBezTo>
                    <a:pt x="24283" y="8486"/>
                    <a:pt x="23718" y="12906"/>
                    <a:pt x="23884" y="17027"/>
                  </a:cubicBezTo>
                  <a:cubicBezTo>
                    <a:pt x="24039" y="21147"/>
                    <a:pt x="24804" y="25268"/>
                    <a:pt x="24327" y="29367"/>
                  </a:cubicBezTo>
                  <a:cubicBezTo>
                    <a:pt x="23840" y="33455"/>
                    <a:pt x="21768" y="37709"/>
                    <a:pt x="17969" y="39293"/>
                  </a:cubicBezTo>
                  <a:cubicBezTo>
                    <a:pt x="15111" y="40489"/>
                    <a:pt x="11776" y="39991"/>
                    <a:pt x="8896" y="41121"/>
                  </a:cubicBezTo>
                  <a:cubicBezTo>
                    <a:pt x="3756" y="43137"/>
                    <a:pt x="1" y="48964"/>
                    <a:pt x="1186" y="54358"/>
                  </a:cubicBezTo>
                  <a:cubicBezTo>
                    <a:pt x="2371" y="59753"/>
                    <a:pt x="7633" y="65082"/>
                    <a:pt x="10613" y="69734"/>
                  </a:cubicBezTo>
                  <a:cubicBezTo>
                    <a:pt x="15122" y="76769"/>
                    <a:pt x="18766" y="84800"/>
                    <a:pt x="18323" y="93141"/>
                  </a:cubicBezTo>
                </a:path>
              </a:pathLst>
            </a:custGeom>
            <a:solidFill>
              <a:schemeClr val="lt2"/>
            </a:solidFill>
            <a:ln w="692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005749" y="2836878"/>
              <a:ext cx="1828234" cy="3011542"/>
            </a:xfrm>
            <a:custGeom>
              <a:avLst/>
              <a:gdLst/>
              <a:ahLst/>
              <a:cxnLst/>
              <a:rect l="l" t="t" r="r" b="b"/>
              <a:pathLst>
                <a:path w="52543" h="86551" fill="none" extrusionOk="0">
                  <a:moveTo>
                    <a:pt x="52542" y="16994"/>
                  </a:moveTo>
                  <a:cubicBezTo>
                    <a:pt x="48012" y="11643"/>
                    <a:pt x="35250" y="1"/>
                    <a:pt x="27429" y="4509"/>
                  </a:cubicBezTo>
                  <a:cubicBezTo>
                    <a:pt x="25734" y="5495"/>
                    <a:pt x="24649" y="7312"/>
                    <a:pt x="24183" y="9217"/>
                  </a:cubicBezTo>
                  <a:cubicBezTo>
                    <a:pt x="23065" y="13726"/>
                    <a:pt x="24505" y="18478"/>
                    <a:pt x="24538" y="23020"/>
                  </a:cubicBezTo>
                  <a:cubicBezTo>
                    <a:pt x="24571" y="27529"/>
                    <a:pt x="23408" y="31683"/>
                    <a:pt x="20317" y="35017"/>
                  </a:cubicBezTo>
                  <a:cubicBezTo>
                    <a:pt x="16329" y="39326"/>
                    <a:pt x="8597" y="37044"/>
                    <a:pt x="4576" y="41653"/>
                  </a:cubicBezTo>
                  <a:cubicBezTo>
                    <a:pt x="1" y="46881"/>
                    <a:pt x="6038" y="53207"/>
                    <a:pt x="9572" y="56674"/>
                  </a:cubicBezTo>
                  <a:cubicBezTo>
                    <a:pt x="17725" y="64705"/>
                    <a:pt x="19708" y="75451"/>
                    <a:pt x="19320" y="86551"/>
                  </a:cubicBezTo>
                </a:path>
              </a:pathLst>
            </a:custGeom>
            <a:solidFill>
              <a:schemeClr val="lt2"/>
            </a:solidFill>
            <a:ln w="761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2"/>
          <p:cNvSpPr/>
          <p:nvPr/>
        </p:nvSpPr>
        <p:spPr>
          <a:xfrm>
            <a:off x="149725" y="922425"/>
            <a:ext cx="8844600" cy="4054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ctrTitle"/>
          </p:nvPr>
        </p:nvSpPr>
        <p:spPr>
          <a:xfrm>
            <a:off x="1129250" y="1258943"/>
            <a:ext cx="6885600" cy="27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2"/>
          <p:cNvSpPr txBox="1">
            <a:spLocks noGrp="1"/>
          </p:cNvSpPr>
          <p:nvPr>
            <p:ph type="subTitle" idx="1"/>
          </p:nvPr>
        </p:nvSpPr>
        <p:spPr>
          <a:xfrm>
            <a:off x="2392500" y="4109884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_1_1_1_1"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8" name="Google Shape;1188;p21"/>
          <p:cNvGrpSpPr/>
          <p:nvPr/>
        </p:nvGrpSpPr>
        <p:grpSpPr>
          <a:xfrm>
            <a:off x="-601718" y="-6951"/>
            <a:ext cx="9782325" cy="6714737"/>
            <a:chOff x="-601718" y="-6951"/>
            <a:chExt cx="9782325" cy="6714737"/>
          </a:xfrm>
        </p:grpSpPr>
        <p:sp>
          <p:nvSpPr>
            <p:cNvPr id="1189" name="Google Shape;1189;p21"/>
            <p:cNvSpPr/>
            <p:nvPr/>
          </p:nvSpPr>
          <p:spPr>
            <a:xfrm>
              <a:off x="7525856" y="673381"/>
              <a:ext cx="1646291" cy="1785888"/>
            </a:xfrm>
            <a:custGeom>
              <a:avLst/>
              <a:gdLst/>
              <a:ahLst/>
              <a:cxnLst/>
              <a:rect l="l" t="t" r="r" b="b"/>
              <a:pathLst>
                <a:path w="47314" h="51326" extrusionOk="0">
                  <a:moveTo>
                    <a:pt x="47314" y="1"/>
                  </a:moveTo>
                  <a:lnTo>
                    <a:pt x="10159" y="621"/>
                  </a:lnTo>
                  <a:cubicBezTo>
                    <a:pt x="5850" y="4853"/>
                    <a:pt x="2981" y="10336"/>
                    <a:pt x="1951" y="16285"/>
                  </a:cubicBezTo>
                  <a:cubicBezTo>
                    <a:pt x="1" y="27717"/>
                    <a:pt x="5639" y="39914"/>
                    <a:pt x="15244" y="46416"/>
                  </a:cubicBezTo>
                  <a:cubicBezTo>
                    <a:pt x="20167" y="49746"/>
                    <a:pt x="27019" y="51325"/>
                    <a:pt x="33826" y="51325"/>
                  </a:cubicBezTo>
                  <a:cubicBezTo>
                    <a:pt x="38566" y="51325"/>
                    <a:pt x="43284" y="50559"/>
                    <a:pt x="47314" y="49086"/>
                  </a:cubicBezTo>
                  <a:lnTo>
                    <a:pt x="47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1"/>
            <p:cNvSpPr/>
            <p:nvPr/>
          </p:nvSpPr>
          <p:spPr>
            <a:xfrm>
              <a:off x="5840473" y="-6950"/>
              <a:ext cx="3340134" cy="1785891"/>
            </a:xfrm>
            <a:custGeom>
              <a:avLst/>
              <a:gdLst/>
              <a:ahLst/>
              <a:cxnLst/>
              <a:rect l="l" t="t" r="r" b="b"/>
              <a:pathLst>
                <a:path w="84092" h="44962" extrusionOk="0">
                  <a:moveTo>
                    <a:pt x="1009" y="0"/>
                  </a:moveTo>
                  <a:lnTo>
                    <a:pt x="1009" y="0"/>
                  </a:lnTo>
                  <a:cubicBezTo>
                    <a:pt x="1" y="7345"/>
                    <a:pt x="3678" y="18821"/>
                    <a:pt x="10115" y="22610"/>
                  </a:cubicBezTo>
                  <a:cubicBezTo>
                    <a:pt x="13740" y="24746"/>
                    <a:pt x="17816" y="25544"/>
                    <a:pt x="22015" y="25544"/>
                  </a:cubicBezTo>
                  <a:cubicBezTo>
                    <a:pt x="26745" y="25544"/>
                    <a:pt x="31631" y="24530"/>
                    <a:pt x="36203" y="23275"/>
                  </a:cubicBezTo>
                  <a:cubicBezTo>
                    <a:pt x="39898" y="22256"/>
                    <a:pt x="43831" y="21124"/>
                    <a:pt x="47602" y="21124"/>
                  </a:cubicBezTo>
                  <a:cubicBezTo>
                    <a:pt x="49698" y="21124"/>
                    <a:pt x="51745" y="21474"/>
                    <a:pt x="53672" y="22388"/>
                  </a:cubicBezTo>
                  <a:cubicBezTo>
                    <a:pt x="61105" y="25922"/>
                    <a:pt x="62767" y="36036"/>
                    <a:pt x="69137" y="41254"/>
                  </a:cubicBezTo>
                  <a:cubicBezTo>
                    <a:pt x="72798" y="44244"/>
                    <a:pt x="77036" y="44961"/>
                    <a:pt x="80669" y="44961"/>
                  </a:cubicBezTo>
                  <a:cubicBezTo>
                    <a:pt x="81894" y="44961"/>
                    <a:pt x="83050" y="44880"/>
                    <a:pt x="84092" y="44776"/>
                  </a:cubicBezTo>
                  <a:lnTo>
                    <a:pt x="83848" y="244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1"/>
            <p:cNvSpPr/>
            <p:nvPr/>
          </p:nvSpPr>
          <p:spPr>
            <a:xfrm>
              <a:off x="-40873" y="306495"/>
              <a:ext cx="2449951" cy="2245113"/>
            </a:xfrm>
            <a:custGeom>
              <a:avLst/>
              <a:gdLst/>
              <a:ahLst/>
              <a:cxnLst/>
              <a:rect l="l" t="t" r="r" b="b"/>
              <a:pathLst>
                <a:path w="70411" h="64524" extrusionOk="0">
                  <a:moveTo>
                    <a:pt x="59521" y="1"/>
                  </a:moveTo>
                  <a:lnTo>
                    <a:pt x="0" y="1485"/>
                  </a:lnTo>
                  <a:lnTo>
                    <a:pt x="476" y="64462"/>
                  </a:lnTo>
                  <a:cubicBezTo>
                    <a:pt x="1156" y="64503"/>
                    <a:pt x="1843" y="64523"/>
                    <a:pt x="2535" y="64523"/>
                  </a:cubicBezTo>
                  <a:cubicBezTo>
                    <a:pt x="15365" y="64523"/>
                    <a:pt x="30207" y="57589"/>
                    <a:pt x="36113" y="46427"/>
                  </a:cubicBezTo>
                  <a:cubicBezTo>
                    <a:pt x="39326" y="40346"/>
                    <a:pt x="41486" y="32547"/>
                    <a:pt x="47955" y="30199"/>
                  </a:cubicBezTo>
                  <a:cubicBezTo>
                    <a:pt x="50426" y="29301"/>
                    <a:pt x="53129" y="29412"/>
                    <a:pt x="55721" y="29002"/>
                  </a:cubicBezTo>
                  <a:cubicBezTo>
                    <a:pt x="62622" y="27906"/>
                    <a:pt x="68903" y="22489"/>
                    <a:pt x="70067" y="15609"/>
                  </a:cubicBezTo>
                  <a:cubicBezTo>
                    <a:pt x="70410" y="13471"/>
                    <a:pt x="70233" y="11289"/>
                    <a:pt x="69557" y="9240"/>
                  </a:cubicBezTo>
                  <a:cubicBezTo>
                    <a:pt x="68073" y="4631"/>
                    <a:pt x="64295" y="743"/>
                    <a:pt x="59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1"/>
            <p:cNvSpPr/>
            <p:nvPr/>
          </p:nvSpPr>
          <p:spPr>
            <a:xfrm>
              <a:off x="-40874" y="-6951"/>
              <a:ext cx="2135299" cy="1176430"/>
            </a:xfrm>
            <a:custGeom>
              <a:avLst/>
              <a:gdLst/>
              <a:ahLst/>
              <a:cxnLst/>
              <a:rect l="l" t="t" r="r" b="b"/>
              <a:pathLst>
                <a:path w="90040" h="49607" extrusionOk="0">
                  <a:moveTo>
                    <a:pt x="90040" y="0"/>
                  </a:moveTo>
                  <a:lnTo>
                    <a:pt x="0" y="244"/>
                  </a:lnTo>
                  <a:lnTo>
                    <a:pt x="0" y="49573"/>
                  </a:lnTo>
                  <a:cubicBezTo>
                    <a:pt x="485" y="49595"/>
                    <a:pt x="981" y="49607"/>
                    <a:pt x="1485" y="49607"/>
                  </a:cubicBezTo>
                  <a:cubicBezTo>
                    <a:pt x="10212" y="49607"/>
                    <a:pt x="21495" y="46237"/>
                    <a:pt x="25789" y="38927"/>
                  </a:cubicBezTo>
                  <a:cubicBezTo>
                    <a:pt x="29877" y="31959"/>
                    <a:pt x="31228" y="22233"/>
                    <a:pt x="38683" y="19120"/>
                  </a:cubicBezTo>
                  <a:cubicBezTo>
                    <a:pt x="40345" y="18428"/>
                    <a:pt x="42096" y="18184"/>
                    <a:pt x="43883" y="18184"/>
                  </a:cubicBezTo>
                  <a:cubicBezTo>
                    <a:pt x="46588" y="18184"/>
                    <a:pt x="49377" y="18744"/>
                    <a:pt x="52065" y="19165"/>
                  </a:cubicBezTo>
                  <a:cubicBezTo>
                    <a:pt x="54951" y="19613"/>
                    <a:pt x="57906" y="19876"/>
                    <a:pt x="60850" y="19876"/>
                  </a:cubicBezTo>
                  <a:cubicBezTo>
                    <a:pt x="63794" y="19876"/>
                    <a:pt x="66727" y="19613"/>
                    <a:pt x="69568" y="19010"/>
                  </a:cubicBezTo>
                  <a:cubicBezTo>
                    <a:pt x="72703" y="18356"/>
                    <a:pt x="75716" y="17226"/>
                    <a:pt x="78508" y="15642"/>
                  </a:cubicBezTo>
                  <a:cubicBezTo>
                    <a:pt x="82740" y="13216"/>
                    <a:pt x="88046" y="5572"/>
                    <a:pt x="90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1"/>
            <p:cNvSpPr/>
            <p:nvPr/>
          </p:nvSpPr>
          <p:spPr>
            <a:xfrm>
              <a:off x="-601718" y="3790470"/>
              <a:ext cx="2749431" cy="1404605"/>
            </a:xfrm>
            <a:custGeom>
              <a:avLst/>
              <a:gdLst/>
              <a:ahLst/>
              <a:cxnLst/>
              <a:rect l="l" t="t" r="r" b="b"/>
              <a:pathLst>
                <a:path w="79018" h="40368" extrusionOk="0">
                  <a:moveTo>
                    <a:pt x="39914" y="1"/>
                  </a:moveTo>
                  <a:cubicBezTo>
                    <a:pt x="39903" y="1"/>
                    <a:pt x="39892" y="1"/>
                    <a:pt x="39880" y="1"/>
                  </a:cubicBezTo>
                  <a:cubicBezTo>
                    <a:pt x="19099" y="1"/>
                    <a:pt x="1319" y="19919"/>
                    <a:pt x="1" y="40368"/>
                  </a:cubicBezTo>
                  <a:lnTo>
                    <a:pt x="79018" y="40124"/>
                  </a:lnTo>
                  <a:cubicBezTo>
                    <a:pt x="78531" y="32713"/>
                    <a:pt x="75983" y="22367"/>
                    <a:pt x="71950" y="16640"/>
                  </a:cubicBezTo>
                  <a:cubicBezTo>
                    <a:pt x="64623" y="6203"/>
                    <a:pt x="52663" y="1"/>
                    <a:pt x="399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1"/>
            <p:cNvSpPr/>
            <p:nvPr/>
          </p:nvSpPr>
          <p:spPr>
            <a:xfrm rot="-5400000">
              <a:off x="7382817" y="3568100"/>
              <a:ext cx="2393270" cy="1129098"/>
            </a:xfrm>
            <a:custGeom>
              <a:avLst/>
              <a:gdLst/>
              <a:ahLst/>
              <a:cxnLst/>
              <a:rect l="l" t="t" r="r" b="b"/>
              <a:pathLst>
                <a:path w="68782" h="32450" extrusionOk="0">
                  <a:moveTo>
                    <a:pt x="45725" y="0"/>
                  </a:moveTo>
                  <a:cubicBezTo>
                    <a:pt x="41591" y="0"/>
                    <a:pt x="37410" y="1148"/>
                    <a:pt x="34120" y="3637"/>
                  </a:cubicBezTo>
                  <a:cubicBezTo>
                    <a:pt x="32214" y="5088"/>
                    <a:pt x="30663" y="6916"/>
                    <a:pt x="29102" y="8732"/>
                  </a:cubicBezTo>
                  <a:cubicBezTo>
                    <a:pt x="28093" y="9907"/>
                    <a:pt x="27074" y="11070"/>
                    <a:pt x="25944" y="12122"/>
                  </a:cubicBezTo>
                  <a:cubicBezTo>
                    <a:pt x="22843" y="15002"/>
                    <a:pt x="18988" y="16952"/>
                    <a:pt x="14833" y="17750"/>
                  </a:cubicBezTo>
                  <a:cubicBezTo>
                    <a:pt x="14237" y="17862"/>
                    <a:pt x="13601" y="17896"/>
                    <a:pt x="12947" y="17896"/>
                  </a:cubicBezTo>
                  <a:cubicBezTo>
                    <a:pt x="12001" y="17896"/>
                    <a:pt x="11017" y="17826"/>
                    <a:pt x="10061" y="17826"/>
                  </a:cubicBezTo>
                  <a:cubicBezTo>
                    <a:pt x="8952" y="17826"/>
                    <a:pt x="7879" y="17920"/>
                    <a:pt x="6946" y="18326"/>
                  </a:cubicBezTo>
                  <a:cubicBezTo>
                    <a:pt x="3135" y="19987"/>
                    <a:pt x="0" y="25504"/>
                    <a:pt x="244" y="32206"/>
                  </a:cubicBezTo>
                  <a:lnTo>
                    <a:pt x="62977" y="32450"/>
                  </a:lnTo>
                  <a:cubicBezTo>
                    <a:pt x="66799" y="29337"/>
                    <a:pt x="68782" y="23344"/>
                    <a:pt x="68560" y="20596"/>
                  </a:cubicBezTo>
                  <a:cubicBezTo>
                    <a:pt x="67574" y="9164"/>
                    <a:pt x="57981" y="424"/>
                    <a:pt x="46516" y="14"/>
                  </a:cubicBezTo>
                  <a:cubicBezTo>
                    <a:pt x="46252" y="5"/>
                    <a:pt x="45989" y="0"/>
                    <a:pt x="45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1"/>
            <p:cNvSpPr/>
            <p:nvPr/>
          </p:nvSpPr>
          <p:spPr>
            <a:xfrm>
              <a:off x="607810" y="2713530"/>
              <a:ext cx="330379" cy="330379"/>
            </a:xfrm>
            <a:custGeom>
              <a:avLst/>
              <a:gdLst/>
              <a:ahLst/>
              <a:cxnLst/>
              <a:rect l="l" t="t" r="r" b="b"/>
              <a:pathLst>
                <a:path w="9495" h="9495" extrusionOk="0">
                  <a:moveTo>
                    <a:pt x="4742" y="1"/>
                  </a:moveTo>
                  <a:lnTo>
                    <a:pt x="1" y="4742"/>
                  </a:lnTo>
                  <a:lnTo>
                    <a:pt x="4742" y="9494"/>
                  </a:lnTo>
                  <a:lnTo>
                    <a:pt x="9494" y="4742"/>
                  </a:lnTo>
                  <a:lnTo>
                    <a:pt x="4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6" name="Google Shape;1196;p21"/>
            <p:cNvGrpSpPr/>
            <p:nvPr/>
          </p:nvGrpSpPr>
          <p:grpSpPr>
            <a:xfrm>
              <a:off x="5591672" y="3652334"/>
              <a:ext cx="3264049" cy="1461181"/>
              <a:chOff x="5591672" y="3652334"/>
              <a:chExt cx="3264049" cy="1461181"/>
            </a:xfrm>
          </p:grpSpPr>
          <p:sp>
            <p:nvSpPr>
              <p:cNvPr id="1197" name="Google Shape;1197;p21"/>
              <p:cNvSpPr/>
              <p:nvPr/>
            </p:nvSpPr>
            <p:spPr>
              <a:xfrm>
                <a:off x="7562878" y="4177773"/>
                <a:ext cx="341548" cy="175889"/>
              </a:xfrm>
              <a:custGeom>
                <a:avLst/>
                <a:gdLst/>
                <a:ahLst/>
                <a:cxnLst/>
                <a:rect l="l" t="t" r="r" b="b"/>
                <a:pathLst>
                  <a:path w="9816" h="5055" extrusionOk="0">
                    <a:moveTo>
                      <a:pt x="4459" y="1443"/>
                    </a:moveTo>
                    <a:lnTo>
                      <a:pt x="4587" y="1498"/>
                    </a:lnTo>
                    <a:cubicBezTo>
                      <a:pt x="4544" y="1480"/>
                      <a:pt x="4501" y="1462"/>
                      <a:pt x="4459" y="1443"/>
                    </a:cubicBezTo>
                    <a:close/>
                    <a:moveTo>
                      <a:pt x="7179" y="2207"/>
                    </a:moveTo>
                    <a:lnTo>
                      <a:pt x="7336" y="2226"/>
                    </a:lnTo>
                    <a:lnTo>
                      <a:pt x="7336" y="2226"/>
                    </a:lnTo>
                    <a:cubicBezTo>
                      <a:pt x="7283" y="2221"/>
                      <a:pt x="7231" y="2214"/>
                      <a:pt x="7179" y="2207"/>
                    </a:cubicBezTo>
                    <a:close/>
                    <a:moveTo>
                      <a:pt x="1542" y="0"/>
                    </a:moveTo>
                    <a:cubicBezTo>
                      <a:pt x="1410" y="0"/>
                      <a:pt x="1282" y="16"/>
                      <a:pt x="1175" y="47"/>
                    </a:cubicBezTo>
                    <a:cubicBezTo>
                      <a:pt x="432" y="247"/>
                      <a:pt x="0" y="1011"/>
                      <a:pt x="200" y="1753"/>
                    </a:cubicBezTo>
                    <a:cubicBezTo>
                      <a:pt x="311" y="2086"/>
                      <a:pt x="532" y="2385"/>
                      <a:pt x="842" y="2584"/>
                    </a:cubicBezTo>
                    <a:cubicBezTo>
                      <a:pt x="2947" y="4035"/>
                      <a:pt x="5406" y="4888"/>
                      <a:pt x="7965" y="5054"/>
                    </a:cubicBezTo>
                    <a:cubicBezTo>
                      <a:pt x="9195" y="5054"/>
                      <a:pt x="9815" y="3559"/>
                      <a:pt x="8940" y="2695"/>
                    </a:cubicBezTo>
                    <a:cubicBezTo>
                      <a:pt x="8674" y="2440"/>
                      <a:pt x="8320" y="2296"/>
                      <a:pt x="7965" y="2285"/>
                    </a:cubicBezTo>
                    <a:lnTo>
                      <a:pt x="7954" y="2285"/>
                    </a:lnTo>
                    <a:cubicBezTo>
                      <a:pt x="7791" y="2271"/>
                      <a:pt x="7624" y="2257"/>
                      <a:pt x="7458" y="2240"/>
                    </a:cubicBezTo>
                    <a:lnTo>
                      <a:pt x="7458" y="2240"/>
                    </a:lnTo>
                    <a:cubicBezTo>
                      <a:pt x="6390" y="2086"/>
                      <a:pt x="5342" y="1803"/>
                      <a:pt x="4343" y="1391"/>
                    </a:cubicBezTo>
                    <a:lnTo>
                      <a:pt x="4343" y="1391"/>
                    </a:lnTo>
                    <a:cubicBezTo>
                      <a:pt x="3602" y="1056"/>
                      <a:pt x="2897" y="650"/>
                      <a:pt x="2238" y="180"/>
                    </a:cubicBezTo>
                    <a:cubicBezTo>
                      <a:pt x="2057" y="57"/>
                      <a:pt x="1792" y="0"/>
                      <a:pt x="15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1"/>
              <p:cNvSpPr/>
              <p:nvPr/>
            </p:nvSpPr>
            <p:spPr>
              <a:xfrm>
                <a:off x="7874328" y="4017507"/>
                <a:ext cx="220496" cy="157969"/>
              </a:xfrm>
              <a:custGeom>
                <a:avLst/>
                <a:gdLst/>
                <a:ahLst/>
                <a:cxnLst/>
                <a:rect l="l" t="t" r="r" b="b"/>
                <a:pathLst>
                  <a:path w="6337" h="4540" extrusionOk="0">
                    <a:moveTo>
                      <a:pt x="2936" y="865"/>
                    </a:moveTo>
                    <a:lnTo>
                      <a:pt x="2994" y="909"/>
                    </a:lnTo>
                    <a:lnTo>
                      <a:pt x="2994" y="909"/>
                    </a:lnTo>
                    <a:cubicBezTo>
                      <a:pt x="2975" y="894"/>
                      <a:pt x="2955" y="880"/>
                      <a:pt x="2936" y="865"/>
                    </a:cubicBezTo>
                    <a:close/>
                    <a:moveTo>
                      <a:pt x="3159" y="1034"/>
                    </a:moveTo>
                    <a:lnTo>
                      <a:pt x="3213" y="1075"/>
                    </a:lnTo>
                    <a:cubicBezTo>
                      <a:pt x="3195" y="1062"/>
                      <a:pt x="3177" y="1048"/>
                      <a:pt x="3159" y="1034"/>
                    </a:cubicBezTo>
                    <a:close/>
                    <a:moveTo>
                      <a:pt x="3866" y="1463"/>
                    </a:moveTo>
                    <a:lnTo>
                      <a:pt x="3922" y="1485"/>
                    </a:lnTo>
                    <a:lnTo>
                      <a:pt x="3922" y="1485"/>
                    </a:lnTo>
                    <a:cubicBezTo>
                      <a:pt x="3904" y="1478"/>
                      <a:pt x="3885" y="1470"/>
                      <a:pt x="3866" y="1463"/>
                    </a:cubicBezTo>
                    <a:close/>
                    <a:moveTo>
                      <a:pt x="1505" y="1"/>
                    </a:moveTo>
                    <a:cubicBezTo>
                      <a:pt x="1138" y="1"/>
                      <a:pt x="770" y="134"/>
                      <a:pt x="521" y="399"/>
                    </a:cubicBezTo>
                    <a:cubicBezTo>
                      <a:pt x="0" y="953"/>
                      <a:pt x="0" y="1817"/>
                      <a:pt x="521" y="2360"/>
                    </a:cubicBezTo>
                    <a:cubicBezTo>
                      <a:pt x="1551" y="3468"/>
                      <a:pt x="2903" y="4221"/>
                      <a:pt x="4387" y="4498"/>
                    </a:cubicBezTo>
                    <a:cubicBezTo>
                      <a:pt x="4502" y="4526"/>
                      <a:pt x="4619" y="4540"/>
                      <a:pt x="4734" y="4540"/>
                    </a:cubicBezTo>
                    <a:cubicBezTo>
                      <a:pt x="4985" y="4540"/>
                      <a:pt x="5230" y="4475"/>
                      <a:pt x="5450" y="4354"/>
                    </a:cubicBezTo>
                    <a:cubicBezTo>
                      <a:pt x="6115" y="3977"/>
                      <a:pt x="6337" y="3124"/>
                      <a:pt x="5949" y="2460"/>
                    </a:cubicBezTo>
                    <a:cubicBezTo>
                      <a:pt x="5772" y="2183"/>
                      <a:pt x="5473" y="1895"/>
                      <a:pt x="5118" y="1828"/>
                    </a:cubicBezTo>
                    <a:lnTo>
                      <a:pt x="5129" y="1828"/>
                    </a:lnTo>
                    <a:cubicBezTo>
                      <a:pt x="4777" y="1765"/>
                      <a:pt x="4432" y="1672"/>
                      <a:pt x="4094" y="1550"/>
                    </a:cubicBezTo>
                    <a:lnTo>
                      <a:pt x="4094" y="1550"/>
                    </a:lnTo>
                    <a:cubicBezTo>
                      <a:pt x="3740" y="1392"/>
                      <a:pt x="3396" y="1199"/>
                      <a:pt x="3077" y="969"/>
                    </a:cubicBezTo>
                    <a:lnTo>
                      <a:pt x="3077" y="969"/>
                    </a:lnTo>
                    <a:cubicBezTo>
                      <a:pt x="2863" y="798"/>
                      <a:pt x="2665" y="610"/>
                      <a:pt x="2482" y="399"/>
                    </a:cubicBezTo>
                    <a:cubicBezTo>
                      <a:pt x="2238" y="134"/>
                      <a:pt x="1872" y="1"/>
                      <a:pt x="15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1"/>
              <p:cNvSpPr/>
              <p:nvPr/>
            </p:nvSpPr>
            <p:spPr>
              <a:xfrm>
                <a:off x="8184978" y="4277252"/>
                <a:ext cx="256752" cy="174079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5003" extrusionOk="0">
                    <a:moveTo>
                      <a:pt x="4022" y="3813"/>
                    </a:moveTo>
                    <a:cubicBezTo>
                      <a:pt x="4057" y="3840"/>
                      <a:pt x="4091" y="3868"/>
                      <a:pt x="4126" y="3896"/>
                    </a:cubicBezTo>
                    <a:lnTo>
                      <a:pt x="4126" y="3896"/>
                    </a:lnTo>
                    <a:lnTo>
                      <a:pt x="4022" y="3813"/>
                    </a:lnTo>
                    <a:close/>
                    <a:moveTo>
                      <a:pt x="1555" y="1"/>
                    </a:moveTo>
                    <a:cubicBezTo>
                      <a:pt x="1325" y="1"/>
                      <a:pt x="1106" y="45"/>
                      <a:pt x="887" y="179"/>
                    </a:cubicBezTo>
                    <a:cubicBezTo>
                      <a:pt x="222" y="567"/>
                      <a:pt x="1" y="1409"/>
                      <a:pt x="389" y="2073"/>
                    </a:cubicBezTo>
                    <a:cubicBezTo>
                      <a:pt x="577" y="2350"/>
                      <a:pt x="876" y="2650"/>
                      <a:pt x="1219" y="2705"/>
                    </a:cubicBezTo>
                    <a:cubicBezTo>
                      <a:pt x="1772" y="2795"/>
                      <a:pt x="2316" y="2941"/>
                      <a:pt x="2834" y="3149"/>
                    </a:cubicBezTo>
                    <a:lnTo>
                      <a:pt x="2834" y="3149"/>
                    </a:lnTo>
                    <a:cubicBezTo>
                      <a:pt x="3329" y="3378"/>
                      <a:pt x="3793" y="3657"/>
                      <a:pt x="4232" y="3984"/>
                    </a:cubicBezTo>
                    <a:lnTo>
                      <a:pt x="4232" y="3984"/>
                    </a:lnTo>
                    <a:cubicBezTo>
                      <a:pt x="4463" y="4179"/>
                      <a:pt x="4681" y="4386"/>
                      <a:pt x="4886" y="4599"/>
                    </a:cubicBezTo>
                    <a:cubicBezTo>
                      <a:pt x="5137" y="4866"/>
                      <a:pt x="5505" y="5002"/>
                      <a:pt x="5872" y="5002"/>
                    </a:cubicBezTo>
                    <a:cubicBezTo>
                      <a:pt x="6236" y="5002"/>
                      <a:pt x="6599" y="4869"/>
                      <a:pt x="6847" y="4599"/>
                    </a:cubicBezTo>
                    <a:cubicBezTo>
                      <a:pt x="7379" y="4056"/>
                      <a:pt x="7379" y="3192"/>
                      <a:pt x="6847" y="2650"/>
                    </a:cubicBezTo>
                    <a:cubicBezTo>
                      <a:pt x="5540" y="1265"/>
                      <a:pt x="3823" y="356"/>
                      <a:pt x="1962" y="35"/>
                    </a:cubicBezTo>
                    <a:cubicBezTo>
                      <a:pt x="1821" y="15"/>
                      <a:pt x="1686" y="1"/>
                      <a:pt x="15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1"/>
              <p:cNvSpPr/>
              <p:nvPr/>
            </p:nvSpPr>
            <p:spPr>
              <a:xfrm>
                <a:off x="8200009" y="4529759"/>
                <a:ext cx="269105" cy="173871"/>
              </a:xfrm>
              <a:custGeom>
                <a:avLst/>
                <a:gdLst/>
                <a:ahLst/>
                <a:cxnLst/>
                <a:rect l="l" t="t" r="r" b="b"/>
                <a:pathLst>
                  <a:path w="7734" h="4997" extrusionOk="0">
                    <a:moveTo>
                      <a:pt x="3169" y="710"/>
                    </a:moveTo>
                    <a:lnTo>
                      <a:pt x="3240" y="764"/>
                    </a:lnTo>
                    <a:lnTo>
                      <a:pt x="3240" y="764"/>
                    </a:lnTo>
                    <a:cubicBezTo>
                      <a:pt x="3216" y="746"/>
                      <a:pt x="3193" y="728"/>
                      <a:pt x="3169" y="710"/>
                    </a:cubicBezTo>
                    <a:close/>
                    <a:moveTo>
                      <a:pt x="4875" y="1762"/>
                    </a:moveTo>
                    <a:lnTo>
                      <a:pt x="5141" y="1869"/>
                    </a:lnTo>
                    <a:lnTo>
                      <a:pt x="5141" y="1869"/>
                    </a:lnTo>
                    <a:cubicBezTo>
                      <a:pt x="5052" y="1834"/>
                      <a:pt x="4963" y="1799"/>
                      <a:pt x="4875" y="1762"/>
                    </a:cubicBezTo>
                    <a:close/>
                    <a:moveTo>
                      <a:pt x="1851" y="1"/>
                    </a:moveTo>
                    <a:cubicBezTo>
                      <a:pt x="610" y="1"/>
                      <a:pt x="1" y="1485"/>
                      <a:pt x="865" y="2360"/>
                    </a:cubicBezTo>
                    <a:cubicBezTo>
                      <a:pt x="2250" y="3645"/>
                      <a:pt x="3945" y="4532"/>
                      <a:pt x="5783" y="4953"/>
                    </a:cubicBezTo>
                    <a:cubicBezTo>
                      <a:pt x="5900" y="4982"/>
                      <a:pt x="6020" y="4996"/>
                      <a:pt x="6140" y="4996"/>
                    </a:cubicBezTo>
                    <a:cubicBezTo>
                      <a:pt x="6386" y="4996"/>
                      <a:pt x="6631" y="4935"/>
                      <a:pt x="6847" y="4809"/>
                    </a:cubicBezTo>
                    <a:cubicBezTo>
                      <a:pt x="7512" y="4421"/>
                      <a:pt x="7733" y="3579"/>
                      <a:pt x="7345" y="2914"/>
                    </a:cubicBezTo>
                    <a:cubicBezTo>
                      <a:pt x="7157" y="2604"/>
                      <a:pt x="6869" y="2371"/>
                      <a:pt x="6515" y="2283"/>
                    </a:cubicBezTo>
                    <a:lnTo>
                      <a:pt x="6526" y="2283"/>
                    </a:lnTo>
                    <a:cubicBezTo>
                      <a:pt x="6068" y="2184"/>
                      <a:pt x="5617" y="2049"/>
                      <a:pt x="5179" y="1883"/>
                    </a:cubicBezTo>
                    <a:lnTo>
                      <a:pt x="5179" y="1883"/>
                    </a:lnTo>
                    <a:cubicBezTo>
                      <a:pt x="4534" y="1607"/>
                      <a:pt x="3923" y="1261"/>
                      <a:pt x="3362" y="854"/>
                    </a:cubicBezTo>
                    <a:lnTo>
                      <a:pt x="3362" y="854"/>
                    </a:lnTo>
                    <a:cubicBezTo>
                      <a:pt x="3180" y="710"/>
                      <a:pt x="2999" y="563"/>
                      <a:pt x="2826" y="400"/>
                    </a:cubicBezTo>
                    <a:cubicBezTo>
                      <a:pt x="2560" y="145"/>
                      <a:pt x="2216" y="1"/>
                      <a:pt x="18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1"/>
              <p:cNvSpPr/>
              <p:nvPr/>
            </p:nvSpPr>
            <p:spPr>
              <a:xfrm>
                <a:off x="8653701" y="4541172"/>
                <a:ext cx="202020" cy="174949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5028" extrusionOk="0">
                    <a:moveTo>
                      <a:pt x="3446" y="1589"/>
                    </a:moveTo>
                    <a:lnTo>
                      <a:pt x="3498" y="1629"/>
                    </a:lnTo>
                    <a:lnTo>
                      <a:pt x="3498" y="1629"/>
                    </a:lnTo>
                    <a:cubicBezTo>
                      <a:pt x="3480" y="1616"/>
                      <a:pt x="3463" y="1603"/>
                      <a:pt x="3446" y="1589"/>
                    </a:cubicBezTo>
                    <a:close/>
                    <a:moveTo>
                      <a:pt x="4598" y="2299"/>
                    </a:moveTo>
                    <a:lnTo>
                      <a:pt x="4662" y="2327"/>
                    </a:lnTo>
                    <a:lnTo>
                      <a:pt x="4662" y="2327"/>
                    </a:lnTo>
                    <a:cubicBezTo>
                      <a:pt x="4641" y="2320"/>
                      <a:pt x="4619" y="2314"/>
                      <a:pt x="4598" y="2309"/>
                    </a:cubicBezTo>
                    <a:lnTo>
                      <a:pt x="4598" y="2299"/>
                    </a:lnTo>
                    <a:close/>
                    <a:moveTo>
                      <a:pt x="1411" y="0"/>
                    </a:moveTo>
                    <a:cubicBezTo>
                      <a:pt x="1167" y="0"/>
                      <a:pt x="923" y="64"/>
                      <a:pt x="709" y="182"/>
                    </a:cubicBezTo>
                    <a:cubicBezTo>
                      <a:pt x="399" y="371"/>
                      <a:pt x="166" y="670"/>
                      <a:pt x="78" y="1013"/>
                    </a:cubicBezTo>
                    <a:cubicBezTo>
                      <a:pt x="0" y="1357"/>
                      <a:pt x="0" y="1778"/>
                      <a:pt x="211" y="2088"/>
                    </a:cubicBezTo>
                    <a:cubicBezTo>
                      <a:pt x="621" y="2697"/>
                      <a:pt x="1119" y="3240"/>
                      <a:pt x="1695" y="3705"/>
                    </a:cubicBezTo>
                    <a:cubicBezTo>
                      <a:pt x="2338" y="4248"/>
                      <a:pt x="3069" y="4680"/>
                      <a:pt x="3855" y="4968"/>
                    </a:cubicBezTo>
                    <a:cubicBezTo>
                      <a:pt x="3952" y="5010"/>
                      <a:pt x="4067" y="5027"/>
                      <a:pt x="4187" y="5027"/>
                    </a:cubicBezTo>
                    <a:cubicBezTo>
                      <a:pt x="4450" y="5027"/>
                      <a:pt x="4740" y="4942"/>
                      <a:pt x="4930" y="4835"/>
                    </a:cubicBezTo>
                    <a:cubicBezTo>
                      <a:pt x="5584" y="4447"/>
                      <a:pt x="5805" y="3594"/>
                      <a:pt x="5428" y="2941"/>
                    </a:cubicBezTo>
                    <a:lnTo>
                      <a:pt x="5207" y="2664"/>
                    </a:lnTo>
                    <a:cubicBezTo>
                      <a:pt x="5064" y="2511"/>
                      <a:pt x="4887" y="2399"/>
                      <a:pt x="4692" y="2336"/>
                    </a:cubicBezTo>
                    <a:lnTo>
                      <a:pt x="4692" y="2336"/>
                    </a:lnTo>
                    <a:cubicBezTo>
                      <a:pt x="4320" y="2162"/>
                      <a:pt x="3962" y="1961"/>
                      <a:pt x="3628" y="1724"/>
                    </a:cubicBezTo>
                    <a:lnTo>
                      <a:pt x="3628" y="1724"/>
                    </a:lnTo>
                    <a:cubicBezTo>
                      <a:pt x="3285" y="1444"/>
                      <a:pt x="2966" y="1134"/>
                      <a:pt x="2683" y="787"/>
                    </a:cubicBezTo>
                    <a:lnTo>
                      <a:pt x="2683" y="787"/>
                    </a:lnTo>
                    <a:cubicBezTo>
                      <a:pt x="2657" y="752"/>
                      <a:pt x="2630" y="716"/>
                      <a:pt x="2604" y="681"/>
                    </a:cubicBezTo>
                    <a:cubicBezTo>
                      <a:pt x="2415" y="382"/>
                      <a:pt x="2127" y="149"/>
                      <a:pt x="1773" y="49"/>
                    </a:cubicBezTo>
                    <a:cubicBezTo>
                      <a:pt x="1655" y="16"/>
                      <a:pt x="1533" y="0"/>
                      <a:pt x="14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1"/>
              <p:cNvSpPr/>
              <p:nvPr/>
            </p:nvSpPr>
            <p:spPr>
              <a:xfrm>
                <a:off x="7902443" y="3754631"/>
                <a:ext cx="236328" cy="161449"/>
              </a:xfrm>
              <a:custGeom>
                <a:avLst/>
                <a:gdLst/>
                <a:ahLst/>
                <a:cxnLst/>
                <a:rect l="l" t="t" r="r" b="b"/>
                <a:pathLst>
                  <a:path w="6792" h="4640" extrusionOk="0">
                    <a:moveTo>
                      <a:pt x="1421" y="1"/>
                    </a:moveTo>
                    <a:cubicBezTo>
                      <a:pt x="1301" y="1"/>
                      <a:pt x="1181" y="16"/>
                      <a:pt x="1064" y="45"/>
                    </a:cubicBezTo>
                    <a:cubicBezTo>
                      <a:pt x="710" y="145"/>
                      <a:pt x="422" y="366"/>
                      <a:pt x="233" y="676"/>
                    </a:cubicBezTo>
                    <a:cubicBezTo>
                      <a:pt x="45" y="1009"/>
                      <a:pt x="1" y="1385"/>
                      <a:pt x="89" y="1751"/>
                    </a:cubicBezTo>
                    <a:cubicBezTo>
                      <a:pt x="200" y="2072"/>
                      <a:pt x="411" y="2427"/>
                      <a:pt x="732" y="2582"/>
                    </a:cubicBezTo>
                    <a:lnTo>
                      <a:pt x="4653" y="4454"/>
                    </a:lnTo>
                    <a:cubicBezTo>
                      <a:pt x="4873" y="4575"/>
                      <a:pt x="5125" y="4639"/>
                      <a:pt x="5375" y="4639"/>
                    </a:cubicBezTo>
                    <a:cubicBezTo>
                      <a:pt x="5490" y="4639"/>
                      <a:pt x="5605" y="4626"/>
                      <a:pt x="5717" y="4598"/>
                    </a:cubicBezTo>
                    <a:cubicBezTo>
                      <a:pt x="6071" y="4498"/>
                      <a:pt x="6371" y="4265"/>
                      <a:pt x="6548" y="3955"/>
                    </a:cubicBezTo>
                    <a:cubicBezTo>
                      <a:pt x="6736" y="3634"/>
                      <a:pt x="6791" y="3257"/>
                      <a:pt x="6692" y="2892"/>
                    </a:cubicBezTo>
                    <a:cubicBezTo>
                      <a:pt x="6581" y="2560"/>
                      <a:pt x="6371" y="2216"/>
                      <a:pt x="6049" y="2061"/>
                    </a:cubicBezTo>
                    <a:lnTo>
                      <a:pt x="6038" y="2061"/>
                    </a:lnTo>
                    <a:lnTo>
                      <a:pt x="2128" y="189"/>
                    </a:lnTo>
                    <a:cubicBezTo>
                      <a:pt x="1912" y="63"/>
                      <a:pt x="1667" y="1"/>
                      <a:pt x="14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1"/>
              <p:cNvSpPr/>
              <p:nvPr/>
            </p:nvSpPr>
            <p:spPr>
              <a:xfrm>
                <a:off x="7465731" y="3818236"/>
                <a:ext cx="271784" cy="136466"/>
              </a:xfrm>
              <a:custGeom>
                <a:avLst/>
                <a:gdLst/>
                <a:ahLst/>
                <a:cxnLst/>
                <a:rect l="l" t="t" r="r" b="b"/>
                <a:pathLst>
                  <a:path w="7811" h="3922" extrusionOk="0">
                    <a:moveTo>
                      <a:pt x="1771" y="1"/>
                    </a:moveTo>
                    <a:cubicBezTo>
                      <a:pt x="1525" y="1"/>
                      <a:pt x="1280" y="62"/>
                      <a:pt x="1064" y="189"/>
                    </a:cubicBezTo>
                    <a:cubicBezTo>
                      <a:pt x="1" y="809"/>
                      <a:pt x="211" y="2393"/>
                      <a:pt x="1397" y="2714"/>
                    </a:cubicBezTo>
                    <a:lnTo>
                      <a:pt x="5684" y="3878"/>
                    </a:lnTo>
                    <a:cubicBezTo>
                      <a:pt x="5804" y="3907"/>
                      <a:pt x="5925" y="3922"/>
                      <a:pt x="6046" y="3922"/>
                    </a:cubicBezTo>
                    <a:cubicBezTo>
                      <a:pt x="6292" y="3922"/>
                      <a:pt x="6535" y="3860"/>
                      <a:pt x="6758" y="3734"/>
                    </a:cubicBezTo>
                    <a:cubicBezTo>
                      <a:pt x="7811" y="3124"/>
                      <a:pt x="7600" y="1529"/>
                      <a:pt x="6426" y="1208"/>
                    </a:cubicBezTo>
                    <a:lnTo>
                      <a:pt x="2128" y="45"/>
                    </a:lnTo>
                    <a:cubicBezTo>
                      <a:pt x="2011" y="16"/>
                      <a:pt x="1891" y="1"/>
                      <a:pt x="17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1"/>
              <p:cNvSpPr/>
              <p:nvPr/>
            </p:nvSpPr>
            <p:spPr>
              <a:xfrm>
                <a:off x="7253759" y="4016742"/>
                <a:ext cx="159987" cy="96382"/>
              </a:xfrm>
              <a:custGeom>
                <a:avLst/>
                <a:gdLst/>
                <a:ahLst/>
                <a:cxnLst/>
                <a:rect l="l" t="t" r="r" b="b"/>
                <a:pathLst>
                  <a:path w="4598" h="2770" extrusionOk="0">
                    <a:moveTo>
                      <a:pt x="1396" y="0"/>
                    </a:moveTo>
                    <a:cubicBezTo>
                      <a:pt x="1030" y="11"/>
                      <a:pt x="687" y="156"/>
                      <a:pt x="421" y="410"/>
                    </a:cubicBezTo>
                    <a:cubicBezTo>
                      <a:pt x="288" y="532"/>
                      <a:pt x="188" y="687"/>
                      <a:pt x="133" y="853"/>
                    </a:cubicBezTo>
                    <a:cubicBezTo>
                      <a:pt x="44" y="1020"/>
                      <a:pt x="0" y="1208"/>
                      <a:pt x="11" y="1385"/>
                    </a:cubicBezTo>
                    <a:cubicBezTo>
                      <a:pt x="11" y="1762"/>
                      <a:pt x="166" y="2105"/>
                      <a:pt x="421" y="2371"/>
                    </a:cubicBezTo>
                    <a:cubicBezTo>
                      <a:pt x="687" y="2626"/>
                      <a:pt x="1030" y="2770"/>
                      <a:pt x="1396" y="2770"/>
                    </a:cubicBezTo>
                    <a:lnTo>
                      <a:pt x="3201" y="2770"/>
                    </a:lnTo>
                    <a:cubicBezTo>
                      <a:pt x="3567" y="2770"/>
                      <a:pt x="3922" y="2626"/>
                      <a:pt x="4176" y="2371"/>
                    </a:cubicBezTo>
                    <a:cubicBezTo>
                      <a:pt x="4309" y="2249"/>
                      <a:pt x="4409" y="2094"/>
                      <a:pt x="4464" y="1928"/>
                    </a:cubicBezTo>
                    <a:cubicBezTo>
                      <a:pt x="4553" y="1762"/>
                      <a:pt x="4597" y="1573"/>
                      <a:pt x="4586" y="1385"/>
                    </a:cubicBezTo>
                    <a:cubicBezTo>
                      <a:pt x="4586" y="1020"/>
                      <a:pt x="4442" y="676"/>
                      <a:pt x="4176" y="410"/>
                    </a:cubicBezTo>
                    <a:cubicBezTo>
                      <a:pt x="3910" y="156"/>
                      <a:pt x="3567" y="11"/>
                      <a:pt x="32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1"/>
              <p:cNvSpPr/>
              <p:nvPr/>
            </p:nvSpPr>
            <p:spPr>
              <a:xfrm>
                <a:off x="7484242" y="4431254"/>
                <a:ext cx="235527" cy="145547"/>
              </a:xfrm>
              <a:custGeom>
                <a:avLst/>
                <a:gdLst/>
                <a:ahLst/>
                <a:cxnLst/>
                <a:rect l="l" t="t" r="r" b="b"/>
                <a:pathLst>
                  <a:path w="6769" h="4183" extrusionOk="0">
                    <a:moveTo>
                      <a:pt x="1610" y="1"/>
                    </a:moveTo>
                    <a:cubicBezTo>
                      <a:pt x="1353" y="1"/>
                      <a:pt x="1074" y="83"/>
                      <a:pt x="887" y="195"/>
                    </a:cubicBezTo>
                    <a:cubicBezTo>
                      <a:pt x="222" y="583"/>
                      <a:pt x="0" y="1425"/>
                      <a:pt x="388" y="2090"/>
                    </a:cubicBezTo>
                    <a:lnTo>
                      <a:pt x="599" y="2367"/>
                    </a:lnTo>
                    <a:cubicBezTo>
                      <a:pt x="776" y="2533"/>
                      <a:pt x="986" y="2666"/>
                      <a:pt x="1219" y="2721"/>
                    </a:cubicBezTo>
                    <a:lnTo>
                      <a:pt x="4819" y="4128"/>
                    </a:lnTo>
                    <a:cubicBezTo>
                      <a:pt x="4916" y="4166"/>
                      <a:pt x="5029" y="4182"/>
                      <a:pt x="5146" y="4182"/>
                    </a:cubicBezTo>
                    <a:cubicBezTo>
                      <a:pt x="5407" y="4182"/>
                      <a:pt x="5692" y="4102"/>
                      <a:pt x="5883" y="3995"/>
                    </a:cubicBezTo>
                    <a:cubicBezTo>
                      <a:pt x="6547" y="3607"/>
                      <a:pt x="6769" y="2754"/>
                      <a:pt x="6381" y="2101"/>
                    </a:cubicBezTo>
                    <a:lnTo>
                      <a:pt x="6160" y="1824"/>
                    </a:lnTo>
                    <a:cubicBezTo>
                      <a:pt x="5994" y="1647"/>
                      <a:pt x="5783" y="1525"/>
                      <a:pt x="5550" y="1469"/>
                    </a:cubicBezTo>
                    <a:lnTo>
                      <a:pt x="5550" y="1458"/>
                    </a:lnTo>
                    <a:lnTo>
                      <a:pt x="1950" y="62"/>
                    </a:lnTo>
                    <a:cubicBezTo>
                      <a:pt x="1850" y="19"/>
                      <a:pt x="1732" y="1"/>
                      <a:pt x="16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1"/>
              <p:cNvSpPr/>
              <p:nvPr/>
            </p:nvSpPr>
            <p:spPr>
              <a:xfrm>
                <a:off x="8366921" y="3990158"/>
                <a:ext cx="210475" cy="144956"/>
              </a:xfrm>
              <a:custGeom>
                <a:avLst/>
                <a:gdLst/>
                <a:ahLst/>
                <a:cxnLst/>
                <a:rect l="l" t="t" r="r" b="b"/>
                <a:pathLst>
                  <a:path w="6049" h="4166" extrusionOk="0">
                    <a:moveTo>
                      <a:pt x="1753" y="0"/>
                    </a:moveTo>
                    <a:cubicBezTo>
                      <a:pt x="1633" y="0"/>
                      <a:pt x="1513" y="15"/>
                      <a:pt x="1396" y="44"/>
                    </a:cubicBezTo>
                    <a:cubicBezTo>
                      <a:pt x="211" y="377"/>
                      <a:pt x="0" y="1961"/>
                      <a:pt x="1064" y="2581"/>
                    </a:cubicBezTo>
                    <a:lnTo>
                      <a:pt x="3601" y="3988"/>
                    </a:lnTo>
                    <a:cubicBezTo>
                      <a:pt x="3815" y="4106"/>
                      <a:pt x="4054" y="4165"/>
                      <a:pt x="4297" y="4165"/>
                    </a:cubicBezTo>
                    <a:cubicBezTo>
                      <a:pt x="4419" y="4165"/>
                      <a:pt x="4542" y="4151"/>
                      <a:pt x="4664" y="4121"/>
                    </a:cubicBezTo>
                    <a:cubicBezTo>
                      <a:pt x="5838" y="3800"/>
                      <a:pt x="6049" y="2216"/>
                      <a:pt x="4997" y="1595"/>
                    </a:cubicBezTo>
                    <a:lnTo>
                      <a:pt x="2460" y="188"/>
                    </a:lnTo>
                    <a:cubicBezTo>
                      <a:pt x="2244" y="62"/>
                      <a:pt x="1999" y="0"/>
                      <a:pt x="17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1"/>
              <p:cNvSpPr/>
              <p:nvPr/>
            </p:nvSpPr>
            <p:spPr>
              <a:xfrm>
                <a:off x="8650222" y="4278852"/>
                <a:ext cx="204699" cy="133787"/>
              </a:xfrm>
              <a:custGeom>
                <a:avLst/>
                <a:gdLst/>
                <a:ahLst/>
                <a:cxnLst/>
                <a:rect l="l" t="t" r="r" b="b"/>
                <a:pathLst>
                  <a:path w="5883" h="3845" extrusionOk="0">
                    <a:moveTo>
                      <a:pt x="1131" y="1"/>
                    </a:moveTo>
                    <a:cubicBezTo>
                      <a:pt x="1041" y="1"/>
                      <a:pt x="952" y="12"/>
                      <a:pt x="865" y="33"/>
                    </a:cubicBezTo>
                    <a:cubicBezTo>
                      <a:pt x="599" y="111"/>
                      <a:pt x="377" y="277"/>
                      <a:pt x="244" y="510"/>
                    </a:cubicBezTo>
                    <a:cubicBezTo>
                      <a:pt x="1" y="975"/>
                      <a:pt x="100" y="1673"/>
                      <a:pt x="621" y="1939"/>
                    </a:cubicBezTo>
                    <a:lnTo>
                      <a:pt x="4210" y="3711"/>
                    </a:lnTo>
                    <a:cubicBezTo>
                      <a:pt x="4373" y="3800"/>
                      <a:pt x="4555" y="3844"/>
                      <a:pt x="4737" y="3844"/>
                    </a:cubicBezTo>
                    <a:cubicBezTo>
                      <a:pt x="4828" y="3844"/>
                      <a:pt x="4919" y="3833"/>
                      <a:pt x="5008" y="3811"/>
                    </a:cubicBezTo>
                    <a:cubicBezTo>
                      <a:pt x="5274" y="3733"/>
                      <a:pt x="5495" y="3567"/>
                      <a:pt x="5628" y="3335"/>
                    </a:cubicBezTo>
                    <a:cubicBezTo>
                      <a:pt x="5883" y="2869"/>
                      <a:pt x="5783" y="2171"/>
                      <a:pt x="5263" y="1917"/>
                    </a:cubicBezTo>
                    <a:lnTo>
                      <a:pt x="5263" y="1906"/>
                    </a:lnTo>
                    <a:lnTo>
                      <a:pt x="1662" y="144"/>
                    </a:lnTo>
                    <a:cubicBezTo>
                      <a:pt x="1498" y="47"/>
                      <a:pt x="1314" y="1"/>
                      <a:pt x="11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1"/>
              <p:cNvSpPr/>
              <p:nvPr/>
            </p:nvSpPr>
            <p:spPr>
              <a:xfrm>
                <a:off x="8589331" y="4792740"/>
                <a:ext cx="110265" cy="98122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2820" extrusionOk="0">
                    <a:moveTo>
                      <a:pt x="1027" y="1"/>
                    </a:moveTo>
                    <a:cubicBezTo>
                      <a:pt x="941" y="1"/>
                      <a:pt x="856" y="15"/>
                      <a:pt x="776" y="42"/>
                    </a:cubicBezTo>
                    <a:cubicBezTo>
                      <a:pt x="521" y="120"/>
                      <a:pt x="299" y="297"/>
                      <a:pt x="155" y="518"/>
                    </a:cubicBezTo>
                    <a:lnTo>
                      <a:pt x="56" y="762"/>
                    </a:lnTo>
                    <a:cubicBezTo>
                      <a:pt x="0" y="951"/>
                      <a:pt x="0" y="1139"/>
                      <a:pt x="56" y="1316"/>
                    </a:cubicBezTo>
                    <a:lnTo>
                      <a:pt x="155" y="1571"/>
                    </a:lnTo>
                    <a:cubicBezTo>
                      <a:pt x="244" y="1726"/>
                      <a:pt x="377" y="1848"/>
                      <a:pt x="532" y="1936"/>
                    </a:cubicBezTo>
                    <a:lnTo>
                      <a:pt x="1596" y="2679"/>
                    </a:lnTo>
                    <a:cubicBezTo>
                      <a:pt x="1706" y="2756"/>
                      <a:pt x="1839" y="2800"/>
                      <a:pt x="1983" y="2800"/>
                    </a:cubicBezTo>
                    <a:cubicBezTo>
                      <a:pt x="2036" y="2814"/>
                      <a:pt x="2090" y="2820"/>
                      <a:pt x="2144" y="2820"/>
                    </a:cubicBezTo>
                    <a:cubicBezTo>
                      <a:pt x="2228" y="2820"/>
                      <a:pt x="2313" y="2805"/>
                      <a:pt x="2393" y="2778"/>
                    </a:cubicBezTo>
                    <a:cubicBezTo>
                      <a:pt x="2648" y="2701"/>
                      <a:pt x="2869" y="2535"/>
                      <a:pt x="3013" y="2302"/>
                    </a:cubicBezTo>
                    <a:lnTo>
                      <a:pt x="3124" y="2058"/>
                    </a:lnTo>
                    <a:cubicBezTo>
                      <a:pt x="3169" y="1870"/>
                      <a:pt x="3169" y="1682"/>
                      <a:pt x="3124" y="1504"/>
                    </a:cubicBezTo>
                    <a:lnTo>
                      <a:pt x="3013" y="1261"/>
                    </a:lnTo>
                    <a:cubicBezTo>
                      <a:pt x="2925" y="1106"/>
                      <a:pt x="2792" y="973"/>
                      <a:pt x="2648" y="884"/>
                    </a:cubicBezTo>
                    <a:lnTo>
                      <a:pt x="1584" y="142"/>
                    </a:lnTo>
                    <a:cubicBezTo>
                      <a:pt x="1463" y="64"/>
                      <a:pt x="1330" y="31"/>
                      <a:pt x="1197" y="20"/>
                    </a:cubicBezTo>
                    <a:cubicBezTo>
                      <a:pt x="1140" y="7"/>
                      <a:pt x="1083" y="1"/>
                      <a:pt x="10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1"/>
              <p:cNvSpPr/>
              <p:nvPr/>
            </p:nvSpPr>
            <p:spPr>
              <a:xfrm>
                <a:off x="7915943" y="4503558"/>
                <a:ext cx="109883" cy="72513"/>
              </a:xfrm>
              <a:custGeom>
                <a:avLst/>
                <a:gdLst/>
                <a:ahLst/>
                <a:cxnLst/>
                <a:rect l="l" t="t" r="r" b="b"/>
                <a:pathLst>
                  <a:path w="3158" h="2084" extrusionOk="0">
                    <a:moveTo>
                      <a:pt x="1053" y="1"/>
                    </a:moveTo>
                    <a:cubicBezTo>
                      <a:pt x="909" y="1"/>
                      <a:pt x="776" y="34"/>
                      <a:pt x="643" y="100"/>
                    </a:cubicBezTo>
                    <a:cubicBezTo>
                      <a:pt x="388" y="189"/>
                      <a:pt x="189" y="388"/>
                      <a:pt x="89" y="654"/>
                    </a:cubicBezTo>
                    <a:cubicBezTo>
                      <a:pt x="34" y="776"/>
                      <a:pt x="1" y="909"/>
                      <a:pt x="1" y="1053"/>
                    </a:cubicBezTo>
                    <a:lnTo>
                      <a:pt x="45" y="1330"/>
                    </a:lnTo>
                    <a:cubicBezTo>
                      <a:pt x="89" y="1496"/>
                      <a:pt x="178" y="1662"/>
                      <a:pt x="311" y="1784"/>
                    </a:cubicBezTo>
                    <a:cubicBezTo>
                      <a:pt x="510" y="1972"/>
                      <a:pt x="765" y="2083"/>
                      <a:pt x="1042" y="2083"/>
                    </a:cubicBezTo>
                    <a:lnTo>
                      <a:pt x="2116" y="2083"/>
                    </a:lnTo>
                    <a:cubicBezTo>
                      <a:pt x="2681" y="2072"/>
                      <a:pt x="3147" y="1618"/>
                      <a:pt x="3158" y="1053"/>
                    </a:cubicBezTo>
                    <a:lnTo>
                      <a:pt x="3124" y="776"/>
                    </a:lnTo>
                    <a:cubicBezTo>
                      <a:pt x="3069" y="599"/>
                      <a:pt x="2980" y="444"/>
                      <a:pt x="2859" y="311"/>
                    </a:cubicBezTo>
                    <a:cubicBezTo>
                      <a:pt x="2659" y="122"/>
                      <a:pt x="2393" y="12"/>
                      <a:pt x="2116" y="12"/>
                    </a:cubicBezTo>
                    <a:lnTo>
                      <a:pt x="21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1"/>
              <p:cNvSpPr/>
              <p:nvPr/>
            </p:nvSpPr>
            <p:spPr>
              <a:xfrm>
                <a:off x="7204003" y="4291170"/>
                <a:ext cx="97565" cy="72513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084" extrusionOk="0">
                    <a:moveTo>
                      <a:pt x="1042" y="1"/>
                    </a:moveTo>
                    <a:cubicBezTo>
                      <a:pt x="765" y="12"/>
                      <a:pt x="499" y="123"/>
                      <a:pt x="300" y="311"/>
                    </a:cubicBezTo>
                    <a:cubicBezTo>
                      <a:pt x="123" y="510"/>
                      <a:pt x="12" y="765"/>
                      <a:pt x="1" y="1042"/>
                    </a:cubicBezTo>
                    <a:lnTo>
                      <a:pt x="34" y="1319"/>
                    </a:lnTo>
                    <a:cubicBezTo>
                      <a:pt x="90" y="1496"/>
                      <a:pt x="178" y="1651"/>
                      <a:pt x="300" y="1784"/>
                    </a:cubicBezTo>
                    <a:lnTo>
                      <a:pt x="511" y="1939"/>
                    </a:lnTo>
                    <a:cubicBezTo>
                      <a:pt x="677" y="2028"/>
                      <a:pt x="854" y="2083"/>
                      <a:pt x="1042" y="2083"/>
                    </a:cubicBezTo>
                    <a:lnTo>
                      <a:pt x="1762" y="2083"/>
                    </a:lnTo>
                    <a:cubicBezTo>
                      <a:pt x="1895" y="2083"/>
                      <a:pt x="2039" y="2050"/>
                      <a:pt x="2161" y="1995"/>
                    </a:cubicBezTo>
                    <a:cubicBezTo>
                      <a:pt x="2283" y="1950"/>
                      <a:pt x="2405" y="1873"/>
                      <a:pt x="2493" y="1773"/>
                    </a:cubicBezTo>
                    <a:cubicBezTo>
                      <a:pt x="2593" y="1685"/>
                      <a:pt x="2660" y="1574"/>
                      <a:pt x="2704" y="1441"/>
                    </a:cubicBezTo>
                    <a:cubicBezTo>
                      <a:pt x="2770" y="1319"/>
                      <a:pt x="2804" y="1175"/>
                      <a:pt x="2793" y="1042"/>
                    </a:cubicBezTo>
                    <a:lnTo>
                      <a:pt x="2759" y="765"/>
                    </a:lnTo>
                    <a:cubicBezTo>
                      <a:pt x="2715" y="588"/>
                      <a:pt x="2615" y="433"/>
                      <a:pt x="2493" y="311"/>
                    </a:cubicBezTo>
                    <a:lnTo>
                      <a:pt x="2283" y="145"/>
                    </a:lnTo>
                    <a:cubicBezTo>
                      <a:pt x="2117" y="56"/>
                      <a:pt x="1940" y="1"/>
                      <a:pt x="17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1"/>
              <p:cNvSpPr/>
              <p:nvPr/>
            </p:nvSpPr>
            <p:spPr>
              <a:xfrm>
                <a:off x="7153515" y="4515980"/>
                <a:ext cx="123000" cy="84726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2435" extrusionOk="0">
                    <a:moveTo>
                      <a:pt x="2464" y="1"/>
                    </a:moveTo>
                    <a:cubicBezTo>
                      <a:pt x="2378" y="1"/>
                      <a:pt x="2291" y="11"/>
                      <a:pt x="2205" y="31"/>
                    </a:cubicBezTo>
                    <a:lnTo>
                      <a:pt x="776" y="397"/>
                    </a:lnTo>
                    <a:cubicBezTo>
                      <a:pt x="510" y="474"/>
                      <a:pt x="289" y="641"/>
                      <a:pt x="156" y="873"/>
                    </a:cubicBezTo>
                    <a:cubicBezTo>
                      <a:pt x="78" y="984"/>
                      <a:pt x="34" y="1117"/>
                      <a:pt x="34" y="1261"/>
                    </a:cubicBezTo>
                    <a:cubicBezTo>
                      <a:pt x="1" y="1394"/>
                      <a:pt x="1" y="1538"/>
                      <a:pt x="45" y="1671"/>
                    </a:cubicBezTo>
                    <a:cubicBezTo>
                      <a:pt x="123" y="1937"/>
                      <a:pt x="289" y="2158"/>
                      <a:pt x="521" y="2291"/>
                    </a:cubicBezTo>
                    <a:cubicBezTo>
                      <a:pt x="685" y="2388"/>
                      <a:pt x="869" y="2435"/>
                      <a:pt x="1057" y="2435"/>
                    </a:cubicBezTo>
                    <a:cubicBezTo>
                      <a:pt x="1148" y="2435"/>
                      <a:pt x="1239" y="2424"/>
                      <a:pt x="1330" y="2402"/>
                    </a:cubicBezTo>
                    <a:lnTo>
                      <a:pt x="2759" y="2036"/>
                    </a:lnTo>
                    <a:cubicBezTo>
                      <a:pt x="3025" y="1970"/>
                      <a:pt x="3247" y="1793"/>
                      <a:pt x="3380" y="1560"/>
                    </a:cubicBezTo>
                    <a:cubicBezTo>
                      <a:pt x="3457" y="1449"/>
                      <a:pt x="3501" y="1316"/>
                      <a:pt x="3501" y="1172"/>
                    </a:cubicBezTo>
                    <a:cubicBezTo>
                      <a:pt x="3535" y="1039"/>
                      <a:pt x="3535" y="895"/>
                      <a:pt x="3490" y="762"/>
                    </a:cubicBezTo>
                    <a:cubicBezTo>
                      <a:pt x="3413" y="497"/>
                      <a:pt x="3247" y="275"/>
                      <a:pt x="3014" y="142"/>
                    </a:cubicBezTo>
                    <a:cubicBezTo>
                      <a:pt x="2846" y="50"/>
                      <a:pt x="2656" y="1"/>
                      <a:pt x="24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1"/>
              <p:cNvSpPr/>
              <p:nvPr/>
            </p:nvSpPr>
            <p:spPr>
              <a:xfrm>
                <a:off x="6915309" y="4478228"/>
                <a:ext cx="141129" cy="97043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2789" extrusionOk="0">
                    <a:moveTo>
                      <a:pt x="2106" y="2169"/>
                    </a:moveTo>
                    <a:lnTo>
                      <a:pt x="2098" y="2174"/>
                    </a:lnTo>
                    <a:lnTo>
                      <a:pt x="2098" y="2174"/>
                    </a:lnTo>
                    <a:lnTo>
                      <a:pt x="2098" y="2174"/>
                    </a:lnTo>
                    <a:lnTo>
                      <a:pt x="2098" y="2174"/>
                    </a:lnTo>
                    <a:cubicBezTo>
                      <a:pt x="2101" y="2172"/>
                      <a:pt x="2103" y="2170"/>
                      <a:pt x="2106" y="2169"/>
                    </a:cubicBezTo>
                    <a:close/>
                    <a:moveTo>
                      <a:pt x="2094" y="2177"/>
                    </a:moveTo>
                    <a:lnTo>
                      <a:pt x="2092" y="2179"/>
                    </a:lnTo>
                    <a:lnTo>
                      <a:pt x="2092" y="2179"/>
                    </a:lnTo>
                    <a:cubicBezTo>
                      <a:pt x="2092" y="2178"/>
                      <a:pt x="2093" y="2178"/>
                      <a:pt x="2094" y="2177"/>
                    </a:cubicBezTo>
                    <a:lnTo>
                      <a:pt x="2094" y="2177"/>
                    </a:lnTo>
                    <a:cubicBezTo>
                      <a:pt x="2094" y="2177"/>
                      <a:pt x="2094" y="2177"/>
                      <a:pt x="2094" y="2177"/>
                    </a:cubicBezTo>
                    <a:close/>
                    <a:moveTo>
                      <a:pt x="2566" y="0"/>
                    </a:moveTo>
                    <a:cubicBezTo>
                      <a:pt x="2498" y="0"/>
                      <a:pt x="2429" y="3"/>
                      <a:pt x="2360" y="9"/>
                    </a:cubicBezTo>
                    <a:cubicBezTo>
                      <a:pt x="2094" y="20"/>
                      <a:pt x="1840" y="75"/>
                      <a:pt x="1585" y="153"/>
                    </a:cubicBezTo>
                    <a:cubicBezTo>
                      <a:pt x="1097" y="319"/>
                      <a:pt x="654" y="618"/>
                      <a:pt x="311" y="1017"/>
                    </a:cubicBezTo>
                    <a:cubicBezTo>
                      <a:pt x="211" y="1105"/>
                      <a:pt x="145" y="1227"/>
                      <a:pt x="100" y="1349"/>
                    </a:cubicBezTo>
                    <a:cubicBezTo>
                      <a:pt x="34" y="1471"/>
                      <a:pt x="1" y="1615"/>
                      <a:pt x="12" y="1759"/>
                    </a:cubicBezTo>
                    <a:cubicBezTo>
                      <a:pt x="12" y="2025"/>
                      <a:pt x="123" y="2291"/>
                      <a:pt x="311" y="2490"/>
                    </a:cubicBezTo>
                    <a:cubicBezTo>
                      <a:pt x="510" y="2678"/>
                      <a:pt x="776" y="2789"/>
                      <a:pt x="1053" y="2789"/>
                    </a:cubicBezTo>
                    <a:cubicBezTo>
                      <a:pt x="1308" y="2778"/>
                      <a:pt x="1618" y="2700"/>
                      <a:pt x="1784" y="2490"/>
                    </a:cubicBezTo>
                    <a:cubicBezTo>
                      <a:pt x="1845" y="2406"/>
                      <a:pt x="1917" y="2327"/>
                      <a:pt x="1996" y="2257"/>
                    </a:cubicBezTo>
                    <a:lnTo>
                      <a:pt x="1996" y="2257"/>
                    </a:lnTo>
                    <a:cubicBezTo>
                      <a:pt x="2055" y="2218"/>
                      <a:pt x="2115" y="2180"/>
                      <a:pt x="2177" y="2146"/>
                    </a:cubicBezTo>
                    <a:lnTo>
                      <a:pt x="2177" y="2146"/>
                    </a:lnTo>
                    <a:cubicBezTo>
                      <a:pt x="2253" y="2119"/>
                      <a:pt x="2330" y="2097"/>
                      <a:pt x="2408" y="2078"/>
                    </a:cubicBezTo>
                    <a:lnTo>
                      <a:pt x="2408" y="2078"/>
                    </a:lnTo>
                    <a:cubicBezTo>
                      <a:pt x="2445" y="2076"/>
                      <a:pt x="2483" y="2075"/>
                      <a:pt x="2520" y="2075"/>
                    </a:cubicBezTo>
                    <a:cubicBezTo>
                      <a:pt x="2558" y="2075"/>
                      <a:pt x="2595" y="2076"/>
                      <a:pt x="2633" y="2078"/>
                    </a:cubicBezTo>
                    <a:lnTo>
                      <a:pt x="2633" y="2078"/>
                    </a:lnTo>
                    <a:cubicBezTo>
                      <a:pt x="2707" y="2094"/>
                      <a:pt x="2783" y="2102"/>
                      <a:pt x="2859" y="2102"/>
                    </a:cubicBezTo>
                    <a:cubicBezTo>
                      <a:pt x="3043" y="2102"/>
                      <a:pt x="3227" y="2055"/>
                      <a:pt x="3391" y="1958"/>
                    </a:cubicBezTo>
                    <a:cubicBezTo>
                      <a:pt x="3889" y="1670"/>
                      <a:pt x="4055" y="1039"/>
                      <a:pt x="3756" y="540"/>
                    </a:cubicBezTo>
                    <a:cubicBezTo>
                      <a:pt x="3623" y="308"/>
                      <a:pt x="3402" y="141"/>
                      <a:pt x="3136" y="64"/>
                    </a:cubicBezTo>
                    <a:lnTo>
                      <a:pt x="3147" y="64"/>
                    </a:lnTo>
                    <a:cubicBezTo>
                      <a:pt x="2958" y="23"/>
                      <a:pt x="2763" y="0"/>
                      <a:pt x="2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1"/>
              <p:cNvSpPr/>
              <p:nvPr/>
            </p:nvSpPr>
            <p:spPr>
              <a:xfrm>
                <a:off x="6541053" y="4865113"/>
                <a:ext cx="121817" cy="122618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524" extrusionOk="0">
                    <a:moveTo>
                      <a:pt x="2460" y="0"/>
                    </a:moveTo>
                    <a:cubicBezTo>
                      <a:pt x="2183" y="0"/>
                      <a:pt x="1928" y="111"/>
                      <a:pt x="1728" y="300"/>
                    </a:cubicBezTo>
                    <a:lnTo>
                      <a:pt x="299" y="1751"/>
                    </a:lnTo>
                    <a:cubicBezTo>
                      <a:pt x="111" y="1939"/>
                      <a:pt x="0" y="2205"/>
                      <a:pt x="0" y="2482"/>
                    </a:cubicBezTo>
                    <a:cubicBezTo>
                      <a:pt x="11" y="2759"/>
                      <a:pt x="111" y="3014"/>
                      <a:pt x="299" y="3213"/>
                    </a:cubicBezTo>
                    <a:cubicBezTo>
                      <a:pt x="499" y="3412"/>
                      <a:pt x="754" y="3523"/>
                      <a:pt x="1031" y="3523"/>
                    </a:cubicBezTo>
                    <a:cubicBezTo>
                      <a:pt x="1307" y="3512"/>
                      <a:pt x="1573" y="3401"/>
                      <a:pt x="1773" y="3213"/>
                    </a:cubicBezTo>
                    <a:lnTo>
                      <a:pt x="3191" y="1773"/>
                    </a:lnTo>
                    <a:cubicBezTo>
                      <a:pt x="3390" y="1573"/>
                      <a:pt x="3501" y="1308"/>
                      <a:pt x="3501" y="1031"/>
                    </a:cubicBezTo>
                    <a:cubicBezTo>
                      <a:pt x="3501" y="898"/>
                      <a:pt x="3479" y="754"/>
                      <a:pt x="3412" y="632"/>
                    </a:cubicBezTo>
                    <a:cubicBezTo>
                      <a:pt x="3368" y="510"/>
                      <a:pt x="3290" y="388"/>
                      <a:pt x="3191" y="300"/>
                    </a:cubicBezTo>
                    <a:cubicBezTo>
                      <a:pt x="3002" y="111"/>
                      <a:pt x="2736" y="0"/>
                      <a:pt x="2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1"/>
              <p:cNvSpPr/>
              <p:nvPr/>
            </p:nvSpPr>
            <p:spPr>
              <a:xfrm>
                <a:off x="6929192" y="4667478"/>
                <a:ext cx="110265" cy="85874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2468" extrusionOk="0">
                    <a:moveTo>
                      <a:pt x="2121" y="0"/>
                    </a:moveTo>
                    <a:cubicBezTo>
                      <a:pt x="2028" y="0"/>
                      <a:pt x="1934" y="14"/>
                      <a:pt x="1839" y="42"/>
                    </a:cubicBezTo>
                    <a:lnTo>
                      <a:pt x="1851" y="42"/>
                    </a:lnTo>
                    <a:lnTo>
                      <a:pt x="776" y="430"/>
                    </a:lnTo>
                    <a:cubicBezTo>
                      <a:pt x="521" y="507"/>
                      <a:pt x="300" y="684"/>
                      <a:pt x="156" y="906"/>
                    </a:cubicBezTo>
                    <a:cubicBezTo>
                      <a:pt x="78" y="1017"/>
                      <a:pt x="34" y="1150"/>
                      <a:pt x="34" y="1294"/>
                    </a:cubicBezTo>
                    <a:cubicBezTo>
                      <a:pt x="1" y="1427"/>
                      <a:pt x="12" y="1571"/>
                      <a:pt x="56" y="1704"/>
                    </a:cubicBezTo>
                    <a:lnTo>
                      <a:pt x="156" y="1958"/>
                    </a:lnTo>
                    <a:cubicBezTo>
                      <a:pt x="244" y="2113"/>
                      <a:pt x="377" y="2235"/>
                      <a:pt x="532" y="2324"/>
                    </a:cubicBezTo>
                    <a:lnTo>
                      <a:pt x="776" y="2435"/>
                    </a:lnTo>
                    <a:cubicBezTo>
                      <a:pt x="865" y="2457"/>
                      <a:pt x="959" y="2468"/>
                      <a:pt x="1053" y="2468"/>
                    </a:cubicBezTo>
                    <a:cubicBezTo>
                      <a:pt x="1147" y="2468"/>
                      <a:pt x="1241" y="2457"/>
                      <a:pt x="1330" y="2435"/>
                    </a:cubicBezTo>
                    <a:lnTo>
                      <a:pt x="2393" y="2047"/>
                    </a:lnTo>
                    <a:cubicBezTo>
                      <a:pt x="2803" y="1947"/>
                      <a:pt x="3102" y="1593"/>
                      <a:pt x="3147" y="1183"/>
                    </a:cubicBezTo>
                    <a:cubicBezTo>
                      <a:pt x="3169" y="1050"/>
                      <a:pt x="3169" y="906"/>
                      <a:pt x="3124" y="773"/>
                    </a:cubicBezTo>
                    <a:lnTo>
                      <a:pt x="3014" y="518"/>
                    </a:lnTo>
                    <a:cubicBezTo>
                      <a:pt x="2925" y="363"/>
                      <a:pt x="2803" y="241"/>
                      <a:pt x="2648" y="153"/>
                    </a:cubicBezTo>
                    <a:lnTo>
                      <a:pt x="2393" y="42"/>
                    </a:lnTo>
                    <a:cubicBezTo>
                      <a:pt x="2305" y="14"/>
                      <a:pt x="2213" y="0"/>
                      <a:pt x="21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1"/>
              <p:cNvSpPr/>
              <p:nvPr/>
            </p:nvSpPr>
            <p:spPr>
              <a:xfrm>
                <a:off x="7182047" y="3756266"/>
                <a:ext cx="154211" cy="84726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2435" extrusionOk="0">
                    <a:moveTo>
                      <a:pt x="3092" y="0"/>
                    </a:moveTo>
                    <a:cubicBezTo>
                      <a:pt x="3006" y="0"/>
                      <a:pt x="2920" y="10"/>
                      <a:pt x="2836" y="31"/>
                    </a:cubicBezTo>
                    <a:lnTo>
                      <a:pt x="1042" y="397"/>
                    </a:lnTo>
                    <a:cubicBezTo>
                      <a:pt x="156" y="651"/>
                      <a:pt x="1" y="1837"/>
                      <a:pt x="798" y="2302"/>
                    </a:cubicBezTo>
                    <a:cubicBezTo>
                      <a:pt x="961" y="2391"/>
                      <a:pt x="1138" y="2435"/>
                      <a:pt x="1320" y="2435"/>
                    </a:cubicBezTo>
                    <a:cubicBezTo>
                      <a:pt x="1411" y="2435"/>
                      <a:pt x="1503" y="2424"/>
                      <a:pt x="1596" y="2402"/>
                    </a:cubicBezTo>
                    <a:lnTo>
                      <a:pt x="3390" y="2036"/>
                    </a:lnTo>
                    <a:cubicBezTo>
                      <a:pt x="4265" y="1792"/>
                      <a:pt x="4432" y="596"/>
                      <a:pt x="3634" y="131"/>
                    </a:cubicBezTo>
                    <a:cubicBezTo>
                      <a:pt x="3467" y="47"/>
                      <a:pt x="3279" y="0"/>
                      <a:pt x="30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1"/>
              <p:cNvSpPr/>
              <p:nvPr/>
            </p:nvSpPr>
            <p:spPr>
              <a:xfrm>
                <a:off x="7604876" y="3652334"/>
                <a:ext cx="113362" cy="62422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1794" extrusionOk="0">
                    <a:moveTo>
                      <a:pt x="1951" y="337"/>
                    </a:moveTo>
                    <a:cubicBezTo>
                      <a:pt x="1948" y="339"/>
                      <a:pt x="1945" y="340"/>
                      <a:pt x="1942" y="341"/>
                    </a:cubicBezTo>
                    <a:lnTo>
                      <a:pt x="1942" y="341"/>
                    </a:lnTo>
                    <a:lnTo>
                      <a:pt x="1943" y="340"/>
                    </a:lnTo>
                    <a:lnTo>
                      <a:pt x="1943" y="340"/>
                    </a:lnTo>
                    <a:lnTo>
                      <a:pt x="1951" y="337"/>
                    </a:lnTo>
                    <a:close/>
                    <a:moveTo>
                      <a:pt x="1308" y="337"/>
                    </a:moveTo>
                    <a:lnTo>
                      <a:pt x="1362" y="359"/>
                    </a:lnTo>
                    <a:lnTo>
                      <a:pt x="1362" y="359"/>
                    </a:lnTo>
                    <a:cubicBezTo>
                      <a:pt x="1344" y="352"/>
                      <a:pt x="1326" y="345"/>
                      <a:pt x="1308" y="337"/>
                    </a:cubicBezTo>
                    <a:close/>
                    <a:moveTo>
                      <a:pt x="1935" y="344"/>
                    </a:moveTo>
                    <a:lnTo>
                      <a:pt x="1935" y="344"/>
                    </a:lnTo>
                    <a:cubicBezTo>
                      <a:pt x="1935" y="344"/>
                      <a:pt x="1934" y="344"/>
                      <a:pt x="1934" y="344"/>
                    </a:cubicBezTo>
                    <a:lnTo>
                      <a:pt x="1934" y="344"/>
                    </a:lnTo>
                    <a:cubicBezTo>
                      <a:pt x="1921" y="350"/>
                      <a:pt x="1909" y="355"/>
                      <a:pt x="1896" y="359"/>
                    </a:cubicBezTo>
                    <a:lnTo>
                      <a:pt x="1896" y="359"/>
                    </a:lnTo>
                    <a:lnTo>
                      <a:pt x="1935" y="344"/>
                    </a:lnTo>
                    <a:close/>
                    <a:moveTo>
                      <a:pt x="1863" y="372"/>
                    </a:moveTo>
                    <a:cubicBezTo>
                      <a:pt x="1846" y="380"/>
                      <a:pt x="1830" y="387"/>
                      <a:pt x="1813" y="394"/>
                    </a:cubicBezTo>
                    <a:lnTo>
                      <a:pt x="1813" y="394"/>
                    </a:lnTo>
                    <a:cubicBezTo>
                      <a:pt x="1811" y="394"/>
                      <a:pt x="1809" y="394"/>
                      <a:pt x="1808" y="394"/>
                    </a:cubicBezTo>
                    <a:lnTo>
                      <a:pt x="1808" y="394"/>
                    </a:lnTo>
                    <a:lnTo>
                      <a:pt x="1863" y="372"/>
                    </a:lnTo>
                    <a:close/>
                    <a:moveTo>
                      <a:pt x="1813" y="394"/>
                    </a:moveTo>
                    <a:cubicBezTo>
                      <a:pt x="1803" y="397"/>
                      <a:pt x="1794" y="401"/>
                      <a:pt x="1784" y="404"/>
                    </a:cubicBezTo>
                    <a:lnTo>
                      <a:pt x="1807" y="395"/>
                    </a:lnTo>
                    <a:lnTo>
                      <a:pt x="1807" y="395"/>
                    </a:lnTo>
                    <a:lnTo>
                      <a:pt x="1813" y="394"/>
                    </a:lnTo>
                    <a:close/>
                    <a:moveTo>
                      <a:pt x="695" y="1"/>
                    </a:moveTo>
                    <a:cubicBezTo>
                      <a:pt x="339" y="1"/>
                      <a:pt x="1" y="273"/>
                      <a:pt x="1" y="692"/>
                    </a:cubicBezTo>
                    <a:cubicBezTo>
                      <a:pt x="12" y="880"/>
                      <a:pt x="78" y="1046"/>
                      <a:pt x="200" y="1179"/>
                    </a:cubicBezTo>
                    <a:cubicBezTo>
                      <a:pt x="592" y="1588"/>
                      <a:pt x="1116" y="1794"/>
                      <a:pt x="1639" y="1794"/>
                    </a:cubicBezTo>
                    <a:cubicBezTo>
                      <a:pt x="2121" y="1794"/>
                      <a:pt x="2603" y="1619"/>
                      <a:pt x="2981" y="1268"/>
                    </a:cubicBezTo>
                    <a:cubicBezTo>
                      <a:pt x="3258" y="1002"/>
                      <a:pt x="3258" y="559"/>
                      <a:pt x="2981" y="293"/>
                    </a:cubicBezTo>
                    <a:cubicBezTo>
                      <a:pt x="2848" y="160"/>
                      <a:pt x="2673" y="94"/>
                      <a:pt x="2497" y="94"/>
                    </a:cubicBezTo>
                    <a:cubicBezTo>
                      <a:pt x="2326" y="94"/>
                      <a:pt x="2152" y="157"/>
                      <a:pt x="2015" y="284"/>
                    </a:cubicBezTo>
                    <a:lnTo>
                      <a:pt x="2015" y="284"/>
                    </a:lnTo>
                    <a:cubicBezTo>
                      <a:pt x="1972" y="313"/>
                      <a:pt x="1926" y="342"/>
                      <a:pt x="1876" y="366"/>
                    </a:cubicBezTo>
                    <a:lnTo>
                      <a:pt x="1876" y="366"/>
                    </a:lnTo>
                    <a:cubicBezTo>
                      <a:pt x="1831" y="381"/>
                      <a:pt x="1784" y="393"/>
                      <a:pt x="1739" y="404"/>
                    </a:cubicBezTo>
                    <a:lnTo>
                      <a:pt x="1739" y="404"/>
                    </a:lnTo>
                    <a:cubicBezTo>
                      <a:pt x="1704" y="408"/>
                      <a:pt x="1669" y="409"/>
                      <a:pt x="1633" y="409"/>
                    </a:cubicBezTo>
                    <a:cubicBezTo>
                      <a:pt x="1597" y="409"/>
                      <a:pt x="1559" y="407"/>
                      <a:pt x="1522" y="404"/>
                    </a:cubicBezTo>
                    <a:lnTo>
                      <a:pt x="1522" y="404"/>
                    </a:lnTo>
                    <a:cubicBezTo>
                      <a:pt x="1487" y="396"/>
                      <a:pt x="1452" y="387"/>
                      <a:pt x="1418" y="377"/>
                    </a:cubicBezTo>
                    <a:lnTo>
                      <a:pt x="1418" y="377"/>
                    </a:lnTo>
                    <a:cubicBezTo>
                      <a:pt x="1366" y="351"/>
                      <a:pt x="1317" y="322"/>
                      <a:pt x="1269" y="289"/>
                    </a:cubicBezTo>
                    <a:lnTo>
                      <a:pt x="1269" y="289"/>
                    </a:lnTo>
                    <a:cubicBezTo>
                      <a:pt x="1239" y="263"/>
                      <a:pt x="1211" y="235"/>
                      <a:pt x="1186" y="204"/>
                    </a:cubicBezTo>
                    <a:cubicBezTo>
                      <a:pt x="1042" y="64"/>
                      <a:pt x="866" y="1"/>
                      <a:pt x="6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1"/>
              <p:cNvSpPr/>
              <p:nvPr/>
            </p:nvSpPr>
            <p:spPr>
              <a:xfrm>
                <a:off x="7540888" y="4053415"/>
                <a:ext cx="56333" cy="48156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384" extrusionOk="0">
                    <a:moveTo>
                      <a:pt x="695" y="1"/>
                    </a:moveTo>
                    <a:cubicBezTo>
                      <a:pt x="339" y="1"/>
                      <a:pt x="1" y="278"/>
                      <a:pt x="1" y="697"/>
                    </a:cubicBezTo>
                    <a:cubicBezTo>
                      <a:pt x="1" y="1073"/>
                      <a:pt x="311" y="1384"/>
                      <a:pt x="699" y="1384"/>
                    </a:cubicBezTo>
                    <a:cubicBezTo>
                      <a:pt x="1308" y="1384"/>
                      <a:pt x="1618" y="641"/>
                      <a:pt x="1186" y="209"/>
                    </a:cubicBezTo>
                    <a:cubicBezTo>
                      <a:pt x="1042" y="65"/>
                      <a:pt x="866" y="1"/>
                      <a:pt x="6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1"/>
              <p:cNvSpPr/>
              <p:nvPr/>
            </p:nvSpPr>
            <p:spPr>
              <a:xfrm>
                <a:off x="7090710" y="4178538"/>
                <a:ext cx="61692" cy="60648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1743" extrusionOk="0">
                    <a:moveTo>
                      <a:pt x="1110" y="1"/>
                    </a:moveTo>
                    <a:cubicBezTo>
                      <a:pt x="1095" y="1"/>
                      <a:pt x="1079" y="2"/>
                      <a:pt x="1064" y="3"/>
                    </a:cubicBezTo>
                    <a:lnTo>
                      <a:pt x="875" y="25"/>
                    </a:lnTo>
                    <a:cubicBezTo>
                      <a:pt x="764" y="58"/>
                      <a:pt x="654" y="114"/>
                      <a:pt x="576" y="202"/>
                    </a:cubicBezTo>
                    <a:cubicBezTo>
                      <a:pt x="454" y="324"/>
                      <a:pt x="332" y="435"/>
                      <a:pt x="211" y="557"/>
                    </a:cubicBezTo>
                    <a:cubicBezTo>
                      <a:pt x="144" y="623"/>
                      <a:pt x="100" y="701"/>
                      <a:pt x="78" y="778"/>
                    </a:cubicBezTo>
                    <a:cubicBezTo>
                      <a:pt x="0" y="956"/>
                      <a:pt x="0" y="1144"/>
                      <a:pt x="78" y="1321"/>
                    </a:cubicBezTo>
                    <a:cubicBezTo>
                      <a:pt x="100" y="1399"/>
                      <a:pt x="144" y="1476"/>
                      <a:pt x="211" y="1543"/>
                    </a:cubicBezTo>
                    <a:lnTo>
                      <a:pt x="355" y="1643"/>
                    </a:lnTo>
                    <a:cubicBezTo>
                      <a:pt x="454" y="1709"/>
                      <a:pt x="576" y="1742"/>
                      <a:pt x="698" y="1742"/>
                    </a:cubicBezTo>
                    <a:lnTo>
                      <a:pt x="886" y="1720"/>
                    </a:lnTo>
                    <a:cubicBezTo>
                      <a:pt x="997" y="1687"/>
                      <a:pt x="1108" y="1620"/>
                      <a:pt x="1197" y="1543"/>
                    </a:cubicBezTo>
                    <a:lnTo>
                      <a:pt x="1551" y="1177"/>
                    </a:lnTo>
                    <a:cubicBezTo>
                      <a:pt x="1617" y="1122"/>
                      <a:pt x="1662" y="1044"/>
                      <a:pt x="1684" y="956"/>
                    </a:cubicBezTo>
                    <a:cubicBezTo>
                      <a:pt x="1773" y="790"/>
                      <a:pt x="1773" y="590"/>
                      <a:pt x="1684" y="424"/>
                    </a:cubicBezTo>
                    <a:cubicBezTo>
                      <a:pt x="1662" y="335"/>
                      <a:pt x="1617" y="258"/>
                      <a:pt x="1551" y="202"/>
                    </a:cubicBezTo>
                    <a:lnTo>
                      <a:pt x="1407" y="92"/>
                    </a:lnTo>
                    <a:cubicBezTo>
                      <a:pt x="1320" y="34"/>
                      <a:pt x="1216" y="1"/>
                      <a:pt x="11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1"/>
              <p:cNvSpPr/>
              <p:nvPr/>
            </p:nvSpPr>
            <p:spPr>
              <a:xfrm>
                <a:off x="7415626" y="4603385"/>
                <a:ext cx="73661" cy="48226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1386" extrusionOk="0">
                    <a:moveTo>
                      <a:pt x="674" y="0"/>
                    </a:moveTo>
                    <a:cubicBezTo>
                      <a:pt x="407" y="0"/>
                      <a:pt x="164" y="174"/>
                      <a:pt x="67" y="422"/>
                    </a:cubicBezTo>
                    <a:cubicBezTo>
                      <a:pt x="23" y="510"/>
                      <a:pt x="1" y="599"/>
                      <a:pt x="12" y="688"/>
                    </a:cubicBezTo>
                    <a:lnTo>
                      <a:pt x="34" y="876"/>
                    </a:lnTo>
                    <a:cubicBezTo>
                      <a:pt x="67" y="987"/>
                      <a:pt x="123" y="1097"/>
                      <a:pt x="211" y="1175"/>
                    </a:cubicBezTo>
                    <a:cubicBezTo>
                      <a:pt x="344" y="1308"/>
                      <a:pt x="521" y="1374"/>
                      <a:pt x="699" y="1385"/>
                    </a:cubicBezTo>
                    <a:lnTo>
                      <a:pt x="1419" y="1385"/>
                    </a:lnTo>
                    <a:cubicBezTo>
                      <a:pt x="1518" y="1385"/>
                      <a:pt x="1607" y="1363"/>
                      <a:pt x="1684" y="1319"/>
                    </a:cubicBezTo>
                    <a:cubicBezTo>
                      <a:pt x="1773" y="1297"/>
                      <a:pt x="1851" y="1252"/>
                      <a:pt x="1906" y="1186"/>
                    </a:cubicBezTo>
                    <a:cubicBezTo>
                      <a:pt x="2039" y="1053"/>
                      <a:pt x="2105" y="876"/>
                      <a:pt x="2117" y="699"/>
                    </a:cubicBezTo>
                    <a:lnTo>
                      <a:pt x="2083" y="510"/>
                    </a:lnTo>
                    <a:cubicBezTo>
                      <a:pt x="2061" y="399"/>
                      <a:pt x="1995" y="289"/>
                      <a:pt x="1906" y="211"/>
                    </a:cubicBezTo>
                    <a:cubicBezTo>
                      <a:pt x="1773" y="78"/>
                      <a:pt x="1607" y="12"/>
                      <a:pt x="1419" y="1"/>
                    </a:cubicBezTo>
                    <a:lnTo>
                      <a:pt x="699" y="1"/>
                    </a:lnTo>
                    <a:cubicBezTo>
                      <a:pt x="690" y="0"/>
                      <a:pt x="682" y="0"/>
                      <a:pt x="6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1"/>
              <p:cNvSpPr/>
              <p:nvPr/>
            </p:nvSpPr>
            <p:spPr>
              <a:xfrm>
                <a:off x="6793909" y="4857771"/>
                <a:ext cx="69799" cy="56333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619" extrusionOk="0">
                    <a:moveTo>
                      <a:pt x="1368" y="1050"/>
                    </a:moveTo>
                    <a:lnTo>
                      <a:pt x="1367" y="1058"/>
                    </a:lnTo>
                    <a:lnTo>
                      <a:pt x="1364" y="1067"/>
                    </a:lnTo>
                    <a:lnTo>
                      <a:pt x="1364" y="1067"/>
                    </a:lnTo>
                    <a:cubicBezTo>
                      <a:pt x="1365" y="1061"/>
                      <a:pt x="1366" y="1055"/>
                      <a:pt x="1368" y="1050"/>
                    </a:cubicBezTo>
                    <a:close/>
                    <a:moveTo>
                      <a:pt x="1322" y="1172"/>
                    </a:moveTo>
                    <a:lnTo>
                      <a:pt x="1321" y="1174"/>
                    </a:lnTo>
                    <a:lnTo>
                      <a:pt x="1314" y="1183"/>
                    </a:lnTo>
                    <a:lnTo>
                      <a:pt x="1314" y="1183"/>
                    </a:lnTo>
                    <a:cubicBezTo>
                      <a:pt x="1316" y="1179"/>
                      <a:pt x="1319" y="1175"/>
                      <a:pt x="1322" y="1172"/>
                    </a:cubicBezTo>
                    <a:close/>
                    <a:moveTo>
                      <a:pt x="751" y="1265"/>
                    </a:moveTo>
                    <a:lnTo>
                      <a:pt x="751" y="1265"/>
                    </a:lnTo>
                    <a:cubicBezTo>
                      <a:pt x="756" y="1268"/>
                      <a:pt x="760" y="1273"/>
                      <a:pt x="764" y="1278"/>
                    </a:cubicBezTo>
                    <a:lnTo>
                      <a:pt x="764" y="1278"/>
                    </a:lnTo>
                    <a:lnTo>
                      <a:pt x="756" y="1272"/>
                    </a:lnTo>
                    <a:lnTo>
                      <a:pt x="751" y="1265"/>
                    </a:lnTo>
                    <a:close/>
                    <a:moveTo>
                      <a:pt x="964" y="1"/>
                    </a:moveTo>
                    <a:cubicBezTo>
                      <a:pt x="887" y="12"/>
                      <a:pt x="820" y="23"/>
                      <a:pt x="742" y="34"/>
                    </a:cubicBezTo>
                    <a:cubicBezTo>
                      <a:pt x="731" y="34"/>
                      <a:pt x="709" y="34"/>
                      <a:pt x="698" y="45"/>
                    </a:cubicBezTo>
                    <a:cubicBezTo>
                      <a:pt x="632" y="67"/>
                      <a:pt x="565" y="101"/>
                      <a:pt x="499" y="123"/>
                    </a:cubicBezTo>
                    <a:lnTo>
                      <a:pt x="454" y="145"/>
                    </a:lnTo>
                    <a:lnTo>
                      <a:pt x="443" y="156"/>
                    </a:lnTo>
                    <a:cubicBezTo>
                      <a:pt x="388" y="200"/>
                      <a:pt x="333" y="234"/>
                      <a:pt x="288" y="278"/>
                    </a:cubicBezTo>
                    <a:cubicBezTo>
                      <a:pt x="222" y="333"/>
                      <a:pt x="155" y="411"/>
                      <a:pt x="122" y="488"/>
                    </a:cubicBezTo>
                    <a:cubicBezTo>
                      <a:pt x="45" y="621"/>
                      <a:pt x="0" y="776"/>
                      <a:pt x="0" y="931"/>
                    </a:cubicBezTo>
                    <a:cubicBezTo>
                      <a:pt x="0" y="1020"/>
                      <a:pt x="11" y="1109"/>
                      <a:pt x="56" y="1197"/>
                    </a:cubicBezTo>
                    <a:cubicBezTo>
                      <a:pt x="166" y="1441"/>
                      <a:pt x="421" y="1607"/>
                      <a:pt x="687" y="1618"/>
                    </a:cubicBezTo>
                    <a:lnTo>
                      <a:pt x="875" y="1596"/>
                    </a:lnTo>
                    <a:cubicBezTo>
                      <a:pt x="920" y="1583"/>
                      <a:pt x="964" y="1566"/>
                      <a:pt x="1008" y="1545"/>
                    </a:cubicBezTo>
                    <a:lnTo>
                      <a:pt x="1008" y="1545"/>
                    </a:lnTo>
                    <a:cubicBezTo>
                      <a:pt x="1099" y="1587"/>
                      <a:pt x="1199" y="1612"/>
                      <a:pt x="1307" y="1618"/>
                    </a:cubicBezTo>
                    <a:lnTo>
                      <a:pt x="1496" y="1596"/>
                    </a:lnTo>
                    <a:cubicBezTo>
                      <a:pt x="1607" y="1563"/>
                      <a:pt x="1706" y="1496"/>
                      <a:pt x="1795" y="1419"/>
                    </a:cubicBezTo>
                    <a:lnTo>
                      <a:pt x="1906" y="1275"/>
                    </a:lnTo>
                    <a:cubicBezTo>
                      <a:pt x="1961" y="1175"/>
                      <a:pt x="1994" y="1053"/>
                      <a:pt x="1994" y="931"/>
                    </a:cubicBezTo>
                    <a:lnTo>
                      <a:pt x="2005" y="920"/>
                    </a:lnTo>
                    <a:cubicBezTo>
                      <a:pt x="2005" y="776"/>
                      <a:pt x="1961" y="621"/>
                      <a:pt x="1895" y="488"/>
                    </a:cubicBezTo>
                    <a:cubicBezTo>
                      <a:pt x="1883" y="477"/>
                      <a:pt x="1872" y="466"/>
                      <a:pt x="1872" y="455"/>
                    </a:cubicBezTo>
                    <a:cubicBezTo>
                      <a:pt x="1828" y="411"/>
                      <a:pt x="1795" y="355"/>
                      <a:pt x="1751" y="311"/>
                    </a:cubicBezTo>
                    <a:lnTo>
                      <a:pt x="1739" y="289"/>
                    </a:lnTo>
                    <a:cubicBezTo>
                      <a:pt x="1673" y="223"/>
                      <a:pt x="1607" y="178"/>
                      <a:pt x="1529" y="134"/>
                    </a:cubicBezTo>
                    <a:cubicBezTo>
                      <a:pt x="1463" y="101"/>
                      <a:pt x="1396" y="79"/>
                      <a:pt x="1330" y="45"/>
                    </a:cubicBezTo>
                    <a:lnTo>
                      <a:pt x="1285" y="34"/>
                    </a:lnTo>
                    <a:cubicBezTo>
                      <a:pt x="1219" y="23"/>
                      <a:pt x="1141" y="12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1"/>
              <p:cNvSpPr/>
              <p:nvPr/>
            </p:nvSpPr>
            <p:spPr>
              <a:xfrm>
                <a:off x="6218052" y="4838704"/>
                <a:ext cx="129994" cy="112214"/>
              </a:xfrm>
              <a:custGeom>
                <a:avLst/>
                <a:gdLst/>
                <a:ahLst/>
                <a:cxnLst/>
                <a:rect l="l" t="t" r="r" b="b"/>
                <a:pathLst>
                  <a:path w="3736" h="3225" extrusionOk="0">
                    <a:moveTo>
                      <a:pt x="2745" y="0"/>
                    </a:moveTo>
                    <a:cubicBezTo>
                      <a:pt x="2582" y="0"/>
                      <a:pt x="2412" y="64"/>
                      <a:pt x="2260" y="217"/>
                    </a:cubicBezTo>
                    <a:lnTo>
                      <a:pt x="488" y="2033"/>
                    </a:lnTo>
                    <a:cubicBezTo>
                      <a:pt x="1" y="2537"/>
                      <a:pt x="455" y="3225"/>
                      <a:pt x="988" y="3225"/>
                    </a:cubicBezTo>
                    <a:cubicBezTo>
                      <a:pt x="1147" y="3225"/>
                      <a:pt x="1313" y="3164"/>
                      <a:pt x="1462" y="3019"/>
                    </a:cubicBezTo>
                    <a:lnTo>
                      <a:pt x="3235" y="1191"/>
                    </a:lnTo>
                    <a:cubicBezTo>
                      <a:pt x="3736" y="690"/>
                      <a:pt x="3280" y="0"/>
                      <a:pt x="27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1"/>
              <p:cNvSpPr/>
              <p:nvPr/>
            </p:nvSpPr>
            <p:spPr>
              <a:xfrm>
                <a:off x="6366452" y="5015741"/>
                <a:ext cx="60543" cy="48017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1380" extrusionOk="0">
                    <a:moveTo>
                      <a:pt x="640" y="0"/>
                    </a:moveTo>
                    <a:cubicBezTo>
                      <a:pt x="565" y="0"/>
                      <a:pt x="485" y="22"/>
                      <a:pt x="421" y="58"/>
                    </a:cubicBezTo>
                    <a:cubicBezTo>
                      <a:pt x="332" y="80"/>
                      <a:pt x="255" y="136"/>
                      <a:pt x="199" y="202"/>
                    </a:cubicBezTo>
                    <a:cubicBezTo>
                      <a:pt x="78" y="335"/>
                      <a:pt x="0" y="501"/>
                      <a:pt x="0" y="690"/>
                    </a:cubicBezTo>
                    <a:lnTo>
                      <a:pt x="22" y="867"/>
                    </a:lnTo>
                    <a:cubicBezTo>
                      <a:pt x="55" y="989"/>
                      <a:pt x="111" y="1088"/>
                      <a:pt x="199" y="1177"/>
                    </a:cubicBezTo>
                    <a:lnTo>
                      <a:pt x="332" y="1288"/>
                    </a:lnTo>
                    <a:cubicBezTo>
                      <a:pt x="443" y="1343"/>
                      <a:pt x="565" y="1376"/>
                      <a:pt x="687" y="1376"/>
                    </a:cubicBezTo>
                    <a:lnTo>
                      <a:pt x="1041" y="1376"/>
                    </a:lnTo>
                    <a:cubicBezTo>
                      <a:pt x="1058" y="1378"/>
                      <a:pt x="1075" y="1379"/>
                      <a:pt x="1092" y="1379"/>
                    </a:cubicBezTo>
                    <a:cubicBezTo>
                      <a:pt x="1171" y="1379"/>
                      <a:pt x="1243" y="1358"/>
                      <a:pt x="1307" y="1321"/>
                    </a:cubicBezTo>
                    <a:cubicBezTo>
                      <a:pt x="1396" y="1299"/>
                      <a:pt x="1473" y="1244"/>
                      <a:pt x="1540" y="1177"/>
                    </a:cubicBezTo>
                    <a:cubicBezTo>
                      <a:pt x="1662" y="1044"/>
                      <a:pt x="1728" y="878"/>
                      <a:pt x="1739" y="690"/>
                    </a:cubicBezTo>
                    <a:lnTo>
                      <a:pt x="1717" y="512"/>
                    </a:lnTo>
                    <a:cubicBezTo>
                      <a:pt x="1684" y="391"/>
                      <a:pt x="1617" y="291"/>
                      <a:pt x="1540" y="202"/>
                    </a:cubicBezTo>
                    <a:lnTo>
                      <a:pt x="1396" y="91"/>
                    </a:lnTo>
                    <a:cubicBezTo>
                      <a:pt x="1285" y="36"/>
                      <a:pt x="1174" y="3"/>
                      <a:pt x="1052" y="3"/>
                    </a:cubicBezTo>
                    <a:lnTo>
                      <a:pt x="687" y="3"/>
                    </a:lnTo>
                    <a:cubicBezTo>
                      <a:pt x="672" y="1"/>
                      <a:pt x="656" y="0"/>
                      <a:pt x="6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1"/>
              <p:cNvSpPr/>
              <p:nvPr/>
            </p:nvSpPr>
            <p:spPr>
              <a:xfrm>
                <a:off x="5987917" y="4840757"/>
                <a:ext cx="77523" cy="85387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454" extrusionOk="0">
                    <a:moveTo>
                      <a:pt x="832" y="745"/>
                    </a:moveTo>
                    <a:cubicBezTo>
                      <a:pt x="834" y="758"/>
                      <a:pt x="835" y="772"/>
                      <a:pt x="836" y="786"/>
                    </a:cubicBezTo>
                    <a:lnTo>
                      <a:pt x="836" y="786"/>
                    </a:lnTo>
                    <a:lnTo>
                      <a:pt x="832" y="745"/>
                    </a:lnTo>
                    <a:close/>
                    <a:moveTo>
                      <a:pt x="852" y="918"/>
                    </a:moveTo>
                    <a:cubicBezTo>
                      <a:pt x="853" y="923"/>
                      <a:pt x="854" y="927"/>
                      <a:pt x="854" y="933"/>
                    </a:cubicBezTo>
                    <a:lnTo>
                      <a:pt x="852" y="918"/>
                    </a:lnTo>
                    <a:close/>
                    <a:moveTo>
                      <a:pt x="835" y="948"/>
                    </a:moveTo>
                    <a:cubicBezTo>
                      <a:pt x="834" y="958"/>
                      <a:pt x="833" y="968"/>
                      <a:pt x="832" y="977"/>
                    </a:cubicBezTo>
                    <a:lnTo>
                      <a:pt x="835" y="948"/>
                    </a:lnTo>
                    <a:close/>
                    <a:moveTo>
                      <a:pt x="806" y="986"/>
                    </a:moveTo>
                    <a:lnTo>
                      <a:pt x="806" y="986"/>
                    </a:lnTo>
                    <a:cubicBezTo>
                      <a:pt x="803" y="993"/>
                      <a:pt x="801" y="1000"/>
                      <a:pt x="798" y="1007"/>
                    </a:cubicBezTo>
                    <a:lnTo>
                      <a:pt x="798" y="1007"/>
                    </a:lnTo>
                    <a:cubicBezTo>
                      <a:pt x="798" y="1007"/>
                      <a:pt x="797" y="1007"/>
                      <a:pt x="797" y="1008"/>
                    </a:cubicBezTo>
                    <a:lnTo>
                      <a:pt x="797" y="1008"/>
                    </a:lnTo>
                    <a:lnTo>
                      <a:pt x="806" y="986"/>
                    </a:lnTo>
                    <a:close/>
                    <a:moveTo>
                      <a:pt x="797" y="1009"/>
                    </a:moveTo>
                    <a:cubicBezTo>
                      <a:pt x="794" y="1017"/>
                      <a:pt x="791" y="1025"/>
                      <a:pt x="787" y="1033"/>
                    </a:cubicBezTo>
                    <a:lnTo>
                      <a:pt x="797" y="1009"/>
                    </a:lnTo>
                    <a:lnTo>
                      <a:pt x="797" y="1009"/>
                    </a:lnTo>
                    <a:lnTo>
                      <a:pt x="797" y="1009"/>
                    </a:lnTo>
                    <a:close/>
                    <a:moveTo>
                      <a:pt x="763" y="1037"/>
                    </a:moveTo>
                    <a:lnTo>
                      <a:pt x="763" y="1037"/>
                    </a:lnTo>
                    <a:cubicBezTo>
                      <a:pt x="759" y="1043"/>
                      <a:pt x="754" y="1049"/>
                      <a:pt x="750" y="1054"/>
                    </a:cubicBezTo>
                    <a:lnTo>
                      <a:pt x="750" y="1054"/>
                    </a:lnTo>
                    <a:cubicBezTo>
                      <a:pt x="750" y="1054"/>
                      <a:pt x="749" y="1054"/>
                      <a:pt x="749" y="1055"/>
                    </a:cubicBezTo>
                    <a:lnTo>
                      <a:pt x="749" y="1055"/>
                    </a:lnTo>
                    <a:lnTo>
                      <a:pt x="763" y="1037"/>
                    </a:lnTo>
                    <a:close/>
                    <a:moveTo>
                      <a:pt x="748" y="1057"/>
                    </a:moveTo>
                    <a:cubicBezTo>
                      <a:pt x="743" y="1064"/>
                      <a:pt x="737" y="1070"/>
                      <a:pt x="732" y="1077"/>
                    </a:cubicBezTo>
                    <a:lnTo>
                      <a:pt x="747" y="1058"/>
                    </a:lnTo>
                    <a:lnTo>
                      <a:pt x="748" y="1057"/>
                    </a:lnTo>
                    <a:close/>
                    <a:moveTo>
                      <a:pt x="1507" y="0"/>
                    </a:moveTo>
                    <a:cubicBezTo>
                      <a:pt x="1445" y="0"/>
                      <a:pt x="1382" y="8"/>
                      <a:pt x="1319" y="25"/>
                    </a:cubicBezTo>
                    <a:cubicBezTo>
                      <a:pt x="1142" y="69"/>
                      <a:pt x="998" y="191"/>
                      <a:pt x="909" y="346"/>
                    </a:cubicBezTo>
                    <a:lnTo>
                      <a:pt x="832" y="512"/>
                    </a:lnTo>
                    <a:cubicBezTo>
                      <a:pt x="798" y="634"/>
                      <a:pt x="798" y="756"/>
                      <a:pt x="832" y="878"/>
                    </a:cubicBezTo>
                    <a:lnTo>
                      <a:pt x="839" y="878"/>
                    </a:lnTo>
                    <a:cubicBezTo>
                      <a:pt x="835" y="895"/>
                      <a:pt x="830" y="913"/>
                      <a:pt x="824" y="931"/>
                    </a:cubicBezTo>
                    <a:lnTo>
                      <a:pt x="824" y="931"/>
                    </a:lnTo>
                    <a:cubicBezTo>
                      <a:pt x="815" y="951"/>
                      <a:pt x="805" y="970"/>
                      <a:pt x="794" y="989"/>
                    </a:cubicBezTo>
                    <a:lnTo>
                      <a:pt x="794" y="989"/>
                    </a:lnTo>
                    <a:cubicBezTo>
                      <a:pt x="775" y="1010"/>
                      <a:pt x="755" y="1029"/>
                      <a:pt x="735" y="1049"/>
                    </a:cubicBezTo>
                    <a:lnTo>
                      <a:pt x="735" y="1049"/>
                    </a:lnTo>
                    <a:cubicBezTo>
                      <a:pt x="720" y="1058"/>
                      <a:pt x="705" y="1068"/>
                      <a:pt x="690" y="1077"/>
                    </a:cubicBezTo>
                    <a:lnTo>
                      <a:pt x="690" y="1077"/>
                    </a:lnTo>
                    <a:cubicBezTo>
                      <a:pt x="663" y="1086"/>
                      <a:pt x="637" y="1094"/>
                      <a:pt x="610" y="1099"/>
                    </a:cubicBezTo>
                    <a:cubicBezTo>
                      <a:pt x="433" y="1155"/>
                      <a:pt x="289" y="1265"/>
                      <a:pt x="189" y="1420"/>
                    </a:cubicBezTo>
                    <a:cubicBezTo>
                      <a:pt x="1" y="1742"/>
                      <a:pt x="112" y="2174"/>
                      <a:pt x="444" y="2362"/>
                    </a:cubicBezTo>
                    <a:lnTo>
                      <a:pt x="610" y="2429"/>
                    </a:lnTo>
                    <a:cubicBezTo>
                      <a:pt x="671" y="2445"/>
                      <a:pt x="732" y="2453"/>
                      <a:pt x="793" y="2453"/>
                    </a:cubicBezTo>
                    <a:cubicBezTo>
                      <a:pt x="854" y="2453"/>
                      <a:pt x="915" y="2445"/>
                      <a:pt x="976" y="2429"/>
                    </a:cubicBezTo>
                    <a:cubicBezTo>
                      <a:pt x="1086" y="2406"/>
                      <a:pt x="1197" y="2362"/>
                      <a:pt x="1308" y="2318"/>
                    </a:cubicBezTo>
                    <a:cubicBezTo>
                      <a:pt x="1363" y="2285"/>
                      <a:pt x="1419" y="2262"/>
                      <a:pt x="1463" y="2218"/>
                    </a:cubicBezTo>
                    <a:cubicBezTo>
                      <a:pt x="1662" y="2085"/>
                      <a:pt x="1829" y="1919"/>
                      <a:pt x="1962" y="1720"/>
                    </a:cubicBezTo>
                    <a:cubicBezTo>
                      <a:pt x="2006" y="1642"/>
                      <a:pt x="2050" y="1565"/>
                      <a:pt x="2083" y="1487"/>
                    </a:cubicBezTo>
                    <a:cubicBezTo>
                      <a:pt x="2117" y="1398"/>
                      <a:pt x="2150" y="1310"/>
                      <a:pt x="2172" y="1232"/>
                    </a:cubicBezTo>
                    <a:cubicBezTo>
                      <a:pt x="2227" y="988"/>
                      <a:pt x="2227" y="745"/>
                      <a:pt x="2172" y="512"/>
                    </a:cubicBezTo>
                    <a:cubicBezTo>
                      <a:pt x="2089" y="198"/>
                      <a:pt x="1814" y="0"/>
                      <a:pt x="15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1"/>
              <p:cNvSpPr/>
              <p:nvPr/>
            </p:nvSpPr>
            <p:spPr>
              <a:xfrm>
                <a:off x="6062692" y="4990758"/>
                <a:ext cx="92937" cy="6054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1740" extrusionOk="0">
                    <a:moveTo>
                      <a:pt x="1875" y="1"/>
                    </a:moveTo>
                    <a:cubicBezTo>
                      <a:pt x="1815" y="1"/>
                      <a:pt x="1755" y="8"/>
                      <a:pt x="1696" y="23"/>
                    </a:cubicBezTo>
                    <a:lnTo>
                      <a:pt x="610" y="377"/>
                    </a:lnTo>
                    <a:cubicBezTo>
                      <a:pt x="444" y="433"/>
                      <a:pt x="289" y="544"/>
                      <a:pt x="200" y="699"/>
                    </a:cubicBezTo>
                    <a:cubicBezTo>
                      <a:pt x="1" y="1031"/>
                      <a:pt x="112" y="1452"/>
                      <a:pt x="444" y="1651"/>
                    </a:cubicBezTo>
                    <a:cubicBezTo>
                      <a:pt x="555" y="1710"/>
                      <a:pt x="675" y="1740"/>
                      <a:pt x="796" y="1740"/>
                    </a:cubicBezTo>
                    <a:cubicBezTo>
                      <a:pt x="856" y="1740"/>
                      <a:pt x="917" y="1733"/>
                      <a:pt x="976" y="1718"/>
                    </a:cubicBezTo>
                    <a:lnTo>
                      <a:pt x="2061" y="1363"/>
                    </a:lnTo>
                    <a:cubicBezTo>
                      <a:pt x="2227" y="1308"/>
                      <a:pt x="2383" y="1197"/>
                      <a:pt x="2471" y="1042"/>
                    </a:cubicBezTo>
                    <a:cubicBezTo>
                      <a:pt x="2671" y="710"/>
                      <a:pt x="2560" y="289"/>
                      <a:pt x="2227" y="89"/>
                    </a:cubicBezTo>
                    <a:cubicBezTo>
                      <a:pt x="2117" y="30"/>
                      <a:pt x="1996" y="1"/>
                      <a:pt x="18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1"/>
              <p:cNvSpPr/>
              <p:nvPr/>
            </p:nvSpPr>
            <p:spPr>
              <a:xfrm>
                <a:off x="5784088" y="5027014"/>
                <a:ext cx="82464" cy="865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2486" extrusionOk="0">
                    <a:moveTo>
                      <a:pt x="1572" y="0"/>
                    </a:moveTo>
                    <a:cubicBezTo>
                      <a:pt x="1512" y="0"/>
                      <a:pt x="1452" y="8"/>
                      <a:pt x="1394" y="22"/>
                    </a:cubicBezTo>
                    <a:cubicBezTo>
                      <a:pt x="1217" y="78"/>
                      <a:pt x="1073" y="188"/>
                      <a:pt x="985" y="343"/>
                    </a:cubicBezTo>
                    <a:lnTo>
                      <a:pt x="973" y="343"/>
                    </a:lnTo>
                    <a:lnTo>
                      <a:pt x="287" y="1440"/>
                    </a:lnTo>
                    <a:cubicBezTo>
                      <a:pt x="0" y="1914"/>
                      <a:pt x="366" y="2486"/>
                      <a:pt x="880" y="2486"/>
                    </a:cubicBezTo>
                    <a:cubicBezTo>
                      <a:pt x="943" y="2486"/>
                      <a:pt x="1007" y="2477"/>
                      <a:pt x="1073" y="2459"/>
                    </a:cubicBezTo>
                    <a:cubicBezTo>
                      <a:pt x="1239" y="2404"/>
                      <a:pt x="1383" y="2293"/>
                      <a:pt x="1483" y="2138"/>
                    </a:cubicBezTo>
                    <a:lnTo>
                      <a:pt x="2181" y="1041"/>
                    </a:lnTo>
                    <a:cubicBezTo>
                      <a:pt x="2369" y="709"/>
                      <a:pt x="2258" y="288"/>
                      <a:pt x="1926" y="100"/>
                    </a:cubicBezTo>
                    <a:cubicBezTo>
                      <a:pt x="1821" y="32"/>
                      <a:pt x="1696" y="0"/>
                      <a:pt x="15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1"/>
              <p:cNvSpPr/>
              <p:nvPr/>
            </p:nvSpPr>
            <p:spPr>
              <a:xfrm>
                <a:off x="5779008" y="4828161"/>
                <a:ext cx="56298" cy="48156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384" extrusionOk="0">
                    <a:moveTo>
                      <a:pt x="691" y="1"/>
                    </a:moveTo>
                    <a:cubicBezTo>
                      <a:pt x="339" y="1"/>
                      <a:pt x="1" y="278"/>
                      <a:pt x="1" y="697"/>
                    </a:cubicBezTo>
                    <a:cubicBezTo>
                      <a:pt x="1" y="1074"/>
                      <a:pt x="311" y="1384"/>
                      <a:pt x="687" y="1384"/>
                    </a:cubicBezTo>
                    <a:cubicBezTo>
                      <a:pt x="1308" y="1384"/>
                      <a:pt x="1618" y="641"/>
                      <a:pt x="1175" y="209"/>
                    </a:cubicBezTo>
                    <a:cubicBezTo>
                      <a:pt x="1034" y="65"/>
                      <a:pt x="861" y="1"/>
                      <a:pt x="6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1"/>
              <p:cNvSpPr/>
              <p:nvPr/>
            </p:nvSpPr>
            <p:spPr>
              <a:xfrm>
                <a:off x="5591672" y="5040863"/>
                <a:ext cx="48226" cy="60961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752" extrusionOk="0">
                    <a:moveTo>
                      <a:pt x="699" y="1"/>
                    </a:moveTo>
                    <a:lnTo>
                      <a:pt x="510" y="23"/>
                    </a:lnTo>
                    <a:cubicBezTo>
                      <a:pt x="389" y="56"/>
                      <a:pt x="289" y="123"/>
                      <a:pt x="200" y="211"/>
                    </a:cubicBezTo>
                    <a:lnTo>
                      <a:pt x="101" y="344"/>
                    </a:lnTo>
                    <a:cubicBezTo>
                      <a:pt x="34" y="455"/>
                      <a:pt x="1" y="577"/>
                      <a:pt x="1" y="699"/>
                    </a:cubicBezTo>
                    <a:lnTo>
                      <a:pt x="1" y="1053"/>
                    </a:lnTo>
                    <a:cubicBezTo>
                      <a:pt x="1" y="1430"/>
                      <a:pt x="311" y="1740"/>
                      <a:pt x="688" y="1751"/>
                    </a:cubicBezTo>
                    <a:lnTo>
                      <a:pt x="876" y="1718"/>
                    </a:lnTo>
                    <a:cubicBezTo>
                      <a:pt x="987" y="1685"/>
                      <a:pt x="1098" y="1629"/>
                      <a:pt x="1175" y="1541"/>
                    </a:cubicBezTo>
                    <a:lnTo>
                      <a:pt x="1286" y="1408"/>
                    </a:lnTo>
                    <a:cubicBezTo>
                      <a:pt x="1352" y="1297"/>
                      <a:pt x="1386" y="1175"/>
                      <a:pt x="1386" y="1053"/>
                    </a:cubicBezTo>
                    <a:lnTo>
                      <a:pt x="1386" y="699"/>
                    </a:lnTo>
                    <a:cubicBezTo>
                      <a:pt x="1386" y="599"/>
                      <a:pt x="1363" y="510"/>
                      <a:pt x="1319" y="433"/>
                    </a:cubicBezTo>
                    <a:cubicBezTo>
                      <a:pt x="1297" y="344"/>
                      <a:pt x="1242" y="267"/>
                      <a:pt x="1186" y="211"/>
                    </a:cubicBezTo>
                    <a:cubicBezTo>
                      <a:pt x="1053" y="78"/>
                      <a:pt x="876" y="12"/>
                      <a:pt x="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8" name="Google Shape;1228;p21"/>
            <p:cNvGrpSpPr/>
            <p:nvPr/>
          </p:nvGrpSpPr>
          <p:grpSpPr>
            <a:xfrm rot="-4517801">
              <a:off x="1905157" y="3672888"/>
              <a:ext cx="947103" cy="1911532"/>
              <a:chOff x="-14742" y="3231105"/>
              <a:chExt cx="947155" cy="1911637"/>
            </a:xfrm>
          </p:grpSpPr>
          <p:sp>
            <p:nvSpPr>
              <p:cNvPr id="1229" name="Google Shape;1229;p21"/>
              <p:cNvSpPr/>
              <p:nvPr/>
            </p:nvSpPr>
            <p:spPr>
              <a:xfrm>
                <a:off x="569292" y="3893880"/>
                <a:ext cx="122478" cy="11294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246" extrusionOk="0">
                    <a:moveTo>
                      <a:pt x="759" y="0"/>
                    </a:moveTo>
                    <a:cubicBezTo>
                      <a:pt x="582" y="0"/>
                      <a:pt x="404" y="70"/>
                      <a:pt x="266" y="208"/>
                    </a:cubicBezTo>
                    <a:cubicBezTo>
                      <a:pt x="0" y="485"/>
                      <a:pt x="0" y="917"/>
                      <a:pt x="266" y="1183"/>
                    </a:cubicBezTo>
                    <a:lnTo>
                      <a:pt x="2027" y="3022"/>
                    </a:lnTo>
                    <a:cubicBezTo>
                      <a:pt x="2177" y="3180"/>
                      <a:pt x="2348" y="3246"/>
                      <a:pt x="2512" y="3246"/>
                    </a:cubicBezTo>
                    <a:cubicBezTo>
                      <a:pt x="3049" y="3246"/>
                      <a:pt x="3520" y="2537"/>
                      <a:pt x="3002" y="2036"/>
                    </a:cubicBezTo>
                    <a:lnTo>
                      <a:pt x="1252" y="208"/>
                    </a:lnTo>
                    <a:cubicBezTo>
                      <a:pt x="1113" y="70"/>
                      <a:pt x="936" y="0"/>
                      <a:pt x="7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1"/>
              <p:cNvSpPr/>
              <p:nvPr/>
            </p:nvSpPr>
            <p:spPr>
              <a:xfrm>
                <a:off x="319499" y="3705813"/>
                <a:ext cx="167712" cy="146626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4214" extrusionOk="0">
                    <a:moveTo>
                      <a:pt x="744" y="0"/>
                    </a:moveTo>
                    <a:cubicBezTo>
                      <a:pt x="578" y="0"/>
                      <a:pt x="415" y="60"/>
                      <a:pt x="289" y="196"/>
                    </a:cubicBezTo>
                    <a:cubicBezTo>
                      <a:pt x="45" y="462"/>
                      <a:pt x="1" y="927"/>
                      <a:pt x="289" y="1182"/>
                    </a:cubicBezTo>
                    <a:lnTo>
                      <a:pt x="3546" y="4018"/>
                    </a:lnTo>
                    <a:cubicBezTo>
                      <a:pt x="3691" y="4140"/>
                      <a:pt x="3883" y="4214"/>
                      <a:pt x="4071" y="4214"/>
                    </a:cubicBezTo>
                    <a:cubicBezTo>
                      <a:pt x="4240" y="4214"/>
                      <a:pt x="4406" y="4154"/>
                      <a:pt x="4531" y="4018"/>
                    </a:cubicBezTo>
                    <a:cubicBezTo>
                      <a:pt x="4764" y="3752"/>
                      <a:pt x="4819" y="3287"/>
                      <a:pt x="4531" y="3043"/>
                    </a:cubicBezTo>
                    <a:lnTo>
                      <a:pt x="1264" y="196"/>
                    </a:lnTo>
                    <a:cubicBezTo>
                      <a:pt x="1118" y="74"/>
                      <a:pt x="929" y="0"/>
                      <a:pt x="7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1"/>
              <p:cNvSpPr/>
              <p:nvPr/>
            </p:nvSpPr>
            <p:spPr>
              <a:xfrm>
                <a:off x="119845" y="3543878"/>
                <a:ext cx="128776" cy="98226"/>
              </a:xfrm>
              <a:custGeom>
                <a:avLst/>
                <a:gdLst/>
                <a:ahLst/>
                <a:cxnLst/>
                <a:rect l="l" t="t" r="r" b="b"/>
                <a:pathLst>
                  <a:path w="3701" h="2823" extrusionOk="0">
                    <a:moveTo>
                      <a:pt x="750" y="1"/>
                    </a:moveTo>
                    <a:cubicBezTo>
                      <a:pt x="574" y="1"/>
                      <a:pt x="399" y="70"/>
                      <a:pt x="266" y="209"/>
                    </a:cubicBezTo>
                    <a:cubicBezTo>
                      <a:pt x="0" y="474"/>
                      <a:pt x="0" y="906"/>
                      <a:pt x="266" y="1183"/>
                    </a:cubicBezTo>
                    <a:cubicBezTo>
                      <a:pt x="953" y="1892"/>
                      <a:pt x="1795" y="2446"/>
                      <a:pt x="2726" y="2801"/>
                    </a:cubicBezTo>
                    <a:cubicBezTo>
                      <a:pt x="2783" y="2815"/>
                      <a:pt x="2842" y="2823"/>
                      <a:pt x="2900" y="2823"/>
                    </a:cubicBezTo>
                    <a:cubicBezTo>
                      <a:pt x="3023" y="2823"/>
                      <a:pt x="3145" y="2791"/>
                      <a:pt x="3257" y="2723"/>
                    </a:cubicBezTo>
                    <a:cubicBezTo>
                      <a:pt x="3590" y="2535"/>
                      <a:pt x="3700" y="2114"/>
                      <a:pt x="3501" y="1782"/>
                    </a:cubicBezTo>
                    <a:cubicBezTo>
                      <a:pt x="3401" y="1627"/>
                      <a:pt x="3257" y="1516"/>
                      <a:pt x="3091" y="1460"/>
                    </a:cubicBezTo>
                    <a:cubicBezTo>
                      <a:pt x="3075" y="1455"/>
                      <a:pt x="3059" y="1449"/>
                      <a:pt x="3042" y="1442"/>
                    </a:cubicBezTo>
                    <a:lnTo>
                      <a:pt x="3042" y="1442"/>
                    </a:lnTo>
                    <a:cubicBezTo>
                      <a:pt x="2594" y="1244"/>
                      <a:pt x="2167" y="1003"/>
                      <a:pt x="1773" y="707"/>
                    </a:cubicBezTo>
                    <a:lnTo>
                      <a:pt x="1773" y="707"/>
                    </a:lnTo>
                    <a:lnTo>
                      <a:pt x="1917" y="807"/>
                    </a:lnTo>
                    <a:cubicBezTo>
                      <a:pt x="1673" y="630"/>
                      <a:pt x="1452" y="419"/>
                      <a:pt x="1241" y="209"/>
                    </a:cubicBezTo>
                    <a:cubicBezTo>
                      <a:pt x="1103" y="70"/>
                      <a:pt x="925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>
                <a:off x="112712" y="3743705"/>
                <a:ext cx="129820" cy="84830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2438" extrusionOk="0">
                    <a:moveTo>
                      <a:pt x="987" y="1"/>
                    </a:moveTo>
                    <a:cubicBezTo>
                      <a:pt x="380" y="1"/>
                      <a:pt x="0" y="862"/>
                      <a:pt x="615" y="1278"/>
                    </a:cubicBezTo>
                    <a:lnTo>
                      <a:pt x="2421" y="2353"/>
                    </a:lnTo>
                    <a:cubicBezTo>
                      <a:pt x="2536" y="2412"/>
                      <a:pt x="2647" y="2438"/>
                      <a:pt x="2752" y="2438"/>
                    </a:cubicBezTo>
                    <a:cubicBezTo>
                      <a:pt x="3356" y="2438"/>
                      <a:pt x="3731" y="1572"/>
                      <a:pt x="3108" y="1156"/>
                    </a:cubicBezTo>
                    <a:lnTo>
                      <a:pt x="1313" y="82"/>
                    </a:lnTo>
                    <a:cubicBezTo>
                      <a:pt x="1200" y="26"/>
                      <a:pt x="1090" y="1"/>
                      <a:pt x="9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>
                <a:off x="292533" y="3907520"/>
                <a:ext cx="156891" cy="132778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3816" extrusionOk="0">
                    <a:moveTo>
                      <a:pt x="754" y="1"/>
                    </a:moveTo>
                    <a:cubicBezTo>
                      <a:pt x="587" y="1"/>
                      <a:pt x="424" y="58"/>
                      <a:pt x="299" y="193"/>
                    </a:cubicBezTo>
                    <a:cubicBezTo>
                      <a:pt x="67" y="459"/>
                      <a:pt x="0" y="924"/>
                      <a:pt x="299" y="1179"/>
                    </a:cubicBezTo>
                    <a:lnTo>
                      <a:pt x="3235" y="3616"/>
                    </a:lnTo>
                    <a:cubicBezTo>
                      <a:pt x="3382" y="3739"/>
                      <a:pt x="3573" y="3816"/>
                      <a:pt x="3759" y="3816"/>
                    </a:cubicBezTo>
                    <a:cubicBezTo>
                      <a:pt x="3924" y="3816"/>
                      <a:pt x="4085" y="3756"/>
                      <a:pt x="4210" y="3616"/>
                    </a:cubicBezTo>
                    <a:cubicBezTo>
                      <a:pt x="4442" y="3361"/>
                      <a:pt x="4509" y="2885"/>
                      <a:pt x="4210" y="2641"/>
                    </a:cubicBezTo>
                    <a:lnTo>
                      <a:pt x="1285" y="193"/>
                    </a:lnTo>
                    <a:cubicBezTo>
                      <a:pt x="1138" y="75"/>
                      <a:pt x="943" y="1"/>
                      <a:pt x="7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>
                <a:off x="528791" y="4069560"/>
                <a:ext cx="107969" cy="122374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517" extrusionOk="0">
                    <a:moveTo>
                      <a:pt x="823" y="0"/>
                    </a:moveTo>
                    <a:cubicBezTo>
                      <a:pt x="701" y="0"/>
                      <a:pt x="578" y="32"/>
                      <a:pt x="466" y="100"/>
                    </a:cubicBezTo>
                    <a:cubicBezTo>
                      <a:pt x="167" y="288"/>
                      <a:pt x="1" y="720"/>
                      <a:pt x="211" y="1041"/>
                    </a:cubicBezTo>
                    <a:lnTo>
                      <a:pt x="1685" y="3179"/>
                    </a:lnTo>
                    <a:cubicBezTo>
                      <a:pt x="1784" y="3323"/>
                      <a:pt x="1928" y="3445"/>
                      <a:pt x="2106" y="3490"/>
                    </a:cubicBezTo>
                    <a:cubicBezTo>
                      <a:pt x="2165" y="3508"/>
                      <a:pt x="2225" y="3517"/>
                      <a:pt x="2285" y="3517"/>
                    </a:cubicBezTo>
                    <a:cubicBezTo>
                      <a:pt x="2406" y="3517"/>
                      <a:pt x="2527" y="3482"/>
                      <a:pt x="2637" y="3423"/>
                    </a:cubicBezTo>
                    <a:cubicBezTo>
                      <a:pt x="2936" y="3235"/>
                      <a:pt x="3103" y="2792"/>
                      <a:pt x="2881" y="2470"/>
                    </a:cubicBezTo>
                    <a:lnTo>
                      <a:pt x="1419" y="343"/>
                    </a:lnTo>
                    <a:cubicBezTo>
                      <a:pt x="1319" y="188"/>
                      <a:pt x="1175" y="78"/>
                      <a:pt x="998" y="22"/>
                    </a:cubicBezTo>
                    <a:cubicBezTo>
                      <a:pt x="940" y="8"/>
                      <a:pt x="882" y="0"/>
                      <a:pt x="8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>
                <a:off x="683385" y="4205992"/>
                <a:ext cx="77488" cy="136083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3911" extrusionOk="0">
                    <a:moveTo>
                      <a:pt x="734" y="2418"/>
                    </a:moveTo>
                    <a:lnTo>
                      <a:pt x="734" y="2418"/>
                    </a:lnTo>
                    <a:cubicBezTo>
                      <a:pt x="734" y="2418"/>
                      <a:pt x="738" y="2439"/>
                      <a:pt x="743" y="2465"/>
                    </a:cubicBezTo>
                    <a:lnTo>
                      <a:pt x="743" y="2465"/>
                    </a:lnTo>
                    <a:cubicBezTo>
                      <a:pt x="736" y="2431"/>
                      <a:pt x="733" y="2418"/>
                      <a:pt x="734" y="2418"/>
                    </a:cubicBezTo>
                    <a:close/>
                    <a:moveTo>
                      <a:pt x="726" y="1"/>
                    </a:moveTo>
                    <a:cubicBezTo>
                      <a:pt x="603" y="1"/>
                      <a:pt x="480" y="30"/>
                      <a:pt x="377" y="89"/>
                    </a:cubicBezTo>
                    <a:cubicBezTo>
                      <a:pt x="222" y="189"/>
                      <a:pt x="100" y="333"/>
                      <a:pt x="55" y="510"/>
                    </a:cubicBezTo>
                    <a:cubicBezTo>
                      <a:pt x="0" y="687"/>
                      <a:pt x="33" y="887"/>
                      <a:pt x="122" y="1042"/>
                    </a:cubicBezTo>
                    <a:cubicBezTo>
                      <a:pt x="266" y="1219"/>
                      <a:pt x="377" y="1407"/>
                      <a:pt x="476" y="1607"/>
                    </a:cubicBezTo>
                    <a:cubicBezTo>
                      <a:pt x="493" y="1649"/>
                      <a:pt x="510" y="1691"/>
                      <a:pt x="532" y="1728"/>
                    </a:cubicBezTo>
                    <a:lnTo>
                      <a:pt x="532" y="1728"/>
                    </a:lnTo>
                    <a:cubicBezTo>
                      <a:pt x="535" y="1736"/>
                      <a:pt x="539" y="1743"/>
                      <a:pt x="543" y="1751"/>
                    </a:cubicBezTo>
                    <a:cubicBezTo>
                      <a:pt x="587" y="1862"/>
                      <a:pt x="620" y="1961"/>
                      <a:pt x="654" y="2072"/>
                    </a:cubicBezTo>
                    <a:cubicBezTo>
                      <a:pt x="676" y="2183"/>
                      <a:pt x="709" y="2283"/>
                      <a:pt x="731" y="2393"/>
                    </a:cubicBezTo>
                    <a:cubicBezTo>
                      <a:pt x="731" y="2431"/>
                      <a:pt x="739" y="2469"/>
                      <a:pt x="749" y="2500"/>
                    </a:cubicBezTo>
                    <a:lnTo>
                      <a:pt x="749" y="2500"/>
                    </a:lnTo>
                    <a:cubicBezTo>
                      <a:pt x="751" y="2519"/>
                      <a:pt x="753" y="2537"/>
                      <a:pt x="753" y="2548"/>
                    </a:cubicBezTo>
                    <a:cubicBezTo>
                      <a:pt x="764" y="2770"/>
                      <a:pt x="764" y="2992"/>
                      <a:pt x="753" y="3213"/>
                    </a:cubicBezTo>
                    <a:cubicBezTo>
                      <a:pt x="742" y="3401"/>
                      <a:pt x="820" y="3579"/>
                      <a:pt x="953" y="3701"/>
                    </a:cubicBezTo>
                    <a:cubicBezTo>
                      <a:pt x="1086" y="3833"/>
                      <a:pt x="1252" y="3911"/>
                      <a:pt x="1440" y="3911"/>
                    </a:cubicBezTo>
                    <a:cubicBezTo>
                      <a:pt x="1850" y="3889"/>
                      <a:pt x="2094" y="3601"/>
                      <a:pt x="2138" y="3213"/>
                    </a:cubicBezTo>
                    <a:lnTo>
                      <a:pt x="2127" y="3213"/>
                    </a:lnTo>
                    <a:cubicBezTo>
                      <a:pt x="2227" y="2194"/>
                      <a:pt x="1939" y="1164"/>
                      <a:pt x="1318" y="344"/>
                    </a:cubicBezTo>
                    <a:cubicBezTo>
                      <a:pt x="1230" y="189"/>
                      <a:pt x="1075" y="78"/>
                      <a:pt x="908" y="23"/>
                    </a:cubicBezTo>
                    <a:cubicBezTo>
                      <a:pt x="849" y="8"/>
                      <a:pt x="788" y="1"/>
                      <a:pt x="7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>
                <a:off x="571971" y="3730727"/>
                <a:ext cx="77906" cy="85248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2450" extrusionOk="0">
                    <a:moveTo>
                      <a:pt x="718" y="1"/>
                    </a:moveTo>
                    <a:cubicBezTo>
                      <a:pt x="598" y="1"/>
                      <a:pt x="477" y="30"/>
                      <a:pt x="366" y="89"/>
                    </a:cubicBezTo>
                    <a:cubicBezTo>
                      <a:pt x="211" y="178"/>
                      <a:pt x="100" y="333"/>
                      <a:pt x="45" y="510"/>
                    </a:cubicBezTo>
                    <a:cubicBezTo>
                      <a:pt x="1" y="688"/>
                      <a:pt x="23" y="876"/>
                      <a:pt x="122" y="1042"/>
                    </a:cubicBezTo>
                    <a:cubicBezTo>
                      <a:pt x="366" y="1397"/>
                      <a:pt x="610" y="1751"/>
                      <a:pt x="854" y="2106"/>
                    </a:cubicBezTo>
                    <a:cubicBezTo>
                      <a:pt x="942" y="2261"/>
                      <a:pt x="1097" y="2371"/>
                      <a:pt x="1263" y="2427"/>
                    </a:cubicBezTo>
                    <a:cubicBezTo>
                      <a:pt x="1318" y="2440"/>
                      <a:pt x="1377" y="2450"/>
                      <a:pt x="1435" y="2450"/>
                    </a:cubicBezTo>
                    <a:cubicBezTo>
                      <a:pt x="1471" y="2450"/>
                      <a:pt x="1507" y="2446"/>
                      <a:pt x="1540" y="2438"/>
                    </a:cubicBezTo>
                    <a:cubicBezTo>
                      <a:pt x="1640" y="2427"/>
                      <a:pt x="1729" y="2405"/>
                      <a:pt x="1806" y="2349"/>
                    </a:cubicBezTo>
                    <a:cubicBezTo>
                      <a:pt x="2128" y="2161"/>
                      <a:pt x="2238" y="1740"/>
                      <a:pt x="2050" y="1408"/>
                    </a:cubicBezTo>
                    <a:lnTo>
                      <a:pt x="1319" y="333"/>
                    </a:lnTo>
                    <a:cubicBezTo>
                      <a:pt x="1219" y="189"/>
                      <a:pt x="1075" y="67"/>
                      <a:pt x="898" y="23"/>
                    </a:cubicBezTo>
                    <a:cubicBezTo>
                      <a:pt x="839" y="8"/>
                      <a:pt x="778" y="1"/>
                      <a:pt x="7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>
                <a:off x="144897" y="3433021"/>
                <a:ext cx="87161" cy="73835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2122" extrusionOk="0">
                    <a:moveTo>
                      <a:pt x="685" y="0"/>
                    </a:moveTo>
                    <a:cubicBezTo>
                      <a:pt x="633" y="0"/>
                      <a:pt x="581" y="9"/>
                      <a:pt x="532" y="27"/>
                    </a:cubicBezTo>
                    <a:cubicBezTo>
                      <a:pt x="355" y="71"/>
                      <a:pt x="211" y="193"/>
                      <a:pt x="111" y="348"/>
                    </a:cubicBezTo>
                    <a:cubicBezTo>
                      <a:pt x="23" y="503"/>
                      <a:pt x="0" y="703"/>
                      <a:pt x="45" y="880"/>
                    </a:cubicBezTo>
                    <a:lnTo>
                      <a:pt x="111" y="1046"/>
                    </a:lnTo>
                    <a:cubicBezTo>
                      <a:pt x="178" y="1146"/>
                      <a:pt x="266" y="1234"/>
                      <a:pt x="377" y="1290"/>
                    </a:cubicBezTo>
                    <a:lnTo>
                      <a:pt x="1441" y="2032"/>
                    </a:lnTo>
                    <a:cubicBezTo>
                      <a:pt x="1507" y="2076"/>
                      <a:pt x="1596" y="2110"/>
                      <a:pt x="1695" y="2110"/>
                    </a:cubicBezTo>
                    <a:cubicBezTo>
                      <a:pt x="1729" y="2118"/>
                      <a:pt x="1765" y="2122"/>
                      <a:pt x="1801" y="2122"/>
                    </a:cubicBezTo>
                    <a:cubicBezTo>
                      <a:pt x="1859" y="2122"/>
                      <a:pt x="1918" y="2112"/>
                      <a:pt x="1972" y="2098"/>
                    </a:cubicBezTo>
                    <a:cubicBezTo>
                      <a:pt x="2138" y="2054"/>
                      <a:pt x="2294" y="1932"/>
                      <a:pt x="2382" y="1777"/>
                    </a:cubicBezTo>
                    <a:cubicBezTo>
                      <a:pt x="2482" y="1622"/>
                      <a:pt x="2504" y="1423"/>
                      <a:pt x="2460" y="1245"/>
                    </a:cubicBezTo>
                    <a:lnTo>
                      <a:pt x="2382" y="1079"/>
                    </a:lnTo>
                    <a:cubicBezTo>
                      <a:pt x="2327" y="980"/>
                      <a:pt x="2238" y="891"/>
                      <a:pt x="2138" y="836"/>
                    </a:cubicBezTo>
                    <a:lnTo>
                      <a:pt x="2127" y="836"/>
                    </a:lnTo>
                    <a:lnTo>
                      <a:pt x="1064" y="93"/>
                    </a:lnTo>
                    <a:cubicBezTo>
                      <a:pt x="986" y="49"/>
                      <a:pt x="898" y="16"/>
                      <a:pt x="809" y="16"/>
                    </a:cubicBezTo>
                    <a:cubicBezTo>
                      <a:pt x="769" y="6"/>
                      <a:pt x="727" y="0"/>
                      <a:pt x="6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>
                <a:off x="399353" y="3581282"/>
                <a:ext cx="144017" cy="124114"/>
              </a:xfrm>
              <a:custGeom>
                <a:avLst/>
                <a:gdLst/>
                <a:ahLst/>
                <a:cxnLst/>
                <a:rect l="l" t="t" r="r" b="b"/>
                <a:pathLst>
                  <a:path w="4139" h="3567" extrusionOk="0">
                    <a:moveTo>
                      <a:pt x="993" y="1"/>
                    </a:moveTo>
                    <a:cubicBezTo>
                      <a:pt x="458" y="1"/>
                      <a:pt x="1" y="680"/>
                      <a:pt x="486" y="1183"/>
                    </a:cubicBezTo>
                    <a:lnTo>
                      <a:pt x="2646" y="3343"/>
                    </a:lnTo>
                    <a:cubicBezTo>
                      <a:pt x="2799" y="3501"/>
                      <a:pt x="2971" y="3567"/>
                      <a:pt x="3135" y="3567"/>
                    </a:cubicBezTo>
                    <a:cubicBezTo>
                      <a:pt x="3675" y="3567"/>
                      <a:pt x="4139" y="2858"/>
                      <a:pt x="3621" y="2357"/>
                    </a:cubicBezTo>
                    <a:lnTo>
                      <a:pt x="1472" y="208"/>
                    </a:lnTo>
                    <a:cubicBezTo>
                      <a:pt x="1321" y="62"/>
                      <a:pt x="1154" y="1"/>
                      <a:pt x="9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1"/>
              <p:cNvSpPr/>
              <p:nvPr/>
            </p:nvSpPr>
            <p:spPr>
              <a:xfrm>
                <a:off x="9614" y="3618965"/>
                <a:ext cx="72861" cy="72965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2097" extrusionOk="0">
                    <a:moveTo>
                      <a:pt x="687" y="0"/>
                    </a:moveTo>
                    <a:cubicBezTo>
                      <a:pt x="598" y="0"/>
                      <a:pt x="499" y="22"/>
                      <a:pt x="421" y="56"/>
                    </a:cubicBezTo>
                    <a:cubicBezTo>
                      <a:pt x="333" y="89"/>
                      <a:pt x="255" y="133"/>
                      <a:pt x="200" y="200"/>
                    </a:cubicBezTo>
                    <a:cubicBezTo>
                      <a:pt x="67" y="333"/>
                      <a:pt x="0" y="510"/>
                      <a:pt x="0" y="687"/>
                    </a:cubicBezTo>
                    <a:lnTo>
                      <a:pt x="22" y="875"/>
                    </a:lnTo>
                    <a:cubicBezTo>
                      <a:pt x="56" y="986"/>
                      <a:pt x="111" y="1097"/>
                      <a:pt x="200" y="1174"/>
                    </a:cubicBezTo>
                    <a:lnTo>
                      <a:pt x="920" y="1906"/>
                    </a:lnTo>
                    <a:cubicBezTo>
                      <a:pt x="975" y="1961"/>
                      <a:pt x="1053" y="2016"/>
                      <a:pt x="1141" y="2039"/>
                    </a:cubicBezTo>
                    <a:cubicBezTo>
                      <a:pt x="1205" y="2075"/>
                      <a:pt x="1285" y="2097"/>
                      <a:pt x="1361" y="2097"/>
                    </a:cubicBezTo>
                    <a:cubicBezTo>
                      <a:pt x="1376" y="2097"/>
                      <a:pt x="1392" y="2096"/>
                      <a:pt x="1407" y="2094"/>
                    </a:cubicBezTo>
                    <a:cubicBezTo>
                      <a:pt x="1422" y="2096"/>
                      <a:pt x="1438" y="2097"/>
                      <a:pt x="1453" y="2097"/>
                    </a:cubicBezTo>
                    <a:cubicBezTo>
                      <a:pt x="1529" y="2097"/>
                      <a:pt x="1609" y="2075"/>
                      <a:pt x="1673" y="2039"/>
                    </a:cubicBezTo>
                    <a:cubicBezTo>
                      <a:pt x="1762" y="2016"/>
                      <a:pt x="1839" y="1961"/>
                      <a:pt x="1894" y="1906"/>
                    </a:cubicBezTo>
                    <a:cubicBezTo>
                      <a:pt x="2027" y="1773"/>
                      <a:pt x="2094" y="1595"/>
                      <a:pt x="2094" y="1407"/>
                    </a:cubicBezTo>
                    <a:lnTo>
                      <a:pt x="2072" y="1230"/>
                    </a:lnTo>
                    <a:cubicBezTo>
                      <a:pt x="2038" y="1108"/>
                      <a:pt x="1983" y="1008"/>
                      <a:pt x="1894" y="920"/>
                    </a:cubicBezTo>
                    <a:lnTo>
                      <a:pt x="1174" y="200"/>
                    </a:lnTo>
                    <a:cubicBezTo>
                      <a:pt x="1119" y="133"/>
                      <a:pt x="1041" y="89"/>
                      <a:pt x="953" y="56"/>
                    </a:cubicBezTo>
                    <a:cubicBezTo>
                      <a:pt x="875" y="22"/>
                      <a:pt x="776" y="0"/>
                      <a:pt x="6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1"/>
              <p:cNvSpPr/>
              <p:nvPr/>
            </p:nvSpPr>
            <p:spPr>
              <a:xfrm>
                <a:off x="155684" y="4031912"/>
                <a:ext cx="171574" cy="170635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4904" extrusionOk="0">
                    <a:moveTo>
                      <a:pt x="755" y="0"/>
                    </a:moveTo>
                    <a:cubicBezTo>
                      <a:pt x="589" y="0"/>
                      <a:pt x="426" y="59"/>
                      <a:pt x="300" y="196"/>
                    </a:cubicBezTo>
                    <a:cubicBezTo>
                      <a:pt x="56" y="462"/>
                      <a:pt x="1" y="927"/>
                      <a:pt x="300" y="1182"/>
                    </a:cubicBezTo>
                    <a:cubicBezTo>
                      <a:pt x="898" y="1691"/>
                      <a:pt x="1485" y="2245"/>
                      <a:pt x="2028" y="2821"/>
                    </a:cubicBezTo>
                    <a:cubicBezTo>
                      <a:pt x="2305" y="3109"/>
                      <a:pt x="2560" y="3408"/>
                      <a:pt x="2814" y="3707"/>
                    </a:cubicBezTo>
                    <a:cubicBezTo>
                      <a:pt x="2947" y="3851"/>
                      <a:pt x="3069" y="4007"/>
                      <a:pt x="3191" y="4162"/>
                    </a:cubicBezTo>
                    <a:cubicBezTo>
                      <a:pt x="3257" y="4239"/>
                      <a:pt x="3324" y="4317"/>
                      <a:pt x="3390" y="4405"/>
                    </a:cubicBezTo>
                    <a:cubicBezTo>
                      <a:pt x="3390" y="4405"/>
                      <a:pt x="3390" y="4405"/>
                      <a:pt x="3390" y="4405"/>
                    </a:cubicBezTo>
                    <a:lnTo>
                      <a:pt x="3390" y="4405"/>
                    </a:lnTo>
                    <a:cubicBezTo>
                      <a:pt x="3409" y="4430"/>
                      <a:pt x="3420" y="4447"/>
                      <a:pt x="3420" y="4447"/>
                    </a:cubicBezTo>
                    <a:cubicBezTo>
                      <a:pt x="3419" y="4447"/>
                      <a:pt x="3410" y="4435"/>
                      <a:pt x="3390" y="4405"/>
                    </a:cubicBezTo>
                    <a:lnTo>
                      <a:pt x="3390" y="4405"/>
                    </a:lnTo>
                    <a:cubicBezTo>
                      <a:pt x="3424" y="4461"/>
                      <a:pt x="3468" y="4505"/>
                      <a:pt x="3501" y="4560"/>
                    </a:cubicBezTo>
                    <a:cubicBezTo>
                      <a:pt x="3653" y="4758"/>
                      <a:pt x="3884" y="4904"/>
                      <a:pt x="4121" y="4904"/>
                    </a:cubicBezTo>
                    <a:cubicBezTo>
                      <a:pt x="4229" y="4904"/>
                      <a:pt x="4339" y="4874"/>
                      <a:pt x="4443" y="4804"/>
                    </a:cubicBezTo>
                    <a:cubicBezTo>
                      <a:pt x="4731" y="4627"/>
                      <a:pt x="4930" y="4173"/>
                      <a:pt x="4698" y="3863"/>
                    </a:cubicBezTo>
                    <a:cubicBezTo>
                      <a:pt x="3690" y="2522"/>
                      <a:pt x="2549" y="1293"/>
                      <a:pt x="1275" y="196"/>
                    </a:cubicBezTo>
                    <a:cubicBezTo>
                      <a:pt x="1129" y="73"/>
                      <a:pt x="940" y="0"/>
                      <a:pt x="7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1"/>
              <p:cNvSpPr/>
              <p:nvPr/>
            </p:nvSpPr>
            <p:spPr>
              <a:xfrm>
                <a:off x="443995" y="4192874"/>
                <a:ext cx="139563" cy="16176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649" extrusionOk="0">
                    <a:moveTo>
                      <a:pt x="787" y="1"/>
                    </a:moveTo>
                    <a:cubicBezTo>
                      <a:pt x="610" y="1"/>
                      <a:pt x="433" y="78"/>
                      <a:pt x="300" y="211"/>
                    </a:cubicBezTo>
                    <a:cubicBezTo>
                      <a:pt x="67" y="455"/>
                      <a:pt x="1" y="943"/>
                      <a:pt x="300" y="1186"/>
                    </a:cubicBezTo>
                    <a:cubicBezTo>
                      <a:pt x="566" y="1397"/>
                      <a:pt x="821" y="1629"/>
                      <a:pt x="1053" y="1873"/>
                    </a:cubicBezTo>
                    <a:cubicBezTo>
                      <a:pt x="1175" y="1995"/>
                      <a:pt x="1297" y="2117"/>
                      <a:pt x="1408" y="2250"/>
                    </a:cubicBezTo>
                    <a:cubicBezTo>
                      <a:pt x="1452" y="2305"/>
                      <a:pt x="1507" y="2372"/>
                      <a:pt x="1563" y="2427"/>
                    </a:cubicBezTo>
                    <a:cubicBezTo>
                      <a:pt x="1577" y="2449"/>
                      <a:pt x="1597" y="2476"/>
                      <a:pt x="1615" y="2501"/>
                    </a:cubicBezTo>
                    <a:lnTo>
                      <a:pt x="1615" y="2501"/>
                    </a:lnTo>
                    <a:cubicBezTo>
                      <a:pt x="1618" y="2509"/>
                      <a:pt x="1626" y="2524"/>
                      <a:pt x="1640" y="2549"/>
                    </a:cubicBezTo>
                    <a:cubicBezTo>
                      <a:pt x="2050" y="3092"/>
                      <a:pt x="2394" y="3679"/>
                      <a:pt x="2671" y="4310"/>
                    </a:cubicBezTo>
                    <a:cubicBezTo>
                      <a:pt x="2759" y="4530"/>
                      <a:pt x="3017" y="4648"/>
                      <a:pt x="3264" y="4648"/>
                    </a:cubicBezTo>
                    <a:cubicBezTo>
                      <a:pt x="3391" y="4648"/>
                      <a:pt x="3515" y="4618"/>
                      <a:pt x="3612" y="4554"/>
                    </a:cubicBezTo>
                    <a:cubicBezTo>
                      <a:pt x="3956" y="4332"/>
                      <a:pt x="4011" y="3967"/>
                      <a:pt x="3867" y="3601"/>
                    </a:cubicBezTo>
                    <a:cubicBezTo>
                      <a:pt x="3291" y="2283"/>
                      <a:pt x="2405" y="1109"/>
                      <a:pt x="1275" y="211"/>
                    </a:cubicBezTo>
                    <a:cubicBezTo>
                      <a:pt x="1142" y="78"/>
                      <a:pt x="976" y="12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1"/>
              <p:cNvSpPr/>
              <p:nvPr/>
            </p:nvSpPr>
            <p:spPr>
              <a:xfrm>
                <a:off x="598172" y="4418345"/>
                <a:ext cx="63257" cy="160822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4622" extrusionOk="0">
                    <a:moveTo>
                      <a:pt x="778" y="0"/>
                    </a:moveTo>
                    <a:cubicBezTo>
                      <a:pt x="767" y="0"/>
                      <a:pt x="755" y="1"/>
                      <a:pt x="743" y="1"/>
                    </a:cubicBezTo>
                    <a:cubicBezTo>
                      <a:pt x="400" y="12"/>
                      <a:pt x="1" y="312"/>
                      <a:pt x="45" y="688"/>
                    </a:cubicBezTo>
                    <a:cubicBezTo>
                      <a:pt x="156" y="1774"/>
                      <a:pt x="278" y="2848"/>
                      <a:pt x="389" y="3923"/>
                    </a:cubicBezTo>
                    <a:cubicBezTo>
                      <a:pt x="432" y="4283"/>
                      <a:pt x="669" y="4621"/>
                      <a:pt x="1067" y="4621"/>
                    </a:cubicBezTo>
                    <a:cubicBezTo>
                      <a:pt x="1074" y="4621"/>
                      <a:pt x="1080" y="4621"/>
                      <a:pt x="1086" y="4621"/>
                    </a:cubicBezTo>
                    <a:cubicBezTo>
                      <a:pt x="1419" y="4599"/>
                      <a:pt x="1818" y="4311"/>
                      <a:pt x="1773" y="3923"/>
                    </a:cubicBezTo>
                    <a:cubicBezTo>
                      <a:pt x="1663" y="2848"/>
                      <a:pt x="1541" y="1774"/>
                      <a:pt x="1430" y="688"/>
                    </a:cubicBezTo>
                    <a:cubicBezTo>
                      <a:pt x="1398" y="344"/>
                      <a:pt x="1157" y="0"/>
                      <a:pt x="7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21"/>
              <p:cNvSpPr/>
              <p:nvPr/>
            </p:nvSpPr>
            <p:spPr>
              <a:xfrm>
                <a:off x="319116" y="4332158"/>
                <a:ext cx="116842" cy="171887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4940" extrusionOk="0">
                    <a:moveTo>
                      <a:pt x="733" y="1"/>
                    </a:moveTo>
                    <a:cubicBezTo>
                      <a:pt x="560" y="1"/>
                      <a:pt x="390" y="62"/>
                      <a:pt x="266" y="196"/>
                    </a:cubicBezTo>
                    <a:cubicBezTo>
                      <a:pt x="1" y="462"/>
                      <a:pt x="1" y="894"/>
                      <a:pt x="266" y="1171"/>
                    </a:cubicBezTo>
                    <a:cubicBezTo>
                      <a:pt x="388" y="1282"/>
                      <a:pt x="499" y="1404"/>
                      <a:pt x="621" y="1526"/>
                    </a:cubicBezTo>
                    <a:cubicBezTo>
                      <a:pt x="676" y="1592"/>
                      <a:pt x="732" y="1648"/>
                      <a:pt x="787" y="1714"/>
                    </a:cubicBezTo>
                    <a:lnTo>
                      <a:pt x="854" y="1803"/>
                    </a:lnTo>
                    <a:cubicBezTo>
                      <a:pt x="858" y="1807"/>
                      <a:pt x="862" y="1812"/>
                      <a:pt x="866" y="1816"/>
                    </a:cubicBezTo>
                    <a:lnTo>
                      <a:pt x="866" y="1816"/>
                    </a:lnTo>
                    <a:cubicBezTo>
                      <a:pt x="866" y="1815"/>
                      <a:pt x="865" y="1814"/>
                      <a:pt x="865" y="1814"/>
                    </a:cubicBezTo>
                    <a:lnTo>
                      <a:pt x="865" y="1814"/>
                    </a:lnTo>
                    <a:cubicBezTo>
                      <a:pt x="865" y="1815"/>
                      <a:pt x="866" y="1815"/>
                      <a:pt x="867" y="1816"/>
                    </a:cubicBezTo>
                    <a:lnTo>
                      <a:pt x="867" y="1816"/>
                    </a:lnTo>
                    <a:cubicBezTo>
                      <a:pt x="866" y="1816"/>
                      <a:pt x="866" y="1816"/>
                      <a:pt x="866" y="1816"/>
                    </a:cubicBezTo>
                    <a:lnTo>
                      <a:pt x="866" y="1816"/>
                    </a:lnTo>
                    <a:cubicBezTo>
                      <a:pt x="878" y="1832"/>
                      <a:pt x="886" y="1843"/>
                      <a:pt x="891" y="1849"/>
                    </a:cubicBezTo>
                    <a:lnTo>
                      <a:pt x="891" y="1849"/>
                    </a:lnTo>
                    <a:cubicBezTo>
                      <a:pt x="883" y="1838"/>
                      <a:pt x="875" y="1827"/>
                      <a:pt x="867" y="1816"/>
                    </a:cubicBezTo>
                    <a:lnTo>
                      <a:pt x="867" y="1816"/>
                    </a:lnTo>
                    <a:cubicBezTo>
                      <a:pt x="886" y="1838"/>
                      <a:pt x="899" y="1856"/>
                      <a:pt x="897" y="1856"/>
                    </a:cubicBezTo>
                    <a:cubicBezTo>
                      <a:pt x="897" y="1856"/>
                      <a:pt x="895" y="1854"/>
                      <a:pt x="891" y="1849"/>
                    </a:cubicBezTo>
                    <a:lnTo>
                      <a:pt x="891" y="1849"/>
                    </a:lnTo>
                    <a:cubicBezTo>
                      <a:pt x="1080" y="2104"/>
                      <a:pt x="1249" y="2370"/>
                      <a:pt x="1407" y="2656"/>
                    </a:cubicBezTo>
                    <a:cubicBezTo>
                      <a:pt x="1469" y="2779"/>
                      <a:pt x="1531" y="2912"/>
                      <a:pt x="1593" y="3046"/>
                    </a:cubicBezTo>
                    <a:lnTo>
                      <a:pt x="1593" y="3046"/>
                    </a:lnTo>
                    <a:cubicBezTo>
                      <a:pt x="1593" y="3049"/>
                      <a:pt x="1597" y="3061"/>
                      <a:pt x="1607" y="3088"/>
                    </a:cubicBezTo>
                    <a:cubicBezTo>
                      <a:pt x="1618" y="3132"/>
                      <a:pt x="1629" y="3165"/>
                      <a:pt x="1651" y="3198"/>
                    </a:cubicBezTo>
                    <a:cubicBezTo>
                      <a:pt x="1673" y="3276"/>
                      <a:pt x="1707" y="3354"/>
                      <a:pt x="1729" y="3431"/>
                    </a:cubicBezTo>
                    <a:cubicBezTo>
                      <a:pt x="1840" y="3752"/>
                      <a:pt x="1917" y="4085"/>
                      <a:pt x="1961" y="4428"/>
                    </a:cubicBezTo>
                    <a:cubicBezTo>
                      <a:pt x="2008" y="4734"/>
                      <a:pt x="2349" y="4939"/>
                      <a:pt x="2648" y="4939"/>
                    </a:cubicBezTo>
                    <a:cubicBezTo>
                      <a:pt x="2706" y="4939"/>
                      <a:pt x="2762" y="4932"/>
                      <a:pt x="2814" y="4915"/>
                    </a:cubicBezTo>
                    <a:cubicBezTo>
                      <a:pt x="3213" y="4783"/>
                      <a:pt x="3357" y="4450"/>
                      <a:pt x="3302" y="4062"/>
                    </a:cubicBezTo>
                    <a:cubicBezTo>
                      <a:pt x="3069" y="2578"/>
                      <a:pt x="2349" y="1216"/>
                      <a:pt x="1241" y="196"/>
                    </a:cubicBezTo>
                    <a:cubicBezTo>
                      <a:pt x="1104" y="71"/>
                      <a:pt x="917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21"/>
              <p:cNvSpPr/>
              <p:nvPr/>
            </p:nvSpPr>
            <p:spPr>
              <a:xfrm>
                <a:off x="469048" y="4631047"/>
                <a:ext cx="103341" cy="210614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6053" extrusionOk="0">
                    <a:moveTo>
                      <a:pt x="773" y="0"/>
                    </a:moveTo>
                    <a:cubicBezTo>
                      <a:pt x="656" y="0"/>
                      <a:pt x="539" y="30"/>
                      <a:pt x="433" y="92"/>
                    </a:cubicBezTo>
                    <a:cubicBezTo>
                      <a:pt x="101" y="291"/>
                      <a:pt x="1" y="712"/>
                      <a:pt x="178" y="1045"/>
                    </a:cubicBezTo>
                    <a:cubicBezTo>
                      <a:pt x="267" y="1222"/>
                      <a:pt x="355" y="1399"/>
                      <a:pt x="433" y="1576"/>
                    </a:cubicBezTo>
                    <a:cubicBezTo>
                      <a:pt x="477" y="1676"/>
                      <a:pt x="521" y="1776"/>
                      <a:pt x="566" y="1864"/>
                    </a:cubicBezTo>
                    <a:cubicBezTo>
                      <a:pt x="572" y="1883"/>
                      <a:pt x="574" y="1889"/>
                      <a:pt x="573" y="1889"/>
                    </a:cubicBezTo>
                    <a:cubicBezTo>
                      <a:pt x="570" y="1889"/>
                      <a:pt x="547" y="1835"/>
                      <a:pt x="547" y="1835"/>
                    </a:cubicBezTo>
                    <a:lnTo>
                      <a:pt x="547" y="1835"/>
                    </a:lnTo>
                    <a:cubicBezTo>
                      <a:pt x="546" y="1835"/>
                      <a:pt x="554" y="1853"/>
                      <a:pt x="577" y="1909"/>
                    </a:cubicBezTo>
                    <a:lnTo>
                      <a:pt x="621" y="2019"/>
                    </a:lnTo>
                    <a:cubicBezTo>
                      <a:pt x="776" y="2407"/>
                      <a:pt x="920" y="2784"/>
                      <a:pt x="1042" y="3183"/>
                    </a:cubicBezTo>
                    <a:cubicBezTo>
                      <a:pt x="1286" y="3947"/>
                      <a:pt x="1463" y="4745"/>
                      <a:pt x="1574" y="5542"/>
                    </a:cubicBezTo>
                    <a:cubicBezTo>
                      <a:pt x="1621" y="5841"/>
                      <a:pt x="1966" y="6053"/>
                      <a:pt x="2265" y="6053"/>
                    </a:cubicBezTo>
                    <a:cubicBezTo>
                      <a:pt x="2322" y="6053"/>
                      <a:pt x="2376" y="6045"/>
                      <a:pt x="2427" y="6030"/>
                    </a:cubicBezTo>
                    <a:cubicBezTo>
                      <a:pt x="2826" y="5897"/>
                      <a:pt x="2970" y="5553"/>
                      <a:pt x="2914" y="5177"/>
                    </a:cubicBezTo>
                    <a:cubicBezTo>
                      <a:pt x="2659" y="3493"/>
                      <a:pt x="2139" y="1864"/>
                      <a:pt x="1374" y="347"/>
                    </a:cubicBezTo>
                    <a:cubicBezTo>
                      <a:pt x="1248" y="124"/>
                      <a:pt x="1012" y="0"/>
                      <a:pt x="7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21"/>
              <p:cNvSpPr/>
              <p:nvPr/>
            </p:nvSpPr>
            <p:spPr>
              <a:xfrm>
                <a:off x="684150" y="4705926"/>
                <a:ext cx="48191" cy="160753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4620" extrusionOk="0">
                    <a:moveTo>
                      <a:pt x="693" y="0"/>
                    </a:moveTo>
                    <a:cubicBezTo>
                      <a:pt x="346" y="0"/>
                      <a:pt x="0" y="233"/>
                      <a:pt x="0" y="698"/>
                    </a:cubicBezTo>
                    <a:lnTo>
                      <a:pt x="0" y="3933"/>
                    </a:lnTo>
                    <a:cubicBezTo>
                      <a:pt x="0" y="4310"/>
                      <a:pt x="310" y="4620"/>
                      <a:pt x="698" y="4620"/>
                    </a:cubicBezTo>
                    <a:cubicBezTo>
                      <a:pt x="1075" y="4620"/>
                      <a:pt x="1385" y="4310"/>
                      <a:pt x="1385" y="3933"/>
                    </a:cubicBezTo>
                    <a:lnTo>
                      <a:pt x="1385" y="698"/>
                    </a:lnTo>
                    <a:cubicBezTo>
                      <a:pt x="1385" y="233"/>
                      <a:pt x="1039" y="0"/>
                      <a:pt x="6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21"/>
              <p:cNvSpPr/>
              <p:nvPr/>
            </p:nvSpPr>
            <p:spPr>
              <a:xfrm>
                <a:off x="334530" y="4780979"/>
                <a:ext cx="48226" cy="160857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4623" extrusionOk="0">
                    <a:moveTo>
                      <a:pt x="693" y="1"/>
                    </a:moveTo>
                    <a:cubicBezTo>
                      <a:pt x="347" y="1"/>
                      <a:pt x="1" y="231"/>
                      <a:pt x="1" y="690"/>
                    </a:cubicBezTo>
                    <a:lnTo>
                      <a:pt x="1" y="3925"/>
                    </a:lnTo>
                    <a:cubicBezTo>
                      <a:pt x="1" y="4313"/>
                      <a:pt x="300" y="4623"/>
                      <a:pt x="688" y="4623"/>
                    </a:cubicBezTo>
                    <a:cubicBezTo>
                      <a:pt x="1075" y="4623"/>
                      <a:pt x="1385" y="4313"/>
                      <a:pt x="1385" y="3925"/>
                    </a:cubicBezTo>
                    <a:lnTo>
                      <a:pt x="1385" y="690"/>
                    </a:lnTo>
                    <a:cubicBezTo>
                      <a:pt x="1385" y="231"/>
                      <a:pt x="1039" y="1"/>
                      <a:pt x="6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21"/>
              <p:cNvSpPr/>
              <p:nvPr/>
            </p:nvSpPr>
            <p:spPr>
              <a:xfrm>
                <a:off x="460592" y="4956276"/>
                <a:ext cx="65171" cy="186466"/>
              </a:xfrm>
              <a:custGeom>
                <a:avLst/>
                <a:gdLst/>
                <a:ahLst/>
                <a:cxnLst/>
                <a:rect l="l" t="t" r="r" b="b"/>
                <a:pathLst>
                  <a:path w="1873" h="5359" extrusionOk="0">
                    <a:moveTo>
                      <a:pt x="978" y="0"/>
                    </a:moveTo>
                    <a:cubicBezTo>
                      <a:pt x="915" y="0"/>
                      <a:pt x="854" y="9"/>
                      <a:pt x="798" y="28"/>
                    </a:cubicBezTo>
                    <a:cubicBezTo>
                      <a:pt x="410" y="150"/>
                      <a:pt x="266" y="493"/>
                      <a:pt x="321" y="881"/>
                    </a:cubicBezTo>
                    <a:lnTo>
                      <a:pt x="310" y="870"/>
                    </a:lnTo>
                    <a:lnTo>
                      <a:pt x="310" y="870"/>
                    </a:lnTo>
                    <a:cubicBezTo>
                      <a:pt x="316" y="916"/>
                      <a:pt x="319" y="938"/>
                      <a:pt x="319" y="938"/>
                    </a:cubicBezTo>
                    <a:cubicBezTo>
                      <a:pt x="318" y="938"/>
                      <a:pt x="316" y="918"/>
                      <a:pt x="310" y="881"/>
                    </a:cubicBezTo>
                    <a:lnTo>
                      <a:pt x="310" y="881"/>
                    </a:lnTo>
                    <a:cubicBezTo>
                      <a:pt x="310" y="925"/>
                      <a:pt x="321" y="970"/>
                      <a:pt x="332" y="1014"/>
                    </a:cubicBezTo>
                    <a:cubicBezTo>
                      <a:pt x="344" y="1103"/>
                      <a:pt x="344" y="1191"/>
                      <a:pt x="355" y="1280"/>
                    </a:cubicBezTo>
                    <a:cubicBezTo>
                      <a:pt x="366" y="1424"/>
                      <a:pt x="377" y="1579"/>
                      <a:pt x="388" y="1734"/>
                    </a:cubicBezTo>
                    <a:cubicBezTo>
                      <a:pt x="399" y="2055"/>
                      <a:pt x="399" y="2365"/>
                      <a:pt x="388" y="2687"/>
                    </a:cubicBezTo>
                    <a:cubicBezTo>
                      <a:pt x="377" y="2853"/>
                      <a:pt x="366" y="3019"/>
                      <a:pt x="344" y="3174"/>
                    </a:cubicBezTo>
                    <a:cubicBezTo>
                      <a:pt x="344" y="3241"/>
                      <a:pt x="332" y="3318"/>
                      <a:pt x="321" y="3373"/>
                    </a:cubicBezTo>
                    <a:cubicBezTo>
                      <a:pt x="326" y="3342"/>
                      <a:pt x="328" y="3330"/>
                      <a:pt x="328" y="3330"/>
                    </a:cubicBezTo>
                    <a:lnTo>
                      <a:pt x="328" y="3330"/>
                    </a:lnTo>
                    <a:cubicBezTo>
                      <a:pt x="326" y="3330"/>
                      <a:pt x="299" y="3491"/>
                      <a:pt x="299" y="3517"/>
                    </a:cubicBezTo>
                    <a:cubicBezTo>
                      <a:pt x="244" y="3839"/>
                      <a:pt x="177" y="4160"/>
                      <a:pt x="100" y="4481"/>
                    </a:cubicBezTo>
                    <a:cubicBezTo>
                      <a:pt x="0" y="4847"/>
                      <a:pt x="211" y="5235"/>
                      <a:pt x="587" y="5334"/>
                    </a:cubicBezTo>
                    <a:cubicBezTo>
                      <a:pt x="648" y="5351"/>
                      <a:pt x="710" y="5359"/>
                      <a:pt x="770" y="5359"/>
                    </a:cubicBezTo>
                    <a:cubicBezTo>
                      <a:pt x="1071" y="5359"/>
                      <a:pt x="1346" y="5160"/>
                      <a:pt x="1429" y="4847"/>
                    </a:cubicBezTo>
                    <a:cubicBezTo>
                      <a:pt x="1795" y="3429"/>
                      <a:pt x="1872" y="1956"/>
                      <a:pt x="1651" y="504"/>
                    </a:cubicBezTo>
                    <a:cubicBezTo>
                      <a:pt x="1614" y="210"/>
                      <a:pt x="1280" y="0"/>
                      <a:pt x="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1"/>
              <p:cNvSpPr/>
              <p:nvPr/>
            </p:nvSpPr>
            <p:spPr>
              <a:xfrm>
                <a:off x="632862" y="5006242"/>
                <a:ext cx="64406" cy="122931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3533" extrusionOk="0">
                    <a:moveTo>
                      <a:pt x="1640" y="1107"/>
                    </a:moveTo>
                    <a:lnTo>
                      <a:pt x="1586" y="1242"/>
                    </a:lnTo>
                    <a:lnTo>
                      <a:pt x="1586" y="1242"/>
                    </a:lnTo>
                    <a:cubicBezTo>
                      <a:pt x="1603" y="1197"/>
                      <a:pt x="1621" y="1151"/>
                      <a:pt x="1640" y="1107"/>
                    </a:cubicBezTo>
                    <a:close/>
                    <a:moveTo>
                      <a:pt x="1401" y="2584"/>
                    </a:moveTo>
                    <a:cubicBezTo>
                      <a:pt x="1404" y="2615"/>
                      <a:pt x="1408" y="2645"/>
                      <a:pt x="1412" y="2676"/>
                    </a:cubicBezTo>
                    <a:lnTo>
                      <a:pt x="1412" y="2676"/>
                    </a:lnTo>
                    <a:cubicBezTo>
                      <a:pt x="1413" y="2679"/>
                      <a:pt x="1413" y="2682"/>
                      <a:pt x="1414" y="2685"/>
                    </a:cubicBezTo>
                    <a:lnTo>
                      <a:pt x="1414" y="2685"/>
                    </a:lnTo>
                    <a:lnTo>
                      <a:pt x="1401" y="2584"/>
                    </a:lnTo>
                    <a:close/>
                    <a:moveTo>
                      <a:pt x="1074" y="0"/>
                    </a:moveTo>
                    <a:cubicBezTo>
                      <a:pt x="839" y="0"/>
                      <a:pt x="604" y="107"/>
                      <a:pt x="488" y="331"/>
                    </a:cubicBezTo>
                    <a:cubicBezTo>
                      <a:pt x="289" y="719"/>
                      <a:pt x="145" y="1140"/>
                      <a:pt x="78" y="1572"/>
                    </a:cubicBezTo>
                    <a:cubicBezTo>
                      <a:pt x="1" y="2048"/>
                      <a:pt x="1" y="2536"/>
                      <a:pt x="78" y="3023"/>
                    </a:cubicBezTo>
                    <a:cubicBezTo>
                      <a:pt x="123" y="3200"/>
                      <a:pt x="234" y="3344"/>
                      <a:pt x="389" y="3433"/>
                    </a:cubicBezTo>
                    <a:cubicBezTo>
                      <a:pt x="501" y="3500"/>
                      <a:pt x="623" y="3532"/>
                      <a:pt x="744" y="3532"/>
                    </a:cubicBezTo>
                    <a:cubicBezTo>
                      <a:pt x="980" y="3532"/>
                      <a:pt x="1209" y="3409"/>
                      <a:pt x="1341" y="3189"/>
                    </a:cubicBezTo>
                    <a:cubicBezTo>
                      <a:pt x="1415" y="3032"/>
                      <a:pt x="1449" y="2854"/>
                      <a:pt x="1414" y="2685"/>
                    </a:cubicBezTo>
                    <a:lnTo>
                      <a:pt x="1414" y="2685"/>
                    </a:lnTo>
                    <a:lnTo>
                      <a:pt x="1419" y="2724"/>
                    </a:lnTo>
                    <a:cubicBezTo>
                      <a:pt x="1416" y="2708"/>
                      <a:pt x="1414" y="2692"/>
                      <a:pt x="1412" y="2676"/>
                    </a:cubicBezTo>
                    <a:lnTo>
                      <a:pt x="1412" y="2676"/>
                    </a:lnTo>
                    <a:cubicBezTo>
                      <a:pt x="1411" y="2670"/>
                      <a:pt x="1409" y="2664"/>
                      <a:pt x="1408" y="2658"/>
                    </a:cubicBezTo>
                    <a:lnTo>
                      <a:pt x="1397" y="2547"/>
                    </a:lnTo>
                    <a:lnTo>
                      <a:pt x="1401" y="2584"/>
                    </a:lnTo>
                    <a:lnTo>
                      <a:pt x="1401" y="2584"/>
                    </a:lnTo>
                    <a:cubicBezTo>
                      <a:pt x="1382" y="2393"/>
                      <a:pt x="1380" y="2202"/>
                      <a:pt x="1397" y="2011"/>
                    </a:cubicBezTo>
                    <a:lnTo>
                      <a:pt x="1397" y="2011"/>
                    </a:lnTo>
                    <a:lnTo>
                      <a:pt x="1397" y="2015"/>
                    </a:lnTo>
                    <a:cubicBezTo>
                      <a:pt x="1397" y="2013"/>
                      <a:pt x="1397" y="2012"/>
                      <a:pt x="1397" y="2010"/>
                    </a:cubicBezTo>
                    <a:lnTo>
                      <a:pt x="1397" y="2010"/>
                    </a:lnTo>
                    <a:cubicBezTo>
                      <a:pt x="1397" y="2010"/>
                      <a:pt x="1397" y="2011"/>
                      <a:pt x="1397" y="2011"/>
                    </a:cubicBezTo>
                    <a:lnTo>
                      <a:pt x="1397" y="2011"/>
                    </a:lnTo>
                    <a:lnTo>
                      <a:pt x="1403" y="1960"/>
                    </a:lnTo>
                    <a:lnTo>
                      <a:pt x="1403" y="1960"/>
                    </a:lnTo>
                    <a:cubicBezTo>
                      <a:pt x="1401" y="1977"/>
                      <a:pt x="1399" y="1993"/>
                      <a:pt x="1397" y="2010"/>
                    </a:cubicBezTo>
                    <a:lnTo>
                      <a:pt x="1397" y="2010"/>
                    </a:lnTo>
                    <a:cubicBezTo>
                      <a:pt x="1403" y="1949"/>
                      <a:pt x="1410" y="1888"/>
                      <a:pt x="1419" y="1827"/>
                    </a:cubicBezTo>
                    <a:lnTo>
                      <a:pt x="1419" y="1827"/>
                    </a:lnTo>
                    <a:lnTo>
                      <a:pt x="1403" y="1960"/>
                    </a:lnTo>
                    <a:lnTo>
                      <a:pt x="1403" y="1960"/>
                    </a:lnTo>
                    <a:cubicBezTo>
                      <a:pt x="1434" y="1722"/>
                      <a:pt x="1496" y="1485"/>
                      <a:pt x="1580" y="1258"/>
                    </a:cubicBezTo>
                    <a:lnTo>
                      <a:pt x="1580" y="1258"/>
                    </a:lnTo>
                    <a:cubicBezTo>
                      <a:pt x="1611" y="1186"/>
                      <a:pt x="1643" y="1112"/>
                      <a:pt x="1685" y="1029"/>
                    </a:cubicBezTo>
                    <a:cubicBezTo>
                      <a:pt x="1851" y="708"/>
                      <a:pt x="1773" y="265"/>
                      <a:pt x="1430" y="88"/>
                    </a:cubicBezTo>
                    <a:cubicBezTo>
                      <a:pt x="1323" y="30"/>
                      <a:pt x="1198" y="0"/>
                      <a:pt x="10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1"/>
              <p:cNvSpPr/>
              <p:nvPr/>
            </p:nvSpPr>
            <p:spPr>
              <a:xfrm>
                <a:off x="772008" y="5007355"/>
                <a:ext cx="75610" cy="84830"/>
              </a:xfrm>
              <a:custGeom>
                <a:avLst/>
                <a:gdLst/>
                <a:ahLst/>
                <a:cxnLst/>
                <a:rect l="l" t="t" r="r" b="b"/>
                <a:pathLst>
                  <a:path w="2173" h="2438" extrusionOk="0">
                    <a:moveTo>
                      <a:pt x="1452" y="1"/>
                    </a:moveTo>
                    <a:cubicBezTo>
                      <a:pt x="1392" y="1"/>
                      <a:pt x="1332" y="8"/>
                      <a:pt x="1275" y="22"/>
                    </a:cubicBezTo>
                    <a:lnTo>
                      <a:pt x="1109" y="100"/>
                    </a:lnTo>
                    <a:cubicBezTo>
                      <a:pt x="1009" y="155"/>
                      <a:pt x="920" y="244"/>
                      <a:pt x="865" y="344"/>
                    </a:cubicBezTo>
                    <a:lnTo>
                      <a:pt x="112" y="1396"/>
                    </a:lnTo>
                    <a:cubicBezTo>
                      <a:pt x="56" y="1473"/>
                      <a:pt x="34" y="1562"/>
                      <a:pt x="23" y="1651"/>
                    </a:cubicBezTo>
                    <a:cubicBezTo>
                      <a:pt x="1" y="1750"/>
                      <a:pt x="12" y="1839"/>
                      <a:pt x="45" y="1928"/>
                    </a:cubicBezTo>
                    <a:cubicBezTo>
                      <a:pt x="90" y="2105"/>
                      <a:pt x="200" y="2249"/>
                      <a:pt x="355" y="2349"/>
                    </a:cubicBezTo>
                    <a:cubicBezTo>
                      <a:pt x="466" y="2408"/>
                      <a:pt x="587" y="2437"/>
                      <a:pt x="707" y="2437"/>
                    </a:cubicBezTo>
                    <a:cubicBezTo>
                      <a:pt x="768" y="2437"/>
                      <a:pt x="828" y="2430"/>
                      <a:pt x="887" y="2415"/>
                    </a:cubicBezTo>
                    <a:lnTo>
                      <a:pt x="1053" y="2349"/>
                    </a:lnTo>
                    <a:cubicBezTo>
                      <a:pt x="1164" y="2282"/>
                      <a:pt x="1242" y="2205"/>
                      <a:pt x="1308" y="2094"/>
                    </a:cubicBezTo>
                    <a:cubicBezTo>
                      <a:pt x="1552" y="1750"/>
                      <a:pt x="1807" y="1396"/>
                      <a:pt x="2061" y="1041"/>
                    </a:cubicBezTo>
                    <a:cubicBezTo>
                      <a:pt x="2139" y="875"/>
                      <a:pt x="2172" y="687"/>
                      <a:pt x="2128" y="510"/>
                    </a:cubicBezTo>
                    <a:cubicBezTo>
                      <a:pt x="2084" y="332"/>
                      <a:pt x="1962" y="188"/>
                      <a:pt x="1807" y="100"/>
                    </a:cubicBezTo>
                    <a:cubicBezTo>
                      <a:pt x="1702" y="32"/>
                      <a:pt x="1577" y="1"/>
                      <a:pt x="14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1"/>
              <p:cNvSpPr/>
              <p:nvPr/>
            </p:nvSpPr>
            <p:spPr>
              <a:xfrm>
                <a:off x="759308" y="4468485"/>
                <a:ext cx="48226" cy="85909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2469" extrusionOk="0">
                    <a:moveTo>
                      <a:pt x="687" y="0"/>
                    </a:moveTo>
                    <a:cubicBezTo>
                      <a:pt x="510" y="0"/>
                      <a:pt x="333" y="78"/>
                      <a:pt x="200" y="211"/>
                    </a:cubicBezTo>
                    <a:cubicBezTo>
                      <a:pt x="78" y="333"/>
                      <a:pt x="0" y="510"/>
                      <a:pt x="0" y="698"/>
                    </a:cubicBezTo>
                    <a:lnTo>
                      <a:pt x="0" y="1773"/>
                    </a:lnTo>
                    <a:cubicBezTo>
                      <a:pt x="0" y="1961"/>
                      <a:pt x="78" y="2127"/>
                      <a:pt x="200" y="2260"/>
                    </a:cubicBezTo>
                    <a:cubicBezTo>
                      <a:pt x="338" y="2399"/>
                      <a:pt x="515" y="2468"/>
                      <a:pt x="693" y="2468"/>
                    </a:cubicBezTo>
                    <a:cubicBezTo>
                      <a:pt x="870" y="2468"/>
                      <a:pt x="1047" y="2399"/>
                      <a:pt x="1186" y="2260"/>
                    </a:cubicBezTo>
                    <a:cubicBezTo>
                      <a:pt x="1308" y="2127"/>
                      <a:pt x="1385" y="1961"/>
                      <a:pt x="1385" y="1773"/>
                    </a:cubicBezTo>
                    <a:lnTo>
                      <a:pt x="1385" y="698"/>
                    </a:lnTo>
                    <a:cubicBezTo>
                      <a:pt x="1385" y="510"/>
                      <a:pt x="1308" y="333"/>
                      <a:pt x="1186" y="211"/>
                    </a:cubicBezTo>
                    <a:cubicBezTo>
                      <a:pt x="1053" y="78"/>
                      <a:pt x="876" y="0"/>
                      <a:pt x="6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21"/>
              <p:cNvSpPr/>
              <p:nvPr/>
            </p:nvSpPr>
            <p:spPr>
              <a:xfrm>
                <a:off x="884187" y="4868593"/>
                <a:ext cx="48226" cy="85596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2460" extrusionOk="0">
                    <a:moveTo>
                      <a:pt x="693" y="0"/>
                    </a:moveTo>
                    <a:cubicBezTo>
                      <a:pt x="516" y="0"/>
                      <a:pt x="338" y="67"/>
                      <a:pt x="200" y="200"/>
                    </a:cubicBezTo>
                    <a:cubicBezTo>
                      <a:pt x="78" y="332"/>
                      <a:pt x="1" y="510"/>
                      <a:pt x="1" y="687"/>
                    </a:cubicBezTo>
                    <a:lnTo>
                      <a:pt x="1" y="1773"/>
                    </a:lnTo>
                    <a:cubicBezTo>
                      <a:pt x="1" y="1950"/>
                      <a:pt x="78" y="2127"/>
                      <a:pt x="200" y="2260"/>
                    </a:cubicBezTo>
                    <a:cubicBezTo>
                      <a:pt x="333" y="2382"/>
                      <a:pt x="510" y="2459"/>
                      <a:pt x="698" y="2459"/>
                    </a:cubicBezTo>
                    <a:cubicBezTo>
                      <a:pt x="876" y="2459"/>
                      <a:pt x="1053" y="2382"/>
                      <a:pt x="1186" y="2260"/>
                    </a:cubicBezTo>
                    <a:cubicBezTo>
                      <a:pt x="1308" y="2127"/>
                      <a:pt x="1385" y="1950"/>
                      <a:pt x="1385" y="1773"/>
                    </a:cubicBezTo>
                    <a:lnTo>
                      <a:pt x="1385" y="687"/>
                    </a:lnTo>
                    <a:cubicBezTo>
                      <a:pt x="1385" y="510"/>
                      <a:pt x="1308" y="332"/>
                      <a:pt x="1186" y="200"/>
                    </a:cubicBezTo>
                    <a:cubicBezTo>
                      <a:pt x="1047" y="67"/>
                      <a:pt x="870" y="0"/>
                      <a:pt x="6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21"/>
              <p:cNvSpPr/>
              <p:nvPr/>
            </p:nvSpPr>
            <p:spPr>
              <a:xfrm>
                <a:off x="255511" y="5019186"/>
                <a:ext cx="95338" cy="111866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215" extrusionOk="0">
                    <a:moveTo>
                      <a:pt x="1830" y="0"/>
                    </a:moveTo>
                    <a:cubicBezTo>
                      <a:pt x="1626" y="0"/>
                      <a:pt x="1421" y="93"/>
                      <a:pt x="1275" y="314"/>
                    </a:cubicBezTo>
                    <a:lnTo>
                      <a:pt x="233" y="2130"/>
                    </a:lnTo>
                    <a:cubicBezTo>
                      <a:pt x="1" y="2463"/>
                      <a:pt x="112" y="2917"/>
                      <a:pt x="455" y="3116"/>
                    </a:cubicBezTo>
                    <a:cubicBezTo>
                      <a:pt x="564" y="3183"/>
                      <a:pt x="684" y="3214"/>
                      <a:pt x="803" y="3214"/>
                    </a:cubicBezTo>
                    <a:cubicBezTo>
                      <a:pt x="1059" y="3214"/>
                      <a:pt x="1309" y="3070"/>
                      <a:pt x="1430" y="2828"/>
                    </a:cubicBezTo>
                    <a:lnTo>
                      <a:pt x="2471" y="1012"/>
                    </a:lnTo>
                    <a:cubicBezTo>
                      <a:pt x="2740" y="474"/>
                      <a:pt x="2290" y="0"/>
                      <a:pt x="18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21"/>
              <p:cNvSpPr/>
              <p:nvPr/>
            </p:nvSpPr>
            <p:spPr>
              <a:xfrm>
                <a:off x="171864" y="4355993"/>
                <a:ext cx="56333" cy="48539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395" extrusionOk="0">
                    <a:moveTo>
                      <a:pt x="695" y="1"/>
                    </a:moveTo>
                    <a:cubicBezTo>
                      <a:pt x="339" y="1"/>
                      <a:pt x="1" y="278"/>
                      <a:pt x="1" y="697"/>
                    </a:cubicBezTo>
                    <a:cubicBezTo>
                      <a:pt x="1" y="1073"/>
                      <a:pt x="311" y="1384"/>
                      <a:pt x="699" y="1395"/>
                    </a:cubicBezTo>
                    <a:cubicBezTo>
                      <a:pt x="1308" y="1395"/>
                      <a:pt x="1618" y="641"/>
                      <a:pt x="1186" y="209"/>
                    </a:cubicBezTo>
                    <a:cubicBezTo>
                      <a:pt x="1042" y="65"/>
                      <a:pt x="866" y="1"/>
                      <a:pt x="6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21"/>
              <p:cNvSpPr/>
              <p:nvPr/>
            </p:nvSpPr>
            <p:spPr>
              <a:xfrm>
                <a:off x="34667" y="3868724"/>
                <a:ext cx="101775" cy="87370"/>
              </a:xfrm>
              <a:custGeom>
                <a:avLst/>
                <a:gdLst/>
                <a:ahLst/>
                <a:cxnLst/>
                <a:rect l="l" t="t" r="r" b="b"/>
                <a:pathLst>
                  <a:path w="2925" h="2511" extrusionOk="0">
                    <a:moveTo>
                      <a:pt x="1485" y="895"/>
                    </a:moveTo>
                    <a:lnTo>
                      <a:pt x="1529" y="953"/>
                    </a:lnTo>
                    <a:cubicBezTo>
                      <a:pt x="1513" y="935"/>
                      <a:pt x="1499" y="915"/>
                      <a:pt x="1485" y="895"/>
                    </a:cubicBezTo>
                    <a:close/>
                    <a:moveTo>
                      <a:pt x="1662" y="1053"/>
                    </a:moveTo>
                    <a:lnTo>
                      <a:pt x="1716" y="1075"/>
                    </a:lnTo>
                    <a:lnTo>
                      <a:pt x="1716" y="1075"/>
                    </a:lnTo>
                    <a:cubicBezTo>
                      <a:pt x="1698" y="1068"/>
                      <a:pt x="1680" y="1061"/>
                      <a:pt x="1662" y="1053"/>
                    </a:cubicBezTo>
                    <a:close/>
                    <a:moveTo>
                      <a:pt x="1993" y="1131"/>
                    </a:moveTo>
                    <a:cubicBezTo>
                      <a:pt x="1983" y="1133"/>
                      <a:pt x="1974" y="1135"/>
                      <a:pt x="1964" y="1138"/>
                    </a:cubicBezTo>
                    <a:lnTo>
                      <a:pt x="1964" y="1138"/>
                    </a:lnTo>
                    <a:cubicBezTo>
                      <a:pt x="1961" y="1137"/>
                      <a:pt x="1958" y="1136"/>
                      <a:pt x="1954" y="1136"/>
                    </a:cubicBezTo>
                    <a:lnTo>
                      <a:pt x="1954" y="1136"/>
                    </a:lnTo>
                    <a:lnTo>
                      <a:pt x="1993" y="1131"/>
                    </a:lnTo>
                    <a:close/>
                    <a:moveTo>
                      <a:pt x="1944" y="1137"/>
                    </a:moveTo>
                    <a:lnTo>
                      <a:pt x="1960" y="1139"/>
                    </a:lnTo>
                    <a:lnTo>
                      <a:pt x="1960" y="1139"/>
                    </a:lnTo>
                    <a:cubicBezTo>
                      <a:pt x="1957" y="1140"/>
                      <a:pt x="1953" y="1141"/>
                      <a:pt x="1950" y="1142"/>
                    </a:cubicBezTo>
                    <a:lnTo>
                      <a:pt x="1906" y="1142"/>
                    </a:lnTo>
                    <a:lnTo>
                      <a:pt x="1944" y="1137"/>
                    </a:lnTo>
                    <a:close/>
                    <a:moveTo>
                      <a:pt x="698" y="1"/>
                    </a:moveTo>
                    <a:cubicBezTo>
                      <a:pt x="521" y="1"/>
                      <a:pt x="344" y="67"/>
                      <a:pt x="211" y="200"/>
                    </a:cubicBezTo>
                    <a:cubicBezTo>
                      <a:pt x="78" y="333"/>
                      <a:pt x="0" y="510"/>
                      <a:pt x="0" y="698"/>
                    </a:cubicBezTo>
                    <a:cubicBezTo>
                      <a:pt x="22" y="986"/>
                      <a:pt x="111" y="1275"/>
                      <a:pt x="255" y="1529"/>
                    </a:cubicBezTo>
                    <a:cubicBezTo>
                      <a:pt x="366" y="1729"/>
                      <a:pt x="521" y="1906"/>
                      <a:pt x="698" y="2050"/>
                    </a:cubicBezTo>
                    <a:cubicBezTo>
                      <a:pt x="920" y="2227"/>
                      <a:pt x="1174" y="2360"/>
                      <a:pt x="1451" y="2449"/>
                    </a:cubicBezTo>
                    <a:cubicBezTo>
                      <a:pt x="1602" y="2491"/>
                      <a:pt x="1758" y="2510"/>
                      <a:pt x="1916" y="2510"/>
                    </a:cubicBezTo>
                    <a:cubicBezTo>
                      <a:pt x="2049" y="2510"/>
                      <a:pt x="2184" y="2496"/>
                      <a:pt x="2315" y="2471"/>
                    </a:cubicBezTo>
                    <a:cubicBezTo>
                      <a:pt x="2493" y="2427"/>
                      <a:pt x="2648" y="2316"/>
                      <a:pt x="2736" y="2161"/>
                    </a:cubicBezTo>
                    <a:cubicBezTo>
                      <a:pt x="2925" y="1828"/>
                      <a:pt x="2814" y="1407"/>
                      <a:pt x="2493" y="1208"/>
                    </a:cubicBezTo>
                    <a:lnTo>
                      <a:pt x="2327" y="1142"/>
                    </a:lnTo>
                    <a:cubicBezTo>
                      <a:pt x="2266" y="1125"/>
                      <a:pt x="2202" y="1117"/>
                      <a:pt x="2138" y="1117"/>
                    </a:cubicBezTo>
                    <a:cubicBezTo>
                      <a:pt x="2101" y="1117"/>
                      <a:pt x="2064" y="1120"/>
                      <a:pt x="2027" y="1125"/>
                    </a:cubicBezTo>
                    <a:lnTo>
                      <a:pt x="2027" y="1125"/>
                    </a:lnTo>
                    <a:cubicBezTo>
                      <a:pt x="1999" y="1127"/>
                      <a:pt x="1972" y="1128"/>
                      <a:pt x="1944" y="1128"/>
                    </a:cubicBezTo>
                    <a:cubicBezTo>
                      <a:pt x="1934" y="1128"/>
                      <a:pt x="1924" y="1128"/>
                      <a:pt x="1913" y="1127"/>
                    </a:cubicBezTo>
                    <a:lnTo>
                      <a:pt x="1913" y="1127"/>
                    </a:lnTo>
                    <a:cubicBezTo>
                      <a:pt x="1861" y="1116"/>
                      <a:pt x="1808" y="1104"/>
                      <a:pt x="1758" y="1089"/>
                    </a:cubicBezTo>
                    <a:lnTo>
                      <a:pt x="1758" y="1089"/>
                    </a:lnTo>
                    <a:cubicBezTo>
                      <a:pt x="1696" y="1059"/>
                      <a:pt x="1640" y="1024"/>
                      <a:pt x="1585" y="986"/>
                    </a:cubicBezTo>
                    <a:lnTo>
                      <a:pt x="1585" y="986"/>
                    </a:lnTo>
                    <a:cubicBezTo>
                      <a:pt x="1544" y="948"/>
                      <a:pt x="1504" y="910"/>
                      <a:pt x="1469" y="869"/>
                    </a:cubicBezTo>
                    <a:lnTo>
                      <a:pt x="1469" y="869"/>
                    </a:lnTo>
                    <a:cubicBezTo>
                      <a:pt x="1444" y="829"/>
                      <a:pt x="1423" y="787"/>
                      <a:pt x="1403" y="746"/>
                    </a:cubicBezTo>
                    <a:lnTo>
                      <a:pt x="1403" y="746"/>
                    </a:lnTo>
                    <a:cubicBezTo>
                      <a:pt x="1396" y="724"/>
                      <a:pt x="1389" y="703"/>
                      <a:pt x="1384" y="681"/>
                    </a:cubicBezTo>
                    <a:lnTo>
                      <a:pt x="1384" y="681"/>
                    </a:lnTo>
                    <a:cubicBezTo>
                      <a:pt x="1370" y="500"/>
                      <a:pt x="1304" y="340"/>
                      <a:pt x="1186" y="200"/>
                    </a:cubicBezTo>
                    <a:cubicBezTo>
                      <a:pt x="1053" y="67"/>
                      <a:pt x="875" y="1"/>
                      <a:pt x="6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21"/>
              <p:cNvSpPr/>
              <p:nvPr/>
            </p:nvSpPr>
            <p:spPr>
              <a:xfrm>
                <a:off x="31570" y="4133931"/>
                <a:ext cx="101427" cy="83821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2409" extrusionOk="0">
                    <a:moveTo>
                      <a:pt x="714" y="0"/>
                    </a:moveTo>
                    <a:cubicBezTo>
                      <a:pt x="479" y="0"/>
                      <a:pt x="247" y="123"/>
                      <a:pt x="122" y="343"/>
                    </a:cubicBezTo>
                    <a:cubicBezTo>
                      <a:pt x="23" y="510"/>
                      <a:pt x="1" y="698"/>
                      <a:pt x="56" y="886"/>
                    </a:cubicBezTo>
                    <a:cubicBezTo>
                      <a:pt x="100" y="1052"/>
                      <a:pt x="222" y="1196"/>
                      <a:pt x="366" y="1296"/>
                    </a:cubicBezTo>
                    <a:lnTo>
                      <a:pt x="1851" y="2315"/>
                    </a:lnTo>
                    <a:cubicBezTo>
                      <a:pt x="1954" y="2374"/>
                      <a:pt x="2077" y="2409"/>
                      <a:pt x="2200" y="2409"/>
                    </a:cubicBezTo>
                    <a:cubicBezTo>
                      <a:pt x="2262" y="2409"/>
                      <a:pt x="2323" y="2400"/>
                      <a:pt x="2382" y="2382"/>
                    </a:cubicBezTo>
                    <a:cubicBezTo>
                      <a:pt x="2548" y="2337"/>
                      <a:pt x="2704" y="2227"/>
                      <a:pt x="2792" y="2072"/>
                    </a:cubicBezTo>
                    <a:cubicBezTo>
                      <a:pt x="2892" y="1905"/>
                      <a:pt x="2914" y="1717"/>
                      <a:pt x="2870" y="1529"/>
                    </a:cubicBezTo>
                    <a:cubicBezTo>
                      <a:pt x="2814" y="1363"/>
                      <a:pt x="2693" y="1219"/>
                      <a:pt x="2548" y="1119"/>
                    </a:cubicBezTo>
                    <a:lnTo>
                      <a:pt x="1064" y="100"/>
                    </a:lnTo>
                    <a:cubicBezTo>
                      <a:pt x="956" y="32"/>
                      <a:pt x="834" y="0"/>
                      <a:pt x="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21"/>
              <p:cNvSpPr/>
              <p:nvPr/>
            </p:nvSpPr>
            <p:spPr>
              <a:xfrm>
                <a:off x="-14742" y="3231105"/>
                <a:ext cx="172792" cy="121295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3486" extrusionOk="0">
                    <a:moveTo>
                      <a:pt x="1002" y="1"/>
                    </a:moveTo>
                    <a:cubicBezTo>
                      <a:pt x="389" y="1"/>
                      <a:pt x="0" y="920"/>
                      <a:pt x="678" y="1310"/>
                    </a:cubicBezTo>
                    <a:cubicBezTo>
                      <a:pt x="1254" y="1631"/>
                      <a:pt x="1797" y="1986"/>
                      <a:pt x="2340" y="2352"/>
                    </a:cubicBezTo>
                    <a:cubicBezTo>
                      <a:pt x="2533" y="2475"/>
                      <a:pt x="2721" y="2604"/>
                      <a:pt x="2907" y="2735"/>
                    </a:cubicBezTo>
                    <a:lnTo>
                      <a:pt x="2907" y="2735"/>
                    </a:lnTo>
                    <a:cubicBezTo>
                      <a:pt x="2975" y="2920"/>
                      <a:pt x="3119" y="3074"/>
                      <a:pt x="3312" y="3151"/>
                    </a:cubicBezTo>
                    <a:lnTo>
                      <a:pt x="3312" y="3151"/>
                    </a:lnTo>
                    <a:cubicBezTo>
                      <a:pt x="3325" y="3159"/>
                      <a:pt x="3338" y="3166"/>
                      <a:pt x="3348" y="3171"/>
                    </a:cubicBezTo>
                    <a:cubicBezTo>
                      <a:pt x="3403" y="3193"/>
                      <a:pt x="3447" y="3227"/>
                      <a:pt x="3503" y="3260"/>
                    </a:cubicBezTo>
                    <a:cubicBezTo>
                      <a:pt x="3625" y="3349"/>
                      <a:pt x="3758" y="3415"/>
                      <a:pt x="3902" y="3459"/>
                    </a:cubicBezTo>
                    <a:cubicBezTo>
                      <a:pt x="3967" y="3477"/>
                      <a:pt x="4031" y="3486"/>
                      <a:pt x="4094" y="3486"/>
                    </a:cubicBezTo>
                    <a:cubicBezTo>
                      <a:pt x="4599" y="3486"/>
                      <a:pt x="4966" y="2924"/>
                      <a:pt x="4699" y="2440"/>
                    </a:cubicBezTo>
                    <a:cubicBezTo>
                      <a:pt x="4555" y="2219"/>
                      <a:pt x="4356" y="2041"/>
                      <a:pt x="4145" y="1908"/>
                    </a:cubicBezTo>
                    <a:cubicBezTo>
                      <a:pt x="3248" y="1277"/>
                      <a:pt x="2340" y="657"/>
                      <a:pt x="1376" y="114"/>
                    </a:cubicBezTo>
                    <a:cubicBezTo>
                      <a:pt x="1247" y="35"/>
                      <a:pt x="1120" y="1"/>
                      <a:pt x="10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7" name="Google Shape;1257;p21"/>
            <p:cNvSpPr/>
            <p:nvPr/>
          </p:nvSpPr>
          <p:spPr>
            <a:xfrm rot="3920996">
              <a:off x="4627834" y="3325014"/>
              <a:ext cx="1975919" cy="3240958"/>
            </a:xfrm>
            <a:custGeom>
              <a:avLst/>
              <a:gdLst/>
              <a:ahLst/>
              <a:cxnLst/>
              <a:rect l="l" t="t" r="r" b="b"/>
              <a:pathLst>
                <a:path w="56786" h="93142" fill="none" extrusionOk="0">
                  <a:moveTo>
                    <a:pt x="56785" y="10258"/>
                  </a:moveTo>
                  <a:cubicBezTo>
                    <a:pt x="53894" y="7345"/>
                    <a:pt x="50349" y="5140"/>
                    <a:pt x="46594" y="3501"/>
                  </a:cubicBezTo>
                  <a:cubicBezTo>
                    <a:pt x="40124" y="698"/>
                    <a:pt x="31550" y="0"/>
                    <a:pt x="26964" y="5351"/>
                  </a:cubicBezTo>
                  <a:cubicBezTo>
                    <a:pt x="24283" y="8486"/>
                    <a:pt x="23718" y="12906"/>
                    <a:pt x="23884" y="17027"/>
                  </a:cubicBezTo>
                  <a:cubicBezTo>
                    <a:pt x="24039" y="21147"/>
                    <a:pt x="24804" y="25268"/>
                    <a:pt x="24327" y="29367"/>
                  </a:cubicBezTo>
                  <a:cubicBezTo>
                    <a:pt x="23840" y="33455"/>
                    <a:pt x="21768" y="37709"/>
                    <a:pt x="17969" y="39293"/>
                  </a:cubicBezTo>
                  <a:cubicBezTo>
                    <a:pt x="15111" y="40489"/>
                    <a:pt x="11776" y="39991"/>
                    <a:pt x="8896" y="41121"/>
                  </a:cubicBezTo>
                  <a:cubicBezTo>
                    <a:pt x="3756" y="43137"/>
                    <a:pt x="1" y="48964"/>
                    <a:pt x="1186" y="54358"/>
                  </a:cubicBezTo>
                  <a:cubicBezTo>
                    <a:pt x="2371" y="59753"/>
                    <a:pt x="7633" y="65082"/>
                    <a:pt x="10613" y="69734"/>
                  </a:cubicBezTo>
                  <a:cubicBezTo>
                    <a:pt x="15122" y="76769"/>
                    <a:pt x="18766" y="84800"/>
                    <a:pt x="18323" y="93141"/>
                  </a:cubicBezTo>
                </a:path>
              </a:pathLst>
            </a:custGeom>
            <a:solidFill>
              <a:schemeClr val="lt2"/>
            </a:solidFill>
            <a:ln w="692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1"/>
            <p:cNvSpPr/>
            <p:nvPr/>
          </p:nvSpPr>
          <p:spPr>
            <a:xfrm rot="3920996">
              <a:off x="4659188" y="3743105"/>
              <a:ext cx="1828280" cy="3011618"/>
            </a:xfrm>
            <a:custGeom>
              <a:avLst/>
              <a:gdLst/>
              <a:ahLst/>
              <a:cxnLst/>
              <a:rect l="l" t="t" r="r" b="b"/>
              <a:pathLst>
                <a:path w="52543" h="86551" fill="none" extrusionOk="0">
                  <a:moveTo>
                    <a:pt x="52542" y="16994"/>
                  </a:moveTo>
                  <a:cubicBezTo>
                    <a:pt x="48012" y="11643"/>
                    <a:pt x="35250" y="1"/>
                    <a:pt x="27429" y="4509"/>
                  </a:cubicBezTo>
                  <a:cubicBezTo>
                    <a:pt x="25734" y="5495"/>
                    <a:pt x="24649" y="7312"/>
                    <a:pt x="24183" y="9217"/>
                  </a:cubicBezTo>
                  <a:cubicBezTo>
                    <a:pt x="23065" y="13726"/>
                    <a:pt x="24505" y="18478"/>
                    <a:pt x="24538" y="23020"/>
                  </a:cubicBezTo>
                  <a:cubicBezTo>
                    <a:pt x="24571" y="27529"/>
                    <a:pt x="23408" y="31683"/>
                    <a:pt x="20317" y="35017"/>
                  </a:cubicBezTo>
                  <a:cubicBezTo>
                    <a:pt x="16329" y="39326"/>
                    <a:pt x="8597" y="37044"/>
                    <a:pt x="4576" y="41653"/>
                  </a:cubicBezTo>
                  <a:cubicBezTo>
                    <a:pt x="1" y="46881"/>
                    <a:pt x="6038" y="53207"/>
                    <a:pt x="9572" y="56674"/>
                  </a:cubicBezTo>
                  <a:cubicBezTo>
                    <a:pt x="17725" y="64705"/>
                    <a:pt x="19708" y="75451"/>
                    <a:pt x="19320" y="86551"/>
                  </a:cubicBezTo>
                </a:path>
              </a:pathLst>
            </a:custGeom>
            <a:solidFill>
              <a:schemeClr val="lt2"/>
            </a:solidFill>
            <a:ln w="761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9" name="Google Shape;1259;p21"/>
          <p:cNvSpPr/>
          <p:nvPr/>
        </p:nvSpPr>
        <p:spPr>
          <a:xfrm>
            <a:off x="149725" y="922425"/>
            <a:ext cx="8844600" cy="4054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21"/>
          <p:cNvSpPr/>
          <p:nvPr/>
        </p:nvSpPr>
        <p:spPr>
          <a:xfrm>
            <a:off x="149725" y="922425"/>
            <a:ext cx="8844600" cy="4054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21"/>
          <p:cNvSpPr txBox="1">
            <a:spLocks noGrp="1"/>
          </p:cNvSpPr>
          <p:nvPr>
            <p:ph type="title"/>
          </p:nvPr>
        </p:nvSpPr>
        <p:spPr>
          <a:xfrm>
            <a:off x="720000" y="1097550"/>
            <a:ext cx="47307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1" name="Google Shape;2031;p32"/>
          <p:cNvGrpSpPr/>
          <p:nvPr/>
        </p:nvGrpSpPr>
        <p:grpSpPr>
          <a:xfrm flipH="1">
            <a:off x="-57943" y="-6951"/>
            <a:ext cx="9782325" cy="6714737"/>
            <a:chOff x="-601718" y="-6951"/>
            <a:chExt cx="9782325" cy="6714737"/>
          </a:xfrm>
        </p:grpSpPr>
        <p:sp>
          <p:nvSpPr>
            <p:cNvPr id="2032" name="Google Shape;2032;p32"/>
            <p:cNvSpPr/>
            <p:nvPr/>
          </p:nvSpPr>
          <p:spPr>
            <a:xfrm>
              <a:off x="7525856" y="673381"/>
              <a:ext cx="1646291" cy="1785888"/>
            </a:xfrm>
            <a:custGeom>
              <a:avLst/>
              <a:gdLst/>
              <a:ahLst/>
              <a:cxnLst/>
              <a:rect l="l" t="t" r="r" b="b"/>
              <a:pathLst>
                <a:path w="47314" h="51326" extrusionOk="0">
                  <a:moveTo>
                    <a:pt x="47314" y="1"/>
                  </a:moveTo>
                  <a:lnTo>
                    <a:pt x="10159" y="621"/>
                  </a:lnTo>
                  <a:cubicBezTo>
                    <a:pt x="5850" y="4853"/>
                    <a:pt x="2981" y="10336"/>
                    <a:pt x="1951" y="16285"/>
                  </a:cubicBezTo>
                  <a:cubicBezTo>
                    <a:pt x="1" y="27717"/>
                    <a:pt x="5639" y="39914"/>
                    <a:pt x="15244" y="46416"/>
                  </a:cubicBezTo>
                  <a:cubicBezTo>
                    <a:pt x="20167" y="49746"/>
                    <a:pt x="27019" y="51325"/>
                    <a:pt x="33826" y="51325"/>
                  </a:cubicBezTo>
                  <a:cubicBezTo>
                    <a:pt x="38566" y="51325"/>
                    <a:pt x="43284" y="50559"/>
                    <a:pt x="47314" y="49086"/>
                  </a:cubicBezTo>
                  <a:lnTo>
                    <a:pt x="47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2"/>
            <p:cNvSpPr/>
            <p:nvPr/>
          </p:nvSpPr>
          <p:spPr>
            <a:xfrm>
              <a:off x="5840473" y="-6950"/>
              <a:ext cx="3340134" cy="1785891"/>
            </a:xfrm>
            <a:custGeom>
              <a:avLst/>
              <a:gdLst/>
              <a:ahLst/>
              <a:cxnLst/>
              <a:rect l="l" t="t" r="r" b="b"/>
              <a:pathLst>
                <a:path w="84092" h="44962" extrusionOk="0">
                  <a:moveTo>
                    <a:pt x="1009" y="0"/>
                  </a:moveTo>
                  <a:lnTo>
                    <a:pt x="1009" y="0"/>
                  </a:lnTo>
                  <a:cubicBezTo>
                    <a:pt x="1" y="7345"/>
                    <a:pt x="3678" y="18821"/>
                    <a:pt x="10115" y="22610"/>
                  </a:cubicBezTo>
                  <a:cubicBezTo>
                    <a:pt x="13740" y="24746"/>
                    <a:pt x="17816" y="25544"/>
                    <a:pt x="22015" y="25544"/>
                  </a:cubicBezTo>
                  <a:cubicBezTo>
                    <a:pt x="26745" y="25544"/>
                    <a:pt x="31631" y="24530"/>
                    <a:pt x="36203" y="23275"/>
                  </a:cubicBezTo>
                  <a:cubicBezTo>
                    <a:pt x="39898" y="22256"/>
                    <a:pt x="43831" y="21124"/>
                    <a:pt x="47602" y="21124"/>
                  </a:cubicBezTo>
                  <a:cubicBezTo>
                    <a:pt x="49698" y="21124"/>
                    <a:pt x="51745" y="21474"/>
                    <a:pt x="53672" y="22388"/>
                  </a:cubicBezTo>
                  <a:cubicBezTo>
                    <a:pt x="61105" y="25922"/>
                    <a:pt x="62767" y="36036"/>
                    <a:pt x="69137" y="41254"/>
                  </a:cubicBezTo>
                  <a:cubicBezTo>
                    <a:pt x="72798" y="44244"/>
                    <a:pt x="77036" y="44961"/>
                    <a:pt x="80669" y="44961"/>
                  </a:cubicBezTo>
                  <a:cubicBezTo>
                    <a:pt x="81894" y="44961"/>
                    <a:pt x="83050" y="44880"/>
                    <a:pt x="84092" y="44776"/>
                  </a:cubicBezTo>
                  <a:lnTo>
                    <a:pt x="83848" y="244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2"/>
            <p:cNvSpPr/>
            <p:nvPr/>
          </p:nvSpPr>
          <p:spPr>
            <a:xfrm>
              <a:off x="-40873" y="306495"/>
              <a:ext cx="2449951" cy="2245113"/>
            </a:xfrm>
            <a:custGeom>
              <a:avLst/>
              <a:gdLst/>
              <a:ahLst/>
              <a:cxnLst/>
              <a:rect l="l" t="t" r="r" b="b"/>
              <a:pathLst>
                <a:path w="70411" h="64524" extrusionOk="0">
                  <a:moveTo>
                    <a:pt x="59521" y="1"/>
                  </a:moveTo>
                  <a:lnTo>
                    <a:pt x="0" y="1485"/>
                  </a:lnTo>
                  <a:lnTo>
                    <a:pt x="476" y="64462"/>
                  </a:lnTo>
                  <a:cubicBezTo>
                    <a:pt x="1156" y="64503"/>
                    <a:pt x="1843" y="64523"/>
                    <a:pt x="2535" y="64523"/>
                  </a:cubicBezTo>
                  <a:cubicBezTo>
                    <a:pt x="15365" y="64523"/>
                    <a:pt x="30207" y="57589"/>
                    <a:pt x="36113" y="46427"/>
                  </a:cubicBezTo>
                  <a:cubicBezTo>
                    <a:pt x="39326" y="40346"/>
                    <a:pt x="41486" y="32547"/>
                    <a:pt x="47955" y="30199"/>
                  </a:cubicBezTo>
                  <a:cubicBezTo>
                    <a:pt x="50426" y="29301"/>
                    <a:pt x="53129" y="29412"/>
                    <a:pt x="55721" y="29002"/>
                  </a:cubicBezTo>
                  <a:cubicBezTo>
                    <a:pt x="62622" y="27906"/>
                    <a:pt x="68903" y="22489"/>
                    <a:pt x="70067" y="15609"/>
                  </a:cubicBezTo>
                  <a:cubicBezTo>
                    <a:pt x="70410" y="13471"/>
                    <a:pt x="70233" y="11289"/>
                    <a:pt x="69557" y="9240"/>
                  </a:cubicBezTo>
                  <a:cubicBezTo>
                    <a:pt x="68073" y="4631"/>
                    <a:pt x="64295" y="743"/>
                    <a:pt x="59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2"/>
            <p:cNvSpPr/>
            <p:nvPr/>
          </p:nvSpPr>
          <p:spPr>
            <a:xfrm>
              <a:off x="-40874" y="-6951"/>
              <a:ext cx="2135299" cy="1176430"/>
            </a:xfrm>
            <a:custGeom>
              <a:avLst/>
              <a:gdLst/>
              <a:ahLst/>
              <a:cxnLst/>
              <a:rect l="l" t="t" r="r" b="b"/>
              <a:pathLst>
                <a:path w="90040" h="49607" extrusionOk="0">
                  <a:moveTo>
                    <a:pt x="90040" y="0"/>
                  </a:moveTo>
                  <a:lnTo>
                    <a:pt x="0" y="244"/>
                  </a:lnTo>
                  <a:lnTo>
                    <a:pt x="0" y="49573"/>
                  </a:lnTo>
                  <a:cubicBezTo>
                    <a:pt x="485" y="49595"/>
                    <a:pt x="981" y="49607"/>
                    <a:pt x="1485" y="49607"/>
                  </a:cubicBezTo>
                  <a:cubicBezTo>
                    <a:pt x="10212" y="49607"/>
                    <a:pt x="21495" y="46237"/>
                    <a:pt x="25789" y="38927"/>
                  </a:cubicBezTo>
                  <a:cubicBezTo>
                    <a:pt x="29877" y="31959"/>
                    <a:pt x="31228" y="22233"/>
                    <a:pt x="38683" y="19120"/>
                  </a:cubicBezTo>
                  <a:cubicBezTo>
                    <a:pt x="40345" y="18428"/>
                    <a:pt x="42096" y="18184"/>
                    <a:pt x="43883" y="18184"/>
                  </a:cubicBezTo>
                  <a:cubicBezTo>
                    <a:pt x="46588" y="18184"/>
                    <a:pt x="49377" y="18744"/>
                    <a:pt x="52065" y="19165"/>
                  </a:cubicBezTo>
                  <a:cubicBezTo>
                    <a:pt x="54951" y="19613"/>
                    <a:pt x="57906" y="19876"/>
                    <a:pt x="60850" y="19876"/>
                  </a:cubicBezTo>
                  <a:cubicBezTo>
                    <a:pt x="63794" y="19876"/>
                    <a:pt x="66727" y="19613"/>
                    <a:pt x="69568" y="19010"/>
                  </a:cubicBezTo>
                  <a:cubicBezTo>
                    <a:pt x="72703" y="18356"/>
                    <a:pt x="75716" y="17226"/>
                    <a:pt x="78508" y="15642"/>
                  </a:cubicBezTo>
                  <a:cubicBezTo>
                    <a:pt x="82740" y="13216"/>
                    <a:pt x="88046" y="5572"/>
                    <a:pt x="90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2"/>
            <p:cNvSpPr/>
            <p:nvPr/>
          </p:nvSpPr>
          <p:spPr>
            <a:xfrm>
              <a:off x="-601718" y="3790470"/>
              <a:ext cx="2749431" cy="1404605"/>
            </a:xfrm>
            <a:custGeom>
              <a:avLst/>
              <a:gdLst/>
              <a:ahLst/>
              <a:cxnLst/>
              <a:rect l="l" t="t" r="r" b="b"/>
              <a:pathLst>
                <a:path w="79018" h="40368" extrusionOk="0">
                  <a:moveTo>
                    <a:pt x="39914" y="1"/>
                  </a:moveTo>
                  <a:cubicBezTo>
                    <a:pt x="39903" y="1"/>
                    <a:pt x="39892" y="1"/>
                    <a:pt x="39880" y="1"/>
                  </a:cubicBezTo>
                  <a:cubicBezTo>
                    <a:pt x="19099" y="1"/>
                    <a:pt x="1319" y="19919"/>
                    <a:pt x="1" y="40368"/>
                  </a:cubicBezTo>
                  <a:lnTo>
                    <a:pt x="79018" y="40124"/>
                  </a:lnTo>
                  <a:cubicBezTo>
                    <a:pt x="78531" y="32713"/>
                    <a:pt x="75983" y="22367"/>
                    <a:pt x="71950" y="16640"/>
                  </a:cubicBezTo>
                  <a:cubicBezTo>
                    <a:pt x="64623" y="6203"/>
                    <a:pt x="52663" y="1"/>
                    <a:pt x="399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2"/>
            <p:cNvSpPr/>
            <p:nvPr/>
          </p:nvSpPr>
          <p:spPr>
            <a:xfrm rot="-5400000">
              <a:off x="7382817" y="3568100"/>
              <a:ext cx="2393270" cy="1129098"/>
            </a:xfrm>
            <a:custGeom>
              <a:avLst/>
              <a:gdLst/>
              <a:ahLst/>
              <a:cxnLst/>
              <a:rect l="l" t="t" r="r" b="b"/>
              <a:pathLst>
                <a:path w="68782" h="32450" extrusionOk="0">
                  <a:moveTo>
                    <a:pt x="45725" y="0"/>
                  </a:moveTo>
                  <a:cubicBezTo>
                    <a:pt x="41591" y="0"/>
                    <a:pt x="37410" y="1148"/>
                    <a:pt x="34120" y="3637"/>
                  </a:cubicBezTo>
                  <a:cubicBezTo>
                    <a:pt x="32214" y="5088"/>
                    <a:pt x="30663" y="6916"/>
                    <a:pt x="29102" y="8732"/>
                  </a:cubicBezTo>
                  <a:cubicBezTo>
                    <a:pt x="28093" y="9907"/>
                    <a:pt x="27074" y="11070"/>
                    <a:pt x="25944" y="12122"/>
                  </a:cubicBezTo>
                  <a:cubicBezTo>
                    <a:pt x="22843" y="15002"/>
                    <a:pt x="18988" y="16952"/>
                    <a:pt x="14833" y="17750"/>
                  </a:cubicBezTo>
                  <a:cubicBezTo>
                    <a:pt x="14237" y="17862"/>
                    <a:pt x="13601" y="17896"/>
                    <a:pt x="12947" y="17896"/>
                  </a:cubicBezTo>
                  <a:cubicBezTo>
                    <a:pt x="12001" y="17896"/>
                    <a:pt x="11017" y="17826"/>
                    <a:pt x="10061" y="17826"/>
                  </a:cubicBezTo>
                  <a:cubicBezTo>
                    <a:pt x="8952" y="17826"/>
                    <a:pt x="7879" y="17920"/>
                    <a:pt x="6946" y="18326"/>
                  </a:cubicBezTo>
                  <a:cubicBezTo>
                    <a:pt x="3135" y="19987"/>
                    <a:pt x="0" y="25504"/>
                    <a:pt x="244" y="32206"/>
                  </a:cubicBezTo>
                  <a:lnTo>
                    <a:pt x="62977" y="32450"/>
                  </a:lnTo>
                  <a:cubicBezTo>
                    <a:pt x="66799" y="29337"/>
                    <a:pt x="68782" y="23344"/>
                    <a:pt x="68560" y="20596"/>
                  </a:cubicBezTo>
                  <a:cubicBezTo>
                    <a:pt x="67574" y="9164"/>
                    <a:pt x="57981" y="424"/>
                    <a:pt x="46516" y="14"/>
                  </a:cubicBezTo>
                  <a:cubicBezTo>
                    <a:pt x="46252" y="5"/>
                    <a:pt x="45989" y="0"/>
                    <a:pt x="45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2"/>
            <p:cNvSpPr/>
            <p:nvPr/>
          </p:nvSpPr>
          <p:spPr>
            <a:xfrm>
              <a:off x="607810" y="2713530"/>
              <a:ext cx="330379" cy="330379"/>
            </a:xfrm>
            <a:custGeom>
              <a:avLst/>
              <a:gdLst/>
              <a:ahLst/>
              <a:cxnLst/>
              <a:rect l="l" t="t" r="r" b="b"/>
              <a:pathLst>
                <a:path w="9495" h="9495" extrusionOk="0">
                  <a:moveTo>
                    <a:pt x="4742" y="1"/>
                  </a:moveTo>
                  <a:lnTo>
                    <a:pt x="1" y="4742"/>
                  </a:lnTo>
                  <a:lnTo>
                    <a:pt x="4742" y="9494"/>
                  </a:lnTo>
                  <a:lnTo>
                    <a:pt x="9494" y="4742"/>
                  </a:lnTo>
                  <a:lnTo>
                    <a:pt x="4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9" name="Google Shape;2039;p32"/>
            <p:cNvGrpSpPr/>
            <p:nvPr/>
          </p:nvGrpSpPr>
          <p:grpSpPr>
            <a:xfrm>
              <a:off x="5591672" y="3652334"/>
              <a:ext cx="3264049" cy="1461181"/>
              <a:chOff x="5591672" y="3652334"/>
              <a:chExt cx="3264049" cy="1461181"/>
            </a:xfrm>
          </p:grpSpPr>
          <p:sp>
            <p:nvSpPr>
              <p:cNvPr id="2040" name="Google Shape;2040;p32"/>
              <p:cNvSpPr/>
              <p:nvPr/>
            </p:nvSpPr>
            <p:spPr>
              <a:xfrm>
                <a:off x="7562878" y="4177773"/>
                <a:ext cx="341548" cy="175889"/>
              </a:xfrm>
              <a:custGeom>
                <a:avLst/>
                <a:gdLst/>
                <a:ahLst/>
                <a:cxnLst/>
                <a:rect l="l" t="t" r="r" b="b"/>
                <a:pathLst>
                  <a:path w="9816" h="5055" extrusionOk="0">
                    <a:moveTo>
                      <a:pt x="4459" y="1443"/>
                    </a:moveTo>
                    <a:lnTo>
                      <a:pt x="4587" y="1498"/>
                    </a:lnTo>
                    <a:cubicBezTo>
                      <a:pt x="4544" y="1480"/>
                      <a:pt x="4501" y="1462"/>
                      <a:pt x="4459" y="1443"/>
                    </a:cubicBezTo>
                    <a:close/>
                    <a:moveTo>
                      <a:pt x="7179" y="2207"/>
                    </a:moveTo>
                    <a:lnTo>
                      <a:pt x="7336" y="2226"/>
                    </a:lnTo>
                    <a:lnTo>
                      <a:pt x="7336" y="2226"/>
                    </a:lnTo>
                    <a:cubicBezTo>
                      <a:pt x="7283" y="2221"/>
                      <a:pt x="7231" y="2214"/>
                      <a:pt x="7179" y="2207"/>
                    </a:cubicBezTo>
                    <a:close/>
                    <a:moveTo>
                      <a:pt x="1542" y="0"/>
                    </a:moveTo>
                    <a:cubicBezTo>
                      <a:pt x="1410" y="0"/>
                      <a:pt x="1282" y="16"/>
                      <a:pt x="1175" y="47"/>
                    </a:cubicBezTo>
                    <a:cubicBezTo>
                      <a:pt x="432" y="247"/>
                      <a:pt x="0" y="1011"/>
                      <a:pt x="200" y="1753"/>
                    </a:cubicBezTo>
                    <a:cubicBezTo>
                      <a:pt x="311" y="2086"/>
                      <a:pt x="532" y="2385"/>
                      <a:pt x="842" y="2584"/>
                    </a:cubicBezTo>
                    <a:cubicBezTo>
                      <a:pt x="2947" y="4035"/>
                      <a:pt x="5406" y="4888"/>
                      <a:pt x="7965" y="5054"/>
                    </a:cubicBezTo>
                    <a:cubicBezTo>
                      <a:pt x="9195" y="5054"/>
                      <a:pt x="9815" y="3559"/>
                      <a:pt x="8940" y="2695"/>
                    </a:cubicBezTo>
                    <a:cubicBezTo>
                      <a:pt x="8674" y="2440"/>
                      <a:pt x="8320" y="2296"/>
                      <a:pt x="7965" y="2285"/>
                    </a:cubicBezTo>
                    <a:lnTo>
                      <a:pt x="7954" y="2285"/>
                    </a:lnTo>
                    <a:cubicBezTo>
                      <a:pt x="7791" y="2271"/>
                      <a:pt x="7624" y="2257"/>
                      <a:pt x="7458" y="2240"/>
                    </a:cubicBezTo>
                    <a:lnTo>
                      <a:pt x="7458" y="2240"/>
                    </a:lnTo>
                    <a:cubicBezTo>
                      <a:pt x="6390" y="2086"/>
                      <a:pt x="5342" y="1803"/>
                      <a:pt x="4343" y="1391"/>
                    </a:cubicBezTo>
                    <a:lnTo>
                      <a:pt x="4343" y="1391"/>
                    </a:lnTo>
                    <a:cubicBezTo>
                      <a:pt x="3602" y="1056"/>
                      <a:pt x="2897" y="650"/>
                      <a:pt x="2238" y="180"/>
                    </a:cubicBezTo>
                    <a:cubicBezTo>
                      <a:pt x="2057" y="57"/>
                      <a:pt x="1792" y="0"/>
                      <a:pt x="15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2"/>
              <p:cNvSpPr/>
              <p:nvPr/>
            </p:nvSpPr>
            <p:spPr>
              <a:xfrm>
                <a:off x="7874328" y="4017507"/>
                <a:ext cx="220496" cy="157969"/>
              </a:xfrm>
              <a:custGeom>
                <a:avLst/>
                <a:gdLst/>
                <a:ahLst/>
                <a:cxnLst/>
                <a:rect l="l" t="t" r="r" b="b"/>
                <a:pathLst>
                  <a:path w="6337" h="4540" extrusionOk="0">
                    <a:moveTo>
                      <a:pt x="2936" y="865"/>
                    </a:moveTo>
                    <a:lnTo>
                      <a:pt x="2994" y="909"/>
                    </a:lnTo>
                    <a:lnTo>
                      <a:pt x="2994" y="909"/>
                    </a:lnTo>
                    <a:cubicBezTo>
                      <a:pt x="2975" y="894"/>
                      <a:pt x="2955" y="880"/>
                      <a:pt x="2936" y="865"/>
                    </a:cubicBezTo>
                    <a:close/>
                    <a:moveTo>
                      <a:pt x="3159" y="1034"/>
                    </a:moveTo>
                    <a:lnTo>
                      <a:pt x="3213" y="1075"/>
                    </a:lnTo>
                    <a:cubicBezTo>
                      <a:pt x="3195" y="1062"/>
                      <a:pt x="3177" y="1048"/>
                      <a:pt x="3159" y="1034"/>
                    </a:cubicBezTo>
                    <a:close/>
                    <a:moveTo>
                      <a:pt x="3866" y="1463"/>
                    </a:moveTo>
                    <a:lnTo>
                      <a:pt x="3922" y="1485"/>
                    </a:lnTo>
                    <a:lnTo>
                      <a:pt x="3922" y="1485"/>
                    </a:lnTo>
                    <a:cubicBezTo>
                      <a:pt x="3904" y="1478"/>
                      <a:pt x="3885" y="1470"/>
                      <a:pt x="3866" y="1463"/>
                    </a:cubicBezTo>
                    <a:close/>
                    <a:moveTo>
                      <a:pt x="1505" y="1"/>
                    </a:moveTo>
                    <a:cubicBezTo>
                      <a:pt x="1138" y="1"/>
                      <a:pt x="770" y="134"/>
                      <a:pt x="521" y="399"/>
                    </a:cubicBezTo>
                    <a:cubicBezTo>
                      <a:pt x="0" y="953"/>
                      <a:pt x="0" y="1817"/>
                      <a:pt x="521" y="2360"/>
                    </a:cubicBezTo>
                    <a:cubicBezTo>
                      <a:pt x="1551" y="3468"/>
                      <a:pt x="2903" y="4221"/>
                      <a:pt x="4387" y="4498"/>
                    </a:cubicBezTo>
                    <a:cubicBezTo>
                      <a:pt x="4502" y="4526"/>
                      <a:pt x="4619" y="4540"/>
                      <a:pt x="4734" y="4540"/>
                    </a:cubicBezTo>
                    <a:cubicBezTo>
                      <a:pt x="4985" y="4540"/>
                      <a:pt x="5230" y="4475"/>
                      <a:pt x="5450" y="4354"/>
                    </a:cubicBezTo>
                    <a:cubicBezTo>
                      <a:pt x="6115" y="3977"/>
                      <a:pt x="6337" y="3124"/>
                      <a:pt x="5949" y="2460"/>
                    </a:cubicBezTo>
                    <a:cubicBezTo>
                      <a:pt x="5772" y="2183"/>
                      <a:pt x="5473" y="1895"/>
                      <a:pt x="5118" y="1828"/>
                    </a:cubicBezTo>
                    <a:lnTo>
                      <a:pt x="5129" y="1828"/>
                    </a:lnTo>
                    <a:cubicBezTo>
                      <a:pt x="4777" y="1765"/>
                      <a:pt x="4432" y="1672"/>
                      <a:pt x="4094" y="1550"/>
                    </a:cubicBezTo>
                    <a:lnTo>
                      <a:pt x="4094" y="1550"/>
                    </a:lnTo>
                    <a:cubicBezTo>
                      <a:pt x="3740" y="1392"/>
                      <a:pt x="3396" y="1199"/>
                      <a:pt x="3077" y="969"/>
                    </a:cubicBezTo>
                    <a:lnTo>
                      <a:pt x="3077" y="969"/>
                    </a:lnTo>
                    <a:cubicBezTo>
                      <a:pt x="2863" y="798"/>
                      <a:pt x="2665" y="610"/>
                      <a:pt x="2482" y="399"/>
                    </a:cubicBezTo>
                    <a:cubicBezTo>
                      <a:pt x="2238" y="134"/>
                      <a:pt x="1872" y="1"/>
                      <a:pt x="15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2"/>
              <p:cNvSpPr/>
              <p:nvPr/>
            </p:nvSpPr>
            <p:spPr>
              <a:xfrm>
                <a:off x="8184978" y="4277252"/>
                <a:ext cx="256752" cy="174079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5003" extrusionOk="0">
                    <a:moveTo>
                      <a:pt x="4022" y="3813"/>
                    </a:moveTo>
                    <a:cubicBezTo>
                      <a:pt x="4057" y="3840"/>
                      <a:pt x="4091" y="3868"/>
                      <a:pt x="4126" y="3896"/>
                    </a:cubicBezTo>
                    <a:lnTo>
                      <a:pt x="4126" y="3896"/>
                    </a:lnTo>
                    <a:lnTo>
                      <a:pt x="4022" y="3813"/>
                    </a:lnTo>
                    <a:close/>
                    <a:moveTo>
                      <a:pt x="1555" y="1"/>
                    </a:moveTo>
                    <a:cubicBezTo>
                      <a:pt x="1325" y="1"/>
                      <a:pt x="1106" y="45"/>
                      <a:pt x="887" y="179"/>
                    </a:cubicBezTo>
                    <a:cubicBezTo>
                      <a:pt x="222" y="567"/>
                      <a:pt x="1" y="1409"/>
                      <a:pt x="389" y="2073"/>
                    </a:cubicBezTo>
                    <a:cubicBezTo>
                      <a:pt x="577" y="2350"/>
                      <a:pt x="876" y="2650"/>
                      <a:pt x="1219" y="2705"/>
                    </a:cubicBezTo>
                    <a:cubicBezTo>
                      <a:pt x="1772" y="2795"/>
                      <a:pt x="2316" y="2941"/>
                      <a:pt x="2834" y="3149"/>
                    </a:cubicBezTo>
                    <a:lnTo>
                      <a:pt x="2834" y="3149"/>
                    </a:lnTo>
                    <a:cubicBezTo>
                      <a:pt x="3329" y="3378"/>
                      <a:pt x="3793" y="3657"/>
                      <a:pt x="4232" y="3984"/>
                    </a:cubicBezTo>
                    <a:lnTo>
                      <a:pt x="4232" y="3984"/>
                    </a:lnTo>
                    <a:cubicBezTo>
                      <a:pt x="4463" y="4179"/>
                      <a:pt x="4681" y="4386"/>
                      <a:pt x="4886" y="4599"/>
                    </a:cubicBezTo>
                    <a:cubicBezTo>
                      <a:pt x="5137" y="4866"/>
                      <a:pt x="5505" y="5002"/>
                      <a:pt x="5872" y="5002"/>
                    </a:cubicBezTo>
                    <a:cubicBezTo>
                      <a:pt x="6236" y="5002"/>
                      <a:pt x="6599" y="4869"/>
                      <a:pt x="6847" y="4599"/>
                    </a:cubicBezTo>
                    <a:cubicBezTo>
                      <a:pt x="7379" y="4056"/>
                      <a:pt x="7379" y="3192"/>
                      <a:pt x="6847" y="2650"/>
                    </a:cubicBezTo>
                    <a:cubicBezTo>
                      <a:pt x="5540" y="1265"/>
                      <a:pt x="3823" y="356"/>
                      <a:pt x="1962" y="35"/>
                    </a:cubicBezTo>
                    <a:cubicBezTo>
                      <a:pt x="1821" y="15"/>
                      <a:pt x="1686" y="1"/>
                      <a:pt x="15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2"/>
              <p:cNvSpPr/>
              <p:nvPr/>
            </p:nvSpPr>
            <p:spPr>
              <a:xfrm>
                <a:off x="8200009" y="4529759"/>
                <a:ext cx="269105" cy="173871"/>
              </a:xfrm>
              <a:custGeom>
                <a:avLst/>
                <a:gdLst/>
                <a:ahLst/>
                <a:cxnLst/>
                <a:rect l="l" t="t" r="r" b="b"/>
                <a:pathLst>
                  <a:path w="7734" h="4997" extrusionOk="0">
                    <a:moveTo>
                      <a:pt x="3169" y="710"/>
                    </a:moveTo>
                    <a:lnTo>
                      <a:pt x="3240" y="764"/>
                    </a:lnTo>
                    <a:lnTo>
                      <a:pt x="3240" y="764"/>
                    </a:lnTo>
                    <a:cubicBezTo>
                      <a:pt x="3216" y="746"/>
                      <a:pt x="3193" y="728"/>
                      <a:pt x="3169" y="710"/>
                    </a:cubicBezTo>
                    <a:close/>
                    <a:moveTo>
                      <a:pt x="4875" y="1762"/>
                    </a:moveTo>
                    <a:lnTo>
                      <a:pt x="5141" y="1869"/>
                    </a:lnTo>
                    <a:lnTo>
                      <a:pt x="5141" y="1869"/>
                    </a:lnTo>
                    <a:cubicBezTo>
                      <a:pt x="5052" y="1834"/>
                      <a:pt x="4963" y="1799"/>
                      <a:pt x="4875" y="1762"/>
                    </a:cubicBezTo>
                    <a:close/>
                    <a:moveTo>
                      <a:pt x="1851" y="1"/>
                    </a:moveTo>
                    <a:cubicBezTo>
                      <a:pt x="610" y="1"/>
                      <a:pt x="1" y="1485"/>
                      <a:pt x="865" y="2360"/>
                    </a:cubicBezTo>
                    <a:cubicBezTo>
                      <a:pt x="2250" y="3645"/>
                      <a:pt x="3945" y="4532"/>
                      <a:pt x="5783" y="4953"/>
                    </a:cubicBezTo>
                    <a:cubicBezTo>
                      <a:pt x="5900" y="4982"/>
                      <a:pt x="6020" y="4996"/>
                      <a:pt x="6140" y="4996"/>
                    </a:cubicBezTo>
                    <a:cubicBezTo>
                      <a:pt x="6386" y="4996"/>
                      <a:pt x="6631" y="4935"/>
                      <a:pt x="6847" y="4809"/>
                    </a:cubicBezTo>
                    <a:cubicBezTo>
                      <a:pt x="7512" y="4421"/>
                      <a:pt x="7733" y="3579"/>
                      <a:pt x="7345" y="2914"/>
                    </a:cubicBezTo>
                    <a:cubicBezTo>
                      <a:pt x="7157" y="2604"/>
                      <a:pt x="6869" y="2371"/>
                      <a:pt x="6515" y="2283"/>
                    </a:cubicBezTo>
                    <a:lnTo>
                      <a:pt x="6526" y="2283"/>
                    </a:lnTo>
                    <a:cubicBezTo>
                      <a:pt x="6068" y="2184"/>
                      <a:pt x="5617" y="2049"/>
                      <a:pt x="5179" y="1883"/>
                    </a:cubicBezTo>
                    <a:lnTo>
                      <a:pt x="5179" y="1883"/>
                    </a:lnTo>
                    <a:cubicBezTo>
                      <a:pt x="4534" y="1607"/>
                      <a:pt x="3923" y="1261"/>
                      <a:pt x="3362" y="854"/>
                    </a:cubicBezTo>
                    <a:lnTo>
                      <a:pt x="3362" y="854"/>
                    </a:lnTo>
                    <a:cubicBezTo>
                      <a:pt x="3180" y="710"/>
                      <a:pt x="2999" y="563"/>
                      <a:pt x="2826" y="400"/>
                    </a:cubicBezTo>
                    <a:cubicBezTo>
                      <a:pt x="2560" y="145"/>
                      <a:pt x="2216" y="1"/>
                      <a:pt x="18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2"/>
              <p:cNvSpPr/>
              <p:nvPr/>
            </p:nvSpPr>
            <p:spPr>
              <a:xfrm>
                <a:off x="8653701" y="4541172"/>
                <a:ext cx="202020" cy="174949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5028" extrusionOk="0">
                    <a:moveTo>
                      <a:pt x="3446" y="1589"/>
                    </a:moveTo>
                    <a:lnTo>
                      <a:pt x="3498" y="1629"/>
                    </a:lnTo>
                    <a:lnTo>
                      <a:pt x="3498" y="1629"/>
                    </a:lnTo>
                    <a:cubicBezTo>
                      <a:pt x="3480" y="1616"/>
                      <a:pt x="3463" y="1603"/>
                      <a:pt x="3446" y="1589"/>
                    </a:cubicBezTo>
                    <a:close/>
                    <a:moveTo>
                      <a:pt x="4598" y="2299"/>
                    </a:moveTo>
                    <a:lnTo>
                      <a:pt x="4662" y="2327"/>
                    </a:lnTo>
                    <a:lnTo>
                      <a:pt x="4662" y="2327"/>
                    </a:lnTo>
                    <a:cubicBezTo>
                      <a:pt x="4641" y="2320"/>
                      <a:pt x="4619" y="2314"/>
                      <a:pt x="4598" y="2309"/>
                    </a:cubicBezTo>
                    <a:lnTo>
                      <a:pt x="4598" y="2299"/>
                    </a:lnTo>
                    <a:close/>
                    <a:moveTo>
                      <a:pt x="1411" y="0"/>
                    </a:moveTo>
                    <a:cubicBezTo>
                      <a:pt x="1167" y="0"/>
                      <a:pt x="923" y="64"/>
                      <a:pt x="709" y="182"/>
                    </a:cubicBezTo>
                    <a:cubicBezTo>
                      <a:pt x="399" y="371"/>
                      <a:pt x="166" y="670"/>
                      <a:pt x="78" y="1013"/>
                    </a:cubicBezTo>
                    <a:cubicBezTo>
                      <a:pt x="0" y="1357"/>
                      <a:pt x="0" y="1778"/>
                      <a:pt x="211" y="2088"/>
                    </a:cubicBezTo>
                    <a:cubicBezTo>
                      <a:pt x="621" y="2697"/>
                      <a:pt x="1119" y="3240"/>
                      <a:pt x="1695" y="3705"/>
                    </a:cubicBezTo>
                    <a:cubicBezTo>
                      <a:pt x="2338" y="4248"/>
                      <a:pt x="3069" y="4680"/>
                      <a:pt x="3855" y="4968"/>
                    </a:cubicBezTo>
                    <a:cubicBezTo>
                      <a:pt x="3952" y="5010"/>
                      <a:pt x="4067" y="5027"/>
                      <a:pt x="4187" y="5027"/>
                    </a:cubicBezTo>
                    <a:cubicBezTo>
                      <a:pt x="4450" y="5027"/>
                      <a:pt x="4740" y="4942"/>
                      <a:pt x="4930" y="4835"/>
                    </a:cubicBezTo>
                    <a:cubicBezTo>
                      <a:pt x="5584" y="4447"/>
                      <a:pt x="5805" y="3594"/>
                      <a:pt x="5428" y="2941"/>
                    </a:cubicBezTo>
                    <a:lnTo>
                      <a:pt x="5207" y="2664"/>
                    </a:lnTo>
                    <a:cubicBezTo>
                      <a:pt x="5064" y="2511"/>
                      <a:pt x="4887" y="2399"/>
                      <a:pt x="4692" y="2336"/>
                    </a:cubicBezTo>
                    <a:lnTo>
                      <a:pt x="4692" y="2336"/>
                    </a:lnTo>
                    <a:cubicBezTo>
                      <a:pt x="4320" y="2162"/>
                      <a:pt x="3962" y="1961"/>
                      <a:pt x="3628" y="1724"/>
                    </a:cubicBezTo>
                    <a:lnTo>
                      <a:pt x="3628" y="1724"/>
                    </a:lnTo>
                    <a:cubicBezTo>
                      <a:pt x="3285" y="1444"/>
                      <a:pt x="2966" y="1134"/>
                      <a:pt x="2683" y="787"/>
                    </a:cubicBezTo>
                    <a:lnTo>
                      <a:pt x="2683" y="787"/>
                    </a:lnTo>
                    <a:cubicBezTo>
                      <a:pt x="2657" y="752"/>
                      <a:pt x="2630" y="716"/>
                      <a:pt x="2604" y="681"/>
                    </a:cubicBezTo>
                    <a:cubicBezTo>
                      <a:pt x="2415" y="382"/>
                      <a:pt x="2127" y="149"/>
                      <a:pt x="1773" y="49"/>
                    </a:cubicBezTo>
                    <a:cubicBezTo>
                      <a:pt x="1655" y="16"/>
                      <a:pt x="1533" y="0"/>
                      <a:pt x="14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2"/>
              <p:cNvSpPr/>
              <p:nvPr/>
            </p:nvSpPr>
            <p:spPr>
              <a:xfrm>
                <a:off x="7902443" y="3754631"/>
                <a:ext cx="236328" cy="161449"/>
              </a:xfrm>
              <a:custGeom>
                <a:avLst/>
                <a:gdLst/>
                <a:ahLst/>
                <a:cxnLst/>
                <a:rect l="l" t="t" r="r" b="b"/>
                <a:pathLst>
                  <a:path w="6792" h="4640" extrusionOk="0">
                    <a:moveTo>
                      <a:pt x="1421" y="1"/>
                    </a:moveTo>
                    <a:cubicBezTo>
                      <a:pt x="1301" y="1"/>
                      <a:pt x="1181" y="16"/>
                      <a:pt x="1064" y="45"/>
                    </a:cubicBezTo>
                    <a:cubicBezTo>
                      <a:pt x="710" y="145"/>
                      <a:pt x="422" y="366"/>
                      <a:pt x="233" y="676"/>
                    </a:cubicBezTo>
                    <a:cubicBezTo>
                      <a:pt x="45" y="1009"/>
                      <a:pt x="1" y="1385"/>
                      <a:pt x="89" y="1751"/>
                    </a:cubicBezTo>
                    <a:cubicBezTo>
                      <a:pt x="200" y="2072"/>
                      <a:pt x="411" y="2427"/>
                      <a:pt x="732" y="2582"/>
                    </a:cubicBezTo>
                    <a:lnTo>
                      <a:pt x="4653" y="4454"/>
                    </a:lnTo>
                    <a:cubicBezTo>
                      <a:pt x="4873" y="4575"/>
                      <a:pt x="5125" y="4639"/>
                      <a:pt x="5375" y="4639"/>
                    </a:cubicBezTo>
                    <a:cubicBezTo>
                      <a:pt x="5490" y="4639"/>
                      <a:pt x="5605" y="4626"/>
                      <a:pt x="5717" y="4598"/>
                    </a:cubicBezTo>
                    <a:cubicBezTo>
                      <a:pt x="6071" y="4498"/>
                      <a:pt x="6371" y="4265"/>
                      <a:pt x="6548" y="3955"/>
                    </a:cubicBezTo>
                    <a:cubicBezTo>
                      <a:pt x="6736" y="3634"/>
                      <a:pt x="6791" y="3257"/>
                      <a:pt x="6692" y="2892"/>
                    </a:cubicBezTo>
                    <a:cubicBezTo>
                      <a:pt x="6581" y="2560"/>
                      <a:pt x="6371" y="2216"/>
                      <a:pt x="6049" y="2061"/>
                    </a:cubicBezTo>
                    <a:lnTo>
                      <a:pt x="6038" y="2061"/>
                    </a:lnTo>
                    <a:lnTo>
                      <a:pt x="2128" y="189"/>
                    </a:lnTo>
                    <a:cubicBezTo>
                      <a:pt x="1912" y="63"/>
                      <a:pt x="1667" y="1"/>
                      <a:pt x="14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2"/>
              <p:cNvSpPr/>
              <p:nvPr/>
            </p:nvSpPr>
            <p:spPr>
              <a:xfrm>
                <a:off x="7465731" y="3818236"/>
                <a:ext cx="271784" cy="136466"/>
              </a:xfrm>
              <a:custGeom>
                <a:avLst/>
                <a:gdLst/>
                <a:ahLst/>
                <a:cxnLst/>
                <a:rect l="l" t="t" r="r" b="b"/>
                <a:pathLst>
                  <a:path w="7811" h="3922" extrusionOk="0">
                    <a:moveTo>
                      <a:pt x="1771" y="1"/>
                    </a:moveTo>
                    <a:cubicBezTo>
                      <a:pt x="1525" y="1"/>
                      <a:pt x="1280" y="62"/>
                      <a:pt x="1064" y="189"/>
                    </a:cubicBezTo>
                    <a:cubicBezTo>
                      <a:pt x="1" y="809"/>
                      <a:pt x="211" y="2393"/>
                      <a:pt x="1397" y="2714"/>
                    </a:cubicBezTo>
                    <a:lnTo>
                      <a:pt x="5684" y="3878"/>
                    </a:lnTo>
                    <a:cubicBezTo>
                      <a:pt x="5804" y="3907"/>
                      <a:pt x="5925" y="3922"/>
                      <a:pt x="6046" y="3922"/>
                    </a:cubicBezTo>
                    <a:cubicBezTo>
                      <a:pt x="6292" y="3922"/>
                      <a:pt x="6535" y="3860"/>
                      <a:pt x="6758" y="3734"/>
                    </a:cubicBezTo>
                    <a:cubicBezTo>
                      <a:pt x="7811" y="3124"/>
                      <a:pt x="7600" y="1529"/>
                      <a:pt x="6426" y="1208"/>
                    </a:cubicBezTo>
                    <a:lnTo>
                      <a:pt x="2128" y="45"/>
                    </a:lnTo>
                    <a:cubicBezTo>
                      <a:pt x="2011" y="16"/>
                      <a:pt x="1891" y="1"/>
                      <a:pt x="17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2"/>
              <p:cNvSpPr/>
              <p:nvPr/>
            </p:nvSpPr>
            <p:spPr>
              <a:xfrm>
                <a:off x="7253759" y="4016742"/>
                <a:ext cx="159987" cy="96382"/>
              </a:xfrm>
              <a:custGeom>
                <a:avLst/>
                <a:gdLst/>
                <a:ahLst/>
                <a:cxnLst/>
                <a:rect l="l" t="t" r="r" b="b"/>
                <a:pathLst>
                  <a:path w="4598" h="2770" extrusionOk="0">
                    <a:moveTo>
                      <a:pt x="1396" y="0"/>
                    </a:moveTo>
                    <a:cubicBezTo>
                      <a:pt x="1030" y="11"/>
                      <a:pt x="687" y="156"/>
                      <a:pt x="421" y="410"/>
                    </a:cubicBezTo>
                    <a:cubicBezTo>
                      <a:pt x="288" y="532"/>
                      <a:pt x="188" y="687"/>
                      <a:pt x="133" y="853"/>
                    </a:cubicBezTo>
                    <a:cubicBezTo>
                      <a:pt x="44" y="1020"/>
                      <a:pt x="0" y="1208"/>
                      <a:pt x="11" y="1385"/>
                    </a:cubicBezTo>
                    <a:cubicBezTo>
                      <a:pt x="11" y="1762"/>
                      <a:pt x="166" y="2105"/>
                      <a:pt x="421" y="2371"/>
                    </a:cubicBezTo>
                    <a:cubicBezTo>
                      <a:pt x="687" y="2626"/>
                      <a:pt x="1030" y="2770"/>
                      <a:pt x="1396" y="2770"/>
                    </a:cubicBezTo>
                    <a:lnTo>
                      <a:pt x="3201" y="2770"/>
                    </a:lnTo>
                    <a:cubicBezTo>
                      <a:pt x="3567" y="2770"/>
                      <a:pt x="3922" y="2626"/>
                      <a:pt x="4176" y="2371"/>
                    </a:cubicBezTo>
                    <a:cubicBezTo>
                      <a:pt x="4309" y="2249"/>
                      <a:pt x="4409" y="2094"/>
                      <a:pt x="4464" y="1928"/>
                    </a:cubicBezTo>
                    <a:cubicBezTo>
                      <a:pt x="4553" y="1762"/>
                      <a:pt x="4597" y="1573"/>
                      <a:pt x="4586" y="1385"/>
                    </a:cubicBezTo>
                    <a:cubicBezTo>
                      <a:pt x="4586" y="1020"/>
                      <a:pt x="4442" y="676"/>
                      <a:pt x="4176" y="410"/>
                    </a:cubicBezTo>
                    <a:cubicBezTo>
                      <a:pt x="3910" y="156"/>
                      <a:pt x="3567" y="11"/>
                      <a:pt x="32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2"/>
              <p:cNvSpPr/>
              <p:nvPr/>
            </p:nvSpPr>
            <p:spPr>
              <a:xfrm>
                <a:off x="7484242" y="4431254"/>
                <a:ext cx="235527" cy="145547"/>
              </a:xfrm>
              <a:custGeom>
                <a:avLst/>
                <a:gdLst/>
                <a:ahLst/>
                <a:cxnLst/>
                <a:rect l="l" t="t" r="r" b="b"/>
                <a:pathLst>
                  <a:path w="6769" h="4183" extrusionOk="0">
                    <a:moveTo>
                      <a:pt x="1610" y="1"/>
                    </a:moveTo>
                    <a:cubicBezTo>
                      <a:pt x="1353" y="1"/>
                      <a:pt x="1074" y="83"/>
                      <a:pt x="887" y="195"/>
                    </a:cubicBezTo>
                    <a:cubicBezTo>
                      <a:pt x="222" y="583"/>
                      <a:pt x="0" y="1425"/>
                      <a:pt x="388" y="2090"/>
                    </a:cubicBezTo>
                    <a:lnTo>
                      <a:pt x="599" y="2367"/>
                    </a:lnTo>
                    <a:cubicBezTo>
                      <a:pt x="776" y="2533"/>
                      <a:pt x="986" y="2666"/>
                      <a:pt x="1219" y="2721"/>
                    </a:cubicBezTo>
                    <a:lnTo>
                      <a:pt x="4819" y="4128"/>
                    </a:lnTo>
                    <a:cubicBezTo>
                      <a:pt x="4916" y="4166"/>
                      <a:pt x="5029" y="4182"/>
                      <a:pt x="5146" y="4182"/>
                    </a:cubicBezTo>
                    <a:cubicBezTo>
                      <a:pt x="5407" y="4182"/>
                      <a:pt x="5692" y="4102"/>
                      <a:pt x="5883" y="3995"/>
                    </a:cubicBezTo>
                    <a:cubicBezTo>
                      <a:pt x="6547" y="3607"/>
                      <a:pt x="6769" y="2754"/>
                      <a:pt x="6381" y="2101"/>
                    </a:cubicBezTo>
                    <a:lnTo>
                      <a:pt x="6160" y="1824"/>
                    </a:lnTo>
                    <a:cubicBezTo>
                      <a:pt x="5994" y="1647"/>
                      <a:pt x="5783" y="1525"/>
                      <a:pt x="5550" y="1469"/>
                    </a:cubicBezTo>
                    <a:lnTo>
                      <a:pt x="5550" y="1458"/>
                    </a:lnTo>
                    <a:lnTo>
                      <a:pt x="1950" y="62"/>
                    </a:lnTo>
                    <a:cubicBezTo>
                      <a:pt x="1850" y="19"/>
                      <a:pt x="1732" y="1"/>
                      <a:pt x="16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2"/>
              <p:cNvSpPr/>
              <p:nvPr/>
            </p:nvSpPr>
            <p:spPr>
              <a:xfrm>
                <a:off x="8366921" y="3990158"/>
                <a:ext cx="210475" cy="144956"/>
              </a:xfrm>
              <a:custGeom>
                <a:avLst/>
                <a:gdLst/>
                <a:ahLst/>
                <a:cxnLst/>
                <a:rect l="l" t="t" r="r" b="b"/>
                <a:pathLst>
                  <a:path w="6049" h="4166" extrusionOk="0">
                    <a:moveTo>
                      <a:pt x="1753" y="0"/>
                    </a:moveTo>
                    <a:cubicBezTo>
                      <a:pt x="1633" y="0"/>
                      <a:pt x="1513" y="15"/>
                      <a:pt x="1396" y="44"/>
                    </a:cubicBezTo>
                    <a:cubicBezTo>
                      <a:pt x="211" y="377"/>
                      <a:pt x="0" y="1961"/>
                      <a:pt x="1064" y="2581"/>
                    </a:cubicBezTo>
                    <a:lnTo>
                      <a:pt x="3601" y="3988"/>
                    </a:lnTo>
                    <a:cubicBezTo>
                      <a:pt x="3815" y="4106"/>
                      <a:pt x="4054" y="4165"/>
                      <a:pt x="4297" y="4165"/>
                    </a:cubicBezTo>
                    <a:cubicBezTo>
                      <a:pt x="4419" y="4165"/>
                      <a:pt x="4542" y="4151"/>
                      <a:pt x="4664" y="4121"/>
                    </a:cubicBezTo>
                    <a:cubicBezTo>
                      <a:pt x="5838" y="3800"/>
                      <a:pt x="6049" y="2216"/>
                      <a:pt x="4997" y="1595"/>
                    </a:cubicBezTo>
                    <a:lnTo>
                      <a:pt x="2460" y="188"/>
                    </a:lnTo>
                    <a:cubicBezTo>
                      <a:pt x="2244" y="62"/>
                      <a:pt x="1999" y="0"/>
                      <a:pt x="17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2"/>
              <p:cNvSpPr/>
              <p:nvPr/>
            </p:nvSpPr>
            <p:spPr>
              <a:xfrm>
                <a:off x="8650222" y="4278852"/>
                <a:ext cx="204699" cy="133787"/>
              </a:xfrm>
              <a:custGeom>
                <a:avLst/>
                <a:gdLst/>
                <a:ahLst/>
                <a:cxnLst/>
                <a:rect l="l" t="t" r="r" b="b"/>
                <a:pathLst>
                  <a:path w="5883" h="3845" extrusionOk="0">
                    <a:moveTo>
                      <a:pt x="1131" y="1"/>
                    </a:moveTo>
                    <a:cubicBezTo>
                      <a:pt x="1041" y="1"/>
                      <a:pt x="952" y="12"/>
                      <a:pt x="865" y="33"/>
                    </a:cubicBezTo>
                    <a:cubicBezTo>
                      <a:pt x="599" y="111"/>
                      <a:pt x="377" y="277"/>
                      <a:pt x="244" y="510"/>
                    </a:cubicBezTo>
                    <a:cubicBezTo>
                      <a:pt x="1" y="975"/>
                      <a:pt x="100" y="1673"/>
                      <a:pt x="621" y="1939"/>
                    </a:cubicBezTo>
                    <a:lnTo>
                      <a:pt x="4210" y="3711"/>
                    </a:lnTo>
                    <a:cubicBezTo>
                      <a:pt x="4373" y="3800"/>
                      <a:pt x="4555" y="3844"/>
                      <a:pt x="4737" y="3844"/>
                    </a:cubicBezTo>
                    <a:cubicBezTo>
                      <a:pt x="4828" y="3844"/>
                      <a:pt x="4919" y="3833"/>
                      <a:pt x="5008" y="3811"/>
                    </a:cubicBezTo>
                    <a:cubicBezTo>
                      <a:pt x="5274" y="3733"/>
                      <a:pt x="5495" y="3567"/>
                      <a:pt x="5628" y="3335"/>
                    </a:cubicBezTo>
                    <a:cubicBezTo>
                      <a:pt x="5883" y="2869"/>
                      <a:pt x="5783" y="2171"/>
                      <a:pt x="5263" y="1917"/>
                    </a:cubicBezTo>
                    <a:lnTo>
                      <a:pt x="5263" y="1906"/>
                    </a:lnTo>
                    <a:lnTo>
                      <a:pt x="1662" y="144"/>
                    </a:lnTo>
                    <a:cubicBezTo>
                      <a:pt x="1498" y="47"/>
                      <a:pt x="1314" y="1"/>
                      <a:pt x="11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2"/>
              <p:cNvSpPr/>
              <p:nvPr/>
            </p:nvSpPr>
            <p:spPr>
              <a:xfrm>
                <a:off x="8589331" y="4792740"/>
                <a:ext cx="110265" cy="98122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2820" extrusionOk="0">
                    <a:moveTo>
                      <a:pt x="1027" y="1"/>
                    </a:moveTo>
                    <a:cubicBezTo>
                      <a:pt x="941" y="1"/>
                      <a:pt x="856" y="15"/>
                      <a:pt x="776" y="42"/>
                    </a:cubicBezTo>
                    <a:cubicBezTo>
                      <a:pt x="521" y="120"/>
                      <a:pt x="299" y="297"/>
                      <a:pt x="155" y="518"/>
                    </a:cubicBezTo>
                    <a:lnTo>
                      <a:pt x="56" y="762"/>
                    </a:lnTo>
                    <a:cubicBezTo>
                      <a:pt x="0" y="951"/>
                      <a:pt x="0" y="1139"/>
                      <a:pt x="56" y="1316"/>
                    </a:cubicBezTo>
                    <a:lnTo>
                      <a:pt x="155" y="1571"/>
                    </a:lnTo>
                    <a:cubicBezTo>
                      <a:pt x="244" y="1726"/>
                      <a:pt x="377" y="1848"/>
                      <a:pt x="532" y="1936"/>
                    </a:cubicBezTo>
                    <a:lnTo>
                      <a:pt x="1596" y="2679"/>
                    </a:lnTo>
                    <a:cubicBezTo>
                      <a:pt x="1706" y="2756"/>
                      <a:pt x="1839" y="2800"/>
                      <a:pt x="1983" y="2800"/>
                    </a:cubicBezTo>
                    <a:cubicBezTo>
                      <a:pt x="2036" y="2814"/>
                      <a:pt x="2090" y="2820"/>
                      <a:pt x="2144" y="2820"/>
                    </a:cubicBezTo>
                    <a:cubicBezTo>
                      <a:pt x="2228" y="2820"/>
                      <a:pt x="2313" y="2805"/>
                      <a:pt x="2393" y="2778"/>
                    </a:cubicBezTo>
                    <a:cubicBezTo>
                      <a:pt x="2648" y="2701"/>
                      <a:pt x="2869" y="2535"/>
                      <a:pt x="3013" y="2302"/>
                    </a:cubicBezTo>
                    <a:lnTo>
                      <a:pt x="3124" y="2058"/>
                    </a:lnTo>
                    <a:cubicBezTo>
                      <a:pt x="3169" y="1870"/>
                      <a:pt x="3169" y="1682"/>
                      <a:pt x="3124" y="1504"/>
                    </a:cubicBezTo>
                    <a:lnTo>
                      <a:pt x="3013" y="1261"/>
                    </a:lnTo>
                    <a:cubicBezTo>
                      <a:pt x="2925" y="1106"/>
                      <a:pt x="2792" y="973"/>
                      <a:pt x="2648" y="884"/>
                    </a:cubicBezTo>
                    <a:lnTo>
                      <a:pt x="1584" y="142"/>
                    </a:lnTo>
                    <a:cubicBezTo>
                      <a:pt x="1463" y="64"/>
                      <a:pt x="1330" y="31"/>
                      <a:pt x="1197" y="20"/>
                    </a:cubicBezTo>
                    <a:cubicBezTo>
                      <a:pt x="1140" y="7"/>
                      <a:pt x="1083" y="1"/>
                      <a:pt x="10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2"/>
              <p:cNvSpPr/>
              <p:nvPr/>
            </p:nvSpPr>
            <p:spPr>
              <a:xfrm>
                <a:off x="7915943" y="4503558"/>
                <a:ext cx="109883" cy="72513"/>
              </a:xfrm>
              <a:custGeom>
                <a:avLst/>
                <a:gdLst/>
                <a:ahLst/>
                <a:cxnLst/>
                <a:rect l="l" t="t" r="r" b="b"/>
                <a:pathLst>
                  <a:path w="3158" h="2084" extrusionOk="0">
                    <a:moveTo>
                      <a:pt x="1053" y="1"/>
                    </a:moveTo>
                    <a:cubicBezTo>
                      <a:pt x="909" y="1"/>
                      <a:pt x="776" y="34"/>
                      <a:pt x="643" y="100"/>
                    </a:cubicBezTo>
                    <a:cubicBezTo>
                      <a:pt x="388" y="189"/>
                      <a:pt x="189" y="388"/>
                      <a:pt x="89" y="654"/>
                    </a:cubicBezTo>
                    <a:cubicBezTo>
                      <a:pt x="34" y="776"/>
                      <a:pt x="1" y="909"/>
                      <a:pt x="1" y="1053"/>
                    </a:cubicBezTo>
                    <a:lnTo>
                      <a:pt x="45" y="1330"/>
                    </a:lnTo>
                    <a:cubicBezTo>
                      <a:pt x="89" y="1496"/>
                      <a:pt x="178" y="1662"/>
                      <a:pt x="311" y="1784"/>
                    </a:cubicBezTo>
                    <a:cubicBezTo>
                      <a:pt x="510" y="1972"/>
                      <a:pt x="765" y="2083"/>
                      <a:pt x="1042" y="2083"/>
                    </a:cubicBezTo>
                    <a:lnTo>
                      <a:pt x="2116" y="2083"/>
                    </a:lnTo>
                    <a:cubicBezTo>
                      <a:pt x="2681" y="2072"/>
                      <a:pt x="3147" y="1618"/>
                      <a:pt x="3158" y="1053"/>
                    </a:cubicBezTo>
                    <a:lnTo>
                      <a:pt x="3124" y="776"/>
                    </a:lnTo>
                    <a:cubicBezTo>
                      <a:pt x="3069" y="599"/>
                      <a:pt x="2980" y="444"/>
                      <a:pt x="2859" y="311"/>
                    </a:cubicBezTo>
                    <a:cubicBezTo>
                      <a:pt x="2659" y="122"/>
                      <a:pt x="2393" y="12"/>
                      <a:pt x="2116" y="12"/>
                    </a:cubicBezTo>
                    <a:lnTo>
                      <a:pt x="21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2"/>
              <p:cNvSpPr/>
              <p:nvPr/>
            </p:nvSpPr>
            <p:spPr>
              <a:xfrm>
                <a:off x="7204003" y="4291170"/>
                <a:ext cx="97565" cy="72513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084" extrusionOk="0">
                    <a:moveTo>
                      <a:pt x="1042" y="1"/>
                    </a:moveTo>
                    <a:cubicBezTo>
                      <a:pt x="765" y="12"/>
                      <a:pt x="499" y="123"/>
                      <a:pt x="300" y="311"/>
                    </a:cubicBezTo>
                    <a:cubicBezTo>
                      <a:pt x="123" y="510"/>
                      <a:pt x="12" y="765"/>
                      <a:pt x="1" y="1042"/>
                    </a:cubicBezTo>
                    <a:lnTo>
                      <a:pt x="34" y="1319"/>
                    </a:lnTo>
                    <a:cubicBezTo>
                      <a:pt x="90" y="1496"/>
                      <a:pt x="178" y="1651"/>
                      <a:pt x="300" y="1784"/>
                    </a:cubicBezTo>
                    <a:lnTo>
                      <a:pt x="511" y="1939"/>
                    </a:lnTo>
                    <a:cubicBezTo>
                      <a:pt x="677" y="2028"/>
                      <a:pt x="854" y="2083"/>
                      <a:pt x="1042" y="2083"/>
                    </a:cubicBezTo>
                    <a:lnTo>
                      <a:pt x="1762" y="2083"/>
                    </a:lnTo>
                    <a:cubicBezTo>
                      <a:pt x="1895" y="2083"/>
                      <a:pt x="2039" y="2050"/>
                      <a:pt x="2161" y="1995"/>
                    </a:cubicBezTo>
                    <a:cubicBezTo>
                      <a:pt x="2283" y="1950"/>
                      <a:pt x="2405" y="1873"/>
                      <a:pt x="2493" y="1773"/>
                    </a:cubicBezTo>
                    <a:cubicBezTo>
                      <a:pt x="2593" y="1685"/>
                      <a:pt x="2660" y="1574"/>
                      <a:pt x="2704" y="1441"/>
                    </a:cubicBezTo>
                    <a:cubicBezTo>
                      <a:pt x="2770" y="1319"/>
                      <a:pt x="2804" y="1175"/>
                      <a:pt x="2793" y="1042"/>
                    </a:cubicBezTo>
                    <a:lnTo>
                      <a:pt x="2759" y="765"/>
                    </a:lnTo>
                    <a:cubicBezTo>
                      <a:pt x="2715" y="588"/>
                      <a:pt x="2615" y="433"/>
                      <a:pt x="2493" y="311"/>
                    </a:cubicBezTo>
                    <a:lnTo>
                      <a:pt x="2283" y="145"/>
                    </a:lnTo>
                    <a:cubicBezTo>
                      <a:pt x="2117" y="56"/>
                      <a:pt x="1940" y="1"/>
                      <a:pt x="17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2"/>
              <p:cNvSpPr/>
              <p:nvPr/>
            </p:nvSpPr>
            <p:spPr>
              <a:xfrm>
                <a:off x="7153515" y="4515980"/>
                <a:ext cx="123000" cy="84726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2435" extrusionOk="0">
                    <a:moveTo>
                      <a:pt x="2464" y="1"/>
                    </a:moveTo>
                    <a:cubicBezTo>
                      <a:pt x="2378" y="1"/>
                      <a:pt x="2291" y="11"/>
                      <a:pt x="2205" y="31"/>
                    </a:cubicBezTo>
                    <a:lnTo>
                      <a:pt x="776" y="397"/>
                    </a:lnTo>
                    <a:cubicBezTo>
                      <a:pt x="510" y="474"/>
                      <a:pt x="289" y="641"/>
                      <a:pt x="156" y="873"/>
                    </a:cubicBezTo>
                    <a:cubicBezTo>
                      <a:pt x="78" y="984"/>
                      <a:pt x="34" y="1117"/>
                      <a:pt x="34" y="1261"/>
                    </a:cubicBezTo>
                    <a:cubicBezTo>
                      <a:pt x="1" y="1394"/>
                      <a:pt x="1" y="1538"/>
                      <a:pt x="45" y="1671"/>
                    </a:cubicBezTo>
                    <a:cubicBezTo>
                      <a:pt x="123" y="1937"/>
                      <a:pt x="289" y="2158"/>
                      <a:pt x="521" y="2291"/>
                    </a:cubicBezTo>
                    <a:cubicBezTo>
                      <a:pt x="685" y="2388"/>
                      <a:pt x="869" y="2435"/>
                      <a:pt x="1057" y="2435"/>
                    </a:cubicBezTo>
                    <a:cubicBezTo>
                      <a:pt x="1148" y="2435"/>
                      <a:pt x="1239" y="2424"/>
                      <a:pt x="1330" y="2402"/>
                    </a:cubicBezTo>
                    <a:lnTo>
                      <a:pt x="2759" y="2036"/>
                    </a:lnTo>
                    <a:cubicBezTo>
                      <a:pt x="3025" y="1970"/>
                      <a:pt x="3247" y="1793"/>
                      <a:pt x="3380" y="1560"/>
                    </a:cubicBezTo>
                    <a:cubicBezTo>
                      <a:pt x="3457" y="1449"/>
                      <a:pt x="3501" y="1316"/>
                      <a:pt x="3501" y="1172"/>
                    </a:cubicBezTo>
                    <a:cubicBezTo>
                      <a:pt x="3535" y="1039"/>
                      <a:pt x="3535" y="895"/>
                      <a:pt x="3490" y="762"/>
                    </a:cubicBezTo>
                    <a:cubicBezTo>
                      <a:pt x="3413" y="497"/>
                      <a:pt x="3247" y="275"/>
                      <a:pt x="3014" y="142"/>
                    </a:cubicBezTo>
                    <a:cubicBezTo>
                      <a:pt x="2846" y="50"/>
                      <a:pt x="2656" y="1"/>
                      <a:pt x="24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2"/>
              <p:cNvSpPr/>
              <p:nvPr/>
            </p:nvSpPr>
            <p:spPr>
              <a:xfrm>
                <a:off x="6915309" y="4478228"/>
                <a:ext cx="141129" cy="97043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2789" extrusionOk="0">
                    <a:moveTo>
                      <a:pt x="2106" y="2169"/>
                    </a:moveTo>
                    <a:lnTo>
                      <a:pt x="2098" y="2174"/>
                    </a:lnTo>
                    <a:lnTo>
                      <a:pt x="2098" y="2174"/>
                    </a:lnTo>
                    <a:lnTo>
                      <a:pt x="2098" y="2174"/>
                    </a:lnTo>
                    <a:lnTo>
                      <a:pt x="2098" y="2174"/>
                    </a:lnTo>
                    <a:cubicBezTo>
                      <a:pt x="2101" y="2172"/>
                      <a:pt x="2103" y="2170"/>
                      <a:pt x="2106" y="2169"/>
                    </a:cubicBezTo>
                    <a:close/>
                    <a:moveTo>
                      <a:pt x="2094" y="2177"/>
                    </a:moveTo>
                    <a:lnTo>
                      <a:pt x="2092" y="2179"/>
                    </a:lnTo>
                    <a:lnTo>
                      <a:pt x="2092" y="2179"/>
                    </a:lnTo>
                    <a:cubicBezTo>
                      <a:pt x="2092" y="2178"/>
                      <a:pt x="2093" y="2178"/>
                      <a:pt x="2094" y="2177"/>
                    </a:cubicBezTo>
                    <a:lnTo>
                      <a:pt x="2094" y="2177"/>
                    </a:lnTo>
                    <a:cubicBezTo>
                      <a:pt x="2094" y="2177"/>
                      <a:pt x="2094" y="2177"/>
                      <a:pt x="2094" y="2177"/>
                    </a:cubicBezTo>
                    <a:close/>
                    <a:moveTo>
                      <a:pt x="2566" y="0"/>
                    </a:moveTo>
                    <a:cubicBezTo>
                      <a:pt x="2498" y="0"/>
                      <a:pt x="2429" y="3"/>
                      <a:pt x="2360" y="9"/>
                    </a:cubicBezTo>
                    <a:cubicBezTo>
                      <a:pt x="2094" y="20"/>
                      <a:pt x="1840" y="75"/>
                      <a:pt x="1585" y="153"/>
                    </a:cubicBezTo>
                    <a:cubicBezTo>
                      <a:pt x="1097" y="319"/>
                      <a:pt x="654" y="618"/>
                      <a:pt x="311" y="1017"/>
                    </a:cubicBezTo>
                    <a:cubicBezTo>
                      <a:pt x="211" y="1105"/>
                      <a:pt x="145" y="1227"/>
                      <a:pt x="100" y="1349"/>
                    </a:cubicBezTo>
                    <a:cubicBezTo>
                      <a:pt x="34" y="1471"/>
                      <a:pt x="1" y="1615"/>
                      <a:pt x="12" y="1759"/>
                    </a:cubicBezTo>
                    <a:cubicBezTo>
                      <a:pt x="12" y="2025"/>
                      <a:pt x="123" y="2291"/>
                      <a:pt x="311" y="2490"/>
                    </a:cubicBezTo>
                    <a:cubicBezTo>
                      <a:pt x="510" y="2678"/>
                      <a:pt x="776" y="2789"/>
                      <a:pt x="1053" y="2789"/>
                    </a:cubicBezTo>
                    <a:cubicBezTo>
                      <a:pt x="1308" y="2778"/>
                      <a:pt x="1618" y="2700"/>
                      <a:pt x="1784" y="2490"/>
                    </a:cubicBezTo>
                    <a:cubicBezTo>
                      <a:pt x="1845" y="2406"/>
                      <a:pt x="1917" y="2327"/>
                      <a:pt x="1996" y="2257"/>
                    </a:cubicBezTo>
                    <a:lnTo>
                      <a:pt x="1996" y="2257"/>
                    </a:lnTo>
                    <a:cubicBezTo>
                      <a:pt x="2055" y="2218"/>
                      <a:pt x="2115" y="2180"/>
                      <a:pt x="2177" y="2146"/>
                    </a:cubicBezTo>
                    <a:lnTo>
                      <a:pt x="2177" y="2146"/>
                    </a:lnTo>
                    <a:cubicBezTo>
                      <a:pt x="2253" y="2119"/>
                      <a:pt x="2330" y="2097"/>
                      <a:pt x="2408" y="2078"/>
                    </a:cubicBezTo>
                    <a:lnTo>
                      <a:pt x="2408" y="2078"/>
                    </a:lnTo>
                    <a:cubicBezTo>
                      <a:pt x="2445" y="2076"/>
                      <a:pt x="2483" y="2075"/>
                      <a:pt x="2520" y="2075"/>
                    </a:cubicBezTo>
                    <a:cubicBezTo>
                      <a:pt x="2558" y="2075"/>
                      <a:pt x="2595" y="2076"/>
                      <a:pt x="2633" y="2078"/>
                    </a:cubicBezTo>
                    <a:lnTo>
                      <a:pt x="2633" y="2078"/>
                    </a:lnTo>
                    <a:cubicBezTo>
                      <a:pt x="2707" y="2094"/>
                      <a:pt x="2783" y="2102"/>
                      <a:pt x="2859" y="2102"/>
                    </a:cubicBezTo>
                    <a:cubicBezTo>
                      <a:pt x="3043" y="2102"/>
                      <a:pt x="3227" y="2055"/>
                      <a:pt x="3391" y="1958"/>
                    </a:cubicBezTo>
                    <a:cubicBezTo>
                      <a:pt x="3889" y="1670"/>
                      <a:pt x="4055" y="1039"/>
                      <a:pt x="3756" y="540"/>
                    </a:cubicBezTo>
                    <a:cubicBezTo>
                      <a:pt x="3623" y="308"/>
                      <a:pt x="3402" y="141"/>
                      <a:pt x="3136" y="64"/>
                    </a:cubicBezTo>
                    <a:lnTo>
                      <a:pt x="3147" y="64"/>
                    </a:lnTo>
                    <a:cubicBezTo>
                      <a:pt x="2958" y="23"/>
                      <a:pt x="2763" y="0"/>
                      <a:pt x="2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2"/>
              <p:cNvSpPr/>
              <p:nvPr/>
            </p:nvSpPr>
            <p:spPr>
              <a:xfrm>
                <a:off x="6541053" y="4865113"/>
                <a:ext cx="121817" cy="122618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524" extrusionOk="0">
                    <a:moveTo>
                      <a:pt x="2460" y="0"/>
                    </a:moveTo>
                    <a:cubicBezTo>
                      <a:pt x="2183" y="0"/>
                      <a:pt x="1928" y="111"/>
                      <a:pt x="1728" y="300"/>
                    </a:cubicBezTo>
                    <a:lnTo>
                      <a:pt x="299" y="1751"/>
                    </a:lnTo>
                    <a:cubicBezTo>
                      <a:pt x="111" y="1939"/>
                      <a:pt x="0" y="2205"/>
                      <a:pt x="0" y="2482"/>
                    </a:cubicBezTo>
                    <a:cubicBezTo>
                      <a:pt x="11" y="2759"/>
                      <a:pt x="111" y="3014"/>
                      <a:pt x="299" y="3213"/>
                    </a:cubicBezTo>
                    <a:cubicBezTo>
                      <a:pt x="499" y="3412"/>
                      <a:pt x="754" y="3523"/>
                      <a:pt x="1031" y="3523"/>
                    </a:cubicBezTo>
                    <a:cubicBezTo>
                      <a:pt x="1307" y="3512"/>
                      <a:pt x="1573" y="3401"/>
                      <a:pt x="1773" y="3213"/>
                    </a:cubicBezTo>
                    <a:lnTo>
                      <a:pt x="3191" y="1773"/>
                    </a:lnTo>
                    <a:cubicBezTo>
                      <a:pt x="3390" y="1573"/>
                      <a:pt x="3501" y="1308"/>
                      <a:pt x="3501" y="1031"/>
                    </a:cubicBezTo>
                    <a:cubicBezTo>
                      <a:pt x="3501" y="898"/>
                      <a:pt x="3479" y="754"/>
                      <a:pt x="3412" y="632"/>
                    </a:cubicBezTo>
                    <a:cubicBezTo>
                      <a:pt x="3368" y="510"/>
                      <a:pt x="3290" y="388"/>
                      <a:pt x="3191" y="300"/>
                    </a:cubicBezTo>
                    <a:cubicBezTo>
                      <a:pt x="3002" y="111"/>
                      <a:pt x="2736" y="0"/>
                      <a:pt x="2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2"/>
              <p:cNvSpPr/>
              <p:nvPr/>
            </p:nvSpPr>
            <p:spPr>
              <a:xfrm>
                <a:off x="6929192" y="4667478"/>
                <a:ext cx="110265" cy="85874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2468" extrusionOk="0">
                    <a:moveTo>
                      <a:pt x="2121" y="0"/>
                    </a:moveTo>
                    <a:cubicBezTo>
                      <a:pt x="2028" y="0"/>
                      <a:pt x="1934" y="14"/>
                      <a:pt x="1839" y="42"/>
                    </a:cubicBezTo>
                    <a:lnTo>
                      <a:pt x="1851" y="42"/>
                    </a:lnTo>
                    <a:lnTo>
                      <a:pt x="776" y="430"/>
                    </a:lnTo>
                    <a:cubicBezTo>
                      <a:pt x="521" y="507"/>
                      <a:pt x="300" y="684"/>
                      <a:pt x="156" y="906"/>
                    </a:cubicBezTo>
                    <a:cubicBezTo>
                      <a:pt x="78" y="1017"/>
                      <a:pt x="34" y="1150"/>
                      <a:pt x="34" y="1294"/>
                    </a:cubicBezTo>
                    <a:cubicBezTo>
                      <a:pt x="1" y="1427"/>
                      <a:pt x="12" y="1571"/>
                      <a:pt x="56" y="1704"/>
                    </a:cubicBezTo>
                    <a:lnTo>
                      <a:pt x="156" y="1958"/>
                    </a:lnTo>
                    <a:cubicBezTo>
                      <a:pt x="244" y="2113"/>
                      <a:pt x="377" y="2235"/>
                      <a:pt x="532" y="2324"/>
                    </a:cubicBezTo>
                    <a:lnTo>
                      <a:pt x="776" y="2435"/>
                    </a:lnTo>
                    <a:cubicBezTo>
                      <a:pt x="865" y="2457"/>
                      <a:pt x="959" y="2468"/>
                      <a:pt x="1053" y="2468"/>
                    </a:cubicBezTo>
                    <a:cubicBezTo>
                      <a:pt x="1147" y="2468"/>
                      <a:pt x="1241" y="2457"/>
                      <a:pt x="1330" y="2435"/>
                    </a:cubicBezTo>
                    <a:lnTo>
                      <a:pt x="2393" y="2047"/>
                    </a:lnTo>
                    <a:cubicBezTo>
                      <a:pt x="2803" y="1947"/>
                      <a:pt x="3102" y="1593"/>
                      <a:pt x="3147" y="1183"/>
                    </a:cubicBezTo>
                    <a:cubicBezTo>
                      <a:pt x="3169" y="1050"/>
                      <a:pt x="3169" y="906"/>
                      <a:pt x="3124" y="773"/>
                    </a:cubicBezTo>
                    <a:lnTo>
                      <a:pt x="3014" y="518"/>
                    </a:lnTo>
                    <a:cubicBezTo>
                      <a:pt x="2925" y="363"/>
                      <a:pt x="2803" y="241"/>
                      <a:pt x="2648" y="153"/>
                    </a:cubicBezTo>
                    <a:lnTo>
                      <a:pt x="2393" y="42"/>
                    </a:lnTo>
                    <a:cubicBezTo>
                      <a:pt x="2305" y="14"/>
                      <a:pt x="2213" y="0"/>
                      <a:pt x="21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2"/>
              <p:cNvSpPr/>
              <p:nvPr/>
            </p:nvSpPr>
            <p:spPr>
              <a:xfrm>
                <a:off x="7182047" y="3756266"/>
                <a:ext cx="154211" cy="84726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2435" extrusionOk="0">
                    <a:moveTo>
                      <a:pt x="3092" y="0"/>
                    </a:moveTo>
                    <a:cubicBezTo>
                      <a:pt x="3006" y="0"/>
                      <a:pt x="2920" y="10"/>
                      <a:pt x="2836" y="31"/>
                    </a:cubicBezTo>
                    <a:lnTo>
                      <a:pt x="1042" y="397"/>
                    </a:lnTo>
                    <a:cubicBezTo>
                      <a:pt x="156" y="651"/>
                      <a:pt x="1" y="1837"/>
                      <a:pt x="798" y="2302"/>
                    </a:cubicBezTo>
                    <a:cubicBezTo>
                      <a:pt x="961" y="2391"/>
                      <a:pt x="1138" y="2435"/>
                      <a:pt x="1320" y="2435"/>
                    </a:cubicBezTo>
                    <a:cubicBezTo>
                      <a:pt x="1411" y="2435"/>
                      <a:pt x="1503" y="2424"/>
                      <a:pt x="1596" y="2402"/>
                    </a:cubicBezTo>
                    <a:lnTo>
                      <a:pt x="3390" y="2036"/>
                    </a:lnTo>
                    <a:cubicBezTo>
                      <a:pt x="4265" y="1792"/>
                      <a:pt x="4432" y="596"/>
                      <a:pt x="3634" y="131"/>
                    </a:cubicBezTo>
                    <a:cubicBezTo>
                      <a:pt x="3467" y="47"/>
                      <a:pt x="3279" y="0"/>
                      <a:pt x="30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2"/>
              <p:cNvSpPr/>
              <p:nvPr/>
            </p:nvSpPr>
            <p:spPr>
              <a:xfrm>
                <a:off x="7604876" y="3652334"/>
                <a:ext cx="113362" cy="62422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1794" extrusionOk="0">
                    <a:moveTo>
                      <a:pt x="1951" y="337"/>
                    </a:moveTo>
                    <a:cubicBezTo>
                      <a:pt x="1948" y="339"/>
                      <a:pt x="1945" y="340"/>
                      <a:pt x="1942" y="341"/>
                    </a:cubicBezTo>
                    <a:lnTo>
                      <a:pt x="1942" y="341"/>
                    </a:lnTo>
                    <a:lnTo>
                      <a:pt x="1943" y="340"/>
                    </a:lnTo>
                    <a:lnTo>
                      <a:pt x="1943" y="340"/>
                    </a:lnTo>
                    <a:lnTo>
                      <a:pt x="1951" y="337"/>
                    </a:lnTo>
                    <a:close/>
                    <a:moveTo>
                      <a:pt x="1308" y="337"/>
                    </a:moveTo>
                    <a:lnTo>
                      <a:pt x="1362" y="359"/>
                    </a:lnTo>
                    <a:lnTo>
                      <a:pt x="1362" y="359"/>
                    </a:lnTo>
                    <a:cubicBezTo>
                      <a:pt x="1344" y="352"/>
                      <a:pt x="1326" y="345"/>
                      <a:pt x="1308" y="337"/>
                    </a:cubicBezTo>
                    <a:close/>
                    <a:moveTo>
                      <a:pt x="1935" y="344"/>
                    </a:moveTo>
                    <a:lnTo>
                      <a:pt x="1935" y="344"/>
                    </a:lnTo>
                    <a:cubicBezTo>
                      <a:pt x="1935" y="344"/>
                      <a:pt x="1934" y="344"/>
                      <a:pt x="1934" y="344"/>
                    </a:cubicBezTo>
                    <a:lnTo>
                      <a:pt x="1934" y="344"/>
                    </a:lnTo>
                    <a:cubicBezTo>
                      <a:pt x="1921" y="350"/>
                      <a:pt x="1909" y="355"/>
                      <a:pt x="1896" y="359"/>
                    </a:cubicBezTo>
                    <a:lnTo>
                      <a:pt x="1896" y="359"/>
                    </a:lnTo>
                    <a:lnTo>
                      <a:pt x="1935" y="344"/>
                    </a:lnTo>
                    <a:close/>
                    <a:moveTo>
                      <a:pt x="1863" y="372"/>
                    </a:moveTo>
                    <a:cubicBezTo>
                      <a:pt x="1846" y="380"/>
                      <a:pt x="1830" y="387"/>
                      <a:pt x="1813" y="394"/>
                    </a:cubicBezTo>
                    <a:lnTo>
                      <a:pt x="1813" y="394"/>
                    </a:lnTo>
                    <a:cubicBezTo>
                      <a:pt x="1811" y="394"/>
                      <a:pt x="1809" y="394"/>
                      <a:pt x="1808" y="394"/>
                    </a:cubicBezTo>
                    <a:lnTo>
                      <a:pt x="1808" y="394"/>
                    </a:lnTo>
                    <a:lnTo>
                      <a:pt x="1863" y="372"/>
                    </a:lnTo>
                    <a:close/>
                    <a:moveTo>
                      <a:pt x="1813" y="394"/>
                    </a:moveTo>
                    <a:cubicBezTo>
                      <a:pt x="1803" y="397"/>
                      <a:pt x="1794" y="401"/>
                      <a:pt x="1784" y="404"/>
                    </a:cubicBezTo>
                    <a:lnTo>
                      <a:pt x="1807" y="395"/>
                    </a:lnTo>
                    <a:lnTo>
                      <a:pt x="1807" y="395"/>
                    </a:lnTo>
                    <a:lnTo>
                      <a:pt x="1813" y="394"/>
                    </a:lnTo>
                    <a:close/>
                    <a:moveTo>
                      <a:pt x="695" y="1"/>
                    </a:moveTo>
                    <a:cubicBezTo>
                      <a:pt x="339" y="1"/>
                      <a:pt x="1" y="273"/>
                      <a:pt x="1" y="692"/>
                    </a:cubicBezTo>
                    <a:cubicBezTo>
                      <a:pt x="12" y="880"/>
                      <a:pt x="78" y="1046"/>
                      <a:pt x="200" y="1179"/>
                    </a:cubicBezTo>
                    <a:cubicBezTo>
                      <a:pt x="592" y="1588"/>
                      <a:pt x="1116" y="1794"/>
                      <a:pt x="1639" y="1794"/>
                    </a:cubicBezTo>
                    <a:cubicBezTo>
                      <a:pt x="2121" y="1794"/>
                      <a:pt x="2603" y="1619"/>
                      <a:pt x="2981" y="1268"/>
                    </a:cubicBezTo>
                    <a:cubicBezTo>
                      <a:pt x="3258" y="1002"/>
                      <a:pt x="3258" y="559"/>
                      <a:pt x="2981" y="293"/>
                    </a:cubicBezTo>
                    <a:cubicBezTo>
                      <a:pt x="2848" y="160"/>
                      <a:pt x="2673" y="94"/>
                      <a:pt x="2497" y="94"/>
                    </a:cubicBezTo>
                    <a:cubicBezTo>
                      <a:pt x="2326" y="94"/>
                      <a:pt x="2152" y="157"/>
                      <a:pt x="2015" y="284"/>
                    </a:cubicBezTo>
                    <a:lnTo>
                      <a:pt x="2015" y="284"/>
                    </a:lnTo>
                    <a:cubicBezTo>
                      <a:pt x="1972" y="313"/>
                      <a:pt x="1926" y="342"/>
                      <a:pt x="1876" y="366"/>
                    </a:cubicBezTo>
                    <a:lnTo>
                      <a:pt x="1876" y="366"/>
                    </a:lnTo>
                    <a:cubicBezTo>
                      <a:pt x="1831" y="381"/>
                      <a:pt x="1784" y="393"/>
                      <a:pt x="1739" y="404"/>
                    </a:cubicBezTo>
                    <a:lnTo>
                      <a:pt x="1739" y="404"/>
                    </a:lnTo>
                    <a:cubicBezTo>
                      <a:pt x="1704" y="408"/>
                      <a:pt x="1669" y="409"/>
                      <a:pt x="1633" y="409"/>
                    </a:cubicBezTo>
                    <a:cubicBezTo>
                      <a:pt x="1597" y="409"/>
                      <a:pt x="1559" y="407"/>
                      <a:pt x="1522" y="404"/>
                    </a:cubicBezTo>
                    <a:lnTo>
                      <a:pt x="1522" y="404"/>
                    </a:lnTo>
                    <a:cubicBezTo>
                      <a:pt x="1487" y="396"/>
                      <a:pt x="1452" y="387"/>
                      <a:pt x="1418" y="377"/>
                    </a:cubicBezTo>
                    <a:lnTo>
                      <a:pt x="1418" y="377"/>
                    </a:lnTo>
                    <a:cubicBezTo>
                      <a:pt x="1366" y="351"/>
                      <a:pt x="1317" y="322"/>
                      <a:pt x="1269" y="289"/>
                    </a:cubicBezTo>
                    <a:lnTo>
                      <a:pt x="1269" y="289"/>
                    </a:lnTo>
                    <a:cubicBezTo>
                      <a:pt x="1239" y="263"/>
                      <a:pt x="1211" y="235"/>
                      <a:pt x="1186" y="204"/>
                    </a:cubicBezTo>
                    <a:cubicBezTo>
                      <a:pt x="1042" y="64"/>
                      <a:pt x="866" y="1"/>
                      <a:pt x="6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2"/>
              <p:cNvSpPr/>
              <p:nvPr/>
            </p:nvSpPr>
            <p:spPr>
              <a:xfrm>
                <a:off x="7540888" y="4053415"/>
                <a:ext cx="56333" cy="48156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384" extrusionOk="0">
                    <a:moveTo>
                      <a:pt x="695" y="1"/>
                    </a:moveTo>
                    <a:cubicBezTo>
                      <a:pt x="339" y="1"/>
                      <a:pt x="1" y="278"/>
                      <a:pt x="1" y="697"/>
                    </a:cubicBezTo>
                    <a:cubicBezTo>
                      <a:pt x="1" y="1073"/>
                      <a:pt x="311" y="1384"/>
                      <a:pt x="699" y="1384"/>
                    </a:cubicBezTo>
                    <a:cubicBezTo>
                      <a:pt x="1308" y="1384"/>
                      <a:pt x="1618" y="641"/>
                      <a:pt x="1186" y="209"/>
                    </a:cubicBezTo>
                    <a:cubicBezTo>
                      <a:pt x="1042" y="65"/>
                      <a:pt x="866" y="1"/>
                      <a:pt x="6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2"/>
              <p:cNvSpPr/>
              <p:nvPr/>
            </p:nvSpPr>
            <p:spPr>
              <a:xfrm>
                <a:off x="7090710" y="4178538"/>
                <a:ext cx="61692" cy="60648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1743" extrusionOk="0">
                    <a:moveTo>
                      <a:pt x="1110" y="1"/>
                    </a:moveTo>
                    <a:cubicBezTo>
                      <a:pt x="1095" y="1"/>
                      <a:pt x="1079" y="2"/>
                      <a:pt x="1064" y="3"/>
                    </a:cubicBezTo>
                    <a:lnTo>
                      <a:pt x="875" y="25"/>
                    </a:lnTo>
                    <a:cubicBezTo>
                      <a:pt x="764" y="58"/>
                      <a:pt x="654" y="114"/>
                      <a:pt x="576" y="202"/>
                    </a:cubicBezTo>
                    <a:cubicBezTo>
                      <a:pt x="454" y="324"/>
                      <a:pt x="332" y="435"/>
                      <a:pt x="211" y="557"/>
                    </a:cubicBezTo>
                    <a:cubicBezTo>
                      <a:pt x="144" y="623"/>
                      <a:pt x="100" y="701"/>
                      <a:pt x="78" y="778"/>
                    </a:cubicBezTo>
                    <a:cubicBezTo>
                      <a:pt x="0" y="956"/>
                      <a:pt x="0" y="1144"/>
                      <a:pt x="78" y="1321"/>
                    </a:cubicBezTo>
                    <a:cubicBezTo>
                      <a:pt x="100" y="1399"/>
                      <a:pt x="144" y="1476"/>
                      <a:pt x="211" y="1543"/>
                    </a:cubicBezTo>
                    <a:lnTo>
                      <a:pt x="355" y="1643"/>
                    </a:lnTo>
                    <a:cubicBezTo>
                      <a:pt x="454" y="1709"/>
                      <a:pt x="576" y="1742"/>
                      <a:pt x="698" y="1742"/>
                    </a:cubicBezTo>
                    <a:lnTo>
                      <a:pt x="886" y="1720"/>
                    </a:lnTo>
                    <a:cubicBezTo>
                      <a:pt x="997" y="1687"/>
                      <a:pt x="1108" y="1620"/>
                      <a:pt x="1197" y="1543"/>
                    </a:cubicBezTo>
                    <a:lnTo>
                      <a:pt x="1551" y="1177"/>
                    </a:lnTo>
                    <a:cubicBezTo>
                      <a:pt x="1617" y="1122"/>
                      <a:pt x="1662" y="1044"/>
                      <a:pt x="1684" y="956"/>
                    </a:cubicBezTo>
                    <a:cubicBezTo>
                      <a:pt x="1773" y="790"/>
                      <a:pt x="1773" y="590"/>
                      <a:pt x="1684" y="424"/>
                    </a:cubicBezTo>
                    <a:cubicBezTo>
                      <a:pt x="1662" y="335"/>
                      <a:pt x="1617" y="258"/>
                      <a:pt x="1551" y="202"/>
                    </a:cubicBezTo>
                    <a:lnTo>
                      <a:pt x="1407" y="92"/>
                    </a:lnTo>
                    <a:cubicBezTo>
                      <a:pt x="1320" y="34"/>
                      <a:pt x="1216" y="1"/>
                      <a:pt x="11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2"/>
              <p:cNvSpPr/>
              <p:nvPr/>
            </p:nvSpPr>
            <p:spPr>
              <a:xfrm>
                <a:off x="7415626" y="4603385"/>
                <a:ext cx="73661" cy="48226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1386" extrusionOk="0">
                    <a:moveTo>
                      <a:pt x="674" y="0"/>
                    </a:moveTo>
                    <a:cubicBezTo>
                      <a:pt x="407" y="0"/>
                      <a:pt x="164" y="174"/>
                      <a:pt x="67" y="422"/>
                    </a:cubicBezTo>
                    <a:cubicBezTo>
                      <a:pt x="23" y="510"/>
                      <a:pt x="1" y="599"/>
                      <a:pt x="12" y="688"/>
                    </a:cubicBezTo>
                    <a:lnTo>
                      <a:pt x="34" y="876"/>
                    </a:lnTo>
                    <a:cubicBezTo>
                      <a:pt x="67" y="987"/>
                      <a:pt x="123" y="1097"/>
                      <a:pt x="211" y="1175"/>
                    </a:cubicBezTo>
                    <a:cubicBezTo>
                      <a:pt x="344" y="1308"/>
                      <a:pt x="521" y="1374"/>
                      <a:pt x="699" y="1385"/>
                    </a:cubicBezTo>
                    <a:lnTo>
                      <a:pt x="1419" y="1385"/>
                    </a:lnTo>
                    <a:cubicBezTo>
                      <a:pt x="1518" y="1385"/>
                      <a:pt x="1607" y="1363"/>
                      <a:pt x="1684" y="1319"/>
                    </a:cubicBezTo>
                    <a:cubicBezTo>
                      <a:pt x="1773" y="1297"/>
                      <a:pt x="1851" y="1252"/>
                      <a:pt x="1906" y="1186"/>
                    </a:cubicBezTo>
                    <a:cubicBezTo>
                      <a:pt x="2039" y="1053"/>
                      <a:pt x="2105" y="876"/>
                      <a:pt x="2117" y="699"/>
                    </a:cubicBezTo>
                    <a:lnTo>
                      <a:pt x="2083" y="510"/>
                    </a:lnTo>
                    <a:cubicBezTo>
                      <a:pt x="2061" y="399"/>
                      <a:pt x="1995" y="289"/>
                      <a:pt x="1906" y="211"/>
                    </a:cubicBezTo>
                    <a:cubicBezTo>
                      <a:pt x="1773" y="78"/>
                      <a:pt x="1607" y="12"/>
                      <a:pt x="1419" y="1"/>
                    </a:cubicBezTo>
                    <a:lnTo>
                      <a:pt x="699" y="1"/>
                    </a:lnTo>
                    <a:cubicBezTo>
                      <a:pt x="690" y="0"/>
                      <a:pt x="682" y="0"/>
                      <a:pt x="6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2"/>
              <p:cNvSpPr/>
              <p:nvPr/>
            </p:nvSpPr>
            <p:spPr>
              <a:xfrm>
                <a:off x="6793909" y="4857771"/>
                <a:ext cx="69799" cy="56333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619" extrusionOk="0">
                    <a:moveTo>
                      <a:pt x="1368" y="1050"/>
                    </a:moveTo>
                    <a:lnTo>
                      <a:pt x="1367" y="1058"/>
                    </a:lnTo>
                    <a:lnTo>
                      <a:pt x="1364" y="1067"/>
                    </a:lnTo>
                    <a:lnTo>
                      <a:pt x="1364" y="1067"/>
                    </a:lnTo>
                    <a:cubicBezTo>
                      <a:pt x="1365" y="1061"/>
                      <a:pt x="1366" y="1055"/>
                      <a:pt x="1368" y="1050"/>
                    </a:cubicBezTo>
                    <a:close/>
                    <a:moveTo>
                      <a:pt x="1322" y="1172"/>
                    </a:moveTo>
                    <a:lnTo>
                      <a:pt x="1321" y="1174"/>
                    </a:lnTo>
                    <a:lnTo>
                      <a:pt x="1314" y="1183"/>
                    </a:lnTo>
                    <a:lnTo>
                      <a:pt x="1314" y="1183"/>
                    </a:lnTo>
                    <a:cubicBezTo>
                      <a:pt x="1316" y="1179"/>
                      <a:pt x="1319" y="1175"/>
                      <a:pt x="1322" y="1172"/>
                    </a:cubicBezTo>
                    <a:close/>
                    <a:moveTo>
                      <a:pt x="751" y="1265"/>
                    </a:moveTo>
                    <a:lnTo>
                      <a:pt x="751" y="1265"/>
                    </a:lnTo>
                    <a:cubicBezTo>
                      <a:pt x="756" y="1268"/>
                      <a:pt x="760" y="1273"/>
                      <a:pt x="764" y="1278"/>
                    </a:cubicBezTo>
                    <a:lnTo>
                      <a:pt x="764" y="1278"/>
                    </a:lnTo>
                    <a:lnTo>
                      <a:pt x="756" y="1272"/>
                    </a:lnTo>
                    <a:lnTo>
                      <a:pt x="751" y="1265"/>
                    </a:lnTo>
                    <a:close/>
                    <a:moveTo>
                      <a:pt x="964" y="1"/>
                    </a:moveTo>
                    <a:cubicBezTo>
                      <a:pt x="887" y="12"/>
                      <a:pt x="820" y="23"/>
                      <a:pt x="742" y="34"/>
                    </a:cubicBezTo>
                    <a:cubicBezTo>
                      <a:pt x="731" y="34"/>
                      <a:pt x="709" y="34"/>
                      <a:pt x="698" y="45"/>
                    </a:cubicBezTo>
                    <a:cubicBezTo>
                      <a:pt x="632" y="67"/>
                      <a:pt x="565" y="101"/>
                      <a:pt x="499" y="123"/>
                    </a:cubicBezTo>
                    <a:lnTo>
                      <a:pt x="454" y="145"/>
                    </a:lnTo>
                    <a:lnTo>
                      <a:pt x="443" y="156"/>
                    </a:lnTo>
                    <a:cubicBezTo>
                      <a:pt x="388" y="200"/>
                      <a:pt x="333" y="234"/>
                      <a:pt x="288" y="278"/>
                    </a:cubicBezTo>
                    <a:cubicBezTo>
                      <a:pt x="222" y="333"/>
                      <a:pt x="155" y="411"/>
                      <a:pt x="122" y="488"/>
                    </a:cubicBezTo>
                    <a:cubicBezTo>
                      <a:pt x="45" y="621"/>
                      <a:pt x="0" y="776"/>
                      <a:pt x="0" y="931"/>
                    </a:cubicBezTo>
                    <a:cubicBezTo>
                      <a:pt x="0" y="1020"/>
                      <a:pt x="11" y="1109"/>
                      <a:pt x="56" y="1197"/>
                    </a:cubicBezTo>
                    <a:cubicBezTo>
                      <a:pt x="166" y="1441"/>
                      <a:pt x="421" y="1607"/>
                      <a:pt x="687" y="1618"/>
                    </a:cubicBezTo>
                    <a:lnTo>
                      <a:pt x="875" y="1596"/>
                    </a:lnTo>
                    <a:cubicBezTo>
                      <a:pt x="920" y="1583"/>
                      <a:pt x="964" y="1566"/>
                      <a:pt x="1008" y="1545"/>
                    </a:cubicBezTo>
                    <a:lnTo>
                      <a:pt x="1008" y="1545"/>
                    </a:lnTo>
                    <a:cubicBezTo>
                      <a:pt x="1099" y="1587"/>
                      <a:pt x="1199" y="1612"/>
                      <a:pt x="1307" y="1618"/>
                    </a:cubicBezTo>
                    <a:lnTo>
                      <a:pt x="1496" y="1596"/>
                    </a:lnTo>
                    <a:cubicBezTo>
                      <a:pt x="1607" y="1563"/>
                      <a:pt x="1706" y="1496"/>
                      <a:pt x="1795" y="1419"/>
                    </a:cubicBezTo>
                    <a:lnTo>
                      <a:pt x="1906" y="1275"/>
                    </a:lnTo>
                    <a:cubicBezTo>
                      <a:pt x="1961" y="1175"/>
                      <a:pt x="1994" y="1053"/>
                      <a:pt x="1994" y="931"/>
                    </a:cubicBezTo>
                    <a:lnTo>
                      <a:pt x="2005" y="920"/>
                    </a:lnTo>
                    <a:cubicBezTo>
                      <a:pt x="2005" y="776"/>
                      <a:pt x="1961" y="621"/>
                      <a:pt x="1895" y="488"/>
                    </a:cubicBezTo>
                    <a:cubicBezTo>
                      <a:pt x="1883" y="477"/>
                      <a:pt x="1872" y="466"/>
                      <a:pt x="1872" y="455"/>
                    </a:cubicBezTo>
                    <a:cubicBezTo>
                      <a:pt x="1828" y="411"/>
                      <a:pt x="1795" y="355"/>
                      <a:pt x="1751" y="311"/>
                    </a:cubicBezTo>
                    <a:lnTo>
                      <a:pt x="1739" y="289"/>
                    </a:lnTo>
                    <a:cubicBezTo>
                      <a:pt x="1673" y="223"/>
                      <a:pt x="1607" y="178"/>
                      <a:pt x="1529" y="134"/>
                    </a:cubicBezTo>
                    <a:cubicBezTo>
                      <a:pt x="1463" y="101"/>
                      <a:pt x="1396" y="79"/>
                      <a:pt x="1330" y="45"/>
                    </a:cubicBezTo>
                    <a:lnTo>
                      <a:pt x="1285" y="34"/>
                    </a:lnTo>
                    <a:cubicBezTo>
                      <a:pt x="1219" y="23"/>
                      <a:pt x="1141" y="12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2"/>
              <p:cNvSpPr/>
              <p:nvPr/>
            </p:nvSpPr>
            <p:spPr>
              <a:xfrm>
                <a:off x="6218052" y="4838704"/>
                <a:ext cx="129994" cy="112214"/>
              </a:xfrm>
              <a:custGeom>
                <a:avLst/>
                <a:gdLst/>
                <a:ahLst/>
                <a:cxnLst/>
                <a:rect l="l" t="t" r="r" b="b"/>
                <a:pathLst>
                  <a:path w="3736" h="3225" extrusionOk="0">
                    <a:moveTo>
                      <a:pt x="2745" y="0"/>
                    </a:moveTo>
                    <a:cubicBezTo>
                      <a:pt x="2582" y="0"/>
                      <a:pt x="2412" y="64"/>
                      <a:pt x="2260" y="217"/>
                    </a:cubicBezTo>
                    <a:lnTo>
                      <a:pt x="488" y="2033"/>
                    </a:lnTo>
                    <a:cubicBezTo>
                      <a:pt x="1" y="2537"/>
                      <a:pt x="455" y="3225"/>
                      <a:pt x="988" y="3225"/>
                    </a:cubicBezTo>
                    <a:cubicBezTo>
                      <a:pt x="1147" y="3225"/>
                      <a:pt x="1313" y="3164"/>
                      <a:pt x="1462" y="3019"/>
                    </a:cubicBezTo>
                    <a:lnTo>
                      <a:pt x="3235" y="1191"/>
                    </a:lnTo>
                    <a:cubicBezTo>
                      <a:pt x="3736" y="690"/>
                      <a:pt x="3280" y="0"/>
                      <a:pt x="27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2"/>
              <p:cNvSpPr/>
              <p:nvPr/>
            </p:nvSpPr>
            <p:spPr>
              <a:xfrm>
                <a:off x="6366452" y="5015741"/>
                <a:ext cx="60543" cy="48017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1380" extrusionOk="0">
                    <a:moveTo>
                      <a:pt x="640" y="0"/>
                    </a:moveTo>
                    <a:cubicBezTo>
                      <a:pt x="565" y="0"/>
                      <a:pt x="485" y="22"/>
                      <a:pt x="421" y="58"/>
                    </a:cubicBezTo>
                    <a:cubicBezTo>
                      <a:pt x="332" y="80"/>
                      <a:pt x="255" y="136"/>
                      <a:pt x="199" y="202"/>
                    </a:cubicBezTo>
                    <a:cubicBezTo>
                      <a:pt x="78" y="335"/>
                      <a:pt x="0" y="501"/>
                      <a:pt x="0" y="690"/>
                    </a:cubicBezTo>
                    <a:lnTo>
                      <a:pt x="22" y="867"/>
                    </a:lnTo>
                    <a:cubicBezTo>
                      <a:pt x="55" y="989"/>
                      <a:pt x="111" y="1088"/>
                      <a:pt x="199" y="1177"/>
                    </a:cubicBezTo>
                    <a:lnTo>
                      <a:pt x="332" y="1288"/>
                    </a:lnTo>
                    <a:cubicBezTo>
                      <a:pt x="443" y="1343"/>
                      <a:pt x="565" y="1376"/>
                      <a:pt x="687" y="1376"/>
                    </a:cubicBezTo>
                    <a:lnTo>
                      <a:pt x="1041" y="1376"/>
                    </a:lnTo>
                    <a:cubicBezTo>
                      <a:pt x="1058" y="1378"/>
                      <a:pt x="1075" y="1379"/>
                      <a:pt x="1092" y="1379"/>
                    </a:cubicBezTo>
                    <a:cubicBezTo>
                      <a:pt x="1171" y="1379"/>
                      <a:pt x="1243" y="1358"/>
                      <a:pt x="1307" y="1321"/>
                    </a:cubicBezTo>
                    <a:cubicBezTo>
                      <a:pt x="1396" y="1299"/>
                      <a:pt x="1473" y="1244"/>
                      <a:pt x="1540" y="1177"/>
                    </a:cubicBezTo>
                    <a:cubicBezTo>
                      <a:pt x="1662" y="1044"/>
                      <a:pt x="1728" y="878"/>
                      <a:pt x="1739" y="690"/>
                    </a:cubicBezTo>
                    <a:lnTo>
                      <a:pt x="1717" y="512"/>
                    </a:lnTo>
                    <a:cubicBezTo>
                      <a:pt x="1684" y="391"/>
                      <a:pt x="1617" y="291"/>
                      <a:pt x="1540" y="202"/>
                    </a:cubicBezTo>
                    <a:lnTo>
                      <a:pt x="1396" y="91"/>
                    </a:lnTo>
                    <a:cubicBezTo>
                      <a:pt x="1285" y="36"/>
                      <a:pt x="1174" y="3"/>
                      <a:pt x="1052" y="3"/>
                    </a:cubicBezTo>
                    <a:lnTo>
                      <a:pt x="687" y="3"/>
                    </a:lnTo>
                    <a:cubicBezTo>
                      <a:pt x="672" y="1"/>
                      <a:pt x="656" y="0"/>
                      <a:pt x="6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32"/>
              <p:cNvSpPr/>
              <p:nvPr/>
            </p:nvSpPr>
            <p:spPr>
              <a:xfrm>
                <a:off x="5987917" y="4840757"/>
                <a:ext cx="77523" cy="85387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454" extrusionOk="0">
                    <a:moveTo>
                      <a:pt x="832" y="745"/>
                    </a:moveTo>
                    <a:cubicBezTo>
                      <a:pt x="834" y="758"/>
                      <a:pt x="835" y="772"/>
                      <a:pt x="836" y="786"/>
                    </a:cubicBezTo>
                    <a:lnTo>
                      <a:pt x="836" y="786"/>
                    </a:lnTo>
                    <a:lnTo>
                      <a:pt x="832" y="745"/>
                    </a:lnTo>
                    <a:close/>
                    <a:moveTo>
                      <a:pt x="852" y="918"/>
                    </a:moveTo>
                    <a:cubicBezTo>
                      <a:pt x="853" y="923"/>
                      <a:pt x="854" y="927"/>
                      <a:pt x="854" y="933"/>
                    </a:cubicBezTo>
                    <a:lnTo>
                      <a:pt x="852" y="918"/>
                    </a:lnTo>
                    <a:close/>
                    <a:moveTo>
                      <a:pt x="835" y="948"/>
                    </a:moveTo>
                    <a:cubicBezTo>
                      <a:pt x="834" y="958"/>
                      <a:pt x="833" y="968"/>
                      <a:pt x="832" y="977"/>
                    </a:cubicBezTo>
                    <a:lnTo>
                      <a:pt x="835" y="948"/>
                    </a:lnTo>
                    <a:close/>
                    <a:moveTo>
                      <a:pt x="806" y="986"/>
                    </a:moveTo>
                    <a:lnTo>
                      <a:pt x="806" y="986"/>
                    </a:lnTo>
                    <a:cubicBezTo>
                      <a:pt x="803" y="993"/>
                      <a:pt x="801" y="1000"/>
                      <a:pt x="798" y="1007"/>
                    </a:cubicBezTo>
                    <a:lnTo>
                      <a:pt x="798" y="1007"/>
                    </a:lnTo>
                    <a:cubicBezTo>
                      <a:pt x="798" y="1007"/>
                      <a:pt x="797" y="1007"/>
                      <a:pt x="797" y="1008"/>
                    </a:cubicBezTo>
                    <a:lnTo>
                      <a:pt x="797" y="1008"/>
                    </a:lnTo>
                    <a:lnTo>
                      <a:pt x="806" y="986"/>
                    </a:lnTo>
                    <a:close/>
                    <a:moveTo>
                      <a:pt x="797" y="1009"/>
                    </a:moveTo>
                    <a:cubicBezTo>
                      <a:pt x="794" y="1017"/>
                      <a:pt x="791" y="1025"/>
                      <a:pt x="787" y="1033"/>
                    </a:cubicBezTo>
                    <a:lnTo>
                      <a:pt x="797" y="1009"/>
                    </a:lnTo>
                    <a:lnTo>
                      <a:pt x="797" y="1009"/>
                    </a:lnTo>
                    <a:lnTo>
                      <a:pt x="797" y="1009"/>
                    </a:lnTo>
                    <a:close/>
                    <a:moveTo>
                      <a:pt x="763" y="1037"/>
                    </a:moveTo>
                    <a:lnTo>
                      <a:pt x="763" y="1037"/>
                    </a:lnTo>
                    <a:cubicBezTo>
                      <a:pt x="759" y="1043"/>
                      <a:pt x="754" y="1049"/>
                      <a:pt x="750" y="1054"/>
                    </a:cubicBezTo>
                    <a:lnTo>
                      <a:pt x="750" y="1054"/>
                    </a:lnTo>
                    <a:cubicBezTo>
                      <a:pt x="750" y="1054"/>
                      <a:pt x="749" y="1054"/>
                      <a:pt x="749" y="1055"/>
                    </a:cubicBezTo>
                    <a:lnTo>
                      <a:pt x="749" y="1055"/>
                    </a:lnTo>
                    <a:lnTo>
                      <a:pt x="763" y="1037"/>
                    </a:lnTo>
                    <a:close/>
                    <a:moveTo>
                      <a:pt x="748" y="1057"/>
                    </a:moveTo>
                    <a:cubicBezTo>
                      <a:pt x="743" y="1064"/>
                      <a:pt x="737" y="1070"/>
                      <a:pt x="732" y="1077"/>
                    </a:cubicBezTo>
                    <a:lnTo>
                      <a:pt x="747" y="1058"/>
                    </a:lnTo>
                    <a:lnTo>
                      <a:pt x="748" y="1057"/>
                    </a:lnTo>
                    <a:close/>
                    <a:moveTo>
                      <a:pt x="1507" y="0"/>
                    </a:moveTo>
                    <a:cubicBezTo>
                      <a:pt x="1445" y="0"/>
                      <a:pt x="1382" y="8"/>
                      <a:pt x="1319" y="25"/>
                    </a:cubicBezTo>
                    <a:cubicBezTo>
                      <a:pt x="1142" y="69"/>
                      <a:pt x="998" y="191"/>
                      <a:pt x="909" y="346"/>
                    </a:cubicBezTo>
                    <a:lnTo>
                      <a:pt x="832" y="512"/>
                    </a:lnTo>
                    <a:cubicBezTo>
                      <a:pt x="798" y="634"/>
                      <a:pt x="798" y="756"/>
                      <a:pt x="832" y="878"/>
                    </a:cubicBezTo>
                    <a:lnTo>
                      <a:pt x="839" y="878"/>
                    </a:lnTo>
                    <a:cubicBezTo>
                      <a:pt x="835" y="895"/>
                      <a:pt x="830" y="913"/>
                      <a:pt x="824" y="931"/>
                    </a:cubicBezTo>
                    <a:lnTo>
                      <a:pt x="824" y="931"/>
                    </a:lnTo>
                    <a:cubicBezTo>
                      <a:pt x="815" y="951"/>
                      <a:pt x="805" y="970"/>
                      <a:pt x="794" y="989"/>
                    </a:cubicBezTo>
                    <a:lnTo>
                      <a:pt x="794" y="989"/>
                    </a:lnTo>
                    <a:cubicBezTo>
                      <a:pt x="775" y="1010"/>
                      <a:pt x="755" y="1029"/>
                      <a:pt x="735" y="1049"/>
                    </a:cubicBezTo>
                    <a:lnTo>
                      <a:pt x="735" y="1049"/>
                    </a:lnTo>
                    <a:cubicBezTo>
                      <a:pt x="720" y="1058"/>
                      <a:pt x="705" y="1068"/>
                      <a:pt x="690" y="1077"/>
                    </a:cubicBezTo>
                    <a:lnTo>
                      <a:pt x="690" y="1077"/>
                    </a:lnTo>
                    <a:cubicBezTo>
                      <a:pt x="663" y="1086"/>
                      <a:pt x="637" y="1094"/>
                      <a:pt x="610" y="1099"/>
                    </a:cubicBezTo>
                    <a:cubicBezTo>
                      <a:pt x="433" y="1155"/>
                      <a:pt x="289" y="1265"/>
                      <a:pt x="189" y="1420"/>
                    </a:cubicBezTo>
                    <a:cubicBezTo>
                      <a:pt x="1" y="1742"/>
                      <a:pt x="112" y="2174"/>
                      <a:pt x="444" y="2362"/>
                    </a:cubicBezTo>
                    <a:lnTo>
                      <a:pt x="610" y="2429"/>
                    </a:lnTo>
                    <a:cubicBezTo>
                      <a:pt x="671" y="2445"/>
                      <a:pt x="732" y="2453"/>
                      <a:pt x="793" y="2453"/>
                    </a:cubicBezTo>
                    <a:cubicBezTo>
                      <a:pt x="854" y="2453"/>
                      <a:pt x="915" y="2445"/>
                      <a:pt x="976" y="2429"/>
                    </a:cubicBezTo>
                    <a:cubicBezTo>
                      <a:pt x="1086" y="2406"/>
                      <a:pt x="1197" y="2362"/>
                      <a:pt x="1308" y="2318"/>
                    </a:cubicBezTo>
                    <a:cubicBezTo>
                      <a:pt x="1363" y="2285"/>
                      <a:pt x="1419" y="2262"/>
                      <a:pt x="1463" y="2218"/>
                    </a:cubicBezTo>
                    <a:cubicBezTo>
                      <a:pt x="1662" y="2085"/>
                      <a:pt x="1829" y="1919"/>
                      <a:pt x="1962" y="1720"/>
                    </a:cubicBezTo>
                    <a:cubicBezTo>
                      <a:pt x="2006" y="1642"/>
                      <a:pt x="2050" y="1565"/>
                      <a:pt x="2083" y="1487"/>
                    </a:cubicBezTo>
                    <a:cubicBezTo>
                      <a:pt x="2117" y="1398"/>
                      <a:pt x="2150" y="1310"/>
                      <a:pt x="2172" y="1232"/>
                    </a:cubicBezTo>
                    <a:cubicBezTo>
                      <a:pt x="2227" y="988"/>
                      <a:pt x="2227" y="745"/>
                      <a:pt x="2172" y="512"/>
                    </a:cubicBezTo>
                    <a:cubicBezTo>
                      <a:pt x="2089" y="198"/>
                      <a:pt x="1814" y="0"/>
                      <a:pt x="15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2"/>
              <p:cNvSpPr/>
              <p:nvPr/>
            </p:nvSpPr>
            <p:spPr>
              <a:xfrm>
                <a:off x="6062692" y="4990758"/>
                <a:ext cx="92937" cy="6054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1740" extrusionOk="0">
                    <a:moveTo>
                      <a:pt x="1875" y="1"/>
                    </a:moveTo>
                    <a:cubicBezTo>
                      <a:pt x="1815" y="1"/>
                      <a:pt x="1755" y="8"/>
                      <a:pt x="1696" y="23"/>
                    </a:cubicBezTo>
                    <a:lnTo>
                      <a:pt x="610" y="377"/>
                    </a:lnTo>
                    <a:cubicBezTo>
                      <a:pt x="444" y="433"/>
                      <a:pt x="289" y="544"/>
                      <a:pt x="200" y="699"/>
                    </a:cubicBezTo>
                    <a:cubicBezTo>
                      <a:pt x="1" y="1031"/>
                      <a:pt x="112" y="1452"/>
                      <a:pt x="444" y="1651"/>
                    </a:cubicBezTo>
                    <a:cubicBezTo>
                      <a:pt x="555" y="1710"/>
                      <a:pt x="675" y="1740"/>
                      <a:pt x="796" y="1740"/>
                    </a:cubicBezTo>
                    <a:cubicBezTo>
                      <a:pt x="856" y="1740"/>
                      <a:pt x="917" y="1733"/>
                      <a:pt x="976" y="1718"/>
                    </a:cubicBezTo>
                    <a:lnTo>
                      <a:pt x="2061" y="1363"/>
                    </a:lnTo>
                    <a:cubicBezTo>
                      <a:pt x="2227" y="1308"/>
                      <a:pt x="2383" y="1197"/>
                      <a:pt x="2471" y="1042"/>
                    </a:cubicBezTo>
                    <a:cubicBezTo>
                      <a:pt x="2671" y="710"/>
                      <a:pt x="2560" y="289"/>
                      <a:pt x="2227" y="89"/>
                    </a:cubicBezTo>
                    <a:cubicBezTo>
                      <a:pt x="2117" y="30"/>
                      <a:pt x="1996" y="1"/>
                      <a:pt x="18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2"/>
              <p:cNvSpPr/>
              <p:nvPr/>
            </p:nvSpPr>
            <p:spPr>
              <a:xfrm>
                <a:off x="5784088" y="5027014"/>
                <a:ext cx="82464" cy="865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2486" extrusionOk="0">
                    <a:moveTo>
                      <a:pt x="1572" y="0"/>
                    </a:moveTo>
                    <a:cubicBezTo>
                      <a:pt x="1512" y="0"/>
                      <a:pt x="1452" y="8"/>
                      <a:pt x="1394" y="22"/>
                    </a:cubicBezTo>
                    <a:cubicBezTo>
                      <a:pt x="1217" y="78"/>
                      <a:pt x="1073" y="188"/>
                      <a:pt x="985" y="343"/>
                    </a:cubicBezTo>
                    <a:lnTo>
                      <a:pt x="973" y="343"/>
                    </a:lnTo>
                    <a:lnTo>
                      <a:pt x="287" y="1440"/>
                    </a:lnTo>
                    <a:cubicBezTo>
                      <a:pt x="0" y="1914"/>
                      <a:pt x="366" y="2486"/>
                      <a:pt x="880" y="2486"/>
                    </a:cubicBezTo>
                    <a:cubicBezTo>
                      <a:pt x="943" y="2486"/>
                      <a:pt x="1007" y="2477"/>
                      <a:pt x="1073" y="2459"/>
                    </a:cubicBezTo>
                    <a:cubicBezTo>
                      <a:pt x="1239" y="2404"/>
                      <a:pt x="1383" y="2293"/>
                      <a:pt x="1483" y="2138"/>
                    </a:cubicBezTo>
                    <a:lnTo>
                      <a:pt x="2181" y="1041"/>
                    </a:lnTo>
                    <a:cubicBezTo>
                      <a:pt x="2369" y="709"/>
                      <a:pt x="2258" y="288"/>
                      <a:pt x="1926" y="100"/>
                    </a:cubicBezTo>
                    <a:cubicBezTo>
                      <a:pt x="1821" y="32"/>
                      <a:pt x="1696" y="0"/>
                      <a:pt x="15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2"/>
              <p:cNvSpPr/>
              <p:nvPr/>
            </p:nvSpPr>
            <p:spPr>
              <a:xfrm>
                <a:off x="5779008" y="4828161"/>
                <a:ext cx="56298" cy="48156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384" extrusionOk="0">
                    <a:moveTo>
                      <a:pt x="691" y="1"/>
                    </a:moveTo>
                    <a:cubicBezTo>
                      <a:pt x="339" y="1"/>
                      <a:pt x="1" y="278"/>
                      <a:pt x="1" y="697"/>
                    </a:cubicBezTo>
                    <a:cubicBezTo>
                      <a:pt x="1" y="1074"/>
                      <a:pt x="311" y="1384"/>
                      <a:pt x="687" y="1384"/>
                    </a:cubicBezTo>
                    <a:cubicBezTo>
                      <a:pt x="1308" y="1384"/>
                      <a:pt x="1618" y="641"/>
                      <a:pt x="1175" y="209"/>
                    </a:cubicBezTo>
                    <a:cubicBezTo>
                      <a:pt x="1034" y="65"/>
                      <a:pt x="861" y="1"/>
                      <a:pt x="6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2"/>
              <p:cNvSpPr/>
              <p:nvPr/>
            </p:nvSpPr>
            <p:spPr>
              <a:xfrm>
                <a:off x="5591672" y="5040863"/>
                <a:ext cx="48226" cy="60961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752" extrusionOk="0">
                    <a:moveTo>
                      <a:pt x="699" y="1"/>
                    </a:moveTo>
                    <a:lnTo>
                      <a:pt x="510" y="23"/>
                    </a:lnTo>
                    <a:cubicBezTo>
                      <a:pt x="389" y="56"/>
                      <a:pt x="289" y="123"/>
                      <a:pt x="200" y="211"/>
                    </a:cubicBezTo>
                    <a:lnTo>
                      <a:pt x="101" y="344"/>
                    </a:lnTo>
                    <a:cubicBezTo>
                      <a:pt x="34" y="455"/>
                      <a:pt x="1" y="577"/>
                      <a:pt x="1" y="699"/>
                    </a:cubicBezTo>
                    <a:lnTo>
                      <a:pt x="1" y="1053"/>
                    </a:lnTo>
                    <a:cubicBezTo>
                      <a:pt x="1" y="1430"/>
                      <a:pt x="311" y="1740"/>
                      <a:pt x="688" y="1751"/>
                    </a:cubicBezTo>
                    <a:lnTo>
                      <a:pt x="876" y="1718"/>
                    </a:lnTo>
                    <a:cubicBezTo>
                      <a:pt x="987" y="1685"/>
                      <a:pt x="1098" y="1629"/>
                      <a:pt x="1175" y="1541"/>
                    </a:cubicBezTo>
                    <a:lnTo>
                      <a:pt x="1286" y="1408"/>
                    </a:lnTo>
                    <a:cubicBezTo>
                      <a:pt x="1352" y="1297"/>
                      <a:pt x="1386" y="1175"/>
                      <a:pt x="1386" y="1053"/>
                    </a:cubicBezTo>
                    <a:lnTo>
                      <a:pt x="1386" y="699"/>
                    </a:lnTo>
                    <a:cubicBezTo>
                      <a:pt x="1386" y="599"/>
                      <a:pt x="1363" y="510"/>
                      <a:pt x="1319" y="433"/>
                    </a:cubicBezTo>
                    <a:cubicBezTo>
                      <a:pt x="1297" y="344"/>
                      <a:pt x="1242" y="267"/>
                      <a:pt x="1186" y="211"/>
                    </a:cubicBezTo>
                    <a:cubicBezTo>
                      <a:pt x="1053" y="78"/>
                      <a:pt x="876" y="12"/>
                      <a:pt x="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1" name="Google Shape;2071;p32"/>
            <p:cNvGrpSpPr/>
            <p:nvPr/>
          </p:nvGrpSpPr>
          <p:grpSpPr>
            <a:xfrm rot="-4517801">
              <a:off x="1905157" y="3672888"/>
              <a:ext cx="947103" cy="1911532"/>
              <a:chOff x="-14742" y="3231105"/>
              <a:chExt cx="947155" cy="1911637"/>
            </a:xfrm>
          </p:grpSpPr>
          <p:sp>
            <p:nvSpPr>
              <p:cNvPr id="2072" name="Google Shape;2072;p32"/>
              <p:cNvSpPr/>
              <p:nvPr/>
            </p:nvSpPr>
            <p:spPr>
              <a:xfrm>
                <a:off x="569292" y="3893880"/>
                <a:ext cx="122478" cy="11294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246" extrusionOk="0">
                    <a:moveTo>
                      <a:pt x="759" y="0"/>
                    </a:moveTo>
                    <a:cubicBezTo>
                      <a:pt x="582" y="0"/>
                      <a:pt x="404" y="70"/>
                      <a:pt x="266" y="208"/>
                    </a:cubicBezTo>
                    <a:cubicBezTo>
                      <a:pt x="0" y="485"/>
                      <a:pt x="0" y="917"/>
                      <a:pt x="266" y="1183"/>
                    </a:cubicBezTo>
                    <a:lnTo>
                      <a:pt x="2027" y="3022"/>
                    </a:lnTo>
                    <a:cubicBezTo>
                      <a:pt x="2177" y="3180"/>
                      <a:pt x="2348" y="3246"/>
                      <a:pt x="2512" y="3246"/>
                    </a:cubicBezTo>
                    <a:cubicBezTo>
                      <a:pt x="3049" y="3246"/>
                      <a:pt x="3520" y="2537"/>
                      <a:pt x="3002" y="2036"/>
                    </a:cubicBezTo>
                    <a:lnTo>
                      <a:pt x="1252" y="208"/>
                    </a:lnTo>
                    <a:cubicBezTo>
                      <a:pt x="1113" y="70"/>
                      <a:pt x="936" y="0"/>
                      <a:pt x="7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2"/>
              <p:cNvSpPr/>
              <p:nvPr/>
            </p:nvSpPr>
            <p:spPr>
              <a:xfrm>
                <a:off x="319499" y="3705813"/>
                <a:ext cx="167712" cy="146626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4214" extrusionOk="0">
                    <a:moveTo>
                      <a:pt x="744" y="0"/>
                    </a:moveTo>
                    <a:cubicBezTo>
                      <a:pt x="578" y="0"/>
                      <a:pt x="415" y="60"/>
                      <a:pt x="289" y="196"/>
                    </a:cubicBezTo>
                    <a:cubicBezTo>
                      <a:pt x="45" y="462"/>
                      <a:pt x="1" y="927"/>
                      <a:pt x="289" y="1182"/>
                    </a:cubicBezTo>
                    <a:lnTo>
                      <a:pt x="3546" y="4018"/>
                    </a:lnTo>
                    <a:cubicBezTo>
                      <a:pt x="3691" y="4140"/>
                      <a:pt x="3883" y="4214"/>
                      <a:pt x="4071" y="4214"/>
                    </a:cubicBezTo>
                    <a:cubicBezTo>
                      <a:pt x="4240" y="4214"/>
                      <a:pt x="4406" y="4154"/>
                      <a:pt x="4531" y="4018"/>
                    </a:cubicBezTo>
                    <a:cubicBezTo>
                      <a:pt x="4764" y="3752"/>
                      <a:pt x="4819" y="3287"/>
                      <a:pt x="4531" y="3043"/>
                    </a:cubicBezTo>
                    <a:lnTo>
                      <a:pt x="1264" y="196"/>
                    </a:lnTo>
                    <a:cubicBezTo>
                      <a:pt x="1118" y="74"/>
                      <a:pt x="929" y="0"/>
                      <a:pt x="7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2"/>
              <p:cNvSpPr/>
              <p:nvPr/>
            </p:nvSpPr>
            <p:spPr>
              <a:xfrm>
                <a:off x="119845" y="3543878"/>
                <a:ext cx="128776" cy="98226"/>
              </a:xfrm>
              <a:custGeom>
                <a:avLst/>
                <a:gdLst/>
                <a:ahLst/>
                <a:cxnLst/>
                <a:rect l="l" t="t" r="r" b="b"/>
                <a:pathLst>
                  <a:path w="3701" h="2823" extrusionOk="0">
                    <a:moveTo>
                      <a:pt x="750" y="1"/>
                    </a:moveTo>
                    <a:cubicBezTo>
                      <a:pt x="574" y="1"/>
                      <a:pt x="399" y="70"/>
                      <a:pt x="266" y="209"/>
                    </a:cubicBezTo>
                    <a:cubicBezTo>
                      <a:pt x="0" y="474"/>
                      <a:pt x="0" y="906"/>
                      <a:pt x="266" y="1183"/>
                    </a:cubicBezTo>
                    <a:cubicBezTo>
                      <a:pt x="953" y="1892"/>
                      <a:pt x="1795" y="2446"/>
                      <a:pt x="2726" y="2801"/>
                    </a:cubicBezTo>
                    <a:cubicBezTo>
                      <a:pt x="2783" y="2815"/>
                      <a:pt x="2842" y="2823"/>
                      <a:pt x="2900" y="2823"/>
                    </a:cubicBezTo>
                    <a:cubicBezTo>
                      <a:pt x="3023" y="2823"/>
                      <a:pt x="3145" y="2791"/>
                      <a:pt x="3257" y="2723"/>
                    </a:cubicBezTo>
                    <a:cubicBezTo>
                      <a:pt x="3590" y="2535"/>
                      <a:pt x="3700" y="2114"/>
                      <a:pt x="3501" y="1782"/>
                    </a:cubicBezTo>
                    <a:cubicBezTo>
                      <a:pt x="3401" y="1627"/>
                      <a:pt x="3257" y="1516"/>
                      <a:pt x="3091" y="1460"/>
                    </a:cubicBezTo>
                    <a:cubicBezTo>
                      <a:pt x="3075" y="1455"/>
                      <a:pt x="3059" y="1449"/>
                      <a:pt x="3042" y="1442"/>
                    </a:cubicBezTo>
                    <a:lnTo>
                      <a:pt x="3042" y="1442"/>
                    </a:lnTo>
                    <a:cubicBezTo>
                      <a:pt x="2594" y="1244"/>
                      <a:pt x="2167" y="1003"/>
                      <a:pt x="1773" y="707"/>
                    </a:cubicBezTo>
                    <a:lnTo>
                      <a:pt x="1773" y="707"/>
                    </a:lnTo>
                    <a:lnTo>
                      <a:pt x="1917" y="807"/>
                    </a:lnTo>
                    <a:cubicBezTo>
                      <a:pt x="1673" y="630"/>
                      <a:pt x="1452" y="419"/>
                      <a:pt x="1241" y="209"/>
                    </a:cubicBezTo>
                    <a:cubicBezTo>
                      <a:pt x="1103" y="70"/>
                      <a:pt x="925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2"/>
              <p:cNvSpPr/>
              <p:nvPr/>
            </p:nvSpPr>
            <p:spPr>
              <a:xfrm>
                <a:off x="112712" y="3743705"/>
                <a:ext cx="129820" cy="84830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2438" extrusionOk="0">
                    <a:moveTo>
                      <a:pt x="987" y="1"/>
                    </a:moveTo>
                    <a:cubicBezTo>
                      <a:pt x="380" y="1"/>
                      <a:pt x="0" y="862"/>
                      <a:pt x="615" y="1278"/>
                    </a:cubicBezTo>
                    <a:lnTo>
                      <a:pt x="2421" y="2353"/>
                    </a:lnTo>
                    <a:cubicBezTo>
                      <a:pt x="2536" y="2412"/>
                      <a:pt x="2647" y="2438"/>
                      <a:pt x="2752" y="2438"/>
                    </a:cubicBezTo>
                    <a:cubicBezTo>
                      <a:pt x="3356" y="2438"/>
                      <a:pt x="3731" y="1572"/>
                      <a:pt x="3108" y="1156"/>
                    </a:cubicBezTo>
                    <a:lnTo>
                      <a:pt x="1313" y="82"/>
                    </a:lnTo>
                    <a:cubicBezTo>
                      <a:pt x="1200" y="26"/>
                      <a:pt x="1090" y="1"/>
                      <a:pt x="9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2"/>
              <p:cNvSpPr/>
              <p:nvPr/>
            </p:nvSpPr>
            <p:spPr>
              <a:xfrm>
                <a:off x="292533" y="3907520"/>
                <a:ext cx="156891" cy="132778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3816" extrusionOk="0">
                    <a:moveTo>
                      <a:pt x="754" y="1"/>
                    </a:moveTo>
                    <a:cubicBezTo>
                      <a:pt x="587" y="1"/>
                      <a:pt x="424" y="58"/>
                      <a:pt x="299" y="193"/>
                    </a:cubicBezTo>
                    <a:cubicBezTo>
                      <a:pt x="67" y="459"/>
                      <a:pt x="0" y="924"/>
                      <a:pt x="299" y="1179"/>
                    </a:cubicBezTo>
                    <a:lnTo>
                      <a:pt x="3235" y="3616"/>
                    </a:lnTo>
                    <a:cubicBezTo>
                      <a:pt x="3382" y="3739"/>
                      <a:pt x="3573" y="3816"/>
                      <a:pt x="3759" y="3816"/>
                    </a:cubicBezTo>
                    <a:cubicBezTo>
                      <a:pt x="3924" y="3816"/>
                      <a:pt x="4085" y="3756"/>
                      <a:pt x="4210" y="3616"/>
                    </a:cubicBezTo>
                    <a:cubicBezTo>
                      <a:pt x="4442" y="3361"/>
                      <a:pt x="4509" y="2885"/>
                      <a:pt x="4210" y="2641"/>
                    </a:cubicBezTo>
                    <a:lnTo>
                      <a:pt x="1285" y="193"/>
                    </a:lnTo>
                    <a:cubicBezTo>
                      <a:pt x="1138" y="75"/>
                      <a:pt x="943" y="1"/>
                      <a:pt x="7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2"/>
              <p:cNvSpPr/>
              <p:nvPr/>
            </p:nvSpPr>
            <p:spPr>
              <a:xfrm>
                <a:off x="528791" y="4069560"/>
                <a:ext cx="107969" cy="122374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517" extrusionOk="0">
                    <a:moveTo>
                      <a:pt x="823" y="0"/>
                    </a:moveTo>
                    <a:cubicBezTo>
                      <a:pt x="701" y="0"/>
                      <a:pt x="578" y="32"/>
                      <a:pt x="466" y="100"/>
                    </a:cubicBezTo>
                    <a:cubicBezTo>
                      <a:pt x="167" y="288"/>
                      <a:pt x="1" y="720"/>
                      <a:pt x="211" y="1041"/>
                    </a:cubicBezTo>
                    <a:lnTo>
                      <a:pt x="1685" y="3179"/>
                    </a:lnTo>
                    <a:cubicBezTo>
                      <a:pt x="1784" y="3323"/>
                      <a:pt x="1928" y="3445"/>
                      <a:pt x="2106" y="3490"/>
                    </a:cubicBezTo>
                    <a:cubicBezTo>
                      <a:pt x="2165" y="3508"/>
                      <a:pt x="2225" y="3517"/>
                      <a:pt x="2285" y="3517"/>
                    </a:cubicBezTo>
                    <a:cubicBezTo>
                      <a:pt x="2406" y="3517"/>
                      <a:pt x="2527" y="3482"/>
                      <a:pt x="2637" y="3423"/>
                    </a:cubicBezTo>
                    <a:cubicBezTo>
                      <a:pt x="2936" y="3235"/>
                      <a:pt x="3103" y="2792"/>
                      <a:pt x="2881" y="2470"/>
                    </a:cubicBezTo>
                    <a:lnTo>
                      <a:pt x="1419" y="343"/>
                    </a:lnTo>
                    <a:cubicBezTo>
                      <a:pt x="1319" y="188"/>
                      <a:pt x="1175" y="78"/>
                      <a:pt x="998" y="22"/>
                    </a:cubicBezTo>
                    <a:cubicBezTo>
                      <a:pt x="940" y="8"/>
                      <a:pt x="882" y="0"/>
                      <a:pt x="8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2"/>
              <p:cNvSpPr/>
              <p:nvPr/>
            </p:nvSpPr>
            <p:spPr>
              <a:xfrm>
                <a:off x="683385" y="4205992"/>
                <a:ext cx="77488" cy="136083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3911" extrusionOk="0">
                    <a:moveTo>
                      <a:pt x="734" y="2418"/>
                    </a:moveTo>
                    <a:lnTo>
                      <a:pt x="734" y="2418"/>
                    </a:lnTo>
                    <a:cubicBezTo>
                      <a:pt x="734" y="2418"/>
                      <a:pt x="738" y="2439"/>
                      <a:pt x="743" y="2465"/>
                    </a:cubicBezTo>
                    <a:lnTo>
                      <a:pt x="743" y="2465"/>
                    </a:lnTo>
                    <a:cubicBezTo>
                      <a:pt x="736" y="2431"/>
                      <a:pt x="733" y="2418"/>
                      <a:pt x="734" y="2418"/>
                    </a:cubicBezTo>
                    <a:close/>
                    <a:moveTo>
                      <a:pt x="726" y="1"/>
                    </a:moveTo>
                    <a:cubicBezTo>
                      <a:pt x="603" y="1"/>
                      <a:pt x="480" y="30"/>
                      <a:pt x="377" y="89"/>
                    </a:cubicBezTo>
                    <a:cubicBezTo>
                      <a:pt x="222" y="189"/>
                      <a:pt x="100" y="333"/>
                      <a:pt x="55" y="510"/>
                    </a:cubicBezTo>
                    <a:cubicBezTo>
                      <a:pt x="0" y="687"/>
                      <a:pt x="33" y="887"/>
                      <a:pt x="122" y="1042"/>
                    </a:cubicBezTo>
                    <a:cubicBezTo>
                      <a:pt x="266" y="1219"/>
                      <a:pt x="377" y="1407"/>
                      <a:pt x="476" y="1607"/>
                    </a:cubicBezTo>
                    <a:cubicBezTo>
                      <a:pt x="493" y="1649"/>
                      <a:pt x="510" y="1691"/>
                      <a:pt x="532" y="1728"/>
                    </a:cubicBezTo>
                    <a:lnTo>
                      <a:pt x="532" y="1728"/>
                    </a:lnTo>
                    <a:cubicBezTo>
                      <a:pt x="535" y="1736"/>
                      <a:pt x="539" y="1743"/>
                      <a:pt x="543" y="1751"/>
                    </a:cubicBezTo>
                    <a:cubicBezTo>
                      <a:pt x="587" y="1862"/>
                      <a:pt x="620" y="1961"/>
                      <a:pt x="654" y="2072"/>
                    </a:cubicBezTo>
                    <a:cubicBezTo>
                      <a:pt x="676" y="2183"/>
                      <a:pt x="709" y="2283"/>
                      <a:pt x="731" y="2393"/>
                    </a:cubicBezTo>
                    <a:cubicBezTo>
                      <a:pt x="731" y="2431"/>
                      <a:pt x="739" y="2469"/>
                      <a:pt x="749" y="2500"/>
                    </a:cubicBezTo>
                    <a:lnTo>
                      <a:pt x="749" y="2500"/>
                    </a:lnTo>
                    <a:cubicBezTo>
                      <a:pt x="751" y="2519"/>
                      <a:pt x="753" y="2537"/>
                      <a:pt x="753" y="2548"/>
                    </a:cubicBezTo>
                    <a:cubicBezTo>
                      <a:pt x="764" y="2770"/>
                      <a:pt x="764" y="2992"/>
                      <a:pt x="753" y="3213"/>
                    </a:cubicBezTo>
                    <a:cubicBezTo>
                      <a:pt x="742" y="3401"/>
                      <a:pt x="820" y="3579"/>
                      <a:pt x="953" y="3701"/>
                    </a:cubicBezTo>
                    <a:cubicBezTo>
                      <a:pt x="1086" y="3833"/>
                      <a:pt x="1252" y="3911"/>
                      <a:pt x="1440" y="3911"/>
                    </a:cubicBezTo>
                    <a:cubicBezTo>
                      <a:pt x="1850" y="3889"/>
                      <a:pt x="2094" y="3601"/>
                      <a:pt x="2138" y="3213"/>
                    </a:cubicBezTo>
                    <a:lnTo>
                      <a:pt x="2127" y="3213"/>
                    </a:lnTo>
                    <a:cubicBezTo>
                      <a:pt x="2227" y="2194"/>
                      <a:pt x="1939" y="1164"/>
                      <a:pt x="1318" y="344"/>
                    </a:cubicBezTo>
                    <a:cubicBezTo>
                      <a:pt x="1230" y="189"/>
                      <a:pt x="1075" y="78"/>
                      <a:pt x="908" y="23"/>
                    </a:cubicBezTo>
                    <a:cubicBezTo>
                      <a:pt x="849" y="8"/>
                      <a:pt x="788" y="1"/>
                      <a:pt x="7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2"/>
              <p:cNvSpPr/>
              <p:nvPr/>
            </p:nvSpPr>
            <p:spPr>
              <a:xfrm>
                <a:off x="571971" y="3730727"/>
                <a:ext cx="77906" cy="85248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2450" extrusionOk="0">
                    <a:moveTo>
                      <a:pt x="718" y="1"/>
                    </a:moveTo>
                    <a:cubicBezTo>
                      <a:pt x="598" y="1"/>
                      <a:pt x="477" y="30"/>
                      <a:pt x="366" y="89"/>
                    </a:cubicBezTo>
                    <a:cubicBezTo>
                      <a:pt x="211" y="178"/>
                      <a:pt x="100" y="333"/>
                      <a:pt x="45" y="510"/>
                    </a:cubicBezTo>
                    <a:cubicBezTo>
                      <a:pt x="1" y="688"/>
                      <a:pt x="23" y="876"/>
                      <a:pt x="122" y="1042"/>
                    </a:cubicBezTo>
                    <a:cubicBezTo>
                      <a:pt x="366" y="1397"/>
                      <a:pt x="610" y="1751"/>
                      <a:pt x="854" y="2106"/>
                    </a:cubicBezTo>
                    <a:cubicBezTo>
                      <a:pt x="942" y="2261"/>
                      <a:pt x="1097" y="2371"/>
                      <a:pt x="1263" y="2427"/>
                    </a:cubicBezTo>
                    <a:cubicBezTo>
                      <a:pt x="1318" y="2440"/>
                      <a:pt x="1377" y="2450"/>
                      <a:pt x="1435" y="2450"/>
                    </a:cubicBezTo>
                    <a:cubicBezTo>
                      <a:pt x="1471" y="2450"/>
                      <a:pt x="1507" y="2446"/>
                      <a:pt x="1540" y="2438"/>
                    </a:cubicBezTo>
                    <a:cubicBezTo>
                      <a:pt x="1640" y="2427"/>
                      <a:pt x="1729" y="2405"/>
                      <a:pt x="1806" y="2349"/>
                    </a:cubicBezTo>
                    <a:cubicBezTo>
                      <a:pt x="2128" y="2161"/>
                      <a:pt x="2238" y="1740"/>
                      <a:pt x="2050" y="1408"/>
                    </a:cubicBezTo>
                    <a:lnTo>
                      <a:pt x="1319" y="333"/>
                    </a:lnTo>
                    <a:cubicBezTo>
                      <a:pt x="1219" y="189"/>
                      <a:pt x="1075" y="67"/>
                      <a:pt x="898" y="23"/>
                    </a:cubicBezTo>
                    <a:cubicBezTo>
                      <a:pt x="839" y="8"/>
                      <a:pt x="778" y="1"/>
                      <a:pt x="7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2"/>
              <p:cNvSpPr/>
              <p:nvPr/>
            </p:nvSpPr>
            <p:spPr>
              <a:xfrm>
                <a:off x="144897" y="3433021"/>
                <a:ext cx="87161" cy="73835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2122" extrusionOk="0">
                    <a:moveTo>
                      <a:pt x="685" y="0"/>
                    </a:moveTo>
                    <a:cubicBezTo>
                      <a:pt x="633" y="0"/>
                      <a:pt x="581" y="9"/>
                      <a:pt x="532" y="27"/>
                    </a:cubicBezTo>
                    <a:cubicBezTo>
                      <a:pt x="355" y="71"/>
                      <a:pt x="211" y="193"/>
                      <a:pt x="111" y="348"/>
                    </a:cubicBezTo>
                    <a:cubicBezTo>
                      <a:pt x="23" y="503"/>
                      <a:pt x="0" y="703"/>
                      <a:pt x="45" y="880"/>
                    </a:cubicBezTo>
                    <a:lnTo>
                      <a:pt x="111" y="1046"/>
                    </a:lnTo>
                    <a:cubicBezTo>
                      <a:pt x="178" y="1146"/>
                      <a:pt x="266" y="1234"/>
                      <a:pt x="377" y="1290"/>
                    </a:cubicBezTo>
                    <a:lnTo>
                      <a:pt x="1441" y="2032"/>
                    </a:lnTo>
                    <a:cubicBezTo>
                      <a:pt x="1507" y="2076"/>
                      <a:pt x="1596" y="2110"/>
                      <a:pt x="1695" y="2110"/>
                    </a:cubicBezTo>
                    <a:cubicBezTo>
                      <a:pt x="1729" y="2118"/>
                      <a:pt x="1765" y="2122"/>
                      <a:pt x="1801" y="2122"/>
                    </a:cubicBezTo>
                    <a:cubicBezTo>
                      <a:pt x="1859" y="2122"/>
                      <a:pt x="1918" y="2112"/>
                      <a:pt x="1972" y="2098"/>
                    </a:cubicBezTo>
                    <a:cubicBezTo>
                      <a:pt x="2138" y="2054"/>
                      <a:pt x="2294" y="1932"/>
                      <a:pt x="2382" y="1777"/>
                    </a:cubicBezTo>
                    <a:cubicBezTo>
                      <a:pt x="2482" y="1622"/>
                      <a:pt x="2504" y="1423"/>
                      <a:pt x="2460" y="1245"/>
                    </a:cubicBezTo>
                    <a:lnTo>
                      <a:pt x="2382" y="1079"/>
                    </a:lnTo>
                    <a:cubicBezTo>
                      <a:pt x="2327" y="980"/>
                      <a:pt x="2238" y="891"/>
                      <a:pt x="2138" y="836"/>
                    </a:cubicBezTo>
                    <a:lnTo>
                      <a:pt x="2127" y="836"/>
                    </a:lnTo>
                    <a:lnTo>
                      <a:pt x="1064" y="93"/>
                    </a:lnTo>
                    <a:cubicBezTo>
                      <a:pt x="986" y="49"/>
                      <a:pt x="898" y="16"/>
                      <a:pt x="809" y="16"/>
                    </a:cubicBezTo>
                    <a:cubicBezTo>
                      <a:pt x="769" y="6"/>
                      <a:pt x="727" y="0"/>
                      <a:pt x="6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2"/>
              <p:cNvSpPr/>
              <p:nvPr/>
            </p:nvSpPr>
            <p:spPr>
              <a:xfrm>
                <a:off x="399353" y="3581282"/>
                <a:ext cx="144017" cy="124114"/>
              </a:xfrm>
              <a:custGeom>
                <a:avLst/>
                <a:gdLst/>
                <a:ahLst/>
                <a:cxnLst/>
                <a:rect l="l" t="t" r="r" b="b"/>
                <a:pathLst>
                  <a:path w="4139" h="3567" extrusionOk="0">
                    <a:moveTo>
                      <a:pt x="993" y="1"/>
                    </a:moveTo>
                    <a:cubicBezTo>
                      <a:pt x="458" y="1"/>
                      <a:pt x="1" y="680"/>
                      <a:pt x="486" y="1183"/>
                    </a:cubicBezTo>
                    <a:lnTo>
                      <a:pt x="2646" y="3343"/>
                    </a:lnTo>
                    <a:cubicBezTo>
                      <a:pt x="2799" y="3501"/>
                      <a:pt x="2971" y="3567"/>
                      <a:pt x="3135" y="3567"/>
                    </a:cubicBezTo>
                    <a:cubicBezTo>
                      <a:pt x="3675" y="3567"/>
                      <a:pt x="4139" y="2858"/>
                      <a:pt x="3621" y="2357"/>
                    </a:cubicBezTo>
                    <a:lnTo>
                      <a:pt x="1472" y="208"/>
                    </a:lnTo>
                    <a:cubicBezTo>
                      <a:pt x="1321" y="62"/>
                      <a:pt x="1154" y="1"/>
                      <a:pt x="9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2"/>
              <p:cNvSpPr/>
              <p:nvPr/>
            </p:nvSpPr>
            <p:spPr>
              <a:xfrm>
                <a:off x="9614" y="3618965"/>
                <a:ext cx="72861" cy="72965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2097" extrusionOk="0">
                    <a:moveTo>
                      <a:pt x="687" y="0"/>
                    </a:moveTo>
                    <a:cubicBezTo>
                      <a:pt x="598" y="0"/>
                      <a:pt x="499" y="22"/>
                      <a:pt x="421" y="56"/>
                    </a:cubicBezTo>
                    <a:cubicBezTo>
                      <a:pt x="333" y="89"/>
                      <a:pt x="255" y="133"/>
                      <a:pt x="200" y="200"/>
                    </a:cubicBezTo>
                    <a:cubicBezTo>
                      <a:pt x="67" y="333"/>
                      <a:pt x="0" y="510"/>
                      <a:pt x="0" y="687"/>
                    </a:cubicBezTo>
                    <a:lnTo>
                      <a:pt x="22" y="875"/>
                    </a:lnTo>
                    <a:cubicBezTo>
                      <a:pt x="56" y="986"/>
                      <a:pt x="111" y="1097"/>
                      <a:pt x="200" y="1174"/>
                    </a:cubicBezTo>
                    <a:lnTo>
                      <a:pt x="920" y="1906"/>
                    </a:lnTo>
                    <a:cubicBezTo>
                      <a:pt x="975" y="1961"/>
                      <a:pt x="1053" y="2016"/>
                      <a:pt x="1141" y="2039"/>
                    </a:cubicBezTo>
                    <a:cubicBezTo>
                      <a:pt x="1205" y="2075"/>
                      <a:pt x="1285" y="2097"/>
                      <a:pt x="1361" y="2097"/>
                    </a:cubicBezTo>
                    <a:cubicBezTo>
                      <a:pt x="1376" y="2097"/>
                      <a:pt x="1392" y="2096"/>
                      <a:pt x="1407" y="2094"/>
                    </a:cubicBezTo>
                    <a:cubicBezTo>
                      <a:pt x="1422" y="2096"/>
                      <a:pt x="1438" y="2097"/>
                      <a:pt x="1453" y="2097"/>
                    </a:cubicBezTo>
                    <a:cubicBezTo>
                      <a:pt x="1529" y="2097"/>
                      <a:pt x="1609" y="2075"/>
                      <a:pt x="1673" y="2039"/>
                    </a:cubicBezTo>
                    <a:cubicBezTo>
                      <a:pt x="1762" y="2016"/>
                      <a:pt x="1839" y="1961"/>
                      <a:pt x="1894" y="1906"/>
                    </a:cubicBezTo>
                    <a:cubicBezTo>
                      <a:pt x="2027" y="1773"/>
                      <a:pt x="2094" y="1595"/>
                      <a:pt x="2094" y="1407"/>
                    </a:cubicBezTo>
                    <a:lnTo>
                      <a:pt x="2072" y="1230"/>
                    </a:lnTo>
                    <a:cubicBezTo>
                      <a:pt x="2038" y="1108"/>
                      <a:pt x="1983" y="1008"/>
                      <a:pt x="1894" y="920"/>
                    </a:cubicBezTo>
                    <a:lnTo>
                      <a:pt x="1174" y="200"/>
                    </a:lnTo>
                    <a:cubicBezTo>
                      <a:pt x="1119" y="133"/>
                      <a:pt x="1041" y="89"/>
                      <a:pt x="953" y="56"/>
                    </a:cubicBezTo>
                    <a:cubicBezTo>
                      <a:pt x="875" y="22"/>
                      <a:pt x="776" y="0"/>
                      <a:pt x="6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32"/>
              <p:cNvSpPr/>
              <p:nvPr/>
            </p:nvSpPr>
            <p:spPr>
              <a:xfrm>
                <a:off x="155684" y="4031912"/>
                <a:ext cx="171574" cy="170635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4904" extrusionOk="0">
                    <a:moveTo>
                      <a:pt x="755" y="0"/>
                    </a:moveTo>
                    <a:cubicBezTo>
                      <a:pt x="589" y="0"/>
                      <a:pt x="426" y="59"/>
                      <a:pt x="300" y="196"/>
                    </a:cubicBezTo>
                    <a:cubicBezTo>
                      <a:pt x="56" y="462"/>
                      <a:pt x="1" y="927"/>
                      <a:pt x="300" y="1182"/>
                    </a:cubicBezTo>
                    <a:cubicBezTo>
                      <a:pt x="898" y="1691"/>
                      <a:pt x="1485" y="2245"/>
                      <a:pt x="2028" y="2821"/>
                    </a:cubicBezTo>
                    <a:cubicBezTo>
                      <a:pt x="2305" y="3109"/>
                      <a:pt x="2560" y="3408"/>
                      <a:pt x="2814" y="3707"/>
                    </a:cubicBezTo>
                    <a:cubicBezTo>
                      <a:pt x="2947" y="3851"/>
                      <a:pt x="3069" y="4007"/>
                      <a:pt x="3191" y="4162"/>
                    </a:cubicBezTo>
                    <a:cubicBezTo>
                      <a:pt x="3257" y="4239"/>
                      <a:pt x="3324" y="4317"/>
                      <a:pt x="3390" y="4405"/>
                    </a:cubicBezTo>
                    <a:cubicBezTo>
                      <a:pt x="3390" y="4405"/>
                      <a:pt x="3390" y="4405"/>
                      <a:pt x="3390" y="4405"/>
                    </a:cubicBezTo>
                    <a:lnTo>
                      <a:pt x="3390" y="4405"/>
                    </a:lnTo>
                    <a:cubicBezTo>
                      <a:pt x="3409" y="4430"/>
                      <a:pt x="3420" y="4447"/>
                      <a:pt x="3420" y="4447"/>
                    </a:cubicBezTo>
                    <a:cubicBezTo>
                      <a:pt x="3419" y="4447"/>
                      <a:pt x="3410" y="4435"/>
                      <a:pt x="3390" y="4405"/>
                    </a:cubicBezTo>
                    <a:lnTo>
                      <a:pt x="3390" y="4405"/>
                    </a:lnTo>
                    <a:cubicBezTo>
                      <a:pt x="3424" y="4461"/>
                      <a:pt x="3468" y="4505"/>
                      <a:pt x="3501" y="4560"/>
                    </a:cubicBezTo>
                    <a:cubicBezTo>
                      <a:pt x="3653" y="4758"/>
                      <a:pt x="3884" y="4904"/>
                      <a:pt x="4121" y="4904"/>
                    </a:cubicBezTo>
                    <a:cubicBezTo>
                      <a:pt x="4229" y="4904"/>
                      <a:pt x="4339" y="4874"/>
                      <a:pt x="4443" y="4804"/>
                    </a:cubicBezTo>
                    <a:cubicBezTo>
                      <a:pt x="4731" y="4627"/>
                      <a:pt x="4930" y="4173"/>
                      <a:pt x="4698" y="3863"/>
                    </a:cubicBezTo>
                    <a:cubicBezTo>
                      <a:pt x="3690" y="2522"/>
                      <a:pt x="2549" y="1293"/>
                      <a:pt x="1275" y="196"/>
                    </a:cubicBezTo>
                    <a:cubicBezTo>
                      <a:pt x="1129" y="73"/>
                      <a:pt x="940" y="0"/>
                      <a:pt x="7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32"/>
              <p:cNvSpPr/>
              <p:nvPr/>
            </p:nvSpPr>
            <p:spPr>
              <a:xfrm>
                <a:off x="443995" y="4192874"/>
                <a:ext cx="139563" cy="16176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649" extrusionOk="0">
                    <a:moveTo>
                      <a:pt x="787" y="1"/>
                    </a:moveTo>
                    <a:cubicBezTo>
                      <a:pt x="610" y="1"/>
                      <a:pt x="433" y="78"/>
                      <a:pt x="300" y="211"/>
                    </a:cubicBezTo>
                    <a:cubicBezTo>
                      <a:pt x="67" y="455"/>
                      <a:pt x="1" y="943"/>
                      <a:pt x="300" y="1186"/>
                    </a:cubicBezTo>
                    <a:cubicBezTo>
                      <a:pt x="566" y="1397"/>
                      <a:pt x="821" y="1629"/>
                      <a:pt x="1053" y="1873"/>
                    </a:cubicBezTo>
                    <a:cubicBezTo>
                      <a:pt x="1175" y="1995"/>
                      <a:pt x="1297" y="2117"/>
                      <a:pt x="1408" y="2250"/>
                    </a:cubicBezTo>
                    <a:cubicBezTo>
                      <a:pt x="1452" y="2305"/>
                      <a:pt x="1507" y="2372"/>
                      <a:pt x="1563" y="2427"/>
                    </a:cubicBezTo>
                    <a:cubicBezTo>
                      <a:pt x="1577" y="2449"/>
                      <a:pt x="1597" y="2476"/>
                      <a:pt x="1615" y="2501"/>
                    </a:cubicBezTo>
                    <a:lnTo>
                      <a:pt x="1615" y="2501"/>
                    </a:lnTo>
                    <a:cubicBezTo>
                      <a:pt x="1618" y="2509"/>
                      <a:pt x="1626" y="2524"/>
                      <a:pt x="1640" y="2549"/>
                    </a:cubicBezTo>
                    <a:cubicBezTo>
                      <a:pt x="2050" y="3092"/>
                      <a:pt x="2394" y="3679"/>
                      <a:pt x="2671" y="4310"/>
                    </a:cubicBezTo>
                    <a:cubicBezTo>
                      <a:pt x="2759" y="4530"/>
                      <a:pt x="3017" y="4648"/>
                      <a:pt x="3264" y="4648"/>
                    </a:cubicBezTo>
                    <a:cubicBezTo>
                      <a:pt x="3391" y="4648"/>
                      <a:pt x="3515" y="4618"/>
                      <a:pt x="3612" y="4554"/>
                    </a:cubicBezTo>
                    <a:cubicBezTo>
                      <a:pt x="3956" y="4332"/>
                      <a:pt x="4011" y="3967"/>
                      <a:pt x="3867" y="3601"/>
                    </a:cubicBezTo>
                    <a:cubicBezTo>
                      <a:pt x="3291" y="2283"/>
                      <a:pt x="2405" y="1109"/>
                      <a:pt x="1275" y="211"/>
                    </a:cubicBezTo>
                    <a:cubicBezTo>
                      <a:pt x="1142" y="78"/>
                      <a:pt x="976" y="12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32"/>
              <p:cNvSpPr/>
              <p:nvPr/>
            </p:nvSpPr>
            <p:spPr>
              <a:xfrm>
                <a:off x="598172" y="4418345"/>
                <a:ext cx="63257" cy="160822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4622" extrusionOk="0">
                    <a:moveTo>
                      <a:pt x="778" y="0"/>
                    </a:moveTo>
                    <a:cubicBezTo>
                      <a:pt x="767" y="0"/>
                      <a:pt x="755" y="1"/>
                      <a:pt x="743" y="1"/>
                    </a:cubicBezTo>
                    <a:cubicBezTo>
                      <a:pt x="400" y="12"/>
                      <a:pt x="1" y="312"/>
                      <a:pt x="45" y="688"/>
                    </a:cubicBezTo>
                    <a:cubicBezTo>
                      <a:pt x="156" y="1774"/>
                      <a:pt x="278" y="2848"/>
                      <a:pt x="389" y="3923"/>
                    </a:cubicBezTo>
                    <a:cubicBezTo>
                      <a:pt x="432" y="4283"/>
                      <a:pt x="669" y="4621"/>
                      <a:pt x="1067" y="4621"/>
                    </a:cubicBezTo>
                    <a:cubicBezTo>
                      <a:pt x="1074" y="4621"/>
                      <a:pt x="1080" y="4621"/>
                      <a:pt x="1086" y="4621"/>
                    </a:cubicBezTo>
                    <a:cubicBezTo>
                      <a:pt x="1419" y="4599"/>
                      <a:pt x="1818" y="4311"/>
                      <a:pt x="1773" y="3923"/>
                    </a:cubicBezTo>
                    <a:cubicBezTo>
                      <a:pt x="1663" y="2848"/>
                      <a:pt x="1541" y="1774"/>
                      <a:pt x="1430" y="688"/>
                    </a:cubicBezTo>
                    <a:cubicBezTo>
                      <a:pt x="1398" y="344"/>
                      <a:pt x="1157" y="0"/>
                      <a:pt x="7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32"/>
              <p:cNvSpPr/>
              <p:nvPr/>
            </p:nvSpPr>
            <p:spPr>
              <a:xfrm>
                <a:off x="319116" y="4332158"/>
                <a:ext cx="116842" cy="171887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4940" extrusionOk="0">
                    <a:moveTo>
                      <a:pt x="733" y="1"/>
                    </a:moveTo>
                    <a:cubicBezTo>
                      <a:pt x="560" y="1"/>
                      <a:pt x="390" y="62"/>
                      <a:pt x="266" y="196"/>
                    </a:cubicBezTo>
                    <a:cubicBezTo>
                      <a:pt x="1" y="462"/>
                      <a:pt x="1" y="894"/>
                      <a:pt x="266" y="1171"/>
                    </a:cubicBezTo>
                    <a:cubicBezTo>
                      <a:pt x="388" y="1282"/>
                      <a:pt x="499" y="1404"/>
                      <a:pt x="621" y="1526"/>
                    </a:cubicBezTo>
                    <a:cubicBezTo>
                      <a:pt x="676" y="1592"/>
                      <a:pt x="732" y="1648"/>
                      <a:pt x="787" y="1714"/>
                    </a:cubicBezTo>
                    <a:lnTo>
                      <a:pt x="854" y="1803"/>
                    </a:lnTo>
                    <a:cubicBezTo>
                      <a:pt x="858" y="1807"/>
                      <a:pt x="862" y="1812"/>
                      <a:pt x="866" y="1816"/>
                    </a:cubicBezTo>
                    <a:lnTo>
                      <a:pt x="866" y="1816"/>
                    </a:lnTo>
                    <a:cubicBezTo>
                      <a:pt x="866" y="1815"/>
                      <a:pt x="865" y="1814"/>
                      <a:pt x="865" y="1814"/>
                    </a:cubicBezTo>
                    <a:lnTo>
                      <a:pt x="865" y="1814"/>
                    </a:lnTo>
                    <a:cubicBezTo>
                      <a:pt x="865" y="1815"/>
                      <a:pt x="866" y="1815"/>
                      <a:pt x="867" y="1816"/>
                    </a:cubicBezTo>
                    <a:lnTo>
                      <a:pt x="867" y="1816"/>
                    </a:lnTo>
                    <a:cubicBezTo>
                      <a:pt x="866" y="1816"/>
                      <a:pt x="866" y="1816"/>
                      <a:pt x="866" y="1816"/>
                    </a:cubicBezTo>
                    <a:lnTo>
                      <a:pt x="866" y="1816"/>
                    </a:lnTo>
                    <a:cubicBezTo>
                      <a:pt x="878" y="1832"/>
                      <a:pt x="886" y="1843"/>
                      <a:pt x="891" y="1849"/>
                    </a:cubicBezTo>
                    <a:lnTo>
                      <a:pt x="891" y="1849"/>
                    </a:lnTo>
                    <a:cubicBezTo>
                      <a:pt x="883" y="1838"/>
                      <a:pt x="875" y="1827"/>
                      <a:pt x="867" y="1816"/>
                    </a:cubicBezTo>
                    <a:lnTo>
                      <a:pt x="867" y="1816"/>
                    </a:lnTo>
                    <a:cubicBezTo>
                      <a:pt x="886" y="1838"/>
                      <a:pt x="899" y="1856"/>
                      <a:pt x="897" y="1856"/>
                    </a:cubicBezTo>
                    <a:cubicBezTo>
                      <a:pt x="897" y="1856"/>
                      <a:pt x="895" y="1854"/>
                      <a:pt x="891" y="1849"/>
                    </a:cubicBezTo>
                    <a:lnTo>
                      <a:pt x="891" y="1849"/>
                    </a:lnTo>
                    <a:cubicBezTo>
                      <a:pt x="1080" y="2104"/>
                      <a:pt x="1249" y="2370"/>
                      <a:pt x="1407" y="2656"/>
                    </a:cubicBezTo>
                    <a:cubicBezTo>
                      <a:pt x="1469" y="2779"/>
                      <a:pt x="1531" y="2912"/>
                      <a:pt x="1593" y="3046"/>
                    </a:cubicBezTo>
                    <a:lnTo>
                      <a:pt x="1593" y="3046"/>
                    </a:lnTo>
                    <a:cubicBezTo>
                      <a:pt x="1593" y="3049"/>
                      <a:pt x="1597" y="3061"/>
                      <a:pt x="1607" y="3088"/>
                    </a:cubicBezTo>
                    <a:cubicBezTo>
                      <a:pt x="1618" y="3132"/>
                      <a:pt x="1629" y="3165"/>
                      <a:pt x="1651" y="3198"/>
                    </a:cubicBezTo>
                    <a:cubicBezTo>
                      <a:pt x="1673" y="3276"/>
                      <a:pt x="1707" y="3354"/>
                      <a:pt x="1729" y="3431"/>
                    </a:cubicBezTo>
                    <a:cubicBezTo>
                      <a:pt x="1840" y="3752"/>
                      <a:pt x="1917" y="4085"/>
                      <a:pt x="1961" y="4428"/>
                    </a:cubicBezTo>
                    <a:cubicBezTo>
                      <a:pt x="2008" y="4734"/>
                      <a:pt x="2349" y="4939"/>
                      <a:pt x="2648" y="4939"/>
                    </a:cubicBezTo>
                    <a:cubicBezTo>
                      <a:pt x="2706" y="4939"/>
                      <a:pt x="2762" y="4932"/>
                      <a:pt x="2814" y="4915"/>
                    </a:cubicBezTo>
                    <a:cubicBezTo>
                      <a:pt x="3213" y="4783"/>
                      <a:pt x="3357" y="4450"/>
                      <a:pt x="3302" y="4062"/>
                    </a:cubicBezTo>
                    <a:cubicBezTo>
                      <a:pt x="3069" y="2578"/>
                      <a:pt x="2349" y="1216"/>
                      <a:pt x="1241" y="196"/>
                    </a:cubicBezTo>
                    <a:cubicBezTo>
                      <a:pt x="1104" y="71"/>
                      <a:pt x="917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2"/>
              <p:cNvSpPr/>
              <p:nvPr/>
            </p:nvSpPr>
            <p:spPr>
              <a:xfrm>
                <a:off x="469048" y="4631047"/>
                <a:ext cx="103341" cy="210614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6053" extrusionOk="0">
                    <a:moveTo>
                      <a:pt x="773" y="0"/>
                    </a:moveTo>
                    <a:cubicBezTo>
                      <a:pt x="656" y="0"/>
                      <a:pt x="539" y="30"/>
                      <a:pt x="433" y="92"/>
                    </a:cubicBezTo>
                    <a:cubicBezTo>
                      <a:pt x="101" y="291"/>
                      <a:pt x="1" y="712"/>
                      <a:pt x="178" y="1045"/>
                    </a:cubicBezTo>
                    <a:cubicBezTo>
                      <a:pt x="267" y="1222"/>
                      <a:pt x="355" y="1399"/>
                      <a:pt x="433" y="1576"/>
                    </a:cubicBezTo>
                    <a:cubicBezTo>
                      <a:pt x="477" y="1676"/>
                      <a:pt x="521" y="1776"/>
                      <a:pt x="566" y="1864"/>
                    </a:cubicBezTo>
                    <a:cubicBezTo>
                      <a:pt x="572" y="1883"/>
                      <a:pt x="574" y="1889"/>
                      <a:pt x="573" y="1889"/>
                    </a:cubicBezTo>
                    <a:cubicBezTo>
                      <a:pt x="570" y="1889"/>
                      <a:pt x="547" y="1835"/>
                      <a:pt x="547" y="1835"/>
                    </a:cubicBezTo>
                    <a:lnTo>
                      <a:pt x="547" y="1835"/>
                    </a:lnTo>
                    <a:cubicBezTo>
                      <a:pt x="546" y="1835"/>
                      <a:pt x="554" y="1853"/>
                      <a:pt x="577" y="1909"/>
                    </a:cubicBezTo>
                    <a:lnTo>
                      <a:pt x="621" y="2019"/>
                    </a:lnTo>
                    <a:cubicBezTo>
                      <a:pt x="776" y="2407"/>
                      <a:pt x="920" y="2784"/>
                      <a:pt x="1042" y="3183"/>
                    </a:cubicBezTo>
                    <a:cubicBezTo>
                      <a:pt x="1286" y="3947"/>
                      <a:pt x="1463" y="4745"/>
                      <a:pt x="1574" y="5542"/>
                    </a:cubicBezTo>
                    <a:cubicBezTo>
                      <a:pt x="1621" y="5841"/>
                      <a:pt x="1966" y="6053"/>
                      <a:pt x="2265" y="6053"/>
                    </a:cubicBezTo>
                    <a:cubicBezTo>
                      <a:pt x="2322" y="6053"/>
                      <a:pt x="2376" y="6045"/>
                      <a:pt x="2427" y="6030"/>
                    </a:cubicBezTo>
                    <a:cubicBezTo>
                      <a:pt x="2826" y="5897"/>
                      <a:pt x="2970" y="5553"/>
                      <a:pt x="2914" y="5177"/>
                    </a:cubicBezTo>
                    <a:cubicBezTo>
                      <a:pt x="2659" y="3493"/>
                      <a:pt x="2139" y="1864"/>
                      <a:pt x="1374" y="347"/>
                    </a:cubicBezTo>
                    <a:cubicBezTo>
                      <a:pt x="1248" y="124"/>
                      <a:pt x="1012" y="0"/>
                      <a:pt x="7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32"/>
              <p:cNvSpPr/>
              <p:nvPr/>
            </p:nvSpPr>
            <p:spPr>
              <a:xfrm>
                <a:off x="684150" y="4705926"/>
                <a:ext cx="48191" cy="160753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4620" extrusionOk="0">
                    <a:moveTo>
                      <a:pt x="693" y="0"/>
                    </a:moveTo>
                    <a:cubicBezTo>
                      <a:pt x="346" y="0"/>
                      <a:pt x="0" y="233"/>
                      <a:pt x="0" y="698"/>
                    </a:cubicBezTo>
                    <a:lnTo>
                      <a:pt x="0" y="3933"/>
                    </a:lnTo>
                    <a:cubicBezTo>
                      <a:pt x="0" y="4310"/>
                      <a:pt x="310" y="4620"/>
                      <a:pt x="698" y="4620"/>
                    </a:cubicBezTo>
                    <a:cubicBezTo>
                      <a:pt x="1075" y="4620"/>
                      <a:pt x="1385" y="4310"/>
                      <a:pt x="1385" y="3933"/>
                    </a:cubicBezTo>
                    <a:lnTo>
                      <a:pt x="1385" y="698"/>
                    </a:lnTo>
                    <a:cubicBezTo>
                      <a:pt x="1385" y="233"/>
                      <a:pt x="1039" y="0"/>
                      <a:pt x="6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32"/>
              <p:cNvSpPr/>
              <p:nvPr/>
            </p:nvSpPr>
            <p:spPr>
              <a:xfrm>
                <a:off x="334530" y="4780979"/>
                <a:ext cx="48226" cy="160857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4623" extrusionOk="0">
                    <a:moveTo>
                      <a:pt x="693" y="1"/>
                    </a:moveTo>
                    <a:cubicBezTo>
                      <a:pt x="347" y="1"/>
                      <a:pt x="1" y="231"/>
                      <a:pt x="1" y="690"/>
                    </a:cubicBezTo>
                    <a:lnTo>
                      <a:pt x="1" y="3925"/>
                    </a:lnTo>
                    <a:cubicBezTo>
                      <a:pt x="1" y="4313"/>
                      <a:pt x="300" y="4623"/>
                      <a:pt x="688" y="4623"/>
                    </a:cubicBezTo>
                    <a:cubicBezTo>
                      <a:pt x="1075" y="4623"/>
                      <a:pt x="1385" y="4313"/>
                      <a:pt x="1385" y="3925"/>
                    </a:cubicBezTo>
                    <a:lnTo>
                      <a:pt x="1385" y="690"/>
                    </a:lnTo>
                    <a:cubicBezTo>
                      <a:pt x="1385" y="231"/>
                      <a:pt x="1039" y="1"/>
                      <a:pt x="6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32"/>
              <p:cNvSpPr/>
              <p:nvPr/>
            </p:nvSpPr>
            <p:spPr>
              <a:xfrm>
                <a:off x="460592" y="4956276"/>
                <a:ext cx="65171" cy="186466"/>
              </a:xfrm>
              <a:custGeom>
                <a:avLst/>
                <a:gdLst/>
                <a:ahLst/>
                <a:cxnLst/>
                <a:rect l="l" t="t" r="r" b="b"/>
                <a:pathLst>
                  <a:path w="1873" h="5359" extrusionOk="0">
                    <a:moveTo>
                      <a:pt x="978" y="0"/>
                    </a:moveTo>
                    <a:cubicBezTo>
                      <a:pt x="915" y="0"/>
                      <a:pt x="854" y="9"/>
                      <a:pt x="798" y="28"/>
                    </a:cubicBezTo>
                    <a:cubicBezTo>
                      <a:pt x="410" y="150"/>
                      <a:pt x="266" y="493"/>
                      <a:pt x="321" y="881"/>
                    </a:cubicBezTo>
                    <a:lnTo>
                      <a:pt x="310" y="870"/>
                    </a:lnTo>
                    <a:lnTo>
                      <a:pt x="310" y="870"/>
                    </a:lnTo>
                    <a:cubicBezTo>
                      <a:pt x="316" y="916"/>
                      <a:pt x="319" y="938"/>
                      <a:pt x="319" y="938"/>
                    </a:cubicBezTo>
                    <a:cubicBezTo>
                      <a:pt x="318" y="938"/>
                      <a:pt x="316" y="918"/>
                      <a:pt x="310" y="881"/>
                    </a:cubicBezTo>
                    <a:lnTo>
                      <a:pt x="310" y="881"/>
                    </a:lnTo>
                    <a:cubicBezTo>
                      <a:pt x="310" y="925"/>
                      <a:pt x="321" y="970"/>
                      <a:pt x="332" y="1014"/>
                    </a:cubicBezTo>
                    <a:cubicBezTo>
                      <a:pt x="344" y="1103"/>
                      <a:pt x="344" y="1191"/>
                      <a:pt x="355" y="1280"/>
                    </a:cubicBezTo>
                    <a:cubicBezTo>
                      <a:pt x="366" y="1424"/>
                      <a:pt x="377" y="1579"/>
                      <a:pt x="388" y="1734"/>
                    </a:cubicBezTo>
                    <a:cubicBezTo>
                      <a:pt x="399" y="2055"/>
                      <a:pt x="399" y="2365"/>
                      <a:pt x="388" y="2687"/>
                    </a:cubicBezTo>
                    <a:cubicBezTo>
                      <a:pt x="377" y="2853"/>
                      <a:pt x="366" y="3019"/>
                      <a:pt x="344" y="3174"/>
                    </a:cubicBezTo>
                    <a:cubicBezTo>
                      <a:pt x="344" y="3241"/>
                      <a:pt x="332" y="3318"/>
                      <a:pt x="321" y="3373"/>
                    </a:cubicBezTo>
                    <a:cubicBezTo>
                      <a:pt x="326" y="3342"/>
                      <a:pt x="328" y="3330"/>
                      <a:pt x="328" y="3330"/>
                    </a:cubicBezTo>
                    <a:lnTo>
                      <a:pt x="328" y="3330"/>
                    </a:lnTo>
                    <a:cubicBezTo>
                      <a:pt x="326" y="3330"/>
                      <a:pt x="299" y="3491"/>
                      <a:pt x="299" y="3517"/>
                    </a:cubicBezTo>
                    <a:cubicBezTo>
                      <a:pt x="244" y="3839"/>
                      <a:pt x="177" y="4160"/>
                      <a:pt x="100" y="4481"/>
                    </a:cubicBezTo>
                    <a:cubicBezTo>
                      <a:pt x="0" y="4847"/>
                      <a:pt x="211" y="5235"/>
                      <a:pt x="587" y="5334"/>
                    </a:cubicBezTo>
                    <a:cubicBezTo>
                      <a:pt x="648" y="5351"/>
                      <a:pt x="710" y="5359"/>
                      <a:pt x="770" y="5359"/>
                    </a:cubicBezTo>
                    <a:cubicBezTo>
                      <a:pt x="1071" y="5359"/>
                      <a:pt x="1346" y="5160"/>
                      <a:pt x="1429" y="4847"/>
                    </a:cubicBezTo>
                    <a:cubicBezTo>
                      <a:pt x="1795" y="3429"/>
                      <a:pt x="1872" y="1956"/>
                      <a:pt x="1651" y="504"/>
                    </a:cubicBezTo>
                    <a:cubicBezTo>
                      <a:pt x="1614" y="210"/>
                      <a:pt x="1280" y="0"/>
                      <a:pt x="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2"/>
              <p:cNvSpPr/>
              <p:nvPr/>
            </p:nvSpPr>
            <p:spPr>
              <a:xfrm>
                <a:off x="632862" y="5006242"/>
                <a:ext cx="64406" cy="122931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3533" extrusionOk="0">
                    <a:moveTo>
                      <a:pt x="1640" y="1107"/>
                    </a:moveTo>
                    <a:lnTo>
                      <a:pt x="1586" y="1242"/>
                    </a:lnTo>
                    <a:lnTo>
                      <a:pt x="1586" y="1242"/>
                    </a:lnTo>
                    <a:cubicBezTo>
                      <a:pt x="1603" y="1197"/>
                      <a:pt x="1621" y="1151"/>
                      <a:pt x="1640" y="1107"/>
                    </a:cubicBezTo>
                    <a:close/>
                    <a:moveTo>
                      <a:pt x="1401" y="2584"/>
                    </a:moveTo>
                    <a:cubicBezTo>
                      <a:pt x="1404" y="2615"/>
                      <a:pt x="1408" y="2645"/>
                      <a:pt x="1412" y="2676"/>
                    </a:cubicBezTo>
                    <a:lnTo>
                      <a:pt x="1412" y="2676"/>
                    </a:lnTo>
                    <a:cubicBezTo>
                      <a:pt x="1413" y="2679"/>
                      <a:pt x="1413" y="2682"/>
                      <a:pt x="1414" y="2685"/>
                    </a:cubicBezTo>
                    <a:lnTo>
                      <a:pt x="1414" y="2685"/>
                    </a:lnTo>
                    <a:lnTo>
                      <a:pt x="1401" y="2584"/>
                    </a:lnTo>
                    <a:close/>
                    <a:moveTo>
                      <a:pt x="1074" y="0"/>
                    </a:moveTo>
                    <a:cubicBezTo>
                      <a:pt x="839" y="0"/>
                      <a:pt x="604" y="107"/>
                      <a:pt x="488" y="331"/>
                    </a:cubicBezTo>
                    <a:cubicBezTo>
                      <a:pt x="289" y="719"/>
                      <a:pt x="145" y="1140"/>
                      <a:pt x="78" y="1572"/>
                    </a:cubicBezTo>
                    <a:cubicBezTo>
                      <a:pt x="1" y="2048"/>
                      <a:pt x="1" y="2536"/>
                      <a:pt x="78" y="3023"/>
                    </a:cubicBezTo>
                    <a:cubicBezTo>
                      <a:pt x="123" y="3200"/>
                      <a:pt x="234" y="3344"/>
                      <a:pt x="389" y="3433"/>
                    </a:cubicBezTo>
                    <a:cubicBezTo>
                      <a:pt x="501" y="3500"/>
                      <a:pt x="623" y="3532"/>
                      <a:pt x="744" y="3532"/>
                    </a:cubicBezTo>
                    <a:cubicBezTo>
                      <a:pt x="980" y="3532"/>
                      <a:pt x="1209" y="3409"/>
                      <a:pt x="1341" y="3189"/>
                    </a:cubicBezTo>
                    <a:cubicBezTo>
                      <a:pt x="1415" y="3032"/>
                      <a:pt x="1449" y="2854"/>
                      <a:pt x="1414" y="2685"/>
                    </a:cubicBezTo>
                    <a:lnTo>
                      <a:pt x="1414" y="2685"/>
                    </a:lnTo>
                    <a:lnTo>
                      <a:pt x="1419" y="2724"/>
                    </a:lnTo>
                    <a:cubicBezTo>
                      <a:pt x="1416" y="2708"/>
                      <a:pt x="1414" y="2692"/>
                      <a:pt x="1412" y="2676"/>
                    </a:cubicBezTo>
                    <a:lnTo>
                      <a:pt x="1412" y="2676"/>
                    </a:lnTo>
                    <a:cubicBezTo>
                      <a:pt x="1411" y="2670"/>
                      <a:pt x="1409" y="2664"/>
                      <a:pt x="1408" y="2658"/>
                    </a:cubicBezTo>
                    <a:lnTo>
                      <a:pt x="1397" y="2547"/>
                    </a:lnTo>
                    <a:lnTo>
                      <a:pt x="1401" y="2584"/>
                    </a:lnTo>
                    <a:lnTo>
                      <a:pt x="1401" y="2584"/>
                    </a:lnTo>
                    <a:cubicBezTo>
                      <a:pt x="1382" y="2393"/>
                      <a:pt x="1380" y="2202"/>
                      <a:pt x="1397" y="2011"/>
                    </a:cubicBezTo>
                    <a:lnTo>
                      <a:pt x="1397" y="2011"/>
                    </a:lnTo>
                    <a:lnTo>
                      <a:pt x="1397" y="2015"/>
                    </a:lnTo>
                    <a:cubicBezTo>
                      <a:pt x="1397" y="2013"/>
                      <a:pt x="1397" y="2012"/>
                      <a:pt x="1397" y="2010"/>
                    </a:cubicBezTo>
                    <a:lnTo>
                      <a:pt x="1397" y="2010"/>
                    </a:lnTo>
                    <a:cubicBezTo>
                      <a:pt x="1397" y="2010"/>
                      <a:pt x="1397" y="2011"/>
                      <a:pt x="1397" y="2011"/>
                    </a:cubicBezTo>
                    <a:lnTo>
                      <a:pt x="1397" y="2011"/>
                    </a:lnTo>
                    <a:lnTo>
                      <a:pt x="1403" y="1960"/>
                    </a:lnTo>
                    <a:lnTo>
                      <a:pt x="1403" y="1960"/>
                    </a:lnTo>
                    <a:cubicBezTo>
                      <a:pt x="1401" y="1977"/>
                      <a:pt x="1399" y="1993"/>
                      <a:pt x="1397" y="2010"/>
                    </a:cubicBezTo>
                    <a:lnTo>
                      <a:pt x="1397" y="2010"/>
                    </a:lnTo>
                    <a:cubicBezTo>
                      <a:pt x="1403" y="1949"/>
                      <a:pt x="1410" y="1888"/>
                      <a:pt x="1419" y="1827"/>
                    </a:cubicBezTo>
                    <a:lnTo>
                      <a:pt x="1419" y="1827"/>
                    </a:lnTo>
                    <a:lnTo>
                      <a:pt x="1403" y="1960"/>
                    </a:lnTo>
                    <a:lnTo>
                      <a:pt x="1403" y="1960"/>
                    </a:lnTo>
                    <a:cubicBezTo>
                      <a:pt x="1434" y="1722"/>
                      <a:pt x="1496" y="1485"/>
                      <a:pt x="1580" y="1258"/>
                    </a:cubicBezTo>
                    <a:lnTo>
                      <a:pt x="1580" y="1258"/>
                    </a:lnTo>
                    <a:cubicBezTo>
                      <a:pt x="1611" y="1186"/>
                      <a:pt x="1643" y="1112"/>
                      <a:pt x="1685" y="1029"/>
                    </a:cubicBezTo>
                    <a:cubicBezTo>
                      <a:pt x="1851" y="708"/>
                      <a:pt x="1773" y="265"/>
                      <a:pt x="1430" y="88"/>
                    </a:cubicBezTo>
                    <a:cubicBezTo>
                      <a:pt x="1323" y="30"/>
                      <a:pt x="1198" y="0"/>
                      <a:pt x="10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32"/>
              <p:cNvSpPr/>
              <p:nvPr/>
            </p:nvSpPr>
            <p:spPr>
              <a:xfrm>
                <a:off x="772008" y="5007355"/>
                <a:ext cx="75610" cy="84830"/>
              </a:xfrm>
              <a:custGeom>
                <a:avLst/>
                <a:gdLst/>
                <a:ahLst/>
                <a:cxnLst/>
                <a:rect l="l" t="t" r="r" b="b"/>
                <a:pathLst>
                  <a:path w="2173" h="2438" extrusionOk="0">
                    <a:moveTo>
                      <a:pt x="1452" y="1"/>
                    </a:moveTo>
                    <a:cubicBezTo>
                      <a:pt x="1392" y="1"/>
                      <a:pt x="1332" y="8"/>
                      <a:pt x="1275" y="22"/>
                    </a:cubicBezTo>
                    <a:lnTo>
                      <a:pt x="1109" y="100"/>
                    </a:lnTo>
                    <a:cubicBezTo>
                      <a:pt x="1009" y="155"/>
                      <a:pt x="920" y="244"/>
                      <a:pt x="865" y="344"/>
                    </a:cubicBezTo>
                    <a:lnTo>
                      <a:pt x="112" y="1396"/>
                    </a:lnTo>
                    <a:cubicBezTo>
                      <a:pt x="56" y="1473"/>
                      <a:pt x="34" y="1562"/>
                      <a:pt x="23" y="1651"/>
                    </a:cubicBezTo>
                    <a:cubicBezTo>
                      <a:pt x="1" y="1750"/>
                      <a:pt x="12" y="1839"/>
                      <a:pt x="45" y="1928"/>
                    </a:cubicBezTo>
                    <a:cubicBezTo>
                      <a:pt x="90" y="2105"/>
                      <a:pt x="200" y="2249"/>
                      <a:pt x="355" y="2349"/>
                    </a:cubicBezTo>
                    <a:cubicBezTo>
                      <a:pt x="466" y="2408"/>
                      <a:pt x="587" y="2437"/>
                      <a:pt x="707" y="2437"/>
                    </a:cubicBezTo>
                    <a:cubicBezTo>
                      <a:pt x="768" y="2437"/>
                      <a:pt x="828" y="2430"/>
                      <a:pt x="887" y="2415"/>
                    </a:cubicBezTo>
                    <a:lnTo>
                      <a:pt x="1053" y="2349"/>
                    </a:lnTo>
                    <a:cubicBezTo>
                      <a:pt x="1164" y="2282"/>
                      <a:pt x="1242" y="2205"/>
                      <a:pt x="1308" y="2094"/>
                    </a:cubicBezTo>
                    <a:cubicBezTo>
                      <a:pt x="1552" y="1750"/>
                      <a:pt x="1807" y="1396"/>
                      <a:pt x="2061" y="1041"/>
                    </a:cubicBezTo>
                    <a:cubicBezTo>
                      <a:pt x="2139" y="875"/>
                      <a:pt x="2172" y="687"/>
                      <a:pt x="2128" y="510"/>
                    </a:cubicBezTo>
                    <a:cubicBezTo>
                      <a:pt x="2084" y="332"/>
                      <a:pt x="1962" y="188"/>
                      <a:pt x="1807" y="100"/>
                    </a:cubicBezTo>
                    <a:cubicBezTo>
                      <a:pt x="1702" y="32"/>
                      <a:pt x="1577" y="1"/>
                      <a:pt x="14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32"/>
              <p:cNvSpPr/>
              <p:nvPr/>
            </p:nvSpPr>
            <p:spPr>
              <a:xfrm>
                <a:off x="759308" y="4468485"/>
                <a:ext cx="48226" cy="85909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2469" extrusionOk="0">
                    <a:moveTo>
                      <a:pt x="687" y="0"/>
                    </a:moveTo>
                    <a:cubicBezTo>
                      <a:pt x="510" y="0"/>
                      <a:pt x="333" y="78"/>
                      <a:pt x="200" y="211"/>
                    </a:cubicBezTo>
                    <a:cubicBezTo>
                      <a:pt x="78" y="333"/>
                      <a:pt x="0" y="510"/>
                      <a:pt x="0" y="698"/>
                    </a:cubicBezTo>
                    <a:lnTo>
                      <a:pt x="0" y="1773"/>
                    </a:lnTo>
                    <a:cubicBezTo>
                      <a:pt x="0" y="1961"/>
                      <a:pt x="78" y="2127"/>
                      <a:pt x="200" y="2260"/>
                    </a:cubicBezTo>
                    <a:cubicBezTo>
                      <a:pt x="338" y="2399"/>
                      <a:pt x="515" y="2468"/>
                      <a:pt x="693" y="2468"/>
                    </a:cubicBezTo>
                    <a:cubicBezTo>
                      <a:pt x="870" y="2468"/>
                      <a:pt x="1047" y="2399"/>
                      <a:pt x="1186" y="2260"/>
                    </a:cubicBezTo>
                    <a:cubicBezTo>
                      <a:pt x="1308" y="2127"/>
                      <a:pt x="1385" y="1961"/>
                      <a:pt x="1385" y="1773"/>
                    </a:cubicBezTo>
                    <a:lnTo>
                      <a:pt x="1385" y="698"/>
                    </a:lnTo>
                    <a:cubicBezTo>
                      <a:pt x="1385" y="510"/>
                      <a:pt x="1308" y="333"/>
                      <a:pt x="1186" y="211"/>
                    </a:cubicBezTo>
                    <a:cubicBezTo>
                      <a:pt x="1053" y="78"/>
                      <a:pt x="876" y="0"/>
                      <a:pt x="6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32"/>
              <p:cNvSpPr/>
              <p:nvPr/>
            </p:nvSpPr>
            <p:spPr>
              <a:xfrm>
                <a:off x="884187" y="4868593"/>
                <a:ext cx="48226" cy="85596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2460" extrusionOk="0">
                    <a:moveTo>
                      <a:pt x="693" y="0"/>
                    </a:moveTo>
                    <a:cubicBezTo>
                      <a:pt x="516" y="0"/>
                      <a:pt x="338" y="67"/>
                      <a:pt x="200" y="200"/>
                    </a:cubicBezTo>
                    <a:cubicBezTo>
                      <a:pt x="78" y="332"/>
                      <a:pt x="1" y="510"/>
                      <a:pt x="1" y="687"/>
                    </a:cubicBezTo>
                    <a:lnTo>
                      <a:pt x="1" y="1773"/>
                    </a:lnTo>
                    <a:cubicBezTo>
                      <a:pt x="1" y="1950"/>
                      <a:pt x="78" y="2127"/>
                      <a:pt x="200" y="2260"/>
                    </a:cubicBezTo>
                    <a:cubicBezTo>
                      <a:pt x="333" y="2382"/>
                      <a:pt x="510" y="2459"/>
                      <a:pt x="698" y="2459"/>
                    </a:cubicBezTo>
                    <a:cubicBezTo>
                      <a:pt x="876" y="2459"/>
                      <a:pt x="1053" y="2382"/>
                      <a:pt x="1186" y="2260"/>
                    </a:cubicBezTo>
                    <a:cubicBezTo>
                      <a:pt x="1308" y="2127"/>
                      <a:pt x="1385" y="1950"/>
                      <a:pt x="1385" y="1773"/>
                    </a:cubicBezTo>
                    <a:lnTo>
                      <a:pt x="1385" y="687"/>
                    </a:lnTo>
                    <a:cubicBezTo>
                      <a:pt x="1385" y="510"/>
                      <a:pt x="1308" y="332"/>
                      <a:pt x="1186" y="200"/>
                    </a:cubicBezTo>
                    <a:cubicBezTo>
                      <a:pt x="1047" y="67"/>
                      <a:pt x="870" y="0"/>
                      <a:pt x="6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2"/>
              <p:cNvSpPr/>
              <p:nvPr/>
            </p:nvSpPr>
            <p:spPr>
              <a:xfrm>
                <a:off x="255511" y="5019186"/>
                <a:ext cx="95338" cy="111866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215" extrusionOk="0">
                    <a:moveTo>
                      <a:pt x="1830" y="0"/>
                    </a:moveTo>
                    <a:cubicBezTo>
                      <a:pt x="1626" y="0"/>
                      <a:pt x="1421" y="93"/>
                      <a:pt x="1275" y="314"/>
                    </a:cubicBezTo>
                    <a:lnTo>
                      <a:pt x="233" y="2130"/>
                    </a:lnTo>
                    <a:cubicBezTo>
                      <a:pt x="1" y="2463"/>
                      <a:pt x="112" y="2917"/>
                      <a:pt x="455" y="3116"/>
                    </a:cubicBezTo>
                    <a:cubicBezTo>
                      <a:pt x="564" y="3183"/>
                      <a:pt x="684" y="3214"/>
                      <a:pt x="803" y="3214"/>
                    </a:cubicBezTo>
                    <a:cubicBezTo>
                      <a:pt x="1059" y="3214"/>
                      <a:pt x="1309" y="3070"/>
                      <a:pt x="1430" y="2828"/>
                    </a:cubicBezTo>
                    <a:lnTo>
                      <a:pt x="2471" y="1012"/>
                    </a:lnTo>
                    <a:cubicBezTo>
                      <a:pt x="2740" y="474"/>
                      <a:pt x="2290" y="0"/>
                      <a:pt x="18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2"/>
              <p:cNvSpPr/>
              <p:nvPr/>
            </p:nvSpPr>
            <p:spPr>
              <a:xfrm>
                <a:off x="171864" y="4355993"/>
                <a:ext cx="56333" cy="48539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395" extrusionOk="0">
                    <a:moveTo>
                      <a:pt x="695" y="1"/>
                    </a:moveTo>
                    <a:cubicBezTo>
                      <a:pt x="339" y="1"/>
                      <a:pt x="1" y="278"/>
                      <a:pt x="1" y="697"/>
                    </a:cubicBezTo>
                    <a:cubicBezTo>
                      <a:pt x="1" y="1073"/>
                      <a:pt x="311" y="1384"/>
                      <a:pt x="699" y="1395"/>
                    </a:cubicBezTo>
                    <a:cubicBezTo>
                      <a:pt x="1308" y="1395"/>
                      <a:pt x="1618" y="641"/>
                      <a:pt x="1186" y="209"/>
                    </a:cubicBezTo>
                    <a:cubicBezTo>
                      <a:pt x="1042" y="65"/>
                      <a:pt x="866" y="1"/>
                      <a:pt x="6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2"/>
              <p:cNvSpPr/>
              <p:nvPr/>
            </p:nvSpPr>
            <p:spPr>
              <a:xfrm>
                <a:off x="34667" y="3868724"/>
                <a:ext cx="101775" cy="87370"/>
              </a:xfrm>
              <a:custGeom>
                <a:avLst/>
                <a:gdLst/>
                <a:ahLst/>
                <a:cxnLst/>
                <a:rect l="l" t="t" r="r" b="b"/>
                <a:pathLst>
                  <a:path w="2925" h="2511" extrusionOk="0">
                    <a:moveTo>
                      <a:pt x="1485" y="895"/>
                    </a:moveTo>
                    <a:lnTo>
                      <a:pt x="1529" y="953"/>
                    </a:lnTo>
                    <a:cubicBezTo>
                      <a:pt x="1513" y="935"/>
                      <a:pt x="1499" y="915"/>
                      <a:pt x="1485" y="895"/>
                    </a:cubicBezTo>
                    <a:close/>
                    <a:moveTo>
                      <a:pt x="1662" y="1053"/>
                    </a:moveTo>
                    <a:lnTo>
                      <a:pt x="1716" y="1075"/>
                    </a:lnTo>
                    <a:lnTo>
                      <a:pt x="1716" y="1075"/>
                    </a:lnTo>
                    <a:cubicBezTo>
                      <a:pt x="1698" y="1068"/>
                      <a:pt x="1680" y="1061"/>
                      <a:pt x="1662" y="1053"/>
                    </a:cubicBezTo>
                    <a:close/>
                    <a:moveTo>
                      <a:pt x="1993" y="1131"/>
                    </a:moveTo>
                    <a:cubicBezTo>
                      <a:pt x="1983" y="1133"/>
                      <a:pt x="1974" y="1135"/>
                      <a:pt x="1964" y="1138"/>
                    </a:cubicBezTo>
                    <a:lnTo>
                      <a:pt x="1964" y="1138"/>
                    </a:lnTo>
                    <a:cubicBezTo>
                      <a:pt x="1961" y="1137"/>
                      <a:pt x="1958" y="1136"/>
                      <a:pt x="1954" y="1136"/>
                    </a:cubicBezTo>
                    <a:lnTo>
                      <a:pt x="1954" y="1136"/>
                    </a:lnTo>
                    <a:lnTo>
                      <a:pt x="1993" y="1131"/>
                    </a:lnTo>
                    <a:close/>
                    <a:moveTo>
                      <a:pt x="1944" y="1137"/>
                    </a:moveTo>
                    <a:lnTo>
                      <a:pt x="1960" y="1139"/>
                    </a:lnTo>
                    <a:lnTo>
                      <a:pt x="1960" y="1139"/>
                    </a:lnTo>
                    <a:cubicBezTo>
                      <a:pt x="1957" y="1140"/>
                      <a:pt x="1953" y="1141"/>
                      <a:pt x="1950" y="1142"/>
                    </a:cubicBezTo>
                    <a:lnTo>
                      <a:pt x="1906" y="1142"/>
                    </a:lnTo>
                    <a:lnTo>
                      <a:pt x="1944" y="1137"/>
                    </a:lnTo>
                    <a:close/>
                    <a:moveTo>
                      <a:pt x="698" y="1"/>
                    </a:moveTo>
                    <a:cubicBezTo>
                      <a:pt x="521" y="1"/>
                      <a:pt x="344" y="67"/>
                      <a:pt x="211" y="200"/>
                    </a:cubicBezTo>
                    <a:cubicBezTo>
                      <a:pt x="78" y="333"/>
                      <a:pt x="0" y="510"/>
                      <a:pt x="0" y="698"/>
                    </a:cubicBezTo>
                    <a:cubicBezTo>
                      <a:pt x="22" y="986"/>
                      <a:pt x="111" y="1275"/>
                      <a:pt x="255" y="1529"/>
                    </a:cubicBezTo>
                    <a:cubicBezTo>
                      <a:pt x="366" y="1729"/>
                      <a:pt x="521" y="1906"/>
                      <a:pt x="698" y="2050"/>
                    </a:cubicBezTo>
                    <a:cubicBezTo>
                      <a:pt x="920" y="2227"/>
                      <a:pt x="1174" y="2360"/>
                      <a:pt x="1451" y="2449"/>
                    </a:cubicBezTo>
                    <a:cubicBezTo>
                      <a:pt x="1602" y="2491"/>
                      <a:pt x="1758" y="2510"/>
                      <a:pt x="1916" y="2510"/>
                    </a:cubicBezTo>
                    <a:cubicBezTo>
                      <a:pt x="2049" y="2510"/>
                      <a:pt x="2184" y="2496"/>
                      <a:pt x="2315" y="2471"/>
                    </a:cubicBezTo>
                    <a:cubicBezTo>
                      <a:pt x="2493" y="2427"/>
                      <a:pt x="2648" y="2316"/>
                      <a:pt x="2736" y="2161"/>
                    </a:cubicBezTo>
                    <a:cubicBezTo>
                      <a:pt x="2925" y="1828"/>
                      <a:pt x="2814" y="1407"/>
                      <a:pt x="2493" y="1208"/>
                    </a:cubicBezTo>
                    <a:lnTo>
                      <a:pt x="2327" y="1142"/>
                    </a:lnTo>
                    <a:cubicBezTo>
                      <a:pt x="2266" y="1125"/>
                      <a:pt x="2202" y="1117"/>
                      <a:pt x="2138" y="1117"/>
                    </a:cubicBezTo>
                    <a:cubicBezTo>
                      <a:pt x="2101" y="1117"/>
                      <a:pt x="2064" y="1120"/>
                      <a:pt x="2027" y="1125"/>
                    </a:cubicBezTo>
                    <a:lnTo>
                      <a:pt x="2027" y="1125"/>
                    </a:lnTo>
                    <a:cubicBezTo>
                      <a:pt x="1999" y="1127"/>
                      <a:pt x="1972" y="1128"/>
                      <a:pt x="1944" y="1128"/>
                    </a:cubicBezTo>
                    <a:cubicBezTo>
                      <a:pt x="1934" y="1128"/>
                      <a:pt x="1924" y="1128"/>
                      <a:pt x="1913" y="1127"/>
                    </a:cubicBezTo>
                    <a:lnTo>
                      <a:pt x="1913" y="1127"/>
                    </a:lnTo>
                    <a:cubicBezTo>
                      <a:pt x="1861" y="1116"/>
                      <a:pt x="1808" y="1104"/>
                      <a:pt x="1758" y="1089"/>
                    </a:cubicBezTo>
                    <a:lnTo>
                      <a:pt x="1758" y="1089"/>
                    </a:lnTo>
                    <a:cubicBezTo>
                      <a:pt x="1696" y="1059"/>
                      <a:pt x="1640" y="1024"/>
                      <a:pt x="1585" y="986"/>
                    </a:cubicBezTo>
                    <a:lnTo>
                      <a:pt x="1585" y="986"/>
                    </a:lnTo>
                    <a:cubicBezTo>
                      <a:pt x="1544" y="948"/>
                      <a:pt x="1504" y="910"/>
                      <a:pt x="1469" y="869"/>
                    </a:cubicBezTo>
                    <a:lnTo>
                      <a:pt x="1469" y="869"/>
                    </a:lnTo>
                    <a:cubicBezTo>
                      <a:pt x="1444" y="829"/>
                      <a:pt x="1423" y="787"/>
                      <a:pt x="1403" y="746"/>
                    </a:cubicBezTo>
                    <a:lnTo>
                      <a:pt x="1403" y="746"/>
                    </a:lnTo>
                    <a:cubicBezTo>
                      <a:pt x="1396" y="724"/>
                      <a:pt x="1389" y="703"/>
                      <a:pt x="1384" y="681"/>
                    </a:cubicBezTo>
                    <a:lnTo>
                      <a:pt x="1384" y="681"/>
                    </a:lnTo>
                    <a:cubicBezTo>
                      <a:pt x="1370" y="500"/>
                      <a:pt x="1304" y="340"/>
                      <a:pt x="1186" y="200"/>
                    </a:cubicBezTo>
                    <a:cubicBezTo>
                      <a:pt x="1053" y="67"/>
                      <a:pt x="875" y="1"/>
                      <a:pt x="6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2"/>
              <p:cNvSpPr/>
              <p:nvPr/>
            </p:nvSpPr>
            <p:spPr>
              <a:xfrm>
                <a:off x="31570" y="4133931"/>
                <a:ext cx="101427" cy="83821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2409" extrusionOk="0">
                    <a:moveTo>
                      <a:pt x="714" y="0"/>
                    </a:moveTo>
                    <a:cubicBezTo>
                      <a:pt x="479" y="0"/>
                      <a:pt x="247" y="123"/>
                      <a:pt x="122" y="343"/>
                    </a:cubicBezTo>
                    <a:cubicBezTo>
                      <a:pt x="23" y="510"/>
                      <a:pt x="1" y="698"/>
                      <a:pt x="56" y="886"/>
                    </a:cubicBezTo>
                    <a:cubicBezTo>
                      <a:pt x="100" y="1052"/>
                      <a:pt x="222" y="1196"/>
                      <a:pt x="366" y="1296"/>
                    </a:cubicBezTo>
                    <a:lnTo>
                      <a:pt x="1851" y="2315"/>
                    </a:lnTo>
                    <a:cubicBezTo>
                      <a:pt x="1954" y="2374"/>
                      <a:pt x="2077" y="2409"/>
                      <a:pt x="2200" y="2409"/>
                    </a:cubicBezTo>
                    <a:cubicBezTo>
                      <a:pt x="2262" y="2409"/>
                      <a:pt x="2323" y="2400"/>
                      <a:pt x="2382" y="2382"/>
                    </a:cubicBezTo>
                    <a:cubicBezTo>
                      <a:pt x="2548" y="2337"/>
                      <a:pt x="2704" y="2227"/>
                      <a:pt x="2792" y="2072"/>
                    </a:cubicBezTo>
                    <a:cubicBezTo>
                      <a:pt x="2892" y="1905"/>
                      <a:pt x="2914" y="1717"/>
                      <a:pt x="2870" y="1529"/>
                    </a:cubicBezTo>
                    <a:cubicBezTo>
                      <a:pt x="2814" y="1363"/>
                      <a:pt x="2693" y="1219"/>
                      <a:pt x="2548" y="1119"/>
                    </a:cubicBezTo>
                    <a:lnTo>
                      <a:pt x="1064" y="100"/>
                    </a:lnTo>
                    <a:cubicBezTo>
                      <a:pt x="956" y="32"/>
                      <a:pt x="834" y="0"/>
                      <a:pt x="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2"/>
              <p:cNvSpPr/>
              <p:nvPr/>
            </p:nvSpPr>
            <p:spPr>
              <a:xfrm>
                <a:off x="-14742" y="3231105"/>
                <a:ext cx="172792" cy="121295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3486" extrusionOk="0">
                    <a:moveTo>
                      <a:pt x="1002" y="1"/>
                    </a:moveTo>
                    <a:cubicBezTo>
                      <a:pt x="389" y="1"/>
                      <a:pt x="0" y="920"/>
                      <a:pt x="678" y="1310"/>
                    </a:cubicBezTo>
                    <a:cubicBezTo>
                      <a:pt x="1254" y="1631"/>
                      <a:pt x="1797" y="1986"/>
                      <a:pt x="2340" y="2352"/>
                    </a:cubicBezTo>
                    <a:cubicBezTo>
                      <a:pt x="2533" y="2475"/>
                      <a:pt x="2721" y="2604"/>
                      <a:pt x="2907" y="2735"/>
                    </a:cubicBezTo>
                    <a:lnTo>
                      <a:pt x="2907" y="2735"/>
                    </a:lnTo>
                    <a:cubicBezTo>
                      <a:pt x="2975" y="2920"/>
                      <a:pt x="3119" y="3074"/>
                      <a:pt x="3312" y="3151"/>
                    </a:cubicBezTo>
                    <a:lnTo>
                      <a:pt x="3312" y="3151"/>
                    </a:lnTo>
                    <a:cubicBezTo>
                      <a:pt x="3325" y="3159"/>
                      <a:pt x="3338" y="3166"/>
                      <a:pt x="3348" y="3171"/>
                    </a:cubicBezTo>
                    <a:cubicBezTo>
                      <a:pt x="3403" y="3193"/>
                      <a:pt x="3447" y="3227"/>
                      <a:pt x="3503" y="3260"/>
                    </a:cubicBezTo>
                    <a:cubicBezTo>
                      <a:pt x="3625" y="3349"/>
                      <a:pt x="3758" y="3415"/>
                      <a:pt x="3902" y="3459"/>
                    </a:cubicBezTo>
                    <a:cubicBezTo>
                      <a:pt x="3967" y="3477"/>
                      <a:pt x="4031" y="3486"/>
                      <a:pt x="4094" y="3486"/>
                    </a:cubicBezTo>
                    <a:cubicBezTo>
                      <a:pt x="4599" y="3486"/>
                      <a:pt x="4966" y="2924"/>
                      <a:pt x="4699" y="2440"/>
                    </a:cubicBezTo>
                    <a:cubicBezTo>
                      <a:pt x="4555" y="2219"/>
                      <a:pt x="4356" y="2041"/>
                      <a:pt x="4145" y="1908"/>
                    </a:cubicBezTo>
                    <a:cubicBezTo>
                      <a:pt x="3248" y="1277"/>
                      <a:pt x="2340" y="657"/>
                      <a:pt x="1376" y="114"/>
                    </a:cubicBezTo>
                    <a:cubicBezTo>
                      <a:pt x="1247" y="35"/>
                      <a:pt x="1120" y="1"/>
                      <a:pt x="10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0" name="Google Shape;2100;p32"/>
            <p:cNvSpPr/>
            <p:nvPr/>
          </p:nvSpPr>
          <p:spPr>
            <a:xfrm rot="3920996">
              <a:off x="4627834" y="3325014"/>
              <a:ext cx="1975919" cy="3240958"/>
            </a:xfrm>
            <a:custGeom>
              <a:avLst/>
              <a:gdLst/>
              <a:ahLst/>
              <a:cxnLst/>
              <a:rect l="l" t="t" r="r" b="b"/>
              <a:pathLst>
                <a:path w="56786" h="93142" fill="none" extrusionOk="0">
                  <a:moveTo>
                    <a:pt x="56785" y="10258"/>
                  </a:moveTo>
                  <a:cubicBezTo>
                    <a:pt x="53894" y="7345"/>
                    <a:pt x="50349" y="5140"/>
                    <a:pt x="46594" y="3501"/>
                  </a:cubicBezTo>
                  <a:cubicBezTo>
                    <a:pt x="40124" y="698"/>
                    <a:pt x="31550" y="0"/>
                    <a:pt x="26964" y="5351"/>
                  </a:cubicBezTo>
                  <a:cubicBezTo>
                    <a:pt x="24283" y="8486"/>
                    <a:pt x="23718" y="12906"/>
                    <a:pt x="23884" y="17027"/>
                  </a:cubicBezTo>
                  <a:cubicBezTo>
                    <a:pt x="24039" y="21147"/>
                    <a:pt x="24804" y="25268"/>
                    <a:pt x="24327" y="29367"/>
                  </a:cubicBezTo>
                  <a:cubicBezTo>
                    <a:pt x="23840" y="33455"/>
                    <a:pt x="21768" y="37709"/>
                    <a:pt x="17969" y="39293"/>
                  </a:cubicBezTo>
                  <a:cubicBezTo>
                    <a:pt x="15111" y="40489"/>
                    <a:pt x="11776" y="39991"/>
                    <a:pt x="8896" y="41121"/>
                  </a:cubicBezTo>
                  <a:cubicBezTo>
                    <a:pt x="3756" y="43137"/>
                    <a:pt x="1" y="48964"/>
                    <a:pt x="1186" y="54358"/>
                  </a:cubicBezTo>
                  <a:cubicBezTo>
                    <a:pt x="2371" y="59753"/>
                    <a:pt x="7633" y="65082"/>
                    <a:pt x="10613" y="69734"/>
                  </a:cubicBezTo>
                  <a:cubicBezTo>
                    <a:pt x="15122" y="76769"/>
                    <a:pt x="18766" y="84800"/>
                    <a:pt x="18323" y="93141"/>
                  </a:cubicBezTo>
                </a:path>
              </a:pathLst>
            </a:custGeom>
            <a:solidFill>
              <a:schemeClr val="lt2"/>
            </a:solidFill>
            <a:ln w="692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2"/>
            <p:cNvSpPr/>
            <p:nvPr/>
          </p:nvSpPr>
          <p:spPr>
            <a:xfrm rot="3920996">
              <a:off x="4659188" y="3743105"/>
              <a:ext cx="1828280" cy="3011618"/>
            </a:xfrm>
            <a:custGeom>
              <a:avLst/>
              <a:gdLst/>
              <a:ahLst/>
              <a:cxnLst/>
              <a:rect l="l" t="t" r="r" b="b"/>
              <a:pathLst>
                <a:path w="52543" h="86551" fill="none" extrusionOk="0">
                  <a:moveTo>
                    <a:pt x="52542" y="16994"/>
                  </a:moveTo>
                  <a:cubicBezTo>
                    <a:pt x="48012" y="11643"/>
                    <a:pt x="35250" y="1"/>
                    <a:pt x="27429" y="4509"/>
                  </a:cubicBezTo>
                  <a:cubicBezTo>
                    <a:pt x="25734" y="5495"/>
                    <a:pt x="24649" y="7312"/>
                    <a:pt x="24183" y="9217"/>
                  </a:cubicBezTo>
                  <a:cubicBezTo>
                    <a:pt x="23065" y="13726"/>
                    <a:pt x="24505" y="18478"/>
                    <a:pt x="24538" y="23020"/>
                  </a:cubicBezTo>
                  <a:cubicBezTo>
                    <a:pt x="24571" y="27529"/>
                    <a:pt x="23408" y="31683"/>
                    <a:pt x="20317" y="35017"/>
                  </a:cubicBezTo>
                  <a:cubicBezTo>
                    <a:pt x="16329" y="39326"/>
                    <a:pt x="8597" y="37044"/>
                    <a:pt x="4576" y="41653"/>
                  </a:cubicBezTo>
                  <a:cubicBezTo>
                    <a:pt x="1" y="46881"/>
                    <a:pt x="6038" y="53207"/>
                    <a:pt x="9572" y="56674"/>
                  </a:cubicBezTo>
                  <a:cubicBezTo>
                    <a:pt x="17725" y="64705"/>
                    <a:pt x="19708" y="75451"/>
                    <a:pt x="19320" y="86551"/>
                  </a:cubicBezTo>
                </a:path>
              </a:pathLst>
            </a:custGeom>
            <a:solidFill>
              <a:schemeClr val="lt2"/>
            </a:solidFill>
            <a:ln w="761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3" name="Google Shape;2103;p33"/>
          <p:cNvGrpSpPr/>
          <p:nvPr/>
        </p:nvGrpSpPr>
        <p:grpSpPr>
          <a:xfrm rot="10800000" flipH="1">
            <a:off x="-40873" y="-711877"/>
            <a:ext cx="9874856" cy="5855372"/>
            <a:chOff x="-40873" y="-6952"/>
            <a:chExt cx="9874856" cy="5855372"/>
          </a:xfrm>
        </p:grpSpPr>
        <p:sp>
          <p:nvSpPr>
            <p:cNvPr id="2104" name="Google Shape;2104;p33"/>
            <p:cNvSpPr/>
            <p:nvPr/>
          </p:nvSpPr>
          <p:spPr>
            <a:xfrm>
              <a:off x="7525856" y="351506"/>
              <a:ext cx="1646291" cy="1785888"/>
            </a:xfrm>
            <a:custGeom>
              <a:avLst/>
              <a:gdLst/>
              <a:ahLst/>
              <a:cxnLst/>
              <a:rect l="l" t="t" r="r" b="b"/>
              <a:pathLst>
                <a:path w="47314" h="51326" extrusionOk="0">
                  <a:moveTo>
                    <a:pt x="47314" y="1"/>
                  </a:moveTo>
                  <a:lnTo>
                    <a:pt x="10159" y="621"/>
                  </a:lnTo>
                  <a:cubicBezTo>
                    <a:pt x="5850" y="4853"/>
                    <a:pt x="2981" y="10336"/>
                    <a:pt x="1951" y="16285"/>
                  </a:cubicBezTo>
                  <a:cubicBezTo>
                    <a:pt x="1" y="27717"/>
                    <a:pt x="5639" y="39914"/>
                    <a:pt x="15244" y="46416"/>
                  </a:cubicBezTo>
                  <a:cubicBezTo>
                    <a:pt x="20167" y="49746"/>
                    <a:pt x="27019" y="51325"/>
                    <a:pt x="33826" y="51325"/>
                  </a:cubicBezTo>
                  <a:cubicBezTo>
                    <a:pt x="38566" y="51325"/>
                    <a:pt x="43284" y="50559"/>
                    <a:pt x="47314" y="49086"/>
                  </a:cubicBezTo>
                  <a:lnTo>
                    <a:pt x="47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3"/>
            <p:cNvSpPr/>
            <p:nvPr/>
          </p:nvSpPr>
          <p:spPr>
            <a:xfrm>
              <a:off x="6254656" y="-6952"/>
              <a:ext cx="2925981" cy="1564453"/>
            </a:xfrm>
            <a:custGeom>
              <a:avLst/>
              <a:gdLst/>
              <a:ahLst/>
              <a:cxnLst/>
              <a:rect l="l" t="t" r="r" b="b"/>
              <a:pathLst>
                <a:path w="84092" h="44962" extrusionOk="0">
                  <a:moveTo>
                    <a:pt x="1009" y="0"/>
                  </a:moveTo>
                  <a:lnTo>
                    <a:pt x="1009" y="0"/>
                  </a:lnTo>
                  <a:cubicBezTo>
                    <a:pt x="1" y="7345"/>
                    <a:pt x="3678" y="18821"/>
                    <a:pt x="10115" y="22610"/>
                  </a:cubicBezTo>
                  <a:cubicBezTo>
                    <a:pt x="13740" y="24746"/>
                    <a:pt x="17816" y="25544"/>
                    <a:pt x="22015" y="25544"/>
                  </a:cubicBezTo>
                  <a:cubicBezTo>
                    <a:pt x="26745" y="25544"/>
                    <a:pt x="31631" y="24530"/>
                    <a:pt x="36203" y="23275"/>
                  </a:cubicBezTo>
                  <a:cubicBezTo>
                    <a:pt x="39898" y="22256"/>
                    <a:pt x="43831" y="21124"/>
                    <a:pt x="47602" y="21124"/>
                  </a:cubicBezTo>
                  <a:cubicBezTo>
                    <a:pt x="49698" y="21124"/>
                    <a:pt x="51745" y="21474"/>
                    <a:pt x="53672" y="22388"/>
                  </a:cubicBezTo>
                  <a:cubicBezTo>
                    <a:pt x="61105" y="25922"/>
                    <a:pt x="62767" y="36036"/>
                    <a:pt x="69137" y="41254"/>
                  </a:cubicBezTo>
                  <a:cubicBezTo>
                    <a:pt x="72798" y="44244"/>
                    <a:pt x="77036" y="44961"/>
                    <a:pt x="80669" y="44961"/>
                  </a:cubicBezTo>
                  <a:cubicBezTo>
                    <a:pt x="81894" y="44961"/>
                    <a:pt x="83050" y="44880"/>
                    <a:pt x="84092" y="44776"/>
                  </a:cubicBezTo>
                  <a:lnTo>
                    <a:pt x="83848" y="244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3"/>
            <p:cNvSpPr/>
            <p:nvPr/>
          </p:nvSpPr>
          <p:spPr>
            <a:xfrm>
              <a:off x="-40873" y="332995"/>
              <a:ext cx="2449951" cy="2245113"/>
            </a:xfrm>
            <a:custGeom>
              <a:avLst/>
              <a:gdLst/>
              <a:ahLst/>
              <a:cxnLst/>
              <a:rect l="l" t="t" r="r" b="b"/>
              <a:pathLst>
                <a:path w="70411" h="64524" extrusionOk="0">
                  <a:moveTo>
                    <a:pt x="59521" y="1"/>
                  </a:moveTo>
                  <a:lnTo>
                    <a:pt x="0" y="1485"/>
                  </a:lnTo>
                  <a:lnTo>
                    <a:pt x="476" y="64462"/>
                  </a:lnTo>
                  <a:cubicBezTo>
                    <a:pt x="1156" y="64503"/>
                    <a:pt x="1843" y="64523"/>
                    <a:pt x="2535" y="64523"/>
                  </a:cubicBezTo>
                  <a:cubicBezTo>
                    <a:pt x="15365" y="64523"/>
                    <a:pt x="30207" y="57589"/>
                    <a:pt x="36113" y="46427"/>
                  </a:cubicBezTo>
                  <a:cubicBezTo>
                    <a:pt x="39326" y="40346"/>
                    <a:pt x="41486" y="32547"/>
                    <a:pt x="47955" y="30199"/>
                  </a:cubicBezTo>
                  <a:cubicBezTo>
                    <a:pt x="50426" y="29301"/>
                    <a:pt x="53129" y="29412"/>
                    <a:pt x="55721" y="29002"/>
                  </a:cubicBezTo>
                  <a:cubicBezTo>
                    <a:pt x="62622" y="27906"/>
                    <a:pt x="68903" y="22489"/>
                    <a:pt x="70067" y="15609"/>
                  </a:cubicBezTo>
                  <a:cubicBezTo>
                    <a:pt x="70410" y="13471"/>
                    <a:pt x="70233" y="11289"/>
                    <a:pt x="69557" y="9240"/>
                  </a:cubicBezTo>
                  <a:cubicBezTo>
                    <a:pt x="68073" y="4631"/>
                    <a:pt x="64295" y="743"/>
                    <a:pt x="59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3"/>
            <p:cNvSpPr/>
            <p:nvPr/>
          </p:nvSpPr>
          <p:spPr>
            <a:xfrm>
              <a:off x="-40873" y="-6952"/>
              <a:ext cx="3132942" cy="1726076"/>
            </a:xfrm>
            <a:custGeom>
              <a:avLst/>
              <a:gdLst/>
              <a:ahLst/>
              <a:cxnLst/>
              <a:rect l="l" t="t" r="r" b="b"/>
              <a:pathLst>
                <a:path w="90040" h="49607" extrusionOk="0">
                  <a:moveTo>
                    <a:pt x="90040" y="0"/>
                  </a:moveTo>
                  <a:lnTo>
                    <a:pt x="0" y="244"/>
                  </a:lnTo>
                  <a:lnTo>
                    <a:pt x="0" y="49573"/>
                  </a:lnTo>
                  <a:cubicBezTo>
                    <a:pt x="485" y="49595"/>
                    <a:pt x="981" y="49607"/>
                    <a:pt x="1485" y="49607"/>
                  </a:cubicBezTo>
                  <a:cubicBezTo>
                    <a:pt x="10212" y="49607"/>
                    <a:pt x="21495" y="46237"/>
                    <a:pt x="25789" y="38927"/>
                  </a:cubicBezTo>
                  <a:cubicBezTo>
                    <a:pt x="29877" y="31959"/>
                    <a:pt x="31228" y="22233"/>
                    <a:pt x="38683" y="19120"/>
                  </a:cubicBezTo>
                  <a:cubicBezTo>
                    <a:pt x="40345" y="18428"/>
                    <a:pt x="42096" y="18184"/>
                    <a:pt x="43883" y="18184"/>
                  </a:cubicBezTo>
                  <a:cubicBezTo>
                    <a:pt x="46588" y="18184"/>
                    <a:pt x="49377" y="18744"/>
                    <a:pt x="52065" y="19165"/>
                  </a:cubicBezTo>
                  <a:cubicBezTo>
                    <a:pt x="54951" y="19613"/>
                    <a:pt x="57906" y="19876"/>
                    <a:pt x="60850" y="19876"/>
                  </a:cubicBezTo>
                  <a:cubicBezTo>
                    <a:pt x="63794" y="19876"/>
                    <a:pt x="66727" y="19613"/>
                    <a:pt x="69568" y="19010"/>
                  </a:cubicBezTo>
                  <a:cubicBezTo>
                    <a:pt x="72703" y="18356"/>
                    <a:pt x="75716" y="17226"/>
                    <a:pt x="78508" y="15642"/>
                  </a:cubicBezTo>
                  <a:cubicBezTo>
                    <a:pt x="82740" y="13216"/>
                    <a:pt x="88046" y="5572"/>
                    <a:pt x="90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3"/>
            <p:cNvSpPr/>
            <p:nvPr/>
          </p:nvSpPr>
          <p:spPr>
            <a:xfrm>
              <a:off x="1717144" y="3790470"/>
              <a:ext cx="2749431" cy="1404605"/>
            </a:xfrm>
            <a:custGeom>
              <a:avLst/>
              <a:gdLst/>
              <a:ahLst/>
              <a:cxnLst/>
              <a:rect l="l" t="t" r="r" b="b"/>
              <a:pathLst>
                <a:path w="79018" h="40368" extrusionOk="0">
                  <a:moveTo>
                    <a:pt x="39914" y="1"/>
                  </a:moveTo>
                  <a:cubicBezTo>
                    <a:pt x="39903" y="1"/>
                    <a:pt x="39892" y="1"/>
                    <a:pt x="39880" y="1"/>
                  </a:cubicBezTo>
                  <a:cubicBezTo>
                    <a:pt x="19099" y="1"/>
                    <a:pt x="1319" y="19919"/>
                    <a:pt x="1" y="40368"/>
                  </a:cubicBezTo>
                  <a:lnTo>
                    <a:pt x="79018" y="40124"/>
                  </a:lnTo>
                  <a:cubicBezTo>
                    <a:pt x="78531" y="32713"/>
                    <a:pt x="75983" y="22367"/>
                    <a:pt x="71950" y="16640"/>
                  </a:cubicBezTo>
                  <a:cubicBezTo>
                    <a:pt x="64623" y="6203"/>
                    <a:pt x="52663" y="1"/>
                    <a:pt x="39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3"/>
            <p:cNvSpPr/>
            <p:nvPr/>
          </p:nvSpPr>
          <p:spPr>
            <a:xfrm>
              <a:off x="4418767" y="4054425"/>
              <a:ext cx="2393270" cy="1129098"/>
            </a:xfrm>
            <a:custGeom>
              <a:avLst/>
              <a:gdLst/>
              <a:ahLst/>
              <a:cxnLst/>
              <a:rect l="l" t="t" r="r" b="b"/>
              <a:pathLst>
                <a:path w="68782" h="32450" extrusionOk="0">
                  <a:moveTo>
                    <a:pt x="45725" y="0"/>
                  </a:moveTo>
                  <a:cubicBezTo>
                    <a:pt x="41591" y="0"/>
                    <a:pt x="37410" y="1148"/>
                    <a:pt x="34120" y="3637"/>
                  </a:cubicBezTo>
                  <a:cubicBezTo>
                    <a:pt x="32214" y="5088"/>
                    <a:pt x="30663" y="6916"/>
                    <a:pt x="29102" y="8732"/>
                  </a:cubicBezTo>
                  <a:cubicBezTo>
                    <a:pt x="28093" y="9907"/>
                    <a:pt x="27074" y="11070"/>
                    <a:pt x="25944" y="12122"/>
                  </a:cubicBezTo>
                  <a:cubicBezTo>
                    <a:pt x="22843" y="15002"/>
                    <a:pt x="18988" y="16952"/>
                    <a:pt x="14833" y="17750"/>
                  </a:cubicBezTo>
                  <a:cubicBezTo>
                    <a:pt x="14237" y="17862"/>
                    <a:pt x="13601" y="17896"/>
                    <a:pt x="12947" y="17896"/>
                  </a:cubicBezTo>
                  <a:cubicBezTo>
                    <a:pt x="12001" y="17896"/>
                    <a:pt x="11017" y="17826"/>
                    <a:pt x="10061" y="17826"/>
                  </a:cubicBezTo>
                  <a:cubicBezTo>
                    <a:pt x="8952" y="17826"/>
                    <a:pt x="7879" y="17920"/>
                    <a:pt x="6946" y="18326"/>
                  </a:cubicBezTo>
                  <a:cubicBezTo>
                    <a:pt x="3135" y="19987"/>
                    <a:pt x="0" y="25504"/>
                    <a:pt x="244" y="32206"/>
                  </a:cubicBezTo>
                  <a:lnTo>
                    <a:pt x="62977" y="32450"/>
                  </a:lnTo>
                  <a:cubicBezTo>
                    <a:pt x="66799" y="29337"/>
                    <a:pt x="68782" y="23344"/>
                    <a:pt x="68560" y="20596"/>
                  </a:cubicBezTo>
                  <a:cubicBezTo>
                    <a:pt x="67574" y="9164"/>
                    <a:pt x="57981" y="424"/>
                    <a:pt x="46516" y="14"/>
                  </a:cubicBezTo>
                  <a:cubicBezTo>
                    <a:pt x="46252" y="5"/>
                    <a:pt x="45989" y="0"/>
                    <a:pt x="45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3"/>
            <p:cNvSpPr/>
            <p:nvPr/>
          </p:nvSpPr>
          <p:spPr>
            <a:xfrm>
              <a:off x="607810" y="2713530"/>
              <a:ext cx="330379" cy="330379"/>
            </a:xfrm>
            <a:custGeom>
              <a:avLst/>
              <a:gdLst/>
              <a:ahLst/>
              <a:cxnLst/>
              <a:rect l="l" t="t" r="r" b="b"/>
              <a:pathLst>
                <a:path w="9495" h="9495" extrusionOk="0">
                  <a:moveTo>
                    <a:pt x="4742" y="1"/>
                  </a:moveTo>
                  <a:lnTo>
                    <a:pt x="1" y="4742"/>
                  </a:lnTo>
                  <a:lnTo>
                    <a:pt x="4742" y="9494"/>
                  </a:lnTo>
                  <a:lnTo>
                    <a:pt x="9494" y="4742"/>
                  </a:lnTo>
                  <a:lnTo>
                    <a:pt x="4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3"/>
            <p:cNvSpPr/>
            <p:nvPr/>
          </p:nvSpPr>
          <p:spPr>
            <a:xfrm>
              <a:off x="7562878" y="4177773"/>
              <a:ext cx="341548" cy="175889"/>
            </a:xfrm>
            <a:custGeom>
              <a:avLst/>
              <a:gdLst/>
              <a:ahLst/>
              <a:cxnLst/>
              <a:rect l="l" t="t" r="r" b="b"/>
              <a:pathLst>
                <a:path w="9816" h="5055" extrusionOk="0">
                  <a:moveTo>
                    <a:pt x="4459" y="1443"/>
                  </a:moveTo>
                  <a:lnTo>
                    <a:pt x="4587" y="1498"/>
                  </a:lnTo>
                  <a:cubicBezTo>
                    <a:pt x="4544" y="1480"/>
                    <a:pt x="4501" y="1462"/>
                    <a:pt x="4459" y="1443"/>
                  </a:cubicBezTo>
                  <a:close/>
                  <a:moveTo>
                    <a:pt x="7179" y="2207"/>
                  </a:moveTo>
                  <a:lnTo>
                    <a:pt x="7336" y="2226"/>
                  </a:lnTo>
                  <a:lnTo>
                    <a:pt x="7336" y="2226"/>
                  </a:lnTo>
                  <a:cubicBezTo>
                    <a:pt x="7283" y="2221"/>
                    <a:pt x="7231" y="2214"/>
                    <a:pt x="7179" y="2207"/>
                  </a:cubicBezTo>
                  <a:close/>
                  <a:moveTo>
                    <a:pt x="1542" y="0"/>
                  </a:moveTo>
                  <a:cubicBezTo>
                    <a:pt x="1410" y="0"/>
                    <a:pt x="1282" y="16"/>
                    <a:pt x="1175" y="47"/>
                  </a:cubicBezTo>
                  <a:cubicBezTo>
                    <a:pt x="432" y="247"/>
                    <a:pt x="0" y="1011"/>
                    <a:pt x="200" y="1753"/>
                  </a:cubicBezTo>
                  <a:cubicBezTo>
                    <a:pt x="311" y="2086"/>
                    <a:pt x="532" y="2385"/>
                    <a:pt x="842" y="2584"/>
                  </a:cubicBezTo>
                  <a:cubicBezTo>
                    <a:pt x="2947" y="4035"/>
                    <a:pt x="5406" y="4888"/>
                    <a:pt x="7965" y="5054"/>
                  </a:cubicBezTo>
                  <a:cubicBezTo>
                    <a:pt x="9195" y="5054"/>
                    <a:pt x="9815" y="3559"/>
                    <a:pt x="8940" y="2695"/>
                  </a:cubicBezTo>
                  <a:cubicBezTo>
                    <a:pt x="8674" y="2440"/>
                    <a:pt x="8320" y="2296"/>
                    <a:pt x="7965" y="2285"/>
                  </a:cubicBezTo>
                  <a:lnTo>
                    <a:pt x="7954" y="2285"/>
                  </a:lnTo>
                  <a:cubicBezTo>
                    <a:pt x="7791" y="2271"/>
                    <a:pt x="7624" y="2257"/>
                    <a:pt x="7458" y="2240"/>
                  </a:cubicBezTo>
                  <a:lnTo>
                    <a:pt x="7458" y="2240"/>
                  </a:lnTo>
                  <a:cubicBezTo>
                    <a:pt x="6390" y="2086"/>
                    <a:pt x="5342" y="1803"/>
                    <a:pt x="4343" y="1391"/>
                  </a:cubicBezTo>
                  <a:lnTo>
                    <a:pt x="4343" y="1391"/>
                  </a:lnTo>
                  <a:cubicBezTo>
                    <a:pt x="3602" y="1056"/>
                    <a:pt x="2897" y="650"/>
                    <a:pt x="2238" y="180"/>
                  </a:cubicBezTo>
                  <a:cubicBezTo>
                    <a:pt x="2057" y="57"/>
                    <a:pt x="1792" y="0"/>
                    <a:pt x="1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3"/>
            <p:cNvSpPr/>
            <p:nvPr/>
          </p:nvSpPr>
          <p:spPr>
            <a:xfrm>
              <a:off x="7874328" y="4017507"/>
              <a:ext cx="220496" cy="157969"/>
            </a:xfrm>
            <a:custGeom>
              <a:avLst/>
              <a:gdLst/>
              <a:ahLst/>
              <a:cxnLst/>
              <a:rect l="l" t="t" r="r" b="b"/>
              <a:pathLst>
                <a:path w="6337" h="4540" extrusionOk="0">
                  <a:moveTo>
                    <a:pt x="2936" y="865"/>
                  </a:moveTo>
                  <a:lnTo>
                    <a:pt x="2994" y="909"/>
                  </a:lnTo>
                  <a:lnTo>
                    <a:pt x="2994" y="909"/>
                  </a:lnTo>
                  <a:cubicBezTo>
                    <a:pt x="2975" y="894"/>
                    <a:pt x="2955" y="880"/>
                    <a:pt x="2936" y="865"/>
                  </a:cubicBezTo>
                  <a:close/>
                  <a:moveTo>
                    <a:pt x="3159" y="1034"/>
                  </a:moveTo>
                  <a:lnTo>
                    <a:pt x="3213" y="1075"/>
                  </a:lnTo>
                  <a:cubicBezTo>
                    <a:pt x="3195" y="1062"/>
                    <a:pt x="3177" y="1048"/>
                    <a:pt x="3159" y="1034"/>
                  </a:cubicBezTo>
                  <a:close/>
                  <a:moveTo>
                    <a:pt x="3866" y="1463"/>
                  </a:moveTo>
                  <a:lnTo>
                    <a:pt x="3922" y="1485"/>
                  </a:lnTo>
                  <a:lnTo>
                    <a:pt x="3922" y="1485"/>
                  </a:lnTo>
                  <a:cubicBezTo>
                    <a:pt x="3904" y="1478"/>
                    <a:pt x="3885" y="1470"/>
                    <a:pt x="3866" y="1463"/>
                  </a:cubicBezTo>
                  <a:close/>
                  <a:moveTo>
                    <a:pt x="1505" y="1"/>
                  </a:moveTo>
                  <a:cubicBezTo>
                    <a:pt x="1138" y="1"/>
                    <a:pt x="770" y="134"/>
                    <a:pt x="521" y="399"/>
                  </a:cubicBezTo>
                  <a:cubicBezTo>
                    <a:pt x="0" y="953"/>
                    <a:pt x="0" y="1817"/>
                    <a:pt x="521" y="2360"/>
                  </a:cubicBezTo>
                  <a:cubicBezTo>
                    <a:pt x="1551" y="3468"/>
                    <a:pt x="2903" y="4221"/>
                    <a:pt x="4387" y="4498"/>
                  </a:cubicBezTo>
                  <a:cubicBezTo>
                    <a:pt x="4502" y="4526"/>
                    <a:pt x="4619" y="4540"/>
                    <a:pt x="4734" y="4540"/>
                  </a:cubicBezTo>
                  <a:cubicBezTo>
                    <a:pt x="4985" y="4540"/>
                    <a:pt x="5230" y="4475"/>
                    <a:pt x="5450" y="4354"/>
                  </a:cubicBezTo>
                  <a:cubicBezTo>
                    <a:pt x="6115" y="3977"/>
                    <a:pt x="6337" y="3124"/>
                    <a:pt x="5949" y="2460"/>
                  </a:cubicBezTo>
                  <a:cubicBezTo>
                    <a:pt x="5772" y="2183"/>
                    <a:pt x="5473" y="1895"/>
                    <a:pt x="5118" y="1828"/>
                  </a:cubicBezTo>
                  <a:lnTo>
                    <a:pt x="5129" y="1828"/>
                  </a:lnTo>
                  <a:cubicBezTo>
                    <a:pt x="4777" y="1765"/>
                    <a:pt x="4432" y="1672"/>
                    <a:pt x="4094" y="1550"/>
                  </a:cubicBezTo>
                  <a:lnTo>
                    <a:pt x="4094" y="1550"/>
                  </a:lnTo>
                  <a:cubicBezTo>
                    <a:pt x="3740" y="1392"/>
                    <a:pt x="3396" y="1199"/>
                    <a:pt x="3077" y="969"/>
                  </a:cubicBezTo>
                  <a:lnTo>
                    <a:pt x="3077" y="969"/>
                  </a:lnTo>
                  <a:cubicBezTo>
                    <a:pt x="2863" y="798"/>
                    <a:pt x="2665" y="610"/>
                    <a:pt x="2482" y="399"/>
                  </a:cubicBezTo>
                  <a:cubicBezTo>
                    <a:pt x="2238" y="134"/>
                    <a:pt x="1872" y="1"/>
                    <a:pt x="1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3"/>
            <p:cNvSpPr/>
            <p:nvPr/>
          </p:nvSpPr>
          <p:spPr>
            <a:xfrm>
              <a:off x="8184978" y="4277252"/>
              <a:ext cx="256752" cy="174079"/>
            </a:xfrm>
            <a:custGeom>
              <a:avLst/>
              <a:gdLst/>
              <a:ahLst/>
              <a:cxnLst/>
              <a:rect l="l" t="t" r="r" b="b"/>
              <a:pathLst>
                <a:path w="7379" h="5003" extrusionOk="0">
                  <a:moveTo>
                    <a:pt x="4022" y="3813"/>
                  </a:moveTo>
                  <a:cubicBezTo>
                    <a:pt x="4057" y="3840"/>
                    <a:pt x="4091" y="3868"/>
                    <a:pt x="4126" y="3896"/>
                  </a:cubicBezTo>
                  <a:lnTo>
                    <a:pt x="4126" y="3896"/>
                  </a:lnTo>
                  <a:lnTo>
                    <a:pt x="4022" y="3813"/>
                  </a:lnTo>
                  <a:close/>
                  <a:moveTo>
                    <a:pt x="1555" y="1"/>
                  </a:moveTo>
                  <a:cubicBezTo>
                    <a:pt x="1325" y="1"/>
                    <a:pt x="1106" y="45"/>
                    <a:pt x="887" y="179"/>
                  </a:cubicBezTo>
                  <a:cubicBezTo>
                    <a:pt x="222" y="567"/>
                    <a:pt x="1" y="1409"/>
                    <a:pt x="389" y="2073"/>
                  </a:cubicBezTo>
                  <a:cubicBezTo>
                    <a:pt x="577" y="2350"/>
                    <a:pt x="876" y="2650"/>
                    <a:pt x="1219" y="2705"/>
                  </a:cubicBezTo>
                  <a:cubicBezTo>
                    <a:pt x="1772" y="2795"/>
                    <a:pt x="2316" y="2941"/>
                    <a:pt x="2834" y="3149"/>
                  </a:cubicBezTo>
                  <a:lnTo>
                    <a:pt x="2834" y="3149"/>
                  </a:lnTo>
                  <a:cubicBezTo>
                    <a:pt x="3329" y="3378"/>
                    <a:pt x="3793" y="3657"/>
                    <a:pt x="4232" y="3984"/>
                  </a:cubicBezTo>
                  <a:lnTo>
                    <a:pt x="4232" y="3984"/>
                  </a:lnTo>
                  <a:cubicBezTo>
                    <a:pt x="4463" y="4179"/>
                    <a:pt x="4681" y="4386"/>
                    <a:pt x="4886" y="4599"/>
                  </a:cubicBezTo>
                  <a:cubicBezTo>
                    <a:pt x="5137" y="4866"/>
                    <a:pt x="5505" y="5002"/>
                    <a:pt x="5872" y="5002"/>
                  </a:cubicBezTo>
                  <a:cubicBezTo>
                    <a:pt x="6236" y="5002"/>
                    <a:pt x="6599" y="4869"/>
                    <a:pt x="6847" y="4599"/>
                  </a:cubicBezTo>
                  <a:cubicBezTo>
                    <a:pt x="7379" y="4056"/>
                    <a:pt x="7379" y="3192"/>
                    <a:pt x="6847" y="2650"/>
                  </a:cubicBezTo>
                  <a:cubicBezTo>
                    <a:pt x="5540" y="1265"/>
                    <a:pt x="3823" y="356"/>
                    <a:pt x="1962" y="35"/>
                  </a:cubicBezTo>
                  <a:cubicBezTo>
                    <a:pt x="1821" y="15"/>
                    <a:pt x="1686" y="1"/>
                    <a:pt x="1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3"/>
            <p:cNvSpPr/>
            <p:nvPr/>
          </p:nvSpPr>
          <p:spPr>
            <a:xfrm>
              <a:off x="8200009" y="4529759"/>
              <a:ext cx="269105" cy="173871"/>
            </a:xfrm>
            <a:custGeom>
              <a:avLst/>
              <a:gdLst/>
              <a:ahLst/>
              <a:cxnLst/>
              <a:rect l="l" t="t" r="r" b="b"/>
              <a:pathLst>
                <a:path w="7734" h="4997" extrusionOk="0">
                  <a:moveTo>
                    <a:pt x="3169" y="710"/>
                  </a:moveTo>
                  <a:lnTo>
                    <a:pt x="3240" y="764"/>
                  </a:lnTo>
                  <a:lnTo>
                    <a:pt x="3240" y="764"/>
                  </a:lnTo>
                  <a:cubicBezTo>
                    <a:pt x="3216" y="746"/>
                    <a:pt x="3193" y="728"/>
                    <a:pt x="3169" y="710"/>
                  </a:cubicBezTo>
                  <a:close/>
                  <a:moveTo>
                    <a:pt x="4875" y="1762"/>
                  </a:moveTo>
                  <a:lnTo>
                    <a:pt x="5141" y="1869"/>
                  </a:lnTo>
                  <a:lnTo>
                    <a:pt x="5141" y="1869"/>
                  </a:lnTo>
                  <a:cubicBezTo>
                    <a:pt x="5052" y="1834"/>
                    <a:pt x="4963" y="1799"/>
                    <a:pt x="4875" y="1762"/>
                  </a:cubicBezTo>
                  <a:close/>
                  <a:moveTo>
                    <a:pt x="1851" y="1"/>
                  </a:moveTo>
                  <a:cubicBezTo>
                    <a:pt x="610" y="1"/>
                    <a:pt x="1" y="1485"/>
                    <a:pt x="865" y="2360"/>
                  </a:cubicBezTo>
                  <a:cubicBezTo>
                    <a:pt x="2250" y="3645"/>
                    <a:pt x="3945" y="4532"/>
                    <a:pt x="5783" y="4953"/>
                  </a:cubicBezTo>
                  <a:cubicBezTo>
                    <a:pt x="5900" y="4982"/>
                    <a:pt x="6020" y="4996"/>
                    <a:pt x="6140" y="4996"/>
                  </a:cubicBezTo>
                  <a:cubicBezTo>
                    <a:pt x="6386" y="4996"/>
                    <a:pt x="6631" y="4935"/>
                    <a:pt x="6847" y="4809"/>
                  </a:cubicBezTo>
                  <a:cubicBezTo>
                    <a:pt x="7512" y="4421"/>
                    <a:pt x="7733" y="3579"/>
                    <a:pt x="7345" y="2914"/>
                  </a:cubicBezTo>
                  <a:cubicBezTo>
                    <a:pt x="7157" y="2604"/>
                    <a:pt x="6869" y="2371"/>
                    <a:pt x="6515" y="2283"/>
                  </a:cubicBezTo>
                  <a:lnTo>
                    <a:pt x="6526" y="2283"/>
                  </a:lnTo>
                  <a:cubicBezTo>
                    <a:pt x="6068" y="2184"/>
                    <a:pt x="5617" y="2049"/>
                    <a:pt x="5179" y="1883"/>
                  </a:cubicBezTo>
                  <a:lnTo>
                    <a:pt x="5179" y="1883"/>
                  </a:lnTo>
                  <a:cubicBezTo>
                    <a:pt x="4534" y="1607"/>
                    <a:pt x="3923" y="1261"/>
                    <a:pt x="3362" y="854"/>
                  </a:cubicBezTo>
                  <a:lnTo>
                    <a:pt x="3362" y="854"/>
                  </a:lnTo>
                  <a:cubicBezTo>
                    <a:pt x="3180" y="710"/>
                    <a:pt x="2999" y="563"/>
                    <a:pt x="2826" y="400"/>
                  </a:cubicBezTo>
                  <a:cubicBezTo>
                    <a:pt x="2560" y="145"/>
                    <a:pt x="2216" y="1"/>
                    <a:pt x="1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3"/>
            <p:cNvSpPr/>
            <p:nvPr/>
          </p:nvSpPr>
          <p:spPr>
            <a:xfrm>
              <a:off x="8653701" y="4541172"/>
              <a:ext cx="202020" cy="174949"/>
            </a:xfrm>
            <a:custGeom>
              <a:avLst/>
              <a:gdLst/>
              <a:ahLst/>
              <a:cxnLst/>
              <a:rect l="l" t="t" r="r" b="b"/>
              <a:pathLst>
                <a:path w="5806" h="5028" extrusionOk="0">
                  <a:moveTo>
                    <a:pt x="3446" y="1589"/>
                  </a:moveTo>
                  <a:lnTo>
                    <a:pt x="3498" y="1629"/>
                  </a:lnTo>
                  <a:lnTo>
                    <a:pt x="3498" y="1629"/>
                  </a:lnTo>
                  <a:cubicBezTo>
                    <a:pt x="3480" y="1616"/>
                    <a:pt x="3463" y="1603"/>
                    <a:pt x="3446" y="1589"/>
                  </a:cubicBezTo>
                  <a:close/>
                  <a:moveTo>
                    <a:pt x="4598" y="2299"/>
                  </a:moveTo>
                  <a:lnTo>
                    <a:pt x="4662" y="2327"/>
                  </a:lnTo>
                  <a:lnTo>
                    <a:pt x="4662" y="2327"/>
                  </a:lnTo>
                  <a:cubicBezTo>
                    <a:pt x="4641" y="2320"/>
                    <a:pt x="4619" y="2314"/>
                    <a:pt x="4598" y="2309"/>
                  </a:cubicBezTo>
                  <a:lnTo>
                    <a:pt x="4598" y="2299"/>
                  </a:lnTo>
                  <a:close/>
                  <a:moveTo>
                    <a:pt x="1411" y="0"/>
                  </a:moveTo>
                  <a:cubicBezTo>
                    <a:pt x="1167" y="0"/>
                    <a:pt x="923" y="64"/>
                    <a:pt x="709" y="182"/>
                  </a:cubicBezTo>
                  <a:cubicBezTo>
                    <a:pt x="399" y="371"/>
                    <a:pt x="166" y="670"/>
                    <a:pt x="78" y="1013"/>
                  </a:cubicBezTo>
                  <a:cubicBezTo>
                    <a:pt x="0" y="1357"/>
                    <a:pt x="0" y="1778"/>
                    <a:pt x="211" y="2088"/>
                  </a:cubicBezTo>
                  <a:cubicBezTo>
                    <a:pt x="621" y="2697"/>
                    <a:pt x="1119" y="3240"/>
                    <a:pt x="1695" y="3705"/>
                  </a:cubicBezTo>
                  <a:cubicBezTo>
                    <a:pt x="2338" y="4248"/>
                    <a:pt x="3069" y="4680"/>
                    <a:pt x="3855" y="4968"/>
                  </a:cubicBezTo>
                  <a:cubicBezTo>
                    <a:pt x="3952" y="5010"/>
                    <a:pt x="4067" y="5027"/>
                    <a:pt x="4187" y="5027"/>
                  </a:cubicBezTo>
                  <a:cubicBezTo>
                    <a:pt x="4450" y="5027"/>
                    <a:pt x="4740" y="4942"/>
                    <a:pt x="4930" y="4835"/>
                  </a:cubicBezTo>
                  <a:cubicBezTo>
                    <a:pt x="5584" y="4447"/>
                    <a:pt x="5805" y="3594"/>
                    <a:pt x="5428" y="2941"/>
                  </a:cubicBezTo>
                  <a:lnTo>
                    <a:pt x="5207" y="2664"/>
                  </a:lnTo>
                  <a:cubicBezTo>
                    <a:pt x="5064" y="2511"/>
                    <a:pt x="4887" y="2399"/>
                    <a:pt x="4692" y="2336"/>
                  </a:cubicBezTo>
                  <a:lnTo>
                    <a:pt x="4692" y="2336"/>
                  </a:lnTo>
                  <a:cubicBezTo>
                    <a:pt x="4320" y="2162"/>
                    <a:pt x="3962" y="1961"/>
                    <a:pt x="3628" y="1724"/>
                  </a:cubicBezTo>
                  <a:lnTo>
                    <a:pt x="3628" y="1724"/>
                  </a:lnTo>
                  <a:cubicBezTo>
                    <a:pt x="3285" y="1444"/>
                    <a:pt x="2966" y="1134"/>
                    <a:pt x="2683" y="787"/>
                  </a:cubicBezTo>
                  <a:lnTo>
                    <a:pt x="2683" y="787"/>
                  </a:lnTo>
                  <a:cubicBezTo>
                    <a:pt x="2657" y="752"/>
                    <a:pt x="2630" y="716"/>
                    <a:pt x="2604" y="681"/>
                  </a:cubicBezTo>
                  <a:cubicBezTo>
                    <a:pt x="2415" y="382"/>
                    <a:pt x="2127" y="149"/>
                    <a:pt x="1773" y="49"/>
                  </a:cubicBezTo>
                  <a:cubicBezTo>
                    <a:pt x="1655" y="16"/>
                    <a:pt x="1533" y="0"/>
                    <a:pt x="1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3"/>
            <p:cNvSpPr/>
            <p:nvPr/>
          </p:nvSpPr>
          <p:spPr>
            <a:xfrm>
              <a:off x="7902443" y="3754631"/>
              <a:ext cx="236328" cy="161449"/>
            </a:xfrm>
            <a:custGeom>
              <a:avLst/>
              <a:gdLst/>
              <a:ahLst/>
              <a:cxnLst/>
              <a:rect l="l" t="t" r="r" b="b"/>
              <a:pathLst>
                <a:path w="6792" h="4640" extrusionOk="0">
                  <a:moveTo>
                    <a:pt x="1421" y="1"/>
                  </a:moveTo>
                  <a:cubicBezTo>
                    <a:pt x="1301" y="1"/>
                    <a:pt x="1181" y="16"/>
                    <a:pt x="1064" y="45"/>
                  </a:cubicBezTo>
                  <a:cubicBezTo>
                    <a:pt x="710" y="145"/>
                    <a:pt x="422" y="366"/>
                    <a:pt x="233" y="676"/>
                  </a:cubicBezTo>
                  <a:cubicBezTo>
                    <a:pt x="45" y="1009"/>
                    <a:pt x="1" y="1385"/>
                    <a:pt x="89" y="1751"/>
                  </a:cubicBezTo>
                  <a:cubicBezTo>
                    <a:pt x="200" y="2072"/>
                    <a:pt x="411" y="2427"/>
                    <a:pt x="732" y="2582"/>
                  </a:cubicBezTo>
                  <a:lnTo>
                    <a:pt x="4653" y="4454"/>
                  </a:lnTo>
                  <a:cubicBezTo>
                    <a:pt x="4873" y="4575"/>
                    <a:pt x="5125" y="4639"/>
                    <a:pt x="5375" y="4639"/>
                  </a:cubicBezTo>
                  <a:cubicBezTo>
                    <a:pt x="5490" y="4639"/>
                    <a:pt x="5605" y="4626"/>
                    <a:pt x="5717" y="4598"/>
                  </a:cubicBezTo>
                  <a:cubicBezTo>
                    <a:pt x="6071" y="4498"/>
                    <a:pt x="6371" y="4265"/>
                    <a:pt x="6548" y="3955"/>
                  </a:cubicBezTo>
                  <a:cubicBezTo>
                    <a:pt x="6736" y="3634"/>
                    <a:pt x="6791" y="3257"/>
                    <a:pt x="6692" y="2892"/>
                  </a:cubicBezTo>
                  <a:cubicBezTo>
                    <a:pt x="6581" y="2560"/>
                    <a:pt x="6371" y="2216"/>
                    <a:pt x="6049" y="2061"/>
                  </a:cubicBezTo>
                  <a:lnTo>
                    <a:pt x="6038" y="2061"/>
                  </a:lnTo>
                  <a:lnTo>
                    <a:pt x="2128" y="189"/>
                  </a:lnTo>
                  <a:cubicBezTo>
                    <a:pt x="1912" y="63"/>
                    <a:pt x="1667" y="1"/>
                    <a:pt x="1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3"/>
            <p:cNvSpPr/>
            <p:nvPr/>
          </p:nvSpPr>
          <p:spPr>
            <a:xfrm>
              <a:off x="7465731" y="3818236"/>
              <a:ext cx="271784" cy="136466"/>
            </a:xfrm>
            <a:custGeom>
              <a:avLst/>
              <a:gdLst/>
              <a:ahLst/>
              <a:cxnLst/>
              <a:rect l="l" t="t" r="r" b="b"/>
              <a:pathLst>
                <a:path w="7811" h="3922" extrusionOk="0">
                  <a:moveTo>
                    <a:pt x="1771" y="1"/>
                  </a:moveTo>
                  <a:cubicBezTo>
                    <a:pt x="1525" y="1"/>
                    <a:pt x="1280" y="62"/>
                    <a:pt x="1064" y="189"/>
                  </a:cubicBezTo>
                  <a:cubicBezTo>
                    <a:pt x="1" y="809"/>
                    <a:pt x="211" y="2393"/>
                    <a:pt x="1397" y="2714"/>
                  </a:cubicBezTo>
                  <a:lnTo>
                    <a:pt x="5684" y="3878"/>
                  </a:lnTo>
                  <a:cubicBezTo>
                    <a:pt x="5804" y="3907"/>
                    <a:pt x="5925" y="3922"/>
                    <a:pt x="6046" y="3922"/>
                  </a:cubicBezTo>
                  <a:cubicBezTo>
                    <a:pt x="6292" y="3922"/>
                    <a:pt x="6535" y="3860"/>
                    <a:pt x="6758" y="3734"/>
                  </a:cubicBezTo>
                  <a:cubicBezTo>
                    <a:pt x="7811" y="3124"/>
                    <a:pt x="7600" y="1529"/>
                    <a:pt x="6426" y="1208"/>
                  </a:cubicBezTo>
                  <a:lnTo>
                    <a:pt x="2128" y="45"/>
                  </a:lnTo>
                  <a:cubicBezTo>
                    <a:pt x="2011" y="16"/>
                    <a:pt x="1891" y="1"/>
                    <a:pt x="17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3"/>
            <p:cNvSpPr/>
            <p:nvPr/>
          </p:nvSpPr>
          <p:spPr>
            <a:xfrm>
              <a:off x="7253759" y="4016742"/>
              <a:ext cx="159987" cy="96382"/>
            </a:xfrm>
            <a:custGeom>
              <a:avLst/>
              <a:gdLst/>
              <a:ahLst/>
              <a:cxnLst/>
              <a:rect l="l" t="t" r="r" b="b"/>
              <a:pathLst>
                <a:path w="4598" h="2770" extrusionOk="0">
                  <a:moveTo>
                    <a:pt x="1396" y="0"/>
                  </a:moveTo>
                  <a:cubicBezTo>
                    <a:pt x="1030" y="11"/>
                    <a:pt x="687" y="156"/>
                    <a:pt x="421" y="410"/>
                  </a:cubicBezTo>
                  <a:cubicBezTo>
                    <a:pt x="288" y="532"/>
                    <a:pt x="188" y="687"/>
                    <a:pt x="133" y="853"/>
                  </a:cubicBezTo>
                  <a:cubicBezTo>
                    <a:pt x="44" y="1020"/>
                    <a:pt x="0" y="1208"/>
                    <a:pt x="11" y="1385"/>
                  </a:cubicBezTo>
                  <a:cubicBezTo>
                    <a:pt x="11" y="1762"/>
                    <a:pt x="166" y="2105"/>
                    <a:pt x="421" y="2371"/>
                  </a:cubicBezTo>
                  <a:cubicBezTo>
                    <a:pt x="687" y="2626"/>
                    <a:pt x="1030" y="2770"/>
                    <a:pt x="1396" y="2770"/>
                  </a:cubicBezTo>
                  <a:lnTo>
                    <a:pt x="3201" y="2770"/>
                  </a:lnTo>
                  <a:cubicBezTo>
                    <a:pt x="3567" y="2770"/>
                    <a:pt x="3922" y="2626"/>
                    <a:pt x="4176" y="2371"/>
                  </a:cubicBezTo>
                  <a:cubicBezTo>
                    <a:pt x="4309" y="2249"/>
                    <a:pt x="4409" y="2094"/>
                    <a:pt x="4464" y="1928"/>
                  </a:cubicBezTo>
                  <a:cubicBezTo>
                    <a:pt x="4553" y="1762"/>
                    <a:pt x="4597" y="1573"/>
                    <a:pt x="4586" y="1385"/>
                  </a:cubicBezTo>
                  <a:cubicBezTo>
                    <a:pt x="4586" y="1020"/>
                    <a:pt x="4442" y="676"/>
                    <a:pt x="4176" y="410"/>
                  </a:cubicBezTo>
                  <a:cubicBezTo>
                    <a:pt x="3910" y="156"/>
                    <a:pt x="3567" y="11"/>
                    <a:pt x="32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3"/>
            <p:cNvSpPr/>
            <p:nvPr/>
          </p:nvSpPr>
          <p:spPr>
            <a:xfrm>
              <a:off x="7484242" y="4431254"/>
              <a:ext cx="235527" cy="145547"/>
            </a:xfrm>
            <a:custGeom>
              <a:avLst/>
              <a:gdLst/>
              <a:ahLst/>
              <a:cxnLst/>
              <a:rect l="l" t="t" r="r" b="b"/>
              <a:pathLst>
                <a:path w="6769" h="4183" extrusionOk="0">
                  <a:moveTo>
                    <a:pt x="1610" y="1"/>
                  </a:moveTo>
                  <a:cubicBezTo>
                    <a:pt x="1353" y="1"/>
                    <a:pt x="1074" y="83"/>
                    <a:pt x="887" y="195"/>
                  </a:cubicBezTo>
                  <a:cubicBezTo>
                    <a:pt x="222" y="583"/>
                    <a:pt x="0" y="1425"/>
                    <a:pt x="388" y="2090"/>
                  </a:cubicBezTo>
                  <a:lnTo>
                    <a:pt x="599" y="2367"/>
                  </a:lnTo>
                  <a:cubicBezTo>
                    <a:pt x="776" y="2533"/>
                    <a:pt x="986" y="2666"/>
                    <a:pt x="1219" y="2721"/>
                  </a:cubicBezTo>
                  <a:lnTo>
                    <a:pt x="4819" y="4128"/>
                  </a:lnTo>
                  <a:cubicBezTo>
                    <a:pt x="4916" y="4166"/>
                    <a:pt x="5029" y="4182"/>
                    <a:pt x="5146" y="4182"/>
                  </a:cubicBezTo>
                  <a:cubicBezTo>
                    <a:pt x="5407" y="4182"/>
                    <a:pt x="5692" y="4102"/>
                    <a:pt x="5883" y="3995"/>
                  </a:cubicBezTo>
                  <a:cubicBezTo>
                    <a:pt x="6547" y="3607"/>
                    <a:pt x="6769" y="2754"/>
                    <a:pt x="6381" y="2101"/>
                  </a:cubicBezTo>
                  <a:lnTo>
                    <a:pt x="6160" y="1824"/>
                  </a:lnTo>
                  <a:cubicBezTo>
                    <a:pt x="5994" y="1647"/>
                    <a:pt x="5783" y="1525"/>
                    <a:pt x="5550" y="1469"/>
                  </a:cubicBezTo>
                  <a:lnTo>
                    <a:pt x="5550" y="1458"/>
                  </a:lnTo>
                  <a:lnTo>
                    <a:pt x="1950" y="62"/>
                  </a:lnTo>
                  <a:cubicBezTo>
                    <a:pt x="1850" y="19"/>
                    <a:pt x="1732" y="1"/>
                    <a:pt x="1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3"/>
            <p:cNvSpPr/>
            <p:nvPr/>
          </p:nvSpPr>
          <p:spPr>
            <a:xfrm>
              <a:off x="8366921" y="3990158"/>
              <a:ext cx="210475" cy="144956"/>
            </a:xfrm>
            <a:custGeom>
              <a:avLst/>
              <a:gdLst/>
              <a:ahLst/>
              <a:cxnLst/>
              <a:rect l="l" t="t" r="r" b="b"/>
              <a:pathLst>
                <a:path w="6049" h="4166" extrusionOk="0">
                  <a:moveTo>
                    <a:pt x="1753" y="0"/>
                  </a:moveTo>
                  <a:cubicBezTo>
                    <a:pt x="1633" y="0"/>
                    <a:pt x="1513" y="15"/>
                    <a:pt x="1396" y="44"/>
                  </a:cubicBezTo>
                  <a:cubicBezTo>
                    <a:pt x="211" y="377"/>
                    <a:pt x="0" y="1961"/>
                    <a:pt x="1064" y="2581"/>
                  </a:cubicBezTo>
                  <a:lnTo>
                    <a:pt x="3601" y="3988"/>
                  </a:lnTo>
                  <a:cubicBezTo>
                    <a:pt x="3815" y="4106"/>
                    <a:pt x="4054" y="4165"/>
                    <a:pt x="4297" y="4165"/>
                  </a:cubicBezTo>
                  <a:cubicBezTo>
                    <a:pt x="4419" y="4165"/>
                    <a:pt x="4542" y="4151"/>
                    <a:pt x="4664" y="4121"/>
                  </a:cubicBezTo>
                  <a:cubicBezTo>
                    <a:pt x="5838" y="3800"/>
                    <a:pt x="6049" y="2216"/>
                    <a:pt x="4997" y="1595"/>
                  </a:cubicBezTo>
                  <a:lnTo>
                    <a:pt x="2460" y="188"/>
                  </a:lnTo>
                  <a:cubicBezTo>
                    <a:pt x="2244" y="62"/>
                    <a:pt x="1999" y="0"/>
                    <a:pt x="1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3"/>
            <p:cNvSpPr/>
            <p:nvPr/>
          </p:nvSpPr>
          <p:spPr>
            <a:xfrm>
              <a:off x="8650222" y="4278852"/>
              <a:ext cx="204699" cy="133787"/>
            </a:xfrm>
            <a:custGeom>
              <a:avLst/>
              <a:gdLst/>
              <a:ahLst/>
              <a:cxnLst/>
              <a:rect l="l" t="t" r="r" b="b"/>
              <a:pathLst>
                <a:path w="5883" h="3845" extrusionOk="0">
                  <a:moveTo>
                    <a:pt x="1131" y="1"/>
                  </a:moveTo>
                  <a:cubicBezTo>
                    <a:pt x="1041" y="1"/>
                    <a:pt x="952" y="12"/>
                    <a:pt x="865" y="33"/>
                  </a:cubicBezTo>
                  <a:cubicBezTo>
                    <a:pt x="599" y="111"/>
                    <a:pt x="377" y="277"/>
                    <a:pt x="244" y="510"/>
                  </a:cubicBezTo>
                  <a:cubicBezTo>
                    <a:pt x="1" y="975"/>
                    <a:pt x="100" y="1673"/>
                    <a:pt x="621" y="1939"/>
                  </a:cubicBezTo>
                  <a:lnTo>
                    <a:pt x="4210" y="3711"/>
                  </a:lnTo>
                  <a:cubicBezTo>
                    <a:pt x="4373" y="3800"/>
                    <a:pt x="4555" y="3844"/>
                    <a:pt x="4737" y="3844"/>
                  </a:cubicBezTo>
                  <a:cubicBezTo>
                    <a:pt x="4828" y="3844"/>
                    <a:pt x="4919" y="3833"/>
                    <a:pt x="5008" y="3811"/>
                  </a:cubicBezTo>
                  <a:cubicBezTo>
                    <a:pt x="5274" y="3733"/>
                    <a:pt x="5495" y="3567"/>
                    <a:pt x="5628" y="3335"/>
                  </a:cubicBezTo>
                  <a:cubicBezTo>
                    <a:pt x="5883" y="2869"/>
                    <a:pt x="5783" y="2171"/>
                    <a:pt x="5263" y="1917"/>
                  </a:cubicBezTo>
                  <a:lnTo>
                    <a:pt x="5263" y="1906"/>
                  </a:lnTo>
                  <a:lnTo>
                    <a:pt x="1662" y="144"/>
                  </a:lnTo>
                  <a:cubicBezTo>
                    <a:pt x="1498" y="47"/>
                    <a:pt x="1314" y="1"/>
                    <a:pt x="1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3"/>
            <p:cNvSpPr/>
            <p:nvPr/>
          </p:nvSpPr>
          <p:spPr>
            <a:xfrm>
              <a:off x="8589331" y="4792740"/>
              <a:ext cx="110265" cy="98122"/>
            </a:xfrm>
            <a:custGeom>
              <a:avLst/>
              <a:gdLst/>
              <a:ahLst/>
              <a:cxnLst/>
              <a:rect l="l" t="t" r="r" b="b"/>
              <a:pathLst>
                <a:path w="3169" h="2820" extrusionOk="0">
                  <a:moveTo>
                    <a:pt x="1027" y="1"/>
                  </a:moveTo>
                  <a:cubicBezTo>
                    <a:pt x="941" y="1"/>
                    <a:pt x="856" y="15"/>
                    <a:pt x="776" y="42"/>
                  </a:cubicBezTo>
                  <a:cubicBezTo>
                    <a:pt x="521" y="120"/>
                    <a:pt x="299" y="297"/>
                    <a:pt x="155" y="518"/>
                  </a:cubicBezTo>
                  <a:lnTo>
                    <a:pt x="56" y="762"/>
                  </a:lnTo>
                  <a:cubicBezTo>
                    <a:pt x="0" y="951"/>
                    <a:pt x="0" y="1139"/>
                    <a:pt x="56" y="1316"/>
                  </a:cubicBezTo>
                  <a:lnTo>
                    <a:pt x="155" y="1571"/>
                  </a:lnTo>
                  <a:cubicBezTo>
                    <a:pt x="244" y="1726"/>
                    <a:pt x="377" y="1848"/>
                    <a:pt x="532" y="1936"/>
                  </a:cubicBezTo>
                  <a:lnTo>
                    <a:pt x="1596" y="2679"/>
                  </a:lnTo>
                  <a:cubicBezTo>
                    <a:pt x="1706" y="2756"/>
                    <a:pt x="1839" y="2800"/>
                    <a:pt x="1983" y="2800"/>
                  </a:cubicBezTo>
                  <a:cubicBezTo>
                    <a:pt x="2036" y="2814"/>
                    <a:pt x="2090" y="2820"/>
                    <a:pt x="2144" y="2820"/>
                  </a:cubicBezTo>
                  <a:cubicBezTo>
                    <a:pt x="2228" y="2820"/>
                    <a:pt x="2313" y="2805"/>
                    <a:pt x="2393" y="2778"/>
                  </a:cubicBezTo>
                  <a:cubicBezTo>
                    <a:pt x="2648" y="2701"/>
                    <a:pt x="2869" y="2535"/>
                    <a:pt x="3013" y="2302"/>
                  </a:cubicBezTo>
                  <a:lnTo>
                    <a:pt x="3124" y="2058"/>
                  </a:lnTo>
                  <a:cubicBezTo>
                    <a:pt x="3169" y="1870"/>
                    <a:pt x="3169" y="1682"/>
                    <a:pt x="3124" y="1504"/>
                  </a:cubicBezTo>
                  <a:lnTo>
                    <a:pt x="3013" y="1261"/>
                  </a:lnTo>
                  <a:cubicBezTo>
                    <a:pt x="2925" y="1106"/>
                    <a:pt x="2792" y="973"/>
                    <a:pt x="2648" y="884"/>
                  </a:cubicBezTo>
                  <a:lnTo>
                    <a:pt x="1584" y="142"/>
                  </a:lnTo>
                  <a:cubicBezTo>
                    <a:pt x="1463" y="64"/>
                    <a:pt x="1330" y="31"/>
                    <a:pt x="1197" y="20"/>
                  </a:cubicBezTo>
                  <a:cubicBezTo>
                    <a:pt x="1140" y="7"/>
                    <a:pt x="1083" y="1"/>
                    <a:pt x="1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3"/>
            <p:cNvSpPr/>
            <p:nvPr/>
          </p:nvSpPr>
          <p:spPr>
            <a:xfrm>
              <a:off x="7915943" y="4503558"/>
              <a:ext cx="109883" cy="72513"/>
            </a:xfrm>
            <a:custGeom>
              <a:avLst/>
              <a:gdLst/>
              <a:ahLst/>
              <a:cxnLst/>
              <a:rect l="l" t="t" r="r" b="b"/>
              <a:pathLst>
                <a:path w="3158" h="2084" extrusionOk="0">
                  <a:moveTo>
                    <a:pt x="1053" y="1"/>
                  </a:moveTo>
                  <a:cubicBezTo>
                    <a:pt x="909" y="1"/>
                    <a:pt x="776" y="34"/>
                    <a:pt x="643" y="100"/>
                  </a:cubicBezTo>
                  <a:cubicBezTo>
                    <a:pt x="388" y="189"/>
                    <a:pt x="189" y="388"/>
                    <a:pt x="89" y="654"/>
                  </a:cubicBezTo>
                  <a:cubicBezTo>
                    <a:pt x="34" y="776"/>
                    <a:pt x="1" y="909"/>
                    <a:pt x="1" y="1053"/>
                  </a:cubicBezTo>
                  <a:lnTo>
                    <a:pt x="45" y="1330"/>
                  </a:lnTo>
                  <a:cubicBezTo>
                    <a:pt x="89" y="1496"/>
                    <a:pt x="178" y="1662"/>
                    <a:pt x="311" y="1784"/>
                  </a:cubicBezTo>
                  <a:cubicBezTo>
                    <a:pt x="510" y="1972"/>
                    <a:pt x="765" y="2083"/>
                    <a:pt x="1042" y="2083"/>
                  </a:cubicBezTo>
                  <a:lnTo>
                    <a:pt x="2116" y="2083"/>
                  </a:lnTo>
                  <a:cubicBezTo>
                    <a:pt x="2681" y="2072"/>
                    <a:pt x="3147" y="1618"/>
                    <a:pt x="3158" y="1053"/>
                  </a:cubicBezTo>
                  <a:lnTo>
                    <a:pt x="3124" y="776"/>
                  </a:lnTo>
                  <a:cubicBezTo>
                    <a:pt x="3069" y="599"/>
                    <a:pt x="2980" y="444"/>
                    <a:pt x="2859" y="311"/>
                  </a:cubicBezTo>
                  <a:cubicBezTo>
                    <a:pt x="2659" y="122"/>
                    <a:pt x="2393" y="12"/>
                    <a:pt x="2116" y="12"/>
                  </a:cubicBezTo>
                  <a:lnTo>
                    <a:pt x="2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3"/>
            <p:cNvSpPr/>
            <p:nvPr/>
          </p:nvSpPr>
          <p:spPr>
            <a:xfrm>
              <a:off x="7204003" y="4291170"/>
              <a:ext cx="97565" cy="72513"/>
            </a:xfrm>
            <a:custGeom>
              <a:avLst/>
              <a:gdLst/>
              <a:ahLst/>
              <a:cxnLst/>
              <a:rect l="l" t="t" r="r" b="b"/>
              <a:pathLst>
                <a:path w="2804" h="2084" extrusionOk="0">
                  <a:moveTo>
                    <a:pt x="1042" y="1"/>
                  </a:moveTo>
                  <a:cubicBezTo>
                    <a:pt x="765" y="12"/>
                    <a:pt x="499" y="123"/>
                    <a:pt x="300" y="311"/>
                  </a:cubicBezTo>
                  <a:cubicBezTo>
                    <a:pt x="123" y="510"/>
                    <a:pt x="12" y="765"/>
                    <a:pt x="1" y="1042"/>
                  </a:cubicBezTo>
                  <a:lnTo>
                    <a:pt x="34" y="1319"/>
                  </a:lnTo>
                  <a:cubicBezTo>
                    <a:pt x="90" y="1496"/>
                    <a:pt x="178" y="1651"/>
                    <a:pt x="300" y="1784"/>
                  </a:cubicBezTo>
                  <a:lnTo>
                    <a:pt x="511" y="1939"/>
                  </a:lnTo>
                  <a:cubicBezTo>
                    <a:pt x="677" y="2028"/>
                    <a:pt x="854" y="2083"/>
                    <a:pt x="1042" y="2083"/>
                  </a:cubicBezTo>
                  <a:lnTo>
                    <a:pt x="1762" y="2083"/>
                  </a:lnTo>
                  <a:cubicBezTo>
                    <a:pt x="1895" y="2083"/>
                    <a:pt x="2039" y="2050"/>
                    <a:pt x="2161" y="1995"/>
                  </a:cubicBezTo>
                  <a:cubicBezTo>
                    <a:pt x="2283" y="1950"/>
                    <a:pt x="2405" y="1873"/>
                    <a:pt x="2493" y="1773"/>
                  </a:cubicBezTo>
                  <a:cubicBezTo>
                    <a:pt x="2593" y="1685"/>
                    <a:pt x="2660" y="1574"/>
                    <a:pt x="2704" y="1441"/>
                  </a:cubicBezTo>
                  <a:cubicBezTo>
                    <a:pt x="2770" y="1319"/>
                    <a:pt x="2804" y="1175"/>
                    <a:pt x="2793" y="1042"/>
                  </a:cubicBezTo>
                  <a:lnTo>
                    <a:pt x="2759" y="765"/>
                  </a:lnTo>
                  <a:cubicBezTo>
                    <a:pt x="2715" y="588"/>
                    <a:pt x="2615" y="433"/>
                    <a:pt x="2493" y="311"/>
                  </a:cubicBezTo>
                  <a:lnTo>
                    <a:pt x="2283" y="145"/>
                  </a:lnTo>
                  <a:cubicBezTo>
                    <a:pt x="2117" y="56"/>
                    <a:pt x="1940" y="1"/>
                    <a:pt x="1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3"/>
            <p:cNvSpPr/>
            <p:nvPr/>
          </p:nvSpPr>
          <p:spPr>
            <a:xfrm>
              <a:off x="7153515" y="4515980"/>
              <a:ext cx="123000" cy="84726"/>
            </a:xfrm>
            <a:custGeom>
              <a:avLst/>
              <a:gdLst/>
              <a:ahLst/>
              <a:cxnLst/>
              <a:rect l="l" t="t" r="r" b="b"/>
              <a:pathLst>
                <a:path w="3535" h="2435" extrusionOk="0">
                  <a:moveTo>
                    <a:pt x="2464" y="1"/>
                  </a:moveTo>
                  <a:cubicBezTo>
                    <a:pt x="2378" y="1"/>
                    <a:pt x="2291" y="11"/>
                    <a:pt x="2205" y="31"/>
                  </a:cubicBezTo>
                  <a:lnTo>
                    <a:pt x="776" y="397"/>
                  </a:lnTo>
                  <a:cubicBezTo>
                    <a:pt x="510" y="474"/>
                    <a:pt x="289" y="641"/>
                    <a:pt x="156" y="873"/>
                  </a:cubicBezTo>
                  <a:cubicBezTo>
                    <a:pt x="78" y="984"/>
                    <a:pt x="34" y="1117"/>
                    <a:pt x="34" y="1261"/>
                  </a:cubicBezTo>
                  <a:cubicBezTo>
                    <a:pt x="1" y="1394"/>
                    <a:pt x="1" y="1538"/>
                    <a:pt x="45" y="1671"/>
                  </a:cubicBezTo>
                  <a:cubicBezTo>
                    <a:pt x="123" y="1937"/>
                    <a:pt x="289" y="2158"/>
                    <a:pt x="521" y="2291"/>
                  </a:cubicBezTo>
                  <a:cubicBezTo>
                    <a:pt x="685" y="2388"/>
                    <a:pt x="869" y="2435"/>
                    <a:pt x="1057" y="2435"/>
                  </a:cubicBezTo>
                  <a:cubicBezTo>
                    <a:pt x="1148" y="2435"/>
                    <a:pt x="1239" y="2424"/>
                    <a:pt x="1330" y="2402"/>
                  </a:cubicBezTo>
                  <a:lnTo>
                    <a:pt x="2759" y="2036"/>
                  </a:lnTo>
                  <a:cubicBezTo>
                    <a:pt x="3025" y="1970"/>
                    <a:pt x="3247" y="1793"/>
                    <a:pt x="3380" y="1560"/>
                  </a:cubicBezTo>
                  <a:cubicBezTo>
                    <a:pt x="3457" y="1449"/>
                    <a:pt x="3501" y="1316"/>
                    <a:pt x="3501" y="1172"/>
                  </a:cubicBezTo>
                  <a:cubicBezTo>
                    <a:pt x="3535" y="1039"/>
                    <a:pt x="3535" y="895"/>
                    <a:pt x="3490" y="762"/>
                  </a:cubicBezTo>
                  <a:cubicBezTo>
                    <a:pt x="3413" y="497"/>
                    <a:pt x="3247" y="275"/>
                    <a:pt x="3014" y="142"/>
                  </a:cubicBezTo>
                  <a:cubicBezTo>
                    <a:pt x="2846" y="50"/>
                    <a:pt x="2656" y="1"/>
                    <a:pt x="2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3"/>
            <p:cNvSpPr/>
            <p:nvPr/>
          </p:nvSpPr>
          <p:spPr>
            <a:xfrm>
              <a:off x="6915309" y="4478228"/>
              <a:ext cx="141129" cy="97043"/>
            </a:xfrm>
            <a:custGeom>
              <a:avLst/>
              <a:gdLst/>
              <a:ahLst/>
              <a:cxnLst/>
              <a:rect l="l" t="t" r="r" b="b"/>
              <a:pathLst>
                <a:path w="4056" h="2789" extrusionOk="0">
                  <a:moveTo>
                    <a:pt x="2106" y="2169"/>
                  </a:moveTo>
                  <a:lnTo>
                    <a:pt x="2098" y="2174"/>
                  </a:lnTo>
                  <a:lnTo>
                    <a:pt x="2098" y="2174"/>
                  </a:lnTo>
                  <a:lnTo>
                    <a:pt x="2098" y="2174"/>
                  </a:lnTo>
                  <a:lnTo>
                    <a:pt x="2098" y="2174"/>
                  </a:lnTo>
                  <a:cubicBezTo>
                    <a:pt x="2101" y="2172"/>
                    <a:pt x="2103" y="2170"/>
                    <a:pt x="2106" y="2169"/>
                  </a:cubicBezTo>
                  <a:close/>
                  <a:moveTo>
                    <a:pt x="2094" y="2177"/>
                  </a:moveTo>
                  <a:lnTo>
                    <a:pt x="2092" y="2179"/>
                  </a:lnTo>
                  <a:lnTo>
                    <a:pt x="2092" y="2179"/>
                  </a:lnTo>
                  <a:cubicBezTo>
                    <a:pt x="2092" y="2178"/>
                    <a:pt x="2093" y="2178"/>
                    <a:pt x="2094" y="2177"/>
                  </a:cubicBezTo>
                  <a:lnTo>
                    <a:pt x="2094" y="2177"/>
                  </a:lnTo>
                  <a:cubicBezTo>
                    <a:pt x="2094" y="2177"/>
                    <a:pt x="2094" y="2177"/>
                    <a:pt x="2094" y="2177"/>
                  </a:cubicBezTo>
                  <a:close/>
                  <a:moveTo>
                    <a:pt x="2566" y="0"/>
                  </a:moveTo>
                  <a:cubicBezTo>
                    <a:pt x="2498" y="0"/>
                    <a:pt x="2429" y="3"/>
                    <a:pt x="2360" y="9"/>
                  </a:cubicBezTo>
                  <a:cubicBezTo>
                    <a:pt x="2094" y="20"/>
                    <a:pt x="1840" y="75"/>
                    <a:pt x="1585" y="153"/>
                  </a:cubicBezTo>
                  <a:cubicBezTo>
                    <a:pt x="1097" y="319"/>
                    <a:pt x="654" y="618"/>
                    <a:pt x="311" y="1017"/>
                  </a:cubicBezTo>
                  <a:cubicBezTo>
                    <a:pt x="211" y="1105"/>
                    <a:pt x="145" y="1227"/>
                    <a:pt x="100" y="1349"/>
                  </a:cubicBezTo>
                  <a:cubicBezTo>
                    <a:pt x="34" y="1471"/>
                    <a:pt x="1" y="1615"/>
                    <a:pt x="12" y="1759"/>
                  </a:cubicBezTo>
                  <a:cubicBezTo>
                    <a:pt x="12" y="2025"/>
                    <a:pt x="123" y="2291"/>
                    <a:pt x="311" y="2490"/>
                  </a:cubicBezTo>
                  <a:cubicBezTo>
                    <a:pt x="510" y="2678"/>
                    <a:pt x="776" y="2789"/>
                    <a:pt x="1053" y="2789"/>
                  </a:cubicBezTo>
                  <a:cubicBezTo>
                    <a:pt x="1308" y="2778"/>
                    <a:pt x="1618" y="2700"/>
                    <a:pt x="1784" y="2490"/>
                  </a:cubicBezTo>
                  <a:cubicBezTo>
                    <a:pt x="1845" y="2406"/>
                    <a:pt x="1917" y="2327"/>
                    <a:pt x="1996" y="2257"/>
                  </a:cubicBezTo>
                  <a:lnTo>
                    <a:pt x="1996" y="2257"/>
                  </a:lnTo>
                  <a:cubicBezTo>
                    <a:pt x="2055" y="2218"/>
                    <a:pt x="2115" y="2180"/>
                    <a:pt x="2177" y="2146"/>
                  </a:cubicBezTo>
                  <a:lnTo>
                    <a:pt x="2177" y="2146"/>
                  </a:lnTo>
                  <a:cubicBezTo>
                    <a:pt x="2253" y="2119"/>
                    <a:pt x="2330" y="2097"/>
                    <a:pt x="2408" y="2078"/>
                  </a:cubicBezTo>
                  <a:lnTo>
                    <a:pt x="2408" y="2078"/>
                  </a:lnTo>
                  <a:cubicBezTo>
                    <a:pt x="2445" y="2076"/>
                    <a:pt x="2483" y="2075"/>
                    <a:pt x="2520" y="2075"/>
                  </a:cubicBezTo>
                  <a:cubicBezTo>
                    <a:pt x="2558" y="2075"/>
                    <a:pt x="2595" y="2076"/>
                    <a:pt x="2633" y="2078"/>
                  </a:cubicBezTo>
                  <a:lnTo>
                    <a:pt x="2633" y="2078"/>
                  </a:lnTo>
                  <a:cubicBezTo>
                    <a:pt x="2707" y="2094"/>
                    <a:pt x="2783" y="2102"/>
                    <a:pt x="2859" y="2102"/>
                  </a:cubicBezTo>
                  <a:cubicBezTo>
                    <a:pt x="3043" y="2102"/>
                    <a:pt x="3227" y="2055"/>
                    <a:pt x="3391" y="1958"/>
                  </a:cubicBezTo>
                  <a:cubicBezTo>
                    <a:pt x="3889" y="1670"/>
                    <a:pt x="4055" y="1039"/>
                    <a:pt x="3756" y="540"/>
                  </a:cubicBezTo>
                  <a:cubicBezTo>
                    <a:pt x="3623" y="308"/>
                    <a:pt x="3402" y="141"/>
                    <a:pt x="3136" y="64"/>
                  </a:cubicBezTo>
                  <a:lnTo>
                    <a:pt x="3147" y="64"/>
                  </a:lnTo>
                  <a:cubicBezTo>
                    <a:pt x="2958" y="23"/>
                    <a:pt x="2763" y="0"/>
                    <a:pt x="2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3"/>
            <p:cNvSpPr/>
            <p:nvPr/>
          </p:nvSpPr>
          <p:spPr>
            <a:xfrm>
              <a:off x="6541053" y="4865113"/>
              <a:ext cx="121817" cy="122618"/>
            </a:xfrm>
            <a:custGeom>
              <a:avLst/>
              <a:gdLst/>
              <a:ahLst/>
              <a:cxnLst/>
              <a:rect l="l" t="t" r="r" b="b"/>
              <a:pathLst>
                <a:path w="3501" h="3524" extrusionOk="0">
                  <a:moveTo>
                    <a:pt x="2460" y="0"/>
                  </a:moveTo>
                  <a:cubicBezTo>
                    <a:pt x="2183" y="0"/>
                    <a:pt x="1928" y="111"/>
                    <a:pt x="1728" y="300"/>
                  </a:cubicBezTo>
                  <a:lnTo>
                    <a:pt x="299" y="1751"/>
                  </a:lnTo>
                  <a:cubicBezTo>
                    <a:pt x="111" y="1939"/>
                    <a:pt x="0" y="2205"/>
                    <a:pt x="0" y="2482"/>
                  </a:cubicBezTo>
                  <a:cubicBezTo>
                    <a:pt x="11" y="2759"/>
                    <a:pt x="111" y="3014"/>
                    <a:pt x="299" y="3213"/>
                  </a:cubicBezTo>
                  <a:cubicBezTo>
                    <a:pt x="499" y="3412"/>
                    <a:pt x="754" y="3523"/>
                    <a:pt x="1031" y="3523"/>
                  </a:cubicBezTo>
                  <a:cubicBezTo>
                    <a:pt x="1307" y="3512"/>
                    <a:pt x="1573" y="3401"/>
                    <a:pt x="1773" y="3213"/>
                  </a:cubicBezTo>
                  <a:lnTo>
                    <a:pt x="3191" y="1773"/>
                  </a:lnTo>
                  <a:cubicBezTo>
                    <a:pt x="3390" y="1573"/>
                    <a:pt x="3501" y="1308"/>
                    <a:pt x="3501" y="1031"/>
                  </a:cubicBezTo>
                  <a:cubicBezTo>
                    <a:pt x="3501" y="898"/>
                    <a:pt x="3479" y="754"/>
                    <a:pt x="3412" y="632"/>
                  </a:cubicBezTo>
                  <a:cubicBezTo>
                    <a:pt x="3368" y="510"/>
                    <a:pt x="3290" y="388"/>
                    <a:pt x="3191" y="300"/>
                  </a:cubicBezTo>
                  <a:cubicBezTo>
                    <a:pt x="3002" y="111"/>
                    <a:pt x="2736" y="0"/>
                    <a:pt x="2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3"/>
            <p:cNvSpPr/>
            <p:nvPr/>
          </p:nvSpPr>
          <p:spPr>
            <a:xfrm>
              <a:off x="6929192" y="4667478"/>
              <a:ext cx="110265" cy="85874"/>
            </a:xfrm>
            <a:custGeom>
              <a:avLst/>
              <a:gdLst/>
              <a:ahLst/>
              <a:cxnLst/>
              <a:rect l="l" t="t" r="r" b="b"/>
              <a:pathLst>
                <a:path w="3169" h="2468" extrusionOk="0">
                  <a:moveTo>
                    <a:pt x="2121" y="0"/>
                  </a:moveTo>
                  <a:cubicBezTo>
                    <a:pt x="2028" y="0"/>
                    <a:pt x="1934" y="14"/>
                    <a:pt x="1839" y="42"/>
                  </a:cubicBezTo>
                  <a:lnTo>
                    <a:pt x="1851" y="42"/>
                  </a:lnTo>
                  <a:lnTo>
                    <a:pt x="776" y="430"/>
                  </a:lnTo>
                  <a:cubicBezTo>
                    <a:pt x="521" y="507"/>
                    <a:pt x="300" y="684"/>
                    <a:pt x="156" y="906"/>
                  </a:cubicBezTo>
                  <a:cubicBezTo>
                    <a:pt x="78" y="1017"/>
                    <a:pt x="34" y="1150"/>
                    <a:pt x="34" y="1294"/>
                  </a:cubicBezTo>
                  <a:cubicBezTo>
                    <a:pt x="1" y="1427"/>
                    <a:pt x="12" y="1571"/>
                    <a:pt x="56" y="1704"/>
                  </a:cubicBezTo>
                  <a:lnTo>
                    <a:pt x="156" y="1958"/>
                  </a:lnTo>
                  <a:cubicBezTo>
                    <a:pt x="244" y="2113"/>
                    <a:pt x="377" y="2235"/>
                    <a:pt x="532" y="2324"/>
                  </a:cubicBezTo>
                  <a:lnTo>
                    <a:pt x="776" y="2435"/>
                  </a:lnTo>
                  <a:cubicBezTo>
                    <a:pt x="865" y="2457"/>
                    <a:pt x="959" y="2468"/>
                    <a:pt x="1053" y="2468"/>
                  </a:cubicBezTo>
                  <a:cubicBezTo>
                    <a:pt x="1147" y="2468"/>
                    <a:pt x="1241" y="2457"/>
                    <a:pt x="1330" y="2435"/>
                  </a:cubicBezTo>
                  <a:lnTo>
                    <a:pt x="2393" y="2047"/>
                  </a:lnTo>
                  <a:cubicBezTo>
                    <a:pt x="2803" y="1947"/>
                    <a:pt x="3102" y="1593"/>
                    <a:pt x="3147" y="1183"/>
                  </a:cubicBezTo>
                  <a:cubicBezTo>
                    <a:pt x="3169" y="1050"/>
                    <a:pt x="3169" y="906"/>
                    <a:pt x="3124" y="773"/>
                  </a:cubicBezTo>
                  <a:lnTo>
                    <a:pt x="3014" y="518"/>
                  </a:lnTo>
                  <a:cubicBezTo>
                    <a:pt x="2925" y="363"/>
                    <a:pt x="2803" y="241"/>
                    <a:pt x="2648" y="153"/>
                  </a:cubicBezTo>
                  <a:lnTo>
                    <a:pt x="2393" y="42"/>
                  </a:lnTo>
                  <a:cubicBezTo>
                    <a:pt x="2305" y="14"/>
                    <a:pt x="2213" y="0"/>
                    <a:pt x="2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3"/>
            <p:cNvSpPr/>
            <p:nvPr/>
          </p:nvSpPr>
          <p:spPr>
            <a:xfrm>
              <a:off x="7182047" y="3756266"/>
              <a:ext cx="154211" cy="84726"/>
            </a:xfrm>
            <a:custGeom>
              <a:avLst/>
              <a:gdLst/>
              <a:ahLst/>
              <a:cxnLst/>
              <a:rect l="l" t="t" r="r" b="b"/>
              <a:pathLst>
                <a:path w="4432" h="2435" extrusionOk="0">
                  <a:moveTo>
                    <a:pt x="3092" y="0"/>
                  </a:moveTo>
                  <a:cubicBezTo>
                    <a:pt x="3006" y="0"/>
                    <a:pt x="2920" y="10"/>
                    <a:pt x="2836" y="31"/>
                  </a:cubicBezTo>
                  <a:lnTo>
                    <a:pt x="1042" y="397"/>
                  </a:lnTo>
                  <a:cubicBezTo>
                    <a:pt x="156" y="651"/>
                    <a:pt x="1" y="1837"/>
                    <a:pt x="798" y="2302"/>
                  </a:cubicBezTo>
                  <a:cubicBezTo>
                    <a:pt x="961" y="2391"/>
                    <a:pt x="1138" y="2435"/>
                    <a:pt x="1320" y="2435"/>
                  </a:cubicBezTo>
                  <a:cubicBezTo>
                    <a:pt x="1411" y="2435"/>
                    <a:pt x="1503" y="2424"/>
                    <a:pt x="1596" y="2402"/>
                  </a:cubicBezTo>
                  <a:lnTo>
                    <a:pt x="3390" y="2036"/>
                  </a:lnTo>
                  <a:cubicBezTo>
                    <a:pt x="4265" y="1792"/>
                    <a:pt x="4432" y="596"/>
                    <a:pt x="3634" y="131"/>
                  </a:cubicBezTo>
                  <a:cubicBezTo>
                    <a:pt x="3467" y="47"/>
                    <a:pt x="3279" y="0"/>
                    <a:pt x="30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3"/>
            <p:cNvSpPr/>
            <p:nvPr/>
          </p:nvSpPr>
          <p:spPr>
            <a:xfrm>
              <a:off x="7604876" y="3652334"/>
              <a:ext cx="113362" cy="62422"/>
            </a:xfrm>
            <a:custGeom>
              <a:avLst/>
              <a:gdLst/>
              <a:ahLst/>
              <a:cxnLst/>
              <a:rect l="l" t="t" r="r" b="b"/>
              <a:pathLst>
                <a:path w="3258" h="1794" extrusionOk="0">
                  <a:moveTo>
                    <a:pt x="1951" y="337"/>
                  </a:moveTo>
                  <a:cubicBezTo>
                    <a:pt x="1948" y="339"/>
                    <a:pt x="1945" y="340"/>
                    <a:pt x="1942" y="341"/>
                  </a:cubicBezTo>
                  <a:lnTo>
                    <a:pt x="1942" y="341"/>
                  </a:lnTo>
                  <a:lnTo>
                    <a:pt x="1943" y="340"/>
                  </a:lnTo>
                  <a:lnTo>
                    <a:pt x="1943" y="340"/>
                  </a:lnTo>
                  <a:lnTo>
                    <a:pt x="1951" y="337"/>
                  </a:lnTo>
                  <a:close/>
                  <a:moveTo>
                    <a:pt x="1308" y="337"/>
                  </a:moveTo>
                  <a:lnTo>
                    <a:pt x="1362" y="359"/>
                  </a:lnTo>
                  <a:lnTo>
                    <a:pt x="1362" y="359"/>
                  </a:lnTo>
                  <a:cubicBezTo>
                    <a:pt x="1344" y="352"/>
                    <a:pt x="1326" y="345"/>
                    <a:pt x="1308" y="337"/>
                  </a:cubicBezTo>
                  <a:close/>
                  <a:moveTo>
                    <a:pt x="1935" y="344"/>
                  </a:moveTo>
                  <a:lnTo>
                    <a:pt x="1935" y="344"/>
                  </a:lnTo>
                  <a:cubicBezTo>
                    <a:pt x="1935" y="344"/>
                    <a:pt x="1934" y="344"/>
                    <a:pt x="1934" y="344"/>
                  </a:cubicBezTo>
                  <a:lnTo>
                    <a:pt x="1934" y="344"/>
                  </a:lnTo>
                  <a:cubicBezTo>
                    <a:pt x="1921" y="350"/>
                    <a:pt x="1909" y="355"/>
                    <a:pt x="1896" y="359"/>
                  </a:cubicBezTo>
                  <a:lnTo>
                    <a:pt x="1896" y="359"/>
                  </a:lnTo>
                  <a:lnTo>
                    <a:pt x="1935" y="344"/>
                  </a:lnTo>
                  <a:close/>
                  <a:moveTo>
                    <a:pt x="1863" y="372"/>
                  </a:moveTo>
                  <a:cubicBezTo>
                    <a:pt x="1846" y="380"/>
                    <a:pt x="1830" y="387"/>
                    <a:pt x="1813" y="394"/>
                  </a:cubicBezTo>
                  <a:lnTo>
                    <a:pt x="1813" y="394"/>
                  </a:lnTo>
                  <a:cubicBezTo>
                    <a:pt x="1811" y="394"/>
                    <a:pt x="1809" y="394"/>
                    <a:pt x="1808" y="394"/>
                  </a:cubicBezTo>
                  <a:lnTo>
                    <a:pt x="1808" y="394"/>
                  </a:lnTo>
                  <a:lnTo>
                    <a:pt x="1863" y="372"/>
                  </a:lnTo>
                  <a:close/>
                  <a:moveTo>
                    <a:pt x="1813" y="394"/>
                  </a:moveTo>
                  <a:cubicBezTo>
                    <a:pt x="1803" y="397"/>
                    <a:pt x="1794" y="401"/>
                    <a:pt x="1784" y="404"/>
                  </a:cubicBezTo>
                  <a:lnTo>
                    <a:pt x="1807" y="395"/>
                  </a:lnTo>
                  <a:lnTo>
                    <a:pt x="1807" y="395"/>
                  </a:lnTo>
                  <a:lnTo>
                    <a:pt x="1813" y="394"/>
                  </a:lnTo>
                  <a:close/>
                  <a:moveTo>
                    <a:pt x="695" y="1"/>
                  </a:moveTo>
                  <a:cubicBezTo>
                    <a:pt x="339" y="1"/>
                    <a:pt x="1" y="273"/>
                    <a:pt x="1" y="692"/>
                  </a:cubicBezTo>
                  <a:cubicBezTo>
                    <a:pt x="12" y="880"/>
                    <a:pt x="78" y="1046"/>
                    <a:pt x="200" y="1179"/>
                  </a:cubicBezTo>
                  <a:cubicBezTo>
                    <a:pt x="592" y="1588"/>
                    <a:pt x="1116" y="1794"/>
                    <a:pt x="1639" y="1794"/>
                  </a:cubicBezTo>
                  <a:cubicBezTo>
                    <a:pt x="2121" y="1794"/>
                    <a:pt x="2603" y="1619"/>
                    <a:pt x="2981" y="1268"/>
                  </a:cubicBezTo>
                  <a:cubicBezTo>
                    <a:pt x="3258" y="1002"/>
                    <a:pt x="3258" y="559"/>
                    <a:pt x="2981" y="293"/>
                  </a:cubicBezTo>
                  <a:cubicBezTo>
                    <a:pt x="2848" y="160"/>
                    <a:pt x="2673" y="94"/>
                    <a:pt x="2497" y="94"/>
                  </a:cubicBezTo>
                  <a:cubicBezTo>
                    <a:pt x="2326" y="94"/>
                    <a:pt x="2152" y="157"/>
                    <a:pt x="2015" y="284"/>
                  </a:cubicBezTo>
                  <a:lnTo>
                    <a:pt x="2015" y="284"/>
                  </a:lnTo>
                  <a:cubicBezTo>
                    <a:pt x="1972" y="313"/>
                    <a:pt x="1926" y="342"/>
                    <a:pt x="1876" y="366"/>
                  </a:cubicBezTo>
                  <a:lnTo>
                    <a:pt x="1876" y="366"/>
                  </a:lnTo>
                  <a:cubicBezTo>
                    <a:pt x="1831" y="381"/>
                    <a:pt x="1784" y="393"/>
                    <a:pt x="1739" y="404"/>
                  </a:cubicBezTo>
                  <a:lnTo>
                    <a:pt x="1739" y="404"/>
                  </a:lnTo>
                  <a:cubicBezTo>
                    <a:pt x="1704" y="408"/>
                    <a:pt x="1669" y="409"/>
                    <a:pt x="1633" y="409"/>
                  </a:cubicBezTo>
                  <a:cubicBezTo>
                    <a:pt x="1597" y="409"/>
                    <a:pt x="1559" y="407"/>
                    <a:pt x="1522" y="404"/>
                  </a:cubicBezTo>
                  <a:lnTo>
                    <a:pt x="1522" y="404"/>
                  </a:lnTo>
                  <a:cubicBezTo>
                    <a:pt x="1487" y="396"/>
                    <a:pt x="1452" y="387"/>
                    <a:pt x="1418" y="377"/>
                  </a:cubicBezTo>
                  <a:lnTo>
                    <a:pt x="1418" y="377"/>
                  </a:lnTo>
                  <a:cubicBezTo>
                    <a:pt x="1366" y="351"/>
                    <a:pt x="1317" y="322"/>
                    <a:pt x="1269" y="289"/>
                  </a:cubicBezTo>
                  <a:lnTo>
                    <a:pt x="1269" y="289"/>
                  </a:lnTo>
                  <a:cubicBezTo>
                    <a:pt x="1239" y="263"/>
                    <a:pt x="1211" y="235"/>
                    <a:pt x="1186" y="204"/>
                  </a:cubicBezTo>
                  <a:cubicBezTo>
                    <a:pt x="1042" y="64"/>
                    <a:pt x="866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3"/>
            <p:cNvSpPr/>
            <p:nvPr/>
          </p:nvSpPr>
          <p:spPr>
            <a:xfrm>
              <a:off x="7540888" y="4053415"/>
              <a:ext cx="56333" cy="48156"/>
            </a:xfrm>
            <a:custGeom>
              <a:avLst/>
              <a:gdLst/>
              <a:ahLst/>
              <a:cxnLst/>
              <a:rect l="l" t="t" r="r" b="b"/>
              <a:pathLst>
                <a:path w="1619" h="1384" extrusionOk="0">
                  <a:moveTo>
                    <a:pt x="695" y="1"/>
                  </a:moveTo>
                  <a:cubicBezTo>
                    <a:pt x="339" y="1"/>
                    <a:pt x="1" y="278"/>
                    <a:pt x="1" y="697"/>
                  </a:cubicBezTo>
                  <a:cubicBezTo>
                    <a:pt x="1" y="1073"/>
                    <a:pt x="311" y="1384"/>
                    <a:pt x="699" y="1384"/>
                  </a:cubicBezTo>
                  <a:cubicBezTo>
                    <a:pt x="1308" y="1384"/>
                    <a:pt x="1618" y="641"/>
                    <a:pt x="1186" y="209"/>
                  </a:cubicBezTo>
                  <a:cubicBezTo>
                    <a:pt x="1042" y="65"/>
                    <a:pt x="866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3"/>
            <p:cNvSpPr/>
            <p:nvPr/>
          </p:nvSpPr>
          <p:spPr>
            <a:xfrm>
              <a:off x="7090710" y="4178538"/>
              <a:ext cx="61692" cy="60648"/>
            </a:xfrm>
            <a:custGeom>
              <a:avLst/>
              <a:gdLst/>
              <a:ahLst/>
              <a:cxnLst/>
              <a:rect l="l" t="t" r="r" b="b"/>
              <a:pathLst>
                <a:path w="1773" h="1743" extrusionOk="0">
                  <a:moveTo>
                    <a:pt x="1110" y="1"/>
                  </a:moveTo>
                  <a:cubicBezTo>
                    <a:pt x="1095" y="1"/>
                    <a:pt x="1079" y="2"/>
                    <a:pt x="1064" y="3"/>
                  </a:cubicBezTo>
                  <a:lnTo>
                    <a:pt x="875" y="25"/>
                  </a:lnTo>
                  <a:cubicBezTo>
                    <a:pt x="764" y="58"/>
                    <a:pt x="654" y="114"/>
                    <a:pt x="576" y="202"/>
                  </a:cubicBezTo>
                  <a:cubicBezTo>
                    <a:pt x="454" y="324"/>
                    <a:pt x="332" y="435"/>
                    <a:pt x="211" y="557"/>
                  </a:cubicBezTo>
                  <a:cubicBezTo>
                    <a:pt x="144" y="623"/>
                    <a:pt x="100" y="701"/>
                    <a:pt x="78" y="778"/>
                  </a:cubicBezTo>
                  <a:cubicBezTo>
                    <a:pt x="0" y="956"/>
                    <a:pt x="0" y="1144"/>
                    <a:pt x="78" y="1321"/>
                  </a:cubicBezTo>
                  <a:cubicBezTo>
                    <a:pt x="100" y="1399"/>
                    <a:pt x="144" y="1476"/>
                    <a:pt x="211" y="1543"/>
                  </a:cubicBezTo>
                  <a:lnTo>
                    <a:pt x="355" y="1643"/>
                  </a:lnTo>
                  <a:cubicBezTo>
                    <a:pt x="454" y="1709"/>
                    <a:pt x="576" y="1742"/>
                    <a:pt x="698" y="1742"/>
                  </a:cubicBezTo>
                  <a:lnTo>
                    <a:pt x="886" y="1720"/>
                  </a:lnTo>
                  <a:cubicBezTo>
                    <a:pt x="997" y="1687"/>
                    <a:pt x="1108" y="1620"/>
                    <a:pt x="1197" y="1543"/>
                  </a:cubicBezTo>
                  <a:lnTo>
                    <a:pt x="1551" y="1177"/>
                  </a:lnTo>
                  <a:cubicBezTo>
                    <a:pt x="1617" y="1122"/>
                    <a:pt x="1662" y="1044"/>
                    <a:pt x="1684" y="956"/>
                  </a:cubicBezTo>
                  <a:cubicBezTo>
                    <a:pt x="1773" y="790"/>
                    <a:pt x="1773" y="590"/>
                    <a:pt x="1684" y="424"/>
                  </a:cubicBezTo>
                  <a:cubicBezTo>
                    <a:pt x="1662" y="335"/>
                    <a:pt x="1617" y="258"/>
                    <a:pt x="1551" y="202"/>
                  </a:cubicBezTo>
                  <a:lnTo>
                    <a:pt x="1407" y="92"/>
                  </a:lnTo>
                  <a:cubicBezTo>
                    <a:pt x="1320" y="34"/>
                    <a:pt x="1216" y="1"/>
                    <a:pt x="1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3"/>
            <p:cNvSpPr/>
            <p:nvPr/>
          </p:nvSpPr>
          <p:spPr>
            <a:xfrm>
              <a:off x="7415626" y="4603385"/>
              <a:ext cx="73661" cy="48226"/>
            </a:xfrm>
            <a:custGeom>
              <a:avLst/>
              <a:gdLst/>
              <a:ahLst/>
              <a:cxnLst/>
              <a:rect l="l" t="t" r="r" b="b"/>
              <a:pathLst>
                <a:path w="2117" h="1386" extrusionOk="0">
                  <a:moveTo>
                    <a:pt x="674" y="0"/>
                  </a:moveTo>
                  <a:cubicBezTo>
                    <a:pt x="407" y="0"/>
                    <a:pt x="164" y="174"/>
                    <a:pt x="67" y="422"/>
                  </a:cubicBezTo>
                  <a:cubicBezTo>
                    <a:pt x="23" y="510"/>
                    <a:pt x="1" y="599"/>
                    <a:pt x="12" y="688"/>
                  </a:cubicBezTo>
                  <a:lnTo>
                    <a:pt x="34" y="876"/>
                  </a:lnTo>
                  <a:cubicBezTo>
                    <a:pt x="67" y="987"/>
                    <a:pt x="123" y="1097"/>
                    <a:pt x="211" y="1175"/>
                  </a:cubicBezTo>
                  <a:cubicBezTo>
                    <a:pt x="344" y="1308"/>
                    <a:pt x="521" y="1374"/>
                    <a:pt x="699" y="1385"/>
                  </a:cubicBezTo>
                  <a:lnTo>
                    <a:pt x="1419" y="1385"/>
                  </a:lnTo>
                  <a:cubicBezTo>
                    <a:pt x="1518" y="1385"/>
                    <a:pt x="1607" y="1363"/>
                    <a:pt x="1684" y="1319"/>
                  </a:cubicBezTo>
                  <a:cubicBezTo>
                    <a:pt x="1773" y="1297"/>
                    <a:pt x="1851" y="1252"/>
                    <a:pt x="1906" y="1186"/>
                  </a:cubicBezTo>
                  <a:cubicBezTo>
                    <a:pt x="2039" y="1053"/>
                    <a:pt x="2105" y="876"/>
                    <a:pt x="2117" y="699"/>
                  </a:cubicBezTo>
                  <a:lnTo>
                    <a:pt x="2083" y="510"/>
                  </a:lnTo>
                  <a:cubicBezTo>
                    <a:pt x="2061" y="399"/>
                    <a:pt x="1995" y="289"/>
                    <a:pt x="1906" y="211"/>
                  </a:cubicBezTo>
                  <a:cubicBezTo>
                    <a:pt x="1773" y="78"/>
                    <a:pt x="1607" y="12"/>
                    <a:pt x="1419" y="1"/>
                  </a:cubicBezTo>
                  <a:lnTo>
                    <a:pt x="699" y="1"/>
                  </a:lnTo>
                  <a:cubicBezTo>
                    <a:pt x="690" y="0"/>
                    <a:pt x="682" y="0"/>
                    <a:pt x="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3"/>
            <p:cNvSpPr/>
            <p:nvPr/>
          </p:nvSpPr>
          <p:spPr>
            <a:xfrm>
              <a:off x="6793909" y="4857771"/>
              <a:ext cx="69799" cy="56333"/>
            </a:xfrm>
            <a:custGeom>
              <a:avLst/>
              <a:gdLst/>
              <a:ahLst/>
              <a:cxnLst/>
              <a:rect l="l" t="t" r="r" b="b"/>
              <a:pathLst>
                <a:path w="2006" h="1619" extrusionOk="0">
                  <a:moveTo>
                    <a:pt x="1368" y="1050"/>
                  </a:moveTo>
                  <a:lnTo>
                    <a:pt x="1367" y="1058"/>
                  </a:lnTo>
                  <a:lnTo>
                    <a:pt x="1364" y="1067"/>
                  </a:lnTo>
                  <a:lnTo>
                    <a:pt x="1364" y="1067"/>
                  </a:lnTo>
                  <a:cubicBezTo>
                    <a:pt x="1365" y="1061"/>
                    <a:pt x="1366" y="1055"/>
                    <a:pt x="1368" y="1050"/>
                  </a:cubicBezTo>
                  <a:close/>
                  <a:moveTo>
                    <a:pt x="1322" y="1172"/>
                  </a:moveTo>
                  <a:lnTo>
                    <a:pt x="1321" y="1174"/>
                  </a:lnTo>
                  <a:lnTo>
                    <a:pt x="1314" y="1183"/>
                  </a:lnTo>
                  <a:lnTo>
                    <a:pt x="1314" y="1183"/>
                  </a:lnTo>
                  <a:cubicBezTo>
                    <a:pt x="1316" y="1179"/>
                    <a:pt x="1319" y="1175"/>
                    <a:pt x="1322" y="1172"/>
                  </a:cubicBezTo>
                  <a:close/>
                  <a:moveTo>
                    <a:pt x="751" y="1265"/>
                  </a:moveTo>
                  <a:lnTo>
                    <a:pt x="751" y="1265"/>
                  </a:lnTo>
                  <a:cubicBezTo>
                    <a:pt x="756" y="1268"/>
                    <a:pt x="760" y="1273"/>
                    <a:pt x="764" y="1278"/>
                  </a:cubicBezTo>
                  <a:lnTo>
                    <a:pt x="764" y="1278"/>
                  </a:lnTo>
                  <a:lnTo>
                    <a:pt x="756" y="1272"/>
                  </a:lnTo>
                  <a:lnTo>
                    <a:pt x="751" y="1265"/>
                  </a:lnTo>
                  <a:close/>
                  <a:moveTo>
                    <a:pt x="964" y="1"/>
                  </a:moveTo>
                  <a:cubicBezTo>
                    <a:pt x="887" y="12"/>
                    <a:pt x="820" y="23"/>
                    <a:pt x="742" y="34"/>
                  </a:cubicBezTo>
                  <a:cubicBezTo>
                    <a:pt x="731" y="34"/>
                    <a:pt x="709" y="34"/>
                    <a:pt x="698" y="45"/>
                  </a:cubicBezTo>
                  <a:cubicBezTo>
                    <a:pt x="632" y="67"/>
                    <a:pt x="565" y="101"/>
                    <a:pt x="499" y="123"/>
                  </a:cubicBezTo>
                  <a:lnTo>
                    <a:pt x="454" y="145"/>
                  </a:lnTo>
                  <a:lnTo>
                    <a:pt x="443" y="156"/>
                  </a:lnTo>
                  <a:cubicBezTo>
                    <a:pt x="388" y="200"/>
                    <a:pt x="333" y="234"/>
                    <a:pt x="288" y="278"/>
                  </a:cubicBezTo>
                  <a:cubicBezTo>
                    <a:pt x="222" y="333"/>
                    <a:pt x="155" y="411"/>
                    <a:pt x="122" y="488"/>
                  </a:cubicBezTo>
                  <a:cubicBezTo>
                    <a:pt x="45" y="621"/>
                    <a:pt x="0" y="776"/>
                    <a:pt x="0" y="931"/>
                  </a:cubicBezTo>
                  <a:cubicBezTo>
                    <a:pt x="0" y="1020"/>
                    <a:pt x="11" y="1109"/>
                    <a:pt x="56" y="1197"/>
                  </a:cubicBezTo>
                  <a:cubicBezTo>
                    <a:pt x="166" y="1441"/>
                    <a:pt x="421" y="1607"/>
                    <a:pt x="687" y="1618"/>
                  </a:cubicBezTo>
                  <a:lnTo>
                    <a:pt x="875" y="1596"/>
                  </a:lnTo>
                  <a:cubicBezTo>
                    <a:pt x="920" y="1583"/>
                    <a:pt x="964" y="1566"/>
                    <a:pt x="1008" y="1545"/>
                  </a:cubicBezTo>
                  <a:lnTo>
                    <a:pt x="1008" y="1545"/>
                  </a:lnTo>
                  <a:cubicBezTo>
                    <a:pt x="1099" y="1587"/>
                    <a:pt x="1199" y="1612"/>
                    <a:pt x="1307" y="1618"/>
                  </a:cubicBezTo>
                  <a:lnTo>
                    <a:pt x="1496" y="1596"/>
                  </a:lnTo>
                  <a:cubicBezTo>
                    <a:pt x="1607" y="1563"/>
                    <a:pt x="1706" y="1496"/>
                    <a:pt x="1795" y="1419"/>
                  </a:cubicBezTo>
                  <a:lnTo>
                    <a:pt x="1906" y="1275"/>
                  </a:lnTo>
                  <a:cubicBezTo>
                    <a:pt x="1961" y="1175"/>
                    <a:pt x="1994" y="1053"/>
                    <a:pt x="1994" y="931"/>
                  </a:cubicBezTo>
                  <a:lnTo>
                    <a:pt x="2005" y="920"/>
                  </a:lnTo>
                  <a:cubicBezTo>
                    <a:pt x="2005" y="776"/>
                    <a:pt x="1961" y="621"/>
                    <a:pt x="1895" y="488"/>
                  </a:cubicBezTo>
                  <a:cubicBezTo>
                    <a:pt x="1883" y="477"/>
                    <a:pt x="1872" y="466"/>
                    <a:pt x="1872" y="455"/>
                  </a:cubicBezTo>
                  <a:cubicBezTo>
                    <a:pt x="1828" y="411"/>
                    <a:pt x="1795" y="355"/>
                    <a:pt x="1751" y="311"/>
                  </a:cubicBezTo>
                  <a:lnTo>
                    <a:pt x="1739" y="289"/>
                  </a:lnTo>
                  <a:cubicBezTo>
                    <a:pt x="1673" y="223"/>
                    <a:pt x="1607" y="178"/>
                    <a:pt x="1529" y="134"/>
                  </a:cubicBezTo>
                  <a:cubicBezTo>
                    <a:pt x="1463" y="101"/>
                    <a:pt x="1396" y="79"/>
                    <a:pt x="1330" y="45"/>
                  </a:cubicBezTo>
                  <a:lnTo>
                    <a:pt x="1285" y="34"/>
                  </a:lnTo>
                  <a:cubicBezTo>
                    <a:pt x="1219" y="23"/>
                    <a:pt x="1141" y="12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3"/>
            <p:cNvSpPr/>
            <p:nvPr/>
          </p:nvSpPr>
          <p:spPr>
            <a:xfrm>
              <a:off x="6218052" y="4838704"/>
              <a:ext cx="129994" cy="112214"/>
            </a:xfrm>
            <a:custGeom>
              <a:avLst/>
              <a:gdLst/>
              <a:ahLst/>
              <a:cxnLst/>
              <a:rect l="l" t="t" r="r" b="b"/>
              <a:pathLst>
                <a:path w="3736" h="3225" extrusionOk="0">
                  <a:moveTo>
                    <a:pt x="2745" y="0"/>
                  </a:moveTo>
                  <a:cubicBezTo>
                    <a:pt x="2582" y="0"/>
                    <a:pt x="2412" y="64"/>
                    <a:pt x="2260" y="217"/>
                  </a:cubicBezTo>
                  <a:lnTo>
                    <a:pt x="488" y="2033"/>
                  </a:lnTo>
                  <a:cubicBezTo>
                    <a:pt x="1" y="2537"/>
                    <a:pt x="455" y="3225"/>
                    <a:pt x="988" y="3225"/>
                  </a:cubicBezTo>
                  <a:cubicBezTo>
                    <a:pt x="1147" y="3225"/>
                    <a:pt x="1313" y="3164"/>
                    <a:pt x="1462" y="3019"/>
                  </a:cubicBezTo>
                  <a:lnTo>
                    <a:pt x="3235" y="1191"/>
                  </a:lnTo>
                  <a:cubicBezTo>
                    <a:pt x="3736" y="690"/>
                    <a:pt x="3280" y="0"/>
                    <a:pt x="2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3"/>
            <p:cNvSpPr/>
            <p:nvPr/>
          </p:nvSpPr>
          <p:spPr>
            <a:xfrm>
              <a:off x="6366452" y="5015741"/>
              <a:ext cx="60543" cy="48017"/>
            </a:xfrm>
            <a:custGeom>
              <a:avLst/>
              <a:gdLst/>
              <a:ahLst/>
              <a:cxnLst/>
              <a:rect l="l" t="t" r="r" b="b"/>
              <a:pathLst>
                <a:path w="1740" h="1380" extrusionOk="0">
                  <a:moveTo>
                    <a:pt x="640" y="0"/>
                  </a:moveTo>
                  <a:cubicBezTo>
                    <a:pt x="565" y="0"/>
                    <a:pt x="485" y="22"/>
                    <a:pt x="421" y="58"/>
                  </a:cubicBezTo>
                  <a:cubicBezTo>
                    <a:pt x="332" y="80"/>
                    <a:pt x="255" y="136"/>
                    <a:pt x="199" y="202"/>
                  </a:cubicBezTo>
                  <a:cubicBezTo>
                    <a:pt x="78" y="335"/>
                    <a:pt x="0" y="501"/>
                    <a:pt x="0" y="690"/>
                  </a:cubicBezTo>
                  <a:lnTo>
                    <a:pt x="22" y="867"/>
                  </a:lnTo>
                  <a:cubicBezTo>
                    <a:pt x="55" y="989"/>
                    <a:pt x="111" y="1088"/>
                    <a:pt x="199" y="1177"/>
                  </a:cubicBezTo>
                  <a:lnTo>
                    <a:pt x="332" y="1288"/>
                  </a:lnTo>
                  <a:cubicBezTo>
                    <a:pt x="443" y="1343"/>
                    <a:pt x="565" y="1376"/>
                    <a:pt x="687" y="1376"/>
                  </a:cubicBezTo>
                  <a:lnTo>
                    <a:pt x="1041" y="1376"/>
                  </a:lnTo>
                  <a:cubicBezTo>
                    <a:pt x="1058" y="1378"/>
                    <a:pt x="1075" y="1379"/>
                    <a:pt x="1092" y="1379"/>
                  </a:cubicBezTo>
                  <a:cubicBezTo>
                    <a:pt x="1171" y="1379"/>
                    <a:pt x="1243" y="1358"/>
                    <a:pt x="1307" y="1321"/>
                  </a:cubicBezTo>
                  <a:cubicBezTo>
                    <a:pt x="1396" y="1299"/>
                    <a:pt x="1473" y="1244"/>
                    <a:pt x="1540" y="1177"/>
                  </a:cubicBezTo>
                  <a:cubicBezTo>
                    <a:pt x="1662" y="1044"/>
                    <a:pt x="1728" y="878"/>
                    <a:pt x="1739" y="690"/>
                  </a:cubicBezTo>
                  <a:lnTo>
                    <a:pt x="1717" y="512"/>
                  </a:lnTo>
                  <a:cubicBezTo>
                    <a:pt x="1684" y="391"/>
                    <a:pt x="1617" y="291"/>
                    <a:pt x="1540" y="202"/>
                  </a:cubicBezTo>
                  <a:lnTo>
                    <a:pt x="1396" y="91"/>
                  </a:lnTo>
                  <a:cubicBezTo>
                    <a:pt x="1285" y="36"/>
                    <a:pt x="1174" y="3"/>
                    <a:pt x="1052" y="3"/>
                  </a:cubicBezTo>
                  <a:lnTo>
                    <a:pt x="687" y="3"/>
                  </a:lnTo>
                  <a:cubicBezTo>
                    <a:pt x="672" y="1"/>
                    <a:pt x="656" y="0"/>
                    <a:pt x="6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3"/>
            <p:cNvSpPr/>
            <p:nvPr/>
          </p:nvSpPr>
          <p:spPr>
            <a:xfrm>
              <a:off x="5987917" y="4840757"/>
              <a:ext cx="77523" cy="85387"/>
            </a:xfrm>
            <a:custGeom>
              <a:avLst/>
              <a:gdLst/>
              <a:ahLst/>
              <a:cxnLst/>
              <a:rect l="l" t="t" r="r" b="b"/>
              <a:pathLst>
                <a:path w="2228" h="2454" extrusionOk="0">
                  <a:moveTo>
                    <a:pt x="832" y="745"/>
                  </a:moveTo>
                  <a:cubicBezTo>
                    <a:pt x="834" y="758"/>
                    <a:pt x="835" y="772"/>
                    <a:pt x="836" y="786"/>
                  </a:cubicBezTo>
                  <a:lnTo>
                    <a:pt x="836" y="786"/>
                  </a:lnTo>
                  <a:lnTo>
                    <a:pt x="832" y="745"/>
                  </a:lnTo>
                  <a:close/>
                  <a:moveTo>
                    <a:pt x="852" y="918"/>
                  </a:moveTo>
                  <a:cubicBezTo>
                    <a:pt x="853" y="923"/>
                    <a:pt x="854" y="927"/>
                    <a:pt x="854" y="933"/>
                  </a:cubicBezTo>
                  <a:lnTo>
                    <a:pt x="852" y="918"/>
                  </a:lnTo>
                  <a:close/>
                  <a:moveTo>
                    <a:pt x="835" y="948"/>
                  </a:moveTo>
                  <a:cubicBezTo>
                    <a:pt x="834" y="958"/>
                    <a:pt x="833" y="968"/>
                    <a:pt x="832" y="977"/>
                  </a:cubicBezTo>
                  <a:lnTo>
                    <a:pt x="835" y="948"/>
                  </a:lnTo>
                  <a:close/>
                  <a:moveTo>
                    <a:pt x="806" y="986"/>
                  </a:moveTo>
                  <a:lnTo>
                    <a:pt x="806" y="986"/>
                  </a:lnTo>
                  <a:cubicBezTo>
                    <a:pt x="803" y="993"/>
                    <a:pt x="801" y="1000"/>
                    <a:pt x="798" y="1007"/>
                  </a:cubicBezTo>
                  <a:lnTo>
                    <a:pt x="798" y="1007"/>
                  </a:lnTo>
                  <a:cubicBezTo>
                    <a:pt x="798" y="1007"/>
                    <a:pt x="797" y="1007"/>
                    <a:pt x="797" y="1008"/>
                  </a:cubicBezTo>
                  <a:lnTo>
                    <a:pt x="797" y="1008"/>
                  </a:lnTo>
                  <a:lnTo>
                    <a:pt x="806" y="986"/>
                  </a:lnTo>
                  <a:close/>
                  <a:moveTo>
                    <a:pt x="797" y="1009"/>
                  </a:moveTo>
                  <a:cubicBezTo>
                    <a:pt x="794" y="1017"/>
                    <a:pt x="791" y="1025"/>
                    <a:pt x="787" y="1033"/>
                  </a:cubicBezTo>
                  <a:lnTo>
                    <a:pt x="797" y="1009"/>
                  </a:lnTo>
                  <a:lnTo>
                    <a:pt x="797" y="1009"/>
                  </a:lnTo>
                  <a:lnTo>
                    <a:pt x="797" y="1009"/>
                  </a:lnTo>
                  <a:close/>
                  <a:moveTo>
                    <a:pt x="763" y="1037"/>
                  </a:moveTo>
                  <a:lnTo>
                    <a:pt x="763" y="1037"/>
                  </a:lnTo>
                  <a:cubicBezTo>
                    <a:pt x="759" y="1043"/>
                    <a:pt x="754" y="1049"/>
                    <a:pt x="750" y="1054"/>
                  </a:cubicBezTo>
                  <a:lnTo>
                    <a:pt x="750" y="1054"/>
                  </a:lnTo>
                  <a:cubicBezTo>
                    <a:pt x="750" y="1054"/>
                    <a:pt x="749" y="1054"/>
                    <a:pt x="749" y="1055"/>
                  </a:cubicBezTo>
                  <a:lnTo>
                    <a:pt x="749" y="1055"/>
                  </a:lnTo>
                  <a:lnTo>
                    <a:pt x="763" y="1037"/>
                  </a:lnTo>
                  <a:close/>
                  <a:moveTo>
                    <a:pt x="748" y="1057"/>
                  </a:moveTo>
                  <a:cubicBezTo>
                    <a:pt x="743" y="1064"/>
                    <a:pt x="737" y="1070"/>
                    <a:pt x="732" y="1077"/>
                  </a:cubicBezTo>
                  <a:lnTo>
                    <a:pt x="747" y="1058"/>
                  </a:lnTo>
                  <a:lnTo>
                    <a:pt x="748" y="1057"/>
                  </a:lnTo>
                  <a:close/>
                  <a:moveTo>
                    <a:pt x="1507" y="0"/>
                  </a:moveTo>
                  <a:cubicBezTo>
                    <a:pt x="1445" y="0"/>
                    <a:pt x="1382" y="8"/>
                    <a:pt x="1319" y="25"/>
                  </a:cubicBezTo>
                  <a:cubicBezTo>
                    <a:pt x="1142" y="69"/>
                    <a:pt x="998" y="191"/>
                    <a:pt x="909" y="346"/>
                  </a:cubicBezTo>
                  <a:lnTo>
                    <a:pt x="832" y="512"/>
                  </a:lnTo>
                  <a:cubicBezTo>
                    <a:pt x="798" y="634"/>
                    <a:pt x="798" y="756"/>
                    <a:pt x="832" y="878"/>
                  </a:cubicBezTo>
                  <a:lnTo>
                    <a:pt x="839" y="878"/>
                  </a:lnTo>
                  <a:cubicBezTo>
                    <a:pt x="835" y="895"/>
                    <a:pt x="830" y="913"/>
                    <a:pt x="824" y="931"/>
                  </a:cubicBezTo>
                  <a:lnTo>
                    <a:pt x="824" y="931"/>
                  </a:lnTo>
                  <a:cubicBezTo>
                    <a:pt x="815" y="951"/>
                    <a:pt x="805" y="970"/>
                    <a:pt x="794" y="989"/>
                  </a:cubicBezTo>
                  <a:lnTo>
                    <a:pt x="794" y="989"/>
                  </a:lnTo>
                  <a:cubicBezTo>
                    <a:pt x="775" y="1010"/>
                    <a:pt x="755" y="1029"/>
                    <a:pt x="735" y="1049"/>
                  </a:cubicBezTo>
                  <a:lnTo>
                    <a:pt x="735" y="1049"/>
                  </a:lnTo>
                  <a:cubicBezTo>
                    <a:pt x="720" y="1058"/>
                    <a:pt x="705" y="1068"/>
                    <a:pt x="690" y="1077"/>
                  </a:cubicBezTo>
                  <a:lnTo>
                    <a:pt x="690" y="1077"/>
                  </a:lnTo>
                  <a:cubicBezTo>
                    <a:pt x="663" y="1086"/>
                    <a:pt x="637" y="1094"/>
                    <a:pt x="610" y="1099"/>
                  </a:cubicBezTo>
                  <a:cubicBezTo>
                    <a:pt x="433" y="1155"/>
                    <a:pt x="289" y="1265"/>
                    <a:pt x="189" y="1420"/>
                  </a:cubicBezTo>
                  <a:cubicBezTo>
                    <a:pt x="1" y="1742"/>
                    <a:pt x="112" y="2174"/>
                    <a:pt x="444" y="2362"/>
                  </a:cubicBezTo>
                  <a:lnTo>
                    <a:pt x="610" y="2429"/>
                  </a:lnTo>
                  <a:cubicBezTo>
                    <a:pt x="671" y="2445"/>
                    <a:pt x="732" y="2453"/>
                    <a:pt x="793" y="2453"/>
                  </a:cubicBezTo>
                  <a:cubicBezTo>
                    <a:pt x="854" y="2453"/>
                    <a:pt x="915" y="2445"/>
                    <a:pt x="976" y="2429"/>
                  </a:cubicBezTo>
                  <a:cubicBezTo>
                    <a:pt x="1086" y="2406"/>
                    <a:pt x="1197" y="2362"/>
                    <a:pt x="1308" y="2318"/>
                  </a:cubicBezTo>
                  <a:cubicBezTo>
                    <a:pt x="1363" y="2285"/>
                    <a:pt x="1419" y="2262"/>
                    <a:pt x="1463" y="2218"/>
                  </a:cubicBezTo>
                  <a:cubicBezTo>
                    <a:pt x="1662" y="2085"/>
                    <a:pt x="1829" y="1919"/>
                    <a:pt x="1962" y="1720"/>
                  </a:cubicBezTo>
                  <a:cubicBezTo>
                    <a:pt x="2006" y="1642"/>
                    <a:pt x="2050" y="1565"/>
                    <a:pt x="2083" y="1487"/>
                  </a:cubicBezTo>
                  <a:cubicBezTo>
                    <a:pt x="2117" y="1398"/>
                    <a:pt x="2150" y="1310"/>
                    <a:pt x="2172" y="1232"/>
                  </a:cubicBezTo>
                  <a:cubicBezTo>
                    <a:pt x="2227" y="988"/>
                    <a:pt x="2227" y="745"/>
                    <a:pt x="2172" y="512"/>
                  </a:cubicBezTo>
                  <a:cubicBezTo>
                    <a:pt x="2089" y="198"/>
                    <a:pt x="1814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3"/>
            <p:cNvSpPr/>
            <p:nvPr/>
          </p:nvSpPr>
          <p:spPr>
            <a:xfrm>
              <a:off x="6062692" y="4990758"/>
              <a:ext cx="92937" cy="60543"/>
            </a:xfrm>
            <a:custGeom>
              <a:avLst/>
              <a:gdLst/>
              <a:ahLst/>
              <a:cxnLst/>
              <a:rect l="l" t="t" r="r" b="b"/>
              <a:pathLst>
                <a:path w="2671" h="1740" extrusionOk="0">
                  <a:moveTo>
                    <a:pt x="1875" y="1"/>
                  </a:moveTo>
                  <a:cubicBezTo>
                    <a:pt x="1815" y="1"/>
                    <a:pt x="1755" y="8"/>
                    <a:pt x="1696" y="23"/>
                  </a:cubicBezTo>
                  <a:lnTo>
                    <a:pt x="610" y="377"/>
                  </a:lnTo>
                  <a:cubicBezTo>
                    <a:pt x="444" y="433"/>
                    <a:pt x="289" y="544"/>
                    <a:pt x="200" y="699"/>
                  </a:cubicBezTo>
                  <a:cubicBezTo>
                    <a:pt x="1" y="1031"/>
                    <a:pt x="112" y="1452"/>
                    <a:pt x="444" y="1651"/>
                  </a:cubicBezTo>
                  <a:cubicBezTo>
                    <a:pt x="555" y="1710"/>
                    <a:pt x="675" y="1740"/>
                    <a:pt x="796" y="1740"/>
                  </a:cubicBezTo>
                  <a:cubicBezTo>
                    <a:pt x="856" y="1740"/>
                    <a:pt x="917" y="1733"/>
                    <a:pt x="976" y="1718"/>
                  </a:cubicBezTo>
                  <a:lnTo>
                    <a:pt x="2061" y="1363"/>
                  </a:lnTo>
                  <a:cubicBezTo>
                    <a:pt x="2227" y="1308"/>
                    <a:pt x="2383" y="1197"/>
                    <a:pt x="2471" y="1042"/>
                  </a:cubicBezTo>
                  <a:cubicBezTo>
                    <a:pt x="2671" y="710"/>
                    <a:pt x="2560" y="289"/>
                    <a:pt x="2227" y="89"/>
                  </a:cubicBezTo>
                  <a:cubicBezTo>
                    <a:pt x="2117" y="30"/>
                    <a:pt x="1996" y="1"/>
                    <a:pt x="1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3"/>
            <p:cNvSpPr/>
            <p:nvPr/>
          </p:nvSpPr>
          <p:spPr>
            <a:xfrm>
              <a:off x="5784088" y="5027014"/>
              <a:ext cx="82464" cy="86500"/>
            </a:xfrm>
            <a:custGeom>
              <a:avLst/>
              <a:gdLst/>
              <a:ahLst/>
              <a:cxnLst/>
              <a:rect l="l" t="t" r="r" b="b"/>
              <a:pathLst>
                <a:path w="2370" h="2486" extrusionOk="0">
                  <a:moveTo>
                    <a:pt x="1572" y="0"/>
                  </a:moveTo>
                  <a:cubicBezTo>
                    <a:pt x="1512" y="0"/>
                    <a:pt x="1452" y="8"/>
                    <a:pt x="1394" y="22"/>
                  </a:cubicBezTo>
                  <a:cubicBezTo>
                    <a:pt x="1217" y="78"/>
                    <a:pt x="1073" y="188"/>
                    <a:pt x="985" y="343"/>
                  </a:cubicBezTo>
                  <a:lnTo>
                    <a:pt x="973" y="343"/>
                  </a:lnTo>
                  <a:lnTo>
                    <a:pt x="287" y="1440"/>
                  </a:lnTo>
                  <a:cubicBezTo>
                    <a:pt x="0" y="1914"/>
                    <a:pt x="366" y="2486"/>
                    <a:pt x="880" y="2486"/>
                  </a:cubicBezTo>
                  <a:cubicBezTo>
                    <a:pt x="943" y="2486"/>
                    <a:pt x="1007" y="2477"/>
                    <a:pt x="1073" y="2459"/>
                  </a:cubicBezTo>
                  <a:cubicBezTo>
                    <a:pt x="1239" y="2404"/>
                    <a:pt x="1383" y="2293"/>
                    <a:pt x="1483" y="2138"/>
                  </a:cubicBezTo>
                  <a:lnTo>
                    <a:pt x="2181" y="1041"/>
                  </a:lnTo>
                  <a:cubicBezTo>
                    <a:pt x="2369" y="709"/>
                    <a:pt x="2258" y="288"/>
                    <a:pt x="1926" y="100"/>
                  </a:cubicBezTo>
                  <a:cubicBezTo>
                    <a:pt x="1821" y="32"/>
                    <a:pt x="1696" y="0"/>
                    <a:pt x="1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3"/>
            <p:cNvSpPr/>
            <p:nvPr/>
          </p:nvSpPr>
          <p:spPr>
            <a:xfrm>
              <a:off x="5779008" y="4828161"/>
              <a:ext cx="56298" cy="48156"/>
            </a:xfrm>
            <a:custGeom>
              <a:avLst/>
              <a:gdLst/>
              <a:ahLst/>
              <a:cxnLst/>
              <a:rect l="l" t="t" r="r" b="b"/>
              <a:pathLst>
                <a:path w="1618" h="1384" extrusionOk="0">
                  <a:moveTo>
                    <a:pt x="691" y="1"/>
                  </a:moveTo>
                  <a:cubicBezTo>
                    <a:pt x="339" y="1"/>
                    <a:pt x="1" y="278"/>
                    <a:pt x="1" y="697"/>
                  </a:cubicBezTo>
                  <a:cubicBezTo>
                    <a:pt x="1" y="1074"/>
                    <a:pt x="311" y="1384"/>
                    <a:pt x="687" y="1384"/>
                  </a:cubicBezTo>
                  <a:cubicBezTo>
                    <a:pt x="1308" y="1384"/>
                    <a:pt x="1618" y="641"/>
                    <a:pt x="1175" y="209"/>
                  </a:cubicBezTo>
                  <a:cubicBezTo>
                    <a:pt x="1034" y="65"/>
                    <a:pt x="861" y="1"/>
                    <a:pt x="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3"/>
            <p:cNvSpPr/>
            <p:nvPr/>
          </p:nvSpPr>
          <p:spPr>
            <a:xfrm>
              <a:off x="5591672" y="5040863"/>
              <a:ext cx="48226" cy="60961"/>
            </a:xfrm>
            <a:custGeom>
              <a:avLst/>
              <a:gdLst/>
              <a:ahLst/>
              <a:cxnLst/>
              <a:rect l="l" t="t" r="r" b="b"/>
              <a:pathLst>
                <a:path w="1386" h="1752" extrusionOk="0">
                  <a:moveTo>
                    <a:pt x="699" y="1"/>
                  </a:moveTo>
                  <a:lnTo>
                    <a:pt x="510" y="23"/>
                  </a:lnTo>
                  <a:cubicBezTo>
                    <a:pt x="389" y="56"/>
                    <a:pt x="289" y="123"/>
                    <a:pt x="200" y="211"/>
                  </a:cubicBezTo>
                  <a:lnTo>
                    <a:pt x="101" y="344"/>
                  </a:lnTo>
                  <a:cubicBezTo>
                    <a:pt x="34" y="455"/>
                    <a:pt x="1" y="577"/>
                    <a:pt x="1" y="699"/>
                  </a:cubicBezTo>
                  <a:lnTo>
                    <a:pt x="1" y="1053"/>
                  </a:lnTo>
                  <a:cubicBezTo>
                    <a:pt x="1" y="1430"/>
                    <a:pt x="311" y="1740"/>
                    <a:pt x="688" y="1751"/>
                  </a:cubicBezTo>
                  <a:lnTo>
                    <a:pt x="876" y="1718"/>
                  </a:lnTo>
                  <a:cubicBezTo>
                    <a:pt x="987" y="1685"/>
                    <a:pt x="1098" y="1629"/>
                    <a:pt x="1175" y="1541"/>
                  </a:cubicBezTo>
                  <a:lnTo>
                    <a:pt x="1286" y="1408"/>
                  </a:lnTo>
                  <a:cubicBezTo>
                    <a:pt x="1352" y="1297"/>
                    <a:pt x="1386" y="1175"/>
                    <a:pt x="1386" y="1053"/>
                  </a:cubicBezTo>
                  <a:lnTo>
                    <a:pt x="1386" y="699"/>
                  </a:lnTo>
                  <a:cubicBezTo>
                    <a:pt x="1386" y="599"/>
                    <a:pt x="1363" y="510"/>
                    <a:pt x="1319" y="433"/>
                  </a:cubicBezTo>
                  <a:cubicBezTo>
                    <a:pt x="1297" y="344"/>
                    <a:pt x="1242" y="267"/>
                    <a:pt x="1186" y="211"/>
                  </a:cubicBezTo>
                  <a:cubicBezTo>
                    <a:pt x="1053" y="78"/>
                    <a:pt x="876" y="12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3"/>
            <p:cNvSpPr/>
            <p:nvPr/>
          </p:nvSpPr>
          <p:spPr>
            <a:xfrm>
              <a:off x="569292" y="3893880"/>
              <a:ext cx="122478" cy="112945"/>
            </a:xfrm>
            <a:custGeom>
              <a:avLst/>
              <a:gdLst/>
              <a:ahLst/>
              <a:cxnLst/>
              <a:rect l="l" t="t" r="r" b="b"/>
              <a:pathLst>
                <a:path w="3520" h="3246" extrusionOk="0">
                  <a:moveTo>
                    <a:pt x="759" y="0"/>
                  </a:moveTo>
                  <a:cubicBezTo>
                    <a:pt x="582" y="0"/>
                    <a:pt x="404" y="70"/>
                    <a:pt x="266" y="208"/>
                  </a:cubicBezTo>
                  <a:cubicBezTo>
                    <a:pt x="0" y="485"/>
                    <a:pt x="0" y="917"/>
                    <a:pt x="266" y="1183"/>
                  </a:cubicBezTo>
                  <a:lnTo>
                    <a:pt x="2027" y="3022"/>
                  </a:lnTo>
                  <a:cubicBezTo>
                    <a:pt x="2177" y="3180"/>
                    <a:pt x="2348" y="3246"/>
                    <a:pt x="2512" y="3246"/>
                  </a:cubicBezTo>
                  <a:cubicBezTo>
                    <a:pt x="3049" y="3246"/>
                    <a:pt x="3520" y="2537"/>
                    <a:pt x="3002" y="2036"/>
                  </a:cubicBezTo>
                  <a:lnTo>
                    <a:pt x="1252" y="208"/>
                  </a:lnTo>
                  <a:cubicBezTo>
                    <a:pt x="1113" y="70"/>
                    <a:pt x="936" y="0"/>
                    <a:pt x="7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3"/>
            <p:cNvSpPr/>
            <p:nvPr/>
          </p:nvSpPr>
          <p:spPr>
            <a:xfrm>
              <a:off x="319499" y="3705813"/>
              <a:ext cx="167712" cy="146626"/>
            </a:xfrm>
            <a:custGeom>
              <a:avLst/>
              <a:gdLst/>
              <a:ahLst/>
              <a:cxnLst/>
              <a:rect l="l" t="t" r="r" b="b"/>
              <a:pathLst>
                <a:path w="4820" h="4214" extrusionOk="0">
                  <a:moveTo>
                    <a:pt x="744" y="0"/>
                  </a:moveTo>
                  <a:cubicBezTo>
                    <a:pt x="578" y="0"/>
                    <a:pt x="415" y="60"/>
                    <a:pt x="289" y="196"/>
                  </a:cubicBezTo>
                  <a:cubicBezTo>
                    <a:pt x="45" y="462"/>
                    <a:pt x="1" y="927"/>
                    <a:pt x="289" y="1182"/>
                  </a:cubicBezTo>
                  <a:lnTo>
                    <a:pt x="3546" y="4018"/>
                  </a:lnTo>
                  <a:cubicBezTo>
                    <a:pt x="3691" y="4140"/>
                    <a:pt x="3883" y="4214"/>
                    <a:pt x="4071" y="4214"/>
                  </a:cubicBezTo>
                  <a:cubicBezTo>
                    <a:pt x="4240" y="4214"/>
                    <a:pt x="4406" y="4154"/>
                    <a:pt x="4531" y="4018"/>
                  </a:cubicBezTo>
                  <a:cubicBezTo>
                    <a:pt x="4764" y="3752"/>
                    <a:pt x="4819" y="3287"/>
                    <a:pt x="4531" y="3043"/>
                  </a:cubicBezTo>
                  <a:lnTo>
                    <a:pt x="1264" y="196"/>
                  </a:lnTo>
                  <a:cubicBezTo>
                    <a:pt x="1118" y="74"/>
                    <a:pt x="929" y="0"/>
                    <a:pt x="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3"/>
            <p:cNvSpPr/>
            <p:nvPr/>
          </p:nvSpPr>
          <p:spPr>
            <a:xfrm>
              <a:off x="119845" y="3543878"/>
              <a:ext cx="128776" cy="98226"/>
            </a:xfrm>
            <a:custGeom>
              <a:avLst/>
              <a:gdLst/>
              <a:ahLst/>
              <a:cxnLst/>
              <a:rect l="l" t="t" r="r" b="b"/>
              <a:pathLst>
                <a:path w="3701" h="2823" extrusionOk="0">
                  <a:moveTo>
                    <a:pt x="750" y="1"/>
                  </a:moveTo>
                  <a:cubicBezTo>
                    <a:pt x="574" y="1"/>
                    <a:pt x="399" y="70"/>
                    <a:pt x="266" y="209"/>
                  </a:cubicBezTo>
                  <a:cubicBezTo>
                    <a:pt x="0" y="474"/>
                    <a:pt x="0" y="906"/>
                    <a:pt x="266" y="1183"/>
                  </a:cubicBezTo>
                  <a:cubicBezTo>
                    <a:pt x="953" y="1892"/>
                    <a:pt x="1795" y="2446"/>
                    <a:pt x="2726" y="2801"/>
                  </a:cubicBezTo>
                  <a:cubicBezTo>
                    <a:pt x="2783" y="2815"/>
                    <a:pt x="2842" y="2823"/>
                    <a:pt x="2900" y="2823"/>
                  </a:cubicBezTo>
                  <a:cubicBezTo>
                    <a:pt x="3023" y="2823"/>
                    <a:pt x="3145" y="2791"/>
                    <a:pt x="3257" y="2723"/>
                  </a:cubicBezTo>
                  <a:cubicBezTo>
                    <a:pt x="3590" y="2535"/>
                    <a:pt x="3700" y="2114"/>
                    <a:pt x="3501" y="1782"/>
                  </a:cubicBezTo>
                  <a:cubicBezTo>
                    <a:pt x="3401" y="1627"/>
                    <a:pt x="3257" y="1516"/>
                    <a:pt x="3091" y="1460"/>
                  </a:cubicBezTo>
                  <a:cubicBezTo>
                    <a:pt x="3075" y="1455"/>
                    <a:pt x="3059" y="1449"/>
                    <a:pt x="3042" y="1442"/>
                  </a:cubicBezTo>
                  <a:lnTo>
                    <a:pt x="3042" y="1442"/>
                  </a:lnTo>
                  <a:cubicBezTo>
                    <a:pt x="2594" y="1244"/>
                    <a:pt x="2167" y="1003"/>
                    <a:pt x="1773" y="707"/>
                  </a:cubicBezTo>
                  <a:lnTo>
                    <a:pt x="1773" y="707"/>
                  </a:lnTo>
                  <a:lnTo>
                    <a:pt x="1917" y="807"/>
                  </a:lnTo>
                  <a:cubicBezTo>
                    <a:pt x="1673" y="630"/>
                    <a:pt x="1452" y="419"/>
                    <a:pt x="1241" y="209"/>
                  </a:cubicBezTo>
                  <a:cubicBezTo>
                    <a:pt x="1103" y="70"/>
                    <a:pt x="925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3"/>
            <p:cNvSpPr/>
            <p:nvPr/>
          </p:nvSpPr>
          <p:spPr>
            <a:xfrm>
              <a:off x="112712" y="3743705"/>
              <a:ext cx="129820" cy="84830"/>
            </a:xfrm>
            <a:custGeom>
              <a:avLst/>
              <a:gdLst/>
              <a:ahLst/>
              <a:cxnLst/>
              <a:rect l="l" t="t" r="r" b="b"/>
              <a:pathLst>
                <a:path w="3731" h="2438" extrusionOk="0">
                  <a:moveTo>
                    <a:pt x="987" y="1"/>
                  </a:moveTo>
                  <a:cubicBezTo>
                    <a:pt x="380" y="1"/>
                    <a:pt x="0" y="862"/>
                    <a:pt x="615" y="1278"/>
                  </a:cubicBezTo>
                  <a:lnTo>
                    <a:pt x="2421" y="2353"/>
                  </a:lnTo>
                  <a:cubicBezTo>
                    <a:pt x="2536" y="2412"/>
                    <a:pt x="2647" y="2438"/>
                    <a:pt x="2752" y="2438"/>
                  </a:cubicBezTo>
                  <a:cubicBezTo>
                    <a:pt x="3356" y="2438"/>
                    <a:pt x="3731" y="1572"/>
                    <a:pt x="3108" y="1156"/>
                  </a:cubicBezTo>
                  <a:lnTo>
                    <a:pt x="1313" y="82"/>
                  </a:lnTo>
                  <a:cubicBezTo>
                    <a:pt x="1200" y="26"/>
                    <a:pt x="1090" y="1"/>
                    <a:pt x="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3"/>
            <p:cNvSpPr/>
            <p:nvPr/>
          </p:nvSpPr>
          <p:spPr>
            <a:xfrm>
              <a:off x="292533" y="3907520"/>
              <a:ext cx="156891" cy="132778"/>
            </a:xfrm>
            <a:custGeom>
              <a:avLst/>
              <a:gdLst/>
              <a:ahLst/>
              <a:cxnLst/>
              <a:rect l="l" t="t" r="r" b="b"/>
              <a:pathLst>
                <a:path w="4509" h="3816" extrusionOk="0">
                  <a:moveTo>
                    <a:pt x="754" y="1"/>
                  </a:moveTo>
                  <a:cubicBezTo>
                    <a:pt x="587" y="1"/>
                    <a:pt x="424" y="58"/>
                    <a:pt x="299" y="193"/>
                  </a:cubicBezTo>
                  <a:cubicBezTo>
                    <a:pt x="67" y="459"/>
                    <a:pt x="0" y="924"/>
                    <a:pt x="299" y="1179"/>
                  </a:cubicBezTo>
                  <a:lnTo>
                    <a:pt x="3235" y="3616"/>
                  </a:lnTo>
                  <a:cubicBezTo>
                    <a:pt x="3382" y="3739"/>
                    <a:pt x="3573" y="3816"/>
                    <a:pt x="3759" y="3816"/>
                  </a:cubicBezTo>
                  <a:cubicBezTo>
                    <a:pt x="3924" y="3816"/>
                    <a:pt x="4085" y="3756"/>
                    <a:pt x="4210" y="3616"/>
                  </a:cubicBezTo>
                  <a:cubicBezTo>
                    <a:pt x="4442" y="3361"/>
                    <a:pt x="4509" y="2885"/>
                    <a:pt x="4210" y="2641"/>
                  </a:cubicBezTo>
                  <a:lnTo>
                    <a:pt x="1285" y="193"/>
                  </a:lnTo>
                  <a:cubicBezTo>
                    <a:pt x="1138" y="75"/>
                    <a:pt x="943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3"/>
            <p:cNvSpPr/>
            <p:nvPr/>
          </p:nvSpPr>
          <p:spPr>
            <a:xfrm>
              <a:off x="528791" y="4069560"/>
              <a:ext cx="107969" cy="122374"/>
            </a:xfrm>
            <a:custGeom>
              <a:avLst/>
              <a:gdLst/>
              <a:ahLst/>
              <a:cxnLst/>
              <a:rect l="l" t="t" r="r" b="b"/>
              <a:pathLst>
                <a:path w="3103" h="3517" extrusionOk="0">
                  <a:moveTo>
                    <a:pt x="823" y="0"/>
                  </a:moveTo>
                  <a:cubicBezTo>
                    <a:pt x="701" y="0"/>
                    <a:pt x="578" y="32"/>
                    <a:pt x="466" y="100"/>
                  </a:cubicBezTo>
                  <a:cubicBezTo>
                    <a:pt x="167" y="288"/>
                    <a:pt x="1" y="720"/>
                    <a:pt x="211" y="1041"/>
                  </a:cubicBezTo>
                  <a:lnTo>
                    <a:pt x="1685" y="3179"/>
                  </a:lnTo>
                  <a:cubicBezTo>
                    <a:pt x="1784" y="3323"/>
                    <a:pt x="1928" y="3445"/>
                    <a:pt x="2106" y="3490"/>
                  </a:cubicBezTo>
                  <a:cubicBezTo>
                    <a:pt x="2165" y="3508"/>
                    <a:pt x="2225" y="3517"/>
                    <a:pt x="2285" y="3517"/>
                  </a:cubicBezTo>
                  <a:cubicBezTo>
                    <a:pt x="2406" y="3517"/>
                    <a:pt x="2527" y="3482"/>
                    <a:pt x="2637" y="3423"/>
                  </a:cubicBezTo>
                  <a:cubicBezTo>
                    <a:pt x="2936" y="3235"/>
                    <a:pt x="3103" y="2792"/>
                    <a:pt x="2881" y="2470"/>
                  </a:cubicBezTo>
                  <a:lnTo>
                    <a:pt x="1419" y="343"/>
                  </a:lnTo>
                  <a:cubicBezTo>
                    <a:pt x="1319" y="188"/>
                    <a:pt x="1175" y="78"/>
                    <a:pt x="998" y="22"/>
                  </a:cubicBezTo>
                  <a:cubicBezTo>
                    <a:pt x="940" y="8"/>
                    <a:pt x="882" y="0"/>
                    <a:pt x="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3"/>
            <p:cNvSpPr/>
            <p:nvPr/>
          </p:nvSpPr>
          <p:spPr>
            <a:xfrm>
              <a:off x="683385" y="4205992"/>
              <a:ext cx="77488" cy="136083"/>
            </a:xfrm>
            <a:custGeom>
              <a:avLst/>
              <a:gdLst/>
              <a:ahLst/>
              <a:cxnLst/>
              <a:rect l="l" t="t" r="r" b="b"/>
              <a:pathLst>
                <a:path w="2227" h="3911" extrusionOk="0">
                  <a:moveTo>
                    <a:pt x="734" y="2418"/>
                  </a:moveTo>
                  <a:lnTo>
                    <a:pt x="734" y="2418"/>
                  </a:lnTo>
                  <a:cubicBezTo>
                    <a:pt x="734" y="2418"/>
                    <a:pt x="738" y="2439"/>
                    <a:pt x="743" y="2465"/>
                  </a:cubicBezTo>
                  <a:lnTo>
                    <a:pt x="743" y="2465"/>
                  </a:lnTo>
                  <a:cubicBezTo>
                    <a:pt x="736" y="2431"/>
                    <a:pt x="733" y="2418"/>
                    <a:pt x="734" y="2418"/>
                  </a:cubicBezTo>
                  <a:close/>
                  <a:moveTo>
                    <a:pt x="726" y="1"/>
                  </a:moveTo>
                  <a:cubicBezTo>
                    <a:pt x="603" y="1"/>
                    <a:pt x="480" y="30"/>
                    <a:pt x="377" y="89"/>
                  </a:cubicBezTo>
                  <a:cubicBezTo>
                    <a:pt x="222" y="189"/>
                    <a:pt x="100" y="333"/>
                    <a:pt x="55" y="510"/>
                  </a:cubicBezTo>
                  <a:cubicBezTo>
                    <a:pt x="0" y="687"/>
                    <a:pt x="33" y="887"/>
                    <a:pt x="122" y="1042"/>
                  </a:cubicBezTo>
                  <a:cubicBezTo>
                    <a:pt x="266" y="1219"/>
                    <a:pt x="377" y="1407"/>
                    <a:pt x="476" y="1607"/>
                  </a:cubicBezTo>
                  <a:cubicBezTo>
                    <a:pt x="493" y="1649"/>
                    <a:pt x="510" y="1691"/>
                    <a:pt x="532" y="1728"/>
                  </a:cubicBezTo>
                  <a:lnTo>
                    <a:pt x="532" y="1728"/>
                  </a:lnTo>
                  <a:cubicBezTo>
                    <a:pt x="535" y="1736"/>
                    <a:pt x="539" y="1743"/>
                    <a:pt x="543" y="1751"/>
                  </a:cubicBezTo>
                  <a:cubicBezTo>
                    <a:pt x="587" y="1862"/>
                    <a:pt x="620" y="1961"/>
                    <a:pt x="654" y="2072"/>
                  </a:cubicBezTo>
                  <a:cubicBezTo>
                    <a:pt x="676" y="2183"/>
                    <a:pt x="709" y="2283"/>
                    <a:pt x="731" y="2393"/>
                  </a:cubicBezTo>
                  <a:cubicBezTo>
                    <a:pt x="731" y="2431"/>
                    <a:pt x="739" y="2469"/>
                    <a:pt x="749" y="2500"/>
                  </a:cubicBezTo>
                  <a:lnTo>
                    <a:pt x="749" y="2500"/>
                  </a:lnTo>
                  <a:cubicBezTo>
                    <a:pt x="751" y="2519"/>
                    <a:pt x="753" y="2537"/>
                    <a:pt x="753" y="2548"/>
                  </a:cubicBezTo>
                  <a:cubicBezTo>
                    <a:pt x="764" y="2770"/>
                    <a:pt x="764" y="2992"/>
                    <a:pt x="753" y="3213"/>
                  </a:cubicBezTo>
                  <a:cubicBezTo>
                    <a:pt x="742" y="3401"/>
                    <a:pt x="820" y="3579"/>
                    <a:pt x="953" y="3701"/>
                  </a:cubicBezTo>
                  <a:cubicBezTo>
                    <a:pt x="1086" y="3833"/>
                    <a:pt x="1252" y="3911"/>
                    <a:pt x="1440" y="3911"/>
                  </a:cubicBezTo>
                  <a:cubicBezTo>
                    <a:pt x="1850" y="3889"/>
                    <a:pt x="2094" y="3601"/>
                    <a:pt x="2138" y="3213"/>
                  </a:cubicBezTo>
                  <a:lnTo>
                    <a:pt x="2127" y="3213"/>
                  </a:lnTo>
                  <a:cubicBezTo>
                    <a:pt x="2227" y="2194"/>
                    <a:pt x="1939" y="1164"/>
                    <a:pt x="1318" y="344"/>
                  </a:cubicBezTo>
                  <a:cubicBezTo>
                    <a:pt x="1230" y="189"/>
                    <a:pt x="1075" y="78"/>
                    <a:pt x="908" y="23"/>
                  </a:cubicBezTo>
                  <a:cubicBezTo>
                    <a:pt x="849" y="8"/>
                    <a:pt x="788" y="1"/>
                    <a:pt x="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3"/>
            <p:cNvSpPr/>
            <p:nvPr/>
          </p:nvSpPr>
          <p:spPr>
            <a:xfrm>
              <a:off x="571971" y="3730727"/>
              <a:ext cx="77906" cy="85248"/>
            </a:xfrm>
            <a:custGeom>
              <a:avLst/>
              <a:gdLst/>
              <a:ahLst/>
              <a:cxnLst/>
              <a:rect l="l" t="t" r="r" b="b"/>
              <a:pathLst>
                <a:path w="2239" h="2450" extrusionOk="0">
                  <a:moveTo>
                    <a:pt x="718" y="1"/>
                  </a:moveTo>
                  <a:cubicBezTo>
                    <a:pt x="598" y="1"/>
                    <a:pt x="477" y="30"/>
                    <a:pt x="366" y="89"/>
                  </a:cubicBezTo>
                  <a:cubicBezTo>
                    <a:pt x="211" y="178"/>
                    <a:pt x="100" y="333"/>
                    <a:pt x="45" y="510"/>
                  </a:cubicBezTo>
                  <a:cubicBezTo>
                    <a:pt x="1" y="688"/>
                    <a:pt x="23" y="876"/>
                    <a:pt x="122" y="1042"/>
                  </a:cubicBezTo>
                  <a:cubicBezTo>
                    <a:pt x="366" y="1397"/>
                    <a:pt x="610" y="1751"/>
                    <a:pt x="854" y="2106"/>
                  </a:cubicBezTo>
                  <a:cubicBezTo>
                    <a:pt x="942" y="2261"/>
                    <a:pt x="1097" y="2371"/>
                    <a:pt x="1263" y="2427"/>
                  </a:cubicBezTo>
                  <a:cubicBezTo>
                    <a:pt x="1318" y="2440"/>
                    <a:pt x="1377" y="2450"/>
                    <a:pt x="1435" y="2450"/>
                  </a:cubicBezTo>
                  <a:cubicBezTo>
                    <a:pt x="1471" y="2450"/>
                    <a:pt x="1507" y="2446"/>
                    <a:pt x="1540" y="2438"/>
                  </a:cubicBezTo>
                  <a:cubicBezTo>
                    <a:pt x="1640" y="2427"/>
                    <a:pt x="1729" y="2405"/>
                    <a:pt x="1806" y="2349"/>
                  </a:cubicBezTo>
                  <a:cubicBezTo>
                    <a:pt x="2128" y="2161"/>
                    <a:pt x="2238" y="1740"/>
                    <a:pt x="2050" y="1408"/>
                  </a:cubicBezTo>
                  <a:lnTo>
                    <a:pt x="1319" y="333"/>
                  </a:lnTo>
                  <a:cubicBezTo>
                    <a:pt x="1219" y="189"/>
                    <a:pt x="1075" y="67"/>
                    <a:pt x="898" y="23"/>
                  </a:cubicBezTo>
                  <a:cubicBezTo>
                    <a:pt x="839" y="8"/>
                    <a:pt x="778" y="1"/>
                    <a:pt x="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3"/>
            <p:cNvSpPr/>
            <p:nvPr/>
          </p:nvSpPr>
          <p:spPr>
            <a:xfrm>
              <a:off x="144897" y="3433021"/>
              <a:ext cx="87161" cy="73835"/>
            </a:xfrm>
            <a:custGeom>
              <a:avLst/>
              <a:gdLst/>
              <a:ahLst/>
              <a:cxnLst/>
              <a:rect l="l" t="t" r="r" b="b"/>
              <a:pathLst>
                <a:path w="2505" h="2122" extrusionOk="0">
                  <a:moveTo>
                    <a:pt x="685" y="0"/>
                  </a:moveTo>
                  <a:cubicBezTo>
                    <a:pt x="633" y="0"/>
                    <a:pt x="581" y="9"/>
                    <a:pt x="532" y="27"/>
                  </a:cubicBezTo>
                  <a:cubicBezTo>
                    <a:pt x="355" y="71"/>
                    <a:pt x="211" y="193"/>
                    <a:pt x="111" y="348"/>
                  </a:cubicBezTo>
                  <a:cubicBezTo>
                    <a:pt x="23" y="503"/>
                    <a:pt x="0" y="703"/>
                    <a:pt x="45" y="880"/>
                  </a:cubicBezTo>
                  <a:lnTo>
                    <a:pt x="111" y="1046"/>
                  </a:lnTo>
                  <a:cubicBezTo>
                    <a:pt x="178" y="1146"/>
                    <a:pt x="266" y="1234"/>
                    <a:pt x="377" y="1290"/>
                  </a:cubicBezTo>
                  <a:lnTo>
                    <a:pt x="1441" y="2032"/>
                  </a:lnTo>
                  <a:cubicBezTo>
                    <a:pt x="1507" y="2076"/>
                    <a:pt x="1596" y="2110"/>
                    <a:pt x="1695" y="2110"/>
                  </a:cubicBezTo>
                  <a:cubicBezTo>
                    <a:pt x="1729" y="2118"/>
                    <a:pt x="1765" y="2122"/>
                    <a:pt x="1801" y="2122"/>
                  </a:cubicBezTo>
                  <a:cubicBezTo>
                    <a:pt x="1859" y="2122"/>
                    <a:pt x="1918" y="2112"/>
                    <a:pt x="1972" y="2098"/>
                  </a:cubicBezTo>
                  <a:cubicBezTo>
                    <a:pt x="2138" y="2054"/>
                    <a:pt x="2294" y="1932"/>
                    <a:pt x="2382" y="1777"/>
                  </a:cubicBezTo>
                  <a:cubicBezTo>
                    <a:pt x="2482" y="1622"/>
                    <a:pt x="2504" y="1423"/>
                    <a:pt x="2460" y="1245"/>
                  </a:cubicBezTo>
                  <a:lnTo>
                    <a:pt x="2382" y="1079"/>
                  </a:lnTo>
                  <a:cubicBezTo>
                    <a:pt x="2327" y="980"/>
                    <a:pt x="2238" y="891"/>
                    <a:pt x="2138" y="836"/>
                  </a:cubicBezTo>
                  <a:lnTo>
                    <a:pt x="2127" y="836"/>
                  </a:lnTo>
                  <a:lnTo>
                    <a:pt x="1064" y="93"/>
                  </a:lnTo>
                  <a:cubicBezTo>
                    <a:pt x="986" y="49"/>
                    <a:pt x="898" y="16"/>
                    <a:pt x="809" y="16"/>
                  </a:cubicBezTo>
                  <a:cubicBezTo>
                    <a:pt x="769" y="6"/>
                    <a:pt x="727" y="0"/>
                    <a:pt x="6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3"/>
            <p:cNvSpPr/>
            <p:nvPr/>
          </p:nvSpPr>
          <p:spPr>
            <a:xfrm>
              <a:off x="399353" y="3581282"/>
              <a:ext cx="144017" cy="124114"/>
            </a:xfrm>
            <a:custGeom>
              <a:avLst/>
              <a:gdLst/>
              <a:ahLst/>
              <a:cxnLst/>
              <a:rect l="l" t="t" r="r" b="b"/>
              <a:pathLst>
                <a:path w="4139" h="3567" extrusionOk="0">
                  <a:moveTo>
                    <a:pt x="993" y="1"/>
                  </a:moveTo>
                  <a:cubicBezTo>
                    <a:pt x="458" y="1"/>
                    <a:pt x="1" y="680"/>
                    <a:pt x="486" y="1183"/>
                  </a:cubicBezTo>
                  <a:lnTo>
                    <a:pt x="2646" y="3343"/>
                  </a:lnTo>
                  <a:cubicBezTo>
                    <a:pt x="2799" y="3501"/>
                    <a:pt x="2971" y="3567"/>
                    <a:pt x="3135" y="3567"/>
                  </a:cubicBezTo>
                  <a:cubicBezTo>
                    <a:pt x="3675" y="3567"/>
                    <a:pt x="4139" y="2858"/>
                    <a:pt x="3621" y="2357"/>
                  </a:cubicBezTo>
                  <a:lnTo>
                    <a:pt x="1472" y="208"/>
                  </a:lnTo>
                  <a:cubicBezTo>
                    <a:pt x="1321" y="62"/>
                    <a:pt x="1154" y="1"/>
                    <a:pt x="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3"/>
            <p:cNvSpPr/>
            <p:nvPr/>
          </p:nvSpPr>
          <p:spPr>
            <a:xfrm>
              <a:off x="9614" y="3618965"/>
              <a:ext cx="72861" cy="72965"/>
            </a:xfrm>
            <a:custGeom>
              <a:avLst/>
              <a:gdLst/>
              <a:ahLst/>
              <a:cxnLst/>
              <a:rect l="l" t="t" r="r" b="b"/>
              <a:pathLst>
                <a:path w="2094" h="2097" extrusionOk="0">
                  <a:moveTo>
                    <a:pt x="687" y="0"/>
                  </a:moveTo>
                  <a:cubicBezTo>
                    <a:pt x="598" y="0"/>
                    <a:pt x="499" y="22"/>
                    <a:pt x="421" y="56"/>
                  </a:cubicBezTo>
                  <a:cubicBezTo>
                    <a:pt x="333" y="89"/>
                    <a:pt x="255" y="133"/>
                    <a:pt x="200" y="200"/>
                  </a:cubicBezTo>
                  <a:cubicBezTo>
                    <a:pt x="67" y="333"/>
                    <a:pt x="0" y="510"/>
                    <a:pt x="0" y="687"/>
                  </a:cubicBezTo>
                  <a:lnTo>
                    <a:pt x="22" y="875"/>
                  </a:lnTo>
                  <a:cubicBezTo>
                    <a:pt x="56" y="986"/>
                    <a:pt x="111" y="1097"/>
                    <a:pt x="200" y="1174"/>
                  </a:cubicBezTo>
                  <a:lnTo>
                    <a:pt x="920" y="1906"/>
                  </a:lnTo>
                  <a:cubicBezTo>
                    <a:pt x="975" y="1961"/>
                    <a:pt x="1053" y="2016"/>
                    <a:pt x="1141" y="2039"/>
                  </a:cubicBezTo>
                  <a:cubicBezTo>
                    <a:pt x="1205" y="2075"/>
                    <a:pt x="1285" y="2097"/>
                    <a:pt x="1361" y="2097"/>
                  </a:cubicBezTo>
                  <a:cubicBezTo>
                    <a:pt x="1376" y="2097"/>
                    <a:pt x="1392" y="2096"/>
                    <a:pt x="1407" y="2094"/>
                  </a:cubicBezTo>
                  <a:cubicBezTo>
                    <a:pt x="1422" y="2096"/>
                    <a:pt x="1438" y="2097"/>
                    <a:pt x="1453" y="2097"/>
                  </a:cubicBezTo>
                  <a:cubicBezTo>
                    <a:pt x="1529" y="2097"/>
                    <a:pt x="1609" y="2075"/>
                    <a:pt x="1673" y="2039"/>
                  </a:cubicBezTo>
                  <a:cubicBezTo>
                    <a:pt x="1762" y="2016"/>
                    <a:pt x="1839" y="1961"/>
                    <a:pt x="1894" y="1906"/>
                  </a:cubicBezTo>
                  <a:cubicBezTo>
                    <a:pt x="2027" y="1773"/>
                    <a:pt x="2094" y="1595"/>
                    <a:pt x="2094" y="1407"/>
                  </a:cubicBezTo>
                  <a:lnTo>
                    <a:pt x="2072" y="1230"/>
                  </a:lnTo>
                  <a:cubicBezTo>
                    <a:pt x="2038" y="1108"/>
                    <a:pt x="1983" y="1008"/>
                    <a:pt x="1894" y="920"/>
                  </a:cubicBezTo>
                  <a:lnTo>
                    <a:pt x="1174" y="200"/>
                  </a:lnTo>
                  <a:cubicBezTo>
                    <a:pt x="1119" y="133"/>
                    <a:pt x="1041" y="89"/>
                    <a:pt x="953" y="56"/>
                  </a:cubicBezTo>
                  <a:cubicBezTo>
                    <a:pt x="875" y="22"/>
                    <a:pt x="776" y="0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3"/>
            <p:cNvSpPr/>
            <p:nvPr/>
          </p:nvSpPr>
          <p:spPr>
            <a:xfrm>
              <a:off x="155684" y="4031912"/>
              <a:ext cx="171574" cy="170635"/>
            </a:xfrm>
            <a:custGeom>
              <a:avLst/>
              <a:gdLst/>
              <a:ahLst/>
              <a:cxnLst/>
              <a:rect l="l" t="t" r="r" b="b"/>
              <a:pathLst>
                <a:path w="4931" h="4904" extrusionOk="0">
                  <a:moveTo>
                    <a:pt x="755" y="0"/>
                  </a:moveTo>
                  <a:cubicBezTo>
                    <a:pt x="589" y="0"/>
                    <a:pt x="426" y="59"/>
                    <a:pt x="300" y="196"/>
                  </a:cubicBezTo>
                  <a:cubicBezTo>
                    <a:pt x="56" y="462"/>
                    <a:pt x="1" y="927"/>
                    <a:pt x="300" y="1182"/>
                  </a:cubicBezTo>
                  <a:cubicBezTo>
                    <a:pt x="898" y="1691"/>
                    <a:pt x="1485" y="2245"/>
                    <a:pt x="2028" y="2821"/>
                  </a:cubicBezTo>
                  <a:cubicBezTo>
                    <a:pt x="2305" y="3109"/>
                    <a:pt x="2560" y="3408"/>
                    <a:pt x="2814" y="3707"/>
                  </a:cubicBezTo>
                  <a:cubicBezTo>
                    <a:pt x="2947" y="3851"/>
                    <a:pt x="3069" y="4007"/>
                    <a:pt x="3191" y="4162"/>
                  </a:cubicBezTo>
                  <a:cubicBezTo>
                    <a:pt x="3257" y="4239"/>
                    <a:pt x="3324" y="4317"/>
                    <a:pt x="3390" y="4405"/>
                  </a:cubicBezTo>
                  <a:cubicBezTo>
                    <a:pt x="3390" y="4405"/>
                    <a:pt x="3390" y="4405"/>
                    <a:pt x="3390" y="4405"/>
                  </a:cubicBezTo>
                  <a:lnTo>
                    <a:pt x="3390" y="4405"/>
                  </a:lnTo>
                  <a:cubicBezTo>
                    <a:pt x="3409" y="4430"/>
                    <a:pt x="3420" y="4447"/>
                    <a:pt x="3420" y="4447"/>
                  </a:cubicBezTo>
                  <a:cubicBezTo>
                    <a:pt x="3419" y="4447"/>
                    <a:pt x="3410" y="4435"/>
                    <a:pt x="3390" y="4405"/>
                  </a:cubicBezTo>
                  <a:lnTo>
                    <a:pt x="3390" y="4405"/>
                  </a:lnTo>
                  <a:cubicBezTo>
                    <a:pt x="3424" y="4461"/>
                    <a:pt x="3468" y="4505"/>
                    <a:pt x="3501" y="4560"/>
                  </a:cubicBezTo>
                  <a:cubicBezTo>
                    <a:pt x="3653" y="4758"/>
                    <a:pt x="3884" y="4904"/>
                    <a:pt x="4121" y="4904"/>
                  </a:cubicBezTo>
                  <a:cubicBezTo>
                    <a:pt x="4229" y="4904"/>
                    <a:pt x="4339" y="4874"/>
                    <a:pt x="4443" y="4804"/>
                  </a:cubicBezTo>
                  <a:cubicBezTo>
                    <a:pt x="4731" y="4627"/>
                    <a:pt x="4930" y="4173"/>
                    <a:pt x="4698" y="3863"/>
                  </a:cubicBezTo>
                  <a:cubicBezTo>
                    <a:pt x="3690" y="2522"/>
                    <a:pt x="2549" y="1293"/>
                    <a:pt x="1275" y="196"/>
                  </a:cubicBezTo>
                  <a:cubicBezTo>
                    <a:pt x="1129" y="73"/>
                    <a:pt x="94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3"/>
            <p:cNvSpPr/>
            <p:nvPr/>
          </p:nvSpPr>
          <p:spPr>
            <a:xfrm>
              <a:off x="443995" y="4192874"/>
              <a:ext cx="139563" cy="161762"/>
            </a:xfrm>
            <a:custGeom>
              <a:avLst/>
              <a:gdLst/>
              <a:ahLst/>
              <a:cxnLst/>
              <a:rect l="l" t="t" r="r" b="b"/>
              <a:pathLst>
                <a:path w="4011" h="4649" extrusionOk="0">
                  <a:moveTo>
                    <a:pt x="787" y="1"/>
                  </a:moveTo>
                  <a:cubicBezTo>
                    <a:pt x="610" y="1"/>
                    <a:pt x="433" y="78"/>
                    <a:pt x="300" y="211"/>
                  </a:cubicBezTo>
                  <a:cubicBezTo>
                    <a:pt x="67" y="455"/>
                    <a:pt x="1" y="943"/>
                    <a:pt x="300" y="1186"/>
                  </a:cubicBezTo>
                  <a:cubicBezTo>
                    <a:pt x="566" y="1397"/>
                    <a:pt x="821" y="1629"/>
                    <a:pt x="1053" y="1873"/>
                  </a:cubicBezTo>
                  <a:cubicBezTo>
                    <a:pt x="1175" y="1995"/>
                    <a:pt x="1297" y="2117"/>
                    <a:pt x="1408" y="2250"/>
                  </a:cubicBezTo>
                  <a:cubicBezTo>
                    <a:pt x="1452" y="2305"/>
                    <a:pt x="1507" y="2372"/>
                    <a:pt x="1563" y="2427"/>
                  </a:cubicBezTo>
                  <a:cubicBezTo>
                    <a:pt x="1577" y="2449"/>
                    <a:pt x="1597" y="2476"/>
                    <a:pt x="1615" y="2501"/>
                  </a:cubicBezTo>
                  <a:lnTo>
                    <a:pt x="1615" y="2501"/>
                  </a:lnTo>
                  <a:cubicBezTo>
                    <a:pt x="1618" y="2509"/>
                    <a:pt x="1626" y="2524"/>
                    <a:pt x="1640" y="2549"/>
                  </a:cubicBezTo>
                  <a:cubicBezTo>
                    <a:pt x="2050" y="3092"/>
                    <a:pt x="2394" y="3679"/>
                    <a:pt x="2671" y="4310"/>
                  </a:cubicBezTo>
                  <a:cubicBezTo>
                    <a:pt x="2759" y="4530"/>
                    <a:pt x="3017" y="4648"/>
                    <a:pt x="3264" y="4648"/>
                  </a:cubicBezTo>
                  <a:cubicBezTo>
                    <a:pt x="3391" y="4648"/>
                    <a:pt x="3515" y="4618"/>
                    <a:pt x="3612" y="4554"/>
                  </a:cubicBezTo>
                  <a:cubicBezTo>
                    <a:pt x="3956" y="4332"/>
                    <a:pt x="4011" y="3967"/>
                    <a:pt x="3867" y="3601"/>
                  </a:cubicBezTo>
                  <a:cubicBezTo>
                    <a:pt x="3291" y="2283"/>
                    <a:pt x="2405" y="1109"/>
                    <a:pt x="1275" y="211"/>
                  </a:cubicBezTo>
                  <a:cubicBezTo>
                    <a:pt x="1142" y="78"/>
                    <a:pt x="976" y="12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3"/>
            <p:cNvSpPr/>
            <p:nvPr/>
          </p:nvSpPr>
          <p:spPr>
            <a:xfrm>
              <a:off x="598172" y="4418345"/>
              <a:ext cx="63257" cy="160822"/>
            </a:xfrm>
            <a:custGeom>
              <a:avLst/>
              <a:gdLst/>
              <a:ahLst/>
              <a:cxnLst/>
              <a:rect l="l" t="t" r="r" b="b"/>
              <a:pathLst>
                <a:path w="1818" h="4622" extrusionOk="0">
                  <a:moveTo>
                    <a:pt x="778" y="0"/>
                  </a:moveTo>
                  <a:cubicBezTo>
                    <a:pt x="767" y="0"/>
                    <a:pt x="755" y="1"/>
                    <a:pt x="743" y="1"/>
                  </a:cubicBezTo>
                  <a:cubicBezTo>
                    <a:pt x="400" y="12"/>
                    <a:pt x="1" y="312"/>
                    <a:pt x="45" y="688"/>
                  </a:cubicBezTo>
                  <a:cubicBezTo>
                    <a:pt x="156" y="1774"/>
                    <a:pt x="278" y="2848"/>
                    <a:pt x="389" y="3923"/>
                  </a:cubicBezTo>
                  <a:cubicBezTo>
                    <a:pt x="432" y="4283"/>
                    <a:pt x="669" y="4621"/>
                    <a:pt x="1067" y="4621"/>
                  </a:cubicBezTo>
                  <a:cubicBezTo>
                    <a:pt x="1074" y="4621"/>
                    <a:pt x="1080" y="4621"/>
                    <a:pt x="1086" y="4621"/>
                  </a:cubicBezTo>
                  <a:cubicBezTo>
                    <a:pt x="1419" y="4599"/>
                    <a:pt x="1818" y="4311"/>
                    <a:pt x="1773" y="3923"/>
                  </a:cubicBezTo>
                  <a:cubicBezTo>
                    <a:pt x="1663" y="2848"/>
                    <a:pt x="1541" y="1774"/>
                    <a:pt x="1430" y="688"/>
                  </a:cubicBezTo>
                  <a:cubicBezTo>
                    <a:pt x="1398" y="344"/>
                    <a:pt x="1157" y="0"/>
                    <a:pt x="7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3"/>
            <p:cNvSpPr/>
            <p:nvPr/>
          </p:nvSpPr>
          <p:spPr>
            <a:xfrm>
              <a:off x="319116" y="4332158"/>
              <a:ext cx="116842" cy="171887"/>
            </a:xfrm>
            <a:custGeom>
              <a:avLst/>
              <a:gdLst/>
              <a:ahLst/>
              <a:cxnLst/>
              <a:rect l="l" t="t" r="r" b="b"/>
              <a:pathLst>
                <a:path w="3358" h="4940" extrusionOk="0">
                  <a:moveTo>
                    <a:pt x="733" y="1"/>
                  </a:moveTo>
                  <a:cubicBezTo>
                    <a:pt x="560" y="1"/>
                    <a:pt x="390" y="62"/>
                    <a:pt x="266" y="196"/>
                  </a:cubicBezTo>
                  <a:cubicBezTo>
                    <a:pt x="1" y="462"/>
                    <a:pt x="1" y="894"/>
                    <a:pt x="266" y="1171"/>
                  </a:cubicBezTo>
                  <a:cubicBezTo>
                    <a:pt x="388" y="1282"/>
                    <a:pt x="499" y="1404"/>
                    <a:pt x="621" y="1526"/>
                  </a:cubicBezTo>
                  <a:cubicBezTo>
                    <a:pt x="676" y="1592"/>
                    <a:pt x="732" y="1648"/>
                    <a:pt x="787" y="1714"/>
                  </a:cubicBezTo>
                  <a:lnTo>
                    <a:pt x="854" y="1803"/>
                  </a:lnTo>
                  <a:cubicBezTo>
                    <a:pt x="858" y="1807"/>
                    <a:pt x="862" y="1812"/>
                    <a:pt x="866" y="1816"/>
                  </a:cubicBezTo>
                  <a:lnTo>
                    <a:pt x="866" y="1816"/>
                  </a:lnTo>
                  <a:cubicBezTo>
                    <a:pt x="866" y="1815"/>
                    <a:pt x="865" y="1814"/>
                    <a:pt x="865" y="1814"/>
                  </a:cubicBezTo>
                  <a:lnTo>
                    <a:pt x="865" y="1814"/>
                  </a:lnTo>
                  <a:cubicBezTo>
                    <a:pt x="865" y="1815"/>
                    <a:pt x="866" y="1815"/>
                    <a:pt x="867" y="1816"/>
                  </a:cubicBezTo>
                  <a:lnTo>
                    <a:pt x="867" y="1816"/>
                  </a:lnTo>
                  <a:cubicBezTo>
                    <a:pt x="866" y="1816"/>
                    <a:pt x="866" y="1816"/>
                    <a:pt x="866" y="1816"/>
                  </a:cubicBezTo>
                  <a:lnTo>
                    <a:pt x="866" y="1816"/>
                  </a:lnTo>
                  <a:cubicBezTo>
                    <a:pt x="878" y="1832"/>
                    <a:pt x="886" y="1843"/>
                    <a:pt x="891" y="1849"/>
                  </a:cubicBezTo>
                  <a:lnTo>
                    <a:pt x="891" y="1849"/>
                  </a:lnTo>
                  <a:cubicBezTo>
                    <a:pt x="883" y="1838"/>
                    <a:pt x="875" y="1827"/>
                    <a:pt x="867" y="1816"/>
                  </a:cubicBezTo>
                  <a:lnTo>
                    <a:pt x="867" y="1816"/>
                  </a:lnTo>
                  <a:cubicBezTo>
                    <a:pt x="886" y="1838"/>
                    <a:pt x="899" y="1856"/>
                    <a:pt x="897" y="1856"/>
                  </a:cubicBezTo>
                  <a:cubicBezTo>
                    <a:pt x="897" y="1856"/>
                    <a:pt x="895" y="1854"/>
                    <a:pt x="891" y="1849"/>
                  </a:cubicBezTo>
                  <a:lnTo>
                    <a:pt x="891" y="1849"/>
                  </a:lnTo>
                  <a:cubicBezTo>
                    <a:pt x="1080" y="2104"/>
                    <a:pt x="1249" y="2370"/>
                    <a:pt x="1407" y="2656"/>
                  </a:cubicBezTo>
                  <a:cubicBezTo>
                    <a:pt x="1469" y="2779"/>
                    <a:pt x="1531" y="2912"/>
                    <a:pt x="1593" y="3046"/>
                  </a:cubicBezTo>
                  <a:lnTo>
                    <a:pt x="1593" y="3046"/>
                  </a:lnTo>
                  <a:cubicBezTo>
                    <a:pt x="1593" y="3049"/>
                    <a:pt x="1597" y="3061"/>
                    <a:pt x="1607" y="3088"/>
                  </a:cubicBezTo>
                  <a:cubicBezTo>
                    <a:pt x="1618" y="3132"/>
                    <a:pt x="1629" y="3165"/>
                    <a:pt x="1651" y="3198"/>
                  </a:cubicBezTo>
                  <a:cubicBezTo>
                    <a:pt x="1673" y="3276"/>
                    <a:pt x="1707" y="3354"/>
                    <a:pt x="1729" y="3431"/>
                  </a:cubicBezTo>
                  <a:cubicBezTo>
                    <a:pt x="1840" y="3752"/>
                    <a:pt x="1917" y="4085"/>
                    <a:pt x="1961" y="4428"/>
                  </a:cubicBezTo>
                  <a:cubicBezTo>
                    <a:pt x="2008" y="4734"/>
                    <a:pt x="2349" y="4939"/>
                    <a:pt x="2648" y="4939"/>
                  </a:cubicBezTo>
                  <a:cubicBezTo>
                    <a:pt x="2706" y="4939"/>
                    <a:pt x="2762" y="4932"/>
                    <a:pt x="2814" y="4915"/>
                  </a:cubicBezTo>
                  <a:cubicBezTo>
                    <a:pt x="3213" y="4783"/>
                    <a:pt x="3357" y="4450"/>
                    <a:pt x="3302" y="4062"/>
                  </a:cubicBezTo>
                  <a:cubicBezTo>
                    <a:pt x="3069" y="2578"/>
                    <a:pt x="2349" y="1216"/>
                    <a:pt x="1241" y="196"/>
                  </a:cubicBezTo>
                  <a:cubicBezTo>
                    <a:pt x="1104" y="71"/>
                    <a:pt x="917" y="1"/>
                    <a:pt x="7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3"/>
            <p:cNvSpPr/>
            <p:nvPr/>
          </p:nvSpPr>
          <p:spPr>
            <a:xfrm>
              <a:off x="469048" y="4631047"/>
              <a:ext cx="103341" cy="210614"/>
            </a:xfrm>
            <a:custGeom>
              <a:avLst/>
              <a:gdLst/>
              <a:ahLst/>
              <a:cxnLst/>
              <a:rect l="l" t="t" r="r" b="b"/>
              <a:pathLst>
                <a:path w="2970" h="6053" extrusionOk="0">
                  <a:moveTo>
                    <a:pt x="773" y="0"/>
                  </a:moveTo>
                  <a:cubicBezTo>
                    <a:pt x="656" y="0"/>
                    <a:pt x="539" y="30"/>
                    <a:pt x="433" y="92"/>
                  </a:cubicBezTo>
                  <a:cubicBezTo>
                    <a:pt x="101" y="291"/>
                    <a:pt x="1" y="712"/>
                    <a:pt x="178" y="1045"/>
                  </a:cubicBezTo>
                  <a:cubicBezTo>
                    <a:pt x="267" y="1222"/>
                    <a:pt x="355" y="1399"/>
                    <a:pt x="433" y="1576"/>
                  </a:cubicBezTo>
                  <a:cubicBezTo>
                    <a:pt x="477" y="1676"/>
                    <a:pt x="521" y="1776"/>
                    <a:pt x="566" y="1864"/>
                  </a:cubicBezTo>
                  <a:cubicBezTo>
                    <a:pt x="572" y="1883"/>
                    <a:pt x="574" y="1889"/>
                    <a:pt x="573" y="1889"/>
                  </a:cubicBezTo>
                  <a:cubicBezTo>
                    <a:pt x="570" y="1889"/>
                    <a:pt x="547" y="1835"/>
                    <a:pt x="547" y="1835"/>
                  </a:cubicBezTo>
                  <a:lnTo>
                    <a:pt x="547" y="1835"/>
                  </a:lnTo>
                  <a:cubicBezTo>
                    <a:pt x="546" y="1835"/>
                    <a:pt x="554" y="1853"/>
                    <a:pt x="577" y="1909"/>
                  </a:cubicBezTo>
                  <a:lnTo>
                    <a:pt x="621" y="2019"/>
                  </a:lnTo>
                  <a:cubicBezTo>
                    <a:pt x="776" y="2407"/>
                    <a:pt x="920" y="2784"/>
                    <a:pt x="1042" y="3183"/>
                  </a:cubicBezTo>
                  <a:cubicBezTo>
                    <a:pt x="1286" y="3947"/>
                    <a:pt x="1463" y="4745"/>
                    <a:pt x="1574" y="5542"/>
                  </a:cubicBezTo>
                  <a:cubicBezTo>
                    <a:pt x="1621" y="5841"/>
                    <a:pt x="1966" y="6053"/>
                    <a:pt x="2265" y="6053"/>
                  </a:cubicBezTo>
                  <a:cubicBezTo>
                    <a:pt x="2322" y="6053"/>
                    <a:pt x="2376" y="6045"/>
                    <a:pt x="2427" y="6030"/>
                  </a:cubicBezTo>
                  <a:cubicBezTo>
                    <a:pt x="2826" y="5897"/>
                    <a:pt x="2970" y="5553"/>
                    <a:pt x="2914" y="5177"/>
                  </a:cubicBezTo>
                  <a:cubicBezTo>
                    <a:pt x="2659" y="3493"/>
                    <a:pt x="2139" y="1864"/>
                    <a:pt x="1374" y="347"/>
                  </a:cubicBezTo>
                  <a:cubicBezTo>
                    <a:pt x="1248" y="124"/>
                    <a:pt x="1012" y="0"/>
                    <a:pt x="7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3"/>
            <p:cNvSpPr/>
            <p:nvPr/>
          </p:nvSpPr>
          <p:spPr>
            <a:xfrm>
              <a:off x="684150" y="4705926"/>
              <a:ext cx="48191" cy="160753"/>
            </a:xfrm>
            <a:custGeom>
              <a:avLst/>
              <a:gdLst/>
              <a:ahLst/>
              <a:cxnLst/>
              <a:rect l="l" t="t" r="r" b="b"/>
              <a:pathLst>
                <a:path w="1385" h="4620" extrusionOk="0">
                  <a:moveTo>
                    <a:pt x="693" y="0"/>
                  </a:moveTo>
                  <a:cubicBezTo>
                    <a:pt x="346" y="0"/>
                    <a:pt x="0" y="233"/>
                    <a:pt x="0" y="698"/>
                  </a:cubicBezTo>
                  <a:lnTo>
                    <a:pt x="0" y="3933"/>
                  </a:lnTo>
                  <a:cubicBezTo>
                    <a:pt x="0" y="4310"/>
                    <a:pt x="310" y="4620"/>
                    <a:pt x="698" y="4620"/>
                  </a:cubicBezTo>
                  <a:cubicBezTo>
                    <a:pt x="1075" y="4620"/>
                    <a:pt x="1385" y="4310"/>
                    <a:pt x="1385" y="3933"/>
                  </a:cubicBezTo>
                  <a:lnTo>
                    <a:pt x="1385" y="698"/>
                  </a:lnTo>
                  <a:cubicBezTo>
                    <a:pt x="1385" y="233"/>
                    <a:pt x="1039" y="0"/>
                    <a:pt x="6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3"/>
            <p:cNvSpPr/>
            <p:nvPr/>
          </p:nvSpPr>
          <p:spPr>
            <a:xfrm>
              <a:off x="334530" y="4780979"/>
              <a:ext cx="48226" cy="160857"/>
            </a:xfrm>
            <a:custGeom>
              <a:avLst/>
              <a:gdLst/>
              <a:ahLst/>
              <a:cxnLst/>
              <a:rect l="l" t="t" r="r" b="b"/>
              <a:pathLst>
                <a:path w="1386" h="4623" extrusionOk="0">
                  <a:moveTo>
                    <a:pt x="693" y="1"/>
                  </a:moveTo>
                  <a:cubicBezTo>
                    <a:pt x="347" y="1"/>
                    <a:pt x="1" y="231"/>
                    <a:pt x="1" y="690"/>
                  </a:cubicBezTo>
                  <a:lnTo>
                    <a:pt x="1" y="3925"/>
                  </a:lnTo>
                  <a:cubicBezTo>
                    <a:pt x="1" y="4313"/>
                    <a:pt x="300" y="4623"/>
                    <a:pt x="688" y="4623"/>
                  </a:cubicBezTo>
                  <a:cubicBezTo>
                    <a:pt x="1075" y="4623"/>
                    <a:pt x="1385" y="4313"/>
                    <a:pt x="1385" y="3925"/>
                  </a:cubicBezTo>
                  <a:lnTo>
                    <a:pt x="1385" y="690"/>
                  </a:lnTo>
                  <a:cubicBezTo>
                    <a:pt x="1385" y="231"/>
                    <a:pt x="1039" y="1"/>
                    <a:pt x="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3"/>
            <p:cNvSpPr/>
            <p:nvPr/>
          </p:nvSpPr>
          <p:spPr>
            <a:xfrm>
              <a:off x="460592" y="4956276"/>
              <a:ext cx="65171" cy="186466"/>
            </a:xfrm>
            <a:custGeom>
              <a:avLst/>
              <a:gdLst/>
              <a:ahLst/>
              <a:cxnLst/>
              <a:rect l="l" t="t" r="r" b="b"/>
              <a:pathLst>
                <a:path w="1873" h="5359" extrusionOk="0">
                  <a:moveTo>
                    <a:pt x="978" y="0"/>
                  </a:moveTo>
                  <a:cubicBezTo>
                    <a:pt x="915" y="0"/>
                    <a:pt x="854" y="9"/>
                    <a:pt x="798" y="28"/>
                  </a:cubicBezTo>
                  <a:cubicBezTo>
                    <a:pt x="410" y="150"/>
                    <a:pt x="266" y="493"/>
                    <a:pt x="321" y="881"/>
                  </a:cubicBezTo>
                  <a:lnTo>
                    <a:pt x="310" y="870"/>
                  </a:lnTo>
                  <a:lnTo>
                    <a:pt x="310" y="870"/>
                  </a:lnTo>
                  <a:cubicBezTo>
                    <a:pt x="316" y="916"/>
                    <a:pt x="319" y="938"/>
                    <a:pt x="319" y="938"/>
                  </a:cubicBezTo>
                  <a:cubicBezTo>
                    <a:pt x="318" y="938"/>
                    <a:pt x="316" y="918"/>
                    <a:pt x="310" y="881"/>
                  </a:cubicBezTo>
                  <a:lnTo>
                    <a:pt x="310" y="881"/>
                  </a:lnTo>
                  <a:cubicBezTo>
                    <a:pt x="310" y="925"/>
                    <a:pt x="321" y="970"/>
                    <a:pt x="332" y="1014"/>
                  </a:cubicBezTo>
                  <a:cubicBezTo>
                    <a:pt x="344" y="1103"/>
                    <a:pt x="344" y="1191"/>
                    <a:pt x="355" y="1280"/>
                  </a:cubicBezTo>
                  <a:cubicBezTo>
                    <a:pt x="366" y="1424"/>
                    <a:pt x="377" y="1579"/>
                    <a:pt x="388" y="1734"/>
                  </a:cubicBezTo>
                  <a:cubicBezTo>
                    <a:pt x="399" y="2055"/>
                    <a:pt x="399" y="2365"/>
                    <a:pt x="388" y="2687"/>
                  </a:cubicBezTo>
                  <a:cubicBezTo>
                    <a:pt x="377" y="2853"/>
                    <a:pt x="366" y="3019"/>
                    <a:pt x="344" y="3174"/>
                  </a:cubicBezTo>
                  <a:cubicBezTo>
                    <a:pt x="344" y="3241"/>
                    <a:pt x="332" y="3318"/>
                    <a:pt x="321" y="3373"/>
                  </a:cubicBezTo>
                  <a:cubicBezTo>
                    <a:pt x="326" y="3342"/>
                    <a:pt x="328" y="3330"/>
                    <a:pt x="328" y="3330"/>
                  </a:cubicBezTo>
                  <a:lnTo>
                    <a:pt x="328" y="3330"/>
                  </a:lnTo>
                  <a:cubicBezTo>
                    <a:pt x="326" y="3330"/>
                    <a:pt x="299" y="3491"/>
                    <a:pt x="299" y="3517"/>
                  </a:cubicBezTo>
                  <a:cubicBezTo>
                    <a:pt x="244" y="3839"/>
                    <a:pt x="177" y="4160"/>
                    <a:pt x="100" y="4481"/>
                  </a:cubicBezTo>
                  <a:cubicBezTo>
                    <a:pt x="0" y="4847"/>
                    <a:pt x="211" y="5235"/>
                    <a:pt x="587" y="5334"/>
                  </a:cubicBezTo>
                  <a:cubicBezTo>
                    <a:pt x="648" y="5351"/>
                    <a:pt x="710" y="5359"/>
                    <a:pt x="770" y="5359"/>
                  </a:cubicBezTo>
                  <a:cubicBezTo>
                    <a:pt x="1071" y="5359"/>
                    <a:pt x="1346" y="5160"/>
                    <a:pt x="1429" y="4847"/>
                  </a:cubicBezTo>
                  <a:cubicBezTo>
                    <a:pt x="1795" y="3429"/>
                    <a:pt x="1872" y="1956"/>
                    <a:pt x="1651" y="504"/>
                  </a:cubicBezTo>
                  <a:cubicBezTo>
                    <a:pt x="1614" y="210"/>
                    <a:pt x="1280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3"/>
            <p:cNvSpPr/>
            <p:nvPr/>
          </p:nvSpPr>
          <p:spPr>
            <a:xfrm>
              <a:off x="632862" y="5006242"/>
              <a:ext cx="64406" cy="122931"/>
            </a:xfrm>
            <a:custGeom>
              <a:avLst/>
              <a:gdLst/>
              <a:ahLst/>
              <a:cxnLst/>
              <a:rect l="l" t="t" r="r" b="b"/>
              <a:pathLst>
                <a:path w="1851" h="3533" extrusionOk="0">
                  <a:moveTo>
                    <a:pt x="1640" y="1107"/>
                  </a:moveTo>
                  <a:lnTo>
                    <a:pt x="1586" y="1242"/>
                  </a:lnTo>
                  <a:lnTo>
                    <a:pt x="1586" y="1242"/>
                  </a:lnTo>
                  <a:cubicBezTo>
                    <a:pt x="1603" y="1197"/>
                    <a:pt x="1621" y="1151"/>
                    <a:pt x="1640" y="1107"/>
                  </a:cubicBezTo>
                  <a:close/>
                  <a:moveTo>
                    <a:pt x="1401" y="2584"/>
                  </a:moveTo>
                  <a:cubicBezTo>
                    <a:pt x="1404" y="2615"/>
                    <a:pt x="1408" y="2645"/>
                    <a:pt x="1412" y="2676"/>
                  </a:cubicBezTo>
                  <a:lnTo>
                    <a:pt x="1412" y="2676"/>
                  </a:lnTo>
                  <a:cubicBezTo>
                    <a:pt x="1413" y="2679"/>
                    <a:pt x="1413" y="2682"/>
                    <a:pt x="1414" y="2685"/>
                  </a:cubicBezTo>
                  <a:lnTo>
                    <a:pt x="1414" y="2685"/>
                  </a:lnTo>
                  <a:lnTo>
                    <a:pt x="1401" y="2584"/>
                  </a:lnTo>
                  <a:close/>
                  <a:moveTo>
                    <a:pt x="1074" y="0"/>
                  </a:moveTo>
                  <a:cubicBezTo>
                    <a:pt x="839" y="0"/>
                    <a:pt x="604" y="107"/>
                    <a:pt x="488" y="331"/>
                  </a:cubicBezTo>
                  <a:cubicBezTo>
                    <a:pt x="289" y="719"/>
                    <a:pt x="145" y="1140"/>
                    <a:pt x="78" y="1572"/>
                  </a:cubicBezTo>
                  <a:cubicBezTo>
                    <a:pt x="1" y="2048"/>
                    <a:pt x="1" y="2536"/>
                    <a:pt x="78" y="3023"/>
                  </a:cubicBezTo>
                  <a:cubicBezTo>
                    <a:pt x="123" y="3200"/>
                    <a:pt x="234" y="3344"/>
                    <a:pt x="389" y="3433"/>
                  </a:cubicBezTo>
                  <a:cubicBezTo>
                    <a:pt x="501" y="3500"/>
                    <a:pt x="623" y="3532"/>
                    <a:pt x="744" y="3532"/>
                  </a:cubicBezTo>
                  <a:cubicBezTo>
                    <a:pt x="980" y="3532"/>
                    <a:pt x="1209" y="3409"/>
                    <a:pt x="1341" y="3189"/>
                  </a:cubicBezTo>
                  <a:cubicBezTo>
                    <a:pt x="1415" y="3032"/>
                    <a:pt x="1449" y="2854"/>
                    <a:pt x="1414" y="2685"/>
                  </a:cubicBezTo>
                  <a:lnTo>
                    <a:pt x="1414" y="2685"/>
                  </a:lnTo>
                  <a:lnTo>
                    <a:pt x="1419" y="2724"/>
                  </a:lnTo>
                  <a:cubicBezTo>
                    <a:pt x="1416" y="2708"/>
                    <a:pt x="1414" y="2692"/>
                    <a:pt x="1412" y="2676"/>
                  </a:cubicBezTo>
                  <a:lnTo>
                    <a:pt x="1412" y="2676"/>
                  </a:lnTo>
                  <a:cubicBezTo>
                    <a:pt x="1411" y="2670"/>
                    <a:pt x="1409" y="2664"/>
                    <a:pt x="1408" y="2658"/>
                  </a:cubicBezTo>
                  <a:lnTo>
                    <a:pt x="1397" y="2547"/>
                  </a:lnTo>
                  <a:lnTo>
                    <a:pt x="1401" y="2584"/>
                  </a:lnTo>
                  <a:lnTo>
                    <a:pt x="1401" y="2584"/>
                  </a:lnTo>
                  <a:cubicBezTo>
                    <a:pt x="1382" y="2393"/>
                    <a:pt x="1380" y="2202"/>
                    <a:pt x="1397" y="2011"/>
                  </a:cubicBezTo>
                  <a:lnTo>
                    <a:pt x="1397" y="2011"/>
                  </a:lnTo>
                  <a:lnTo>
                    <a:pt x="1397" y="2015"/>
                  </a:lnTo>
                  <a:cubicBezTo>
                    <a:pt x="1397" y="2013"/>
                    <a:pt x="1397" y="2012"/>
                    <a:pt x="1397" y="2010"/>
                  </a:cubicBezTo>
                  <a:lnTo>
                    <a:pt x="1397" y="2010"/>
                  </a:lnTo>
                  <a:cubicBezTo>
                    <a:pt x="1397" y="2010"/>
                    <a:pt x="1397" y="2011"/>
                    <a:pt x="1397" y="2011"/>
                  </a:cubicBezTo>
                  <a:lnTo>
                    <a:pt x="1397" y="2011"/>
                  </a:lnTo>
                  <a:lnTo>
                    <a:pt x="1403" y="1960"/>
                  </a:lnTo>
                  <a:lnTo>
                    <a:pt x="1403" y="1960"/>
                  </a:lnTo>
                  <a:cubicBezTo>
                    <a:pt x="1401" y="1977"/>
                    <a:pt x="1399" y="1993"/>
                    <a:pt x="1397" y="2010"/>
                  </a:cubicBezTo>
                  <a:lnTo>
                    <a:pt x="1397" y="2010"/>
                  </a:lnTo>
                  <a:cubicBezTo>
                    <a:pt x="1403" y="1949"/>
                    <a:pt x="1410" y="1888"/>
                    <a:pt x="1419" y="1827"/>
                  </a:cubicBezTo>
                  <a:lnTo>
                    <a:pt x="1419" y="1827"/>
                  </a:lnTo>
                  <a:lnTo>
                    <a:pt x="1403" y="1960"/>
                  </a:lnTo>
                  <a:lnTo>
                    <a:pt x="1403" y="1960"/>
                  </a:lnTo>
                  <a:cubicBezTo>
                    <a:pt x="1434" y="1722"/>
                    <a:pt x="1496" y="1485"/>
                    <a:pt x="1580" y="1258"/>
                  </a:cubicBezTo>
                  <a:lnTo>
                    <a:pt x="1580" y="1258"/>
                  </a:lnTo>
                  <a:cubicBezTo>
                    <a:pt x="1611" y="1186"/>
                    <a:pt x="1643" y="1112"/>
                    <a:pt x="1685" y="1029"/>
                  </a:cubicBezTo>
                  <a:cubicBezTo>
                    <a:pt x="1851" y="708"/>
                    <a:pt x="1773" y="265"/>
                    <a:pt x="1430" y="88"/>
                  </a:cubicBezTo>
                  <a:cubicBezTo>
                    <a:pt x="1323" y="30"/>
                    <a:pt x="1198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3"/>
            <p:cNvSpPr/>
            <p:nvPr/>
          </p:nvSpPr>
          <p:spPr>
            <a:xfrm>
              <a:off x="772008" y="5007355"/>
              <a:ext cx="75610" cy="84830"/>
            </a:xfrm>
            <a:custGeom>
              <a:avLst/>
              <a:gdLst/>
              <a:ahLst/>
              <a:cxnLst/>
              <a:rect l="l" t="t" r="r" b="b"/>
              <a:pathLst>
                <a:path w="2173" h="2438" extrusionOk="0">
                  <a:moveTo>
                    <a:pt x="1452" y="1"/>
                  </a:moveTo>
                  <a:cubicBezTo>
                    <a:pt x="1392" y="1"/>
                    <a:pt x="1332" y="8"/>
                    <a:pt x="1275" y="22"/>
                  </a:cubicBezTo>
                  <a:lnTo>
                    <a:pt x="1109" y="100"/>
                  </a:lnTo>
                  <a:cubicBezTo>
                    <a:pt x="1009" y="155"/>
                    <a:pt x="920" y="244"/>
                    <a:pt x="865" y="344"/>
                  </a:cubicBezTo>
                  <a:lnTo>
                    <a:pt x="112" y="1396"/>
                  </a:lnTo>
                  <a:cubicBezTo>
                    <a:pt x="56" y="1473"/>
                    <a:pt x="34" y="1562"/>
                    <a:pt x="23" y="1651"/>
                  </a:cubicBezTo>
                  <a:cubicBezTo>
                    <a:pt x="1" y="1750"/>
                    <a:pt x="12" y="1839"/>
                    <a:pt x="45" y="1928"/>
                  </a:cubicBezTo>
                  <a:cubicBezTo>
                    <a:pt x="90" y="2105"/>
                    <a:pt x="200" y="2249"/>
                    <a:pt x="355" y="2349"/>
                  </a:cubicBezTo>
                  <a:cubicBezTo>
                    <a:pt x="466" y="2408"/>
                    <a:pt x="587" y="2437"/>
                    <a:pt x="707" y="2437"/>
                  </a:cubicBezTo>
                  <a:cubicBezTo>
                    <a:pt x="768" y="2437"/>
                    <a:pt x="828" y="2430"/>
                    <a:pt x="887" y="2415"/>
                  </a:cubicBezTo>
                  <a:lnTo>
                    <a:pt x="1053" y="2349"/>
                  </a:lnTo>
                  <a:cubicBezTo>
                    <a:pt x="1164" y="2282"/>
                    <a:pt x="1242" y="2205"/>
                    <a:pt x="1308" y="2094"/>
                  </a:cubicBezTo>
                  <a:cubicBezTo>
                    <a:pt x="1552" y="1750"/>
                    <a:pt x="1807" y="1396"/>
                    <a:pt x="2061" y="1041"/>
                  </a:cubicBezTo>
                  <a:cubicBezTo>
                    <a:pt x="2139" y="875"/>
                    <a:pt x="2172" y="687"/>
                    <a:pt x="2128" y="510"/>
                  </a:cubicBezTo>
                  <a:cubicBezTo>
                    <a:pt x="2084" y="332"/>
                    <a:pt x="1962" y="188"/>
                    <a:pt x="1807" y="100"/>
                  </a:cubicBezTo>
                  <a:cubicBezTo>
                    <a:pt x="1702" y="32"/>
                    <a:pt x="1577" y="1"/>
                    <a:pt x="1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3"/>
            <p:cNvSpPr/>
            <p:nvPr/>
          </p:nvSpPr>
          <p:spPr>
            <a:xfrm>
              <a:off x="759308" y="4468485"/>
              <a:ext cx="48226" cy="85909"/>
            </a:xfrm>
            <a:custGeom>
              <a:avLst/>
              <a:gdLst/>
              <a:ahLst/>
              <a:cxnLst/>
              <a:rect l="l" t="t" r="r" b="b"/>
              <a:pathLst>
                <a:path w="1386" h="2469" extrusionOk="0">
                  <a:moveTo>
                    <a:pt x="687" y="0"/>
                  </a:moveTo>
                  <a:cubicBezTo>
                    <a:pt x="510" y="0"/>
                    <a:pt x="333" y="78"/>
                    <a:pt x="200" y="211"/>
                  </a:cubicBezTo>
                  <a:cubicBezTo>
                    <a:pt x="78" y="333"/>
                    <a:pt x="0" y="510"/>
                    <a:pt x="0" y="698"/>
                  </a:cubicBezTo>
                  <a:lnTo>
                    <a:pt x="0" y="1773"/>
                  </a:lnTo>
                  <a:cubicBezTo>
                    <a:pt x="0" y="1961"/>
                    <a:pt x="78" y="2127"/>
                    <a:pt x="200" y="2260"/>
                  </a:cubicBezTo>
                  <a:cubicBezTo>
                    <a:pt x="338" y="2399"/>
                    <a:pt x="515" y="2468"/>
                    <a:pt x="693" y="2468"/>
                  </a:cubicBezTo>
                  <a:cubicBezTo>
                    <a:pt x="870" y="2468"/>
                    <a:pt x="1047" y="2399"/>
                    <a:pt x="1186" y="2260"/>
                  </a:cubicBezTo>
                  <a:cubicBezTo>
                    <a:pt x="1308" y="2127"/>
                    <a:pt x="1385" y="1961"/>
                    <a:pt x="1385" y="1773"/>
                  </a:cubicBezTo>
                  <a:lnTo>
                    <a:pt x="1385" y="698"/>
                  </a:lnTo>
                  <a:cubicBezTo>
                    <a:pt x="1385" y="510"/>
                    <a:pt x="1308" y="333"/>
                    <a:pt x="1186" y="211"/>
                  </a:cubicBezTo>
                  <a:cubicBezTo>
                    <a:pt x="1053" y="78"/>
                    <a:pt x="876" y="0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3"/>
            <p:cNvSpPr/>
            <p:nvPr/>
          </p:nvSpPr>
          <p:spPr>
            <a:xfrm>
              <a:off x="884187" y="4868593"/>
              <a:ext cx="48226" cy="85596"/>
            </a:xfrm>
            <a:custGeom>
              <a:avLst/>
              <a:gdLst/>
              <a:ahLst/>
              <a:cxnLst/>
              <a:rect l="l" t="t" r="r" b="b"/>
              <a:pathLst>
                <a:path w="1386" h="2460" extrusionOk="0">
                  <a:moveTo>
                    <a:pt x="693" y="0"/>
                  </a:moveTo>
                  <a:cubicBezTo>
                    <a:pt x="516" y="0"/>
                    <a:pt x="338" y="67"/>
                    <a:pt x="200" y="200"/>
                  </a:cubicBezTo>
                  <a:cubicBezTo>
                    <a:pt x="78" y="332"/>
                    <a:pt x="1" y="510"/>
                    <a:pt x="1" y="687"/>
                  </a:cubicBezTo>
                  <a:lnTo>
                    <a:pt x="1" y="1773"/>
                  </a:lnTo>
                  <a:cubicBezTo>
                    <a:pt x="1" y="1950"/>
                    <a:pt x="78" y="2127"/>
                    <a:pt x="200" y="2260"/>
                  </a:cubicBezTo>
                  <a:cubicBezTo>
                    <a:pt x="333" y="2382"/>
                    <a:pt x="510" y="2459"/>
                    <a:pt x="698" y="2459"/>
                  </a:cubicBezTo>
                  <a:cubicBezTo>
                    <a:pt x="876" y="2459"/>
                    <a:pt x="1053" y="2382"/>
                    <a:pt x="1186" y="2260"/>
                  </a:cubicBezTo>
                  <a:cubicBezTo>
                    <a:pt x="1308" y="2127"/>
                    <a:pt x="1385" y="1950"/>
                    <a:pt x="1385" y="1773"/>
                  </a:cubicBezTo>
                  <a:lnTo>
                    <a:pt x="1385" y="687"/>
                  </a:lnTo>
                  <a:cubicBezTo>
                    <a:pt x="1385" y="510"/>
                    <a:pt x="1308" y="332"/>
                    <a:pt x="1186" y="200"/>
                  </a:cubicBezTo>
                  <a:cubicBezTo>
                    <a:pt x="1047" y="67"/>
                    <a:pt x="870" y="0"/>
                    <a:pt x="6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3"/>
            <p:cNvSpPr/>
            <p:nvPr/>
          </p:nvSpPr>
          <p:spPr>
            <a:xfrm>
              <a:off x="255511" y="5019186"/>
              <a:ext cx="95338" cy="111866"/>
            </a:xfrm>
            <a:custGeom>
              <a:avLst/>
              <a:gdLst/>
              <a:ahLst/>
              <a:cxnLst/>
              <a:rect l="l" t="t" r="r" b="b"/>
              <a:pathLst>
                <a:path w="2740" h="3215" extrusionOk="0">
                  <a:moveTo>
                    <a:pt x="1830" y="0"/>
                  </a:moveTo>
                  <a:cubicBezTo>
                    <a:pt x="1626" y="0"/>
                    <a:pt x="1421" y="93"/>
                    <a:pt x="1275" y="314"/>
                  </a:cubicBezTo>
                  <a:lnTo>
                    <a:pt x="233" y="2130"/>
                  </a:lnTo>
                  <a:cubicBezTo>
                    <a:pt x="1" y="2463"/>
                    <a:pt x="112" y="2917"/>
                    <a:pt x="455" y="3116"/>
                  </a:cubicBezTo>
                  <a:cubicBezTo>
                    <a:pt x="564" y="3183"/>
                    <a:pt x="684" y="3214"/>
                    <a:pt x="803" y="3214"/>
                  </a:cubicBezTo>
                  <a:cubicBezTo>
                    <a:pt x="1059" y="3214"/>
                    <a:pt x="1309" y="3070"/>
                    <a:pt x="1430" y="2828"/>
                  </a:cubicBezTo>
                  <a:lnTo>
                    <a:pt x="2471" y="1012"/>
                  </a:lnTo>
                  <a:cubicBezTo>
                    <a:pt x="2740" y="474"/>
                    <a:pt x="2290" y="0"/>
                    <a:pt x="1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3"/>
            <p:cNvSpPr/>
            <p:nvPr/>
          </p:nvSpPr>
          <p:spPr>
            <a:xfrm>
              <a:off x="171864" y="4355993"/>
              <a:ext cx="56333" cy="48539"/>
            </a:xfrm>
            <a:custGeom>
              <a:avLst/>
              <a:gdLst/>
              <a:ahLst/>
              <a:cxnLst/>
              <a:rect l="l" t="t" r="r" b="b"/>
              <a:pathLst>
                <a:path w="1619" h="1395" extrusionOk="0">
                  <a:moveTo>
                    <a:pt x="695" y="1"/>
                  </a:moveTo>
                  <a:cubicBezTo>
                    <a:pt x="339" y="1"/>
                    <a:pt x="1" y="278"/>
                    <a:pt x="1" y="697"/>
                  </a:cubicBezTo>
                  <a:cubicBezTo>
                    <a:pt x="1" y="1073"/>
                    <a:pt x="311" y="1384"/>
                    <a:pt x="699" y="1395"/>
                  </a:cubicBezTo>
                  <a:cubicBezTo>
                    <a:pt x="1308" y="1395"/>
                    <a:pt x="1618" y="641"/>
                    <a:pt x="1186" y="209"/>
                  </a:cubicBezTo>
                  <a:cubicBezTo>
                    <a:pt x="1042" y="65"/>
                    <a:pt x="866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3"/>
            <p:cNvSpPr/>
            <p:nvPr/>
          </p:nvSpPr>
          <p:spPr>
            <a:xfrm>
              <a:off x="34667" y="3868724"/>
              <a:ext cx="101775" cy="87370"/>
            </a:xfrm>
            <a:custGeom>
              <a:avLst/>
              <a:gdLst/>
              <a:ahLst/>
              <a:cxnLst/>
              <a:rect l="l" t="t" r="r" b="b"/>
              <a:pathLst>
                <a:path w="2925" h="2511" extrusionOk="0">
                  <a:moveTo>
                    <a:pt x="1485" y="895"/>
                  </a:moveTo>
                  <a:lnTo>
                    <a:pt x="1529" y="953"/>
                  </a:lnTo>
                  <a:cubicBezTo>
                    <a:pt x="1513" y="935"/>
                    <a:pt x="1499" y="915"/>
                    <a:pt x="1485" y="895"/>
                  </a:cubicBezTo>
                  <a:close/>
                  <a:moveTo>
                    <a:pt x="1662" y="1053"/>
                  </a:moveTo>
                  <a:lnTo>
                    <a:pt x="1716" y="1075"/>
                  </a:lnTo>
                  <a:lnTo>
                    <a:pt x="1716" y="1075"/>
                  </a:lnTo>
                  <a:cubicBezTo>
                    <a:pt x="1698" y="1068"/>
                    <a:pt x="1680" y="1061"/>
                    <a:pt x="1662" y="1053"/>
                  </a:cubicBezTo>
                  <a:close/>
                  <a:moveTo>
                    <a:pt x="1993" y="1131"/>
                  </a:moveTo>
                  <a:cubicBezTo>
                    <a:pt x="1983" y="1133"/>
                    <a:pt x="1974" y="1135"/>
                    <a:pt x="1964" y="1138"/>
                  </a:cubicBezTo>
                  <a:lnTo>
                    <a:pt x="1964" y="1138"/>
                  </a:lnTo>
                  <a:cubicBezTo>
                    <a:pt x="1961" y="1137"/>
                    <a:pt x="1958" y="1136"/>
                    <a:pt x="1954" y="1136"/>
                  </a:cubicBezTo>
                  <a:lnTo>
                    <a:pt x="1954" y="1136"/>
                  </a:lnTo>
                  <a:lnTo>
                    <a:pt x="1993" y="1131"/>
                  </a:lnTo>
                  <a:close/>
                  <a:moveTo>
                    <a:pt x="1944" y="1137"/>
                  </a:moveTo>
                  <a:lnTo>
                    <a:pt x="1960" y="1139"/>
                  </a:lnTo>
                  <a:lnTo>
                    <a:pt x="1960" y="1139"/>
                  </a:lnTo>
                  <a:cubicBezTo>
                    <a:pt x="1957" y="1140"/>
                    <a:pt x="1953" y="1141"/>
                    <a:pt x="1950" y="1142"/>
                  </a:cubicBezTo>
                  <a:lnTo>
                    <a:pt x="1906" y="1142"/>
                  </a:lnTo>
                  <a:lnTo>
                    <a:pt x="1944" y="1137"/>
                  </a:lnTo>
                  <a:close/>
                  <a:moveTo>
                    <a:pt x="698" y="1"/>
                  </a:moveTo>
                  <a:cubicBezTo>
                    <a:pt x="521" y="1"/>
                    <a:pt x="344" y="67"/>
                    <a:pt x="211" y="200"/>
                  </a:cubicBezTo>
                  <a:cubicBezTo>
                    <a:pt x="78" y="333"/>
                    <a:pt x="0" y="510"/>
                    <a:pt x="0" y="698"/>
                  </a:cubicBezTo>
                  <a:cubicBezTo>
                    <a:pt x="22" y="986"/>
                    <a:pt x="111" y="1275"/>
                    <a:pt x="255" y="1529"/>
                  </a:cubicBezTo>
                  <a:cubicBezTo>
                    <a:pt x="366" y="1729"/>
                    <a:pt x="521" y="1906"/>
                    <a:pt x="698" y="2050"/>
                  </a:cubicBezTo>
                  <a:cubicBezTo>
                    <a:pt x="920" y="2227"/>
                    <a:pt x="1174" y="2360"/>
                    <a:pt x="1451" y="2449"/>
                  </a:cubicBezTo>
                  <a:cubicBezTo>
                    <a:pt x="1602" y="2491"/>
                    <a:pt x="1758" y="2510"/>
                    <a:pt x="1916" y="2510"/>
                  </a:cubicBezTo>
                  <a:cubicBezTo>
                    <a:pt x="2049" y="2510"/>
                    <a:pt x="2184" y="2496"/>
                    <a:pt x="2315" y="2471"/>
                  </a:cubicBezTo>
                  <a:cubicBezTo>
                    <a:pt x="2493" y="2427"/>
                    <a:pt x="2648" y="2316"/>
                    <a:pt x="2736" y="2161"/>
                  </a:cubicBezTo>
                  <a:cubicBezTo>
                    <a:pt x="2925" y="1828"/>
                    <a:pt x="2814" y="1407"/>
                    <a:pt x="2493" y="1208"/>
                  </a:cubicBezTo>
                  <a:lnTo>
                    <a:pt x="2327" y="1142"/>
                  </a:lnTo>
                  <a:cubicBezTo>
                    <a:pt x="2266" y="1125"/>
                    <a:pt x="2202" y="1117"/>
                    <a:pt x="2138" y="1117"/>
                  </a:cubicBezTo>
                  <a:cubicBezTo>
                    <a:pt x="2101" y="1117"/>
                    <a:pt x="2064" y="1120"/>
                    <a:pt x="2027" y="1125"/>
                  </a:cubicBezTo>
                  <a:lnTo>
                    <a:pt x="2027" y="1125"/>
                  </a:lnTo>
                  <a:cubicBezTo>
                    <a:pt x="1999" y="1127"/>
                    <a:pt x="1972" y="1128"/>
                    <a:pt x="1944" y="1128"/>
                  </a:cubicBezTo>
                  <a:cubicBezTo>
                    <a:pt x="1934" y="1128"/>
                    <a:pt x="1924" y="1128"/>
                    <a:pt x="1913" y="1127"/>
                  </a:cubicBezTo>
                  <a:lnTo>
                    <a:pt x="1913" y="1127"/>
                  </a:lnTo>
                  <a:cubicBezTo>
                    <a:pt x="1861" y="1116"/>
                    <a:pt x="1808" y="1104"/>
                    <a:pt x="1758" y="1089"/>
                  </a:cubicBezTo>
                  <a:lnTo>
                    <a:pt x="1758" y="1089"/>
                  </a:lnTo>
                  <a:cubicBezTo>
                    <a:pt x="1696" y="1059"/>
                    <a:pt x="1640" y="1024"/>
                    <a:pt x="1585" y="986"/>
                  </a:cubicBezTo>
                  <a:lnTo>
                    <a:pt x="1585" y="986"/>
                  </a:lnTo>
                  <a:cubicBezTo>
                    <a:pt x="1544" y="948"/>
                    <a:pt x="1504" y="910"/>
                    <a:pt x="1469" y="869"/>
                  </a:cubicBezTo>
                  <a:lnTo>
                    <a:pt x="1469" y="869"/>
                  </a:lnTo>
                  <a:cubicBezTo>
                    <a:pt x="1444" y="829"/>
                    <a:pt x="1423" y="787"/>
                    <a:pt x="1403" y="746"/>
                  </a:cubicBezTo>
                  <a:lnTo>
                    <a:pt x="1403" y="746"/>
                  </a:lnTo>
                  <a:cubicBezTo>
                    <a:pt x="1396" y="724"/>
                    <a:pt x="1389" y="703"/>
                    <a:pt x="1384" y="681"/>
                  </a:cubicBezTo>
                  <a:lnTo>
                    <a:pt x="1384" y="681"/>
                  </a:lnTo>
                  <a:cubicBezTo>
                    <a:pt x="1370" y="500"/>
                    <a:pt x="1304" y="340"/>
                    <a:pt x="1186" y="200"/>
                  </a:cubicBezTo>
                  <a:cubicBezTo>
                    <a:pt x="1053" y="67"/>
                    <a:pt x="875" y="1"/>
                    <a:pt x="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3"/>
            <p:cNvSpPr/>
            <p:nvPr/>
          </p:nvSpPr>
          <p:spPr>
            <a:xfrm>
              <a:off x="31570" y="4133931"/>
              <a:ext cx="101427" cy="83821"/>
            </a:xfrm>
            <a:custGeom>
              <a:avLst/>
              <a:gdLst/>
              <a:ahLst/>
              <a:cxnLst/>
              <a:rect l="l" t="t" r="r" b="b"/>
              <a:pathLst>
                <a:path w="2915" h="2409" extrusionOk="0">
                  <a:moveTo>
                    <a:pt x="714" y="0"/>
                  </a:moveTo>
                  <a:cubicBezTo>
                    <a:pt x="479" y="0"/>
                    <a:pt x="247" y="123"/>
                    <a:pt x="122" y="343"/>
                  </a:cubicBezTo>
                  <a:cubicBezTo>
                    <a:pt x="23" y="510"/>
                    <a:pt x="1" y="698"/>
                    <a:pt x="56" y="886"/>
                  </a:cubicBezTo>
                  <a:cubicBezTo>
                    <a:pt x="100" y="1052"/>
                    <a:pt x="222" y="1196"/>
                    <a:pt x="366" y="1296"/>
                  </a:cubicBezTo>
                  <a:lnTo>
                    <a:pt x="1851" y="2315"/>
                  </a:lnTo>
                  <a:cubicBezTo>
                    <a:pt x="1954" y="2374"/>
                    <a:pt x="2077" y="2409"/>
                    <a:pt x="2200" y="2409"/>
                  </a:cubicBezTo>
                  <a:cubicBezTo>
                    <a:pt x="2262" y="2409"/>
                    <a:pt x="2323" y="2400"/>
                    <a:pt x="2382" y="2382"/>
                  </a:cubicBezTo>
                  <a:cubicBezTo>
                    <a:pt x="2548" y="2337"/>
                    <a:pt x="2704" y="2227"/>
                    <a:pt x="2792" y="2072"/>
                  </a:cubicBezTo>
                  <a:cubicBezTo>
                    <a:pt x="2892" y="1905"/>
                    <a:pt x="2914" y="1717"/>
                    <a:pt x="2870" y="1529"/>
                  </a:cubicBezTo>
                  <a:cubicBezTo>
                    <a:pt x="2814" y="1363"/>
                    <a:pt x="2693" y="1219"/>
                    <a:pt x="2548" y="1119"/>
                  </a:cubicBezTo>
                  <a:lnTo>
                    <a:pt x="1064" y="100"/>
                  </a:lnTo>
                  <a:cubicBezTo>
                    <a:pt x="956" y="32"/>
                    <a:pt x="834" y="0"/>
                    <a:pt x="7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3"/>
            <p:cNvSpPr/>
            <p:nvPr/>
          </p:nvSpPr>
          <p:spPr>
            <a:xfrm>
              <a:off x="-14742" y="3231105"/>
              <a:ext cx="172792" cy="121295"/>
            </a:xfrm>
            <a:custGeom>
              <a:avLst/>
              <a:gdLst/>
              <a:ahLst/>
              <a:cxnLst/>
              <a:rect l="l" t="t" r="r" b="b"/>
              <a:pathLst>
                <a:path w="4966" h="3486" extrusionOk="0">
                  <a:moveTo>
                    <a:pt x="1002" y="1"/>
                  </a:moveTo>
                  <a:cubicBezTo>
                    <a:pt x="389" y="1"/>
                    <a:pt x="0" y="920"/>
                    <a:pt x="678" y="1310"/>
                  </a:cubicBezTo>
                  <a:cubicBezTo>
                    <a:pt x="1254" y="1631"/>
                    <a:pt x="1797" y="1986"/>
                    <a:pt x="2340" y="2352"/>
                  </a:cubicBezTo>
                  <a:cubicBezTo>
                    <a:pt x="2533" y="2475"/>
                    <a:pt x="2721" y="2604"/>
                    <a:pt x="2907" y="2735"/>
                  </a:cubicBezTo>
                  <a:lnTo>
                    <a:pt x="2907" y="2735"/>
                  </a:lnTo>
                  <a:cubicBezTo>
                    <a:pt x="2975" y="2920"/>
                    <a:pt x="3119" y="3074"/>
                    <a:pt x="3312" y="3151"/>
                  </a:cubicBezTo>
                  <a:lnTo>
                    <a:pt x="3312" y="3151"/>
                  </a:lnTo>
                  <a:cubicBezTo>
                    <a:pt x="3325" y="3159"/>
                    <a:pt x="3338" y="3166"/>
                    <a:pt x="3348" y="3171"/>
                  </a:cubicBezTo>
                  <a:cubicBezTo>
                    <a:pt x="3403" y="3193"/>
                    <a:pt x="3447" y="3227"/>
                    <a:pt x="3503" y="3260"/>
                  </a:cubicBezTo>
                  <a:cubicBezTo>
                    <a:pt x="3625" y="3349"/>
                    <a:pt x="3758" y="3415"/>
                    <a:pt x="3902" y="3459"/>
                  </a:cubicBezTo>
                  <a:cubicBezTo>
                    <a:pt x="3967" y="3477"/>
                    <a:pt x="4031" y="3486"/>
                    <a:pt x="4094" y="3486"/>
                  </a:cubicBezTo>
                  <a:cubicBezTo>
                    <a:pt x="4599" y="3486"/>
                    <a:pt x="4966" y="2924"/>
                    <a:pt x="4699" y="2440"/>
                  </a:cubicBezTo>
                  <a:cubicBezTo>
                    <a:pt x="4555" y="2219"/>
                    <a:pt x="4356" y="2041"/>
                    <a:pt x="4145" y="1908"/>
                  </a:cubicBezTo>
                  <a:cubicBezTo>
                    <a:pt x="3248" y="1277"/>
                    <a:pt x="2340" y="657"/>
                    <a:pt x="1376" y="114"/>
                  </a:cubicBezTo>
                  <a:cubicBezTo>
                    <a:pt x="1247" y="35"/>
                    <a:pt x="1120" y="1"/>
                    <a:pt x="1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3"/>
            <p:cNvSpPr/>
            <p:nvPr/>
          </p:nvSpPr>
          <p:spPr>
            <a:xfrm>
              <a:off x="7673874" y="2557057"/>
              <a:ext cx="1975869" cy="3240876"/>
            </a:xfrm>
            <a:custGeom>
              <a:avLst/>
              <a:gdLst/>
              <a:ahLst/>
              <a:cxnLst/>
              <a:rect l="l" t="t" r="r" b="b"/>
              <a:pathLst>
                <a:path w="56786" h="93142" fill="none" extrusionOk="0">
                  <a:moveTo>
                    <a:pt x="56785" y="10258"/>
                  </a:moveTo>
                  <a:cubicBezTo>
                    <a:pt x="53894" y="7345"/>
                    <a:pt x="50349" y="5140"/>
                    <a:pt x="46594" y="3501"/>
                  </a:cubicBezTo>
                  <a:cubicBezTo>
                    <a:pt x="40124" y="698"/>
                    <a:pt x="31550" y="0"/>
                    <a:pt x="26964" y="5351"/>
                  </a:cubicBezTo>
                  <a:cubicBezTo>
                    <a:pt x="24283" y="8486"/>
                    <a:pt x="23718" y="12906"/>
                    <a:pt x="23884" y="17027"/>
                  </a:cubicBezTo>
                  <a:cubicBezTo>
                    <a:pt x="24039" y="21147"/>
                    <a:pt x="24804" y="25268"/>
                    <a:pt x="24327" y="29367"/>
                  </a:cubicBezTo>
                  <a:cubicBezTo>
                    <a:pt x="23840" y="33455"/>
                    <a:pt x="21768" y="37709"/>
                    <a:pt x="17969" y="39293"/>
                  </a:cubicBezTo>
                  <a:cubicBezTo>
                    <a:pt x="15111" y="40489"/>
                    <a:pt x="11776" y="39991"/>
                    <a:pt x="8896" y="41121"/>
                  </a:cubicBezTo>
                  <a:cubicBezTo>
                    <a:pt x="3756" y="43137"/>
                    <a:pt x="1" y="48964"/>
                    <a:pt x="1186" y="54358"/>
                  </a:cubicBezTo>
                  <a:cubicBezTo>
                    <a:pt x="2371" y="59753"/>
                    <a:pt x="7633" y="65082"/>
                    <a:pt x="10613" y="69734"/>
                  </a:cubicBezTo>
                  <a:cubicBezTo>
                    <a:pt x="15122" y="76769"/>
                    <a:pt x="18766" y="84800"/>
                    <a:pt x="18323" y="93141"/>
                  </a:cubicBezTo>
                </a:path>
              </a:pathLst>
            </a:custGeom>
            <a:solidFill>
              <a:schemeClr val="lt2"/>
            </a:solidFill>
            <a:ln w="692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3"/>
            <p:cNvSpPr/>
            <p:nvPr/>
          </p:nvSpPr>
          <p:spPr>
            <a:xfrm>
              <a:off x="8005749" y="2836878"/>
              <a:ext cx="1828234" cy="3011542"/>
            </a:xfrm>
            <a:custGeom>
              <a:avLst/>
              <a:gdLst/>
              <a:ahLst/>
              <a:cxnLst/>
              <a:rect l="l" t="t" r="r" b="b"/>
              <a:pathLst>
                <a:path w="52543" h="86551" fill="none" extrusionOk="0">
                  <a:moveTo>
                    <a:pt x="52542" y="16994"/>
                  </a:moveTo>
                  <a:cubicBezTo>
                    <a:pt x="48012" y="11643"/>
                    <a:pt x="35250" y="1"/>
                    <a:pt x="27429" y="4509"/>
                  </a:cubicBezTo>
                  <a:cubicBezTo>
                    <a:pt x="25734" y="5495"/>
                    <a:pt x="24649" y="7312"/>
                    <a:pt x="24183" y="9217"/>
                  </a:cubicBezTo>
                  <a:cubicBezTo>
                    <a:pt x="23065" y="13726"/>
                    <a:pt x="24505" y="18478"/>
                    <a:pt x="24538" y="23020"/>
                  </a:cubicBezTo>
                  <a:cubicBezTo>
                    <a:pt x="24571" y="27529"/>
                    <a:pt x="23408" y="31683"/>
                    <a:pt x="20317" y="35017"/>
                  </a:cubicBezTo>
                  <a:cubicBezTo>
                    <a:pt x="16329" y="39326"/>
                    <a:pt x="8597" y="37044"/>
                    <a:pt x="4576" y="41653"/>
                  </a:cubicBezTo>
                  <a:cubicBezTo>
                    <a:pt x="1" y="46881"/>
                    <a:pt x="6038" y="53207"/>
                    <a:pt x="9572" y="56674"/>
                  </a:cubicBezTo>
                  <a:cubicBezTo>
                    <a:pt x="17725" y="64705"/>
                    <a:pt x="19708" y="75451"/>
                    <a:pt x="19320" y="86551"/>
                  </a:cubicBezTo>
                </a:path>
              </a:pathLst>
            </a:custGeom>
            <a:solidFill>
              <a:schemeClr val="lt2"/>
            </a:solidFill>
            <a:ln w="761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4"/>
          <p:cNvGrpSpPr/>
          <p:nvPr/>
        </p:nvGrpSpPr>
        <p:grpSpPr>
          <a:xfrm flipH="1">
            <a:off x="-733898" y="-6952"/>
            <a:ext cx="9874856" cy="5855372"/>
            <a:chOff x="-40873" y="-6952"/>
            <a:chExt cx="9874856" cy="5855372"/>
          </a:xfrm>
        </p:grpSpPr>
        <p:sp>
          <p:nvSpPr>
            <p:cNvPr id="87" name="Google Shape;87;p4"/>
            <p:cNvSpPr/>
            <p:nvPr/>
          </p:nvSpPr>
          <p:spPr>
            <a:xfrm>
              <a:off x="7525856" y="351506"/>
              <a:ext cx="1646291" cy="1785888"/>
            </a:xfrm>
            <a:custGeom>
              <a:avLst/>
              <a:gdLst/>
              <a:ahLst/>
              <a:cxnLst/>
              <a:rect l="l" t="t" r="r" b="b"/>
              <a:pathLst>
                <a:path w="47314" h="51326" extrusionOk="0">
                  <a:moveTo>
                    <a:pt x="47314" y="1"/>
                  </a:moveTo>
                  <a:lnTo>
                    <a:pt x="10159" y="621"/>
                  </a:lnTo>
                  <a:cubicBezTo>
                    <a:pt x="5850" y="4853"/>
                    <a:pt x="2981" y="10336"/>
                    <a:pt x="1951" y="16285"/>
                  </a:cubicBezTo>
                  <a:cubicBezTo>
                    <a:pt x="1" y="27717"/>
                    <a:pt x="5639" y="39914"/>
                    <a:pt x="15244" y="46416"/>
                  </a:cubicBezTo>
                  <a:cubicBezTo>
                    <a:pt x="20167" y="49746"/>
                    <a:pt x="27019" y="51325"/>
                    <a:pt x="33826" y="51325"/>
                  </a:cubicBezTo>
                  <a:cubicBezTo>
                    <a:pt x="38566" y="51325"/>
                    <a:pt x="43284" y="50559"/>
                    <a:pt x="47314" y="49086"/>
                  </a:cubicBezTo>
                  <a:lnTo>
                    <a:pt x="47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254656" y="-6952"/>
              <a:ext cx="2925981" cy="1564453"/>
            </a:xfrm>
            <a:custGeom>
              <a:avLst/>
              <a:gdLst/>
              <a:ahLst/>
              <a:cxnLst/>
              <a:rect l="l" t="t" r="r" b="b"/>
              <a:pathLst>
                <a:path w="84092" h="44962" extrusionOk="0">
                  <a:moveTo>
                    <a:pt x="1009" y="0"/>
                  </a:moveTo>
                  <a:lnTo>
                    <a:pt x="1009" y="0"/>
                  </a:lnTo>
                  <a:cubicBezTo>
                    <a:pt x="1" y="7345"/>
                    <a:pt x="3678" y="18821"/>
                    <a:pt x="10115" y="22610"/>
                  </a:cubicBezTo>
                  <a:cubicBezTo>
                    <a:pt x="13740" y="24746"/>
                    <a:pt x="17816" y="25544"/>
                    <a:pt x="22015" y="25544"/>
                  </a:cubicBezTo>
                  <a:cubicBezTo>
                    <a:pt x="26745" y="25544"/>
                    <a:pt x="31631" y="24530"/>
                    <a:pt x="36203" y="23275"/>
                  </a:cubicBezTo>
                  <a:cubicBezTo>
                    <a:pt x="39898" y="22256"/>
                    <a:pt x="43831" y="21124"/>
                    <a:pt x="47602" y="21124"/>
                  </a:cubicBezTo>
                  <a:cubicBezTo>
                    <a:pt x="49698" y="21124"/>
                    <a:pt x="51745" y="21474"/>
                    <a:pt x="53672" y="22388"/>
                  </a:cubicBezTo>
                  <a:cubicBezTo>
                    <a:pt x="61105" y="25922"/>
                    <a:pt x="62767" y="36036"/>
                    <a:pt x="69137" y="41254"/>
                  </a:cubicBezTo>
                  <a:cubicBezTo>
                    <a:pt x="72798" y="44244"/>
                    <a:pt x="77036" y="44961"/>
                    <a:pt x="80669" y="44961"/>
                  </a:cubicBezTo>
                  <a:cubicBezTo>
                    <a:pt x="81894" y="44961"/>
                    <a:pt x="83050" y="44880"/>
                    <a:pt x="84092" y="44776"/>
                  </a:cubicBezTo>
                  <a:lnTo>
                    <a:pt x="83848" y="244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-40873" y="332995"/>
              <a:ext cx="2449951" cy="2245113"/>
            </a:xfrm>
            <a:custGeom>
              <a:avLst/>
              <a:gdLst/>
              <a:ahLst/>
              <a:cxnLst/>
              <a:rect l="l" t="t" r="r" b="b"/>
              <a:pathLst>
                <a:path w="70411" h="64524" extrusionOk="0">
                  <a:moveTo>
                    <a:pt x="59521" y="1"/>
                  </a:moveTo>
                  <a:lnTo>
                    <a:pt x="0" y="1485"/>
                  </a:lnTo>
                  <a:lnTo>
                    <a:pt x="476" y="64462"/>
                  </a:lnTo>
                  <a:cubicBezTo>
                    <a:pt x="1156" y="64503"/>
                    <a:pt x="1843" y="64523"/>
                    <a:pt x="2535" y="64523"/>
                  </a:cubicBezTo>
                  <a:cubicBezTo>
                    <a:pt x="15365" y="64523"/>
                    <a:pt x="30207" y="57589"/>
                    <a:pt x="36113" y="46427"/>
                  </a:cubicBezTo>
                  <a:cubicBezTo>
                    <a:pt x="39326" y="40346"/>
                    <a:pt x="41486" y="32547"/>
                    <a:pt x="47955" y="30199"/>
                  </a:cubicBezTo>
                  <a:cubicBezTo>
                    <a:pt x="50426" y="29301"/>
                    <a:pt x="53129" y="29412"/>
                    <a:pt x="55721" y="29002"/>
                  </a:cubicBezTo>
                  <a:cubicBezTo>
                    <a:pt x="62622" y="27906"/>
                    <a:pt x="68903" y="22489"/>
                    <a:pt x="70067" y="15609"/>
                  </a:cubicBezTo>
                  <a:cubicBezTo>
                    <a:pt x="70410" y="13471"/>
                    <a:pt x="70233" y="11289"/>
                    <a:pt x="69557" y="9240"/>
                  </a:cubicBezTo>
                  <a:cubicBezTo>
                    <a:pt x="68073" y="4631"/>
                    <a:pt x="64295" y="743"/>
                    <a:pt x="59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-40873" y="-6952"/>
              <a:ext cx="3132942" cy="1726076"/>
            </a:xfrm>
            <a:custGeom>
              <a:avLst/>
              <a:gdLst/>
              <a:ahLst/>
              <a:cxnLst/>
              <a:rect l="l" t="t" r="r" b="b"/>
              <a:pathLst>
                <a:path w="90040" h="49607" extrusionOk="0">
                  <a:moveTo>
                    <a:pt x="90040" y="0"/>
                  </a:moveTo>
                  <a:lnTo>
                    <a:pt x="0" y="244"/>
                  </a:lnTo>
                  <a:lnTo>
                    <a:pt x="0" y="49573"/>
                  </a:lnTo>
                  <a:cubicBezTo>
                    <a:pt x="485" y="49595"/>
                    <a:pt x="981" y="49607"/>
                    <a:pt x="1485" y="49607"/>
                  </a:cubicBezTo>
                  <a:cubicBezTo>
                    <a:pt x="10212" y="49607"/>
                    <a:pt x="21495" y="46237"/>
                    <a:pt x="25789" y="38927"/>
                  </a:cubicBezTo>
                  <a:cubicBezTo>
                    <a:pt x="29877" y="31959"/>
                    <a:pt x="31228" y="22233"/>
                    <a:pt x="38683" y="19120"/>
                  </a:cubicBezTo>
                  <a:cubicBezTo>
                    <a:pt x="40345" y="18428"/>
                    <a:pt x="42096" y="18184"/>
                    <a:pt x="43883" y="18184"/>
                  </a:cubicBezTo>
                  <a:cubicBezTo>
                    <a:pt x="46588" y="18184"/>
                    <a:pt x="49377" y="18744"/>
                    <a:pt x="52065" y="19165"/>
                  </a:cubicBezTo>
                  <a:cubicBezTo>
                    <a:pt x="54951" y="19613"/>
                    <a:pt x="57906" y="19876"/>
                    <a:pt x="60850" y="19876"/>
                  </a:cubicBezTo>
                  <a:cubicBezTo>
                    <a:pt x="63794" y="19876"/>
                    <a:pt x="66727" y="19613"/>
                    <a:pt x="69568" y="19010"/>
                  </a:cubicBezTo>
                  <a:cubicBezTo>
                    <a:pt x="72703" y="18356"/>
                    <a:pt x="75716" y="17226"/>
                    <a:pt x="78508" y="15642"/>
                  </a:cubicBezTo>
                  <a:cubicBezTo>
                    <a:pt x="82740" y="13216"/>
                    <a:pt x="88046" y="5572"/>
                    <a:pt x="90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1717144" y="3790470"/>
              <a:ext cx="2749431" cy="1404605"/>
            </a:xfrm>
            <a:custGeom>
              <a:avLst/>
              <a:gdLst/>
              <a:ahLst/>
              <a:cxnLst/>
              <a:rect l="l" t="t" r="r" b="b"/>
              <a:pathLst>
                <a:path w="79018" h="40368" extrusionOk="0">
                  <a:moveTo>
                    <a:pt x="39914" y="1"/>
                  </a:moveTo>
                  <a:cubicBezTo>
                    <a:pt x="39903" y="1"/>
                    <a:pt x="39892" y="1"/>
                    <a:pt x="39880" y="1"/>
                  </a:cubicBezTo>
                  <a:cubicBezTo>
                    <a:pt x="19099" y="1"/>
                    <a:pt x="1319" y="19919"/>
                    <a:pt x="1" y="40368"/>
                  </a:cubicBezTo>
                  <a:lnTo>
                    <a:pt x="79018" y="40124"/>
                  </a:lnTo>
                  <a:cubicBezTo>
                    <a:pt x="78531" y="32713"/>
                    <a:pt x="75983" y="22367"/>
                    <a:pt x="71950" y="16640"/>
                  </a:cubicBezTo>
                  <a:cubicBezTo>
                    <a:pt x="64623" y="6203"/>
                    <a:pt x="52663" y="1"/>
                    <a:pt x="39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4418767" y="4054425"/>
              <a:ext cx="2393270" cy="1129098"/>
            </a:xfrm>
            <a:custGeom>
              <a:avLst/>
              <a:gdLst/>
              <a:ahLst/>
              <a:cxnLst/>
              <a:rect l="l" t="t" r="r" b="b"/>
              <a:pathLst>
                <a:path w="68782" h="32450" extrusionOk="0">
                  <a:moveTo>
                    <a:pt x="45725" y="0"/>
                  </a:moveTo>
                  <a:cubicBezTo>
                    <a:pt x="41591" y="0"/>
                    <a:pt x="37410" y="1148"/>
                    <a:pt x="34120" y="3637"/>
                  </a:cubicBezTo>
                  <a:cubicBezTo>
                    <a:pt x="32214" y="5088"/>
                    <a:pt x="30663" y="6916"/>
                    <a:pt x="29102" y="8732"/>
                  </a:cubicBezTo>
                  <a:cubicBezTo>
                    <a:pt x="28093" y="9907"/>
                    <a:pt x="27074" y="11070"/>
                    <a:pt x="25944" y="12122"/>
                  </a:cubicBezTo>
                  <a:cubicBezTo>
                    <a:pt x="22843" y="15002"/>
                    <a:pt x="18988" y="16952"/>
                    <a:pt x="14833" y="17750"/>
                  </a:cubicBezTo>
                  <a:cubicBezTo>
                    <a:pt x="14237" y="17862"/>
                    <a:pt x="13601" y="17896"/>
                    <a:pt x="12947" y="17896"/>
                  </a:cubicBezTo>
                  <a:cubicBezTo>
                    <a:pt x="12001" y="17896"/>
                    <a:pt x="11017" y="17826"/>
                    <a:pt x="10061" y="17826"/>
                  </a:cubicBezTo>
                  <a:cubicBezTo>
                    <a:pt x="8952" y="17826"/>
                    <a:pt x="7879" y="17920"/>
                    <a:pt x="6946" y="18326"/>
                  </a:cubicBezTo>
                  <a:cubicBezTo>
                    <a:pt x="3135" y="19987"/>
                    <a:pt x="0" y="25504"/>
                    <a:pt x="244" y="32206"/>
                  </a:cubicBezTo>
                  <a:lnTo>
                    <a:pt x="62977" y="32450"/>
                  </a:lnTo>
                  <a:cubicBezTo>
                    <a:pt x="66799" y="29337"/>
                    <a:pt x="68782" y="23344"/>
                    <a:pt x="68560" y="20596"/>
                  </a:cubicBezTo>
                  <a:cubicBezTo>
                    <a:pt x="67574" y="9164"/>
                    <a:pt x="57981" y="424"/>
                    <a:pt x="46516" y="14"/>
                  </a:cubicBezTo>
                  <a:cubicBezTo>
                    <a:pt x="46252" y="5"/>
                    <a:pt x="45989" y="0"/>
                    <a:pt x="45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07810" y="2713530"/>
              <a:ext cx="330379" cy="330379"/>
            </a:xfrm>
            <a:custGeom>
              <a:avLst/>
              <a:gdLst/>
              <a:ahLst/>
              <a:cxnLst/>
              <a:rect l="l" t="t" r="r" b="b"/>
              <a:pathLst>
                <a:path w="9495" h="9495" extrusionOk="0">
                  <a:moveTo>
                    <a:pt x="4742" y="1"/>
                  </a:moveTo>
                  <a:lnTo>
                    <a:pt x="1" y="4742"/>
                  </a:lnTo>
                  <a:lnTo>
                    <a:pt x="4742" y="9494"/>
                  </a:lnTo>
                  <a:lnTo>
                    <a:pt x="9494" y="4742"/>
                  </a:lnTo>
                  <a:lnTo>
                    <a:pt x="4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7562878" y="4177773"/>
              <a:ext cx="341548" cy="175889"/>
            </a:xfrm>
            <a:custGeom>
              <a:avLst/>
              <a:gdLst/>
              <a:ahLst/>
              <a:cxnLst/>
              <a:rect l="l" t="t" r="r" b="b"/>
              <a:pathLst>
                <a:path w="9816" h="5055" extrusionOk="0">
                  <a:moveTo>
                    <a:pt x="4459" y="1443"/>
                  </a:moveTo>
                  <a:lnTo>
                    <a:pt x="4587" y="1498"/>
                  </a:lnTo>
                  <a:cubicBezTo>
                    <a:pt x="4544" y="1480"/>
                    <a:pt x="4501" y="1462"/>
                    <a:pt x="4459" y="1443"/>
                  </a:cubicBezTo>
                  <a:close/>
                  <a:moveTo>
                    <a:pt x="7179" y="2207"/>
                  </a:moveTo>
                  <a:lnTo>
                    <a:pt x="7336" y="2226"/>
                  </a:lnTo>
                  <a:lnTo>
                    <a:pt x="7336" y="2226"/>
                  </a:lnTo>
                  <a:cubicBezTo>
                    <a:pt x="7283" y="2221"/>
                    <a:pt x="7231" y="2214"/>
                    <a:pt x="7179" y="2207"/>
                  </a:cubicBezTo>
                  <a:close/>
                  <a:moveTo>
                    <a:pt x="1542" y="0"/>
                  </a:moveTo>
                  <a:cubicBezTo>
                    <a:pt x="1410" y="0"/>
                    <a:pt x="1282" y="16"/>
                    <a:pt x="1175" y="47"/>
                  </a:cubicBezTo>
                  <a:cubicBezTo>
                    <a:pt x="432" y="247"/>
                    <a:pt x="0" y="1011"/>
                    <a:pt x="200" y="1753"/>
                  </a:cubicBezTo>
                  <a:cubicBezTo>
                    <a:pt x="311" y="2086"/>
                    <a:pt x="532" y="2385"/>
                    <a:pt x="842" y="2584"/>
                  </a:cubicBezTo>
                  <a:cubicBezTo>
                    <a:pt x="2947" y="4035"/>
                    <a:pt x="5406" y="4888"/>
                    <a:pt x="7965" y="5054"/>
                  </a:cubicBezTo>
                  <a:cubicBezTo>
                    <a:pt x="9195" y="5054"/>
                    <a:pt x="9815" y="3559"/>
                    <a:pt x="8940" y="2695"/>
                  </a:cubicBezTo>
                  <a:cubicBezTo>
                    <a:pt x="8674" y="2440"/>
                    <a:pt x="8320" y="2296"/>
                    <a:pt x="7965" y="2285"/>
                  </a:cubicBezTo>
                  <a:lnTo>
                    <a:pt x="7954" y="2285"/>
                  </a:lnTo>
                  <a:cubicBezTo>
                    <a:pt x="7791" y="2271"/>
                    <a:pt x="7624" y="2257"/>
                    <a:pt x="7458" y="2240"/>
                  </a:cubicBezTo>
                  <a:lnTo>
                    <a:pt x="7458" y="2240"/>
                  </a:lnTo>
                  <a:cubicBezTo>
                    <a:pt x="6390" y="2086"/>
                    <a:pt x="5342" y="1803"/>
                    <a:pt x="4343" y="1391"/>
                  </a:cubicBezTo>
                  <a:lnTo>
                    <a:pt x="4343" y="1391"/>
                  </a:lnTo>
                  <a:cubicBezTo>
                    <a:pt x="3602" y="1056"/>
                    <a:pt x="2897" y="650"/>
                    <a:pt x="2238" y="180"/>
                  </a:cubicBezTo>
                  <a:cubicBezTo>
                    <a:pt x="2057" y="57"/>
                    <a:pt x="1792" y="0"/>
                    <a:pt x="1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7874328" y="4017507"/>
              <a:ext cx="220496" cy="157969"/>
            </a:xfrm>
            <a:custGeom>
              <a:avLst/>
              <a:gdLst/>
              <a:ahLst/>
              <a:cxnLst/>
              <a:rect l="l" t="t" r="r" b="b"/>
              <a:pathLst>
                <a:path w="6337" h="4540" extrusionOk="0">
                  <a:moveTo>
                    <a:pt x="2936" y="865"/>
                  </a:moveTo>
                  <a:lnTo>
                    <a:pt x="2994" y="909"/>
                  </a:lnTo>
                  <a:lnTo>
                    <a:pt x="2994" y="909"/>
                  </a:lnTo>
                  <a:cubicBezTo>
                    <a:pt x="2975" y="894"/>
                    <a:pt x="2955" y="880"/>
                    <a:pt x="2936" y="865"/>
                  </a:cubicBezTo>
                  <a:close/>
                  <a:moveTo>
                    <a:pt x="3159" y="1034"/>
                  </a:moveTo>
                  <a:lnTo>
                    <a:pt x="3213" y="1075"/>
                  </a:lnTo>
                  <a:cubicBezTo>
                    <a:pt x="3195" y="1062"/>
                    <a:pt x="3177" y="1048"/>
                    <a:pt x="3159" y="1034"/>
                  </a:cubicBezTo>
                  <a:close/>
                  <a:moveTo>
                    <a:pt x="3866" y="1463"/>
                  </a:moveTo>
                  <a:lnTo>
                    <a:pt x="3922" y="1485"/>
                  </a:lnTo>
                  <a:lnTo>
                    <a:pt x="3922" y="1485"/>
                  </a:lnTo>
                  <a:cubicBezTo>
                    <a:pt x="3904" y="1478"/>
                    <a:pt x="3885" y="1470"/>
                    <a:pt x="3866" y="1463"/>
                  </a:cubicBezTo>
                  <a:close/>
                  <a:moveTo>
                    <a:pt x="1505" y="1"/>
                  </a:moveTo>
                  <a:cubicBezTo>
                    <a:pt x="1138" y="1"/>
                    <a:pt x="770" y="134"/>
                    <a:pt x="521" y="399"/>
                  </a:cubicBezTo>
                  <a:cubicBezTo>
                    <a:pt x="0" y="953"/>
                    <a:pt x="0" y="1817"/>
                    <a:pt x="521" y="2360"/>
                  </a:cubicBezTo>
                  <a:cubicBezTo>
                    <a:pt x="1551" y="3468"/>
                    <a:pt x="2903" y="4221"/>
                    <a:pt x="4387" y="4498"/>
                  </a:cubicBezTo>
                  <a:cubicBezTo>
                    <a:pt x="4502" y="4526"/>
                    <a:pt x="4619" y="4540"/>
                    <a:pt x="4734" y="4540"/>
                  </a:cubicBezTo>
                  <a:cubicBezTo>
                    <a:pt x="4985" y="4540"/>
                    <a:pt x="5230" y="4475"/>
                    <a:pt x="5450" y="4354"/>
                  </a:cubicBezTo>
                  <a:cubicBezTo>
                    <a:pt x="6115" y="3977"/>
                    <a:pt x="6337" y="3124"/>
                    <a:pt x="5949" y="2460"/>
                  </a:cubicBezTo>
                  <a:cubicBezTo>
                    <a:pt x="5772" y="2183"/>
                    <a:pt x="5473" y="1895"/>
                    <a:pt x="5118" y="1828"/>
                  </a:cubicBezTo>
                  <a:lnTo>
                    <a:pt x="5129" y="1828"/>
                  </a:lnTo>
                  <a:cubicBezTo>
                    <a:pt x="4777" y="1765"/>
                    <a:pt x="4432" y="1672"/>
                    <a:pt x="4094" y="1550"/>
                  </a:cubicBezTo>
                  <a:lnTo>
                    <a:pt x="4094" y="1550"/>
                  </a:lnTo>
                  <a:cubicBezTo>
                    <a:pt x="3740" y="1392"/>
                    <a:pt x="3396" y="1199"/>
                    <a:pt x="3077" y="969"/>
                  </a:cubicBezTo>
                  <a:lnTo>
                    <a:pt x="3077" y="969"/>
                  </a:lnTo>
                  <a:cubicBezTo>
                    <a:pt x="2863" y="798"/>
                    <a:pt x="2665" y="610"/>
                    <a:pt x="2482" y="399"/>
                  </a:cubicBezTo>
                  <a:cubicBezTo>
                    <a:pt x="2238" y="134"/>
                    <a:pt x="1872" y="1"/>
                    <a:pt x="1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8184978" y="4277252"/>
              <a:ext cx="256752" cy="174079"/>
            </a:xfrm>
            <a:custGeom>
              <a:avLst/>
              <a:gdLst/>
              <a:ahLst/>
              <a:cxnLst/>
              <a:rect l="l" t="t" r="r" b="b"/>
              <a:pathLst>
                <a:path w="7379" h="5003" extrusionOk="0">
                  <a:moveTo>
                    <a:pt x="4022" y="3813"/>
                  </a:moveTo>
                  <a:cubicBezTo>
                    <a:pt x="4057" y="3840"/>
                    <a:pt x="4091" y="3868"/>
                    <a:pt x="4126" y="3896"/>
                  </a:cubicBezTo>
                  <a:lnTo>
                    <a:pt x="4126" y="3896"/>
                  </a:lnTo>
                  <a:lnTo>
                    <a:pt x="4022" y="3813"/>
                  </a:lnTo>
                  <a:close/>
                  <a:moveTo>
                    <a:pt x="1555" y="1"/>
                  </a:moveTo>
                  <a:cubicBezTo>
                    <a:pt x="1325" y="1"/>
                    <a:pt x="1106" y="45"/>
                    <a:pt x="887" y="179"/>
                  </a:cubicBezTo>
                  <a:cubicBezTo>
                    <a:pt x="222" y="567"/>
                    <a:pt x="1" y="1409"/>
                    <a:pt x="389" y="2073"/>
                  </a:cubicBezTo>
                  <a:cubicBezTo>
                    <a:pt x="577" y="2350"/>
                    <a:pt x="876" y="2650"/>
                    <a:pt x="1219" y="2705"/>
                  </a:cubicBezTo>
                  <a:cubicBezTo>
                    <a:pt x="1772" y="2795"/>
                    <a:pt x="2316" y="2941"/>
                    <a:pt x="2834" y="3149"/>
                  </a:cubicBezTo>
                  <a:lnTo>
                    <a:pt x="2834" y="3149"/>
                  </a:lnTo>
                  <a:cubicBezTo>
                    <a:pt x="3329" y="3378"/>
                    <a:pt x="3793" y="3657"/>
                    <a:pt x="4232" y="3984"/>
                  </a:cubicBezTo>
                  <a:lnTo>
                    <a:pt x="4232" y="3984"/>
                  </a:lnTo>
                  <a:cubicBezTo>
                    <a:pt x="4463" y="4179"/>
                    <a:pt x="4681" y="4386"/>
                    <a:pt x="4886" y="4599"/>
                  </a:cubicBezTo>
                  <a:cubicBezTo>
                    <a:pt x="5137" y="4866"/>
                    <a:pt x="5505" y="5002"/>
                    <a:pt x="5872" y="5002"/>
                  </a:cubicBezTo>
                  <a:cubicBezTo>
                    <a:pt x="6236" y="5002"/>
                    <a:pt x="6599" y="4869"/>
                    <a:pt x="6847" y="4599"/>
                  </a:cubicBezTo>
                  <a:cubicBezTo>
                    <a:pt x="7379" y="4056"/>
                    <a:pt x="7379" y="3192"/>
                    <a:pt x="6847" y="2650"/>
                  </a:cubicBezTo>
                  <a:cubicBezTo>
                    <a:pt x="5540" y="1265"/>
                    <a:pt x="3823" y="356"/>
                    <a:pt x="1962" y="35"/>
                  </a:cubicBezTo>
                  <a:cubicBezTo>
                    <a:pt x="1821" y="15"/>
                    <a:pt x="1686" y="1"/>
                    <a:pt x="1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8200009" y="4529759"/>
              <a:ext cx="269105" cy="173871"/>
            </a:xfrm>
            <a:custGeom>
              <a:avLst/>
              <a:gdLst/>
              <a:ahLst/>
              <a:cxnLst/>
              <a:rect l="l" t="t" r="r" b="b"/>
              <a:pathLst>
                <a:path w="7734" h="4997" extrusionOk="0">
                  <a:moveTo>
                    <a:pt x="3169" y="710"/>
                  </a:moveTo>
                  <a:lnTo>
                    <a:pt x="3240" y="764"/>
                  </a:lnTo>
                  <a:lnTo>
                    <a:pt x="3240" y="764"/>
                  </a:lnTo>
                  <a:cubicBezTo>
                    <a:pt x="3216" y="746"/>
                    <a:pt x="3193" y="728"/>
                    <a:pt x="3169" y="710"/>
                  </a:cubicBezTo>
                  <a:close/>
                  <a:moveTo>
                    <a:pt x="4875" y="1762"/>
                  </a:moveTo>
                  <a:lnTo>
                    <a:pt x="5141" y="1869"/>
                  </a:lnTo>
                  <a:lnTo>
                    <a:pt x="5141" y="1869"/>
                  </a:lnTo>
                  <a:cubicBezTo>
                    <a:pt x="5052" y="1834"/>
                    <a:pt x="4963" y="1799"/>
                    <a:pt x="4875" y="1762"/>
                  </a:cubicBezTo>
                  <a:close/>
                  <a:moveTo>
                    <a:pt x="1851" y="1"/>
                  </a:moveTo>
                  <a:cubicBezTo>
                    <a:pt x="610" y="1"/>
                    <a:pt x="1" y="1485"/>
                    <a:pt x="865" y="2360"/>
                  </a:cubicBezTo>
                  <a:cubicBezTo>
                    <a:pt x="2250" y="3645"/>
                    <a:pt x="3945" y="4532"/>
                    <a:pt x="5783" y="4953"/>
                  </a:cubicBezTo>
                  <a:cubicBezTo>
                    <a:pt x="5900" y="4982"/>
                    <a:pt x="6020" y="4996"/>
                    <a:pt x="6140" y="4996"/>
                  </a:cubicBezTo>
                  <a:cubicBezTo>
                    <a:pt x="6386" y="4996"/>
                    <a:pt x="6631" y="4935"/>
                    <a:pt x="6847" y="4809"/>
                  </a:cubicBezTo>
                  <a:cubicBezTo>
                    <a:pt x="7512" y="4421"/>
                    <a:pt x="7733" y="3579"/>
                    <a:pt x="7345" y="2914"/>
                  </a:cubicBezTo>
                  <a:cubicBezTo>
                    <a:pt x="7157" y="2604"/>
                    <a:pt x="6869" y="2371"/>
                    <a:pt x="6515" y="2283"/>
                  </a:cubicBezTo>
                  <a:lnTo>
                    <a:pt x="6526" y="2283"/>
                  </a:lnTo>
                  <a:cubicBezTo>
                    <a:pt x="6068" y="2184"/>
                    <a:pt x="5617" y="2049"/>
                    <a:pt x="5179" y="1883"/>
                  </a:cubicBezTo>
                  <a:lnTo>
                    <a:pt x="5179" y="1883"/>
                  </a:lnTo>
                  <a:cubicBezTo>
                    <a:pt x="4534" y="1607"/>
                    <a:pt x="3923" y="1261"/>
                    <a:pt x="3362" y="854"/>
                  </a:cubicBezTo>
                  <a:lnTo>
                    <a:pt x="3362" y="854"/>
                  </a:lnTo>
                  <a:cubicBezTo>
                    <a:pt x="3180" y="710"/>
                    <a:pt x="2999" y="563"/>
                    <a:pt x="2826" y="400"/>
                  </a:cubicBezTo>
                  <a:cubicBezTo>
                    <a:pt x="2560" y="145"/>
                    <a:pt x="2216" y="1"/>
                    <a:pt x="1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8653701" y="4541172"/>
              <a:ext cx="202020" cy="174949"/>
            </a:xfrm>
            <a:custGeom>
              <a:avLst/>
              <a:gdLst/>
              <a:ahLst/>
              <a:cxnLst/>
              <a:rect l="l" t="t" r="r" b="b"/>
              <a:pathLst>
                <a:path w="5806" h="5028" extrusionOk="0">
                  <a:moveTo>
                    <a:pt x="3446" y="1589"/>
                  </a:moveTo>
                  <a:lnTo>
                    <a:pt x="3498" y="1629"/>
                  </a:lnTo>
                  <a:lnTo>
                    <a:pt x="3498" y="1629"/>
                  </a:lnTo>
                  <a:cubicBezTo>
                    <a:pt x="3480" y="1616"/>
                    <a:pt x="3463" y="1603"/>
                    <a:pt x="3446" y="1589"/>
                  </a:cubicBezTo>
                  <a:close/>
                  <a:moveTo>
                    <a:pt x="4598" y="2299"/>
                  </a:moveTo>
                  <a:lnTo>
                    <a:pt x="4662" y="2327"/>
                  </a:lnTo>
                  <a:lnTo>
                    <a:pt x="4662" y="2327"/>
                  </a:lnTo>
                  <a:cubicBezTo>
                    <a:pt x="4641" y="2320"/>
                    <a:pt x="4619" y="2314"/>
                    <a:pt x="4598" y="2309"/>
                  </a:cubicBezTo>
                  <a:lnTo>
                    <a:pt x="4598" y="2299"/>
                  </a:lnTo>
                  <a:close/>
                  <a:moveTo>
                    <a:pt x="1411" y="0"/>
                  </a:moveTo>
                  <a:cubicBezTo>
                    <a:pt x="1167" y="0"/>
                    <a:pt x="923" y="64"/>
                    <a:pt x="709" y="182"/>
                  </a:cubicBezTo>
                  <a:cubicBezTo>
                    <a:pt x="399" y="371"/>
                    <a:pt x="166" y="670"/>
                    <a:pt x="78" y="1013"/>
                  </a:cubicBezTo>
                  <a:cubicBezTo>
                    <a:pt x="0" y="1357"/>
                    <a:pt x="0" y="1778"/>
                    <a:pt x="211" y="2088"/>
                  </a:cubicBezTo>
                  <a:cubicBezTo>
                    <a:pt x="621" y="2697"/>
                    <a:pt x="1119" y="3240"/>
                    <a:pt x="1695" y="3705"/>
                  </a:cubicBezTo>
                  <a:cubicBezTo>
                    <a:pt x="2338" y="4248"/>
                    <a:pt x="3069" y="4680"/>
                    <a:pt x="3855" y="4968"/>
                  </a:cubicBezTo>
                  <a:cubicBezTo>
                    <a:pt x="3952" y="5010"/>
                    <a:pt x="4067" y="5027"/>
                    <a:pt x="4187" y="5027"/>
                  </a:cubicBezTo>
                  <a:cubicBezTo>
                    <a:pt x="4450" y="5027"/>
                    <a:pt x="4740" y="4942"/>
                    <a:pt x="4930" y="4835"/>
                  </a:cubicBezTo>
                  <a:cubicBezTo>
                    <a:pt x="5584" y="4447"/>
                    <a:pt x="5805" y="3594"/>
                    <a:pt x="5428" y="2941"/>
                  </a:cubicBezTo>
                  <a:lnTo>
                    <a:pt x="5207" y="2664"/>
                  </a:lnTo>
                  <a:cubicBezTo>
                    <a:pt x="5064" y="2511"/>
                    <a:pt x="4887" y="2399"/>
                    <a:pt x="4692" y="2336"/>
                  </a:cubicBezTo>
                  <a:lnTo>
                    <a:pt x="4692" y="2336"/>
                  </a:lnTo>
                  <a:cubicBezTo>
                    <a:pt x="4320" y="2162"/>
                    <a:pt x="3962" y="1961"/>
                    <a:pt x="3628" y="1724"/>
                  </a:cubicBezTo>
                  <a:lnTo>
                    <a:pt x="3628" y="1724"/>
                  </a:lnTo>
                  <a:cubicBezTo>
                    <a:pt x="3285" y="1444"/>
                    <a:pt x="2966" y="1134"/>
                    <a:pt x="2683" y="787"/>
                  </a:cubicBezTo>
                  <a:lnTo>
                    <a:pt x="2683" y="787"/>
                  </a:lnTo>
                  <a:cubicBezTo>
                    <a:pt x="2657" y="752"/>
                    <a:pt x="2630" y="716"/>
                    <a:pt x="2604" y="681"/>
                  </a:cubicBezTo>
                  <a:cubicBezTo>
                    <a:pt x="2415" y="382"/>
                    <a:pt x="2127" y="149"/>
                    <a:pt x="1773" y="49"/>
                  </a:cubicBezTo>
                  <a:cubicBezTo>
                    <a:pt x="1655" y="16"/>
                    <a:pt x="1533" y="0"/>
                    <a:pt x="1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7902443" y="3754631"/>
              <a:ext cx="236328" cy="161449"/>
            </a:xfrm>
            <a:custGeom>
              <a:avLst/>
              <a:gdLst/>
              <a:ahLst/>
              <a:cxnLst/>
              <a:rect l="l" t="t" r="r" b="b"/>
              <a:pathLst>
                <a:path w="6792" h="4640" extrusionOk="0">
                  <a:moveTo>
                    <a:pt x="1421" y="1"/>
                  </a:moveTo>
                  <a:cubicBezTo>
                    <a:pt x="1301" y="1"/>
                    <a:pt x="1181" y="16"/>
                    <a:pt x="1064" y="45"/>
                  </a:cubicBezTo>
                  <a:cubicBezTo>
                    <a:pt x="710" y="145"/>
                    <a:pt x="422" y="366"/>
                    <a:pt x="233" y="676"/>
                  </a:cubicBezTo>
                  <a:cubicBezTo>
                    <a:pt x="45" y="1009"/>
                    <a:pt x="1" y="1385"/>
                    <a:pt x="89" y="1751"/>
                  </a:cubicBezTo>
                  <a:cubicBezTo>
                    <a:pt x="200" y="2072"/>
                    <a:pt x="411" y="2427"/>
                    <a:pt x="732" y="2582"/>
                  </a:cubicBezTo>
                  <a:lnTo>
                    <a:pt x="4653" y="4454"/>
                  </a:lnTo>
                  <a:cubicBezTo>
                    <a:pt x="4873" y="4575"/>
                    <a:pt x="5125" y="4639"/>
                    <a:pt x="5375" y="4639"/>
                  </a:cubicBezTo>
                  <a:cubicBezTo>
                    <a:pt x="5490" y="4639"/>
                    <a:pt x="5605" y="4626"/>
                    <a:pt x="5717" y="4598"/>
                  </a:cubicBezTo>
                  <a:cubicBezTo>
                    <a:pt x="6071" y="4498"/>
                    <a:pt x="6371" y="4265"/>
                    <a:pt x="6548" y="3955"/>
                  </a:cubicBezTo>
                  <a:cubicBezTo>
                    <a:pt x="6736" y="3634"/>
                    <a:pt x="6791" y="3257"/>
                    <a:pt x="6692" y="2892"/>
                  </a:cubicBezTo>
                  <a:cubicBezTo>
                    <a:pt x="6581" y="2560"/>
                    <a:pt x="6371" y="2216"/>
                    <a:pt x="6049" y="2061"/>
                  </a:cubicBezTo>
                  <a:lnTo>
                    <a:pt x="6038" y="2061"/>
                  </a:lnTo>
                  <a:lnTo>
                    <a:pt x="2128" y="189"/>
                  </a:lnTo>
                  <a:cubicBezTo>
                    <a:pt x="1912" y="63"/>
                    <a:pt x="1667" y="1"/>
                    <a:pt x="1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7465731" y="3818236"/>
              <a:ext cx="271784" cy="136466"/>
            </a:xfrm>
            <a:custGeom>
              <a:avLst/>
              <a:gdLst/>
              <a:ahLst/>
              <a:cxnLst/>
              <a:rect l="l" t="t" r="r" b="b"/>
              <a:pathLst>
                <a:path w="7811" h="3922" extrusionOk="0">
                  <a:moveTo>
                    <a:pt x="1771" y="1"/>
                  </a:moveTo>
                  <a:cubicBezTo>
                    <a:pt x="1525" y="1"/>
                    <a:pt x="1280" y="62"/>
                    <a:pt x="1064" y="189"/>
                  </a:cubicBezTo>
                  <a:cubicBezTo>
                    <a:pt x="1" y="809"/>
                    <a:pt x="211" y="2393"/>
                    <a:pt x="1397" y="2714"/>
                  </a:cubicBezTo>
                  <a:lnTo>
                    <a:pt x="5684" y="3878"/>
                  </a:lnTo>
                  <a:cubicBezTo>
                    <a:pt x="5804" y="3907"/>
                    <a:pt x="5925" y="3922"/>
                    <a:pt x="6046" y="3922"/>
                  </a:cubicBezTo>
                  <a:cubicBezTo>
                    <a:pt x="6292" y="3922"/>
                    <a:pt x="6535" y="3860"/>
                    <a:pt x="6758" y="3734"/>
                  </a:cubicBezTo>
                  <a:cubicBezTo>
                    <a:pt x="7811" y="3124"/>
                    <a:pt x="7600" y="1529"/>
                    <a:pt x="6426" y="1208"/>
                  </a:cubicBezTo>
                  <a:lnTo>
                    <a:pt x="2128" y="45"/>
                  </a:lnTo>
                  <a:cubicBezTo>
                    <a:pt x="2011" y="16"/>
                    <a:pt x="1891" y="1"/>
                    <a:pt x="17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7253759" y="4016742"/>
              <a:ext cx="159987" cy="96382"/>
            </a:xfrm>
            <a:custGeom>
              <a:avLst/>
              <a:gdLst/>
              <a:ahLst/>
              <a:cxnLst/>
              <a:rect l="l" t="t" r="r" b="b"/>
              <a:pathLst>
                <a:path w="4598" h="2770" extrusionOk="0">
                  <a:moveTo>
                    <a:pt x="1396" y="0"/>
                  </a:moveTo>
                  <a:cubicBezTo>
                    <a:pt x="1030" y="11"/>
                    <a:pt x="687" y="156"/>
                    <a:pt x="421" y="410"/>
                  </a:cubicBezTo>
                  <a:cubicBezTo>
                    <a:pt x="288" y="532"/>
                    <a:pt x="188" y="687"/>
                    <a:pt x="133" y="853"/>
                  </a:cubicBezTo>
                  <a:cubicBezTo>
                    <a:pt x="44" y="1020"/>
                    <a:pt x="0" y="1208"/>
                    <a:pt x="11" y="1385"/>
                  </a:cubicBezTo>
                  <a:cubicBezTo>
                    <a:pt x="11" y="1762"/>
                    <a:pt x="166" y="2105"/>
                    <a:pt x="421" y="2371"/>
                  </a:cubicBezTo>
                  <a:cubicBezTo>
                    <a:pt x="687" y="2626"/>
                    <a:pt x="1030" y="2770"/>
                    <a:pt x="1396" y="2770"/>
                  </a:cubicBezTo>
                  <a:lnTo>
                    <a:pt x="3201" y="2770"/>
                  </a:lnTo>
                  <a:cubicBezTo>
                    <a:pt x="3567" y="2770"/>
                    <a:pt x="3922" y="2626"/>
                    <a:pt x="4176" y="2371"/>
                  </a:cubicBezTo>
                  <a:cubicBezTo>
                    <a:pt x="4309" y="2249"/>
                    <a:pt x="4409" y="2094"/>
                    <a:pt x="4464" y="1928"/>
                  </a:cubicBezTo>
                  <a:cubicBezTo>
                    <a:pt x="4553" y="1762"/>
                    <a:pt x="4597" y="1573"/>
                    <a:pt x="4586" y="1385"/>
                  </a:cubicBezTo>
                  <a:cubicBezTo>
                    <a:pt x="4586" y="1020"/>
                    <a:pt x="4442" y="676"/>
                    <a:pt x="4176" y="410"/>
                  </a:cubicBezTo>
                  <a:cubicBezTo>
                    <a:pt x="3910" y="156"/>
                    <a:pt x="3567" y="11"/>
                    <a:pt x="32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7484242" y="4431254"/>
              <a:ext cx="235527" cy="145547"/>
            </a:xfrm>
            <a:custGeom>
              <a:avLst/>
              <a:gdLst/>
              <a:ahLst/>
              <a:cxnLst/>
              <a:rect l="l" t="t" r="r" b="b"/>
              <a:pathLst>
                <a:path w="6769" h="4183" extrusionOk="0">
                  <a:moveTo>
                    <a:pt x="1610" y="1"/>
                  </a:moveTo>
                  <a:cubicBezTo>
                    <a:pt x="1353" y="1"/>
                    <a:pt x="1074" y="83"/>
                    <a:pt x="887" y="195"/>
                  </a:cubicBezTo>
                  <a:cubicBezTo>
                    <a:pt x="222" y="583"/>
                    <a:pt x="0" y="1425"/>
                    <a:pt x="388" y="2090"/>
                  </a:cubicBezTo>
                  <a:lnTo>
                    <a:pt x="599" y="2367"/>
                  </a:lnTo>
                  <a:cubicBezTo>
                    <a:pt x="776" y="2533"/>
                    <a:pt x="986" y="2666"/>
                    <a:pt x="1219" y="2721"/>
                  </a:cubicBezTo>
                  <a:lnTo>
                    <a:pt x="4819" y="4128"/>
                  </a:lnTo>
                  <a:cubicBezTo>
                    <a:pt x="4916" y="4166"/>
                    <a:pt x="5029" y="4182"/>
                    <a:pt x="5146" y="4182"/>
                  </a:cubicBezTo>
                  <a:cubicBezTo>
                    <a:pt x="5407" y="4182"/>
                    <a:pt x="5692" y="4102"/>
                    <a:pt x="5883" y="3995"/>
                  </a:cubicBezTo>
                  <a:cubicBezTo>
                    <a:pt x="6547" y="3607"/>
                    <a:pt x="6769" y="2754"/>
                    <a:pt x="6381" y="2101"/>
                  </a:cubicBezTo>
                  <a:lnTo>
                    <a:pt x="6160" y="1824"/>
                  </a:lnTo>
                  <a:cubicBezTo>
                    <a:pt x="5994" y="1647"/>
                    <a:pt x="5783" y="1525"/>
                    <a:pt x="5550" y="1469"/>
                  </a:cubicBezTo>
                  <a:lnTo>
                    <a:pt x="5550" y="1458"/>
                  </a:lnTo>
                  <a:lnTo>
                    <a:pt x="1950" y="62"/>
                  </a:lnTo>
                  <a:cubicBezTo>
                    <a:pt x="1850" y="19"/>
                    <a:pt x="1732" y="1"/>
                    <a:pt x="1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8366921" y="3990158"/>
              <a:ext cx="210475" cy="144956"/>
            </a:xfrm>
            <a:custGeom>
              <a:avLst/>
              <a:gdLst/>
              <a:ahLst/>
              <a:cxnLst/>
              <a:rect l="l" t="t" r="r" b="b"/>
              <a:pathLst>
                <a:path w="6049" h="4166" extrusionOk="0">
                  <a:moveTo>
                    <a:pt x="1753" y="0"/>
                  </a:moveTo>
                  <a:cubicBezTo>
                    <a:pt x="1633" y="0"/>
                    <a:pt x="1513" y="15"/>
                    <a:pt x="1396" y="44"/>
                  </a:cubicBezTo>
                  <a:cubicBezTo>
                    <a:pt x="211" y="377"/>
                    <a:pt x="0" y="1961"/>
                    <a:pt x="1064" y="2581"/>
                  </a:cubicBezTo>
                  <a:lnTo>
                    <a:pt x="3601" y="3988"/>
                  </a:lnTo>
                  <a:cubicBezTo>
                    <a:pt x="3815" y="4106"/>
                    <a:pt x="4054" y="4165"/>
                    <a:pt x="4297" y="4165"/>
                  </a:cubicBezTo>
                  <a:cubicBezTo>
                    <a:pt x="4419" y="4165"/>
                    <a:pt x="4542" y="4151"/>
                    <a:pt x="4664" y="4121"/>
                  </a:cubicBezTo>
                  <a:cubicBezTo>
                    <a:pt x="5838" y="3800"/>
                    <a:pt x="6049" y="2216"/>
                    <a:pt x="4997" y="1595"/>
                  </a:cubicBezTo>
                  <a:lnTo>
                    <a:pt x="2460" y="188"/>
                  </a:lnTo>
                  <a:cubicBezTo>
                    <a:pt x="2244" y="62"/>
                    <a:pt x="1999" y="0"/>
                    <a:pt x="1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8650222" y="4278852"/>
              <a:ext cx="204699" cy="133787"/>
            </a:xfrm>
            <a:custGeom>
              <a:avLst/>
              <a:gdLst/>
              <a:ahLst/>
              <a:cxnLst/>
              <a:rect l="l" t="t" r="r" b="b"/>
              <a:pathLst>
                <a:path w="5883" h="3845" extrusionOk="0">
                  <a:moveTo>
                    <a:pt x="1131" y="1"/>
                  </a:moveTo>
                  <a:cubicBezTo>
                    <a:pt x="1041" y="1"/>
                    <a:pt x="952" y="12"/>
                    <a:pt x="865" y="33"/>
                  </a:cubicBezTo>
                  <a:cubicBezTo>
                    <a:pt x="599" y="111"/>
                    <a:pt x="377" y="277"/>
                    <a:pt x="244" y="510"/>
                  </a:cubicBezTo>
                  <a:cubicBezTo>
                    <a:pt x="1" y="975"/>
                    <a:pt x="100" y="1673"/>
                    <a:pt x="621" y="1939"/>
                  </a:cubicBezTo>
                  <a:lnTo>
                    <a:pt x="4210" y="3711"/>
                  </a:lnTo>
                  <a:cubicBezTo>
                    <a:pt x="4373" y="3800"/>
                    <a:pt x="4555" y="3844"/>
                    <a:pt x="4737" y="3844"/>
                  </a:cubicBezTo>
                  <a:cubicBezTo>
                    <a:pt x="4828" y="3844"/>
                    <a:pt x="4919" y="3833"/>
                    <a:pt x="5008" y="3811"/>
                  </a:cubicBezTo>
                  <a:cubicBezTo>
                    <a:pt x="5274" y="3733"/>
                    <a:pt x="5495" y="3567"/>
                    <a:pt x="5628" y="3335"/>
                  </a:cubicBezTo>
                  <a:cubicBezTo>
                    <a:pt x="5883" y="2869"/>
                    <a:pt x="5783" y="2171"/>
                    <a:pt x="5263" y="1917"/>
                  </a:cubicBezTo>
                  <a:lnTo>
                    <a:pt x="5263" y="1906"/>
                  </a:lnTo>
                  <a:lnTo>
                    <a:pt x="1662" y="144"/>
                  </a:lnTo>
                  <a:cubicBezTo>
                    <a:pt x="1498" y="47"/>
                    <a:pt x="1314" y="1"/>
                    <a:pt x="1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8589331" y="4792740"/>
              <a:ext cx="110265" cy="98122"/>
            </a:xfrm>
            <a:custGeom>
              <a:avLst/>
              <a:gdLst/>
              <a:ahLst/>
              <a:cxnLst/>
              <a:rect l="l" t="t" r="r" b="b"/>
              <a:pathLst>
                <a:path w="3169" h="2820" extrusionOk="0">
                  <a:moveTo>
                    <a:pt x="1027" y="1"/>
                  </a:moveTo>
                  <a:cubicBezTo>
                    <a:pt x="941" y="1"/>
                    <a:pt x="856" y="15"/>
                    <a:pt x="776" y="42"/>
                  </a:cubicBezTo>
                  <a:cubicBezTo>
                    <a:pt x="521" y="120"/>
                    <a:pt x="299" y="297"/>
                    <a:pt x="155" y="518"/>
                  </a:cubicBezTo>
                  <a:lnTo>
                    <a:pt x="56" y="762"/>
                  </a:lnTo>
                  <a:cubicBezTo>
                    <a:pt x="0" y="951"/>
                    <a:pt x="0" y="1139"/>
                    <a:pt x="56" y="1316"/>
                  </a:cubicBezTo>
                  <a:lnTo>
                    <a:pt x="155" y="1571"/>
                  </a:lnTo>
                  <a:cubicBezTo>
                    <a:pt x="244" y="1726"/>
                    <a:pt x="377" y="1848"/>
                    <a:pt x="532" y="1936"/>
                  </a:cubicBezTo>
                  <a:lnTo>
                    <a:pt x="1596" y="2679"/>
                  </a:lnTo>
                  <a:cubicBezTo>
                    <a:pt x="1706" y="2756"/>
                    <a:pt x="1839" y="2800"/>
                    <a:pt x="1983" y="2800"/>
                  </a:cubicBezTo>
                  <a:cubicBezTo>
                    <a:pt x="2036" y="2814"/>
                    <a:pt x="2090" y="2820"/>
                    <a:pt x="2144" y="2820"/>
                  </a:cubicBezTo>
                  <a:cubicBezTo>
                    <a:pt x="2228" y="2820"/>
                    <a:pt x="2313" y="2805"/>
                    <a:pt x="2393" y="2778"/>
                  </a:cubicBezTo>
                  <a:cubicBezTo>
                    <a:pt x="2648" y="2701"/>
                    <a:pt x="2869" y="2535"/>
                    <a:pt x="3013" y="2302"/>
                  </a:cubicBezTo>
                  <a:lnTo>
                    <a:pt x="3124" y="2058"/>
                  </a:lnTo>
                  <a:cubicBezTo>
                    <a:pt x="3169" y="1870"/>
                    <a:pt x="3169" y="1682"/>
                    <a:pt x="3124" y="1504"/>
                  </a:cubicBezTo>
                  <a:lnTo>
                    <a:pt x="3013" y="1261"/>
                  </a:lnTo>
                  <a:cubicBezTo>
                    <a:pt x="2925" y="1106"/>
                    <a:pt x="2792" y="973"/>
                    <a:pt x="2648" y="884"/>
                  </a:cubicBezTo>
                  <a:lnTo>
                    <a:pt x="1584" y="142"/>
                  </a:lnTo>
                  <a:cubicBezTo>
                    <a:pt x="1463" y="64"/>
                    <a:pt x="1330" y="31"/>
                    <a:pt x="1197" y="20"/>
                  </a:cubicBezTo>
                  <a:cubicBezTo>
                    <a:pt x="1140" y="7"/>
                    <a:pt x="1083" y="1"/>
                    <a:pt x="1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7915943" y="4503558"/>
              <a:ext cx="109883" cy="72513"/>
            </a:xfrm>
            <a:custGeom>
              <a:avLst/>
              <a:gdLst/>
              <a:ahLst/>
              <a:cxnLst/>
              <a:rect l="l" t="t" r="r" b="b"/>
              <a:pathLst>
                <a:path w="3158" h="2084" extrusionOk="0">
                  <a:moveTo>
                    <a:pt x="1053" y="1"/>
                  </a:moveTo>
                  <a:cubicBezTo>
                    <a:pt x="909" y="1"/>
                    <a:pt x="776" y="34"/>
                    <a:pt x="643" y="100"/>
                  </a:cubicBezTo>
                  <a:cubicBezTo>
                    <a:pt x="388" y="189"/>
                    <a:pt x="189" y="388"/>
                    <a:pt x="89" y="654"/>
                  </a:cubicBezTo>
                  <a:cubicBezTo>
                    <a:pt x="34" y="776"/>
                    <a:pt x="1" y="909"/>
                    <a:pt x="1" y="1053"/>
                  </a:cubicBezTo>
                  <a:lnTo>
                    <a:pt x="45" y="1330"/>
                  </a:lnTo>
                  <a:cubicBezTo>
                    <a:pt x="89" y="1496"/>
                    <a:pt x="178" y="1662"/>
                    <a:pt x="311" y="1784"/>
                  </a:cubicBezTo>
                  <a:cubicBezTo>
                    <a:pt x="510" y="1972"/>
                    <a:pt x="765" y="2083"/>
                    <a:pt x="1042" y="2083"/>
                  </a:cubicBezTo>
                  <a:lnTo>
                    <a:pt x="2116" y="2083"/>
                  </a:lnTo>
                  <a:cubicBezTo>
                    <a:pt x="2681" y="2072"/>
                    <a:pt x="3147" y="1618"/>
                    <a:pt x="3158" y="1053"/>
                  </a:cubicBezTo>
                  <a:lnTo>
                    <a:pt x="3124" y="776"/>
                  </a:lnTo>
                  <a:cubicBezTo>
                    <a:pt x="3069" y="599"/>
                    <a:pt x="2980" y="444"/>
                    <a:pt x="2859" y="311"/>
                  </a:cubicBezTo>
                  <a:cubicBezTo>
                    <a:pt x="2659" y="122"/>
                    <a:pt x="2393" y="12"/>
                    <a:pt x="2116" y="12"/>
                  </a:cubicBezTo>
                  <a:lnTo>
                    <a:pt x="2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7204003" y="4291170"/>
              <a:ext cx="97565" cy="72513"/>
            </a:xfrm>
            <a:custGeom>
              <a:avLst/>
              <a:gdLst/>
              <a:ahLst/>
              <a:cxnLst/>
              <a:rect l="l" t="t" r="r" b="b"/>
              <a:pathLst>
                <a:path w="2804" h="2084" extrusionOk="0">
                  <a:moveTo>
                    <a:pt x="1042" y="1"/>
                  </a:moveTo>
                  <a:cubicBezTo>
                    <a:pt x="765" y="12"/>
                    <a:pt x="499" y="123"/>
                    <a:pt x="300" y="311"/>
                  </a:cubicBezTo>
                  <a:cubicBezTo>
                    <a:pt x="123" y="510"/>
                    <a:pt x="12" y="765"/>
                    <a:pt x="1" y="1042"/>
                  </a:cubicBezTo>
                  <a:lnTo>
                    <a:pt x="34" y="1319"/>
                  </a:lnTo>
                  <a:cubicBezTo>
                    <a:pt x="90" y="1496"/>
                    <a:pt x="178" y="1651"/>
                    <a:pt x="300" y="1784"/>
                  </a:cubicBezTo>
                  <a:lnTo>
                    <a:pt x="511" y="1939"/>
                  </a:lnTo>
                  <a:cubicBezTo>
                    <a:pt x="677" y="2028"/>
                    <a:pt x="854" y="2083"/>
                    <a:pt x="1042" y="2083"/>
                  </a:cubicBezTo>
                  <a:lnTo>
                    <a:pt x="1762" y="2083"/>
                  </a:lnTo>
                  <a:cubicBezTo>
                    <a:pt x="1895" y="2083"/>
                    <a:pt x="2039" y="2050"/>
                    <a:pt x="2161" y="1995"/>
                  </a:cubicBezTo>
                  <a:cubicBezTo>
                    <a:pt x="2283" y="1950"/>
                    <a:pt x="2405" y="1873"/>
                    <a:pt x="2493" y="1773"/>
                  </a:cubicBezTo>
                  <a:cubicBezTo>
                    <a:pt x="2593" y="1685"/>
                    <a:pt x="2660" y="1574"/>
                    <a:pt x="2704" y="1441"/>
                  </a:cubicBezTo>
                  <a:cubicBezTo>
                    <a:pt x="2770" y="1319"/>
                    <a:pt x="2804" y="1175"/>
                    <a:pt x="2793" y="1042"/>
                  </a:cubicBezTo>
                  <a:lnTo>
                    <a:pt x="2759" y="765"/>
                  </a:lnTo>
                  <a:cubicBezTo>
                    <a:pt x="2715" y="588"/>
                    <a:pt x="2615" y="433"/>
                    <a:pt x="2493" y="311"/>
                  </a:cubicBezTo>
                  <a:lnTo>
                    <a:pt x="2283" y="145"/>
                  </a:lnTo>
                  <a:cubicBezTo>
                    <a:pt x="2117" y="56"/>
                    <a:pt x="1940" y="1"/>
                    <a:pt x="1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7153515" y="4515980"/>
              <a:ext cx="123000" cy="84726"/>
            </a:xfrm>
            <a:custGeom>
              <a:avLst/>
              <a:gdLst/>
              <a:ahLst/>
              <a:cxnLst/>
              <a:rect l="l" t="t" r="r" b="b"/>
              <a:pathLst>
                <a:path w="3535" h="2435" extrusionOk="0">
                  <a:moveTo>
                    <a:pt x="2464" y="1"/>
                  </a:moveTo>
                  <a:cubicBezTo>
                    <a:pt x="2378" y="1"/>
                    <a:pt x="2291" y="11"/>
                    <a:pt x="2205" y="31"/>
                  </a:cubicBezTo>
                  <a:lnTo>
                    <a:pt x="776" y="397"/>
                  </a:lnTo>
                  <a:cubicBezTo>
                    <a:pt x="510" y="474"/>
                    <a:pt x="289" y="641"/>
                    <a:pt x="156" y="873"/>
                  </a:cubicBezTo>
                  <a:cubicBezTo>
                    <a:pt x="78" y="984"/>
                    <a:pt x="34" y="1117"/>
                    <a:pt x="34" y="1261"/>
                  </a:cubicBezTo>
                  <a:cubicBezTo>
                    <a:pt x="1" y="1394"/>
                    <a:pt x="1" y="1538"/>
                    <a:pt x="45" y="1671"/>
                  </a:cubicBezTo>
                  <a:cubicBezTo>
                    <a:pt x="123" y="1937"/>
                    <a:pt x="289" y="2158"/>
                    <a:pt x="521" y="2291"/>
                  </a:cubicBezTo>
                  <a:cubicBezTo>
                    <a:pt x="685" y="2388"/>
                    <a:pt x="869" y="2435"/>
                    <a:pt x="1057" y="2435"/>
                  </a:cubicBezTo>
                  <a:cubicBezTo>
                    <a:pt x="1148" y="2435"/>
                    <a:pt x="1239" y="2424"/>
                    <a:pt x="1330" y="2402"/>
                  </a:cubicBezTo>
                  <a:lnTo>
                    <a:pt x="2759" y="2036"/>
                  </a:lnTo>
                  <a:cubicBezTo>
                    <a:pt x="3025" y="1970"/>
                    <a:pt x="3247" y="1793"/>
                    <a:pt x="3380" y="1560"/>
                  </a:cubicBezTo>
                  <a:cubicBezTo>
                    <a:pt x="3457" y="1449"/>
                    <a:pt x="3501" y="1316"/>
                    <a:pt x="3501" y="1172"/>
                  </a:cubicBezTo>
                  <a:cubicBezTo>
                    <a:pt x="3535" y="1039"/>
                    <a:pt x="3535" y="895"/>
                    <a:pt x="3490" y="762"/>
                  </a:cubicBezTo>
                  <a:cubicBezTo>
                    <a:pt x="3413" y="497"/>
                    <a:pt x="3247" y="275"/>
                    <a:pt x="3014" y="142"/>
                  </a:cubicBezTo>
                  <a:cubicBezTo>
                    <a:pt x="2846" y="50"/>
                    <a:pt x="2656" y="1"/>
                    <a:pt x="2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6915309" y="4478228"/>
              <a:ext cx="141129" cy="97043"/>
            </a:xfrm>
            <a:custGeom>
              <a:avLst/>
              <a:gdLst/>
              <a:ahLst/>
              <a:cxnLst/>
              <a:rect l="l" t="t" r="r" b="b"/>
              <a:pathLst>
                <a:path w="4056" h="2789" extrusionOk="0">
                  <a:moveTo>
                    <a:pt x="2106" y="2169"/>
                  </a:moveTo>
                  <a:lnTo>
                    <a:pt x="2098" y="2174"/>
                  </a:lnTo>
                  <a:lnTo>
                    <a:pt x="2098" y="2174"/>
                  </a:lnTo>
                  <a:lnTo>
                    <a:pt x="2098" y="2174"/>
                  </a:lnTo>
                  <a:lnTo>
                    <a:pt x="2098" y="2174"/>
                  </a:lnTo>
                  <a:cubicBezTo>
                    <a:pt x="2101" y="2172"/>
                    <a:pt x="2103" y="2170"/>
                    <a:pt x="2106" y="2169"/>
                  </a:cubicBezTo>
                  <a:close/>
                  <a:moveTo>
                    <a:pt x="2094" y="2177"/>
                  </a:moveTo>
                  <a:lnTo>
                    <a:pt x="2092" y="2179"/>
                  </a:lnTo>
                  <a:lnTo>
                    <a:pt x="2092" y="2179"/>
                  </a:lnTo>
                  <a:cubicBezTo>
                    <a:pt x="2092" y="2178"/>
                    <a:pt x="2093" y="2178"/>
                    <a:pt x="2094" y="2177"/>
                  </a:cubicBezTo>
                  <a:lnTo>
                    <a:pt x="2094" y="2177"/>
                  </a:lnTo>
                  <a:cubicBezTo>
                    <a:pt x="2094" y="2177"/>
                    <a:pt x="2094" y="2177"/>
                    <a:pt x="2094" y="2177"/>
                  </a:cubicBezTo>
                  <a:close/>
                  <a:moveTo>
                    <a:pt x="2566" y="0"/>
                  </a:moveTo>
                  <a:cubicBezTo>
                    <a:pt x="2498" y="0"/>
                    <a:pt x="2429" y="3"/>
                    <a:pt x="2360" y="9"/>
                  </a:cubicBezTo>
                  <a:cubicBezTo>
                    <a:pt x="2094" y="20"/>
                    <a:pt x="1840" y="75"/>
                    <a:pt x="1585" y="153"/>
                  </a:cubicBezTo>
                  <a:cubicBezTo>
                    <a:pt x="1097" y="319"/>
                    <a:pt x="654" y="618"/>
                    <a:pt x="311" y="1017"/>
                  </a:cubicBezTo>
                  <a:cubicBezTo>
                    <a:pt x="211" y="1105"/>
                    <a:pt x="145" y="1227"/>
                    <a:pt x="100" y="1349"/>
                  </a:cubicBezTo>
                  <a:cubicBezTo>
                    <a:pt x="34" y="1471"/>
                    <a:pt x="1" y="1615"/>
                    <a:pt x="12" y="1759"/>
                  </a:cubicBezTo>
                  <a:cubicBezTo>
                    <a:pt x="12" y="2025"/>
                    <a:pt x="123" y="2291"/>
                    <a:pt x="311" y="2490"/>
                  </a:cubicBezTo>
                  <a:cubicBezTo>
                    <a:pt x="510" y="2678"/>
                    <a:pt x="776" y="2789"/>
                    <a:pt x="1053" y="2789"/>
                  </a:cubicBezTo>
                  <a:cubicBezTo>
                    <a:pt x="1308" y="2778"/>
                    <a:pt x="1618" y="2700"/>
                    <a:pt x="1784" y="2490"/>
                  </a:cubicBezTo>
                  <a:cubicBezTo>
                    <a:pt x="1845" y="2406"/>
                    <a:pt x="1917" y="2327"/>
                    <a:pt x="1996" y="2257"/>
                  </a:cubicBezTo>
                  <a:lnTo>
                    <a:pt x="1996" y="2257"/>
                  </a:lnTo>
                  <a:cubicBezTo>
                    <a:pt x="2055" y="2218"/>
                    <a:pt x="2115" y="2180"/>
                    <a:pt x="2177" y="2146"/>
                  </a:cubicBezTo>
                  <a:lnTo>
                    <a:pt x="2177" y="2146"/>
                  </a:lnTo>
                  <a:cubicBezTo>
                    <a:pt x="2253" y="2119"/>
                    <a:pt x="2330" y="2097"/>
                    <a:pt x="2408" y="2078"/>
                  </a:cubicBezTo>
                  <a:lnTo>
                    <a:pt x="2408" y="2078"/>
                  </a:lnTo>
                  <a:cubicBezTo>
                    <a:pt x="2445" y="2076"/>
                    <a:pt x="2483" y="2075"/>
                    <a:pt x="2520" y="2075"/>
                  </a:cubicBezTo>
                  <a:cubicBezTo>
                    <a:pt x="2558" y="2075"/>
                    <a:pt x="2595" y="2076"/>
                    <a:pt x="2633" y="2078"/>
                  </a:cubicBezTo>
                  <a:lnTo>
                    <a:pt x="2633" y="2078"/>
                  </a:lnTo>
                  <a:cubicBezTo>
                    <a:pt x="2707" y="2094"/>
                    <a:pt x="2783" y="2102"/>
                    <a:pt x="2859" y="2102"/>
                  </a:cubicBezTo>
                  <a:cubicBezTo>
                    <a:pt x="3043" y="2102"/>
                    <a:pt x="3227" y="2055"/>
                    <a:pt x="3391" y="1958"/>
                  </a:cubicBezTo>
                  <a:cubicBezTo>
                    <a:pt x="3889" y="1670"/>
                    <a:pt x="4055" y="1039"/>
                    <a:pt x="3756" y="540"/>
                  </a:cubicBezTo>
                  <a:cubicBezTo>
                    <a:pt x="3623" y="308"/>
                    <a:pt x="3402" y="141"/>
                    <a:pt x="3136" y="64"/>
                  </a:cubicBezTo>
                  <a:lnTo>
                    <a:pt x="3147" y="64"/>
                  </a:lnTo>
                  <a:cubicBezTo>
                    <a:pt x="2958" y="23"/>
                    <a:pt x="2763" y="0"/>
                    <a:pt x="2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6541053" y="4865113"/>
              <a:ext cx="121817" cy="122618"/>
            </a:xfrm>
            <a:custGeom>
              <a:avLst/>
              <a:gdLst/>
              <a:ahLst/>
              <a:cxnLst/>
              <a:rect l="l" t="t" r="r" b="b"/>
              <a:pathLst>
                <a:path w="3501" h="3524" extrusionOk="0">
                  <a:moveTo>
                    <a:pt x="2460" y="0"/>
                  </a:moveTo>
                  <a:cubicBezTo>
                    <a:pt x="2183" y="0"/>
                    <a:pt x="1928" y="111"/>
                    <a:pt x="1728" y="300"/>
                  </a:cubicBezTo>
                  <a:lnTo>
                    <a:pt x="299" y="1751"/>
                  </a:lnTo>
                  <a:cubicBezTo>
                    <a:pt x="111" y="1939"/>
                    <a:pt x="0" y="2205"/>
                    <a:pt x="0" y="2482"/>
                  </a:cubicBezTo>
                  <a:cubicBezTo>
                    <a:pt x="11" y="2759"/>
                    <a:pt x="111" y="3014"/>
                    <a:pt x="299" y="3213"/>
                  </a:cubicBezTo>
                  <a:cubicBezTo>
                    <a:pt x="499" y="3412"/>
                    <a:pt x="754" y="3523"/>
                    <a:pt x="1031" y="3523"/>
                  </a:cubicBezTo>
                  <a:cubicBezTo>
                    <a:pt x="1307" y="3512"/>
                    <a:pt x="1573" y="3401"/>
                    <a:pt x="1773" y="3213"/>
                  </a:cubicBezTo>
                  <a:lnTo>
                    <a:pt x="3191" y="1773"/>
                  </a:lnTo>
                  <a:cubicBezTo>
                    <a:pt x="3390" y="1573"/>
                    <a:pt x="3501" y="1308"/>
                    <a:pt x="3501" y="1031"/>
                  </a:cubicBezTo>
                  <a:cubicBezTo>
                    <a:pt x="3501" y="898"/>
                    <a:pt x="3479" y="754"/>
                    <a:pt x="3412" y="632"/>
                  </a:cubicBezTo>
                  <a:cubicBezTo>
                    <a:pt x="3368" y="510"/>
                    <a:pt x="3290" y="388"/>
                    <a:pt x="3191" y="300"/>
                  </a:cubicBezTo>
                  <a:cubicBezTo>
                    <a:pt x="3002" y="111"/>
                    <a:pt x="2736" y="0"/>
                    <a:pt x="2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6929192" y="4667478"/>
              <a:ext cx="110265" cy="85874"/>
            </a:xfrm>
            <a:custGeom>
              <a:avLst/>
              <a:gdLst/>
              <a:ahLst/>
              <a:cxnLst/>
              <a:rect l="l" t="t" r="r" b="b"/>
              <a:pathLst>
                <a:path w="3169" h="2468" extrusionOk="0">
                  <a:moveTo>
                    <a:pt x="2121" y="0"/>
                  </a:moveTo>
                  <a:cubicBezTo>
                    <a:pt x="2028" y="0"/>
                    <a:pt x="1934" y="14"/>
                    <a:pt x="1839" y="42"/>
                  </a:cubicBezTo>
                  <a:lnTo>
                    <a:pt x="1851" y="42"/>
                  </a:lnTo>
                  <a:lnTo>
                    <a:pt x="776" y="430"/>
                  </a:lnTo>
                  <a:cubicBezTo>
                    <a:pt x="521" y="507"/>
                    <a:pt x="300" y="684"/>
                    <a:pt x="156" y="906"/>
                  </a:cubicBezTo>
                  <a:cubicBezTo>
                    <a:pt x="78" y="1017"/>
                    <a:pt x="34" y="1150"/>
                    <a:pt x="34" y="1294"/>
                  </a:cubicBezTo>
                  <a:cubicBezTo>
                    <a:pt x="1" y="1427"/>
                    <a:pt x="12" y="1571"/>
                    <a:pt x="56" y="1704"/>
                  </a:cubicBezTo>
                  <a:lnTo>
                    <a:pt x="156" y="1958"/>
                  </a:lnTo>
                  <a:cubicBezTo>
                    <a:pt x="244" y="2113"/>
                    <a:pt x="377" y="2235"/>
                    <a:pt x="532" y="2324"/>
                  </a:cubicBezTo>
                  <a:lnTo>
                    <a:pt x="776" y="2435"/>
                  </a:lnTo>
                  <a:cubicBezTo>
                    <a:pt x="865" y="2457"/>
                    <a:pt x="959" y="2468"/>
                    <a:pt x="1053" y="2468"/>
                  </a:cubicBezTo>
                  <a:cubicBezTo>
                    <a:pt x="1147" y="2468"/>
                    <a:pt x="1241" y="2457"/>
                    <a:pt x="1330" y="2435"/>
                  </a:cubicBezTo>
                  <a:lnTo>
                    <a:pt x="2393" y="2047"/>
                  </a:lnTo>
                  <a:cubicBezTo>
                    <a:pt x="2803" y="1947"/>
                    <a:pt x="3102" y="1593"/>
                    <a:pt x="3147" y="1183"/>
                  </a:cubicBezTo>
                  <a:cubicBezTo>
                    <a:pt x="3169" y="1050"/>
                    <a:pt x="3169" y="906"/>
                    <a:pt x="3124" y="773"/>
                  </a:cubicBezTo>
                  <a:lnTo>
                    <a:pt x="3014" y="518"/>
                  </a:lnTo>
                  <a:cubicBezTo>
                    <a:pt x="2925" y="363"/>
                    <a:pt x="2803" y="241"/>
                    <a:pt x="2648" y="153"/>
                  </a:cubicBezTo>
                  <a:lnTo>
                    <a:pt x="2393" y="42"/>
                  </a:lnTo>
                  <a:cubicBezTo>
                    <a:pt x="2305" y="14"/>
                    <a:pt x="2213" y="0"/>
                    <a:pt x="2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7182047" y="3756266"/>
              <a:ext cx="154211" cy="84726"/>
            </a:xfrm>
            <a:custGeom>
              <a:avLst/>
              <a:gdLst/>
              <a:ahLst/>
              <a:cxnLst/>
              <a:rect l="l" t="t" r="r" b="b"/>
              <a:pathLst>
                <a:path w="4432" h="2435" extrusionOk="0">
                  <a:moveTo>
                    <a:pt x="3092" y="0"/>
                  </a:moveTo>
                  <a:cubicBezTo>
                    <a:pt x="3006" y="0"/>
                    <a:pt x="2920" y="10"/>
                    <a:pt x="2836" y="31"/>
                  </a:cubicBezTo>
                  <a:lnTo>
                    <a:pt x="1042" y="397"/>
                  </a:lnTo>
                  <a:cubicBezTo>
                    <a:pt x="156" y="651"/>
                    <a:pt x="1" y="1837"/>
                    <a:pt x="798" y="2302"/>
                  </a:cubicBezTo>
                  <a:cubicBezTo>
                    <a:pt x="961" y="2391"/>
                    <a:pt x="1138" y="2435"/>
                    <a:pt x="1320" y="2435"/>
                  </a:cubicBezTo>
                  <a:cubicBezTo>
                    <a:pt x="1411" y="2435"/>
                    <a:pt x="1503" y="2424"/>
                    <a:pt x="1596" y="2402"/>
                  </a:cubicBezTo>
                  <a:lnTo>
                    <a:pt x="3390" y="2036"/>
                  </a:lnTo>
                  <a:cubicBezTo>
                    <a:pt x="4265" y="1792"/>
                    <a:pt x="4432" y="596"/>
                    <a:pt x="3634" y="131"/>
                  </a:cubicBezTo>
                  <a:cubicBezTo>
                    <a:pt x="3467" y="47"/>
                    <a:pt x="3279" y="0"/>
                    <a:pt x="30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7604876" y="3652334"/>
              <a:ext cx="113362" cy="62422"/>
            </a:xfrm>
            <a:custGeom>
              <a:avLst/>
              <a:gdLst/>
              <a:ahLst/>
              <a:cxnLst/>
              <a:rect l="l" t="t" r="r" b="b"/>
              <a:pathLst>
                <a:path w="3258" h="1794" extrusionOk="0">
                  <a:moveTo>
                    <a:pt x="1951" y="337"/>
                  </a:moveTo>
                  <a:cubicBezTo>
                    <a:pt x="1948" y="339"/>
                    <a:pt x="1945" y="340"/>
                    <a:pt x="1942" y="341"/>
                  </a:cubicBezTo>
                  <a:lnTo>
                    <a:pt x="1942" y="341"/>
                  </a:lnTo>
                  <a:lnTo>
                    <a:pt x="1943" y="340"/>
                  </a:lnTo>
                  <a:lnTo>
                    <a:pt x="1943" y="340"/>
                  </a:lnTo>
                  <a:lnTo>
                    <a:pt x="1951" y="337"/>
                  </a:lnTo>
                  <a:close/>
                  <a:moveTo>
                    <a:pt x="1308" y="337"/>
                  </a:moveTo>
                  <a:lnTo>
                    <a:pt x="1362" y="359"/>
                  </a:lnTo>
                  <a:lnTo>
                    <a:pt x="1362" y="359"/>
                  </a:lnTo>
                  <a:cubicBezTo>
                    <a:pt x="1344" y="352"/>
                    <a:pt x="1326" y="345"/>
                    <a:pt x="1308" y="337"/>
                  </a:cubicBezTo>
                  <a:close/>
                  <a:moveTo>
                    <a:pt x="1935" y="344"/>
                  </a:moveTo>
                  <a:lnTo>
                    <a:pt x="1935" y="344"/>
                  </a:lnTo>
                  <a:cubicBezTo>
                    <a:pt x="1935" y="344"/>
                    <a:pt x="1934" y="344"/>
                    <a:pt x="1934" y="344"/>
                  </a:cubicBezTo>
                  <a:lnTo>
                    <a:pt x="1934" y="344"/>
                  </a:lnTo>
                  <a:cubicBezTo>
                    <a:pt x="1921" y="350"/>
                    <a:pt x="1909" y="355"/>
                    <a:pt x="1896" y="359"/>
                  </a:cubicBezTo>
                  <a:lnTo>
                    <a:pt x="1896" y="359"/>
                  </a:lnTo>
                  <a:lnTo>
                    <a:pt x="1935" y="344"/>
                  </a:lnTo>
                  <a:close/>
                  <a:moveTo>
                    <a:pt x="1863" y="372"/>
                  </a:moveTo>
                  <a:cubicBezTo>
                    <a:pt x="1846" y="380"/>
                    <a:pt x="1830" y="387"/>
                    <a:pt x="1813" y="394"/>
                  </a:cubicBezTo>
                  <a:lnTo>
                    <a:pt x="1813" y="394"/>
                  </a:lnTo>
                  <a:cubicBezTo>
                    <a:pt x="1811" y="394"/>
                    <a:pt x="1809" y="394"/>
                    <a:pt x="1808" y="394"/>
                  </a:cubicBezTo>
                  <a:lnTo>
                    <a:pt x="1808" y="394"/>
                  </a:lnTo>
                  <a:lnTo>
                    <a:pt x="1863" y="372"/>
                  </a:lnTo>
                  <a:close/>
                  <a:moveTo>
                    <a:pt x="1813" y="394"/>
                  </a:moveTo>
                  <a:cubicBezTo>
                    <a:pt x="1803" y="397"/>
                    <a:pt x="1794" y="401"/>
                    <a:pt x="1784" y="404"/>
                  </a:cubicBezTo>
                  <a:lnTo>
                    <a:pt x="1807" y="395"/>
                  </a:lnTo>
                  <a:lnTo>
                    <a:pt x="1807" y="395"/>
                  </a:lnTo>
                  <a:lnTo>
                    <a:pt x="1813" y="394"/>
                  </a:lnTo>
                  <a:close/>
                  <a:moveTo>
                    <a:pt x="695" y="1"/>
                  </a:moveTo>
                  <a:cubicBezTo>
                    <a:pt x="339" y="1"/>
                    <a:pt x="1" y="273"/>
                    <a:pt x="1" y="692"/>
                  </a:cubicBezTo>
                  <a:cubicBezTo>
                    <a:pt x="12" y="880"/>
                    <a:pt x="78" y="1046"/>
                    <a:pt x="200" y="1179"/>
                  </a:cubicBezTo>
                  <a:cubicBezTo>
                    <a:pt x="592" y="1588"/>
                    <a:pt x="1116" y="1794"/>
                    <a:pt x="1639" y="1794"/>
                  </a:cubicBezTo>
                  <a:cubicBezTo>
                    <a:pt x="2121" y="1794"/>
                    <a:pt x="2603" y="1619"/>
                    <a:pt x="2981" y="1268"/>
                  </a:cubicBezTo>
                  <a:cubicBezTo>
                    <a:pt x="3258" y="1002"/>
                    <a:pt x="3258" y="559"/>
                    <a:pt x="2981" y="293"/>
                  </a:cubicBezTo>
                  <a:cubicBezTo>
                    <a:pt x="2848" y="160"/>
                    <a:pt x="2673" y="94"/>
                    <a:pt x="2497" y="94"/>
                  </a:cubicBezTo>
                  <a:cubicBezTo>
                    <a:pt x="2326" y="94"/>
                    <a:pt x="2152" y="157"/>
                    <a:pt x="2015" y="284"/>
                  </a:cubicBezTo>
                  <a:lnTo>
                    <a:pt x="2015" y="284"/>
                  </a:lnTo>
                  <a:cubicBezTo>
                    <a:pt x="1972" y="313"/>
                    <a:pt x="1926" y="342"/>
                    <a:pt x="1876" y="366"/>
                  </a:cubicBezTo>
                  <a:lnTo>
                    <a:pt x="1876" y="366"/>
                  </a:lnTo>
                  <a:cubicBezTo>
                    <a:pt x="1831" y="381"/>
                    <a:pt x="1784" y="393"/>
                    <a:pt x="1739" y="404"/>
                  </a:cubicBezTo>
                  <a:lnTo>
                    <a:pt x="1739" y="404"/>
                  </a:lnTo>
                  <a:cubicBezTo>
                    <a:pt x="1704" y="408"/>
                    <a:pt x="1669" y="409"/>
                    <a:pt x="1633" y="409"/>
                  </a:cubicBezTo>
                  <a:cubicBezTo>
                    <a:pt x="1597" y="409"/>
                    <a:pt x="1559" y="407"/>
                    <a:pt x="1522" y="404"/>
                  </a:cubicBezTo>
                  <a:lnTo>
                    <a:pt x="1522" y="404"/>
                  </a:lnTo>
                  <a:cubicBezTo>
                    <a:pt x="1487" y="396"/>
                    <a:pt x="1452" y="387"/>
                    <a:pt x="1418" y="377"/>
                  </a:cubicBezTo>
                  <a:lnTo>
                    <a:pt x="1418" y="377"/>
                  </a:lnTo>
                  <a:cubicBezTo>
                    <a:pt x="1366" y="351"/>
                    <a:pt x="1317" y="322"/>
                    <a:pt x="1269" y="289"/>
                  </a:cubicBezTo>
                  <a:lnTo>
                    <a:pt x="1269" y="289"/>
                  </a:lnTo>
                  <a:cubicBezTo>
                    <a:pt x="1239" y="263"/>
                    <a:pt x="1211" y="235"/>
                    <a:pt x="1186" y="204"/>
                  </a:cubicBezTo>
                  <a:cubicBezTo>
                    <a:pt x="1042" y="64"/>
                    <a:pt x="866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7540888" y="4053415"/>
              <a:ext cx="56333" cy="48156"/>
            </a:xfrm>
            <a:custGeom>
              <a:avLst/>
              <a:gdLst/>
              <a:ahLst/>
              <a:cxnLst/>
              <a:rect l="l" t="t" r="r" b="b"/>
              <a:pathLst>
                <a:path w="1619" h="1384" extrusionOk="0">
                  <a:moveTo>
                    <a:pt x="695" y="1"/>
                  </a:moveTo>
                  <a:cubicBezTo>
                    <a:pt x="339" y="1"/>
                    <a:pt x="1" y="278"/>
                    <a:pt x="1" y="697"/>
                  </a:cubicBezTo>
                  <a:cubicBezTo>
                    <a:pt x="1" y="1073"/>
                    <a:pt x="311" y="1384"/>
                    <a:pt x="699" y="1384"/>
                  </a:cubicBezTo>
                  <a:cubicBezTo>
                    <a:pt x="1308" y="1384"/>
                    <a:pt x="1618" y="641"/>
                    <a:pt x="1186" y="209"/>
                  </a:cubicBezTo>
                  <a:cubicBezTo>
                    <a:pt x="1042" y="65"/>
                    <a:pt x="866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7090710" y="4178538"/>
              <a:ext cx="61692" cy="60648"/>
            </a:xfrm>
            <a:custGeom>
              <a:avLst/>
              <a:gdLst/>
              <a:ahLst/>
              <a:cxnLst/>
              <a:rect l="l" t="t" r="r" b="b"/>
              <a:pathLst>
                <a:path w="1773" h="1743" extrusionOk="0">
                  <a:moveTo>
                    <a:pt x="1110" y="1"/>
                  </a:moveTo>
                  <a:cubicBezTo>
                    <a:pt x="1095" y="1"/>
                    <a:pt x="1079" y="2"/>
                    <a:pt x="1064" y="3"/>
                  </a:cubicBezTo>
                  <a:lnTo>
                    <a:pt x="875" y="25"/>
                  </a:lnTo>
                  <a:cubicBezTo>
                    <a:pt x="764" y="58"/>
                    <a:pt x="654" y="114"/>
                    <a:pt x="576" y="202"/>
                  </a:cubicBezTo>
                  <a:cubicBezTo>
                    <a:pt x="454" y="324"/>
                    <a:pt x="332" y="435"/>
                    <a:pt x="211" y="557"/>
                  </a:cubicBezTo>
                  <a:cubicBezTo>
                    <a:pt x="144" y="623"/>
                    <a:pt x="100" y="701"/>
                    <a:pt x="78" y="778"/>
                  </a:cubicBezTo>
                  <a:cubicBezTo>
                    <a:pt x="0" y="956"/>
                    <a:pt x="0" y="1144"/>
                    <a:pt x="78" y="1321"/>
                  </a:cubicBezTo>
                  <a:cubicBezTo>
                    <a:pt x="100" y="1399"/>
                    <a:pt x="144" y="1476"/>
                    <a:pt x="211" y="1543"/>
                  </a:cubicBezTo>
                  <a:lnTo>
                    <a:pt x="355" y="1643"/>
                  </a:lnTo>
                  <a:cubicBezTo>
                    <a:pt x="454" y="1709"/>
                    <a:pt x="576" y="1742"/>
                    <a:pt x="698" y="1742"/>
                  </a:cubicBezTo>
                  <a:lnTo>
                    <a:pt x="886" y="1720"/>
                  </a:lnTo>
                  <a:cubicBezTo>
                    <a:pt x="997" y="1687"/>
                    <a:pt x="1108" y="1620"/>
                    <a:pt x="1197" y="1543"/>
                  </a:cubicBezTo>
                  <a:lnTo>
                    <a:pt x="1551" y="1177"/>
                  </a:lnTo>
                  <a:cubicBezTo>
                    <a:pt x="1617" y="1122"/>
                    <a:pt x="1662" y="1044"/>
                    <a:pt x="1684" y="956"/>
                  </a:cubicBezTo>
                  <a:cubicBezTo>
                    <a:pt x="1773" y="790"/>
                    <a:pt x="1773" y="590"/>
                    <a:pt x="1684" y="424"/>
                  </a:cubicBezTo>
                  <a:cubicBezTo>
                    <a:pt x="1662" y="335"/>
                    <a:pt x="1617" y="258"/>
                    <a:pt x="1551" y="202"/>
                  </a:cubicBezTo>
                  <a:lnTo>
                    <a:pt x="1407" y="92"/>
                  </a:lnTo>
                  <a:cubicBezTo>
                    <a:pt x="1320" y="34"/>
                    <a:pt x="1216" y="1"/>
                    <a:pt x="1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7415626" y="4603385"/>
              <a:ext cx="73661" cy="48226"/>
            </a:xfrm>
            <a:custGeom>
              <a:avLst/>
              <a:gdLst/>
              <a:ahLst/>
              <a:cxnLst/>
              <a:rect l="l" t="t" r="r" b="b"/>
              <a:pathLst>
                <a:path w="2117" h="1386" extrusionOk="0">
                  <a:moveTo>
                    <a:pt x="674" y="0"/>
                  </a:moveTo>
                  <a:cubicBezTo>
                    <a:pt x="407" y="0"/>
                    <a:pt x="164" y="174"/>
                    <a:pt x="67" y="422"/>
                  </a:cubicBezTo>
                  <a:cubicBezTo>
                    <a:pt x="23" y="510"/>
                    <a:pt x="1" y="599"/>
                    <a:pt x="12" y="688"/>
                  </a:cubicBezTo>
                  <a:lnTo>
                    <a:pt x="34" y="876"/>
                  </a:lnTo>
                  <a:cubicBezTo>
                    <a:pt x="67" y="987"/>
                    <a:pt x="123" y="1097"/>
                    <a:pt x="211" y="1175"/>
                  </a:cubicBezTo>
                  <a:cubicBezTo>
                    <a:pt x="344" y="1308"/>
                    <a:pt x="521" y="1374"/>
                    <a:pt x="699" y="1385"/>
                  </a:cubicBezTo>
                  <a:lnTo>
                    <a:pt x="1419" y="1385"/>
                  </a:lnTo>
                  <a:cubicBezTo>
                    <a:pt x="1518" y="1385"/>
                    <a:pt x="1607" y="1363"/>
                    <a:pt x="1684" y="1319"/>
                  </a:cubicBezTo>
                  <a:cubicBezTo>
                    <a:pt x="1773" y="1297"/>
                    <a:pt x="1851" y="1252"/>
                    <a:pt x="1906" y="1186"/>
                  </a:cubicBezTo>
                  <a:cubicBezTo>
                    <a:pt x="2039" y="1053"/>
                    <a:pt x="2105" y="876"/>
                    <a:pt x="2117" y="699"/>
                  </a:cubicBezTo>
                  <a:lnTo>
                    <a:pt x="2083" y="510"/>
                  </a:lnTo>
                  <a:cubicBezTo>
                    <a:pt x="2061" y="399"/>
                    <a:pt x="1995" y="289"/>
                    <a:pt x="1906" y="211"/>
                  </a:cubicBezTo>
                  <a:cubicBezTo>
                    <a:pt x="1773" y="78"/>
                    <a:pt x="1607" y="12"/>
                    <a:pt x="1419" y="1"/>
                  </a:cubicBezTo>
                  <a:lnTo>
                    <a:pt x="699" y="1"/>
                  </a:lnTo>
                  <a:cubicBezTo>
                    <a:pt x="690" y="0"/>
                    <a:pt x="682" y="0"/>
                    <a:pt x="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6793909" y="4857771"/>
              <a:ext cx="69799" cy="56333"/>
            </a:xfrm>
            <a:custGeom>
              <a:avLst/>
              <a:gdLst/>
              <a:ahLst/>
              <a:cxnLst/>
              <a:rect l="l" t="t" r="r" b="b"/>
              <a:pathLst>
                <a:path w="2006" h="1619" extrusionOk="0">
                  <a:moveTo>
                    <a:pt x="1368" y="1050"/>
                  </a:moveTo>
                  <a:lnTo>
                    <a:pt x="1367" y="1058"/>
                  </a:lnTo>
                  <a:lnTo>
                    <a:pt x="1364" y="1067"/>
                  </a:lnTo>
                  <a:lnTo>
                    <a:pt x="1364" y="1067"/>
                  </a:lnTo>
                  <a:cubicBezTo>
                    <a:pt x="1365" y="1061"/>
                    <a:pt x="1366" y="1055"/>
                    <a:pt x="1368" y="1050"/>
                  </a:cubicBezTo>
                  <a:close/>
                  <a:moveTo>
                    <a:pt x="1322" y="1172"/>
                  </a:moveTo>
                  <a:lnTo>
                    <a:pt x="1321" y="1174"/>
                  </a:lnTo>
                  <a:lnTo>
                    <a:pt x="1314" y="1183"/>
                  </a:lnTo>
                  <a:lnTo>
                    <a:pt x="1314" y="1183"/>
                  </a:lnTo>
                  <a:cubicBezTo>
                    <a:pt x="1316" y="1179"/>
                    <a:pt x="1319" y="1175"/>
                    <a:pt x="1322" y="1172"/>
                  </a:cubicBezTo>
                  <a:close/>
                  <a:moveTo>
                    <a:pt x="751" y="1265"/>
                  </a:moveTo>
                  <a:lnTo>
                    <a:pt x="751" y="1265"/>
                  </a:lnTo>
                  <a:cubicBezTo>
                    <a:pt x="756" y="1268"/>
                    <a:pt x="760" y="1273"/>
                    <a:pt x="764" y="1278"/>
                  </a:cubicBezTo>
                  <a:lnTo>
                    <a:pt x="764" y="1278"/>
                  </a:lnTo>
                  <a:lnTo>
                    <a:pt x="756" y="1272"/>
                  </a:lnTo>
                  <a:lnTo>
                    <a:pt x="751" y="1265"/>
                  </a:lnTo>
                  <a:close/>
                  <a:moveTo>
                    <a:pt x="964" y="1"/>
                  </a:moveTo>
                  <a:cubicBezTo>
                    <a:pt x="887" y="12"/>
                    <a:pt x="820" y="23"/>
                    <a:pt x="742" y="34"/>
                  </a:cubicBezTo>
                  <a:cubicBezTo>
                    <a:pt x="731" y="34"/>
                    <a:pt x="709" y="34"/>
                    <a:pt x="698" y="45"/>
                  </a:cubicBezTo>
                  <a:cubicBezTo>
                    <a:pt x="632" y="67"/>
                    <a:pt x="565" y="101"/>
                    <a:pt x="499" y="123"/>
                  </a:cubicBezTo>
                  <a:lnTo>
                    <a:pt x="454" y="145"/>
                  </a:lnTo>
                  <a:lnTo>
                    <a:pt x="443" y="156"/>
                  </a:lnTo>
                  <a:cubicBezTo>
                    <a:pt x="388" y="200"/>
                    <a:pt x="333" y="234"/>
                    <a:pt x="288" y="278"/>
                  </a:cubicBezTo>
                  <a:cubicBezTo>
                    <a:pt x="222" y="333"/>
                    <a:pt x="155" y="411"/>
                    <a:pt x="122" y="488"/>
                  </a:cubicBezTo>
                  <a:cubicBezTo>
                    <a:pt x="45" y="621"/>
                    <a:pt x="0" y="776"/>
                    <a:pt x="0" y="931"/>
                  </a:cubicBezTo>
                  <a:cubicBezTo>
                    <a:pt x="0" y="1020"/>
                    <a:pt x="11" y="1109"/>
                    <a:pt x="56" y="1197"/>
                  </a:cubicBezTo>
                  <a:cubicBezTo>
                    <a:pt x="166" y="1441"/>
                    <a:pt x="421" y="1607"/>
                    <a:pt x="687" y="1618"/>
                  </a:cubicBezTo>
                  <a:lnTo>
                    <a:pt x="875" y="1596"/>
                  </a:lnTo>
                  <a:cubicBezTo>
                    <a:pt x="920" y="1583"/>
                    <a:pt x="964" y="1566"/>
                    <a:pt x="1008" y="1545"/>
                  </a:cubicBezTo>
                  <a:lnTo>
                    <a:pt x="1008" y="1545"/>
                  </a:lnTo>
                  <a:cubicBezTo>
                    <a:pt x="1099" y="1587"/>
                    <a:pt x="1199" y="1612"/>
                    <a:pt x="1307" y="1618"/>
                  </a:cubicBezTo>
                  <a:lnTo>
                    <a:pt x="1496" y="1596"/>
                  </a:lnTo>
                  <a:cubicBezTo>
                    <a:pt x="1607" y="1563"/>
                    <a:pt x="1706" y="1496"/>
                    <a:pt x="1795" y="1419"/>
                  </a:cubicBezTo>
                  <a:lnTo>
                    <a:pt x="1906" y="1275"/>
                  </a:lnTo>
                  <a:cubicBezTo>
                    <a:pt x="1961" y="1175"/>
                    <a:pt x="1994" y="1053"/>
                    <a:pt x="1994" y="931"/>
                  </a:cubicBezTo>
                  <a:lnTo>
                    <a:pt x="2005" y="920"/>
                  </a:lnTo>
                  <a:cubicBezTo>
                    <a:pt x="2005" y="776"/>
                    <a:pt x="1961" y="621"/>
                    <a:pt x="1895" y="488"/>
                  </a:cubicBezTo>
                  <a:cubicBezTo>
                    <a:pt x="1883" y="477"/>
                    <a:pt x="1872" y="466"/>
                    <a:pt x="1872" y="455"/>
                  </a:cubicBezTo>
                  <a:cubicBezTo>
                    <a:pt x="1828" y="411"/>
                    <a:pt x="1795" y="355"/>
                    <a:pt x="1751" y="311"/>
                  </a:cubicBezTo>
                  <a:lnTo>
                    <a:pt x="1739" y="289"/>
                  </a:lnTo>
                  <a:cubicBezTo>
                    <a:pt x="1673" y="223"/>
                    <a:pt x="1607" y="178"/>
                    <a:pt x="1529" y="134"/>
                  </a:cubicBezTo>
                  <a:cubicBezTo>
                    <a:pt x="1463" y="101"/>
                    <a:pt x="1396" y="79"/>
                    <a:pt x="1330" y="45"/>
                  </a:cubicBezTo>
                  <a:lnTo>
                    <a:pt x="1285" y="34"/>
                  </a:lnTo>
                  <a:cubicBezTo>
                    <a:pt x="1219" y="23"/>
                    <a:pt x="1141" y="12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6218052" y="4838704"/>
              <a:ext cx="129994" cy="112214"/>
            </a:xfrm>
            <a:custGeom>
              <a:avLst/>
              <a:gdLst/>
              <a:ahLst/>
              <a:cxnLst/>
              <a:rect l="l" t="t" r="r" b="b"/>
              <a:pathLst>
                <a:path w="3736" h="3225" extrusionOk="0">
                  <a:moveTo>
                    <a:pt x="2745" y="0"/>
                  </a:moveTo>
                  <a:cubicBezTo>
                    <a:pt x="2582" y="0"/>
                    <a:pt x="2412" y="64"/>
                    <a:pt x="2260" y="217"/>
                  </a:cubicBezTo>
                  <a:lnTo>
                    <a:pt x="488" y="2033"/>
                  </a:lnTo>
                  <a:cubicBezTo>
                    <a:pt x="1" y="2537"/>
                    <a:pt x="455" y="3225"/>
                    <a:pt x="988" y="3225"/>
                  </a:cubicBezTo>
                  <a:cubicBezTo>
                    <a:pt x="1147" y="3225"/>
                    <a:pt x="1313" y="3164"/>
                    <a:pt x="1462" y="3019"/>
                  </a:cubicBezTo>
                  <a:lnTo>
                    <a:pt x="3235" y="1191"/>
                  </a:lnTo>
                  <a:cubicBezTo>
                    <a:pt x="3736" y="690"/>
                    <a:pt x="3280" y="0"/>
                    <a:pt x="2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6366452" y="5015741"/>
              <a:ext cx="60543" cy="48017"/>
            </a:xfrm>
            <a:custGeom>
              <a:avLst/>
              <a:gdLst/>
              <a:ahLst/>
              <a:cxnLst/>
              <a:rect l="l" t="t" r="r" b="b"/>
              <a:pathLst>
                <a:path w="1740" h="1380" extrusionOk="0">
                  <a:moveTo>
                    <a:pt x="640" y="0"/>
                  </a:moveTo>
                  <a:cubicBezTo>
                    <a:pt x="565" y="0"/>
                    <a:pt x="485" y="22"/>
                    <a:pt x="421" y="58"/>
                  </a:cubicBezTo>
                  <a:cubicBezTo>
                    <a:pt x="332" y="80"/>
                    <a:pt x="255" y="136"/>
                    <a:pt x="199" y="202"/>
                  </a:cubicBezTo>
                  <a:cubicBezTo>
                    <a:pt x="78" y="335"/>
                    <a:pt x="0" y="501"/>
                    <a:pt x="0" y="690"/>
                  </a:cubicBezTo>
                  <a:lnTo>
                    <a:pt x="22" y="867"/>
                  </a:lnTo>
                  <a:cubicBezTo>
                    <a:pt x="55" y="989"/>
                    <a:pt x="111" y="1088"/>
                    <a:pt x="199" y="1177"/>
                  </a:cubicBezTo>
                  <a:lnTo>
                    <a:pt x="332" y="1288"/>
                  </a:lnTo>
                  <a:cubicBezTo>
                    <a:pt x="443" y="1343"/>
                    <a:pt x="565" y="1376"/>
                    <a:pt x="687" y="1376"/>
                  </a:cubicBezTo>
                  <a:lnTo>
                    <a:pt x="1041" y="1376"/>
                  </a:lnTo>
                  <a:cubicBezTo>
                    <a:pt x="1058" y="1378"/>
                    <a:pt x="1075" y="1379"/>
                    <a:pt x="1092" y="1379"/>
                  </a:cubicBezTo>
                  <a:cubicBezTo>
                    <a:pt x="1171" y="1379"/>
                    <a:pt x="1243" y="1358"/>
                    <a:pt x="1307" y="1321"/>
                  </a:cubicBezTo>
                  <a:cubicBezTo>
                    <a:pt x="1396" y="1299"/>
                    <a:pt x="1473" y="1244"/>
                    <a:pt x="1540" y="1177"/>
                  </a:cubicBezTo>
                  <a:cubicBezTo>
                    <a:pt x="1662" y="1044"/>
                    <a:pt x="1728" y="878"/>
                    <a:pt x="1739" y="690"/>
                  </a:cubicBezTo>
                  <a:lnTo>
                    <a:pt x="1717" y="512"/>
                  </a:lnTo>
                  <a:cubicBezTo>
                    <a:pt x="1684" y="391"/>
                    <a:pt x="1617" y="291"/>
                    <a:pt x="1540" y="202"/>
                  </a:cubicBezTo>
                  <a:lnTo>
                    <a:pt x="1396" y="91"/>
                  </a:lnTo>
                  <a:cubicBezTo>
                    <a:pt x="1285" y="36"/>
                    <a:pt x="1174" y="3"/>
                    <a:pt x="1052" y="3"/>
                  </a:cubicBezTo>
                  <a:lnTo>
                    <a:pt x="687" y="3"/>
                  </a:lnTo>
                  <a:cubicBezTo>
                    <a:pt x="672" y="1"/>
                    <a:pt x="656" y="0"/>
                    <a:pt x="6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987917" y="4840757"/>
              <a:ext cx="77523" cy="85387"/>
            </a:xfrm>
            <a:custGeom>
              <a:avLst/>
              <a:gdLst/>
              <a:ahLst/>
              <a:cxnLst/>
              <a:rect l="l" t="t" r="r" b="b"/>
              <a:pathLst>
                <a:path w="2228" h="2454" extrusionOk="0">
                  <a:moveTo>
                    <a:pt x="832" y="745"/>
                  </a:moveTo>
                  <a:cubicBezTo>
                    <a:pt x="834" y="758"/>
                    <a:pt x="835" y="772"/>
                    <a:pt x="836" y="786"/>
                  </a:cubicBezTo>
                  <a:lnTo>
                    <a:pt x="836" y="786"/>
                  </a:lnTo>
                  <a:lnTo>
                    <a:pt x="832" y="745"/>
                  </a:lnTo>
                  <a:close/>
                  <a:moveTo>
                    <a:pt x="852" y="918"/>
                  </a:moveTo>
                  <a:cubicBezTo>
                    <a:pt x="853" y="923"/>
                    <a:pt x="854" y="927"/>
                    <a:pt x="854" y="933"/>
                  </a:cubicBezTo>
                  <a:lnTo>
                    <a:pt x="852" y="918"/>
                  </a:lnTo>
                  <a:close/>
                  <a:moveTo>
                    <a:pt x="835" y="948"/>
                  </a:moveTo>
                  <a:cubicBezTo>
                    <a:pt x="834" y="958"/>
                    <a:pt x="833" y="968"/>
                    <a:pt x="832" y="977"/>
                  </a:cubicBezTo>
                  <a:lnTo>
                    <a:pt x="835" y="948"/>
                  </a:lnTo>
                  <a:close/>
                  <a:moveTo>
                    <a:pt x="806" y="986"/>
                  </a:moveTo>
                  <a:lnTo>
                    <a:pt x="806" y="986"/>
                  </a:lnTo>
                  <a:cubicBezTo>
                    <a:pt x="803" y="993"/>
                    <a:pt x="801" y="1000"/>
                    <a:pt x="798" y="1007"/>
                  </a:cubicBezTo>
                  <a:lnTo>
                    <a:pt x="798" y="1007"/>
                  </a:lnTo>
                  <a:cubicBezTo>
                    <a:pt x="798" y="1007"/>
                    <a:pt x="797" y="1007"/>
                    <a:pt x="797" y="1008"/>
                  </a:cubicBezTo>
                  <a:lnTo>
                    <a:pt x="797" y="1008"/>
                  </a:lnTo>
                  <a:lnTo>
                    <a:pt x="806" y="986"/>
                  </a:lnTo>
                  <a:close/>
                  <a:moveTo>
                    <a:pt x="797" y="1009"/>
                  </a:moveTo>
                  <a:cubicBezTo>
                    <a:pt x="794" y="1017"/>
                    <a:pt x="791" y="1025"/>
                    <a:pt x="787" y="1033"/>
                  </a:cubicBezTo>
                  <a:lnTo>
                    <a:pt x="797" y="1009"/>
                  </a:lnTo>
                  <a:lnTo>
                    <a:pt x="797" y="1009"/>
                  </a:lnTo>
                  <a:lnTo>
                    <a:pt x="797" y="1009"/>
                  </a:lnTo>
                  <a:close/>
                  <a:moveTo>
                    <a:pt x="763" y="1037"/>
                  </a:moveTo>
                  <a:lnTo>
                    <a:pt x="763" y="1037"/>
                  </a:lnTo>
                  <a:cubicBezTo>
                    <a:pt x="759" y="1043"/>
                    <a:pt x="754" y="1049"/>
                    <a:pt x="750" y="1054"/>
                  </a:cubicBezTo>
                  <a:lnTo>
                    <a:pt x="750" y="1054"/>
                  </a:lnTo>
                  <a:cubicBezTo>
                    <a:pt x="750" y="1054"/>
                    <a:pt x="749" y="1054"/>
                    <a:pt x="749" y="1055"/>
                  </a:cubicBezTo>
                  <a:lnTo>
                    <a:pt x="749" y="1055"/>
                  </a:lnTo>
                  <a:lnTo>
                    <a:pt x="763" y="1037"/>
                  </a:lnTo>
                  <a:close/>
                  <a:moveTo>
                    <a:pt x="748" y="1057"/>
                  </a:moveTo>
                  <a:cubicBezTo>
                    <a:pt x="743" y="1064"/>
                    <a:pt x="737" y="1070"/>
                    <a:pt x="732" y="1077"/>
                  </a:cubicBezTo>
                  <a:lnTo>
                    <a:pt x="747" y="1058"/>
                  </a:lnTo>
                  <a:lnTo>
                    <a:pt x="748" y="1057"/>
                  </a:lnTo>
                  <a:close/>
                  <a:moveTo>
                    <a:pt x="1507" y="0"/>
                  </a:moveTo>
                  <a:cubicBezTo>
                    <a:pt x="1445" y="0"/>
                    <a:pt x="1382" y="8"/>
                    <a:pt x="1319" y="25"/>
                  </a:cubicBezTo>
                  <a:cubicBezTo>
                    <a:pt x="1142" y="69"/>
                    <a:pt x="998" y="191"/>
                    <a:pt x="909" y="346"/>
                  </a:cubicBezTo>
                  <a:lnTo>
                    <a:pt x="832" y="512"/>
                  </a:lnTo>
                  <a:cubicBezTo>
                    <a:pt x="798" y="634"/>
                    <a:pt x="798" y="756"/>
                    <a:pt x="832" y="878"/>
                  </a:cubicBezTo>
                  <a:lnTo>
                    <a:pt x="839" y="878"/>
                  </a:lnTo>
                  <a:cubicBezTo>
                    <a:pt x="835" y="895"/>
                    <a:pt x="830" y="913"/>
                    <a:pt x="824" y="931"/>
                  </a:cubicBezTo>
                  <a:lnTo>
                    <a:pt x="824" y="931"/>
                  </a:lnTo>
                  <a:cubicBezTo>
                    <a:pt x="815" y="951"/>
                    <a:pt x="805" y="970"/>
                    <a:pt x="794" y="989"/>
                  </a:cubicBezTo>
                  <a:lnTo>
                    <a:pt x="794" y="989"/>
                  </a:lnTo>
                  <a:cubicBezTo>
                    <a:pt x="775" y="1010"/>
                    <a:pt x="755" y="1029"/>
                    <a:pt x="735" y="1049"/>
                  </a:cubicBezTo>
                  <a:lnTo>
                    <a:pt x="735" y="1049"/>
                  </a:lnTo>
                  <a:cubicBezTo>
                    <a:pt x="720" y="1058"/>
                    <a:pt x="705" y="1068"/>
                    <a:pt x="690" y="1077"/>
                  </a:cubicBezTo>
                  <a:lnTo>
                    <a:pt x="690" y="1077"/>
                  </a:lnTo>
                  <a:cubicBezTo>
                    <a:pt x="663" y="1086"/>
                    <a:pt x="637" y="1094"/>
                    <a:pt x="610" y="1099"/>
                  </a:cubicBezTo>
                  <a:cubicBezTo>
                    <a:pt x="433" y="1155"/>
                    <a:pt x="289" y="1265"/>
                    <a:pt x="189" y="1420"/>
                  </a:cubicBezTo>
                  <a:cubicBezTo>
                    <a:pt x="1" y="1742"/>
                    <a:pt x="112" y="2174"/>
                    <a:pt x="444" y="2362"/>
                  </a:cubicBezTo>
                  <a:lnTo>
                    <a:pt x="610" y="2429"/>
                  </a:lnTo>
                  <a:cubicBezTo>
                    <a:pt x="671" y="2445"/>
                    <a:pt x="732" y="2453"/>
                    <a:pt x="793" y="2453"/>
                  </a:cubicBezTo>
                  <a:cubicBezTo>
                    <a:pt x="854" y="2453"/>
                    <a:pt x="915" y="2445"/>
                    <a:pt x="976" y="2429"/>
                  </a:cubicBezTo>
                  <a:cubicBezTo>
                    <a:pt x="1086" y="2406"/>
                    <a:pt x="1197" y="2362"/>
                    <a:pt x="1308" y="2318"/>
                  </a:cubicBezTo>
                  <a:cubicBezTo>
                    <a:pt x="1363" y="2285"/>
                    <a:pt x="1419" y="2262"/>
                    <a:pt x="1463" y="2218"/>
                  </a:cubicBezTo>
                  <a:cubicBezTo>
                    <a:pt x="1662" y="2085"/>
                    <a:pt x="1829" y="1919"/>
                    <a:pt x="1962" y="1720"/>
                  </a:cubicBezTo>
                  <a:cubicBezTo>
                    <a:pt x="2006" y="1642"/>
                    <a:pt x="2050" y="1565"/>
                    <a:pt x="2083" y="1487"/>
                  </a:cubicBezTo>
                  <a:cubicBezTo>
                    <a:pt x="2117" y="1398"/>
                    <a:pt x="2150" y="1310"/>
                    <a:pt x="2172" y="1232"/>
                  </a:cubicBezTo>
                  <a:cubicBezTo>
                    <a:pt x="2227" y="988"/>
                    <a:pt x="2227" y="745"/>
                    <a:pt x="2172" y="512"/>
                  </a:cubicBezTo>
                  <a:cubicBezTo>
                    <a:pt x="2089" y="198"/>
                    <a:pt x="1814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6062692" y="4990758"/>
              <a:ext cx="92937" cy="60543"/>
            </a:xfrm>
            <a:custGeom>
              <a:avLst/>
              <a:gdLst/>
              <a:ahLst/>
              <a:cxnLst/>
              <a:rect l="l" t="t" r="r" b="b"/>
              <a:pathLst>
                <a:path w="2671" h="1740" extrusionOk="0">
                  <a:moveTo>
                    <a:pt x="1875" y="1"/>
                  </a:moveTo>
                  <a:cubicBezTo>
                    <a:pt x="1815" y="1"/>
                    <a:pt x="1755" y="8"/>
                    <a:pt x="1696" y="23"/>
                  </a:cubicBezTo>
                  <a:lnTo>
                    <a:pt x="610" y="377"/>
                  </a:lnTo>
                  <a:cubicBezTo>
                    <a:pt x="444" y="433"/>
                    <a:pt x="289" y="544"/>
                    <a:pt x="200" y="699"/>
                  </a:cubicBezTo>
                  <a:cubicBezTo>
                    <a:pt x="1" y="1031"/>
                    <a:pt x="112" y="1452"/>
                    <a:pt x="444" y="1651"/>
                  </a:cubicBezTo>
                  <a:cubicBezTo>
                    <a:pt x="555" y="1710"/>
                    <a:pt x="675" y="1740"/>
                    <a:pt x="796" y="1740"/>
                  </a:cubicBezTo>
                  <a:cubicBezTo>
                    <a:pt x="856" y="1740"/>
                    <a:pt x="917" y="1733"/>
                    <a:pt x="976" y="1718"/>
                  </a:cubicBezTo>
                  <a:lnTo>
                    <a:pt x="2061" y="1363"/>
                  </a:lnTo>
                  <a:cubicBezTo>
                    <a:pt x="2227" y="1308"/>
                    <a:pt x="2383" y="1197"/>
                    <a:pt x="2471" y="1042"/>
                  </a:cubicBezTo>
                  <a:cubicBezTo>
                    <a:pt x="2671" y="710"/>
                    <a:pt x="2560" y="289"/>
                    <a:pt x="2227" y="89"/>
                  </a:cubicBezTo>
                  <a:cubicBezTo>
                    <a:pt x="2117" y="30"/>
                    <a:pt x="1996" y="1"/>
                    <a:pt x="1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784088" y="5027014"/>
              <a:ext cx="82464" cy="86500"/>
            </a:xfrm>
            <a:custGeom>
              <a:avLst/>
              <a:gdLst/>
              <a:ahLst/>
              <a:cxnLst/>
              <a:rect l="l" t="t" r="r" b="b"/>
              <a:pathLst>
                <a:path w="2370" h="2486" extrusionOk="0">
                  <a:moveTo>
                    <a:pt x="1572" y="0"/>
                  </a:moveTo>
                  <a:cubicBezTo>
                    <a:pt x="1512" y="0"/>
                    <a:pt x="1452" y="8"/>
                    <a:pt x="1394" y="22"/>
                  </a:cubicBezTo>
                  <a:cubicBezTo>
                    <a:pt x="1217" y="78"/>
                    <a:pt x="1073" y="188"/>
                    <a:pt x="985" y="343"/>
                  </a:cubicBezTo>
                  <a:lnTo>
                    <a:pt x="973" y="343"/>
                  </a:lnTo>
                  <a:lnTo>
                    <a:pt x="287" y="1440"/>
                  </a:lnTo>
                  <a:cubicBezTo>
                    <a:pt x="0" y="1914"/>
                    <a:pt x="366" y="2486"/>
                    <a:pt x="880" y="2486"/>
                  </a:cubicBezTo>
                  <a:cubicBezTo>
                    <a:pt x="943" y="2486"/>
                    <a:pt x="1007" y="2477"/>
                    <a:pt x="1073" y="2459"/>
                  </a:cubicBezTo>
                  <a:cubicBezTo>
                    <a:pt x="1239" y="2404"/>
                    <a:pt x="1383" y="2293"/>
                    <a:pt x="1483" y="2138"/>
                  </a:cubicBezTo>
                  <a:lnTo>
                    <a:pt x="2181" y="1041"/>
                  </a:lnTo>
                  <a:cubicBezTo>
                    <a:pt x="2369" y="709"/>
                    <a:pt x="2258" y="288"/>
                    <a:pt x="1926" y="100"/>
                  </a:cubicBezTo>
                  <a:cubicBezTo>
                    <a:pt x="1821" y="32"/>
                    <a:pt x="1696" y="0"/>
                    <a:pt x="1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779008" y="4828161"/>
              <a:ext cx="56298" cy="48156"/>
            </a:xfrm>
            <a:custGeom>
              <a:avLst/>
              <a:gdLst/>
              <a:ahLst/>
              <a:cxnLst/>
              <a:rect l="l" t="t" r="r" b="b"/>
              <a:pathLst>
                <a:path w="1618" h="1384" extrusionOk="0">
                  <a:moveTo>
                    <a:pt x="691" y="1"/>
                  </a:moveTo>
                  <a:cubicBezTo>
                    <a:pt x="339" y="1"/>
                    <a:pt x="1" y="278"/>
                    <a:pt x="1" y="697"/>
                  </a:cubicBezTo>
                  <a:cubicBezTo>
                    <a:pt x="1" y="1074"/>
                    <a:pt x="311" y="1384"/>
                    <a:pt x="687" y="1384"/>
                  </a:cubicBezTo>
                  <a:cubicBezTo>
                    <a:pt x="1308" y="1384"/>
                    <a:pt x="1618" y="641"/>
                    <a:pt x="1175" y="209"/>
                  </a:cubicBezTo>
                  <a:cubicBezTo>
                    <a:pt x="1034" y="65"/>
                    <a:pt x="861" y="1"/>
                    <a:pt x="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591672" y="5040863"/>
              <a:ext cx="48226" cy="60961"/>
            </a:xfrm>
            <a:custGeom>
              <a:avLst/>
              <a:gdLst/>
              <a:ahLst/>
              <a:cxnLst/>
              <a:rect l="l" t="t" r="r" b="b"/>
              <a:pathLst>
                <a:path w="1386" h="1752" extrusionOk="0">
                  <a:moveTo>
                    <a:pt x="699" y="1"/>
                  </a:moveTo>
                  <a:lnTo>
                    <a:pt x="510" y="23"/>
                  </a:lnTo>
                  <a:cubicBezTo>
                    <a:pt x="389" y="56"/>
                    <a:pt x="289" y="123"/>
                    <a:pt x="200" y="211"/>
                  </a:cubicBezTo>
                  <a:lnTo>
                    <a:pt x="101" y="344"/>
                  </a:lnTo>
                  <a:cubicBezTo>
                    <a:pt x="34" y="455"/>
                    <a:pt x="1" y="577"/>
                    <a:pt x="1" y="699"/>
                  </a:cubicBezTo>
                  <a:lnTo>
                    <a:pt x="1" y="1053"/>
                  </a:lnTo>
                  <a:cubicBezTo>
                    <a:pt x="1" y="1430"/>
                    <a:pt x="311" y="1740"/>
                    <a:pt x="688" y="1751"/>
                  </a:cubicBezTo>
                  <a:lnTo>
                    <a:pt x="876" y="1718"/>
                  </a:lnTo>
                  <a:cubicBezTo>
                    <a:pt x="987" y="1685"/>
                    <a:pt x="1098" y="1629"/>
                    <a:pt x="1175" y="1541"/>
                  </a:cubicBezTo>
                  <a:lnTo>
                    <a:pt x="1286" y="1408"/>
                  </a:lnTo>
                  <a:cubicBezTo>
                    <a:pt x="1352" y="1297"/>
                    <a:pt x="1386" y="1175"/>
                    <a:pt x="1386" y="1053"/>
                  </a:cubicBezTo>
                  <a:lnTo>
                    <a:pt x="1386" y="699"/>
                  </a:lnTo>
                  <a:cubicBezTo>
                    <a:pt x="1386" y="599"/>
                    <a:pt x="1363" y="510"/>
                    <a:pt x="1319" y="433"/>
                  </a:cubicBezTo>
                  <a:cubicBezTo>
                    <a:pt x="1297" y="344"/>
                    <a:pt x="1242" y="267"/>
                    <a:pt x="1186" y="211"/>
                  </a:cubicBezTo>
                  <a:cubicBezTo>
                    <a:pt x="1053" y="78"/>
                    <a:pt x="876" y="12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69292" y="3893880"/>
              <a:ext cx="122478" cy="112945"/>
            </a:xfrm>
            <a:custGeom>
              <a:avLst/>
              <a:gdLst/>
              <a:ahLst/>
              <a:cxnLst/>
              <a:rect l="l" t="t" r="r" b="b"/>
              <a:pathLst>
                <a:path w="3520" h="3246" extrusionOk="0">
                  <a:moveTo>
                    <a:pt x="759" y="0"/>
                  </a:moveTo>
                  <a:cubicBezTo>
                    <a:pt x="582" y="0"/>
                    <a:pt x="404" y="70"/>
                    <a:pt x="266" y="208"/>
                  </a:cubicBezTo>
                  <a:cubicBezTo>
                    <a:pt x="0" y="485"/>
                    <a:pt x="0" y="917"/>
                    <a:pt x="266" y="1183"/>
                  </a:cubicBezTo>
                  <a:lnTo>
                    <a:pt x="2027" y="3022"/>
                  </a:lnTo>
                  <a:cubicBezTo>
                    <a:pt x="2177" y="3180"/>
                    <a:pt x="2348" y="3246"/>
                    <a:pt x="2512" y="3246"/>
                  </a:cubicBezTo>
                  <a:cubicBezTo>
                    <a:pt x="3049" y="3246"/>
                    <a:pt x="3520" y="2537"/>
                    <a:pt x="3002" y="2036"/>
                  </a:cubicBezTo>
                  <a:lnTo>
                    <a:pt x="1252" y="208"/>
                  </a:lnTo>
                  <a:cubicBezTo>
                    <a:pt x="1113" y="70"/>
                    <a:pt x="936" y="0"/>
                    <a:pt x="7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319499" y="3705813"/>
              <a:ext cx="167712" cy="146626"/>
            </a:xfrm>
            <a:custGeom>
              <a:avLst/>
              <a:gdLst/>
              <a:ahLst/>
              <a:cxnLst/>
              <a:rect l="l" t="t" r="r" b="b"/>
              <a:pathLst>
                <a:path w="4820" h="4214" extrusionOk="0">
                  <a:moveTo>
                    <a:pt x="744" y="0"/>
                  </a:moveTo>
                  <a:cubicBezTo>
                    <a:pt x="578" y="0"/>
                    <a:pt x="415" y="60"/>
                    <a:pt x="289" y="196"/>
                  </a:cubicBezTo>
                  <a:cubicBezTo>
                    <a:pt x="45" y="462"/>
                    <a:pt x="1" y="927"/>
                    <a:pt x="289" y="1182"/>
                  </a:cubicBezTo>
                  <a:lnTo>
                    <a:pt x="3546" y="4018"/>
                  </a:lnTo>
                  <a:cubicBezTo>
                    <a:pt x="3691" y="4140"/>
                    <a:pt x="3883" y="4214"/>
                    <a:pt x="4071" y="4214"/>
                  </a:cubicBezTo>
                  <a:cubicBezTo>
                    <a:pt x="4240" y="4214"/>
                    <a:pt x="4406" y="4154"/>
                    <a:pt x="4531" y="4018"/>
                  </a:cubicBezTo>
                  <a:cubicBezTo>
                    <a:pt x="4764" y="3752"/>
                    <a:pt x="4819" y="3287"/>
                    <a:pt x="4531" y="3043"/>
                  </a:cubicBezTo>
                  <a:lnTo>
                    <a:pt x="1264" y="196"/>
                  </a:lnTo>
                  <a:cubicBezTo>
                    <a:pt x="1118" y="74"/>
                    <a:pt x="929" y="0"/>
                    <a:pt x="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19845" y="3543878"/>
              <a:ext cx="128776" cy="98226"/>
            </a:xfrm>
            <a:custGeom>
              <a:avLst/>
              <a:gdLst/>
              <a:ahLst/>
              <a:cxnLst/>
              <a:rect l="l" t="t" r="r" b="b"/>
              <a:pathLst>
                <a:path w="3701" h="2823" extrusionOk="0">
                  <a:moveTo>
                    <a:pt x="750" y="1"/>
                  </a:moveTo>
                  <a:cubicBezTo>
                    <a:pt x="574" y="1"/>
                    <a:pt x="399" y="70"/>
                    <a:pt x="266" y="209"/>
                  </a:cubicBezTo>
                  <a:cubicBezTo>
                    <a:pt x="0" y="474"/>
                    <a:pt x="0" y="906"/>
                    <a:pt x="266" y="1183"/>
                  </a:cubicBezTo>
                  <a:cubicBezTo>
                    <a:pt x="953" y="1892"/>
                    <a:pt x="1795" y="2446"/>
                    <a:pt x="2726" y="2801"/>
                  </a:cubicBezTo>
                  <a:cubicBezTo>
                    <a:pt x="2783" y="2815"/>
                    <a:pt x="2842" y="2823"/>
                    <a:pt x="2900" y="2823"/>
                  </a:cubicBezTo>
                  <a:cubicBezTo>
                    <a:pt x="3023" y="2823"/>
                    <a:pt x="3145" y="2791"/>
                    <a:pt x="3257" y="2723"/>
                  </a:cubicBezTo>
                  <a:cubicBezTo>
                    <a:pt x="3590" y="2535"/>
                    <a:pt x="3700" y="2114"/>
                    <a:pt x="3501" y="1782"/>
                  </a:cubicBezTo>
                  <a:cubicBezTo>
                    <a:pt x="3401" y="1627"/>
                    <a:pt x="3257" y="1516"/>
                    <a:pt x="3091" y="1460"/>
                  </a:cubicBezTo>
                  <a:cubicBezTo>
                    <a:pt x="3075" y="1455"/>
                    <a:pt x="3059" y="1449"/>
                    <a:pt x="3042" y="1442"/>
                  </a:cubicBezTo>
                  <a:lnTo>
                    <a:pt x="3042" y="1442"/>
                  </a:lnTo>
                  <a:cubicBezTo>
                    <a:pt x="2594" y="1244"/>
                    <a:pt x="2167" y="1003"/>
                    <a:pt x="1773" y="707"/>
                  </a:cubicBezTo>
                  <a:lnTo>
                    <a:pt x="1773" y="707"/>
                  </a:lnTo>
                  <a:lnTo>
                    <a:pt x="1917" y="807"/>
                  </a:lnTo>
                  <a:cubicBezTo>
                    <a:pt x="1673" y="630"/>
                    <a:pt x="1452" y="419"/>
                    <a:pt x="1241" y="209"/>
                  </a:cubicBezTo>
                  <a:cubicBezTo>
                    <a:pt x="1103" y="70"/>
                    <a:pt x="925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12712" y="3743705"/>
              <a:ext cx="129820" cy="84830"/>
            </a:xfrm>
            <a:custGeom>
              <a:avLst/>
              <a:gdLst/>
              <a:ahLst/>
              <a:cxnLst/>
              <a:rect l="l" t="t" r="r" b="b"/>
              <a:pathLst>
                <a:path w="3731" h="2438" extrusionOk="0">
                  <a:moveTo>
                    <a:pt x="987" y="1"/>
                  </a:moveTo>
                  <a:cubicBezTo>
                    <a:pt x="380" y="1"/>
                    <a:pt x="0" y="862"/>
                    <a:pt x="615" y="1278"/>
                  </a:cubicBezTo>
                  <a:lnTo>
                    <a:pt x="2421" y="2353"/>
                  </a:lnTo>
                  <a:cubicBezTo>
                    <a:pt x="2536" y="2412"/>
                    <a:pt x="2647" y="2438"/>
                    <a:pt x="2752" y="2438"/>
                  </a:cubicBezTo>
                  <a:cubicBezTo>
                    <a:pt x="3356" y="2438"/>
                    <a:pt x="3731" y="1572"/>
                    <a:pt x="3108" y="1156"/>
                  </a:cubicBezTo>
                  <a:lnTo>
                    <a:pt x="1313" y="82"/>
                  </a:lnTo>
                  <a:cubicBezTo>
                    <a:pt x="1200" y="26"/>
                    <a:pt x="1090" y="1"/>
                    <a:pt x="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292533" y="3907520"/>
              <a:ext cx="156891" cy="132778"/>
            </a:xfrm>
            <a:custGeom>
              <a:avLst/>
              <a:gdLst/>
              <a:ahLst/>
              <a:cxnLst/>
              <a:rect l="l" t="t" r="r" b="b"/>
              <a:pathLst>
                <a:path w="4509" h="3816" extrusionOk="0">
                  <a:moveTo>
                    <a:pt x="754" y="1"/>
                  </a:moveTo>
                  <a:cubicBezTo>
                    <a:pt x="587" y="1"/>
                    <a:pt x="424" y="58"/>
                    <a:pt x="299" y="193"/>
                  </a:cubicBezTo>
                  <a:cubicBezTo>
                    <a:pt x="67" y="459"/>
                    <a:pt x="0" y="924"/>
                    <a:pt x="299" y="1179"/>
                  </a:cubicBezTo>
                  <a:lnTo>
                    <a:pt x="3235" y="3616"/>
                  </a:lnTo>
                  <a:cubicBezTo>
                    <a:pt x="3382" y="3739"/>
                    <a:pt x="3573" y="3816"/>
                    <a:pt x="3759" y="3816"/>
                  </a:cubicBezTo>
                  <a:cubicBezTo>
                    <a:pt x="3924" y="3816"/>
                    <a:pt x="4085" y="3756"/>
                    <a:pt x="4210" y="3616"/>
                  </a:cubicBezTo>
                  <a:cubicBezTo>
                    <a:pt x="4442" y="3361"/>
                    <a:pt x="4509" y="2885"/>
                    <a:pt x="4210" y="2641"/>
                  </a:cubicBezTo>
                  <a:lnTo>
                    <a:pt x="1285" y="193"/>
                  </a:lnTo>
                  <a:cubicBezTo>
                    <a:pt x="1138" y="75"/>
                    <a:pt x="943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528791" y="4069560"/>
              <a:ext cx="107969" cy="122374"/>
            </a:xfrm>
            <a:custGeom>
              <a:avLst/>
              <a:gdLst/>
              <a:ahLst/>
              <a:cxnLst/>
              <a:rect l="l" t="t" r="r" b="b"/>
              <a:pathLst>
                <a:path w="3103" h="3517" extrusionOk="0">
                  <a:moveTo>
                    <a:pt x="823" y="0"/>
                  </a:moveTo>
                  <a:cubicBezTo>
                    <a:pt x="701" y="0"/>
                    <a:pt x="578" y="32"/>
                    <a:pt x="466" y="100"/>
                  </a:cubicBezTo>
                  <a:cubicBezTo>
                    <a:pt x="167" y="288"/>
                    <a:pt x="1" y="720"/>
                    <a:pt x="211" y="1041"/>
                  </a:cubicBezTo>
                  <a:lnTo>
                    <a:pt x="1685" y="3179"/>
                  </a:lnTo>
                  <a:cubicBezTo>
                    <a:pt x="1784" y="3323"/>
                    <a:pt x="1928" y="3445"/>
                    <a:pt x="2106" y="3490"/>
                  </a:cubicBezTo>
                  <a:cubicBezTo>
                    <a:pt x="2165" y="3508"/>
                    <a:pt x="2225" y="3517"/>
                    <a:pt x="2285" y="3517"/>
                  </a:cubicBezTo>
                  <a:cubicBezTo>
                    <a:pt x="2406" y="3517"/>
                    <a:pt x="2527" y="3482"/>
                    <a:pt x="2637" y="3423"/>
                  </a:cubicBezTo>
                  <a:cubicBezTo>
                    <a:pt x="2936" y="3235"/>
                    <a:pt x="3103" y="2792"/>
                    <a:pt x="2881" y="2470"/>
                  </a:cubicBezTo>
                  <a:lnTo>
                    <a:pt x="1419" y="343"/>
                  </a:lnTo>
                  <a:cubicBezTo>
                    <a:pt x="1319" y="188"/>
                    <a:pt x="1175" y="78"/>
                    <a:pt x="998" y="22"/>
                  </a:cubicBezTo>
                  <a:cubicBezTo>
                    <a:pt x="940" y="8"/>
                    <a:pt x="882" y="0"/>
                    <a:pt x="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83385" y="4205992"/>
              <a:ext cx="77488" cy="136083"/>
            </a:xfrm>
            <a:custGeom>
              <a:avLst/>
              <a:gdLst/>
              <a:ahLst/>
              <a:cxnLst/>
              <a:rect l="l" t="t" r="r" b="b"/>
              <a:pathLst>
                <a:path w="2227" h="3911" extrusionOk="0">
                  <a:moveTo>
                    <a:pt x="734" y="2418"/>
                  </a:moveTo>
                  <a:lnTo>
                    <a:pt x="734" y="2418"/>
                  </a:lnTo>
                  <a:cubicBezTo>
                    <a:pt x="734" y="2418"/>
                    <a:pt x="738" y="2439"/>
                    <a:pt x="743" y="2465"/>
                  </a:cubicBezTo>
                  <a:lnTo>
                    <a:pt x="743" y="2465"/>
                  </a:lnTo>
                  <a:cubicBezTo>
                    <a:pt x="736" y="2431"/>
                    <a:pt x="733" y="2418"/>
                    <a:pt x="734" y="2418"/>
                  </a:cubicBezTo>
                  <a:close/>
                  <a:moveTo>
                    <a:pt x="726" y="1"/>
                  </a:moveTo>
                  <a:cubicBezTo>
                    <a:pt x="603" y="1"/>
                    <a:pt x="480" y="30"/>
                    <a:pt x="377" y="89"/>
                  </a:cubicBezTo>
                  <a:cubicBezTo>
                    <a:pt x="222" y="189"/>
                    <a:pt x="100" y="333"/>
                    <a:pt x="55" y="510"/>
                  </a:cubicBezTo>
                  <a:cubicBezTo>
                    <a:pt x="0" y="687"/>
                    <a:pt x="33" y="887"/>
                    <a:pt x="122" y="1042"/>
                  </a:cubicBezTo>
                  <a:cubicBezTo>
                    <a:pt x="266" y="1219"/>
                    <a:pt x="377" y="1407"/>
                    <a:pt x="476" y="1607"/>
                  </a:cubicBezTo>
                  <a:cubicBezTo>
                    <a:pt x="493" y="1649"/>
                    <a:pt x="510" y="1691"/>
                    <a:pt x="532" y="1728"/>
                  </a:cubicBezTo>
                  <a:lnTo>
                    <a:pt x="532" y="1728"/>
                  </a:lnTo>
                  <a:cubicBezTo>
                    <a:pt x="535" y="1736"/>
                    <a:pt x="539" y="1743"/>
                    <a:pt x="543" y="1751"/>
                  </a:cubicBezTo>
                  <a:cubicBezTo>
                    <a:pt x="587" y="1862"/>
                    <a:pt x="620" y="1961"/>
                    <a:pt x="654" y="2072"/>
                  </a:cubicBezTo>
                  <a:cubicBezTo>
                    <a:pt x="676" y="2183"/>
                    <a:pt x="709" y="2283"/>
                    <a:pt x="731" y="2393"/>
                  </a:cubicBezTo>
                  <a:cubicBezTo>
                    <a:pt x="731" y="2431"/>
                    <a:pt x="739" y="2469"/>
                    <a:pt x="749" y="2500"/>
                  </a:cubicBezTo>
                  <a:lnTo>
                    <a:pt x="749" y="2500"/>
                  </a:lnTo>
                  <a:cubicBezTo>
                    <a:pt x="751" y="2519"/>
                    <a:pt x="753" y="2537"/>
                    <a:pt x="753" y="2548"/>
                  </a:cubicBezTo>
                  <a:cubicBezTo>
                    <a:pt x="764" y="2770"/>
                    <a:pt x="764" y="2992"/>
                    <a:pt x="753" y="3213"/>
                  </a:cubicBezTo>
                  <a:cubicBezTo>
                    <a:pt x="742" y="3401"/>
                    <a:pt x="820" y="3579"/>
                    <a:pt x="953" y="3701"/>
                  </a:cubicBezTo>
                  <a:cubicBezTo>
                    <a:pt x="1086" y="3833"/>
                    <a:pt x="1252" y="3911"/>
                    <a:pt x="1440" y="3911"/>
                  </a:cubicBezTo>
                  <a:cubicBezTo>
                    <a:pt x="1850" y="3889"/>
                    <a:pt x="2094" y="3601"/>
                    <a:pt x="2138" y="3213"/>
                  </a:cubicBezTo>
                  <a:lnTo>
                    <a:pt x="2127" y="3213"/>
                  </a:lnTo>
                  <a:cubicBezTo>
                    <a:pt x="2227" y="2194"/>
                    <a:pt x="1939" y="1164"/>
                    <a:pt x="1318" y="344"/>
                  </a:cubicBezTo>
                  <a:cubicBezTo>
                    <a:pt x="1230" y="189"/>
                    <a:pt x="1075" y="78"/>
                    <a:pt x="908" y="23"/>
                  </a:cubicBezTo>
                  <a:cubicBezTo>
                    <a:pt x="849" y="8"/>
                    <a:pt x="788" y="1"/>
                    <a:pt x="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571971" y="3730727"/>
              <a:ext cx="77906" cy="85248"/>
            </a:xfrm>
            <a:custGeom>
              <a:avLst/>
              <a:gdLst/>
              <a:ahLst/>
              <a:cxnLst/>
              <a:rect l="l" t="t" r="r" b="b"/>
              <a:pathLst>
                <a:path w="2239" h="2450" extrusionOk="0">
                  <a:moveTo>
                    <a:pt x="718" y="1"/>
                  </a:moveTo>
                  <a:cubicBezTo>
                    <a:pt x="598" y="1"/>
                    <a:pt x="477" y="30"/>
                    <a:pt x="366" y="89"/>
                  </a:cubicBezTo>
                  <a:cubicBezTo>
                    <a:pt x="211" y="178"/>
                    <a:pt x="100" y="333"/>
                    <a:pt x="45" y="510"/>
                  </a:cubicBezTo>
                  <a:cubicBezTo>
                    <a:pt x="1" y="688"/>
                    <a:pt x="23" y="876"/>
                    <a:pt x="122" y="1042"/>
                  </a:cubicBezTo>
                  <a:cubicBezTo>
                    <a:pt x="366" y="1397"/>
                    <a:pt x="610" y="1751"/>
                    <a:pt x="854" y="2106"/>
                  </a:cubicBezTo>
                  <a:cubicBezTo>
                    <a:pt x="942" y="2261"/>
                    <a:pt x="1097" y="2371"/>
                    <a:pt x="1263" y="2427"/>
                  </a:cubicBezTo>
                  <a:cubicBezTo>
                    <a:pt x="1318" y="2440"/>
                    <a:pt x="1377" y="2450"/>
                    <a:pt x="1435" y="2450"/>
                  </a:cubicBezTo>
                  <a:cubicBezTo>
                    <a:pt x="1471" y="2450"/>
                    <a:pt x="1507" y="2446"/>
                    <a:pt x="1540" y="2438"/>
                  </a:cubicBezTo>
                  <a:cubicBezTo>
                    <a:pt x="1640" y="2427"/>
                    <a:pt x="1729" y="2405"/>
                    <a:pt x="1806" y="2349"/>
                  </a:cubicBezTo>
                  <a:cubicBezTo>
                    <a:pt x="2128" y="2161"/>
                    <a:pt x="2238" y="1740"/>
                    <a:pt x="2050" y="1408"/>
                  </a:cubicBezTo>
                  <a:lnTo>
                    <a:pt x="1319" y="333"/>
                  </a:lnTo>
                  <a:cubicBezTo>
                    <a:pt x="1219" y="189"/>
                    <a:pt x="1075" y="67"/>
                    <a:pt x="898" y="23"/>
                  </a:cubicBezTo>
                  <a:cubicBezTo>
                    <a:pt x="839" y="8"/>
                    <a:pt x="778" y="1"/>
                    <a:pt x="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144897" y="3433021"/>
              <a:ext cx="87161" cy="73835"/>
            </a:xfrm>
            <a:custGeom>
              <a:avLst/>
              <a:gdLst/>
              <a:ahLst/>
              <a:cxnLst/>
              <a:rect l="l" t="t" r="r" b="b"/>
              <a:pathLst>
                <a:path w="2505" h="2122" extrusionOk="0">
                  <a:moveTo>
                    <a:pt x="685" y="0"/>
                  </a:moveTo>
                  <a:cubicBezTo>
                    <a:pt x="633" y="0"/>
                    <a:pt x="581" y="9"/>
                    <a:pt x="532" y="27"/>
                  </a:cubicBezTo>
                  <a:cubicBezTo>
                    <a:pt x="355" y="71"/>
                    <a:pt x="211" y="193"/>
                    <a:pt x="111" y="348"/>
                  </a:cubicBezTo>
                  <a:cubicBezTo>
                    <a:pt x="23" y="503"/>
                    <a:pt x="0" y="703"/>
                    <a:pt x="45" y="880"/>
                  </a:cubicBezTo>
                  <a:lnTo>
                    <a:pt x="111" y="1046"/>
                  </a:lnTo>
                  <a:cubicBezTo>
                    <a:pt x="178" y="1146"/>
                    <a:pt x="266" y="1234"/>
                    <a:pt x="377" y="1290"/>
                  </a:cubicBezTo>
                  <a:lnTo>
                    <a:pt x="1441" y="2032"/>
                  </a:lnTo>
                  <a:cubicBezTo>
                    <a:pt x="1507" y="2076"/>
                    <a:pt x="1596" y="2110"/>
                    <a:pt x="1695" y="2110"/>
                  </a:cubicBezTo>
                  <a:cubicBezTo>
                    <a:pt x="1729" y="2118"/>
                    <a:pt x="1765" y="2122"/>
                    <a:pt x="1801" y="2122"/>
                  </a:cubicBezTo>
                  <a:cubicBezTo>
                    <a:pt x="1859" y="2122"/>
                    <a:pt x="1918" y="2112"/>
                    <a:pt x="1972" y="2098"/>
                  </a:cubicBezTo>
                  <a:cubicBezTo>
                    <a:pt x="2138" y="2054"/>
                    <a:pt x="2294" y="1932"/>
                    <a:pt x="2382" y="1777"/>
                  </a:cubicBezTo>
                  <a:cubicBezTo>
                    <a:pt x="2482" y="1622"/>
                    <a:pt x="2504" y="1423"/>
                    <a:pt x="2460" y="1245"/>
                  </a:cubicBezTo>
                  <a:lnTo>
                    <a:pt x="2382" y="1079"/>
                  </a:lnTo>
                  <a:cubicBezTo>
                    <a:pt x="2327" y="980"/>
                    <a:pt x="2238" y="891"/>
                    <a:pt x="2138" y="836"/>
                  </a:cubicBezTo>
                  <a:lnTo>
                    <a:pt x="2127" y="836"/>
                  </a:lnTo>
                  <a:lnTo>
                    <a:pt x="1064" y="93"/>
                  </a:lnTo>
                  <a:cubicBezTo>
                    <a:pt x="986" y="49"/>
                    <a:pt x="898" y="16"/>
                    <a:pt x="809" y="16"/>
                  </a:cubicBezTo>
                  <a:cubicBezTo>
                    <a:pt x="769" y="6"/>
                    <a:pt x="727" y="0"/>
                    <a:pt x="6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99353" y="3581282"/>
              <a:ext cx="144017" cy="124114"/>
            </a:xfrm>
            <a:custGeom>
              <a:avLst/>
              <a:gdLst/>
              <a:ahLst/>
              <a:cxnLst/>
              <a:rect l="l" t="t" r="r" b="b"/>
              <a:pathLst>
                <a:path w="4139" h="3567" extrusionOk="0">
                  <a:moveTo>
                    <a:pt x="993" y="1"/>
                  </a:moveTo>
                  <a:cubicBezTo>
                    <a:pt x="458" y="1"/>
                    <a:pt x="1" y="680"/>
                    <a:pt x="486" y="1183"/>
                  </a:cubicBezTo>
                  <a:lnTo>
                    <a:pt x="2646" y="3343"/>
                  </a:lnTo>
                  <a:cubicBezTo>
                    <a:pt x="2799" y="3501"/>
                    <a:pt x="2971" y="3567"/>
                    <a:pt x="3135" y="3567"/>
                  </a:cubicBezTo>
                  <a:cubicBezTo>
                    <a:pt x="3675" y="3567"/>
                    <a:pt x="4139" y="2858"/>
                    <a:pt x="3621" y="2357"/>
                  </a:cubicBezTo>
                  <a:lnTo>
                    <a:pt x="1472" y="208"/>
                  </a:lnTo>
                  <a:cubicBezTo>
                    <a:pt x="1321" y="62"/>
                    <a:pt x="1154" y="1"/>
                    <a:pt x="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9614" y="3618965"/>
              <a:ext cx="72861" cy="72965"/>
            </a:xfrm>
            <a:custGeom>
              <a:avLst/>
              <a:gdLst/>
              <a:ahLst/>
              <a:cxnLst/>
              <a:rect l="l" t="t" r="r" b="b"/>
              <a:pathLst>
                <a:path w="2094" h="2097" extrusionOk="0">
                  <a:moveTo>
                    <a:pt x="687" y="0"/>
                  </a:moveTo>
                  <a:cubicBezTo>
                    <a:pt x="598" y="0"/>
                    <a:pt x="499" y="22"/>
                    <a:pt x="421" y="56"/>
                  </a:cubicBezTo>
                  <a:cubicBezTo>
                    <a:pt x="333" y="89"/>
                    <a:pt x="255" y="133"/>
                    <a:pt x="200" y="200"/>
                  </a:cubicBezTo>
                  <a:cubicBezTo>
                    <a:pt x="67" y="333"/>
                    <a:pt x="0" y="510"/>
                    <a:pt x="0" y="687"/>
                  </a:cubicBezTo>
                  <a:lnTo>
                    <a:pt x="22" y="875"/>
                  </a:lnTo>
                  <a:cubicBezTo>
                    <a:pt x="56" y="986"/>
                    <a:pt x="111" y="1097"/>
                    <a:pt x="200" y="1174"/>
                  </a:cubicBezTo>
                  <a:lnTo>
                    <a:pt x="920" y="1906"/>
                  </a:lnTo>
                  <a:cubicBezTo>
                    <a:pt x="975" y="1961"/>
                    <a:pt x="1053" y="2016"/>
                    <a:pt x="1141" y="2039"/>
                  </a:cubicBezTo>
                  <a:cubicBezTo>
                    <a:pt x="1205" y="2075"/>
                    <a:pt x="1285" y="2097"/>
                    <a:pt x="1361" y="2097"/>
                  </a:cubicBezTo>
                  <a:cubicBezTo>
                    <a:pt x="1376" y="2097"/>
                    <a:pt x="1392" y="2096"/>
                    <a:pt x="1407" y="2094"/>
                  </a:cubicBezTo>
                  <a:cubicBezTo>
                    <a:pt x="1422" y="2096"/>
                    <a:pt x="1438" y="2097"/>
                    <a:pt x="1453" y="2097"/>
                  </a:cubicBezTo>
                  <a:cubicBezTo>
                    <a:pt x="1529" y="2097"/>
                    <a:pt x="1609" y="2075"/>
                    <a:pt x="1673" y="2039"/>
                  </a:cubicBezTo>
                  <a:cubicBezTo>
                    <a:pt x="1762" y="2016"/>
                    <a:pt x="1839" y="1961"/>
                    <a:pt x="1894" y="1906"/>
                  </a:cubicBezTo>
                  <a:cubicBezTo>
                    <a:pt x="2027" y="1773"/>
                    <a:pt x="2094" y="1595"/>
                    <a:pt x="2094" y="1407"/>
                  </a:cubicBezTo>
                  <a:lnTo>
                    <a:pt x="2072" y="1230"/>
                  </a:lnTo>
                  <a:cubicBezTo>
                    <a:pt x="2038" y="1108"/>
                    <a:pt x="1983" y="1008"/>
                    <a:pt x="1894" y="920"/>
                  </a:cubicBezTo>
                  <a:lnTo>
                    <a:pt x="1174" y="200"/>
                  </a:lnTo>
                  <a:cubicBezTo>
                    <a:pt x="1119" y="133"/>
                    <a:pt x="1041" y="89"/>
                    <a:pt x="953" y="56"/>
                  </a:cubicBezTo>
                  <a:cubicBezTo>
                    <a:pt x="875" y="22"/>
                    <a:pt x="776" y="0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55684" y="4031912"/>
              <a:ext cx="171574" cy="170635"/>
            </a:xfrm>
            <a:custGeom>
              <a:avLst/>
              <a:gdLst/>
              <a:ahLst/>
              <a:cxnLst/>
              <a:rect l="l" t="t" r="r" b="b"/>
              <a:pathLst>
                <a:path w="4931" h="4904" extrusionOk="0">
                  <a:moveTo>
                    <a:pt x="755" y="0"/>
                  </a:moveTo>
                  <a:cubicBezTo>
                    <a:pt x="589" y="0"/>
                    <a:pt x="426" y="59"/>
                    <a:pt x="300" y="196"/>
                  </a:cubicBezTo>
                  <a:cubicBezTo>
                    <a:pt x="56" y="462"/>
                    <a:pt x="1" y="927"/>
                    <a:pt x="300" y="1182"/>
                  </a:cubicBezTo>
                  <a:cubicBezTo>
                    <a:pt x="898" y="1691"/>
                    <a:pt x="1485" y="2245"/>
                    <a:pt x="2028" y="2821"/>
                  </a:cubicBezTo>
                  <a:cubicBezTo>
                    <a:pt x="2305" y="3109"/>
                    <a:pt x="2560" y="3408"/>
                    <a:pt x="2814" y="3707"/>
                  </a:cubicBezTo>
                  <a:cubicBezTo>
                    <a:pt x="2947" y="3851"/>
                    <a:pt x="3069" y="4007"/>
                    <a:pt x="3191" y="4162"/>
                  </a:cubicBezTo>
                  <a:cubicBezTo>
                    <a:pt x="3257" y="4239"/>
                    <a:pt x="3324" y="4317"/>
                    <a:pt x="3390" y="4405"/>
                  </a:cubicBezTo>
                  <a:cubicBezTo>
                    <a:pt x="3390" y="4405"/>
                    <a:pt x="3390" y="4405"/>
                    <a:pt x="3390" y="4405"/>
                  </a:cubicBezTo>
                  <a:lnTo>
                    <a:pt x="3390" y="4405"/>
                  </a:lnTo>
                  <a:cubicBezTo>
                    <a:pt x="3409" y="4430"/>
                    <a:pt x="3420" y="4447"/>
                    <a:pt x="3420" y="4447"/>
                  </a:cubicBezTo>
                  <a:cubicBezTo>
                    <a:pt x="3419" y="4447"/>
                    <a:pt x="3410" y="4435"/>
                    <a:pt x="3390" y="4405"/>
                  </a:cubicBezTo>
                  <a:lnTo>
                    <a:pt x="3390" y="4405"/>
                  </a:lnTo>
                  <a:cubicBezTo>
                    <a:pt x="3424" y="4461"/>
                    <a:pt x="3468" y="4505"/>
                    <a:pt x="3501" y="4560"/>
                  </a:cubicBezTo>
                  <a:cubicBezTo>
                    <a:pt x="3653" y="4758"/>
                    <a:pt x="3884" y="4904"/>
                    <a:pt x="4121" y="4904"/>
                  </a:cubicBezTo>
                  <a:cubicBezTo>
                    <a:pt x="4229" y="4904"/>
                    <a:pt x="4339" y="4874"/>
                    <a:pt x="4443" y="4804"/>
                  </a:cubicBezTo>
                  <a:cubicBezTo>
                    <a:pt x="4731" y="4627"/>
                    <a:pt x="4930" y="4173"/>
                    <a:pt x="4698" y="3863"/>
                  </a:cubicBezTo>
                  <a:cubicBezTo>
                    <a:pt x="3690" y="2522"/>
                    <a:pt x="2549" y="1293"/>
                    <a:pt x="1275" y="196"/>
                  </a:cubicBezTo>
                  <a:cubicBezTo>
                    <a:pt x="1129" y="73"/>
                    <a:pt x="94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443995" y="4192874"/>
              <a:ext cx="139563" cy="161762"/>
            </a:xfrm>
            <a:custGeom>
              <a:avLst/>
              <a:gdLst/>
              <a:ahLst/>
              <a:cxnLst/>
              <a:rect l="l" t="t" r="r" b="b"/>
              <a:pathLst>
                <a:path w="4011" h="4649" extrusionOk="0">
                  <a:moveTo>
                    <a:pt x="787" y="1"/>
                  </a:moveTo>
                  <a:cubicBezTo>
                    <a:pt x="610" y="1"/>
                    <a:pt x="433" y="78"/>
                    <a:pt x="300" y="211"/>
                  </a:cubicBezTo>
                  <a:cubicBezTo>
                    <a:pt x="67" y="455"/>
                    <a:pt x="1" y="943"/>
                    <a:pt x="300" y="1186"/>
                  </a:cubicBezTo>
                  <a:cubicBezTo>
                    <a:pt x="566" y="1397"/>
                    <a:pt x="821" y="1629"/>
                    <a:pt x="1053" y="1873"/>
                  </a:cubicBezTo>
                  <a:cubicBezTo>
                    <a:pt x="1175" y="1995"/>
                    <a:pt x="1297" y="2117"/>
                    <a:pt x="1408" y="2250"/>
                  </a:cubicBezTo>
                  <a:cubicBezTo>
                    <a:pt x="1452" y="2305"/>
                    <a:pt x="1507" y="2372"/>
                    <a:pt x="1563" y="2427"/>
                  </a:cubicBezTo>
                  <a:cubicBezTo>
                    <a:pt x="1577" y="2449"/>
                    <a:pt x="1597" y="2476"/>
                    <a:pt x="1615" y="2501"/>
                  </a:cubicBezTo>
                  <a:lnTo>
                    <a:pt x="1615" y="2501"/>
                  </a:lnTo>
                  <a:cubicBezTo>
                    <a:pt x="1618" y="2509"/>
                    <a:pt x="1626" y="2524"/>
                    <a:pt x="1640" y="2549"/>
                  </a:cubicBezTo>
                  <a:cubicBezTo>
                    <a:pt x="2050" y="3092"/>
                    <a:pt x="2394" y="3679"/>
                    <a:pt x="2671" y="4310"/>
                  </a:cubicBezTo>
                  <a:cubicBezTo>
                    <a:pt x="2759" y="4530"/>
                    <a:pt x="3017" y="4648"/>
                    <a:pt x="3264" y="4648"/>
                  </a:cubicBezTo>
                  <a:cubicBezTo>
                    <a:pt x="3391" y="4648"/>
                    <a:pt x="3515" y="4618"/>
                    <a:pt x="3612" y="4554"/>
                  </a:cubicBezTo>
                  <a:cubicBezTo>
                    <a:pt x="3956" y="4332"/>
                    <a:pt x="4011" y="3967"/>
                    <a:pt x="3867" y="3601"/>
                  </a:cubicBezTo>
                  <a:cubicBezTo>
                    <a:pt x="3291" y="2283"/>
                    <a:pt x="2405" y="1109"/>
                    <a:pt x="1275" y="211"/>
                  </a:cubicBezTo>
                  <a:cubicBezTo>
                    <a:pt x="1142" y="78"/>
                    <a:pt x="976" y="12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598172" y="4418345"/>
              <a:ext cx="63257" cy="160822"/>
            </a:xfrm>
            <a:custGeom>
              <a:avLst/>
              <a:gdLst/>
              <a:ahLst/>
              <a:cxnLst/>
              <a:rect l="l" t="t" r="r" b="b"/>
              <a:pathLst>
                <a:path w="1818" h="4622" extrusionOk="0">
                  <a:moveTo>
                    <a:pt x="778" y="0"/>
                  </a:moveTo>
                  <a:cubicBezTo>
                    <a:pt x="767" y="0"/>
                    <a:pt x="755" y="1"/>
                    <a:pt x="743" y="1"/>
                  </a:cubicBezTo>
                  <a:cubicBezTo>
                    <a:pt x="400" y="12"/>
                    <a:pt x="1" y="312"/>
                    <a:pt x="45" y="688"/>
                  </a:cubicBezTo>
                  <a:cubicBezTo>
                    <a:pt x="156" y="1774"/>
                    <a:pt x="278" y="2848"/>
                    <a:pt x="389" y="3923"/>
                  </a:cubicBezTo>
                  <a:cubicBezTo>
                    <a:pt x="432" y="4283"/>
                    <a:pt x="669" y="4621"/>
                    <a:pt x="1067" y="4621"/>
                  </a:cubicBezTo>
                  <a:cubicBezTo>
                    <a:pt x="1074" y="4621"/>
                    <a:pt x="1080" y="4621"/>
                    <a:pt x="1086" y="4621"/>
                  </a:cubicBezTo>
                  <a:cubicBezTo>
                    <a:pt x="1419" y="4599"/>
                    <a:pt x="1818" y="4311"/>
                    <a:pt x="1773" y="3923"/>
                  </a:cubicBezTo>
                  <a:cubicBezTo>
                    <a:pt x="1663" y="2848"/>
                    <a:pt x="1541" y="1774"/>
                    <a:pt x="1430" y="688"/>
                  </a:cubicBezTo>
                  <a:cubicBezTo>
                    <a:pt x="1398" y="344"/>
                    <a:pt x="1157" y="0"/>
                    <a:pt x="7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19116" y="4332158"/>
              <a:ext cx="116842" cy="171887"/>
            </a:xfrm>
            <a:custGeom>
              <a:avLst/>
              <a:gdLst/>
              <a:ahLst/>
              <a:cxnLst/>
              <a:rect l="l" t="t" r="r" b="b"/>
              <a:pathLst>
                <a:path w="3358" h="4940" extrusionOk="0">
                  <a:moveTo>
                    <a:pt x="733" y="1"/>
                  </a:moveTo>
                  <a:cubicBezTo>
                    <a:pt x="560" y="1"/>
                    <a:pt x="390" y="62"/>
                    <a:pt x="266" y="196"/>
                  </a:cubicBezTo>
                  <a:cubicBezTo>
                    <a:pt x="1" y="462"/>
                    <a:pt x="1" y="894"/>
                    <a:pt x="266" y="1171"/>
                  </a:cubicBezTo>
                  <a:cubicBezTo>
                    <a:pt x="388" y="1282"/>
                    <a:pt x="499" y="1404"/>
                    <a:pt x="621" y="1526"/>
                  </a:cubicBezTo>
                  <a:cubicBezTo>
                    <a:pt x="676" y="1592"/>
                    <a:pt x="732" y="1648"/>
                    <a:pt x="787" y="1714"/>
                  </a:cubicBezTo>
                  <a:lnTo>
                    <a:pt x="854" y="1803"/>
                  </a:lnTo>
                  <a:cubicBezTo>
                    <a:pt x="858" y="1807"/>
                    <a:pt x="862" y="1812"/>
                    <a:pt x="866" y="1816"/>
                  </a:cubicBezTo>
                  <a:lnTo>
                    <a:pt x="866" y="1816"/>
                  </a:lnTo>
                  <a:cubicBezTo>
                    <a:pt x="866" y="1815"/>
                    <a:pt x="865" y="1814"/>
                    <a:pt x="865" y="1814"/>
                  </a:cubicBezTo>
                  <a:lnTo>
                    <a:pt x="865" y="1814"/>
                  </a:lnTo>
                  <a:cubicBezTo>
                    <a:pt x="865" y="1815"/>
                    <a:pt x="866" y="1815"/>
                    <a:pt x="867" y="1816"/>
                  </a:cubicBezTo>
                  <a:lnTo>
                    <a:pt x="867" y="1816"/>
                  </a:lnTo>
                  <a:cubicBezTo>
                    <a:pt x="866" y="1816"/>
                    <a:pt x="866" y="1816"/>
                    <a:pt x="866" y="1816"/>
                  </a:cubicBezTo>
                  <a:lnTo>
                    <a:pt x="866" y="1816"/>
                  </a:lnTo>
                  <a:cubicBezTo>
                    <a:pt x="878" y="1832"/>
                    <a:pt x="886" y="1843"/>
                    <a:pt x="891" y="1849"/>
                  </a:cubicBezTo>
                  <a:lnTo>
                    <a:pt x="891" y="1849"/>
                  </a:lnTo>
                  <a:cubicBezTo>
                    <a:pt x="883" y="1838"/>
                    <a:pt x="875" y="1827"/>
                    <a:pt x="867" y="1816"/>
                  </a:cubicBezTo>
                  <a:lnTo>
                    <a:pt x="867" y="1816"/>
                  </a:lnTo>
                  <a:cubicBezTo>
                    <a:pt x="886" y="1838"/>
                    <a:pt x="899" y="1856"/>
                    <a:pt x="897" y="1856"/>
                  </a:cubicBezTo>
                  <a:cubicBezTo>
                    <a:pt x="897" y="1856"/>
                    <a:pt x="895" y="1854"/>
                    <a:pt x="891" y="1849"/>
                  </a:cubicBezTo>
                  <a:lnTo>
                    <a:pt x="891" y="1849"/>
                  </a:lnTo>
                  <a:cubicBezTo>
                    <a:pt x="1080" y="2104"/>
                    <a:pt x="1249" y="2370"/>
                    <a:pt x="1407" y="2656"/>
                  </a:cubicBezTo>
                  <a:cubicBezTo>
                    <a:pt x="1469" y="2779"/>
                    <a:pt x="1531" y="2912"/>
                    <a:pt x="1593" y="3046"/>
                  </a:cubicBezTo>
                  <a:lnTo>
                    <a:pt x="1593" y="3046"/>
                  </a:lnTo>
                  <a:cubicBezTo>
                    <a:pt x="1593" y="3049"/>
                    <a:pt x="1597" y="3061"/>
                    <a:pt x="1607" y="3088"/>
                  </a:cubicBezTo>
                  <a:cubicBezTo>
                    <a:pt x="1618" y="3132"/>
                    <a:pt x="1629" y="3165"/>
                    <a:pt x="1651" y="3198"/>
                  </a:cubicBezTo>
                  <a:cubicBezTo>
                    <a:pt x="1673" y="3276"/>
                    <a:pt x="1707" y="3354"/>
                    <a:pt x="1729" y="3431"/>
                  </a:cubicBezTo>
                  <a:cubicBezTo>
                    <a:pt x="1840" y="3752"/>
                    <a:pt x="1917" y="4085"/>
                    <a:pt x="1961" y="4428"/>
                  </a:cubicBezTo>
                  <a:cubicBezTo>
                    <a:pt x="2008" y="4734"/>
                    <a:pt x="2349" y="4939"/>
                    <a:pt x="2648" y="4939"/>
                  </a:cubicBezTo>
                  <a:cubicBezTo>
                    <a:pt x="2706" y="4939"/>
                    <a:pt x="2762" y="4932"/>
                    <a:pt x="2814" y="4915"/>
                  </a:cubicBezTo>
                  <a:cubicBezTo>
                    <a:pt x="3213" y="4783"/>
                    <a:pt x="3357" y="4450"/>
                    <a:pt x="3302" y="4062"/>
                  </a:cubicBezTo>
                  <a:cubicBezTo>
                    <a:pt x="3069" y="2578"/>
                    <a:pt x="2349" y="1216"/>
                    <a:pt x="1241" y="196"/>
                  </a:cubicBezTo>
                  <a:cubicBezTo>
                    <a:pt x="1104" y="71"/>
                    <a:pt x="917" y="1"/>
                    <a:pt x="7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469048" y="4631047"/>
              <a:ext cx="103341" cy="210614"/>
            </a:xfrm>
            <a:custGeom>
              <a:avLst/>
              <a:gdLst/>
              <a:ahLst/>
              <a:cxnLst/>
              <a:rect l="l" t="t" r="r" b="b"/>
              <a:pathLst>
                <a:path w="2970" h="6053" extrusionOk="0">
                  <a:moveTo>
                    <a:pt x="773" y="0"/>
                  </a:moveTo>
                  <a:cubicBezTo>
                    <a:pt x="656" y="0"/>
                    <a:pt x="539" y="30"/>
                    <a:pt x="433" y="92"/>
                  </a:cubicBezTo>
                  <a:cubicBezTo>
                    <a:pt x="101" y="291"/>
                    <a:pt x="1" y="712"/>
                    <a:pt x="178" y="1045"/>
                  </a:cubicBezTo>
                  <a:cubicBezTo>
                    <a:pt x="267" y="1222"/>
                    <a:pt x="355" y="1399"/>
                    <a:pt x="433" y="1576"/>
                  </a:cubicBezTo>
                  <a:cubicBezTo>
                    <a:pt x="477" y="1676"/>
                    <a:pt x="521" y="1776"/>
                    <a:pt x="566" y="1864"/>
                  </a:cubicBezTo>
                  <a:cubicBezTo>
                    <a:pt x="572" y="1883"/>
                    <a:pt x="574" y="1889"/>
                    <a:pt x="573" y="1889"/>
                  </a:cubicBezTo>
                  <a:cubicBezTo>
                    <a:pt x="570" y="1889"/>
                    <a:pt x="547" y="1835"/>
                    <a:pt x="547" y="1835"/>
                  </a:cubicBezTo>
                  <a:lnTo>
                    <a:pt x="547" y="1835"/>
                  </a:lnTo>
                  <a:cubicBezTo>
                    <a:pt x="546" y="1835"/>
                    <a:pt x="554" y="1853"/>
                    <a:pt x="577" y="1909"/>
                  </a:cubicBezTo>
                  <a:lnTo>
                    <a:pt x="621" y="2019"/>
                  </a:lnTo>
                  <a:cubicBezTo>
                    <a:pt x="776" y="2407"/>
                    <a:pt x="920" y="2784"/>
                    <a:pt x="1042" y="3183"/>
                  </a:cubicBezTo>
                  <a:cubicBezTo>
                    <a:pt x="1286" y="3947"/>
                    <a:pt x="1463" y="4745"/>
                    <a:pt x="1574" y="5542"/>
                  </a:cubicBezTo>
                  <a:cubicBezTo>
                    <a:pt x="1621" y="5841"/>
                    <a:pt x="1966" y="6053"/>
                    <a:pt x="2265" y="6053"/>
                  </a:cubicBezTo>
                  <a:cubicBezTo>
                    <a:pt x="2322" y="6053"/>
                    <a:pt x="2376" y="6045"/>
                    <a:pt x="2427" y="6030"/>
                  </a:cubicBezTo>
                  <a:cubicBezTo>
                    <a:pt x="2826" y="5897"/>
                    <a:pt x="2970" y="5553"/>
                    <a:pt x="2914" y="5177"/>
                  </a:cubicBezTo>
                  <a:cubicBezTo>
                    <a:pt x="2659" y="3493"/>
                    <a:pt x="2139" y="1864"/>
                    <a:pt x="1374" y="347"/>
                  </a:cubicBezTo>
                  <a:cubicBezTo>
                    <a:pt x="1248" y="124"/>
                    <a:pt x="1012" y="0"/>
                    <a:pt x="7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684150" y="4705926"/>
              <a:ext cx="48191" cy="160753"/>
            </a:xfrm>
            <a:custGeom>
              <a:avLst/>
              <a:gdLst/>
              <a:ahLst/>
              <a:cxnLst/>
              <a:rect l="l" t="t" r="r" b="b"/>
              <a:pathLst>
                <a:path w="1385" h="4620" extrusionOk="0">
                  <a:moveTo>
                    <a:pt x="693" y="0"/>
                  </a:moveTo>
                  <a:cubicBezTo>
                    <a:pt x="346" y="0"/>
                    <a:pt x="0" y="233"/>
                    <a:pt x="0" y="698"/>
                  </a:cubicBezTo>
                  <a:lnTo>
                    <a:pt x="0" y="3933"/>
                  </a:lnTo>
                  <a:cubicBezTo>
                    <a:pt x="0" y="4310"/>
                    <a:pt x="310" y="4620"/>
                    <a:pt x="698" y="4620"/>
                  </a:cubicBezTo>
                  <a:cubicBezTo>
                    <a:pt x="1075" y="4620"/>
                    <a:pt x="1385" y="4310"/>
                    <a:pt x="1385" y="3933"/>
                  </a:cubicBezTo>
                  <a:lnTo>
                    <a:pt x="1385" y="698"/>
                  </a:lnTo>
                  <a:cubicBezTo>
                    <a:pt x="1385" y="233"/>
                    <a:pt x="1039" y="0"/>
                    <a:pt x="6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334530" y="4780979"/>
              <a:ext cx="48226" cy="160857"/>
            </a:xfrm>
            <a:custGeom>
              <a:avLst/>
              <a:gdLst/>
              <a:ahLst/>
              <a:cxnLst/>
              <a:rect l="l" t="t" r="r" b="b"/>
              <a:pathLst>
                <a:path w="1386" h="4623" extrusionOk="0">
                  <a:moveTo>
                    <a:pt x="693" y="1"/>
                  </a:moveTo>
                  <a:cubicBezTo>
                    <a:pt x="347" y="1"/>
                    <a:pt x="1" y="231"/>
                    <a:pt x="1" y="690"/>
                  </a:cubicBezTo>
                  <a:lnTo>
                    <a:pt x="1" y="3925"/>
                  </a:lnTo>
                  <a:cubicBezTo>
                    <a:pt x="1" y="4313"/>
                    <a:pt x="300" y="4623"/>
                    <a:pt x="688" y="4623"/>
                  </a:cubicBezTo>
                  <a:cubicBezTo>
                    <a:pt x="1075" y="4623"/>
                    <a:pt x="1385" y="4313"/>
                    <a:pt x="1385" y="3925"/>
                  </a:cubicBezTo>
                  <a:lnTo>
                    <a:pt x="1385" y="690"/>
                  </a:lnTo>
                  <a:cubicBezTo>
                    <a:pt x="1385" y="231"/>
                    <a:pt x="1039" y="1"/>
                    <a:pt x="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60592" y="4956276"/>
              <a:ext cx="65171" cy="186466"/>
            </a:xfrm>
            <a:custGeom>
              <a:avLst/>
              <a:gdLst/>
              <a:ahLst/>
              <a:cxnLst/>
              <a:rect l="l" t="t" r="r" b="b"/>
              <a:pathLst>
                <a:path w="1873" h="5359" extrusionOk="0">
                  <a:moveTo>
                    <a:pt x="978" y="0"/>
                  </a:moveTo>
                  <a:cubicBezTo>
                    <a:pt x="915" y="0"/>
                    <a:pt x="854" y="9"/>
                    <a:pt x="798" y="28"/>
                  </a:cubicBezTo>
                  <a:cubicBezTo>
                    <a:pt x="410" y="150"/>
                    <a:pt x="266" y="493"/>
                    <a:pt x="321" y="881"/>
                  </a:cubicBezTo>
                  <a:lnTo>
                    <a:pt x="310" y="870"/>
                  </a:lnTo>
                  <a:lnTo>
                    <a:pt x="310" y="870"/>
                  </a:lnTo>
                  <a:cubicBezTo>
                    <a:pt x="316" y="916"/>
                    <a:pt x="319" y="938"/>
                    <a:pt x="319" y="938"/>
                  </a:cubicBezTo>
                  <a:cubicBezTo>
                    <a:pt x="318" y="938"/>
                    <a:pt x="316" y="918"/>
                    <a:pt x="310" y="881"/>
                  </a:cubicBezTo>
                  <a:lnTo>
                    <a:pt x="310" y="881"/>
                  </a:lnTo>
                  <a:cubicBezTo>
                    <a:pt x="310" y="925"/>
                    <a:pt x="321" y="970"/>
                    <a:pt x="332" y="1014"/>
                  </a:cubicBezTo>
                  <a:cubicBezTo>
                    <a:pt x="344" y="1103"/>
                    <a:pt x="344" y="1191"/>
                    <a:pt x="355" y="1280"/>
                  </a:cubicBezTo>
                  <a:cubicBezTo>
                    <a:pt x="366" y="1424"/>
                    <a:pt x="377" y="1579"/>
                    <a:pt x="388" y="1734"/>
                  </a:cubicBezTo>
                  <a:cubicBezTo>
                    <a:pt x="399" y="2055"/>
                    <a:pt x="399" y="2365"/>
                    <a:pt x="388" y="2687"/>
                  </a:cubicBezTo>
                  <a:cubicBezTo>
                    <a:pt x="377" y="2853"/>
                    <a:pt x="366" y="3019"/>
                    <a:pt x="344" y="3174"/>
                  </a:cubicBezTo>
                  <a:cubicBezTo>
                    <a:pt x="344" y="3241"/>
                    <a:pt x="332" y="3318"/>
                    <a:pt x="321" y="3373"/>
                  </a:cubicBezTo>
                  <a:cubicBezTo>
                    <a:pt x="326" y="3342"/>
                    <a:pt x="328" y="3330"/>
                    <a:pt x="328" y="3330"/>
                  </a:cubicBezTo>
                  <a:lnTo>
                    <a:pt x="328" y="3330"/>
                  </a:lnTo>
                  <a:cubicBezTo>
                    <a:pt x="326" y="3330"/>
                    <a:pt x="299" y="3491"/>
                    <a:pt x="299" y="3517"/>
                  </a:cubicBezTo>
                  <a:cubicBezTo>
                    <a:pt x="244" y="3839"/>
                    <a:pt x="177" y="4160"/>
                    <a:pt x="100" y="4481"/>
                  </a:cubicBezTo>
                  <a:cubicBezTo>
                    <a:pt x="0" y="4847"/>
                    <a:pt x="211" y="5235"/>
                    <a:pt x="587" y="5334"/>
                  </a:cubicBezTo>
                  <a:cubicBezTo>
                    <a:pt x="648" y="5351"/>
                    <a:pt x="710" y="5359"/>
                    <a:pt x="770" y="5359"/>
                  </a:cubicBezTo>
                  <a:cubicBezTo>
                    <a:pt x="1071" y="5359"/>
                    <a:pt x="1346" y="5160"/>
                    <a:pt x="1429" y="4847"/>
                  </a:cubicBezTo>
                  <a:cubicBezTo>
                    <a:pt x="1795" y="3429"/>
                    <a:pt x="1872" y="1956"/>
                    <a:pt x="1651" y="504"/>
                  </a:cubicBezTo>
                  <a:cubicBezTo>
                    <a:pt x="1614" y="210"/>
                    <a:pt x="1280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32862" y="5006242"/>
              <a:ext cx="64406" cy="122931"/>
            </a:xfrm>
            <a:custGeom>
              <a:avLst/>
              <a:gdLst/>
              <a:ahLst/>
              <a:cxnLst/>
              <a:rect l="l" t="t" r="r" b="b"/>
              <a:pathLst>
                <a:path w="1851" h="3533" extrusionOk="0">
                  <a:moveTo>
                    <a:pt x="1640" y="1107"/>
                  </a:moveTo>
                  <a:lnTo>
                    <a:pt x="1586" y="1242"/>
                  </a:lnTo>
                  <a:lnTo>
                    <a:pt x="1586" y="1242"/>
                  </a:lnTo>
                  <a:cubicBezTo>
                    <a:pt x="1603" y="1197"/>
                    <a:pt x="1621" y="1151"/>
                    <a:pt x="1640" y="1107"/>
                  </a:cubicBezTo>
                  <a:close/>
                  <a:moveTo>
                    <a:pt x="1401" y="2584"/>
                  </a:moveTo>
                  <a:cubicBezTo>
                    <a:pt x="1404" y="2615"/>
                    <a:pt x="1408" y="2645"/>
                    <a:pt x="1412" y="2676"/>
                  </a:cubicBezTo>
                  <a:lnTo>
                    <a:pt x="1412" y="2676"/>
                  </a:lnTo>
                  <a:cubicBezTo>
                    <a:pt x="1413" y="2679"/>
                    <a:pt x="1413" y="2682"/>
                    <a:pt x="1414" y="2685"/>
                  </a:cubicBezTo>
                  <a:lnTo>
                    <a:pt x="1414" y="2685"/>
                  </a:lnTo>
                  <a:lnTo>
                    <a:pt x="1401" y="2584"/>
                  </a:lnTo>
                  <a:close/>
                  <a:moveTo>
                    <a:pt x="1074" y="0"/>
                  </a:moveTo>
                  <a:cubicBezTo>
                    <a:pt x="839" y="0"/>
                    <a:pt x="604" y="107"/>
                    <a:pt x="488" y="331"/>
                  </a:cubicBezTo>
                  <a:cubicBezTo>
                    <a:pt x="289" y="719"/>
                    <a:pt x="145" y="1140"/>
                    <a:pt x="78" y="1572"/>
                  </a:cubicBezTo>
                  <a:cubicBezTo>
                    <a:pt x="1" y="2048"/>
                    <a:pt x="1" y="2536"/>
                    <a:pt x="78" y="3023"/>
                  </a:cubicBezTo>
                  <a:cubicBezTo>
                    <a:pt x="123" y="3200"/>
                    <a:pt x="234" y="3344"/>
                    <a:pt x="389" y="3433"/>
                  </a:cubicBezTo>
                  <a:cubicBezTo>
                    <a:pt x="501" y="3500"/>
                    <a:pt x="623" y="3532"/>
                    <a:pt x="744" y="3532"/>
                  </a:cubicBezTo>
                  <a:cubicBezTo>
                    <a:pt x="980" y="3532"/>
                    <a:pt x="1209" y="3409"/>
                    <a:pt x="1341" y="3189"/>
                  </a:cubicBezTo>
                  <a:cubicBezTo>
                    <a:pt x="1415" y="3032"/>
                    <a:pt x="1449" y="2854"/>
                    <a:pt x="1414" y="2685"/>
                  </a:cubicBezTo>
                  <a:lnTo>
                    <a:pt x="1414" y="2685"/>
                  </a:lnTo>
                  <a:lnTo>
                    <a:pt x="1419" y="2724"/>
                  </a:lnTo>
                  <a:cubicBezTo>
                    <a:pt x="1416" y="2708"/>
                    <a:pt x="1414" y="2692"/>
                    <a:pt x="1412" y="2676"/>
                  </a:cubicBezTo>
                  <a:lnTo>
                    <a:pt x="1412" y="2676"/>
                  </a:lnTo>
                  <a:cubicBezTo>
                    <a:pt x="1411" y="2670"/>
                    <a:pt x="1409" y="2664"/>
                    <a:pt x="1408" y="2658"/>
                  </a:cubicBezTo>
                  <a:lnTo>
                    <a:pt x="1397" y="2547"/>
                  </a:lnTo>
                  <a:lnTo>
                    <a:pt x="1401" y="2584"/>
                  </a:lnTo>
                  <a:lnTo>
                    <a:pt x="1401" y="2584"/>
                  </a:lnTo>
                  <a:cubicBezTo>
                    <a:pt x="1382" y="2393"/>
                    <a:pt x="1380" y="2202"/>
                    <a:pt x="1397" y="2011"/>
                  </a:cubicBezTo>
                  <a:lnTo>
                    <a:pt x="1397" y="2011"/>
                  </a:lnTo>
                  <a:lnTo>
                    <a:pt x="1397" y="2015"/>
                  </a:lnTo>
                  <a:cubicBezTo>
                    <a:pt x="1397" y="2013"/>
                    <a:pt x="1397" y="2012"/>
                    <a:pt x="1397" y="2010"/>
                  </a:cubicBezTo>
                  <a:lnTo>
                    <a:pt x="1397" y="2010"/>
                  </a:lnTo>
                  <a:cubicBezTo>
                    <a:pt x="1397" y="2010"/>
                    <a:pt x="1397" y="2011"/>
                    <a:pt x="1397" y="2011"/>
                  </a:cubicBezTo>
                  <a:lnTo>
                    <a:pt x="1397" y="2011"/>
                  </a:lnTo>
                  <a:lnTo>
                    <a:pt x="1403" y="1960"/>
                  </a:lnTo>
                  <a:lnTo>
                    <a:pt x="1403" y="1960"/>
                  </a:lnTo>
                  <a:cubicBezTo>
                    <a:pt x="1401" y="1977"/>
                    <a:pt x="1399" y="1993"/>
                    <a:pt x="1397" y="2010"/>
                  </a:cubicBezTo>
                  <a:lnTo>
                    <a:pt x="1397" y="2010"/>
                  </a:lnTo>
                  <a:cubicBezTo>
                    <a:pt x="1403" y="1949"/>
                    <a:pt x="1410" y="1888"/>
                    <a:pt x="1419" y="1827"/>
                  </a:cubicBezTo>
                  <a:lnTo>
                    <a:pt x="1419" y="1827"/>
                  </a:lnTo>
                  <a:lnTo>
                    <a:pt x="1403" y="1960"/>
                  </a:lnTo>
                  <a:lnTo>
                    <a:pt x="1403" y="1960"/>
                  </a:lnTo>
                  <a:cubicBezTo>
                    <a:pt x="1434" y="1722"/>
                    <a:pt x="1496" y="1485"/>
                    <a:pt x="1580" y="1258"/>
                  </a:cubicBezTo>
                  <a:lnTo>
                    <a:pt x="1580" y="1258"/>
                  </a:lnTo>
                  <a:cubicBezTo>
                    <a:pt x="1611" y="1186"/>
                    <a:pt x="1643" y="1112"/>
                    <a:pt x="1685" y="1029"/>
                  </a:cubicBezTo>
                  <a:cubicBezTo>
                    <a:pt x="1851" y="708"/>
                    <a:pt x="1773" y="265"/>
                    <a:pt x="1430" y="88"/>
                  </a:cubicBezTo>
                  <a:cubicBezTo>
                    <a:pt x="1323" y="30"/>
                    <a:pt x="1198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772008" y="5007355"/>
              <a:ext cx="75610" cy="84830"/>
            </a:xfrm>
            <a:custGeom>
              <a:avLst/>
              <a:gdLst/>
              <a:ahLst/>
              <a:cxnLst/>
              <a:rect l="l" t="t" r="r" b="b"/>
              <a:pathLst>
                <a:path w="2173" h="2438" extrusionOk="0">
                  <a:moveTo>
                    <a:pt x="1452" y="1"/>
                  </a:moveTo>
                  <a:cubicBezTo>
                    <a:pt x="1392" y="1"/>
                    <a:pt x="1332" y="8"/>
                    <a:pt x="1275" y="22"/>
                  </a:cubicBezTo>
                  <a:lnTo>
                    <a:pt x="1109" y="100"/>
                  </a:lnTo>
                  <a:cubicBezTo>
                    <a:pt x="1009" y="155"/>
                    <a:pt x="920" y="244"/>
                    <a:pt x="865" y="344"/>
                  </a:cubicBezTo>
                  <a:lnTo>
                    <a:pt x="112" y="1396"/>
                  </a:lnTo>
                  <a:cubicBezTo>
                    <a:pt x="56" y="1473"/>
                    <a:pt x="34" y="1562"/>
                    <a:pt x="23" y="1651"/>
                  </a:cubicBezTo>
                  <a:cubicBezTo>
                    <a:pt x="1" y="1750"/>
                    <a:pt x="12" y="1839"/>
                    <a:pt x="45" y="1928"/>
                  </a:cubicBezTo>
                  <a:cubicBezTo>
                    <a:pt x="90" y="2105"/>
                    <a:pt x="200" y="2249"/>
                    <a:pt x="355" y="2349"/>
                  </a:cubicBezTo>
                  <a:cubicBezTo>
                    <a:pt x="466" y="2408"/>
                    <a:pt x="587" y="2437"/>
                    <a:pt x="707" y="2437"/>
                  </a:cubicBezTo>
                  <a:cubicBezTo>
                    <a:pt x="768" y="2437"/>
                    <a:pt x="828" y="2430"/>
                    <a:pt x="887" y="2415"/>
                  </a:cubicBezTo>
                  <a:lnTo>
                    <a:pt x="1053" y="2349"/>
                  </a:lnTo>
                  <a:cubicBezTo>
                    <a:pt x="1164" y="2282"/>
                    <a:pt x="1242" y="2205"/>
                    <a:pt x="1308" y="2094"/>
                  </a:cubicBezTo>
                  <a:cubicBezTo>
                    <a:pt x="1552" y="1750"/>
                    <a:pt x="1807" y="1396"/>
                    <a:pt x="2061" y="1041"/>
                  </a:cubicBezTo>
                  <a:cubicBezTo>
                    <a:pt x="2139" y="875"/>
                    <a:pt x="2172" y="687"/>
                    <a:pt x="2128" y="510"/>
                  </a:cubicBezTo>
                  <a:cubicBezTo>
                    <a:pt x="2084" y="332"/>
                    <a:pt x="1962" y="188"/>
                    <a:pt x="1807" y="100"/>
                  </a:cubicBezTo>
                  <a:cubicBezTo>
                    <a:pt x="1702" y="32"/>
                    <a:pt x="1577" y="1"/>
                    <a:pt x="1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759308" y="4468485"/>
              <a:ext cx="48226" cy="85909"/>
            </a:xfrm>
            <a:custGeom>
              <a:avLst/>
              <a:gdLst/>
              <a:ahLst/>
              <a:cxnLst/>
              <a:rect l="l" t="t" r="r" b="b"/>
              <a:pathLst>
                <a:path w="1386" h="2469" extrusionOk="0">
                  <a:moveTo>
                    <a:pt x="687" y="0"/>
                  </a:moveTo>
                  <a:cubicBezTo>
                    <a:pt x="510" y="0"/>
                    <a:pt x="333" y="78"/>
                    <a:pt x="200" y="211"/>
                  </a:cubicBezTo>
                  <a:cubicBezTo>
                    <a:pt x="78" y="333"/>
                    <a:pt x="0" y="510"/>
                    <a:pt x="0" y="698"/>
                  </a:cubicBezTo>
                  <a:lnTo>
                    <a:pt x="0" y="1773"/>
                  </a:lnTo>
                  <a:cubicBezTo>
                    <a:pt x="0" y="1961"/>
                    <a:pt x="78" y="2127"/>
                    <a:pt x="200" y="2260"/>
                  </a:cubicBezTo>
                  <a:cubicBezTo>
                    <a:pt x="338" y="2399"/>
                    <a:pt x="515" y="2468"/>
                    <a:pt x="693" y="2468"/>
                  </a:cubicBezTo>
                  <a:cubicBezTo>
                    <a:pt x="870" y="2468"/>
                    <a:pt x="1047" y="2399"/>
                    <a:pt x="1186" y="2260"/>
                  </a:cubicBezTo>
                  <a:cubicBezTo>
                    <a:pt x="1308" y="2127"/>
                    <a:pt x="1385" y="1961"/>
                    <a:pt x="1385" y="1773"/>
                  </a:cubicBezTo>
                  <a:lnTo>
                    <a:pt x="1385" y="698"/>
                  </a:lnTo>
                  <a:cubicBezTo>
                    <a:pt x="1385" y="510"/>
                    <a:pt x="1308" y="333"/>
                    <a:pt x="1186" y="211"/>
                  </a:cubicBezTo>
                  <a:cubicBezTo>
                    <a:pt x="1053" y="78"/>
                    <a:pt x="876" y="0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884187" y="4868593"/>
              <a:ext cx="48226" cy="85596"/>
            </a:xfrm>
            <a:custGeom>
              <a:avLst/>
              <a:gdLst/>
              <a:ahLst/>
              <a:cxnLst/>
              <a:rect l="l" t="t" r="r" b="b"/>
              <a:pathLst>
                <a:path w="1386" h="2460" extrusionOk="0">
                  <a:moveTo>
                    <a:pt x="693" y="0"/>
                  </a:moveTo>
                  <a:cubicBezTo>
                    <a:pt x="516" y="0"/>
                    <a:pt x="338" y="67"/>
                    <a:pt x="200" y="200"/>
                  </a:cubicBezTo>
                  <a:cubicBezTo>
                    <a:pt x="78" y="332"/>
                    <a:pt x="1" y="510"/>
                    <a:pt x="1" y="687"/>
                  </a:cubicBezTo>
                  <a:lnTo>
                    <a:pt x="1" y="1773"/>
                  </a:lnTo>
                  <a:cubicBezTo>
                    <a:pt x="1" y="1950"/>
                    <a:pt x="78" y="2127"/>
                    <a:pt x="200" y="2260"/>
                  </a:cubicBezTo>
                  <a:cubicBezTo>
                    <a:pt x="333" y="2382"/>
                    <a:pt x="510" y="2459"/>
                    <a:pt x="698" y="2459"/>
                  </a:cubicBezTo>
                  <a:cubicBezTo>
                    <a:pt x="876" y="2459"/>
                    <a:pt x="1053" y="2382"/>
                    <a:pt x="1186" y="2260"/>
                  </a:cubicBezTo>
                  <a:cubicBezTo>
                    <a:pt x="1308" y="2127"/>
                    <a:pt x="1385" y="1950"/>
                    <a:pt x="1385" y="1773"/>
                  </a:cubicBezTo>
                  <a:lnTo>
                    <a:pt x="1385" y="687"/>
                  </a:lnTo>
                  <a:cubicBezTo>
                    <a:pt x="1385" y="510"/>
                    <a:pt x="1308" y="332"/>
                    <a:pt x="1186" y="200"/>
                  </a:cubicBezTo>
                  <a:cubicBezTo>
                    <a:pt x="1047" y="67"/>
                    <a:pt x="870" y="0"/>
                    <a:pt x="6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255511" y="5019186"/>
              <a:ext cx="95338" cy="111866"/>
            </a:xfrm>
            <a:custGeom>
              <a:avLst/>
              <a:gdLst/>
              <a:ahLst/>
              <a:cxnLst/>
              <a:rect l="l" t="t" r="r" b="b"/>
              <a:pathLst>
                <a:path w="2740" h="3215" extrusionOk="0">
                  <a:moveTo>
                    <a:pt x="1830" y="0"/>
                  </a:moveTo>
                  <a:cubicBezTo>
                    <a:pt x="1626" y="0"/>
                    <a:pt x="1421" y="93"/>
                    <a:pt x="1275" y="314"/>
                  </a:cubicBezTo>
                  <a:lnTo>
                    <a:pt x="233" y="2130"/>
                  </a:lnTo>
                  <a:cubicBezTo>
                    <a:pt x="1" y="2463"/>
                    <a:pt x="112" y="2917"/>
                    <a:pt x="455" y="3116"/>
                  </a:cubicBezTo>
                  <a:cubicBezTo>
                    <a:pt x="564" y="3183"/>
                    <a:pt x="684" y="3214"/>
                    <a:pt x="803" y="3214"/>
                  </a:cubicBezTo>
                  <a:cubicBezTo>
                    <a:pt x="1059" y="3214"/>
                    <a:pt x="1309" y="3070"/>
                    <a:pt x="1430" y="2828"/>
                  </a:cubicBezTo>
                  <a:lnTo>
                    <a:pt x="2471" y="1012"/>
                  </a:lnTo>
                  <a:cubicBezTo>
                    <a:pt x="2740" y="474"/>
                    <a:pt x="2290" y="0"/>
                    <a:pt x="1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171864" y="4355993"/>
              <a:ext cx="56333" cy="48539"/>
            </a:xfrm>
            <a:custGeom>
              <a:avLst/>
              <a:gdLst/>
              <a:ahLst/>
              <a:cxnLst/>
              <a:rect l="l" t="t" r="r" b="b"/>
              <a:pathLst>
                <a:path w="1619" h="1395" extrusionOk="0">
                  <a:moveTo>
                    <a:pt x="695" y="1"/>
                  </a:moveTo>
                  <a:cubicBezTo>
                    <a:pt x="339" y="1"/>
                    <a:pt x="1" y="278"/>
                    <a:pt x="1" y="697"/>
                  </a:cubicBezTo>
                  <a:cubicBezTo>
                    <a:pt x="1" y="1073"/>
                    <a:pt x="311" y="1384"/>
                    <a:pt x="699" y="1395"/>
                  </a:cubicBezTo>
                  <a:cubicBezTo>
                    <a:pt x="1308" y="1395"/>
                    <a:pt x="1618" y="641"/>
                    <a:pt x="1186" y="209"/>
                  </a:cubicBezTo>
                  <a:cubicBezTo>
                    <a:pt x="1042" y="65"/>
                    <a:pt x="866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34667" y="3868724"/>
              <a:ext cx="101775" cy="87370"/>
            </a:xfrm>
            <a:custGeom>
              <a:avLst/>
              <a:gdLst/>
              <a:ahLst/>
              <a:cxnLst/>
              <a:rect l="l" t="t" r="r" b="b"/>
              <a:pathLst>
                <a:path w="2925" h="2511" extrusionOk="0">
                  <a:moveTo>
                    <a:pt x="1485" y="895"/>
                  </a:moveTo>
                  <a:lnTo>
                    <a:pt x="1529" y="953"/>
                  </a:lnTo>
                  <a:cubicBezTo>
                    <a:pt x="1513" y="935"/>
                    <a:pt x="1499" y="915"/>
                    <a:pt x="1485" y="895"/>
                  </a:cubicBezTo>
                  <a:close/>
                  <a:moveTo>
                    <a:pt x="1662" y="1053"/>
                  </a:moveTo>
                  <a:lnTo>
                    <a:pt x="1716" y="1075"/>
                  </a:lnTo>
                  <a:lnTo>
                    <a:pt x="1716" y="1075"/>
                  </a:lnTo>
                  <a:cubicBezTo>
                    <a:pt x="1698" y="1068"/>
                    <a:pt x="1680" y="1061"/>
                    <a:pt x="1662" y="1053"/>
                  </a:cubicBezTo>
                  <a:close/>
                  <a:moveTo>
                    <a:pt x="1993" y="1131"/>
                  </a:moveTo>
                  <a:cubicBezTo>
                    <a:pt x="1983" y="1133"/>
                    <a:pt x="1974" y="1135"/>
                    <a:pt x="1964" y="1138"/>
                  </a:cubicBezTo>
                  <a:lnTo>
                    <a:pt x="1964" y="1138"/>
                  </a:lnTo>
                  <a:cubicBezTo>
                    <a:pt x="1961" y="1137"/>
                    <a:pt x="1958" y="1136"/>
                    <a:pt x="1954" y="1136"/>
                  </a:cubicBezTo>
                  <a:lnTo>
                    <a:pt x="1954" y="1136"/>
                  </a:lnTo>
                  <a:lnTo>
                    <a:pt x="1993" y="1131"/>
                  </a:lnTo>
                  <a:close/>
                  <a:moveTo>
                    <a:pt x="1944" y="1137"/>
                  </a:moveTo>
                  <a:lnTo>
                    <a:pt x="1960" y="1139"/>
                  </a:lnTo>
                  <a:lnTo>
                    <a:pt x="1960" y="1139"/>
                  </a:lnTo>
                  <a:cubicBezTo>
                    <a:pt x="1957" y="1140"/>
                    <a:pt x="1953" y="1141"/>
                    <a:pt x="1950" y="1142"/>
                  </a:cubicBezTo>
                  <a:lnTo>
                    <a:pt x="1906" y="1142"/>
                  </a:lnTo>
                  <a:lnTo>
                    <a:pt x="1944" y="1137"/>
                  </a:lnTo>
                  <a:close/>
                  <a:moveTo>
                    <a:pt x="698" y="1"/>
                  </a:moveTo>
                  <a:cubicBezTo>
                    <a:pt x="521" y="1"/>
                    <a:pt x="344" y="67"/>
                    <a:pt x="211" y="200"/>
                  </a:cubicBezTo>
                  <a:cubicBezTo>
                    <a:pt x="78" y="333"/>
                    <a:pt x="0" y="510"/>
                    <a:pt x="0" y="698"/>
                  </a:cubicBezTo>
                  <a:cubicBezTo>
                    <a:pt x="22" y="986"/>
                    <a:pt x="111" y="1275"/>
                    <a:pt x="255" y="1529"/>
                  </a:cubicBezTo>
                  <a:cubicBezTo>
                    <a:pt x="366" y="1729"/>
                    <a:pt x="521" y="1906"/>
                    <a:pt x="698" y="2050"/>
                  </a:cubicBezTo>
                  <a:cubicBezTo>
                    <a:pt x="920" y="2227"/>
                    <a:pt x="1174" y="2360"/>
                    <a:pt x="1451" y="2449"/>
                  </a:cubicBezTo>
                  <a:cubicBezTo>
                    <a:pt x="1602" y="2491"/>
                    <a:pt x="1758" y="2510"/>
                    <a:pt x="1916" y="2510"/>
                  </a:cubicBezTo>
                  <a:cubicBezTo>
                    <a:pt x="2049" y="2510"/>
                    <a:pt x="2184" y="2496"/>
                    <a:pt x="2315" y="2471"/>
                  </a:cubicBezTo>
                  <a:cubicBezTo>
                    <a:pt x="2493" y="2427"/>
                    <a:pt x="2648" y="2316"/>
                    <a:pt x="2736" y="2161"/>
                  </a:cubicBezTo>
                  <a:cubicBezTo>
                    <a:pt x="2925" y="1828"/>
                    <a:pt x="2814" y="1407"/>
                    <a:pt x="2493" y="1208"/>
                  </a:cubicBezTo>
                  <a:lnTo>
                    <a:pt x="2327" y="1142"/>
                  </a:lnTo>
                  <a:cubicBezTo>
                    <a:pt x="2266" y="1125"/>
                    <a:pt x="2202" y="1117"/>
                    <a:pt x="2138" y="1117"/>
                  </a:cubicBezTo>
                  <a:cubicBezTo>
                    <a:pt x="2101" y="1117"/>
                    <a:pt x="2064" y="1120"/>
                    <a:pt x="2027" y="1125"/>
                  </a:cubicBezTo>
                  <a:lnTo>
                    <a:pt x="2027" y="1125"/>
                  </a:lnTo>
                  <a:cubicBezTo>
                    <a:pt x="1999" y="1127"/>
                    <a:pt x="1972" y="1128"/>
                    <a:pt x="1944" y="1128"/>
                  </a:cubicBezTo>
                  <a:cubicBezTo>
                    <a:pt x="1934" y="1128"/>
                    <a:pt x="1924" y="1128"/>
                    <a:pt x="1913" y="1127"/>
                  </a:cubicBezTo>
                  <a:lnTo>
                    <a:pt x="1913" y="1127"/>
                  </a:lnTo>
                  <a:cubicBezTo>
                    <a:pt x="1861" y="1116"/>
                    <a:pt x="1808" y="1104"/>
                    <a:pt x="1758" y="1089"/>
                  </a:cubicBezTo>
                  <a:lnTo>
                    <a:pt x="1758" y="1089"/>
                  </a:lnTo>
                  <a:cubicBezTo>
                    <a:pt x="1696" y="1059"/>
                    <a:pt x="1640" y="1024"/>
                    <a:pt x="1585" y="986"/>
                  </a:cubicBezTo>
                  <a:lnTo>
                    <a:pt x="1585" y="986"/>
                  </a:lnTo>
                  <a:cubicBezTo>
                    <a:pt x="1544" y="948"/>
                    <a:pt x="1504" y="910"/>
                    <a:pt x="1469" y="869"/>
                  </a:cubicBezTo>
                  <a:lnTo>
                    <a:pt x="1469" y="869"/>
                  </a:lnTo>
                  <a:cubicBezTo>
                    <a:pt x="1444" y="829"/>
                    <a:pt x="1423" y="787"/>
                    <a:pt x="1403" y="746"/>
                  </a:cubicBezTo>
                  <a:lnTo>
                    <a:pt x="1403" y="746"/>
                  </a:lnTo>
                  <a:cubicBezTo>
                    <a:pt x="1396" y="724"/>
                    <a:pt x="1389" y="703"/>
                    <a:pt x="1384" y="681"/>
                  </a:cubicBezTo>
                  <a:lnTo>
                    <a:pt x="1384" y="681"/>
                  </a:lnTo>
                  <a:cubicBezTo>
                    <a:pt x="1370" y="500"/>
                    <a:pt x="1304" y="340"/>
                    <a:pt x="1186" y="200"/>
                  </a:cubicBezTo>
                  <a:cubicBezTo>
                    <a:pt x="1053" y="67"/>
                    <a:pt x="875" y="1"/>
                    <a:pt x="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31570" y="4133931"/>
              <a:ext cx="101427" cy="83821"/>
            </a:xfrm>
            <a:custGeom>
              <a:avLst/>
              <a:gdLst/>
              <a:ahLst/>
              <a:cxnLst/>
              <a:rect l="l" t="t" r="r" b="b"/>
              <a:pathLst>
                <a:path w="2915" h="2409" extrusionOk="0">
                  <a:moveTo>
                    <a:pt x="714" y="0"/>
                  </a:moveTo>
                  <a:cubicBezTo>
                    <a:pt x="479" y="0"/>
                    <a:pt x="247" y="123"/>
                    <a:pt x="122" y="343"/>
                  </a:cubicBezTo>
                  <a:cubicBezTo>
                    <a:pt x="23" y="510"/>
                    <a:pt x="1" y="698"/>
                    <a:pt x="56" y="886"/>
                  </a:cubicBezTo>
                  <a:cubicBezTo>
                    <a:pt x="100" y="1052"/>
                    <a:pt x="222" y="1196"/>
                    <a:pt x="366" y="1296"/>
                  </a:cubicBezTo>
                  <a:lnTo>
                    <a:pt x="1851" y="2315"/>
                  </a:lnTo>
                  <a:cubicBezTo>
                    <a:pt x="1954" y="2374"/>
                    <a:pt x="2077" y="2409"/>
                    <a:pt x="2200" y="2409"/>
                  </a:cubicBezTo>
                  <a:cubicBezTo>
                    <a:pt x="2262" y="2409"/>
                    <a:pt x="2323" y="2400"/>
                    <a:pt x="2382" y="2382"/>
                  </a:cubicBezTo>
                  <a:cubicBezTo>
                    <a:pt x="2548" y="2337"/>
                    <a:pt x="2704" y="2227"/>
                    <a:pt x="2792" y="2072"/>
                  </a:cubicBezTo>
                  <a:cubicBezTo>
                    <a:pt x="2892" y="1905"/>
                    <a:pt x="2914" y="1717"/>
                    <a:pt x="2870" y="1529"/>
                  </a:cubicBezTo>
                  <a:cubicBezTo>
                    <a:pt x="2814" y="1363"/>
                    <a:pt x="2693" y="1219"/>
                    <a:pt x="2548" y="1119"/>
                  </a:cubicBezTo>
                  <a:lnTo>
                    <a:pt x="1064" y="100"/>
                  </a:lnTo>
                  <a:cubicBezTo>
                    <a:pt x="956" y="32"/>
                    <a:pt x="834" y="0"/>
                    <a:pt x="7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-14742" y="3231105"/>
              <a:ext cx="172792" cy="121295"/>
            </a:xfrm>
            <a:custGeom>
              <a:avLst/>
              <a:gdLst/>
              <a:ahLst/>
              <a:cxnLst/>
              <a:rect l="l" t="t" r="r" b="b"/>
              <a:pathLst>
                <a:path w="4966" h="3486" extrusionOk="0">
                  <a:moveTo>
                    <a:pt x="1002" y="1"/>
                  </a:moveTo>
                  <a:cubicBezTo>
                    <a:pt x="389" y="1"/>
                    <a:pt x="0" y="920"/>
                    <a:pt x="678" y="1310"/>
                  </a:cubicBezTo>
                  <a:cubicBezTo>
                    <a:pt x="1254" y="1631"/>
                    <a:pt x="1797" y="1986"/>
                    <a:pt x="2340" y="2352"/>
                  </a:cubicBezTo>
                  <a:cubicBezTo>
                    <a:pt x="2533" y="2475"/>
                    <a:pt x="2721" y="2604"/>
                    <a:pt x="2907" y="2735"/>
                  </a:cubicBezTo>
                  <a:lnTo>
                    <a:pt x="2907" y="2735"/>
                  </a:lnTo>
                  <a:cubicBezTo>
                    <a:pt x="2975" y="2920"/>
                    <a:pt x="3119" y="3074"/>
                    <a:pt x="3312" y="3151"/>
                  </a:cubicBezTo>
                  <a:lnTo>
                    <a:pt x="3312" y="3151"/>
                  </a:lnTo>
                  <a:cubicBezTo>
                    <a:pt x="3325" y="3159"/>
                    <a:pt x="3338" y="3166"/>
                    <a:pt x="3348" y="3171"/>
                  </a:cubicBezTo>
                  <a:cubicBezTo>
                    <a:pt x="3403" y="3193"/>
                    <a:pt x="3447" y="3227"/>
                    <a:pt x="3503" y="3260"/>
                  </a:cubicBezTo>
                  <a:cubicBezTo>
                    <a:pt x="3625" y="3349"/>
                    <a:pt x="3758" y="3415"/>
                    <a:pt x="3902" y="3459"/>
                  </a:cubicBezTo>
                  <a:cubicBezTo>
                    <a:pt x="3967" y="3477"/>
                    <a:pt x="4031" y="3486"/>
                    <a:pt x="4094" y="3486"/>
                  </a:cubicBezTo>
                  <a:cubicBezTo>
                    <a:pt x="4599" y="3486"/>
                    <a:pt x="4966" y="2924"/>
                    <a:pt x="4699" y="2440"/>
                  </a:cubicBezTo>
                  <a:cubicBezTo>
                    <a:pt x="4555" y="2219"/>
                    <a:pt x="4356" y="2041"/>
                    <a:pt x="4145" y="1908"/>
                  </a:cubicBezTo>
                  <a:cubicBezTo>
                    <a:pt x="3248" y="1277"/>
                    <a:pt x="2340" y="657"/>
                    <a:pt x="1376" y="114"/>
                  </a:cubicBezTo>
                  <a:cubicBezTo>
                    <a:pt x="1247" y="35"/>
                    <a:pt x="1120" y="1"/>
                    <a:pt x="1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7673874" y="2557057"/>
              <a:ext cx="1975869" cy="3240876"/>
            </a:xfrm>
            <a:custGeom>
              <a:avLst/>
              <a:gdLst/>
              <a:ahLst/>
              <a:cxnLst/>
              <a:rect l="l" t="t" r="r" b="b"/>
              <a:pathLst>
                <a:path w="56786" h="93142" fill="none" extrusionOk="0">
                  <a:moveTo>
                    <a:pt x="56785" y="10258"/>
                  </a:moveTo>
                  <a:cubicBezTo>
                    <a:pt x="53894" y="7345"/>
                    <a:pt x="50349" y="5140"/>
                    <a:pt x="46594" y="3501"/>
                  </a:cubicBezTo>
                  <a:cubicBezTo>
                    <a:pt x="40124" y="698"/>
                    <a:pt x="31550" y="0"/>
                    <a:pt x="26964" y="5351"/>
                  </a:cubicBezTo>
                  <a:cubicBezTo>
                    <a:pt x="24283" y="8486"/>
                    <a:pt x="23718" y="12906"/>
                    <a:pt x="23884" y="17027"/>
                  </a:cubicBezTo>
                  <a:cubicBezTo>
                    <a:pt x="24039" y="21147"/>
                    <a:pt x="24804" y="25268"/>
                    <a:pt x="24327" y="29367"/>
                  </a:cubicBezTo>
                  <a:cubicBezTo>
                    <a:pt x="23840" y="33455"/>
                    <a:pt x="21768" y="37709"/>
                    <a:pt x="17969" y="39293"/>
                  </a:cubicBezTo>
                  <a:cubicBezTo>
                    <a:pt x="15111" y="40489"/>
                    <a:pt x="11776" y="39991"/>
                    <a:pt x="8896" y="41121"/>
                  </a:cubicBezTo>
                  <a:cubicBezTo>
                    <a:pt x="3756" y="43137"/>
                    <a:pt x="1" y="48964"/>
                    <a:pt x="1186" y="54358"/>
                  </a:cubicBezTo>
                  <a:cubicBezTo>
                    <a:pt x="2371" y="59753"/>
                    <a:pt x="7633" y="65082"/>
                    <a:pt x="10613" y="69734"/>
                  </a:cubicBezTo>
                  <a:cubicBezTo>
                    <a:pt x="15122" y="76769"/>
                    <a:pt x="18766" y="84800"/>
                    <a:pt x="18323" y="93141"/>
                  </a:cubicBezTo>
                </a:path>
              </a:pathLst>
            </a:custGeom>
            <a:solidFill>
              <a:schemeClr val="lt2"/>
            </a:solidFill>
            <a:ln w="692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8005749" y="2836878"/>
              <a:ext cx="1828234" cy="3011542"/>
            </a:xfrm>
            <a:custGeom>
              <a:avLst/>
              <a:gdLst/>
              <a:ahLst/>
              <a:cxnLst/>
              <a:rect l="l" t="t" r="r" b="b"/>
              <a:pathLst>
                <a:path w="52543" h="86551" fill="none" extrusionOk="0">
                  <a:moveTo>
                    <a:pt x="52542" y="16994"/>
                  </a:moveTo>
                  <a:cubicBezTo>
                    <a:pt x="48012" y="11643"/>
                    <a:pt x="35250" y="1"/>
                    <a:pt x="27429" y="4509"/>
                  </a:cubicBezTo>
                  <a:cubicBezTo>
                    <a:pt x="25734" y="5495"/>
                    <a:pt x="24649" y="7312"/>
                    <a:pt x="24183" y="9217"/>
                  </a:cubicBezTo>
                  <a:cubicBezTo>
                    <a:pt x="23065" y="13726"/>
                    <a:pt x="24505" y="18478"/>
                    <a:pt x="24538" y="23020"/>
                  </a:cubicBezTo>
                  <a:cubicBezTo>
                    <a:pt x="24571" y="27529"/>
                    <a:pt x="23408" y="31683"/>
                    <a:pt x="20317" y="35017"/>
                  </a:cubicBezTo>
                  <a:cubicBezTo>
                    <a:pt x="16329" y="39326"/>
                    <a:pt x="8597" y="37044"/>
                    <a:pt x="4576" y="41653"/>
                  </a:cubicBezTo>
                  <a:cubicBezTo>
                    <a:pt x="1" y="46881"/>
                    <a:pt x="6038" y="53207"/>
                    <a:pt x="9572" y="56674"/>
                  </a:cubicBezTo>
                  <a:cubicBezTo>
                    <a:pt x="17725" y="64705"/>
                    <a:pt x="19708" y="75451"/>
                    <a:pt x="19320" y="86551"/>
                  </a:cubicBezTo>
                </a:path>
              </a:pathLst>
            </a:custGeom>
            <a:solidFill>
              <a:schemeClr val="lt2"/>
            </a:solidFill>
            <a:ln w="761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149725" y="922425"/>
            <a:ext cx="8844600" cy="4054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 txBox="1">
            <a:spLocks noGrp="1"/>
          </p:cNvSpPr>
          <p:nvPr>
            <p:ph type="title"/>
          </p:nvPr>
        </p:nvSpPr>
        <p:spPr>
          <a:xfrm>
            <a:off x="720000" y="983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"/>
          <p:cNvSpPr txBox="1">
            <a:spLocks noGrp="1"/>
          </p:cNvSpPr>
          <p:nvPr>
            <p:ph type="body" idx="1"/>
          </p:nvPr>
        </p:nvSpPr>
        <p:spPr>
          <a:xfrm>
            <a:off x="720000" y="1502275"/>
            <a:ext cx="7704000" cy="30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7"/>
          <p:cNvGrpSpPr/>
          <p:nvPr/>
        </p:nvGrpSpPr>
        <p:grpSpPr>
          <a:xfrm rot="10800000">
            <a:off x="-39881" y="-1571226"/>
            <a:ext cx="9782325" cy="6714737"/>
            <a:chOff x="-601718" y="-6951"/>
            <a:chExt cx="9782325" cy="6714737"/>
          </a:xfrm>
        </p:grpSpPr>
        <p:sp>
          <p:nvSpPr>
            <p:cNvPr id="310" name="Google Shape;310;p7"/>
            <p:cNvSpPr/>
            <p:nvPr/>
          </p:nvSpPr>
          <p:spPr>
            <a:xfrm>
              <a:off x="7525856" y="673381"/>
              <a:ext cx="1646291" cy="1785888"/>
            </a:xfrm>
            <a:custGeom>
              <a:avLst/>
              <a:gdLst/>
              <a:ahLst/>
              <a:cxnLst/>
              <a:rect l="l" t="t" r="r" b="b"/>
              <a:pathLst>
                <a:path w="47314" h="51326" extrusionOk="0">
                  <a:moveTo>
                    <a:pt x="47314" y="1"/>
                  </a:moveTo>
                  <a:lnTo>
                    <a:pt x="10159" y="621"/>
                  </a:lnTo>
                  <a:cubicBezTo>
                    <a:pt x="5850" y="4853"/>
                    <a:pt x="2981" y="10336"/>
                    <a:pt x="1951" y="16285"/>
                  </a:cubicBezTo>
                  <a:cubicBezTo>
                    <a:pt x="1" y="27717"/>
                    <a:pt x="5639" y="39914"/>
                    <a:pt x="15244" y="46416"/>
                  </a:cubicBezTo>
                  <a:cubicBezTo>
                    <a:pt x="20167" y="49746"/>
                    <a:pt x="27019" y="51325"/>
                    <a:pt x="33826" y="51325"/>
                  </a:cubicBezTo>
                  <a:cubicBezTo>
                    <a:pt x="38566" y="51325"/>
                    <a:pt x="43284" y="50559"/>
                    <a:pt x="47314" y="49086"/>
                  </a:cubicBezTo>
                  <a:lnTo>
                    <a:pt x="47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5840473" y="-6950"/>
              <a:ext cx="3340134" cy="1785891"/>
            </a:xfrm>
            <a:custGeom>
              <a:avLst/>
              <a:gdLst/>
              <a:ahLst/>
              <a:cxnLst/>
              <a:rect l="l" t="t" r="r" b="b"/>
              <a:pathLst>
                <a:path w="84092" h="44962" extrusionOk="0">
                  <a:moveTo>
                    <a:pt x="1009" y="0"/>
                  </a:moveTo>
                  <a:lnTo>
                    <a:pt x="1009" y="0"/>
                  </a:lnTo>
                  <a:cubicBezTo>
                    <a:pt x="1" y="7345"/>
                    <a:pt x="3678" y="18821"/>
                    <a:pt x="10115" y="22610"/>
                  </a:cubicBezTo>
                  <a:cubicBezTo>
                    <a:pt x="13740" y="24746"/>
                    <a:pt x="17816" y="25544"/>
                    <a:pt x="22015" y="25544"/>
                  </a:cubicBezTo>
                  <a:cubicBezTo>
                    <a:pt x="26745" y="25544"/>
                    <a:pt x="31631" y="24530"/>
                    <a:pt x="36203" y="23275"/>
                  </a:cubicBezTo>
                  <a:cubicBezTo>
                    <a:pt x="39898" y="22256"/>
                    <a:pt x="43831" y="21124"/>
                    <a:pt x="47602" y="21124"/>
                  </a:cubicBezTo>
                  <a:cubicBezTo>
                    <a:pt x="49698" y="21124"/>
                    <a:pt x="51745" y="21474"/>
                    <a:pt x="53672" y="22388"/>
                  </a:cubicBezTo>
                  <a:cubicBezTo>
                    <a:pt x="61105" y="25922"/>
                    <a:pt x="62767" y="36036"/>
                    <a:pt x="69137" y="41254"/>
                  </a:cubicBezTo>
                  <a:cubicBezTo>
                    <a:pt x="72798" y="44244"/>
                    <a:pt x="77036" y="44961"/>
                    <a:pt x="80669" y="44961"/>
                  </a:cubicBezTo>
                  <a:cubicBezTo>
                    <a:pt x="81894" y="44961"/>
                    <a:pt x="83050" y="44880"/>
                    <a:pt x="84092" y="44776"/>
                  </a:cubicBezTo>
                  <a:lnTo>
                    <a:pt x="83848" y="244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-40873" y="306495"/>
              <a:ext cx="2449951" cy="2245113"/>
            </a:xfrm>
            <a:custGeom>
              <a:avLst/>
              <a:gdLst/>
              <a:ahLst/>
              <a:cxnLst/>
              <a:rect l="l" t="t" r="r" b="b"/>
              <a:pathLst>
                <a:path w="70411" h="64524" extrusionOk="0">
                  <a:moveTo>
                    <a:pt x="59521" y="1"/>
                  </a:moveTo>
                  <a:lnTo>
                    <a:pt x="0" y="1485"/>
                  </a:lnTo>
                  <a:lnTo>
                    <a:pt x="476" y="64462"/>
                  </a:lnTo>
                  <a:cubicBezTo>
                    <a:pt x="1156" y="64503"/>
                    <a:pt x="1843" y="64523"/>
                    <a:pt x="2535" y="64523"/>
                  </a:cubicBezTo>
                  <a:cubicBezTo>
                    <a:pt x="15365" y="64523"/>
                    <a:pt x="30207" y="57589"/>
                    <a:pt x="36113" y="46427"/>
                  </a:cubicBezTo>
                  <a:cubicBezTo>
                    <a:pt x="39326" y="40346"/>
                    <a:pt x="41486" y="32547"/>
                    <a:pt x="47955" y="30199"/>
                  </a:cubicBezTo>
                  <a:cubicBezTo>
                    <a:pt x="50426" y="29301"/>
                    <a:pt x="53129" y="29412"/>
                    <a:pt x="55721" y="29002"/>
                  </a:cubicBezTo>
                  <a:cubicBezTo>
                    <a:pt x="62622" y="27906"/>
                    <a:pt x="68903" y="22489"/>
                    <a:pt x="70067" y="15609"/>
                  </a:cubicBezTo>
                  <a:cubicBezTo>
                    <a:pt x="70410" y="13471"/>
                    <a:pt x="70233" y="11289"/>
                    <a:pt x="69557" y="9240"/>
                  </a:cubicBezTo>
                  <a:cubicBezTo>
                    <a:pt x="68073" y="4631"/>
                    <a:pt x="64295" y="743"/>
                    <a:pt x="59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-40874" y="-6951"/>
              <a:ext cx="2135299" cy="1176430"/>
            </a:xfrm>
            <a:custGeom>
              <a:avLst/>
              <a:gdLst/>
              <a:ahLst/>
              <a:cxnLst/>
              <a:rect l="l" t="t" r="r" b="b"/>
              <a:pathLst>
                <a:path w="90040" h="49607" extrusionOk="0">
                  <a:moveTo>
                    <a:pt x="90040" y="0"/>
                  </a:moveTo>
                  <a:lnTo>
                    <a:pt x="0" y="244"/>
                  </a:lnTo>
                  <a:lnTo>
                    <a:pt x="0" y="49573"/>
                  </a:lnTo>
                  <a:cubicBezTo>
                    <a:pt x="485" y="49595"/>
                    <a:pt x="981" y="49607"/>
                    <a:pt x="1485" y="49607"/>
                  </a:cubicBezTo>
                  <a:cubicBezTo>
                    <a:pt x="10212" y="49607"/>
                    <a:pt x="21495" y="46237"/>
                    <a:pt x="25789" y="38927"/>
                  </a:cubicBezTo>
                  <a:cubicBezTo>
                    <a:pt x="29877" y="31959"/>
                    <a:pt x="31228" y="22233"/>
                    <a:pt x="38683" y="19120"/>
                  </a:cubicBezTo>
                  <a:cubicBezTo>
                    <a:pt x="40345" y="18428"/>
                    <a:pt x="42096" y="18184"/>
                    <a:pt x="43883" y="18184"/>
                  </a:cubicBezTo>
                  <a:cubicBezTo>
                    <a:pt x="46588" y="18184"/>
                    <a:pt x="49377" y="18744"/>
                    <a:pt x="52065" y="19165"/>
                  </a:cubicBezTo>
                  <a:cubicBezTo>
                    <a:pt x="54951" y="19613"/>
                    <a:pt x="57906" y="19876"/>
                    <a:pt x="60850" y="19876"/>
                  </a:cubicBezTo>
                  <a:cubicBezTo>
                    <a:pt x="63794" y="19876"/>
                    <a:pt x="66727" y="19613"/>
                    <a:pt x="69568" y="19010"/>
                  </a:cubicBezTo>
                  <a:cubicBezTo>
                    <a:pt x="72703" y="18356"/>
                    <a:pt x="75716" y="17226"/>
                    <a:pt x="78508" y="15642"/>
                  </a:cubicBezTo>
                  <a:cubicBezTo>
                    <a:pt x="82740" y="13216"/>
                    <a:pt x="88046" y="5572"/>
                    <a:pt x="90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-601718" y="3790470"/>
              <a:ext cx="2749431" cy="1404605"/>
            </a:xfrm>
            <a:custGeom>
              <a:avLst/>
              <a:gdLst/>
              <a:ahLst/>
              <a:cxnLst/>
              <a:rect l="l" t="t" r="r" b="b"/>
              <a:pathLst>
                <a:path w="79018" h="40368" extrusionOk="0">
                  <a:moveTo>
                    <a:pt x="39914" y="1"/>
                  </a:moveTo>
                  <a:cubicBezTo>
                    <a:pt x="39903" y="1"/>
                    <a:pt x="39892" y="1"/>
                    <a:pt x="39880" y="1"/>
                  </a:cubicBezTo>
                  <a:cubicBezTo>
                    <a:pt x="19099" y="1"/>
                    <a:pt x="1319" y="19919"/>
                    <a:pt x="1" y="40368"/>
                  </a:cubicBezTo>
                  <a:lnTo>
                    <a:pt x="79018" y="40124"/>
                  </a:lnTo>
                  <a:cubicBezTo>
                    <a:pt x="78531" y="32713"/>
                    <a:pt x="75983" y="22367"/>
                    <a:pt x="71950" y="16640"/>
                  </a:cubicBezTo>
                  <a:cubicBezTo>
                    <a:pt x="64623" y="6203"/>
                    <a:pt x="52663" y="1"/>
                    <a:pt x="399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7382817" y="3568100"/>
              <a:ext cx="2393270" cy="1129098"/>
            </a:xfrm>
            <a:custGeom>
              <a:avLst/>
              <a:gdLst/>
              <a:ahLst/>
              <a:cxnLst/>
              <a:rect l="l" t="t" r="r" b="b"/>
              <a:pathLst>
                <a:path w="68782" h="32450" extrusionOk="0">
                  <a:moveTo>
                    <a:pt x="45725" y="0"/>
                  </a:moveTo>
                  <a:cubicBezTo>
                    <a:pt x="41591" y="0"/>
                    <a:pt x="37410" y="1148"/>
                    <a:pt x="34120" y="3637"/>
                  </a:cubicBezTo>
                  <a:cubicBezTo>
                    <a:pt x="32214" y="5088"/>
                    <a:pt x="30663" y="6916"/>
                    <a:pt x="29102" y="8732"/>
                  </a:cubicBezTo>
                  <a:cubicBezTo>
                    <a:pt x="28093" y="9907"/>
                    <a:pt x="27074" y="11070"/>
                    <a:pt x="25944" y="12122"/>
                  </a:cubicBezTo>
                  <a:cubicBezTo>
                    <a:pt x="22843" y="15002"/>
                    <a:pt x="18988" y="16952"/>
                    <a:pt x="14833" y="17750"/>
                  </a:cubicBezTo>
                  <a:cubicBezTo>
                    <a:pt x="14237" y="17862"/>
                    <a:pt x="13601" y="17896"/>
                    <a:pt x="12947" y="17896"/>
                  </a:cubicBezTo>
                  <a:cubicBezTo>
                    <a:pt x="12001" y="17896"/>
                    <a:pt x="11017" y="17826"/>
                    <a:pt x="10061" y="17826"/>
                  </a:cubicBezTo>
                  <a:cubicBezTo>
                    <a:pt x="8952" y="17826"/>
                    <a:pt x="7879" y="17920"/>
                    <a:pt x="6946" y="18326"/>
                  </a:cubicBezTo>
                  <a:cubicBezTo>
                    <a:pt x="3135" y="19987"/>
                    <a:pt x="0" y="25504"/>
                    <a:pt x="244" y="32206"/>
                  </a:cubicBezTo>
                  <a:lnTo>
                    <a:pt x="62977" y="32450"/>
                  </a:lnTo>
                  <a:cubicBezTo>
                    <a:pt x="66799" y="29337"/>
                    <a:pt x="68782" y="23344"/>
                    <a:pt x="68560" y="20596"/>
                  </a:cubicBezTo>
                  <a:cubicBezTo>
                    <a:pt x="67574" y="9164"/>
                    <a:pt x="57981" y="424"/>
                    <a:pt x="46516" y="14"/>
                  </a:cubicBezTo>
                  <a:cubicBezTo>
                    <a:pt x="46252" y="5"/>
                    <a:pt x="45989" y="0"/>
                    <a:pt x="45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607810" y="2713530"/>
              <a:ext cx="330379" cy="330379"/>
            </a:xfrm>
            <a:custGeom>
              <a:avLst/>
              <a:gdLst/>
              <a:ahLst/>
              <a:cxnLst/>
              <a:rect l="l" t="t" r="r" b="b"/>
              <a:pathLst>
                <a:path w="9495" h="9495" extrusionOk="0">
                  <a:moveTo>
                    <a:pt x="4742" y="1"/>
                  </a:moveTo>
                  <a:lnTo>
                    <a:pt x="1" y="4742"/>
                  </a:lnTo>
                  <a:lnTo>
                    <a:pt x="4742" y="9494"/>
                  </a:lnTo>
                  <a:lnTo>
                    <a:pt x="9494" y="4742"/>
                  </a:lnTo>
                  <a:lnTo>
                    <a:pt x="4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7" name="Google Shape;317;p7"/>
            <p:cNvGrpSpPr/>
            <p:nvPr/>
          </p:nvGrpSpPr>
          <p:grpSpPr>
            <a:xfrm>
              <a:off x="5591672" y="3652334"/>
              <a:ext cx="3264049" cy="1461181"/>
              <a:chOff x="5591672" y="3652334"/>
              <a:chExt cx="3264049" cy="1461181"/>
            </a:xfrm>
          </p:grpSpPr>
          <p:sp>
            <p:nvSpPr>
              <p:cNvPr id="318" name="Google Shape;318;p7"/>
              <p:cNvSpPr/>
              <p:nvPr/>
            </p:nvSpPr>
            <p:spPr>
              <a:xfrm>
                <a:off x="7562878" y="4177773"/>
                <a:ext cx="341548" cy="175889"/>
              </a:xfrm>
              <a:custGeom>
                <a:avLst/>
                <a:gdLst/>
                <a:ahLst/>
                <a:cxnLst/>
                <a:rect l="l" t="t" r="r" b="b"/>
                <a:pathLst>
                  <a:path w="9816" h="5055" extrusionOk="0">
                    <a:moveTo>
                      <a:pt x="4459" y="1443"/>
                    </a:moveTo>
                    <a:lnTo>
                      <a:pt x="4587" y="1498"/>
                    </a:lnTo>
                    <a:cubicBezTo>
                      <a:pt x="4544" y="1480"/>
                      <a:pt x="4501" y="1462"/>
                      <a:pt x="4459" y="1443"/>
                    </a:cubicBezTo>
                    <a:close/>
                    <a:moveTo>
                      <a:pt x="7179" y="2207"/>
                    </a:moveTo>
                    <a:lnTo>
                      <a:pt x="7336" y="2226"/>
                    </a:lnTo>
                    <a:lnTo>
                      <a:pt x="7336" y="2226"/>
                    </a:lnTo>
                    <a:cubicBezTo>
                      <a:pt x="7283" y="2221"/>
                      <a:pt x="7231" y="2214"/>
                      <a:pt x="7179" y="2207"/>
                    </a:cubicBezTo>
                    <a:close/>
                    <a:moveTo>
                      <a:pt x="1542" y="0"/>
                    </a:moveTo>
                    <a:cubicBezTo>
                      <a:pt x="1410" y="0"/>
                      <a:pt x="1282" y="16"/>
                      <a:pt x="1175" y="47"/>
                    </a:cubicBezTo>
                    <a:cubicBezTo>
                      <a:pt x="432" y="247"/>
                      <a:pt x="0" y="1011"/>
                      <a:pt x="200" y="1753"/>
                    </a:cubicBezTo>
                    <a:cubicBezTo>
                      <a:pt x="311" y="2086"/>
                      <a:pt x="532" y="2385"/>
                      <a:pt x="842" y="2584"/>
                    </a:cubicBezTo>
                    <a:cubicBezTo>
                      <a:pt x="2947" y="4035"/>
                      <a:pt x="5406" y="4888"/>
                      <a:pt x="7965" y="5054"/>
                    </a:cubicBezTo>
                    <a:cubicBezTo>
                      <a:pt x="9195" y="5054"/>
                      <a:pt x="9815" y="3559"/>
                      <a:pt x="8940" y="2695"/>
                    </a:cubicBezTo>
                    <a:cubicBezTo>
                      <a:pt x="8674" y="2440"/>
                      <a:pt x="8320" y="2296"/>
                      <a:pt x="7965" y="2285"/>
                    </a:cubicBezTo>
                    <a:lnTo>
                      <a:pt x="7954" y="2285"/>
                    </a:lnTo>
                    <a:cubicBezTo>
                      <a:pt x="7791" y="2271"/>
                      <a:pt x="7624" y="2257"/>
                      <a:pt x="7458" y="2240"/>
                    </a:cubicBezTo>
                    <a:lnTo>
                      <a:pt x="7458" y="2240"/>
                    </a:lnTo>
                    <a:cubicBezTo>
                      <a:pt x="6390" y="2086"/>
                      <a:pt x="5342" y="1803"/>
                      <a:pt x="4343" y="1391"/>
                    </a:cubicBezTo>
                    <a:lnTo>
                      <a:pt x="4343" y="1391"/>
                    </a:lnTo>
                    <a:cubicBezTo>
                      <a:pt x="3602" y="1056"/>
                      <a:pt x="2897" y="650"/>
                      <a:pt x="2238" y="180"/>
                    </a:cubicBezTo>
                    <a:cubicBezTo>
                      <a:pt x="2057" y="57"/>
                      <a:pt x="1792" y="0"/>
                      <a:pt x="15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7"/>
              <p:cNvSpPr/>
              <p:nvPr/>
            </p:nvSpPr>
            <p:spPr>
              <a:xfrm>
                <a:off x="7874328" y="4017507"/>
                <a:ext cx="220496" cy="157969"/>
              </a:xfrm>
              <a:custGeom>
                <a:avLst/>
                <a:gdLst/>
                <a:ahLst/>
                <a:cxnLst/>
                <a:rect l="l" t="t" r="r" b="b"/>
                <a:pathLst>
                  <a:path w="6337" h="4540" extrusionOk="0">
                    <a:moveTo>
                      <a:pt x="2936" y="865"/>
                    </a:moveTo>
                    <a:lnTo>
                      <a:pt x="2994" y="909"/>
                    </a:lnTo>
                    <a:lnTo>
                      <a:pt x="2994" y="909"/>
                    </a:lnTo>
                    <a:cubicBezTo>
                      <a:pt x="2975" y="894"/>
                      <a:pt x="2955" y="880"/>
                      <a:pt x="2936" y="865"/>
                    </a:cubicBezTo>
                    <a:close/>
                    <a:moveTo>
                      <a:pt x="3159" y="1034"/>
                    </a:moveTo>
                    <a:lnTo>
                      <a:pt x="3213" y="1075"/>
                    </a:lnTo>
                    <a:cubicBezTo>
                      <a:pt x="3195" y="1062"/>
                      <a:pt x="3177" y="1048"/>
                      <a:pt x="3159" y="1034"/>
                    </a:cubicBezTo>
                    <a:close/>
                    <a:moveTo>
                      <a:pt x="3866" y="1463"/>
                    </a:moveTo>
                    <a:lnTo>
                      <a:pt x="3922" y="1485"/>
                    </a:lnTo>
                    <a:lnTo>
                      <a:pt x="3922" y="1485"/>
                    </a:lnTo>
                    <a:cubicBezTo>
                      <a:pt x="3904" y="1478"/>
                      <a:pt x="3885" y="1470"/>
                      <a:pt x="3866" y="1463"/>
                    </a:cubicBezTo>
                    <a:close/>
                    <a:moveTo>
                      <a:pt x="1505" y="1"/>
                    </a:moveTo>
                    <a:cubicBezTo>
                      <a:pt x="1138" y="1"/>
                      <a:pt x="770" y="134"/>
                      <a:pt x="521" y="399"/>
                    </a:cubicBezTo>
                    <a:cubicBezTo>
                      <a:pt x="0" y="953"/>
                      <a:pt x="0" y="1817"/>
                      <a:pt x="521" y="2360"/>
                    </a:cubicBezTo>
                    <a:cubicBezTo>
                      <a:pt x="1551" y="3468"/>
                      <a:pt x="2903" y="4221"/>
                      <a:pt x="4387" y="4498"/>
                    </a:cubicBezTo>
                    <a:cubicBezTo>
                      <a:pt x="4502" y="4526"/>
                      <a:pt x="4619" y="4540"/>
                      <a:pt x="4734" y="4540"/>
                    </a:cubicBezTo>
                    <a:cubicBezTo>
                      <a:pt x="4985" y="4540"/>
                      <a:pt x="5230" y="4475"/>
                      <a:pt x="5450" y="4354"/>
                    </a:cubicBezTo>
                    <a:cubicBezTo>
                      <a:pt x="6115" y="3977"/>
                      <a:pt x="6337" y="3124"/>
                      <a:pt x="5949" y="2460"/>
                    </a:cubicBezTo>
                    <a:cubicBezTo>
                      <a:pt x="5772" y="2183"/>
                      <a:pt x="5473" y="1895"/>
                      <a:pt x="5118" y="1828"/>
                    </a:cubicBezTo>
                    <a:lnTo>
                      <a:pt x="5129" y="1828"/>
                    </a:lnTo>
                    <a:cubicBezTo>
                      <a:pt x="4777" y="1765"/>
                      <a:pt x="4432" y="1672"/>
                      <a:pt x="4094" y="1550"/>
                    </a:cubicBezTo>
                    <a:lnTo>
                      <a:pt x="4094" y="1550"/>
                    </a:lnTo>
                    <a:cubicBezTo>
                      <a:pt x="3740" y="1392"/>
                      <a:pt x="3396" y="1199"/>
                      <a:pt x="3077" y="969"/>
                    </a:cubicBezTo>
                    <a:lnTo>
                      <a:pt x="3077" y="969"/>
                    </a:lnTo>
                    <a:cubicBezTo>
                      <a:pt x="2863" y="798"/>
                      <a:pt x="2665" y="610"/>
                      <a:pt x="2482" y="399"/>
                    </a:cubicBezTo>
                    <a:cubicBezTo>
                      <a:pt x="2238" y="134"/>
                      <a:pt x="1872" y="1"/>
                      <a:pt x="15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7"/>
              <p:cNvSpPr/>
              <p:nvPr/>
            </p:nvSpPr>
            <p:spPr>
              <a:xfrm>
                <a:off x="8184978" y="4277252"/>
                <a:ext cx="256752" cy="174079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5003" extrusionOk="0">
                    <a:moveTo>
                      <a:pt x="4022" y="3813"/>
                    </a:moveTo>
                    <a:cubicBezTo>
                      <a:pt x="4057" y="3840"/>
                      <a:pt x="4091" y="3868"/>
                      <a:pt x="4126" y="3896"/>
                    </a:cubicBezTo>
                    <a:lnTo>
                      <a:pt x="4126" y="3896"/>
                    </a:lnTo>
                    <a:lnTo>
                      <a:pt x="4022" y="3813"/>
                    </a:lnTo>
                    <a:close/>
                    <a:moveTo>
                      <a:pt x="1555" y="1"/>
                    </a:moveTo>
                    <a:cubicBezTo>
                      <a:pt x="1325" y="1"/>
                      <a:pt x="1106" y="45"/>
                      <a:pt x="887" y="179"/>
                    </a:cubicBezTo>
                    <a:cubicBezTo>
                      <a:pt x="222" y="567"/>
                      <a:pt x="1" y="1409"/>
                      <a:pt x="389" y="2073"/>
                    </a:cubicBezTo>
                    <a:cubicBezTo>
                      <a:pt x="577" y="2350"/>
                      <a:pt x="876" y="2650"/>
                      <a:pt x="1219" y="2705"/>
                    </a:cubicBezTo>
                    <a:cubicBezTo>
                      <a:pt x="1772" y="2795"/>
                      <a:pt x="2316" y="2941"/>
                      <a:pt x="2834" y="3149"/>
                    </a:cubicBezTo>
                    <a:lnTo>
                      <a:pt x="2834" y="3149"/>
                    </a:lnTo>
                    <a:cubicBezTo>
                      <a:pt x="3329" y="3378"/>
                      <a:pt x="3793" y="3657"/>
                      <a:pt x="4232" y="3984"/>
                    </a:cubicBezTo>
                    <a:lnTo>
                      <a:pt x="4232" y="3984"/>
                    </a:lnTo>
                    <a:cubicBezTo>
                      <a:pt x="4463" y="4179"/>
                      <a:pt x="4681" y="4386"/>
                      <a:pt x="4886" y="4599"/>
                    </a:cubicBezTo>
                    <a:cubicBezTo>
                      <a:pt x="5137" y="4866"/>
                      <a:pt x="5505" y="5002"/>
                      <a:pt x="5872" y="5002"/>
                    </a:cubicBezTo>
                    <a:cubicBezTo>
                      <a:pt x="6236" y="5002"/>
                      <a:pt x="6599" y="4869"/>
                      <a:pt x="6847" y="4599"/>
                    </a:cubicBezTo>
                    <a:cubicBezTo>
                      <a:pt x="7379" y="4056"/>
                      <a:pt x="7379" y="3192"/>
                      <a:pt x="6847" y="2650"/>
                    </a:cubicBezTo>
                    <a:cubicBezTo>
                      <a:pt x="5540" y="1265"/>
                      <a:pt x="3823" y="356"/>
                      <a:pt x="1962" y="35"/>
                    </a:cubicBezTo>
                    <a:cubicBezTo>
                      <a:pt x="1821" y="15"/>
                      <a:pt x="1686" y="1"/>
                      <a:pt x="15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7"/>
              <p:cNvSpPr/>
              <p:nvPr/>
            </p:nvSpPr>
            <p:spPr>
              <a:xfrm>
                <a:off x="8200009" y="4529759"/>
                <a:ext cx="269105" cy="173871"/>
              </a:xfrm>
              <a:custGeom>
                <a:avLst/>
                <a:gdLst/>
                <a:ahLst/>
                <a:cxnLst/>
                <a:rect l="l" t="t" r="r" b="b"/>
                <a:pathLst>
                  <a:path w="7734" h="4997" extrusionOk="0">
                    <a:moveTo>
                      <a:pt x="3169" y="710"/>
                    </a:moveTo>
                    <a:lnTo>
                      <a:pt x="3240" y="764"/>
                    </a:lnTo>
                    <a:lnTo>
                      <a:pt x="3240" y="764"/>
                    </a:lnTo>
                    <a:cubicBezTo>
                      <a:pt x="3216" y="746"/>
                      <a:pt x="3193" y="728"/>
                      <a:pt x="3169" y="710"/>
                    </a:cubicBezTo>
                    <a:close/>
                    <a:moveTo>
                      <a:pt x="4875" y="1762"/>
                    </a:moveTo>
                    <a:lnTo>
                      <a:pt x="5141" y="1869"/>
                    </a:lnTo>
                    <a:lnTo>
                      <a:pt x="5141" y="1869"/>
                    </a:lnTo>
                    <a:cubicBezTo>
                      <a:pt x="5052" y="1834"/>
                      <a:pt x="4963" y="1799"/>
                      <a:pt x="4875" y="1762"/>
                    </a:cubicBezTo>
                    <a:close/>
                    <a:moveTo>
                      <a:pt x="1851" y="1"/>
                    </a:moveTo>
                    <a:cubicBezTo>
                      <a:pt x="610" y="1"/>
                      <a:pt x="1" y="1485"/>
                      <a:pt x="865" y="2360"/>
                    </a:cubicBezTo>
                    <a:cubicBezTo>
                      <a:pt x="2250" y="3645"/>
                      <a:pt x="3945" y="4532"/>
                      <a:pt x="5783" y="4953"/>
                    </a:cubicBezTo>
                    <a:cubicBezTo>
                      <a:pt x="5900" y="4982"/>
                      <a:pt x="6020" y="4996"/>
                      <a:pt x="6140" y="4996"/>
                    </a:cubicBezTo>
                    <a:cubicBezTo>
                      <a:pt x="6386" y="4996"/>
                      <a:pt x="6631" y="4935"/>
                      <a:pt x="6847" y="4809"/>
                    </a:cubicBezTo>
                    <a:cubicBezTo>
                      <a:pt x="7512" y="4421"/>
                      <a:pt x="7733" y="3579"/>
                      <a:pt x="7345" y="2914"/>
                    </a:cubicBezTo>
                    <a:cubicBezTo>
                      <a:pt x="7157" y="2604"/>
                      <a:pt x="6869" y="2371"/>
                      <a:pt x="6515" y="2283"/>
                    </a:cubicBezTo>
                    <a:lnTo>
                      <a:pt x="6526" y="2283"/>
                    </a:lnTo>
                    <a:cubicBezTo>
                      <a:pt x="6068" y="2184"/>
                      <a:pt x="5617" y="2049"/>
                      <a:pt x="5179" y="1883"/>
                    </a:cubicBezTo>
                    <a:lnTo>
                      <a:pt x="5179" y="1883"/>
                    </a:lnTo>
                    <a:cubicBezTo>
                      <a:pt x="4534" y="1607"/>
                      <a:pt x="3923" y="1261"/>
                      <a:pt x="3362" y="854"/>
                    </a:cubicBezTo>
                    <a:lnTo>
                      <a:pt x="3362" y="854"/>
                    </a:lnTo>
                    <a:cubicBezTo>
                      <a:pt x="3180" y="710"/>
                      <a:pt x="2999" y="563"/>
                      <a:pt x="2826" y="400"/>
                    </a:cubicBezTo>
                    <a:cubicBezTo>
                      <a:pt x="2560" y="145"/>
                      <a:pt x="2216" y="1"/>
                      <a:pt x="18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7"/>
              <p:cNvSpPr/>
              <p:nvPr/>
            </p:nvSpPr>
            <p:spPr>
              <a:xfrm>
                <a:off x="8653701" y="4541172"/>
                <a:ext cx="202020" cy="174949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5028" extrusionOk="0">
                    <a:moveTo>
                      <a:pt x="3446" y="1589"/>
                    </a:moveTo>
                    <a:lnTo>
                      <a:pt x="3498" y="1629"/>
                    </a:lnTo>
                    <a:lnTo>
                      <a:pt x="3498" y="1629"/>
                    </a:lnTo>
                    <a:cubicBezTo>
                      <a:pt x="3480" y="1616"/>
                      <a:pt x="3463" y="1603"/>
                      <a:pt x="3446" y="1589"/>
                    </a:cubicBezTo>
                    <a:close/>
                    <a:moveTo>
                      <a:pt x="4598" y="2299"/>
                    </a:moveTo>
                    <a:lnTo>
                      <a:pt x="4662" y="2327"/>
                    </a:lnTo>
                    <a:lnTo>
                      <a:pt x="4662" y="2327"/>
                    </a:lnTo>
                    <a:cubicBezTo>
                      <a:pt x="4641" y="2320"/>
                      <a:pt x="4619" y="2314"/>
                      <a:pt x="4598" y="2309"/>
                    </a:cubicBezTo>
                    <a:lnTo>
                      <a:pt x="4598" y="2299"/>
                    </a:lnTo>
                    <a:close/>
                    <a:moveTo>
                      <a:pt x="1411" y="0"/>
                    </a:moveTo>
                    <a:cubicBezTo>
                      <a:pt x="1167" y="0"/>
                      <a:pt x="923" y="64"/>
                      <a:pt x="709" y="182"/>
                    </a:cubicBezTo>
                    <a:cubicBezTo>
                      <a:pt x="399" y="371"/>
                      <a:pt x="166" y="670"/>
                      <a:pt x="78" y="1013"/>
                    </a:cubicBezTo>
                    <a:cubicBezTo>
                      <a:pt x="0" y="1357"/>
                      <a:pt x="0" y="1778"/>
                      <a:pt x="211" y="2088"/>
                    </a:cubicBezTo>
                    <a:cubicBezTo>
                      <a:pt x="621" y="2697"/>
                      <a:pt x="1119" y="3240"/>
                      <a:pt x="1695" y="3705"/>
                    </a:cubicBezTo>
                    <a:cubicBezTo>
                      <a:pt x="2338" y="4248"/>
                      <a:pt x="3069" y="4680"/>
                      <a:pt x="3855" y="4968"/>
                    </a:cubicBezTo>
                    <a:cubicBezTo>
                      <a:pt x="3952" y="5010"/>
                      <a:pt x="4067" y="5027"/>
                      <a:pt x="4187" y="5027"/>
                    </a:cubicBezTo>
                    <a:cubicBezTo>
                      <a:pt x="4450" y="5027"/>
                      <a:pt x="4740" y="4942"/>
                      <a:pt x="4930" y="4835"/>
                    </a:cubicBezTo>
                    <a:cubicBezTo>
                      <a:pt x="5584" y="4447"/>
                      <a:pt x="5805" y="3594"/>
                      <a:pt x="5428" y="2941"/>
                    </a:cubicBezTo>
                    <a:lnTo>
                      <a:pt x="5207" y="2664"/>
                    </a:lnTo>
                    <a:cubicBezTo>
                      <a:pt x="5064" y="2511"/>
                      <a:pt x="4887" y="2399"/>
                      <a:pt x="4692" y="2336"/>
                    </a:cubicBezTo>
                    <a:lnTo>
                      <a:pt x="4692" y="2336"/>
                    </a:lnTo>
                    <a:cubicBezTo>
                      <a:pt x="4320" y="2162"/>
                      <a:pt x="3962" y="1961"/>
                      <a:pt x="3628" y="1724"/>
                    </a:cubicBezTo>
                    <a:lnTo>
                      <a:pt x="3628" y="1724"/>
                    </a:lnTo>
                    <a:cubicBezTo>
                      <a:pt x="3285" y="1444"/>
                      <a:pt x="2966" y="1134"/>
                      <a:pt x="2683" y="787"/>
                    </a:cubicBezTo>
                    <a:lnTo>
                      <a:pt x="2683" y="787"/>
                    </a:lnTo>
                    <a:cubicBezTo>
                      <a:pt x="2657" y="752"/>
                      <a:pt x="2630" y="716"/>
                      <a:pt x="2604" y="681"/>
                    </a:cubicBezTo>
                    <a:cubicBezTo>
                      <a:pt x="2415" y="382"/>
                      <a:pt x="2127" y="149"/>
                      <a:pt x="1773" y="49"/>
                    </a:cubicBezTo>
                    <a:cubicBezTo>
                      <a:pt x="1655" y="16"/>
                      <a:pt x="1533" y="0"/>
                      <a:pt x="14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7"/>
              <p:cNvSpPr/>
              <p:nvPr/>
            </p:nvSpPr>
            <p:spPr>
              <a:xfrm>
                <a:off x="7902443" y="3754631"/>
                <a:ext cx="236328" cy="161449"/>
              </a:xfrm>
              <a:custGeom>
                <a:avLst/>
                <a:gdLst/>
                <a:ahLst/>
                <a:cxnLst/>
                <a:rect l="l" t="t" r="r" b="b"/>
                <a:pathLst>
                  <a:path w="6792" h="4640" extrusionOk="0">
                    <a:moveTo>
                      <a:pt x="1421" y="1"/>
                    </a:moveTo>
                    <a:cubicBezTo>
                      <a:pt x="1301" y="1"/>
                      <a:pt x="1181" y="16"/>
                      <a:pt x="1064" y="45"/>
                    </a:cubicBezTo>
                    <a:cubicBezTo>
                      <a:pt x="710" y="145"/>
                      <a:pt x="422" y="366"/>
                      <a:pt x="233" y="676"/>
                    </a:cubicBezTo>
                    <a:cubicBezTo>
                      <a:pt x="45" y="1009"/>
                      <a:pt x="1" y="1385"/>
                      <a:pt x="89" y="1751"/>
                    </a:cubicBezTo>
                    <a:cubicBezTo>
                      <a:pt x="200" y="2072"/>
                      <a:pt x="411" y="2427"/>
                      <a:pt x="732" y="2582"/>
                    </a:cubicBezTo>
                    <a:lnTo>
                      <a:pt x="4653" y="4454"/>
                    </a:lnTo>
                    <a:cubicBezTo>
                      <a:pt x="4873" y="4575"/>
                      <a:pt x="5125" y="4639"/>
                      <a:pt x="5375" y="4639"/>
                    </a:cubicBezTo>
                    <a:cubicBezTo>
                      <a:pt x="5490" y="4639"/>
                      <a:pt x="5605" y="4626"/>
                      <a:pt x="5717" y="4598"/>
                    </a:cubicBezTo>
                    <a:cubicBezTo>
                      <a:pt x="6071" y="4498"/>
                      <a:pt x="6371" y="4265"/>
                      <a:pt x="6548" y="3955"/>
                    </a:cubicBezTo>
                    <a:cubicBezTo>
                      <a:pt x="6736" y="3634"/>
                      <a:pt x="6791" y="3257"/>
                      <a:pt x="6692" y="2892"/>
                    </a:cubicBezTo>
                    <a:cubicBezTo>
                      <a:pt x="6581" y="2560"/>
                      <a:pt x="6371" y="2216"/>
                      <a:pt x="6049" y="2061"/>
                    </a:cubicBezTo>
                    <a:lnTo>
                      <a:pt x="6038" y="2061"/>
                    </a:lnTo>
                    <a:lnTo>
                      <a:pt x="2128" y="189"/>
                    </a:lnTo>
                    <a:cubicBezTo>
                      <a:pt x="1912" y="63"/>
                      <a:pt x="1667" y="1"/>
                      <a:pt x="14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7"/>
              <p:cNvSpPr/>
              <p:nvPr/>
            </p:nvSpPr>
            <p:spPr>
              <a:xfrm>
                <a:off x="7465731" y="3818236"/>
                <a:ext cx="271784" cy="136466"/>
              </a:xfrm>
              <a:custGeom>
                <a:avLst/>
                <a:gdLst/>
                <a:ahLst/>
                <a:cxnLst/>
                <a:rect l="l" t="t" r="r" b="b"/>
                <a:pathLst>
                  <a:path w="7811" h="3922" extrusionOk="0">
                    <a:moveTo>
                      <a:pt x="1771" y="1"/>
                    </a:moveTo>
                    <a:cubicBezTo>
                      <a:pt x="1525" y="1"/>
                      <a:pt x="1280" y="62"/>
                      <a:pt x="1064" y="189"/>
                    </a:cubicBezTo>
                    <a:cubicBezTo>
                      <a:pt x="1" y="809"/>
                      <a:pt x="211" y="2393"/>
                      <a:pt x="1397" y="2714"/>
                    </a:cubicBezTo>
                    <a:lnTo>
                      <a:pt x="5684" y="3878"/>
                    </a:lnTo>
                    <a:cubicBezTo>
                      <a:pt x="5804" y="3907"/>
                      <a:pt x="5925" y="3922"/>
                      <a:pt x="6046" y="3922"/>
                    </a:cubicBezTo>
                    <a:cubicBezTo>
                      <a:pt x="6292" y="3922"/>
                      <a:pt x="6535" y="3860"/>
                      <a:pt x="6758" y="3734"/>
                    </a:cubicBezTo>
                    <a:cubicBezTo>
                      <a:pt x="7811" y="3124"/>
                      <a:pt x="7600" y="1529"/>
                      <a:pt x="6426" y="1208"/>
                    </a:cubicBezTo>
                    <a:lnTo>
                      <a:pt x="2128" y="45"/>
                    </a:lnTo>
                    <a:cubicBezTo>
                      <a:pt x="2011" y="16"/>
                      <a:pt x="1891" y="1"/>
                      <a:pt x="17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7"/>
              <p:cNvSpPr/>
              <p:nvPr/>
            </p:nvSpPr>
            <p:spPr>
              <a:xfrm>
                <a:off x="7253759" y="4016742"/>
                <a:ext cx="159987" cy="96382"/>
              </a:xfrm>
              <a:custGeom>
                <a:avLst/>
                <a:gdLst/>
                <a:ahLst/>
                <a:cxnLst/>
                <a:rect l="l" t="t" r="r" b="b"/>
                <a:pathLst>
                  <a:path w="4598" h="2770" extrusionOk="0">
                    <a:moveTo>
                      <a:pt x="1396" y="0"/>
                    </a:moveTo>
                    <a:cubicBezTo>
                      <a:pt x="1030" y="11"/>
                      <a:pt x="687" y="156"/>
                      <a:pt x="421" y="410"/>
                    </a:cubicBezTo>
                    <a:cubicBezTo>
                      <a:pt x="288" y="532"/>
                      <a:pt x="188" y="687"/>
                      <a:pt x="133" y="853"/>
                    </a:cubicBezTo>
                    <a:cubicBezTo>
                      <a:pt x="44" y="1020"/>
                      <a:pt x="0" y="1208"/>
                      <a:pt x="11" y="1385"/>
                    </a:cubicBezTo>
                    <a:cubicBezTo>
                      <a:pt x="11" y="1762"/>
                      <a:pt x="166" y="2105"/>
                      <a:pt x="421" y="2371"/>
                    </a:cubicBezTo>
                    <a:cubicBezTo>
                      <a:pt x="687" y="2626"/>
                      <a:pt x="1030" y="2770"/>
                      <a:pt x="1396" y="2770"/>
                    </a:cubicBezTo>
                    <a:lnTo>
                      <a:pt x="3201" y="2770"/>
                    </a:lnTo>
                    <a:cubicBezTo>
                      <a:pt x="3567" y="2770"/>
                      <a:pt x="3922" y="2626"/>
                      <a:pt x="4176" y="2371"/>
                    </a:cubicBezTo>
                    <a:cubicBezTo>
                      <a:pt x="4309" y="2249"/>
                      <a:pt x="4409" y="2094"/>
                      <a:pt x="4464" y="1928"/>
                    </a:cubicBezTo>
                    <a:cubicBezTo>
                      <a:pt x="4553" y="1762"/>
                      <a:pt x="4597" y="1573"/>
                      <a:pt x="4586" y="1385"/>
                    </a:cubicBezTo>
                    <a:cubicBezTo>
                      <a:pt x="4586" y="1020"/>
                      <a:pt x="4442" y="676"/>
                      <a:pt x="4176" y="410"/>
                    </a:cubicBezTo>
                    <a:cubicBezTo>
                      <a:pt x="3910" y="156"/>
                      <a:pt x="3567" y="11"/>
                      <a:pt x="32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7"/>
              <p:cNvSpPr/>
              <p:nvPr/>
            </p:nvSpPr>
            <p:spPr>
              <a:xfrm>
                <a:off x="7484242" y="4431254"/>
                <a:ext cx="235527" cy="145547"/>
              </a:xfrm>
              <a:custGeom>
                <a:avLst/>
                <a:gdLst/>
                <a:ahLst/>
                <a:cxnLst/>
                <a:rect l="l" t="t" r="r" b="b"/>
                <a:pathLst>
                  <a:path w="6769" h="4183" extrusionOk="0">
                    <a:moveTo>
                      <a:pt x="1610" y="1"/>
                    </a:moveTo>
                    <a:cubicBezTo>
                      <a:pt x="1353" y="1"/>
                      <a:pt x="1074" y="83"/>
                      <a:pt x="887" y="195"/>
                    </a:cubicBezTo>
                    <a:cubicBezTo>
                      <a:pt x="222" y="583"/>
                      <a:pt x="0" y="1425"/>
                      <a:pt x="388" y="2090"/>
                    </a:cubicBezTo>
                    <a:lnTo>
                      <a:pt x="599" y="2367"/>
                    </a:lnTo>
                    <a:cubicBezTo>
                      <a:pt x="776" y="2533"/>
                      <a:pt x="986" y="2666"/>
                      <a:pt x="1219" y="2721"/>
                    </a:cubicBezTo>
                    <a:lnTo>
                      <a:pt x="4819" y="4128"/>
                    </a:lnTo>
                    <a:cubicBezTo>
                      <a:pt x="4916" y="4166"/>
                      <a:pt x="5029" y="4182"/>
                      <a:pt x="5146" y="4182"/>
                    </a:cubicBezTo>
                    <a:cubicBezTo>
                      <a:pt x="5407" y="4182"/>
                      <a:pt x="5692" y="4102"/>
                      <a:pt x="5883" y="3995"/>
                    </a:cubicBezTo>
                    <a:cubicBezTo>
                      <a:pt x="6547" y="3607"/>
                      <a:pt x="6769" y="2754"/>
                      <a:pt x="6381" y="2101"/>
                    </a:cubicBezTo>
                    <a:lnTo>
                      <a:pt x="6160" y="1824"/>
                    </a:lnTo>
                    <a:cubicBezTo>
                      <a:pt x="5994" y="1647"/>
                      <a:pt x="5783" y="1525"/>
                      <a:pt x="5550" y="1469"/>
                    </a:cubicBezTo>
                    <a:lnTo>
                      <a:pt x="5550" y="1458"/>
                    </a:lnTo>
                    <a:lnTo>
                      <a:pt x="1950" y="62"/>
                    </a:lnTo>
                    <a:cubicBezTo>
                      <a:pt x="1850" y="19"/>
                      <a:pt x="1732" y="1"/>
                      <a:pt x="16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7"/>
              <p:cNvSpPr/>
              <p:nvPr/>
            </p:nvSpPr>
            <p:spPr>
              <a:xfrm>
                <a:off x="8366921" y="3990158"/>
                <a:ext cx="210475" cy="144956"/>
              </a:xfrm>
              <a:custGeom>
                <a:avLst/>
                <a:gdLst/>
                <a:ahLst/>
                <a:cxnLst/>
                <a:rect l="l" t="t" r="r" b="b"/>
                <a:pathLst>
                  <a:path w="6049" h="4166" extrusionOk="0">
                    <a:moveTo>
                      <a:pt x="1753" y="0"/>
                    </a:moveTo>
                    <a:cubicBezTo>
                      <a:pt x="1633" y="0"/>
                      <a:pt x="1513" y="15"/>
                      <a:pt x="1396" y="44"/>
                    </a:cubicBezTo>
                    <a:cubicBezTo>
                      <a:pt x="211" y="377"/>
                      <a:pt x="0" y="1961"/>
                      <a:pt x="1064" y="2581"/>
                    </a:cubicBezTo>
                    <a:lnTo>
                      <a:pt x="3601" y="3988"/>
                    </a:lnTo>
                    <a:cubicBezTo>
                      <a:pt x="3815" y="4106"/>
                      <a:pt x="4054" y="4165"/>
                      <a:pt x="4297" y="4165"/>
                    </a:cubicBezTo>
                    <a:cubicBezTo>
                      <a:pt x="4419" y="4165"/>
                      <a:pt x="4542" y="4151"/>
                      <a:pt x="4664" y="4121"/>
                    </a:cubicBezTo>
                    <a:cubicBezTo>
                      <a:pt x="5838" y="3800"/>
                      <a:pt x="6049" y="2216"/>
                      <a:pt x="4997" y="1595"/>
                    </a:cubicBezTo>
                    <a:lnTo>
                      <a:pt x="2460" y="188"/>
                    </a:lnTo>
                    <a:cubicBezTo>
                      <a:pt x="2244" y="62"/>
                      <a:pt x="1999" y="0"/>
                      <a:pt x="17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8650222" y="4278852"/>
                <a:ext cx="204699" cy="133787"/>
              </a:xfrm>
              <a:custGeom>
                <a:avLst/>
                <a:gdLst/>
                <a:ahLst/>
                <a:cxnLst/>
                <a:rect l="l" t="t" r="r" b="b"/>
                <a:pathLst>
                  <a:path w="5883" h="3845" extrusionOk="0">
                    <a:moveTo>
                      <a:pt x="1131" y="1"/>
                    </a:moveTo>
                    <a:cubicBezTo>
                      <a:pt x="1041" y="1"/>
                      <a:pt x="952" y="12"/>
                      <a:pt x="865" y="33"/>
                    </a:cubicBezTo>
                    <a:cubicBezTo>
                      <a:pt x="599" y="111"/>
                      <a:pt x="377" y="277"/>
                      <a:pt x="244" y="510"/>
                    </a:cubicBezTo>
                    <a:cubicBezTo>
                      <a:pt x="1" y="975"/>
                      <a:pt x="100" y="1673"/>
                      <a:pt x="621" y="1939"/>
                    </a:cubicBezTo>
                    <a:lnTo>
                      <a:pt x="4210" y="3711"/>
                    </a:lnTo>
                    <a:cubicBezTo>
                      <a:pt x="4373" y="3800"/>
                      <a:pt x="4555" y="3844"/>
                      <a:pt x="4737" y="3844"/>
                    </a:cubicBezTo>
                    <a:cubicBezTo>
                      <a:pt x="4828" y="3844"/>
                      <a:pt x="4919" y="3833"/>
                      <a:pt x="5008" y="3811"/>
                    </a:cubicBezTo>
                    <a:cubicBezTo>
                      <a:pt x="5274" y="3733"/>
                      <a:pt x="5495" y="3567"/>
                      <a:pt x="5628" y="3335"/>
                    </a:cubicBezTo>
                    <a:cubicBezTo>
                      <a:pt x="5883" y="2869"/>
                      <a:pt x="5783" y="2171"/>
                      <a:pt x="5263" y="1917"/>
                    </a:cubicBezTo>
                    <a:lnTo>
                      <a:pt x="5263" y="1906"/>
                    </a:lnTo>
                    <a:lnTo>
                      <a:pt x="1662" y="144"/>
                    </a:lnTo>
                    <a:cubicBezTo>
                      <a:pt x="1498" y="47"/>
                      <a:pt x="1314" y="1"/>
                      <a:pt x="11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8589331" y="4792740"/>
                <a:ext cx="110265" cy="98122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2820" extrusionOk="0">
                    <a:moveTo>
                      <a:pt x="1027" y="1"/>
                    </a:moveTo>
                    <a:cubicBezTo>
                      <a:pt x="941" y="1"/>
                      <a:pt x="856" y="15"/>
                      <a:pt x="776" y="42"/>
                    </a:cubicBezTo>
                    <a:cubicBezTo>
                      <a:pt x="521" y="120"/>
                      <a:pt x="299" y="297"/>
                      <a:pt x="155" y="518"/>
                    </a:cubicBezTo>
                    <a:lnTo>
                      <a:pt x="56" y="762"/>
                    </a:lnTo>
                    <a:cubicBezTo>
                      <a:pt x="0" y="951"/>
                      <a:pt x="0" y="1139"/>
                      <a:pt x="56" y="1316"/>
                    </a:cubicBezTo>
                    <a:lnTo>
                      <a:pt x="155" y="1571"/>
                    </a:lnTo>
                    <a:cubicBezTo>
                      <a:pt x="244" y="1726"/>
                      <a:pt x="377" y="1848"/>
                      <a:pt x="532" y="1936"/>
                    </a:cubicBezTo>
                    <a:lnTo>
                      <a:pt x="1596" y="2679"/>
                    </a:lnTo>
                    <a:cubicBezTo>
                      <a:pt x="1706" y="2756"/>
                      <a:pt x="1839" y="2800"/>
                      <a:pt x="1983" y="2800"/>
                    </a:cubicBezTo>
                    <a:cubicBezTo>
                      <a:pt x="2036" y="2814"/>
                      <a:pt x="2090" y="2820"/>
                      <a:pt x="2144" y="2820"/>
                    </a:cubicBezTo>
                    <a:cubicBezTo>
                      <a:pt x="2228" y="2820"/>
                      <a:pt x="2313" y="2805"/>
                      <a:pt x="2393" y="2778"/>
                    </a:cubicBezTo>
                    <a:cubicBezTo>
                      <a:pt x="2648" y="2701"/>
                      <a:pt x="2869" y="2535"/>
                      <a:pt x="3013" y="2302"/>
                    </a:cubicBezTo>
                    <a:lnTo>
                      <a:pt x="3124" y="2058"/>
                    </a:lnTo>
                    <a:cubicBezTo>
                      <a:pt x="3169" y="1870"/>
                      <a:pt x="3169" y="1682"/>
                      <a:pt x="3124" y="1504"/>
                    </a:cubicBezTo>
                    <a:lnTo>
                      <a:pt x="3013" y="1261"/>
                    </a:lnTo>
                    <a:cubicBezTo>
                      <a:pt x="2925" y="1106"/>
                      <a:pt x="2792" y="973"/>
                      <a:pt x="2648" y="884"/>
                    </a:cubicBezTo>
                    <a:lnTo>
                      <a:pt x="1584" y="142"/>
                    </a:lnTo>
                    <a:cubicBezTo>
                      <a:pt x="1463" y="64"/>
                      <a:pt x="1330" y="31"/>
                      <a:pt x="1197" y="20"/>
                    </a:cubicBezTo>
                    <a:cubicBezTo>
                      <a:pt x="1140" y="7"/>
                      <a:pt x="1083" y="1"/>
                      <a:pt x="10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7"/>
              <p:cNvSpPr/>
              <p:nvPr/>
            </p:nvSpPr>
            <p:spPr>
              <a:xfrm>
                <a:off x="7915943" y="4503558"/>
                <a:ext cx="109883" cy="72513"/>
              </a:xfrm>
              <a:custGeom>
                <a:avLst/>
                <a:gdLst/>
                <a:ahLst/>
                <a:cxnLst/>
                <a:rect l="l" t="t" r="r" b="b"/>
                <a:pathLst>
                  <a:path w="3158" h="2084" extrusionOk="0">
                    <a:moveTo>
                      <a:pt x="1053" y="1"/>
                    </a:moveTo>
                    <a:cubicBezTo>
                      <a:pt x="909" y="1"/>
                      <a:pt x="776" y="34"/>
                      <a:pt x="643" y="100"/>
                    </a:cubicBezTo>
                    <a:cubicBezTo>
                      <a:pt x="388" y="189"/>
                      <a:pt x="189" y="388"/>
                      <a:pt x="89" y="654"/>
                    </a:cubicBezTo>
                    <a:cubicBezTo>
                      <a:pt x="34" y="776"/>
                      <a:pt x="1" y="909"/>
                      <a:pt x="1" y="1053"/>
                    </a:cubicBezTo>
                    <a:lnTo>
                      <a:pt x="45" y="1330"/>
                    </a:lnTo>
                    <a:cubicBezTo>
                      <a:pt x="89" y="1496"/>
                      <a:pt x="178" y="1662"/>
                      <a:pt x="311" y="1784"/>
                    </a:cubicBezTo>
                    <a:cubicBezTo>
                      <a:pt x="510" y="1972"/>
                      <a:pt x="765" y="2083"/>
                      <a:pt x="1042" y="2083"/>
                    </a:cubicBezTo>
                    <a:lnTo>
                      <a:pt x="2116" y="2083"/>
                    </a:lnTo>
                    <a:cubicBezTo>
                      <a:pt x="2681" y="2072"/>
                      <a:pt x="3147" y="1618"/>
                      <a:pt x="3158" y="1053"/>
                    </a:cubicBezTo>
                    <a:lnTo>
                      <a:pt x="3124" y="776"/>
                    </a:lnTo>
                    <a:cubicBezTo>
                      <a:pt x="3069" y="599"/>
                      <a:pt x="2980" y="444"/>
                      <a:pt x="2859" y="311"/>
                    </a:cubicBezTo>
                    <a:cubicBezTo>
                      <a:pt x="2659" y="122"/>
                      <a:pt x="2393" y="12"/>
                      <a:pt x="2116" y="12"/>
                    </a:cubicBezTo>
                    <a:lnTo>
                      <a:pt x="21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7"/>
              <p:cNvSpPr/>
              <p:nvPr/>
            </p:nvSpPr>
            <p:spPr>
              <a:xfrm>
                <a:off x="7204003" y="4291170"/>
                <a:ext cx="97565" cy="72513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084" extrusionOk="0">
                    <a:moveTo>
                      <a:pt x="1042" y="1"/>
                    </a:moveTo>
                    <a:cubicBezTo>
                      <a:pt x="765" y="12"/>
                      <a:pt x="499" y="123"/>
                      <a:pt x="300" y="311"/>
                    </a:cubicBezTo>
                    <a:cubicBezTo>
                      <a:pt x="123" y="510"/>
                      <a:pt x="12" y="765"/>
                      <a:pt x="1" y="1042"/>
                    </a:cubicBezTo>
                    <a:lnTo>
                      <a:pt x="34" y="1319"/>
                    </a:lnTo>
                    <a:cubicBezTo>
                      <a:pt x="90" y="1496"/>
                      <a:pt x="178" y="1651"/>
                      <a:pt x="300" y="1784"/>
                    </a:cubicBezTo>
                    <a:lnTo>
                      <a:pt x="511" y="1939"/>
                    </a:lnTo>
                    <a:cubicBezTo>
                      <a:pt x="677" y="2028"/>
                      <a:pt x="854" y="2083"/>
                      <a:pt x="1042" y="2083"/>
                    </a:cubicBezTo>
                    <a:lnTo>
                      <a:pt x="1762" y="2083"/>
                    </a:lnTo>
                    <a:cubicBezTo>
                      <a:pt x="1895" y="2083"/>
                      <a:pt x="2039" y="2050"/>
                      <a:pt x="2161" y="1995"/>
                    </a:cubicBezTo>
                    <a:cubicBezTo>
                      <a:pt x="2283" y="1950"/>
                      <a:pt x="2405" y="1873"/>
                      <a:pt x="2493" y="1773"/>
                    </a:cubicBezTo>
                    <a:cubicBezTo>
                      <a:pt x="2593" y="1685"/>
                      <a:pt x="2660" y="1574"/>
                      <a:pt x="2704" y="1441"/>
                    </a:cubicBezTo>
                    <a:cubicBezTo>
                      <a:pt x="2770" y="1319"/>
                      <a:pt x="2804" y="1175"/>
                      <a:pt x="2793" y="1042"/>
                    </a:cubicBezTo>
                    <a:lnTo>
                      <a:pt x="2759" y="765"/>
                    </a:lnTo>
                    <a:cubicBezTo>
                      <a:pt x="2715" y="588"/>
                      <a:pt x="2615" y="433"/>
                      <a:pt x="2493" y="311"/>
                    </a:cubicBezTo>
                    <a:lnTo>
                      <a:pt x="2283" y="145"/>
                    </a:lnTo>
                    <a:cubicBezTo>
                      <a:pt x="2117" y="56"/>
                      <a:pt x="1940" y="1"/>
                      <a:pt x="17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153515" y="4515980"/>
                <a:ext cx="123000" cy="84726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2435" extrusionOk="0">
                    <a:moveTo>
                      <a:pt x="2464" y="1"/>
                    </a:moveTo>
                    <a:cubicBezTo>
                      <a:pt x="2378" y="1"/>
                      <a:pt x="2291" y="11"/>
                      <a:pt x="2205" y="31"/>
                    </a:cubicBezTo>
                    <a:lnTo>
                      <a:pt x="776" y="397"/>
                    </a:lnTo>
                    <a:cubicBezTo>
                      <a:pt x="510" y="474"/>
                      <a:pt x="289" y="641"/>
                      <a:pt x="156" y="873"/>
                    </a:cubicBezTo>
                    <a:cubicBezTo>
                      <a:pt x="78" y="984"/>
                      <a:pt x="34" y="1117"/>
                      <a:pt x="34" y="1261"/>
                    </a:cubicBezTo>
                    <a:cubicBezTo>
                      <a:pt x="1" y="1394"/>
                      <a:pt x="1" y="1538"/>
                      <a:pt x="45" y="1671"/>
                    </a:cubicBezTo>
                    <a:cubicBezTo>
                      <a:pt x="123" y="1937"/>
                      <a:pt x="289" y="2158"/>
                      <a:pt x="521" y="2291"/>
                    </a:cubicBezTo>
                    <a:cubicBezTo>
                      <a:pt x="685" y="2388"/>
                      <a:pt x="869" y="2435"/>
                      <a:pt x="1057" y="2435"/>
                    </a:cubicBezTo>
                    <a:cubicBezTo>
                      <a:pt x="1148" y="2435"/>
                      <a:pt x="1239" y="2424"/>
                      <a:pt x="1330" y="2402"/>
                    </a:cubicBezTo>
                    <a:lnTo>
                      <a:pt x="2759" y="2036"/>
                    </a:lnTo>
                    <a:cubicBezTo>
                      <a:pt x="3025" y="1970"/>
                      <a:pt x="3247" y="1793"/>
                      <a:pt x="3380" y="1560"/>
                    </a:cubicBezTo>
                    <a:cubicBezTo>
                      <a:pt x="3457" y="1449"/>
                      <a:pt x="3501" y="1316"/>
                      <a:pt x="3501" y="1172"/>
                    </a:cubicBezTo>
                    <a:cubicBezTo>
                      <a:pt x="3535" y="1039"/>
                      <a:pt x="3535" y="895"/>
                      <a:pt x="3490" y="762"/>
                    </a:cubicBezTo>
                    <a:cubicBezTo>
                      <a:pt x="3413" y="497"/>
                      <a:pt x="3247" y="275"/>
                      <a:pt x="3014" y="142"/>
                    </a:cubicBezTo>
                    <a:cubicBezTo>
                      <a:pt x="2846" y="50"/>
                      <a:pt x="2656" y="1"/>
                      <a:pt x="24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6915309" y="4478228"/>
                <a:ext cx="141129" cy="97043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2789" extrusionOk="0">
                    <a:moveTo>
                      <a:pt x="2106" y="2169"/>
                    </a:moveTo>
                    <a:lnTo>
                      <a:pt x="2098" y="2174"/>
                    </a:lnTo>
                    <a:lnTo>
                      <a:pt x="2098" y="2174"/>
                    </a:lnTo>
                    <a:lnTo>
                      <a:pt x="2098" y="2174"/>
                    </a:lnTo>
                    <a:lnTo>
                      <a:pt x="2098" y="2174"/>
                    </a:lnTo>
                    <a:cubicBezTo>
                      <a:pt x="2101" y="2172"/>
                      <a:pt x="2103" y="2170"/>
                      <a:pt x="2106" y="2169"/>
                    </a:cubicBezTo>
                    <a:close/>
                    <a:moveTo>
                      <a:pt x="2094" y="2177"/>
                    </a:moveTo>
                    <a:lnTo>
                      <a:pt x="2092" y="2179"/>
                    </a:lnTo>
                    <a:lnTo>
                      <a:pt x="2092" y="2179"/>
                    </a:lnTo>
                    <a:cubicBezTo>
                      <a:pt x="2092" y="2178"/>
                      <a:pt x="2093" y="2178"/>
                      <a:pt x="2094" y="2177"/>
                    </a:cubicBezTo>
                    <a:lnTo>
                      <a:pt x="2094" y="2177"/>
                    </a:lnTo>
                    <a:cubicBezTo>
                      <a:pt x="2094" y="2177"/>
                      <a:pt x="2094" y="2177"/>
                      <a:pt x="2094" y="2177"/>
                    </a:cubicBezTo>
                    <a:close/>
                    <a:moveTo>
                      <a:pt x="2566" y="0"/>
                    </a:moveTo>
                    <a:cubicBezTo>
                      <a:pt x="2498" y="0"/>
                      <a:pt x="2429" y="3"/>
                      <a:pt x="2360" y="9"/>
                    </a:cubicBezTo>
                    <a:cubicBezTo>
                      <a:pt x="2094" y="20"/>
                      <a:pt x="1840" y="75"/>
                      <a:pt x="1585" y="153"/>
                    </a:cubicBezTo>
                    <a:cubicBezTo>
                      <a:pt x="1097" y="319"/>
                      <a:pt x="654" y="618"/>
                      <a:pt x="311" y="1017"/>
                    </a:cubicBezTo>
                    <a:cubicBezTo>
                      <a:pt x="211" y="1105"/>
                      <a:pt x="145" y="1227"/>
                      <a:pt x="100" y="1349"/>
                    </a:cubicBezTo>
                    <a:cubicBezTo>
                      <a:pt x="34" y="1471"/>
                      <a:pt x="1" y="1615"/>
                      <a:pt x="12" y="1759"/>
                    </a:cubicBezTo>
                    <a:cubicBezTo>
                      <a:pt x="12" y="2025"/>
                      <a:pt x="123" y="2291"/>
                      <a:pt x="311" y="2490"/>
                    </a:cubicBezTo>
                    <a:cubicBezTo>
                      <a:pt x="510" y="2678"/>
                      <a:pt x="776" y="2789"/>
                      <a:pt x="1053" y="2789"/>
                    </a:cubicBezTo>
                    <a:cubicBezTo>
                      <a:pt x="1308" y="2778"/>
                      <a:pt x="1618" y="2700"/>
                      <a:pt x="1784" y="2490"/>
                    </a:cubicBezTo>
                    <a:cubicBezTo>
                      <a:pt x="1845" y="2406"/>
                      <a:pt x="1917" y="2327"/>
                      <a:pt x="1996" y="2257"/>
                    </a:cubicBezTo>
                    <a:lnTo>
                      <a:pt x="1996" y="2257"/>
                    </a:lnTo>
                    <a:cubicBezTo>
                      <a:pt x="2055" y="2218"/>
                      <a:pt x="2115" y="2180"/>
                      <a:pt x="2177" y="2146"/>
                    </a:cubicBezTo>
                    <a:lnTo>
                      <a:pt x="2177" y="2146"/>
                    </a:lnTo>
                    <a:cubicBezTo>
                      <a:pt x="2253" y="2119"/>
                      <a:pt x="2330" y="2097"/>
                      <a:pt x="2408" y="2078"/>
                    </a:cubicBezTo>
                    <a:lnTo>
                      <a:pt x="2408" y="2078"/>
                    </a:lnTo>
                    <a:cubicBezTo>
                      <a:pt x="2445" y="2076"/>
                      <a:pt x="2483" y="2075"/>
                      <a:pt x="2520" y="2075"/>
                    </a:cubicBezTo>
                    <a:cubicBezTo>
                      <a:pt x="2558" y="2075"/>
                      <a:pt x="2595" y="2076"/>
                      <a:pt x="2633" y="2078"/>
                    </a:cubicBezTo>
                    <a:lnTo>
                      <a:pt x="2633" y="2078"/>
                    </a:lnTo>
                    <a:cubicBezTo>
                      <a:pt x="2707" y="2094"/>
                      <a:pt x="2783" y="2102"/>
                      <a:pt x="2859" y="2102"/>
                    </a:cubicBezTo>
                    <a:cubicBezTo>
                      <a:pt x="3043" y="2102"/>
                      <a:pt x="3227" y="2055"/>
                      <a:pt x="3391" y="1958"/>
                    </a:cubicBezTo>
                    <a:cubicBezTo>
                      <a:pt x="3889" y="1670"/>
                      <a:pt x="4055" y="1039"/>
                      <a:pt x="3756" y="540"/>
                    </a:cubicBezTo>
                    <a:cubicBezTo>
                      <a:pt x="3623" y="308"/>
                      <a:pt x="3402" y="141"/>
                      <a:pt x="3136" y="64"/>
                    </a:cubicBezTo>
                    <a:lnTo>
                      <a:pt x="3147" y="64"/>
                    </a:lnTo>
                    <a:cubicBezTo>
                      <a:pt x="2958" y="23"/>
                      <a:pt x="2763" y="0"/>
                      <a:pt x="2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6541053" y="4865113"/>
                <a:ext cx="121817" cy="122618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524" extrusionOk="0">
                    <a:moveTo>
                      <a:pt x="2460" y="0"/>
                    </a:moveTo>
                    <a:cubicBezTo>
                      <a:pt x="2183" y="0"/>
                      <a:pt x="1928" y="111"/>
                      <a:pt x="1728" y="300"/>
                    </a:cubicBezTo>
                    <a:lnTo>
                      <a:pt x="299" y="1751"/>
                    </a:lnTo>
                    <a:cubicBezTo>
                      <a:pt x="111" y="1939"/>
                      <a:pt x="0" y="2205"/>
                      <a:pt x="0" y="2482"/>
                    </a:cubicBezTo>
                    <a:cubicBezTo>
                      <a:pt x="11" y="2759"/>
                      <a:pt x="111" y="3014"/>
                      <a:pt x="299" y="3213"/>
                    </a:cubicBezTo>
                    <a:cubicBezTo>
                      <a:pt x="499" y="3412"/>
                      <a:pt x="754" y="3523"/>
                      <a:pt x="1031" y="3523"/>
                    </a:cubicBezTo>
                    <a:cubicBezTo>
                      <a:pt x="1307" y="3512"/>
                      <a:pt x="1573" y="3401"/>
                      <a:pt x="1773" y="3213"/>
                    </a:cubicBezTo>
                    <a:lnTo>
                      <a:pt x="3191" y="1773"/>
                    </a:lnTo>
                    <a:cubicBezTo>
                      <a:pt x="3390" y="1573"/>
                      <a:pt x="3501" y="1308"/>
                      <a:pt x="3501" y="1031"/>
                    </a:cubicBezTo>
                    <a:cubicBezTo>
                      <a:pt x="3501" y="898"/>
                      <a:pt x="3479" y="754"/>
                      <a:pt x="3412" y="632"/>
                    </a:cubicBezTo>
                    <a:cubicBezTo>
                      <a:pt x="3368" y="510"/>
                      <a:pt x="3290" y="388"/>
                      <a:pt x="3191" y="300"/>
                    </a:cubicBezTo>
                    <a:cubicBezTo>
                      <a:pt x="3002" y="111"/>
                      <a:pt x="2736" y="0"/>
                      <a:pt x="2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6929192" y="4667478"/>
                <a:ext cx="110265" cy="85874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2468" extrusionOk="0">
                    <a:moveTo>
                      <a:pt x="2121" y="0"/>
                    </a:moveTo>
                    <a:cubicBezTo>
                      <a:pt x="2028" y="0"/>
                      <a:pt x="1934" y="14"/>
                      <a:pt x="1839" y="42"/>
                    </a:cubicBezTo>
                    <a:lnTo>
                      <a:pt x="1851" y="42"/>
                    </a:lnTo>
                    <a:lnTo>
                      <a:pt x="776" y="430"/>
                    </a:lnTo>
                    <a:cubicBezTo>
                      <a:pt x="521" y="507"/>
                      <a:pt x="300" y="684"/>
                      <a:pt x="156" y="906"/>
                    </a:cubicBezTo>
                    <a:cubicBezTo>
                      <a:pt x="78" y="1017"/>
                      <a:pt x="34" y="1150"/>
                      <a:pt x="34" y="1294"/>
                    </a:cubicBezTo>
                    <a:cubicBezTo>
                      <a:pt x="1" y="1427"/>
                      <a:pt x="12" y="1571"/>
                      <a:pt x="56" y="1704"/>
                    </a:cubicBezTo>
                    <a:lnTo>
                      <a:pt x="156" y="1958"/>
                    </a:lnTo>
                    <a:cubicBezTo>
                      <a:pt x="244" y="2113"/>
                      <a:pt x="377" y="2235"/>
                      <a:pt x="532" y="2324"/>
                    </a:cubicBezTo>
                    <a:lnTo>
                      <a:pt x="776" y="2435"/>
                    </a:lnTo>
                    <a:cubicBezTo>
                      <a:pt x="865" y="2457"/>
                      <a:pt x="959" y="2468"/>
                      <a:pt x="1053" y="2468"/>
                    </a:cubicBezTo>
                    <a:cubicBezTo>
                      <a:pt x="1147" y="2468"/>
                      <a:pt x="1241" y="2457"/>
                      <a:pt x="1330" y="2435"/>
                    </a:cubicBezTo>
                    <a:lnTo>
                      <a:pt x="2393" y="2047"/>
                    </a:lnTo>
                    <a:cubicBezTo>
                      <a:pt x="2803" y="1947"/>
                      <a:pt x="3102" y="1593"/>
                      <a:pt x="3147" y="1183"/>
                    </a:cubicBezTo>
                    <a:cubicBezTo>
                      <a:pt x="3169" y="1050"/>
                      <a:pt x="3169" y="906"/>
                      <a:pt x="3124" y="773"/>
                    </a:cubicBezTo>
                    <a:lnTo>
                      <a:pt x="3014" y="518"/>
                    </a:lnTo>
                    <a:cubicBezTo>
                      <a:pt x="2925" y="363"/>
                      <a:pt x="2803" y="241"/>
                      <a:pt x="2648" y="153"/>
                    </a:cubicBezTo>
                    <a:lnTo>
                      <a:pt x="2393" y="42"/>
                    </a:lnTo>
                    <a:cubicBezTo>
                      <a:pt x="2305" y="14"/>
                      <a:pt x="2213" y="0"/>
                      <a:pt x="21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182047" y="3756266"/>
                <a:ext cx="154211" cy="84726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2435" extrusionOk="0">
                    <a:moveTo>
                      <a:pt x="3092" y="0"/>
                    </a:moveTo>
                    <a:cubicBezTo>
                      <a:pt x="3006" y="0"/>
                      <a:pt x="2920" y="10"/>
                      <a:pt x="2836" y="31"/>
                    </a:cubicBezTo>
                    <a:lnTo>
                      <a:pt x="1042" y="397"/>
                    </a:lnTo>
                    <a:cubicBezTo>
                      <a:pt x="156" y="651"/>
                      <a:pt x="1" y="1837"/>
                      <a:pt x="798" y="2302"/>
                    </a:cubicBezTo>
                    <a:cubicBezTo>
                      <a:pt x="961" y="2391"/>
                      <a:pt x="1138" y="2435"/>
                      <a:pt x="1320" y="2435"/>
                    </a:cubicBezTo>
                    <a:cubicBezTo>
                      <a:pt x="1411" y="2435"/>
                      <a:pt x="1503" y="2424"/>
                      <a:pt x="1596" y="2402"/>
                    </a:cubicBezTo>
                    <a:lnTo>
                      <a:pt x="3390" y="2036"/>
                    </a:lnTo>
                    <a:cubicBezTo>
                      <a:pt x="4265" y="1792"/>
                      <a:pt x="4432" y="596"/>
                      <a:pt x="3634" y="131"/>
                    </a:cubicBezTo>
                    <a:cubicBezTo>
                      <a:pt x="3467" y="47"/>
                      <a:pt x="3279" y="0"/>
                      <a:pt x="30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604876" y="3652334"/>
                <a:ext cx="113362" cy="62422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1794" extrusionOk="0">
                    <a:moveTo>
                      <a:pt x="1951" y="337"/>
                    </a:moveTo>
                    <a:cubicBezTo>
                      <a:pt x="1948" y="339"/>
                      <a:pt x="1945" y="340"/>
                      <a:pt x="1942" y="341"/>
                    </a:cubicBezTo>
                    <a:lnTo>
                      <a:pt x="1942" y="341"/>
                    </a:lnTo>
                    <a:lnTo>
                      <a:pt x="1943" y="340"/>
                    </a:lnTo>
                    <a:lnTo>
                      <a:pt x="1943" y="340"/>
                    </a:lnTo>
                    <a:lnTo>
                      <a:pt x="1951" y="337"/>
                    </a:lnTo>
                    <a:close/>
                    <a:moveTo>
                      <a:pt x="1308" y="337"/>
                    </a:moveTo>
                    <a:lnTo>
                      <a:pt x="1362" y="359"/>
                    </a:lnTo>
                    <a:lnTo>
                      <a:pt x="1362" y="359"/>
                    </a:lnTo>
                    <a:cubicBezTo>
                      <a:pt x="1344" y="352"/>
                      <a:pt x="1326" y="345"/>
                      <a:pt x="1308" y="337"/>
                    </a:cubicBezTo>
                    <a:close/>
                    <a:moveTo>
                      <a:pt x="1935" y="344"/>
                    </a:moveTo>
                    <a:lnTo>
                      <a:pt x="1935" y="344"/>
                    </a:lnTo>
                    <a:cubicBezTo>
                      <a:pt x="1935" y="344"/>
                      <a:pt x="1934" y="344"/>
                      <a:pt x="1934" y="344"/>
                    </a:cubicBezTo>
                    <a:lnTo>
                      <a:pt x="1934" y="344"/>
                    </a:lnTo>
                    <a:cubicBezTo>
                      <a:pt x="1921" y="350"/>
                      <a:pt x="1909" y="355"/>
                      <a:pt x="1896" y="359"/>
                    </a:cubicBezTo>
                    <a:lnTo>
                      <a:pt x="1896" y="359"/>
                    </a:lnTo>
                    <a:lnTo>
                      <a:pt x="1935" y="344"/>
                    </a:lnTo>
                    <a:close/>
                    <a:moveTo>
                      <a:pt x="1863" y="372"/>
                    </a:moveTo>
                    <a:cubicBezTo>
                      <a:pt x="1846" y="380"/>
                      <a:pt x="1830" y="387"/>
                      <a:pt x="1813" y="394"/>
                    </a:cubicBezTo>
                    <a:lnTo>
                      <a:pt x="1813" y="394"/>
                    </a:lnTo>
                    <a:cubicBezTo>
                      <a:pt x="1811" y="394"/>
                      <a:pt x="1809" y="394"/>
                      <a:pt x="1808" y="394"/>
                    </a:cubicBezTo>
                    <a:lnTo>
                      <a:pt x="1808" y="394"/>
                    </a:lnTo>
                    <a:lnTo>
                      <a:pt x="1863" y="372"/>
                    </a:lnTo>
                    <a:close/>
                    <a:moveTo>
                      <a:pt x="1813" y="394"/>
                    </a:moveTo>
                    <a:cubicBezTo>
                      <a:pt x="1803" y="397"/>
                      <a:pt x="1794" y="401"/>
                      <a:pt x="1784" y="404"/>
                    </a:cubicBezTo>
                    <a:lnTo>
                      <a:pt x="1807" y="395"/>
                    </a:lnTo>
                    <a:lnTo>
                      <a:pt x="1807" y="395"/>
                    </a:lnTo>
                    <a:lnTo>
                      <a:pt x="1813" y="394"/>
                    </a:lnTo>
                    <a:close/>
                    <a:moveTo>
                      <a:pt x="695" y="1"/>
                    </a:moveTo>
                    <a:cubicBezTo>
                      <a:pt x="339" y="1"/>
                      <a:pt x="1" y="273"/>
                      <a:pt x="1" y="692"/>
                    </a:cubicBezTo>
                    <a:cubicBezTo>
                      <a:pt x="12" y="880"/>
                      <a:pt x="78" y="1046"/>
                      <a:pt x="200" y="1179"/>
                    </a:cubicBezTo>
                    <a:cubicBezTo>
                      <a:pt x="592" y="1588"/>
                      <a:pt x="1116" y="1794"/>
                      <a:pt x="1639" y="1794"/>
                    </a:cubicBezTo>
                    <a:cubicBezTo>
                      <a:pt x="2121" y="1794"/>
                      <a:pt x="2603" y="1619"/>
                      <a:pt x="2981" y="1268"/>
                    </a:cubicBezTo>
                    <a:cubicBezTo>
                      <a:pt x="3258" y="1002"/>
                      <a:pt x="3258" y="559"/>
                      <a:pt x="2981" y="293"/>
                    </a:cubicBezTo>
                    <a:cubicBezTo>
                      <a:pt x="2848" y="160"/>
                      <a:pt x="2673" y="94"/>
                      <a:pt x="2497" y="94"/>
                    </a:cubicBezTo>
                    <a:cubicBezTo>
                      <a:pt x="2326" y="94"/>
                      <a:pt x="2152" y="157"/>
                      <a:pt x="2015" y="284"/>
                    </a:cubicBezTo>
                    <a:lnTo>
                      <a:pt x="2015" y="284"/>
                    </a:lnTo>
                    <a:cubicBezTo>
                      <a:pt x="1972" y="313"/>
                      <a:pt x="1926" y="342"/>
                      <a:pt x="1876" y="366"/>
                    </a:cubicBezTo>
                    <a:lnTo>
                      <a:pt x="1876" y="366"/>
                    </a:lnTo>
                    <a:cubicBezTo>
                      <a:pt x="1831" y="381"/>
                      <a:pt x="1784" y="393"/>
                      <a:pt x="1739" y="404"/>
                    </a:cubicBezTo>
                    <a:lnTo>
                      <a:pt x="1739" y="404"/>
                    </a:lnTo>
                    <a:cubicBezTo>
                      <a:pt x="1704" y="408"/>
                      <a:pt x="1669" y="409"/>
                      <a:pt x="1633" y="409"/>
                    </a:cubicBezTo>
                    <a:cubicBezTo>
                      <a:pt x="1597" y="409"/>
                      <a:pt x="1559" y="407"/>
                      <a:pt x="1522" y="404"/>
                    </a:cubicBezTo>
                    <a:lnTo>
                      <a:pt x="1522" y="404"/>
                    </a:lnTo>
                    <a:cubicBezTo>
                      <a:pt x="1487" y="396"/>
                      <a:pt x="1452" y="387"/>
                      <a:pt x="1418" y="377"/>
                    </a:cubicBezTo>
                    <a:lnTo>
                      <a:pt x="1418" y="377"/>
                    </a:lnTo>
                    <a:cubicBezTo>
                      <a:pt x="1366" y="351"/>
                      <a:pt x="1317" y="322"/>
                      <a:pt x="1269" y="289"/>
                    </a:cubicBezTo>
                    <a:lnTo>
                      <a:pt x="1269" y="289"/>
                    </a:lnTo>
                    <a:cubicBezTo>
                      <a:pt x="1239" y="263"/>
                      <a:pt x="1211" y="235"/>
                      <a:pt x="1186" y="204"/>
                    </a:cubicBezTo>
                    <a:cubicBezTo>
                      <a:pt x="1042" y="64"/>
                      <a:pt x="866" y="1"/>
                      <a:pt x="6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540888" y="4053415"/>
                <a:ext cx="56333" cy="48156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384" extrusionOk="0">
                    <a:moveTo>
                      <a:pt x="695" y="1"/>
                    </a:moveTo>
                    <a:cubicBezTo>
                      <a:pt x="339" y="1"/>
                      <a:pt x="1" y="278"/>
                      <a:pt x="1" y="697"/>
                    </a:cubicBezTo>
                    <a:cubicBezTo>
                      <a:pt x="1" y="1073"/>
                      <a:pt x="311" y="1384"/>
                      <a:pt x="699" y="1384"/>
                    </a:cubicBezTo>
                    <a:cubicBezTo>
                      <a:pt x="1308" y="1384"/>
                      <a:pt x="1618" y="641"/>
                      <a:pt x="1186" y="209"/>
                    </a:cubicBezTo>
                    <a:cubicBezTo>
                      <a:pt x="1042" y="65"/>
                      <a:pt x="866" y="1"/>
                      <a:pt x="6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090710" y="4178538"/>
                <a:ext cx="61692" cy="60648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1743" extrusionOk="0">
                    <a:moveTo>
                      <a:pt x="1110" y="1"/>
                    </a:moveTo>
                    <a:cubicBezTo>
                      <a:pt x="1095" y="1"/>
                      <a:pt x="1079" y="2"/>
                      <a:pt x="1064" y="3"/>
                    </a:cubicBezTo>
                    <a:lnTo>
                      <a:pt x="875" y="25"/>
                    </a:lnTo>
                    <a:cubicBezTo>
                      <a:pt x="764" y="58"/>
                      <a:pt x="654" y="114"/>
                      <a:pt x="576" y="202"/>
                    </a:cubicBezTo>
                    <a:cubicBezTo>
                      <a:pt x="454" y="324"/>
                      <a:pt x="332" y="435"/>
                      <a:pt x="211" y="557"/>
                    </a:cubicBezTo>
                    <a:cubicBezTo>
                      <a:pt x="144" y="623"/>
                      <a:pt x="100" y="701"/>
                      <a:pt x="78" y="778"/>
                    </a:cubicBezTo>
                    <a:cubicBezTo>
                      <a:pt x="0" y="956"/>
                      <a:pt x="0" y="1144"/>
                      <a:pt x="78" y="1321"/>
                    </a:cubicBezTo>
                    <a:cubicBezTo>
                      <a:pt x="100" y="1399"/>
                      <a:pt x="144" y="1476"/>
                      <a:pt x="211" y="1543"/>
                    </a:cubicBezTo>
                    <a:lnTo>
                      <a:pt x="355" y="1643"/>
                    </a:lnTo>
                    <a:cubicBezTo>
                      <a:pt x="454" y="1709"/>
                      <a:pt x="576" y="1742"/>
                      <a:pt x="698" y="1742"/>
                    </a:cubicBezTo>
                    <a:lnTo>
                      <a:pt x="886" y="1720"/>
                    </a:lnTo>
                    <a:cubicBezTo>
                      <a:pt x="997" y="1687"/>
                      <a:pt x="1108" y="1620"/>
                      <a:pt x="1197" y="1543"/>
                    </a:cubicBezTo>
                    <a:lnTo>
                      <a:pt x="1551" y="1177"/>
                    </a:lnTo>
                    <a:cubicBezTo>
                      <a:pt x="1617" y="1122"/>
                      <a:pt x="1662" y="1044"/>
                      <a:pt x="1684" y="956"/>
                    </a:cubicBezTo>
                    <a:cubicBezTo>
                      <a:pt x="1773" y="790"/>
                      <a:pt x="1773" y="590"/>
                      <a:pt x="1684" y="424"/>
                    </a:cubicBezTo>
                    <a:cubicBezTo>
                      <a:pt x="1662" y="335"/>
                      <a:pt x="1617" y="258"/>
                      <a:pt x="1551" y="202"/>
                    </a:cubicBezTo>
                    <a:lnTo>
                      <a:pt x="1407" y="92"/>
                    </a:lnTo>
                    <a:cubicBezTo>
                      <a:pt x="1320" y="34"/>
                      <a:pt x="1216" y="1"/>
                      <a:pt x="11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415626" y="4603385"/>
                <a:ext cx="73661" cy="48226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1386" extrusionOk="0">
                    <a:moveTo>
                      <a:pt x="674" y="0"/>
                    </a:moveTo>
                    <a:cubicBezTo>
                      <a:pt x="407" y="0"/>
                      <a:pt x="164" y="174"/>
                      <a:pt x="67" y="422"/>
                    </a:cubicBezTo>
                    <a:cubicBezTo>
                      <a:pt x="23" y="510"/>
                      <a:pt x="1" y="599"/>
                      <a:pt x="12" y="688"/>
                    </a:cubicBezTo>
                    <a:lnTo>
                      <a:pt x="34" y="876"/>
                    </a:lnTo>
                    <a:cubicBezTo>
                      <a:pt x="67" y="987"/>
                      <a:pt x="123" y="1097"/>
                      <a:pt x="211" y="1175"/>
                    </a:cubicBezTo>
                    <a:cubicBezTo>
                      <a:pt x="344" y="1308"/>
                      <a:pt x="521" y="1374"/>
                      <a:pt x="699" y="1385"/>
                    </a:cubicBezTo>
                    <a:lnTo>
                      <a:pt x="1419" y="1385"/>
                    </a:lnTo>
                    <a:cubicBezTo>
                      <a:pt x="1518" y="1385"/>
                      <a:pt x="1607" y="1363"/>
                      <a:pt x="1684" y="1319"/>
                    </a:cubicBezTo>
                    <a:cubicBezTo>
                      <a:pt x="1773" y="1297"/>
                      <a:pt x="1851" y="1252"/>
                      <a:pt x="1906" y="1186"/>
                    </a:cubicBezTo>
                    <a:cubicBezTo>
                      <a:pt x="2039" y="1053"/>
                      <a:pt x="2105" y="876"/>
                      <a:pt x="2117" y="699"/>
                    </a:cubicBezTo>
                    <a:lnTo>
                      <a:pt x="2083" y="510"/>
                    </a:lnTo>
                    <a:cubicBezTo>
                      <a:pt x="2061" y="399"/>
                      <a:pt x="1995" y="289"/>
                      <a:pt x="1906" y="211"/>
                    </a:cubicBezTo>
                    <a:cubicBezTo>
                      <a:pt x="1773" y="78"/>
                      <a:pt x="1607" y="12"/>
                      <a:pt x="1419" y="1"/>
                    </a:cubicBezTo>
                    <a:lnTo>
                      <a:pt x="699" y="1"/>
                    </a:lnTo>
                    <a:cubicBezTo>
                      <a:pt x="690" y="0"/>
                      <a:pt x="682" y="0"/>
                      <a:pt x="6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6793909" y="4857771"/>
                <a:ext cx="69799" cy="56333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619" extrusionOk="0">
                    <a:moveTo>
                      <a:pt x="1368" y="1050"/>
                    </a:moveTo>
                    <a:lnTo>
                      <a:pt x="1367" y="1058"/>
                    </a:lnTo>
                    <a:lnTo>
                      <a:pt x="1364" y="1067"/>
                    </a:lnTo>
                    <a:lnTo>
                      <a:pt x="1364" y="1067"/>
                    </a:lnTo>
                    <a:cubicBezTo>
                      <a:pt x="1365" y="1061"/>
                      <a:pt x="1366" y="1055"/>
                      <a:pt x="1368" y="1050"/>
                    </a:cubicBezTo>
                    <a:close/>
                    <a:moveTo>
                      <a:pt x="1322" y="1172"/>
                    </a:moveTo>
                    <a:lnTo>
                      <a:pt x="1321" y="1174"/>
                    </a:lnTo>
                    <a:lnTo>
                      <a:pt x="1314" y="1183"/>
                    </a:lnTo>
                    <a:lnTo>
                      <a:pt x="1314" y="1183"/>
                    </a:lnTo>
                    <a:cubicBezTo>
                      <a:pt x="1316" y="1179"/>
                      <a:pt x="1319" y="1175"/>
                      <a:pt x="1322" y="1172"/>
                    </a:cubicBezTo>
                    <a:close/>
                    <a:moveTo>
                      <a:pt x="751" y="1265"/>
                    </a:moveTo>
                    <a:lnTo>
                      <a:pt x="751" y="1265"/>
                    </a:lnTo>
                    <a:cubicBezTo>
                      <a:pt x="756" y="1268"/>
                      <a:pt x="760" y="1273"/>
                      <a:pt x="764" y="1278"/>
                    </a:cubicBezTo>
                    <a:lnTo>
                      <a:pt x="764" y="1278"/>
                    </a:lnTo>
                    <a:lnTo>
                      <a:pt x="756" y="1272"/>
                    </a:lnTo>
                    <a:lnTo>
                      <a:pt x="751" y="1265"/>
                    </a:lnTo>
                    <a:close/>
                    <a:moveTo>
                      <a:pt x="964" y="1"/>
                    </a:moveTo>
                    <a:cubicBezTo>
                      <a:pt x="887" y="12"/>
                      <a:pt x="820" y="23"/>
                      <a:pt x="742" y="34"/>
                    </a:cubicBezTo>
                    <a:cubicBezTo>
                      <a:pt x="731" y="34"/>
                      <a:pt x="709" y="34"/>
                      <a:pt x="698" y="45"/>
                    </a:cubicBezTo>
                    <a:cubicBezTo>
                      <a:pt x="632" y="67"/>
                      <a:pt x="565" y="101"/>
                      <a:pt x="499" y="123"/>
                    </a:cubicBezTo>
                    <a:lnTo>
                      <a:pt x="454" y="145"/>
                    </a:lnTo>
                    <a:lnTo>
                      <a:pt x="443" y="156"/>
                    </a:lnTo>
                    <a:cubicBezTo>
                      <a:pt x="388" y="200"/>
                      <a:pt x="333" y="234"/>
                      <a:pt x="288" y="278"/>
                    </a:cubicBezTo>
                    <a:cubicBezTo>
                      <a:pt x="222" y="333"/>
                      <a:pt x="155" y="411"/>
                      <a:pt x="122" y="488"/>
                    </a:cubicBezTo>
                    <a:cubicBezTo>
                      <a:pt x="45" y="621"/>
                      <a:pt x="0" y="776"/>
                      <a:pt x="0" y="931"/>
                    </a:cubicBezTo>
                    <a:cubicBezTo>
                      <a:pt x="0" y="1020"/>
                      <a:pt x="11" y="1109"/>
                      <a:pt x="56" y="1197"/>
                    </a:cubicBezTo>
                    <a:cubicBezTo>
                      <a:pt x="166" y="1441"/>
                      <a:pt x="421" y="1607"/>
                      <a:pt x="687" y="1618"/>
                    </a:cubicBezTo>
                    <a:lnTo>
                      <a:pt x="875" y="1596"/>
                    </a:lnTo>
                    <a:cubicBezTo>
                      <a:pt x="920" y="1583"/>
                      <a:pt x="964" y="1566"/>
                      <a:pt x="1008" y="1545"/>
                    </a:cubicBezTo>
                    <a:lnTo>
                      <a:pt x="1008" y="1545"/>
                    </a:lnTo>
                    <a:cubicBezTo>
                      <a:pt x="1099" y="1587"/>
                      <a:pt x="1199" y="1612"/>
                      <a:pt x="1307" y="1618"/>
                    </a:cubicBezTo>
                    <a:lnTo>
                      <a:pt x="1496" y="1596"/>
                    </a:lnTo>
                    <a:cubicBezTo>
                      <a:pt x="1607" y="1563"/>
                      <a:pt x="1706" y="1496"/>
                      <a:pt x="1795" y="1419"/>
                    </a:cubicBezTo>
                    <a:lnTo>
                      <a:pt x="1906" y="1275"/>
                    </a:lnTo>
                    <a:cubicBezTo>
                      <a:pt x="1961" y="1175"/>
                      <a:pt x="1994" y="1053"/>
                      <a:pt x="1994" y="931"/>
                    </a:cubicBezTo>
                    <a:lnTo>
                      <a:pt x="2005" y="920"/>
                    </a:lnTo>
                    <a:cubicBezTo>
                      <a:pt x="2005" y="776"/>
                      <a:pt x="1961" y="621"/>
                      <a:pt x="1895" y="488"/>
                    </a:cubicBezTo>
                    <a:cubicBezTo>
                      <a:pt x="1883" y="477"/>
                      <a:pt x="1872" y="466"/>
                      <a:pt x="1872" y="455"/>
                    </a:cubicBezTo>
                    <a:cubicBezTo>
                      <a:pt x="1828" y="411"/>
                      <a:pt x="1795" y="355"/>
                      <a:pt x="1751" y="311"/>
                    </a:cubicBezTo>
                    <a:lnTo>
                      <a:pt x="1739" y="289"/>
                    </a:lnTo>
                    <a:cubicBezTo>
                      <a:pt x="1673" y="223"/>
                      <a:pt x="1607" y="178"/>
                      <a:pt x="1529" y="134"/>
                    </a:cubicBezTo>
                    <a:cubicBezTo>
                      <a:pt x="1463" y="101"/>
                      <a:pt x="1396" y="79"/>
                      <a:pt x="1330" y="45"/>
                    </a:cubicBezTo>
                    <a:lnTo>
                      <a:pt x="1285" y="34"/>
                    </a:lnTo>
                    <a:cubicBezTo>
                      <a:pt x="1219" y="23"/>
                      <a:pt x="1141" y="12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6218052" y="4838704"/>
                <a:ext cx="129994" cy="112214"/>
              </a:xfrm>
              <a:custGeom>
                <a:avLst/>
                <a:gdLst/>
                <a:ahLst/>
                <a:cxnLst/>
                <a:rect l="l" t="t" r="r" b="b"/>
                <a:pathLst>
                  <a:path w="3736" h="3225" extrusionOk="0">
                    <a:moveTo>
                      <a:pt x="2745" y="0"/>
                    </a:moveTo>
                    <a:cubicBezTo>
                      <a:pt x="2582" y="0"/>
                      <a:pt x="2412" y="64"/>
                      <a:pt x="2260" y="217"/>
                    </a:cubicBezTo>
                    <a:lnTo>
                      <a:pt x="488" y="2033"/>
                    </a:lnTo>
                    <a:cubicBezTo>
                      <a:pt x="1" y="2537"/>
                      <a:pt x="455" y="3225"/>
                      <a:pt x="988" y="3225"/>
                    </a:cubicBezTo>
                    <a:cubicBezTo>
                      <a:pt x="1147" y="3225"/>
                      <a:pt x="1313" y="3164"/>
                      <a:pt x="1462" y="3019"/>
                    </a:cubicBezTo>
                    <a:lnTo>
                      <a:pt x="3235" y="1191"/>
                    </a:lnTo>
                    <a:cubicBezTo>
                      <a:pt x="3736" y="690"/>
                      <a:pt x="3280" y="0"/>
                      <a:pt x="27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6366452" y="5015741"/>
                <a:ext cx="60543" cy="48017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1380" extrusionOk="0">
                    <a:moveTo>
                      <a:pt x="640" y="0"/>
                    </a:moveTo>
                    <a:cubicBezTo>
                      <a:pt x="565" y="0"/>
                      <a:pt x="485" y="22"/>
                      <a:pt x="421" y="58"/>
                    </a:cubicBezTo>
                    <a:cubicBezTo>
                      <a:pt x="332" y="80"/>
                      <a:pt x="255" y="136"/>
                      <a:pt x="199" y="202"/>
                    </a:cubicBezTo>
                    <a:cubicBezTo>
                      <a:pt x="78" y="335"/>
                      <a:pt x="0" y="501"/>
                      <a:pt x="0" y="690"/>
                    </a:cubicBezTo>
                    <a:lnTo>
                      <a:pt x="22" y="867"/>
                    </a:lnTo>
                    <a:cubicBezTo>
                      <a:pt x="55" y="989"/>
                      <a:pt x="111" y="1088"/>
                      <a:pt x="199" y="1177"/>
                    </a:cubicBezTo>
                    <a:lnTo>
                      <a:pt x="332" y="1288"/>
                    </a:lnTo>
                    <a:cubicBezTo>
                      <a:pt x="443" y="1343"/>
                      <a:pt x="565" y="1376"/>
                      <a:pt x="687" y="1376"/>
                    </a:cubicBezTo>
                    <a:lnTo>
                      <a:pt x="1041" y="1376"/>
                    </a:lnTo>
                    <a:cubicBezTo>
                      <a:pt x="1058" y="1378"/>
                      <a:pt x="1075" y="1379"/>
                      <a:pt x="1092" y="1379"/>
                    </a:cubicBezTo>
                    <a:cubicBezTo>
                      <a:pt x="1171" y="1379"/>
                      <a:pt x="1243" y="1358"/>
                      <a:pt x="1307" y="1321"/>
                    </a:cubicBezTo>
                    <a:cubicBezTo>
                      <a:pt x="1396" y="1299"/>
                      <a:pt x="1473" y="1244"/>
                      <a:pt x="1540" y="1177"/>
                    </a:cubicBezTo>
                    <a:cubicBezTo>
                      <a:pt x="1662" y="1044"/>
                      <a:pt x="1728" y="878"/>
                      <a:pt x="1739" y="690"/>
                    </a:cubicBezTo>
                    <a:lnTo>
                      <a:pt x="1717" y="512"/>
                    </a:lnTo>
                    <a:cubicBezTo>
                      <a:pt x="1684" y="391"/>
                      <a:pt x="1617" y="291"/>
                      <a:pt x="1540" y="202"/>
                    </a:cubicBezTo>
                    <a:lnTo>
                      <a:pt x="1396" y="91"/>
                    </a:lnTo>
                    <a:cubicBezTo>
                      <a:pt x="1285" y="36"/>
                      <a:pt x="1174" y="3"/>
                      <a:pt x="1052" y="3"/>
                    </a:cubicBezTo>
                    <a:lnTo>
                      <a:pt x="687" y="3"/>
                    </a:lnTo>
                    <a:cubicBezTo>
                      <a:pt x="672" y="1"/>
                      <a:pt x="656" y="0"/>
                      <a:pt x="6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5987917" y="4840757"/>
                <a:ext cx="77523" cy="85387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454" extrusionOk="0">
                    <a:moveTo>
                      <a:pt x="832" y="745"/>
                    </a:moveTo>
                    <a:cubicBezTo>
                      <a:pt x="834" y="758"/>
                      <a:pt x="835" y="772"/>
                      <a:pt x="836" y="786"/>
                    </a:cubicBezTo>
                    <a:lnTo>
                      <a:pt x="836" y="786"/>
                    </a:lnTo>
                    <a:lnTo>
                      <a:pt x="832" y="745"/>
                    </a:lnTo>
                    <a:close/>
                    <a:moveTo>
                      <a:pt x="852" y="918"/>
                    </a:moveTo>
                    <a:cubicBezTo>
                      <a:pt x="853" y="923"/>
                      <a:pt x="854" y="927"/>
                      <a:pt x="854" y="933"/>
                    </a:cubicBezTo>
                    <a:lnTo>
                      <a:pt x="852" y="918"/>
                    </a:lnTo>
                    <a:close/>
                    <a:moveTo>
                      <a:pt x="835" y="948"/>
                    </a:moveTo>
                    <a:cubicBezTo>
                      <a:pt x="834" y="958"/>
                      <a:pt x="833" y="968"/>
                      <a:pt x="832" y="977"/>
                    </a:cubicBezTo>
                    <a:lnTo>
                      <a:pt x="835" y="948"/>
                    </a:lnTo>
                    <a:close/>
                    <a:moveTo>
                      <a:pt x="806" y="986"/>
                    </a:moveTo>
                    <a:lnTo>
                      <a:pt x="806" y="986"/>
                    </a:lnTo>
                    <a:cubicBezTo>
                      <a:pt x="803" y="993"/>
                      <a:pt x="801" y="1000"/>
                      <a:pt x="798" y="1007"/>
                    </a:cubicBezTo>
                    <a:lnTo>
                      <a:pt x="798" y="1007"/>
                    </a:lnTo>
                    <a:cubicBezTo>
                      <a:pt x="798" y="1007"/>
                      <a:pt x="797" y="1007"/>
                      <a:pt x="797" y="1008"/>
                    </a:cubicBezTo>
                    <a:lnTo>
                      <a:pt x="797" y="1008"/>
                    </a:lnTo>
                    <a:lnTo>
                      <a:pt x="806" y="986"/>
                    </a:lnTo>
                    <a:close/>
                    <a:moveTo>
                      <a:pt x="797" y="1009"/>
                    </a:moveTo>
                    <a:cubicBezTo>
                      <a:pt x="794" y="1017"/>
                      <a:pt x="791" y="1025"/>
                      <a:pt x="787" y="1033"/>
                    </a:cubicBezTo>
                    <a:lnTo>
                      <a:pt x="797" y="1009"/>
                    </a:lnTo>
                    <a:lnTo>
                      <a:pt x="797" y="1009"/>
                    </a:lnTo>
                    <a:lnTo>
                      <a:pt x="797" y="1009"/>
                    </a:lnTo>
                    <a:close/>
                    <a:moveTo>
                      <a:pt x="763" y="1037"/>
                    </a:moveTo>
                    <a:lnTo>
                      <a:pt x="763" y="1037"/>
                    </a:lnTo>
                    <a:cubicBezTo>
                      <a:pt x="759" y="1043"/>
                      <a:pt x="754" y="1049"/>
                      <a:pt x="750" y="1054"/>
                    </a:cubicBezTo>
                    <a:lnTo>
                      <a:pt x="750" y="1054"/>
                    </a:lnTo>
                    <a:cubicBezTo>
                      <a:pt x="750" y="1054"/>
                      <a:pt x="749" y="1054"/>
                      <a:pt x="749" y="1055"/>
                    </a:cubicBezTo>
                    <a:lnTo>
                      <a:pt x="749" y="1055"/>
                    </a:lnTo>
                    <a:lnTo>
                      <a:pt x="763" y="1037"/>
                    </a:lnTo>
                    <a:close/>
                    <a:moveTo>
                      <a:pt x="748" y="1057"/>
                    </a:moveTo>
                    <a:cubicBezTo>
                      <a:pt x="743" y="1064"/>
                      <a:pt x="737" y="1070"/>
                      <a:pt x="732" y="1077"/>
                    </a:cubicBezTo>
                    <a:lnTo>
                      <a:pt x="747" y="1058"/>
                    </a:lnTo>
                    <a:lnTo>
                      <a:pt x="748" y="1057"/>
                    </a:lnTo>
                    <a:close/>
                    <a:moveTo>
                      <a:pt x="1507" y="0"/>
                    </a:moveTo>
                    <a:cubicBezTo>
                      <a:pt x="1445" y="0"/>
                      <a:pt x="1382" y="8"/>
                      <a:pt x="1319" y="25"/>
                    </a:cubicBezTo>
                    <a:cubicBezTo>
                      <a:pt x="1142" y="69"/>
                      <a:pt x="998" y="191"/>
                      <a:pt x="909" y="346"/>
                    </a:cubicBezTo>
                    <a:lnTo>
                      <a:pt x="832" y="512"/>
                    </a:lnTo>
                    <a:cubicBezTo>
                      <a:pt x="798" y="634"/>
                      <a:pt x="798" y="756"/>
                      <a:pt x="832" y="878"/>
                    </a:cubicBezTo>
                    <a:lnTo>
                      <a:pt x="839" y="878"/>
                    </a:lnTo>
                    <a:cubicBezTo>
                      <a:pt x="835" y="895"/>
                      <a:pt x="830" y="913"/>
                      <a:pt x="824" y="931"/>
                    </a:cubicBezTo>
                    <a:lnTo>
                      <a:pt x="824" y="931"/>
                    </a:lnTo>
                    <a:cubicBezTo>
                      <a:pt x="815" y="951"/>
                      <a:pt x="805" y="970"/>
                      <a:pt x="794" y="989"/>
                    </a:cubicBezTo>
                    <a:lnTo>
                      <a:pt x="794" y="989"/>
                    </a:lnTo>
                    <a:cubicBezTo>
                      <a:pt x="775" y="1010"/>
                      <a:pt x="755" y="1029"/>
                      <a:pt x="735" y="1049"/>
                    </a:cubicBezTo>
                    <a:lnTo>
                      <a:pt x="735" y="1049"/>
                    </a:lnTo>
                    <a:cubicBezTo>
                      <a:pt x="720" y="1058"/>
                      <a:pt x="705" y="1068"/>
                      <a:pt x="690" y="1077"/>
                    </a:cubicBezTo>
                    <a:lnTo>
                      <a:pt x="690" y="1077"/>
                    </a:lnTo>
                    <a:cubicBezTo>
                      <a:pt x="663" y="1086"/>
                      <a:pt x="637" y="1094"/>
                      <a:pt x="610" y="1099"/>
                    </a:cubicBezTo>
                    <a:cubicBezTo>
                      <a:pt x="433" y="1155"/>
                      <a:pt x="289" y="1265"/>
                      <a:pt x="189" y="1420"/>
                    </a:cubicBezTo>
                    <a:cubicBezTo>
                      <a:pt x="1" y="1742"/>
                      <a:pt x="112" y="2174"/>
                      <a:pt x="444" y="2362"/>
                    </a:cubicBezTo>
                    <a:lnTo>
                      <a:pt x="610" y="2429"/>
                    </a:lnTo>
                    <a:cubicBezTo>
                      <a:pt x="671" y="2445"/>
                      <a:pt x="732" y="2453"/>
                      <a:pt x="793" y="2453"/>
                    </a:cubicBezTo>
                    <a:cubicBezTo>
                      <a:pt x="854" y="2453"/>
                      <a:pt x="915" y="2445"/>
                      <a:pt x="976" y="2429"/>
                    </a:cubicBezTo>
                    <a:cubicBezTo>
                      <a:pt x="1086" y="2406"/>
                      <a:pt x="1197" y="2362"/>
                      <a:pt x="1308" y="2318"/>
                    </a:cubicBezTo>
                    <a:cubicBezTo>
                      <a:pt x="1363" y="2285"/>
                      <a:pt x="1419" y="2262"/>
                      <a:pt x="1463" y="2218"/>
                    </a:cubicBezTo>
                    <a:cubicBezTo>
                      <a:pt x="1662" y="2085"/>
                      <a:pt x="1829" y="1919"/>
                      <a:pt x="1962" y="1720"/>
                    </a:cubicBezTo>
                    <a:cubicBezTo>
                      <a:pt x="2006" y="1642"/>
                      <a:pt x="2050" y="1565"/>
                      <a:pt x="2083" y="1487"/>
                    </a:cubicBezTo>
                    <a:cubicBezTo>
                      <a:pt x="2117" y="1398"/>
                      <a:pt x="2150" y="1310"/>
                      <a:pt x="2172" y="1232"/>
                    </a:cubicBezTo>
                    <a:cubicBezTo>
                      <a:pt x="2227" y="988"/>
                      <a:pt x="2227" y="745"/>
                      <a:pt x="2172" y="512"/>
                    </a:cubicBezTo>
                    <a:cubicBezTo>
                      <a:pt x="2089" y="198"/>
                      <a:pt x="1814" y="0"/>
                      <a:pt x="15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6062692" y="4990758"/>
                <a:ext cx="92937" cy="6054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1740" extrusionOk="0">
                    <a:moveTo>
                      <a:pt x="1875" y="1"/>
                    </a:moveTo>
                    <a:cubicBezTo>
                      <a:pt x="1815" y="1"/>
                      <a:pt x="1755" y="8"/>
                      <a:pt x="1696" y="23"/>
                    </a:cubicBezTo>
                    <a:lnTo>
                      <a:pt x="610" y="377"/>
                    </a:lnTo>
                    <a:cubicBezTo>
                      <a:pt x="444" y="433"/>
                      <a:pt x="289" y="544"/>
                      <a:pt x="200" y="699"/>
                    </a:cubicBezTo>
                    <a:cubicBezTo>
                      <a:pt x="1" y="1031"/>
                      <a:pt x="112" y="1452"/>
                      <a:pt x="444" y="1651"/>
                    </a:cubicBezTo>
                    <a:cubicBezTo>
                      <a:pt x="555" y="1710"/>
                      <a:pt x="675" y="1740"/>
                      <a:pt x="796" y="1740"/>
                    </a:cubicBezTo>
                    <a:cubicBezTo>
                      <a:pt x="856" y="1740"/>
                      <a:pt x="917" y="1733"/>
                      <a:pt x="976" y="1718"/>
                    </a:cubicBezTo>
                    <a:lnTo>
                      <a:pt x="2061" y="1363"/>
                    </a:lnTo>
                    <a:cubicBezTo>
                      <a:pt x="2227" y="1308"/>
                      <a:pt x="2383" y="1197"/>
                      <a:pt x="2471" y="1042"/>
                    </a:cubicBezTo>
                    <a:cubicBezTo>
                      <a:pt x="2671" y="710"/>
                      <a:pt x="2560" y="289"/>
                      <a:pt x="2227" y="89"/>
                    </a:cubicBezTo>
                    <a:cubicBezTo>
                      <a:pt x="2117" y="30"/>
                      <a:pt x="1996" y="1"/>
                      <a:pt x="18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5784088" y="5027014"/>
                <a:ext cx="82464" cy="865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2486" extrusionOk="0">
                    <a:moveTo>
                      <a:pt x="1572" y="0"/>
                    </a:moveTo>
                    <a:cubicBezTo>
                      <a:pt x="1512" y="0"/>
                      <a:pt x="1452" y="8"/>
                      <a:pt x="1394" y="22"/>
                    </a:cubicBezTo>
                    <a:cubicBezTo>
                      <a:pt x="1217" y="78"/>
                      <a:pt x="1073" y="188"/>
                      <a:pt x="985" y="343"/>
                    </a:cubicBezTo>
                    <a:lnTo>
                      <a:pt x="973" y="343"/>
                    </a:lnTo>
                    <a:lnTo>
                      <a:pt x="287" y="1440"/>
                    </a:lnTo>
                    <a:cubicBezTo>
                      <a:pt x="0" y="1914"/>
                      <a:pt x="366" y="2486"/>
                      <a:pt x="880" y="2486"/>
                    </a:cubicBezTo>
                    <a:cubicBezTo>
                      <a:pt x="943" y="2486"/>
                      <a:pt x="1007" y="2477"/>
                      <a:pt x="1073" y="2459"/>
                    </a:cubicBezTo>
                    <a:cubicBezTo>
                      <a:pt x="1239" y="2404"/>
                      <a:pt x="1383" y="2293"/>
                      <a:pt x="1483" y="2138"/>
                    </a:cubicBezTo>
                    <a:lnTo>
                      <a:pt x="2181" y="1041"/>
                    </a:lnTo>
                    <a:cubicBezTo>
                      <a:pt x="2369" y="709"/>
                      <a:pt x="2258" y="288"/>
                      <a:pt x="1926" y="100"/>
                    </a:cubicBezTo>
                    <a:cubicBezTo>
                      <a:pt x="1821" y="32"/>
                      <a:pt x="1696" y="0"/>
                      <a:pt x="15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7"/>
              <p:cNvSpPr/>
              <p:nvPr/>
            </p:nvSpPr>
            <p:spPr>
              <a:xfrm>
                <a:off x="5779008" y="4828161"/>
                <a:ext cx="56298" cy="48156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384" extrusionOk="0">
                    <a:moveTo>
                      <a:pt x="691" y="1"/>
                    </a:moveTo>
                    <a:cubicBezTo>
                      <a:pt x="339" y="1"/>
                      <a:pt x="1" y="278"/>
                      <a:pt x="1" y="697"/>
                    </a:cubicBezTo>
                    <a:cubicBezTo>
                      <a:pt x="1" y="1074"/>
                      <a:pt x="311" y="1384"/>
                      <a:pt x="687" y="1384"/>
                    </a:cubicBezTo>
                    <a:cubicBezTo>
                      <a:pt x="1308" y="1384"/>
                      <a:pt x="1618" y="641"/>
                      <a:pt x="1175" y="209"/>
                    </a:cubicBezTo>
                    <a:cubicBezTo>
                      <a:pt x="1034" y="65"/>
                      <a:pt x="861" y="1"/>
                      <a:pt x="6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7"/>
              <p:cNvSpPr/>
              <p:nvPr/>
            </p:nvSpPr>
            <p:spPr>
              <a:xfrm>
                <a:off x="5591672" y="5040863"/>
                <a:ext cx="48226" cy="60961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752" extrusionOk="0">
                    <a:moveTo>
                      <a:pt x="699" y="1"/>
                    </a:moveTo>
                    <a:lnTo>
                      <a:pt x="510" y="23"/>
                    </a:lnTo>
                    <a:cubicBezTo>
                      <a:pt x="389" y="56"/>
                      <a:pt x="289" y="123"/>
                      <a:pt x="200" y="211"/>
                    </a:cubicBezTo>
                    <a:lnTo>
                      <a:pt x="101" y="344"/>
                    </a:lnTo>
                    <a:cubicBezTo>
                      <a:pt x="34" y="455"/>
                      <a:pt x="1" y="577"/>
                      <a:pt x="1" y="699"/>
                    </a:cubicBezTo>
                    <a:lnTo>
                      <a:pt x="1" y="1053"/>
                    </a:lnTo>
                    <a:cubicBezTo>
                      <a:pt x="1" y="1430"/>
                      <a:pt x="311" y="1740"/>
                      <a:pt x="688" y="1751"/>
                    </a:cubicBezTo>
                    <a:lnTo>
                      <a:pt x="876" y="1718"/>
                    </a:lnTo>
                    <a:cubicBezTo>
                      <a:pt x="987" y="1685"/>
                      <a:pt x="1098" y="1629"/>
                      <a:pt x="1175" y="1541"/>
                    </a:cubicBezTo>
                    <a:lnTo>
                      <a:pt x="1286" y="1408"/>
                    </a:lnTo>
                    <a:cubicBezTo>
                      <a:pt x="1352" y="1297"/>
                      <a:pt x="1386" y="1175"/>
                      <a:pt x="1386" y="1053"/>
                    </a:cubicBezTo>
                    <a:lnTo>
                      <a:pt x="1386" y="699"/>
                    </a:lnTo>
                    <a:cubicBezTo>
                      <a:pt x="1386" y="599"/>
                      <a:pt x="1363" y="510"/>
                      <a:pt x="1319" y="433"/>
                    </a:cubicBezTo>
                    <a:cubicBezTo>
                      <a:pt x="1297" y="344"/>
                      <a:pt x="1242" y="267"/>
                      <a:pt x="1186" y="211"/>
                    </a:cubicBezTo>
                    <a:cubicBezTo>
                      <a:pt x="1053" y="78"/>
                      <a:pt x="876" y="12"/>
                      <a:pt x="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" name="Google Shape;349;p7"/>
            <p:cNvGrpSpPr/>
            <p:nvPr/>
          </p:nvGrpSpPr>
          <p:grpSpPr>
            <a:xfrm rot="-4517801">
              <a:off x="1905157" y="3672888"/>
              <a:ext cx="947103" cy="1911532"/>
              <a:chOff x="-14742" y="3231105"/>
              <a:chExt cx="947155" cy="1911637"/>
            </a:xfrm>
          </p:grpSpPr>
          <p:sp>
            <p:nvSpPr>
              <p:cNvPr id="350" name="Google Shape;350;p7"/>
              <p:cNvSpPr/>
              <p:nvPr/>
            </p:nvSpPr>
            <p:spPr>
              <a:xfrm>
                <a:off x="569292" y="3893880"/>
                <a:ext cx="122478" cy="11294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246" extrusionOk="0">
                    <a:moveTo>
                      <a:pt x="759" y="0"/>
                    </a:moveTo>
                    <a:cubicBezTo>
                      <a:pt x="582" y="0"/>
                      <a:pt x="404" y="70"/>
                      <a:pt x="266" y="208"/>
                    </a:cubicBezTo>
                    <a:cubicBezTo>
                      <a:pt x="0" y="485"/>
                      <a:pt x="0" y="917"/>
                      <a:pt x="266" y="1183"/>
                    </a:cubicBezTo>
                    <a:lnTo>
                      <a:pt x="2027" y="3022"/>
                    </a:lnTo>
                    <a:cubicBezTo>
                      <a:pt x="2177" y="3180"/>
                      <a:pt x="2348" y="3246"/>
                      <a:pt x="2512" y="3246"/>
                    </a:cubicBezTo>
                    <a:cubicBezTo>
                      <a:pt x="3049" y="3246"/>
                      <a:pt x="3520" y="2537"/>
                      <a:pt x="3002" y="2036"/>
                    </a:cubicBezTo>
                    <a:lnTo>
                      <a:pt x="1252" y="208"/>
                    </a:lnTo>
                    <a:cubicBezTo>
                      <a:pt x="1113" y="70"/>
                      <a:pt x="936" y="0"/>
                      <a:pt x="7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7"/>
              <p:cNvSpPr/>
              <p:nvPr/>
            </p:nvSpPr>
            <p:spPr>
              <a:xfrm>
                <a:off x="319499" y="3705813"/>
                <a:ext cx="167712" cy="146626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4214" extrusionOk="0">
                    <a:moveTo>
                      <a:pt x="744" y="0"/>
                    </a:moveTo>
                    <a:cubicBezTo>
                      <a:pt x="578" y="0"/>
                      <a:pt x="415" y="60"/>
                      <a:pt x="289" y="196"/>
                    </a:cubicBezTo>
                    <a:cubicBezTo>
                      <a:pt x="45" y="462"/>
                      <a:pt x="1" y="927"/>
                      <a:pt x="289" y="1182"/>
                    </a:cubicBezTo>
                    <a:lnTo>
                      <a:pt x="3546" y="4018"/>
                    </a:lnTo>
                    <a:cubicBezTo>
                      <a:pt x="3691" y="4140"/>
                      <a:pt x="3883" y="4214"/>
                      <a:pt x="4071" y="4214"/>
                    </a:cubicBezTo>
                    <a:cubicBezTo>
                      <a:pt x="4240" y="4214"/>
                      <a:pt x="4406" y="4154"/>
                      <a:pt x="4531" y="4018"/>
                    </a:cubicBezTo>
                    <a:cubicBezTo>
                      <a:pt x="4764" y="3752"/>
                      <a:pt x="4819" y="3287"/>
                      <a:pt x="4531" y="3043"/>
                    </a:cubicBezTo>
                    <a:lnTo>
                      <a:pt x="1264" y="196"/>
                    </a:lnTo>
                    <a:cubicBezTo>
                      <a:pt x="1118" y="74"/>
                      <a:pt x="929" y="0"/>
                      <a:pt x="7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>
                <a:off x="119845" y="3543878"/>
                <a:ext cx="128776" cy="98226"/>
              </a:xfrm>
              <a:custGeom>
                <a:avLst/>
                <a:gdLst/>
                <a:ahLst/>
                <a:cxnLst/>
                <a:rect l="l" t="t" r="r" b="b"/>
                <a:pathLst>
                  <a:path w="3701" h="2823" extrusionOk="0">
                    <a:moveTo>
                      <a:pt x="750" y="1"/>
                    </a:moveTo>
                    <a:cubicBezTo>
                      <a:pt x="574" y="1"/>
                      <a:pt x="399" y="70"/>
                      <a:pt x="266" y="209"/>
                    </a:cubicBezTo>
                    <a:cubicBezTo>
                      <a:pt x="0" y="474"/>
                      <a:pt x="0" y="906"/>
                      <a:pt x="266" y="1183"/>
                    </a:cubicBezTo>
                    <a:cubicBezTo>
                      <a:pt x="953" y="1892"/>
                      <a:pt x="1795" y="2446"/>
                      <a:pt x="2726" y="2801"/>
                    </a:cubicBezTo>
                    <a:cubicBezTo>
                      <a:pt x="2783" y="2815"/>
                      <a:pt x="2842" y="2823"/>
                      <a:pt x="2900" y="2823"/>
                    </a:cubicBezTo>
                    <a:cubicBezTo>
                      <a:pt x="3023" y="2823"/>
                      <a:pt x="3145" y="2791"/>
                      <a:pt x="3257" y="2723"/>
                    </a:cubicBezTo>
                    <a:cubicBezTo>
                      <a:pt x="3590" y="2535"/>
                      <a:pt x="3700" y="2114"/>
                      <a:pt x="3501" y="1782"/>
                    </a:cubicBezTo>
                    <a:cubicBezTo>
                      <a:pt x="3401" y="1627"/>
                      <a:pt x="3257" y="1516"/>
                      <a:pt x="3091" y="1460"/>
                    </a:cubicBezTo>
                    <a:cubicBezTo>
                      <a:pt x="3075" y="1455"/>
                      <a:pt x="3059" y="1449"/>
                      <a:pt x="3042" y="1442"/>
                    </a:cubicBezTo>
                    <a:lnTo>
                      <a:pt x="3042" y="1442"/>
                    </a:lnTo>
                    <a:cubicBezTo>
                      <a:pt x="2594" y="1244"/>
                      <a:pt x="2167" y="1003"/>
                      <a:pt x="1773" y="707"/>
                    </a:cubicBezTo>
                    <a:lnTo>
                      <a:pt x="1773" y="707"/>
                    </a:lnTo>
                    <a:lnTo>
                      <a:pt x="1917" y="807"/>
                    </a:lnTo>
                    <a:cubicBezTo>
                      <a:pt x="1673" y="630"/>
                      <a:pt x="1452" y="419"/>
                      <a:pt x="1241" y="209"/>
                    </a:cubicBezTo>
                    <a:cubicBezTo>
                      <a:pt x="1103" y="70"/>
                      <a:pt x="925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7"/>
              <p:cNvSpPr/>
              <p:nvPr/>
            </p:nvSpPr>
            <p:spPr>
              <a:xfrm>
                <a:off x="112712" y="3743705"/>
                <a:ext cx="129820" cy="84830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2438" extrusionOk="0">
                    <a:moveTo>
                      <a:pt x="987" y="1"/>
                    </a:moveTo>
                    <a:cubicBezTo>
                      <a:pt x="380" y="1"/>
                      <a:pt x="0" y="862"/>
                      <a:pt x="615" y="1278"/>
                    </a:cubicBezTo>
                    <a:lnTo>
                      <a:pt x="2421" y="2353"/>
                    </a:lnTo>
                    <a:cubicBezTo>
                      <a:pt x="2536" y="2412"/>
                      <a:pt x="2647" y="2438"/>
                      <a:pt x="2752" y="2438"/>
                    </a:cubicBezTo>
                    <a:cubicBezTo>
                      <a:pt x="3356" y="2438"/>
                      <a:pt x="3731" y="1572"/>
                      <a:pt x="3108" y="1156"/>
                    </a:cubicBezTo>
                    <a:lnTo>
                      <a:pt x="1313" y="82"/>
                    </a:lnTo>
                    <a:cubicBezTo>
                      <a:pt x="1200" y="26"/>
                      <a:pt x="1090" y="1"/>
                      <a:pt x="9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7"/>
              <p:cNvSpPr/>
              <p:nvPr/>
            </p:nvSpPr>
            <p:spPr>
              <a:xfrm>
                <a:off x="292533" y="3907520"/>
                <a:ext cx="156891" cy="132778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3816" extrusionOk="0">
                    <a:moveTo>
                      <a:pt x="754" y="1"/>
                    </a:moveTo>
                    <a:cubicBezTo>
                      <a:pt x="587" y="1"/>
                      <a:pt x="424" y="58"/>
                      <a:pt x="299" y="193"/>
                    </a:cubicBezTo>
                    <a:cubicBezTo>
                      <a:pt x="67" y="459"/>
                      <a:pt x="0" y="924"/>
                      <a:pt x="299" y="1179"/>
                    </a:cubicBezTo>
                    <a:lnTo>
                      <a:pt x="3235" y="3616"/>
                    </a:lnTo>
                    <a:cubicBezTo>
                      <a:pt x="3382" y="3739"/>
                      <a:pt x="3573" y="3816"/>
                      <a:pt x="3759" y="3816"/>
                    </a:cubicBezTo>
                    <a:cubicBezTo>
                      <a:pt x="3924" y="3816"/>
                      <a:pt x="4085" y="3756"/>
                      <a:pt x="4210" y="3616"/>
                    </a:cubicBezTo>
                    <a:cubicBezTo>
                      <a:pt x="4442" y="3361"/>
                      <a:pt x="4509" y="2885"/>
                      <a:pt x="4210" y="2641"/>
                    </a:cubicBezTo>
                    <a:lnTo>
                      <a:pt x="1285" y="193"/>
                    </a:lnTo>
                    <a:cubicBezTo>
                      <a:pt x="1138" y="75"/>
                      <a:pt x="943" y="1"/>
                      <a:pt x="7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>
                <a:off x="528791" y="4069560"/>
                <a:ext cx="107969" cy="122374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517" extrusionOk="0">
                    <a:moveTo>
                      <a:pt x="823" y="0"/>
                    </a:moveTo>
                    <a:cubicBezTo>
                      <a:pt x="701" y="0"/>
                      <a:pt x="578" y="32"/>
                      <a:pt x="466" y="100"/>
                    </a:cubicBezTo>
                    <a:cubicBezTo>
                      <a:pt x="167" y="288"/>
                      <a:pt x="1" y="720"/>
                      <a:pt x="211" y="1041"/>
                    </a:cubicBezTo>
                    <a:lnTo>
                      <a:pt x="1685" y="3179"/>
                    </a:lnTo>
                    <a:cubicBezTo>
                      <a:pt x="1784" y="3323"/>
                      <a:pt x="1928" y="3445"/>
                      <a:pt x="2106" y="3490"/>
                    </a:cubicBezTo>
                    <a:cubicBezTo>
                      <a:pt x="2165" y="3508"/>
                      <a:pt x="2225" y="3517"/>
                      <a:pt x="2285" y="3517"/>
                    </a:cubicBezTo>
                    <a:cubicBezTo>
                      <a:pt x="2406" y="3517"/>
                      <a:pt x="2527" y="3482"/>
                      <a:pt x="2637" y="3423"/>
                    </a:cubicBezTo>
                    <a:cubicBezTo>
                      <a:pt x="2936" y="3235"/>
                      <a:pt x="3103" y="2792"/>
                      <a:pt x="2881" y="2470"/>
                    </a:cubicBezTo>
                    <a:lnTo>
                      <a:pt x="1419" y="343"/>
                    </a:lnTo>
                    <a:cubicBezTo>
                      <a:pt x="1319" y="188"/>
                      <a:pt x="1175" y="78"/>
                      <a:pt x="998" y="22"/>
                    </a:cubicBezTo>
                    <a:cubicBezTo>
                      <a:pt x="940" y="8"/>
                      <a:pt x="882" y="0"/>
                      <a:pt x="8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7"/>
              <p:cNvSpPr/>
              <p:nvPr/>
            </p:nvSpPr>
            <p:spPr>
              <a:xfrm>
                <a:off x="683385" y="4205992"/>
                <a:ext cx="77488" cy="136083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3911" extrusionOk="0">
                    <a:moveTo>
                      <a:pt x="734" y="2418"/>
                    </a:moveTo>
                    <a:lnTo>
                      <a:pt x="734" y="2418"/>
                    </a:lnTo>
                    <a:cubicBezTo>
                      <a:pt x="734" y="2418"/>
                      <a:pt x="738" y="2439"/>
                      <a:pt x="743" y="2465"/>
                    </a:cubicBezTo>
                    <a:lnTo>
                      <a:pt x="743" y="2465"/>
                    </a:lnTo>
                    <a:cubicBezTo>
                      <a:pt x="736" y="2431"/>
                      <a:pt x="733" y="2418"/>
                      <a:pt x="734" y="2418"/>
                    </a:cubicBezTo>
                    <a:close/>
                    <a:moveTo>
                      <a:pt x="726" y="1"/>
                    </a:moveTo>
                    <a:cubicBezTo>
                      <a:pt x="603" y="1"/>
                      <a:pt x="480" y="30"/>
                      <a:pt x="377" y="89"/>
                    </a:cubicBezTo>
                    <a:cubicBezTo>
                      <a:pt x="222" y="189"/>
                      <a:pt x="100" y="333"/>
                      <a:pt x="55" y="510"/>
                    </a:cubicBezTo>
                    <a:cubicBezTo>
                      <a:pt x="0" y="687"/>
                      <a:pt x="33" y="887"/>
                      <a:pt x="122" y="1042"/>
                    </a:cubicBezTo>
                    <a:cubicBezTo>
                      <a:pt x="266" y="1219"/>
                      <a:pt x="377" y="1407"/>
                      <a:pt x="476" y="1607"/>
                    </a:cubicBezTo>
                    <a:cubicBezTo>
                      <a:pt x="493" y="1649"/>
                      <a:pt x="510" y="1691"/>
                      <a:pt x="532" y="1728"/>
                    </a:cubicBezTo>
                    <a:lnTo>
                      <a:pt x="532" y="1728"/>
                    </a:lnTo>
                    <a:cubicBezTo>
                      <a:pt x="535" y="1736"/>
                      <a:pt x="539" y="1743"/>
                      <a:pt x="543" y="1751"/>
                    </a:cubicBezTo>
                    <a:cubicBezTo>
                      <a:pt x="587" y="1862"/>
                      <a:pt x="620" y="1961"/>
                      <a:pt x="654" y="2072"/>
                    </a:cubicBezTo>
                    <a:cubicBezTo>
                      <a:pt x="676" y="2183"/>
                      <a:pt x="709" y="2283"/>
                      <a:pt x="731" y="2393"/>
                    </a:cubicBezTo>
                    <a:cubicBezTo>
                      <a:pt x="731" y="2431"/>
                      <a:pt x="739" y="2469"/>
                      <a:pt x="749" y="2500"/>
                    </a:cubicBezTo>
                    <a:lnTo>
                      <a:pt x="749" y="2500"/>
                    </a:lnTo>
                    <a:cubicBezTo>
                      <a:pt x="751" y="2519"/>
                      <a:pt x="753" y="2537"/>
                      <a:pt x="753" y="2548"/>
                    </a:cubicBezTo>
                    <a:cubicBezTo>
                      <a:pt x="764" y="2770"/>
                      <a:pt x="764" y="2992"/>
                      <a:pt x="753" y="3213"/>
                    </a:cubicBezTo>
                    <a:cubicBezTo>
                      <a:pt x="742" y="3401"/>
                      <a:pt x="820" y="3579"/>
                      <a:pt x="953" y="3701"/>
                    </a:cubicBezTo>
                    <a:cubicBezTo>
                      <a:pt x="1086" y="3833"/>
                      <a:pt x="1252" y="3911"/>
                      <a:pt x="1440" y="3911"/>
                    </a:cubicBezTo>
                    <a:cubicBezTo>
                      <a:pt x="1850" y="3889"/>
                      <a:pt x="2094" y="3601"/>
                      <a:pt x="2138" y="3213"/>
                    </a:cubicBezTo>
                    <a:lnTo>
                      <a:pt x="2127" y="3213"/>
                    </a:lnTo>
                    <a:cubicBezTo>
                      <a:pt x="2227" y="2194"/>
                      <a:pt x="1939" y="1164"/>
                      <a:pt x="1318" y="344"/>
                    </a:cubicBezTo>
                    <a:cubicBezTo>
                      <a:pt x="1230" y="189"/>
                      <a:pt x="1075" y="78"/>
                      <a:pt x="908" y="23"/>
                    </a:cubicBezTo>
                    <a:cubicBezTo>
                      <a:pt x="849" y="8"/>
                      <a:pt x="788" y="1"/>
                      <a:pt x="7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7"/>
              <p:cNvSpPr/>
              <p:nvPr/>
            </p:nvSpPr>
            <p:spPr>
              <a:xfrm>
                <a:off x="571971" y="3730727"/>
                <a:ext cx="77906" cy="85248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2450" extrusionOk="0">
                    <a:moveTo>
                      <a:pt x="718" y="1"/>
                    </a:moveTo>
                    <a:cubicBezTo>
                      <a:pt x="598" y="1"/>
                      <a:pt x="477" y="30"/>
                      <a:pt x="366" y="89"/>
                    </a:cubicBezTo>
                    <a:cubicBezTo>
                      <a:pt x="211" y="178"/>
                      <a:pt x="100" y="333"/>
                      <a:pt x="45" y="510"/>
                    </a:cubicBezTo>
                    <a:cubicBezTo>
                      <a:pt x="1" y="688"/>
                      <a:pt x="23" y="876"/>
                      <a:pt x="122" y="1042"/>
                    </a:cubicBezTo>
                    <a:cubicBezTo>
                      <a:pt x="366" y="1397"/>
                      <a:pt x="610" y="1751"/>
                      <a:pt x="854" y="2106"/>
                    </a:cubicBezTo>
                    <a:cubicBezTo>
                      <a:pt x="942" y="2261"/>
                      <a:pt x="1097" y="2371"/>
                      <a:pt x="1263" y="2427"/>
                    </a:cubicBezTo>
                    <a:cubicBezTo>
                      <a:pt x="1318" y="2440"/>
                      <a:pt x="1377" y="2450"/>
                      <a:pt x="1435" y="2450"/>
                    </a:cubicBezTo>
                    <a:cubicBezTo>
                      <a:pt x="1471" y="2450"/>
                      <a:pt x="1507" y="2446"/>
                      <a:pt x="1540" y="2438"/>
                    </a:cubicBezTo>
                    <a:cubicBezTo>
                      <a:pt x="1640" y="2427"/>
                      <a:pt x="1729" y="2405"/>
                      <a:pt x="1806" y="2349"/>
                    </a:cubicBezTo>
                    <a:cubicBezTo>
                      <a:pt x="2128" y="2161"/>
                      <a:pt x="2238" y="1740"/>
                      <a:pt x="2050" y="1408"/>
                    </a:cubicBezTo>
                    <a:lnTo>
                      <a:pt x="1319" y="333"/>
                    </a:lnTo>
                    <a:cubicBezTo>
                      <a:pt x="1219" y="189"/>
                      <a:pt x="1075" y="67"/>
                      <a:pt x="898" y="23"/>
                    </a:cubicBezTo>
                    <a:cubicBezTo>
                      <a:pt x="839" y="8"/>
                      <a:pt x="778" y="1"/>
                      <a:pt x="7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7"/>
              <p:cNvSpPr/>
              <p:nvPr/>
            </p:nvSpPr>
            <p:spPr>
              <a:xfrm>
                <a:off x="144897" y="3433021"/>
                <a:ext cx="87161" cy="73835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2122" extrusionOk="0">
                    <a:moveTo>
                      <a:pt x="685" y="0"/>
                    </a:moveTo>
                    <a:cubicBezTo>
                      <a:pt x="633" y="0"/>
                      <a:pt x="581" y="9"/>
                      <a:pt x="532" y="27"/>
                    </a:cubicBezTo>
                    <a:cubicBezTo>
                      <a:pt x="355" y="71"/>
                      <a:pt x="211" y="193"/>
                      <a:pt x="111" y="348"/>
                    </a:cubicBezTo>
                    <a:cubicBezTo>
                      <a:pt x="23" y="503"/>
                      <a:pt x="0" y="703"/>
                      <a:pt x="45" y="880"/>
                    </a:cubicBezTo>
                    <a:lnTo>
                      <a:pt x="111" y="1046"/>
                    </a:lnTo>
                    <a:cubicBezTo>
                      <a:pt x="178" y="1146"/>
                      <a:pt x="266" y="1234"/>
                      <a:pt x="377" y="1290"/>
                    </a:cubicBezTo>
                    <a:lnTo>
                      <a:pt x="1441" y="2032"/>
                    </a:lnTo>
                    <a:cubicBezTo>
                      <a:pt x="1507" y="2076"/>
                      <a:pt x="1596" y="2110"/>
                      <a:pt x="1695" y="2110"/>
                    </a:cubicBezTo>
                    <a:cubicBezTo>
                      <a:pt x="1729" y="2118"/>
                      <a:pt x="1765" y="2122"/>
                      <a:pt x="1801" y="2122"/>
                    </a:cubicBezTo>
                    <a:cubicBezTo>
                      <a:pt x="1859" y="2122"/>
                      <a:pt x="1918" y="2112"/>
                      <a:pt x="1972" y="2098"/>
                    </a:cubicBezTo>
                    <a:cubicBezTo>
                      <a:pt x="2138" y="2054"/>
                      <a:pt x="2294" y="1932"/>
                      <a:pt x="2382" y="1777"/>
                    </a:cubicBezTo>
                    <a:cubicBezTo>
                      <a:pt x="2482" y="1622"/>
                      <a:pt x="2504" y="1423"/>
                      <a:pt x="2460" y="1245"/>
                    </a:cubicBezTo>
                    <a:lnTo>
                      <a:pt x="2382" y="1079"/>
                    </a:lnTo>
                    <a:cubicBezTo>
                      <a:pt x="2327" y="980"/>
                      <a:pt x="2238" y="891"/>
                      <a:pt x="2138" y="836"/>
                    </a:cubicBezTo>
                    <a:lnTo>
                      <a:pt x="2127" y="836"/>
                    </a:lnTo>
                    <a:lnTo>
                      <a:pt x="1064" y="93"/>
                    </a:lnTo>
                    <a:cubicBezTo>
                      <a:pt x="986" y="49"/>
                      <a:pt x="898" y="16"/>
                      <a:pt x="809" y="16"/>
                    </a:cubicBezTo>
                    <a:cubicBezTo>
                      <a:pt x="769" y="6"/>
                      <a:pt x="727" y="0"/>
                      <a:pt x="6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7"/>
              <p:cNvSpPr/>
              <p:nvPr/>
            </p:nvSpPr>
            <p:spPr>
              <a:xfrm>
                <a:off x="399353" y="3581282"/>
                <a:ext cx="144017" cy="124114"/>
              </a:xfrm>
              <a:custGeom>
                <a:avLst/>
                <a:gdLst/>
                <a:ahLst/>
                <a:cxnLst/>
                <a:rect l="l" t="t" r="r" b="b"/>
                <a:pathLst>
                  <a:path w="4139" h="3567" extrusionOk="0">
                    <a:moveTo>
                      <a:pt x="993" y="1"/>
                    </a:moveTo>
                    <a:cubicBezTo>
                      <a:pt x="458" y="1"/>
                      <a:pt x="1" y="680"/>
                      <a:pt x="486" y="1183"/>
                    </a:cubicBezTo>
                    <a:lnTo>
                      <a:pt x="2646" y="3343"/>
                    </a:lnTo>
                    <a:cubicBezTo>
                      <a:pt x="2799" y="3501"/>
                      <a:pt x="2971" y="3567"/>
                      <a:pt x="3135" y="3567"/>
                    </a:cubicBezTo>
                    <a:cubicBezTo>
                      <a:pt x="3675" y="3567"/>
                      <a:pt x="4139" y="2858"/>
                      <a:pt x="3621" y="2357"/>
                    </a:cubicBezTo>
                    <a:lnTo>
                      <a:pt x="1472" y="208"/>
                    </a:lnTo>
                    <a:cubicBezTo>
                      <a:pt x="1321" y="62"/>
                      <a:pt x="1154" y="1"/>
                      <a:pt x="9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9614" y="3618965"/>
                <a:ext cx="72861" cy="72965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2097" extrusionOk="0">
                    <a:moveTo>
                      <a:pt x="687" y="0"/>
                    </a:moveTo>
                    <a:cubicBezTo>
                      <a:pt x="598" y="0"/>
                      <a:pt x="499" y="22"/>
                      <a:pt x="421" y="56"/>
                    </a:cubicBezTo>
                    <a:cubicBezTo>
                      <a:pt x="333" y="89"/>
                      <a:pt x="255" y="133"/>
                      <a:pt x="200" y="200"/>
                    </a:cubicBezTo>
                    <a:cubicBezTo>
                      <a:pt x="67" y="333"/>
                      <a:pt x="0" y="510"/>
                      <a:pt x="0" y="687"/>
                    </a:cubicBezTo>
                    <a:lnTo>
                      <a:pt x="22" y="875"/>
                    </a:lnTo>
                    <a:cubicBezTo>
                      <a:pt x="56" y="986"/>
                      <a:pt x="111" y="1097"/>
                      <a:pt x="200" y="1174"/>
                    </a:cubicBezTo>
                    <a:lnTo>
                      <a:pt x="920" y="1906"/>
                    </a:lnTo>
                    <a:cubicBezTo>
                      <a:pt x="975" y="1961"/>
                      <a:pt x="1053" y="2016"/>
                      <a:pt x="1141" y="2039"/>
                    </a:cubicBezTo>
                    <a:cubicBezTo>
                      <a:pt x="1205" y="2075"/>
                      <a:pt x="1285" y="2097"/>
                      <a:pt x="1361" y="2097"/>
                    </a:cubicBezTo>
                    <a:cubicBezTo>
                      <a:pt x="1376" y="2097"/>
                      <a:pt x="1392" y="2096"/>
                      <a:pt x="1407" y="2094"/>
                    </a:cubicBezTo>
                    <a:cubicBezTo>
                      <a:pt x="1422" y="2096"/>
                      <a:pt x="1438" y="2097"/>
                      <a:pt x="1453" y="2097"/>
                    </a:cubicBezTo>
                    <a:cubicBezTo>
                      <a:pt x="1529" y="2097"/>
                      <a:pt x="1609" y="2075"/>
                      <a:pt x="1673" y="2039"/>
                    </a:cubicBezTo>
                    <a:cubicBezTo>
                      <a:pt x="1762" y="2016"/>
                      <a:pt x="1839" y="1961"/>
                      <a:pt x="1894" y="1906"/>
                    </a:cubicBezTo>
                    <a:cubicBezTo>
                      <a:pt x="2027" y="1773"/>
                      <a:pt x="2094" y="1595"/>
                      <a:pt x="2094" y="1407"/>
                    </a:cubicBezTo>
                    <a:lnTo>
                      <a:pt x="2072" y="1230"/>
                    </a:lnTo>
                    <a:cubicBezTo>
                      <a:pt x="2038" y="1108"/>
                      <a:pt x="1983" y="1008"/>
                      <a:pt x="1894" y="920"/>
                    </a:cubicBezTo>
                    <a:lnTo>
                      <a:pt x="1174" y="200"/>
                    </a:lnTo>
                    <a:cubicBezTo>
                      <a:pt x="1119" y="133"/>
                      <a:pt x="1041" y="89"/>
                      <a:pt x="953" y="56"/>
                    </a:cubicBezTo>
                    <a:cubicBezTo>
                      <a:pt x="875" y="22"/>
                      <a:pt x="776" y="0"/>
                      <a:pt x="6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7"/>
              <p:cNvSpPr/>
              <p:nvPr/>
            </p:nvSpPr>
            <p:spPr>
              <a:xfrm>
                <a:off x="155684" y="4031912"/>
                <a:ext cx="171574" cy="170635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4904" extrusionOk="0">
                    <a:moveTo>
                      <a:pt x="755" y="0"/>
                    </a:moveTo>
                    <a:cubicBezTo>
                      <a:pt x="589" y="0"/>
                      <a:pt x="426" y="59"/>
                      <a:pt x="300" y="196"/>
                    </a:cubicBezTo>
                    <a:cubicBezTo>
                      <a:pt x="56" y="462"/>
                      <a:pt x="1" y="927"/>
                      <a:pt x="300" y="1182"/>
                    </a:cubicBezTo>
                    <a:cubicBezTo>
                      <a:pt x="898" y="1691"/>
                      <a:pt x="1485" y="2245"/>
                      <a:pt x="2028" y="2821"/>
                    </a:cubicBezTo>
                    <a:cubicBezTo>
                      <a:pt x="2305" y="3109"/>
                      <a:pt x="2560" y="3408"/>
                      <a:pt x="2814" y="3707"/>
                    </a:cubicBezTo>
                    <a:cubicBezTo>
                      <a:pt x="2947" y="3851"/>
                      <a:pt x="3069" y="4007"/>
                      <a:pt x="3191" y="4162"/>
                    </a:cubicBezTo>
                    <a:cubicBezTo>
                      <a:pt x="3257" y="4239"/>
                      <a:pt x="3324" y="4317"/>
                      <a:pt x="3390" y="4405"/>
                    </a:cubicBezTo>
                    <a:cubicBezTo>
                      <a:pt x="3390" y="4405"/>
                      <a:pt x="3390" y="4405"/>
                      <a:pt x="3390" y="4405"/>
                    </a:cubicBezTo>
                    <a:lnTo>
                      <a:pt x="3390" y="4405"/>
                    </a:lnTo>
                    <a:cubicBezTo>
                      <a:pt x="3409" y="4430"/>
                      <a:pt x="3420" y="4447"/>
                      <a:pt x="3420" y="4447"/>
                    </a:cubicBezTo>
                    <a:cubicBezTo>
                      <a:pt x="3419" y="4447"/>
                      <a:pt x="3410" y="4435"/>
                      <a:pt x="3390" y="4405"/>
                    </a:cubicBezTo>
                    <a:lnTo>
                      <a:pt x="3390" y="4405"/>
                    </a:lnTo>
                    <a:cubicBezTo>
                      <a:pt x="3424" y="4461"/>
                      <a:pt x="3468" y="4505"/>
                      <a:pt x="3501" y="4560"/>
                    </a:cubicBezTo>
                    <a:cubicBezTo>
                      <a:pt x="3653" y="4758"/>
                      <a:pt x="3884" y="4904"/>
                      <a:pt x="4121" y="4904"/>
                    </a:cubicBezTo>
                    <a:cubicBezTo>
                      <a:pt x="4229" y="4904"/>
                      <a:pt x="4339" y="4874"/>
                      <a:pt x="4443" y="4804"/>
                    </a:cubicBezTo>
                    <a:cubicBezTo>
                      <a:pt x="4731" y="4627"/>
                      <a:pt x="4930" y="4173"/>
                      <a:pt x="4698" y="3863"/>
                    </a:cubicBezTo>
                    <a:cubicBezTo>
                      <a:pt x="3690" y="2522"/>
                      <a:pt x="2549" y="1293"/>
                      <a:pt x="1275" y="196"/>
                    </a:cubicBezTo>
                    <a:cubicBezTo>
                      <a:pt x="1129" y="73"/>
                      <a:pt x="940" y="0"/>
                      <a:pt x="7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7"/>
              <p:cNvSpPr/>
              <p:nvPr/>
            </p:nvSpPr>
            <p:spPr>
              <a:xfrm>
                <a:off x="443995" y="4192874"/>
                <a:ext cx="139563" cy="16176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649" extrusionOk="0">
                    <a:moveTo>
                      <a:pt x="787" y="1"/>
                    </a:moveTo>
                    <a:cubicBezTo>
                      <a:pt x="610" y="1"/>
                      <a:pt x="433" y="78"/>
                      <a:pt x="300" y="211"/>
                    </a:cubicBezTo>
                    <a:cubicBezTo>
                      <a:pt x="67" y="455"/>
                      <a:pt x="1" y="943"/>
                      <a:pt x="300" y="1186"/>
                    </a:cubicBezTo>
                    <a:cubicBezTo>
                      <a:pt x="566" y="1397"/>
                      <a:pt x="821" y="1629"/>
                      <a:pt x="1053" y="1873"/>
                    </a:cubicBezTo>
                    <a:cubicBezTo>
                      <a:pt x="1175" y="1995"/>
                      <a:pt x="1297" y="2117"/>
                      <a:pt x="1408" y="2250"/>
                    </a:cubicBezTo>
                    <a:cubicBezTo>
                      <a:pt x="1452" y="2305"/>
                      <a:pt x="1507" y="2372"/>
                      <a:pt x="1563" y="2427"/>
                    </a:cubicBezTo>
                    <a:cubicBezTo>
                      <a:pt x="1577" y="2449"/>
                      <a:pt x="1597" y="2476"/>
                      <a:pt x="1615" y="2501"/>
                    </a:cubicBezTo>
                    <a:lnTo>
                      <a:pt x="1615" y="2501"/>
                    </a:lnTo>
                    <a:cubicBezTo>
                      <a:pt x="1618" y="2509"/>
                      <a:pt x="1626" y="2524"/>
                      <a:pt x="1640" y="2549"/>
                    </a:cubicBezTo>
                    <a:cubicBezTo>
                      <a:pt x="2050" y="3092"/>
                      <a:pt x="2394" y="3679"/>
                      <a:pt x="2671" y="4310"/>
                    </a:cubicBezTo>
                    <a:cubicBezTo>
                      <a:pt x="2759" y="4530"/>
                      <a:pt x="3017" y="4648"/>
                      <a:pt x="3264" y="4648"/>
                    </a:cubicBezTo>
                    <a:cubicBezTo>
                      <a:pt x="3391" y="4648"/>
                      <a:pt x="3515" y="4618"/>
                      <a:pt x="3612" y="4554"/>
                    </a:cubicBezTo>
                    <a:cubicBezTo>
                      <a:pt x="3956" y="4332"/>
                      <a:pt x="4011" y="3967"/>
                      <a:pt x="3867" y="3601"/>
                    </a:cubicBezTo>
                    <a:cubicBezTo>
                      <a:pt x="3291" y="2283"/>
                      <a:pt x="2405" y="1109"/>
                      <a:pt x="1275" y="211"/>
                    </a:cubicBezTo>
                    <a:cubicBezTo>
                      <a:pt x="1142" y="78"/>
                      <a:pt x="976" y="12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598172" y="4418345"/>
                <a:ext cx="63257" cy="160822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4622" extrusionOk="0">
                    <a:moveTo>
                      <a:pt x="778" y="0"/>
                    </a:moveTo>
                    <a:cubicBezTo>
                      <a:pt x="767" y="0"/>
                      <a:pt x="755" y="1"/>
                      <a:pt x="743" y="1"/>
                    </a:cubicBezTo>
                    <a:cubicBezTo>
                      <a:pt x="400" y="12"/>
                      <a:pt x="1" y="312"/>
                      <a:pt x="45" y="688"/>
                    </a:cubicBezTo>
                    <a:cubicBezTo>
                      <a:pt x="156" y="1774"/>
                      <a:pt x="278" y="2848"/>
                      <a:pt x="389" y="3923"/>
                    </a:cubicBezTo>
                    <a:cubicBezTo>
                      <a:pt x="432" y="4283"/>
                      <a:pt x="669" y="4621"/>
                      <a:pt x="1067" y="4621"/>
                    </a:cubicBezTo>
                    <a:cubicBezTo>
                      <a:pt x="1074" y="4621"/>
                      <a:pt x="1080" y="4621"/>
                      <a:pt x="1086" y="4621"/>
                    </a:cubicBezTo>
                    <a:cubicBezTo>
                      <a:pt x="1419" y="4599"/>
                      <a:pt x="1818" y="4311"/>
                      <a:pt x="1773" y="3923"/>
                    </a:cubicBezTo>
                    <a:cubicBezTo>
                      <a:pt x="1663" y="2848"/>
                      <a:pt x="1541" y="1774"/>
                      <a:pt x="1430" y="688"/>
                    </a:cubicBezTo>
                    <a:cubicBezTo>
                      <a:pt x="1398" y="344"/>
                      <a:pt x="1157" y="0"/>
                      <a:pt x="7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>
                <a:off x="319116" y="4332158"/>
                <a:ext cx="116842" cy="171887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4940" extrusionOk="0">
                    <a:moveTo>
                      <a:pt x="733" y="1"/>
                    </a:moveTo>
                    <a:cubicBezTo>
                      <a:pt x="560" y="1"/>
                      <a:pt x="390" y="62"/>
                      <a:pt x="266" y="196"/>
                    </a:cubicBezTo>
                    <a:cubicBezTo>
                      <a:pt x="1" y="462"/>
                      <a:pt x="1" y="894"/>
                      <a:pt x="266" y="1171"/>
                    </a:cubicBezTo>
                    <a:cubicBezTo>
                      <a:pt x="388" y="1282"/>
                      <a:pt x="499" y="1404"/>
                      <a:pt x="621" y="1526"/>
                    </a:cubicBezTo>
                    <a:cubicBezTo>
                      <a:pt x="676" y="1592"/>
                      <a:pt x="732" y="1648"/>
                      <a:pt x="787" y="1714"/>
                    </a:cubicBezTo>
                    <a:lnTo>
                      <a:pt x="854" y="1803"/>
                    </a:lnTo>
                    <a:cubicBezTo>
                      <a:pt x="858" y="1807"/>
                      <a:pt x="862" y="1812"/>
                      <a:pt x="866" y="1816"/>
                    </a:cubicBezTo>
                    <a:lnTo>
                      <a:pt x="866" y="1816"/>
                    </a:lnTo>
                    <a:cubicBezTo>
                      <a:pt x="866" y="1815"/>
                      <a:pt x="865" y="1814"/>
                      <a:pt x="865" y="1814"/>
                    </a:cubicBezTo>
                    <a:lnTo>
                      <a:pt x="865" y="1814"/>
                    </a:lnTo>
                    <a:cubicBezTo>
                      <a:pt x="865" y="1815"/>
                      <a:pt x="866" y="1815"/>
                      <a:pt x="867" y="1816"/>
                    </a:cubicBezTo>
                    <a:lnTo>
                      <a:pt x="867" y="1816"/>
                    </a:lnTo>
                    <a:cubicBezTo>
                      <a:pt x="866" y="1816"/>
                      <a:pt x="866" y="1816"/>
                      <a:pt x="866" y="1816"/>
                    </a:cubicBezTo>
                    <a:lnTo>
                      <a:pt x="866" y="1816"/>
                    </a:lnTo>
                    <a:cubicBezTo>
                      <a:pt x="878" y="1832"/>
                      <a:pt x="886" y="1843"/>
                      <a:pt x="891" y="1849"/>
                    </a:cubicBezTo>
                    <a:lnTo>
                      <a:pt x="891" y="1849"/>
                    </a:lnTo>
                    <a:cubicBezTo>
                      <a:pt x="883" y="1838"/>
                      <a:pt x="875" y="1827"/>
                      <a:pt x="867" y="1816"/>
                    </a:cubicBezTo>
                    <a:lnTo>
                      <a:pt x="867" y="1816"/>
                    </a:lnTo>
                    <a:cubicBezTo>
                      <a:pt x="886" y="1838"/>
                      <a:pt x="899" y="1856"/>
                      <a:pt x="897" y="1856"/>
                    </a:cubicBezTo>
                    <a:cubicBezTo>
                      <a:pt x="897" y="1856"/>
                      <a:pt x="895" y="1854"/>
                      <a:pt x="891" y="1849"/>
                    </a:cubicBezTo>
                    <a:lnTo>
                      <a:pt x="891" y="1849"/>
                    </a:lnTo>
                    <a:cubicBezTo>
                      <a:pt x="1080" y="2104"/>
                      <a:pt x="1249" y="2370"/>
                      <a:pt x="1407" y="2656"/>
                    </a:cubicBezTo>
                    <a:cubicBezTo>
                      <a:pt x="1469" y="2779"/>
                      <a:pt x="1531" y="2912"/>
                      <a:pt x="1593" y="3046"/>
                    </a:cubicBezTo>
                    <a:lnTo>
                      <a:pt x="1593" y="3046"/>
                    </a:lnTo>
                    <a:cubicBezTo>
                      <a:pt x="1593" y="3049"/>
                      <a:pt x="1597" y="3061"/>
                      <a:pt x="1607" y="3088"/>
                    </a:cubicBezTo>
                    <a:cubicBezTo>
                      <a:pt x="1618" y="3132"/>
                      <a:pt x="1629" y="3165"/>
                      <a:pt x="1651" y="3198"/>
                    </a:cubicBezTo>
                    <a:cubicBezTo>
                      <a:pt x="1673" y="3276"/>
                      <a:pt x="1707" y="3354"/>
                      <a:pt x="1729" y="3431"/>
                    </a:cubicBezTo>
                    <a:cubicBezTo>
                      <a:pt x="1840" y="3752"/>
                      <a:pt x="1917" y="4085"/>
                      <a:pt x="1961" y="4428"/>
                    </a:cubicBezTo>
                    <a:cubicBezTo>
                      <a:pt x="2008" y="4734"/>
                      <a:pt x="2349" y="4939"/>
                      <a:pt x="2648" y="4939"/>
                    </a:cubicBezTo>
                    <a:cubicBezTo>
                      <a:pt x="2706" y="4939"/>
                      <a:pt x="2762" y="4932"/>
                      <a:pt x="2814" y="4915"/>
                    </a:cubicBezTo>
                    <a:cubicBezTo>
                      <a:pt x="3213" y="4783"/>
                      <a:pt x="3357" y="4450"/>
                      <a:pt x="3302" y="4062"/>
                    </a:cubicBezTo>
                    <a:cubicBezTo>
                      <a:pt x="3069" y="2578"/>
                      <a:pt x="2349" y="1216"/>
                      <a:pt x="1241" y="196"/>
                    </a:cubicBezTo>
                    <a:cubicBezTo>
                      <a:pt x="1104" y="71"/>
                      <a:pt x="917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7"/>
              <p:cNvSpPr/>
              <p:nvPr/>
            </p:nvSpPr>
            <p:spPr>
              <a:xfrm>
                <a:off x="469048" y="4631047"/>
                <a:ext cx="103341" cy="210614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6053" extrusionOk="0">
                    <a:moveTo>
                      <a:pt x="773" y="0"/>
                    </a:moveTo>
                    <a:cubicBezTo>
                      <a:pt x="656" y="0"/>
                      <a:pt x="539" y="30"/>
                      <a:pt x="433" y="92"/>
                    </a:cubicBezTo>
                    <a:cubicBezTo>
                      <a:pt x="101" y="291"/>
                      <a:pt x="1" y="712"/>
                      <a:pt x="178" y="1045"/>
                    </a:cubicBezTo>
                    <a:cubicBezTo>
                      <a:pt x="267" y="1222"/>
                      <a:pt x="355" y="1399"/>
                      <a:pt x="433" y="1576"/>
                    </a:cubicBezTo>
                    <a:cubicBezTo>
                      <a:pt x="477" y="1676"/>
                      <a:pt x="521" y="1776"/>
                      <a:pt x="566" y="1864"/>
                    </a:cubicBezTo>
                    <a:cubicBezTo>
                      <a:pt x="572" y="1883"/>
                      <a:pt x="574" y="1889"/>
                      <a:pt x="573" y="1889"/>
                    </a:cubicBezTo>
                    <a:cubicBezTo>
                      <a:pt x="570" y="1889"/>
                      <a:pt x="547" y="1835"/>
                      <a:pt x="547" y="1835"/>
                    </a:cubicBezTo>
                    <a:lnTo>
                      <a:pt x="547" y="1835"/>
                    </a:lnTo>
                    <a:cubicBezTo>
                      <a:pt x="546" y="1835"/>
                      <a:pt x="554" y="1853"/>
                      <a:pt x="577" y="1909"/>
                    </a:cubicBezTo>
                    <a:lnTo>
                      <a:pt x="621" y="2019"/>
                    </a:lnTo>
                    <a:cubicBezTo>
                      <a:pt x="776" y="2407"/>
                      <a:pt x="920" y="2784"/>
                      <a:pt x="1042" y="3183"/>
                    </a:cubicBezTo>
                    <a:cubicBezTo>
                      <a:pt x="1286" y="3947"/>
                      <a:pt x="1463" y="4745"/>
                      <a:pt x="1574" y="5542"/>
                    </a:cubicBezTo>
                    <a:cubicBezTo>
                      <a:pt x="1621" y="5841"/>
                      <a:pt x="1966" y="6053"/>
                      <a:pt x="2265" y="6053"/>
                    </a:cubicBezTo>
                    <a:cubicBezTo>
                      <a:pt x="2322" y="6053"/>
                      <a:pt x="2376" y="6045"/>
                      <a:pt x="2427" y="6030"/>
                    </a:cubicBezTo>
                    <a:cubicBezTo>
                      <a:pt x="2826" y="5897"/>
                      <a:pt x="2970" y="5553"/>
                      <a:pt x="2914" y="5177"/>
                    </a:cubicBezTo>
                    <a:cubicBezTo>
                      <a:pt x="2659" y="3493"/>
                      <a:pt x="2139" y="1864"/>
                      <a:pt x="1374" y="347"/>
                    </a:cubicBezTo>
                    <a:cubicBezTo>
                      <a:pt x="1248" y="124"/>
                      <a:pt x="1012" y="0"/>
                      <a:pt x="7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7"/>
              <p:cNvSpPr/>
              <p:nvPr/>
            </p:nvSpPr>
            <p:spPr>
              <a:xfrm>
                <a:off x="684150" y="4705926"/>
                <a:ext cx="48191" cy="160753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4620" extrusionOk="0">
                    <a:moveTo>
                      <a:pt x="693" y="0"/>
                    </a:moveTo>
                    <a:cubicBezTo>
                      <a:pt x="346" y="0"/>
                      <a:pt x="0" y="233"/>
                      <a:pt x="0" y="698"/>
                    </a:cubicBezTo>
                    <a:lnTo>
                      <a:pt x="0" y="3933"/>
                    </a:lnTo>
                    <a:cubicBezTo>
                      <a:pt x="0" y="4310"/>
                      <a:pt x="310" y="4620"/>
                      <a:pt x="698" y="4620"/>
                    </a:cubicBezTo>
                    <a:cubicBezTo>
                      <a:pt x="1075" y="4620"/>
                      <a:pt x="1385" y="4310"/>
                      <a:pt x="1385" y="3933"/>
                    </a:cubicBezTo>
                    <a:lnTo>
                      <a:pt x="1385" y="698"/>
                    </a:lnTo>
                    <a:cubicBezTo>
                      <a:pt x="1385" y="233"/>
                      <a:pt x="1039" y="0"/>
                      <a:pt x="6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7"/>
              <p:cNvSpPr/>
              <p:nvPr/>
            </p:nvSpPr>
            <p:spPr>
              <a:xfrm>
                <a:off x="334530" y="4780979"/>
                <a:ext cx="48226" cy="160857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4623" extrusionOk="0">
                    <a:moveTo>
                      <a:pt x="693" y="1"/>
                    </a:moveTo>
                    <a:cubicBezTo>
                      <a:pt x="347" y="1"/>
                      <a:pt x="1" y="231"/>
                      <a:pt x="1" y="690"/>
                    </a:cubicBezTo>
                    <a:lnTo>
                      <a:pt x="1" y="3925"/>
                    </a:lnTo>
                    <a:cubicBezTo>
                      <a:pt x="1" y="4313"/>
                      <a:pt x="300" y="4623"/>
                      <a:pt x="688" y="4623"/>
                    </a:cubicBezTo>
                    <a:cubicBezTo>
                      <a:pt x="1075" y="4623"/>
                      <a:pt x="1385" y="4313"/>
                      <a:pt x="1385" y="3925"/>
                    </a:cubicBezTo>
                    <a:lnTo>
                      <a:pt x="1385" y="690"/>
                    </a:lnTo>
                    <a:cubicBezTo>
                      <a:pt x="1385" y="231"/>
                      <a:pt x="1039" y="1"/>
                      <a:pt x="6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7"/>
              <p:cNvSpPr/>
              <p:nvPr/>
            </p:nvSpPr>
            <p:spPr>
              <a:xfrm>
                <a:off x="460592" y="4956276"/>
                <a:ext cx="65171" cy="186466"/>
              </a:xfrm>
              <a:custGeom>
                <a:avLst/>
                <a:gdLst/>
                <a:ahLst/>
                <a:cxnLst/>
                <a:rect l="l" t="t" r="r" b="b"/>
                <a:pathLst>
                  <a:path w="1873" h="5359" extrusionOk="0">
                    <a:moveTo>
                      <a:pt x="978" y="0"/>
                    </a:moveTo>
                    <a:cubicBezTo>
                      <a:pt x="915" y="0"/>
                      <a:pt x="854" y="9"/>
                      <a:pt x="798" y="28"/>
                    </a:cubicBezTo>
                    <a:cubicBezTo>
                      <a:pt x="410" y="150"/>
                      <a:pt x="266" y="493"/>
                      <a:pt x="321" y="881"/>
                    </a:cubicBezTo>
                    <a:lnTo>
                      <a:pt x="310" y="870"/>
                    </a:lnTo>
                    <a:lnTo>
                      <a:pt x="310" y="870"/>
                    </a:lnTo>
                    <a:cubicBezTo>
                      <a:pt x="316" y="916"/>
                      <a:pt x="319" y="938"/>
                      <a:pt x="319" y="938"/>
                    </a:cubicBezTo>
                    <a:cubicBezTo>
                      <a:pt x="318" y="938"/>
                      <a:pt x="316" y="918"/>
                      <a:pt x="310" y="881"/>
                    </a:cubicBezTo>
                    <a:lnTo>
                      <a:pt x="310" y="881"/>
                    </a:lnTo>
                    <a:cubicBezTo>
                      <a:pt x="310" y="925"/>
                      <a:pt x="321" y="970"/>
                      <a:pt x="332" y="1014"/>
                    </a:cubicBezTo>
                    <a:cubicBezTo>
                      <a:pt x="344" y="1103"/>
                      <a:pt x="344" y="1191"/>
                      <a:pt x="355" y="1280"/>
                    </a:cubicBezTo>
                    <a:cubicBezTo>
                      <a:pt x="366" y="1424"/>
                      <a:pt x="377" y="1579"/>
                      <a:pt x="388" y="1734"/>
                    </a:cubicBezTo>
                    <a:cubicBezTo>
                      <a:pt x="399" y="2055"/>
                      <a:pt x="399" y="2365"/>
                      <a:pt x="388" y="2687"/>
                    </a:cubicBezTo>
                    <a:cubicBezTo>
                      <a:pt x="377" y="2853"/>
                      <a:pt x="366" y="3019"/>
                      <a:pt x="344" y="3174"/>
                    </a:cubicBezTo>
                    <a:cubicBezTo>
                      <a:pt x="344" y="3241"/>
                      <a:pt x="332" y="3318"/>
                      <a:pt x="321" y="3373"/>
                    </a:cubicBezTo>
                    <a:cubicBezTo>
                      <a:pt x="326" y="3342"/>
                      <a:pt x="328" y="3330"/>
                      <a:pt x="328" y="3330"/>
                    </a:cubicBezTo>
                    <a:lnTo>
                      <a:pt x="328" y="3330"/>
                    </a:lnTo>
                    <a:cubicBezTo>
                      <a:pt x="326" y="3330"/>
                      <a:pt x="299" y="3491"/>
                      <a:pt x="299" y="3517"/>
                    </a:cubicBezTo>
                    <a:cubicBezTo>
                      <a:pt x="244" y="3839"/>
                      <a:pt x="177" y="4160"/>
                      <a:pt x="100" y="4481"/>
                    </a:cubicBezTo>
                    <a:cubicBezTo>
                      <a:pt x="0" y="4847"/>
                      <a:pt x="211" y="5235"/>
                      <a:pt x="587" y="5334"/>
                    </a:cubicBezTo>
                    <a:cubicBezTo>
                      <a:pt x="648" y="5351"/>
                      <a:pt x="710" y="5359"/>
                      <a:pt x="770" y="5359"/>
                    </a:cubicBezTo>
                    <a:cubicBezTo>
                      <a:pt x="1071" y="5359"/>
                      <a:pt x="1346" y="5160"/>
                      <a:pt x="1429" y="4847"/>
                    </a:cubicBezTo>
                    <a:cubicBezTo>
                      <a:pt x="1795" y="3429"/>
                      <a:pt x="1872" y="1956"/>
                      <a:pt x="1651" y="504"/>
                    </a:cubicBezTo>
                    <a:cubicBezTo>
                      <a:pt x="1614" y="210"/>
                      <a:pt x="1280" y="0"/>
                      <a:pt x="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7"/>
              <p:cNvSpPr/>
              <p:nvPr/>
            </p:nvSpPr>
            <p:spPr>
              <a:xfrm>
                <a:off x="632862" y="5006242"/>
                <a:ext cx="64406" cy="122931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3533" extrusionOk="0">
                    <a:moveTo>
                      <a:pt x="1640" y="1107"/>
                    </a:moveTo>
                    <a:lnTo>
                      <a:pt x="1586" y="1242"/>
                    </a:lnTo>
                    <a:lnTo>
                      <a:pt x="1586" y="1242"/>
                    </a:lnTo>
                    <a:cubicBezTo>
                      <a:pt x="1603" y="1197"/>
                      <a:pt x="1621" y="1151"/>
                      <a:pt x="1640" y="1107"/>
                    </a:cubicBezTo>
                    <a:close/>
                    <a:moveTo>
                      <a:pt x="1401" y="2584"/>
                    </a:moveTo>
                    <a:cubicBezTo>
                      <a:pt x="1404" y="2615"/>
                      <a:pt x="1408" y="2645"/>
                      <a:pt x="1412" y="2676"/>
                    </a:cubicBezTo>
                    <a:lnTo>
                      <a:pt x="1412" y="2676"/>
                    </a:lnTo>
                    <a:cubicBezTo>
                      <a:pt x="1413" y="2679"/>
                      <a:pt x="1413" y="2682"/>
                      <a:pt x="1414" y="2685"/>
                    </a:cubicBezTo>
                    <a:lnTo>
                      <a:pt x="1414" y="2685"/>
                    </a:lnTo>
                    <a:lnTo>
                      <a:pt x="1401" y="2584"/>
                    </a:lnTo>
                    <a:close/>
                    <a:moveTo>
                      <a:pt x="1074" y="0"/>
                    </a:moveTo>
                    <a:cubicBezTo>
                      <a:pt x="839" y="0"/>
                      <a:pt x="604" y="107"/>
                      <a:pt x="488" y="331"/>
                    </a:cubicBezTo>
                    <a:cubicBezTo>
                      <a:pt x="289" y="719"/>
                      <a:pt x="145" y="1140"/>
                      <a:pt x="78" y="1572"/>
                    </a:cubicBezTo>
                    <a:cubicBezTo>
                      <a:pt x="1" y="2048"/>
                      <a:pt x="1" y="2536"/>
                      <a:pt x="78" y="3023"/>
                    </a:cubicBezTo>
                    <a:cubicBezTo>
                      <a:pt x="123" y="3200"/>
                      <a:pt x="234" y="3344"/>
                      <a:pt x="389" y="3433"/>
                    </a:cubicBezTo>
                    <a:cubicBezTo>
                      <a:pt x="501" y="3500"/>
                      <a:pt x="623" y="3532"/>
                      <a:pt x="744" y="3532"/>
                    </a:cubicBezTo>
                    <a:cubicBezTo>
                      <a:pt x="980" y="3532"/>
                      <a:pt x="1209" y="3409"/>
                      <a:pt x="1341" y="3189"/>
                    </a:cubicBezTo>
                    <a:cubicBezTo>
                      <a:pt x="1415" y="3032"/>
                      <a:pt x="1449" y="2854"/>
                      <a:pt x="1414" y="2685"/>
                    </a:cubicBezTo>
                    <a:lnTo>
                      <a:pt x="1414" y="2685"/>
                    </a:lnTo>
                    <a:lnTo>
                      <a:pt x="1419" y="2724"/>
                    </a:lnTo>
                    <a:cubicBezTo>
                      <a:pt x="1416" y="2708"/>
                      <a:pt x="1414" y="2692"/>
                      <a:pt x="1412" y="2676"/>
                    </a:cubicBezTo>
                    <a:lnTo>
                      <a:pt x="1412" y="2676"/>
                    </a:lnTo>
                    <a:cubicBezTo>
                      <a:pt x="1411" y="2670"/>
                      <a:pt x="1409" y="2664"/>
                      <a:pt x="1408" y="2658"/>
                    </a:cubicBezTo>
                    <a:lnTo>
                      <a:pt x="1397" y="2547"/>
                    </a:lnTo>
                    <a:lnTo>
                      <a:pt x="1401" y="2584"/>
                    </a:lnTo>
                    <a:lnTo>
                      <a:pt x="1401" y="2584"/>
                    </a:lnTo>
                    <a:cubicBezTo>
                      <a:pt x="1382" y="2393"/>
                      <a:pt x="1380" y="2202"/>
                      <a:pt x="1397" y="2011"/>
                    </a:cubicBezTo>
                    <a:lnTo>
                      <a:pt x="1397" y="2011"/>
                    </a:lnTo>
                    <a:lnTo>
                      <a:pt x="1397" y="2015"/>
                    </a:lnTo>
                    <a:cubicBezTo>
                      <a:pt x="1397" y="2013"/>
                      <a:pt x="1397" y="2012"/>
                      <a:pt x="1397" y="2010"/>
                    </a:cubicBezTo>
                    <a:lnTo>
                      <a:pt x="1397" y="2010"/>
                    </a:lnTo>
                    <a:cubicBezTo>
                      <a:pt x="1397" y="2010"/>
                      <a:pt x="1397" y="2011"/>
                      <a:pt x="1397" y="2011"/>
                    </a:cubicBezTo>
                    <a:lnTo>
                      <a:pt x="1397" y="2011"/>
                    </a:lnTo>
                    <a:lnTo>
                      <a:pt x="1403" y="1960"/>
                    </a:lnTo>
                    <a:lnTo>
                      <a:pt x="1403" y="1960"/>
                    </a:lnTo>
                    <a:cubicBezTo>
                      <a:pt x="1401" y="1977"/>
                      <a:pt x="1399" y="1993"/>
                      <a:pt x="1397" y="2010"/>
                    </a:cubicBezTo>
                    <a:lnTo>
                      <a:pt x="1397" y="2010"/>
                    </a:lnTo>
                    <a:cubicBezTo>
                      <a:pt x="1403" y="1949"/>
                      <a:pt x="1410" y="1888"/>
                      <a:pt x="1419" y="1827"/>
                    </a:cubicBezTo>
                    <a:lnTo>
                      <a:pt x="1419" y="1827"/>
                    </a:lnTo>
                    <a:lnTo>
                      <a:pt x="1403" y="1960"/>
                    </a:lnTo>
                    <a:lnTo>
                      <a:pt x="1403" y="1960"/>
                    </a:lnTo>
                    <a:cubicBezTo>
                      <a:pt x="1434" y="1722"/>
                      <a:pt x="1496" y="1485"/>
                      <a:pt x="1580" y="1258"/>
                    </a:cubicBezTo>
                    <a:lnTo>
                      <a:pt x="1580" y="1258"/>
                    </a:lnTo>
                    <a:cubicBezTo>
                      <a:pt x="1611" y="1186"/>
                      <a:pt x="1643" y="1112"/>
                      <a:pt x="1685" y="1029"/>
                    </a:cubicBezTo>
                    <a:cubicBezTo>
                      <a:pt x="1851" y="708"/>
                      <a:pt x="1773" y="265"/>
                      <a:pt x="1430" y="88"/>
                    </a:cubicBezTo>
                    <a:cubicBezTo>
                      <a:pt x="1323" y="30"/>
                      <a:pt x="1198" y="0"/>
                      <a:pt x="10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7"/>
              <p:cNvSpPr/>
              <p:nvPr/>
            </p:nvSpPr>
            <p:spPr>
              <a:xfrm>
                <a:off x="772008" y="5007355"/>
                <a:ext cx="75610" cy="84830"/>
              </a:xfrm>
              <a:custGeom>
                <a:avLst/>
                <a:gdLst/>
                <a:ahLst/>
                <a:cxnLst/>
                <a:rect l="l" t="t" r="r" b="b"/>
                <a:pathLst>
                  <a:path w="2173" h="2438" extrusionOk="0">
                    <a:moveTo>
                      <a:pt x="1452" y="1"/>
                    </a:moveTo>
                    <a:cubicBezTo>
                      <a:pt x="1392" y="1"/>
                      <a:pt x="1332" y="8"/>
                      <a:pt x="1275" y="22"/>
                    </a:cubicBezTo>
                    <a:lnTo>
                      <a:pt x="1109" y="100"/>
                    </a:lnTo>
                    <a:cubicBezTo>
                      <a:pt x="1009" y="155"/>
                      <a:pt x="920" y="244"/>
                      <a:pt x="865" y="344"/>
                    </a:cubicBezTo>
                    <a:lnTo>
                      <a:pt x="112" y="1396"/>
                    </a:lnTo>
                    <a:cubicBezTo>
                      <a:pt x="56" y="1473"/>
                      <a:pt x="34" y="1562"/>
                      <a:pt x="23" y="1651"/>
                    </a:cubicBezTo>
                    <a:cubicBezTo>
                      <a:pt x="1" y="1750"/>
                      <a:pt x="12" y="1839"/>
                      <a:pt x="45" y="1928"/>
                    </a:cubicBezTo>
                    <a:cubicBezTo>
                      <a:pt x="90" y="2105"/>
                      <a:pt x="200" y="2249"/>
                      <a:pt x="355" y="2349"/>
                    </a:cubicBezTo>
                    <a:cubicBezTo>
                      <a:pt x="466" y="2408"/>
                      <a:pt x="587" y="2437"/>
                      <a:pt x="707" y="2437"/>
                    </a:cubicBezTo>
                    <a:cubicBezTo>
                      <a:pt x="768" y="2437"/>
                      <a:pt x="828" y="2430"/>
                      <a:pt x="887" y="2415"/>
                    </a:cubicBezTo>
                    <a:lnTo>
                      <a:pt x="1053" y="2349"/>
                    </a:lnTo>
                    <a:cubicBezTo>
                      <a:pt x="1164" y="2282"/>
                      <a:pt x="1242" y="2205"/>
                      <a:pt x="1308" y="2094"/>
                    </a:cubicBezTo>
                    <a:cubicBezTo>
                      <a:pt x="1552" y="1750"/>
                      <a:pt x="1807" y="1396"/>
                      <a:pt x="2061" y="1041"/>
                    </a:cubicBezTo>
                    <a:cubicBezTo>
                      <a:pt x="2139" y="875"/>
                      <a:pt x="2172" y="687"/>
                      <a:pt x="2128" y="510"/>
                    </a:cubicBezTo>
                    <a:cubicBezTo>
                      <a:pt x="2084" y="332"/>
                      <a:pt x="1962" y="188"/>
                      <a:pt x="1807" y="100"/>
                    </a:cubicBezTo>
                    <a:cubicBezTo>
                      <a:pt x="1702" y="32"/>
                      <a:pt x="1577" y="1"/>
                      <a:pt x="14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7"/>
              <p:cNvSpPr/>
              <p:nvPr/>
            </p:nvSpPr>
            <p:spPr>
              <a:xfrm>
                <a:off x="759308" y="4468485"/>
                <a:ext cx="48226" cy="85909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2469" extrusionOk="0">
                    <a:moveTo>
                      <a:pt x="687" y="0"/>
                    </a:moveTo>
                    <a:cubicBezTo>
                      <a:pt x="510" y="0"/>
                      <a:pt x="333" y="78"/>
                      <a:pt x="200" y="211"/>
                    </a:cubicBezTo>
                    <a:cubicBezTo>
                      <a:pt x="78" y="333"/>
                      <a:pt x="0" y="510"/>
                      <a:pt x="0" y="698"/>
                    </a:cubicBezTo>
                    <a:lnTo>
                      <a:pt x="0" y="1773"/>
                    </a:lnTo>
                    <a:cubicBezTo>
                      <a:pt x="0" y="1961"/>
                      <a:pt x="78" y="2127"/>
                      <a:pt x="200" y="2260"/>
                    </a:cubicBezTo>
                    <a:cubicBezTo>
                      <a:pt x="338" y="2399"/>
                      <a:pt x="515" y="2468"/>
                      <a:pt x="693" y="2468"/>
                    </a:cubicBezTo>
                    <a:cubicBezTo>
                      <a:pt x="870" y="2468"/>
                      <a:pt x="1047" y="2399"/>
                      <a:pt x="1186" y="2260"/>
                    </a:cubicBezTo>
                    <a:cubicBezTo>
                      <a:pt x="1308" y="2127"/>
                      <a:pt x="1385" y="1961"/>
                      <a:pt x="1385" y="1773"/>
                    </a:cubicBezTo>
                    <a:lnTo>
                      <a:pt x="1385" y="698"/>
                    </a:lnTo>
                    <a:cubicBezTo>
                      <a:pt x="1385" y="510"/>
                      <a:pt x="1308" y="333"/>
                      <a:pt x="1186" y="211"/>
                    </a:cubicBezTo>
                    <a:cubicBezTo>
                      <a:pt x="1053" y="78"/>
                      <a:pt x="876" y="0"/>
                      <a:pt x="6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7"/>
              <p:cNvSpPr/>
              <p:nvPr/>
            </p:nvSpPr>
            <p:spPr>
              <a:xfrm>
                <a:off x="884187" y="4868593"/>
                <a:ext cx="48226" cy="85596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2460" extrusionOk="0">
                    <a:moveTo>
                      <a:pt x="693" y="0"/>
                    </a:moveTo>
                    <a:cubicBezTo>
                      <a:pt x="516" y="0"/>
                      <a:pt x="338" y="67"/>
                      <a:pt x="200" y="200"/>
                    </a:cubicBezTo>
                    <a:cubicBezTo>
                      <a:pt x="78" y="332"/>
                      <a:pt x="1" y="510"/>
                      <a:pt x="1" y="687"/>
                    </a:cubicBezTo>
                    <a:lnTo>
                      <a:pt x="1" y="1773"/>
                    </a:lnTo>
                    <a:cubicBezTo>
                      <a:pt x="1" y="1950"/>
                      <a:pt x="78" y="2127"/>
                      <a:pt x="200" y="2260"/>
                    </a:cubicBezTo>
                    <a:cubicBezTo>
                      <a:pt x="333" y="2382"/>
                      <a:pt x="510" y="2459"/>
                      <a:pt x="698" y="2459"/>
                    </a:cubicBezTo>
                    <a:cubicBezTo>
                      <a:pt x="876" y="2459"/>
                      <a:pt x="1053" y="2382"/>
                      <a:pt x="1186" y="2260"/>
                    </a:cubicBezTo>
                    <a:cubicBezTo>
                      <a:pt x="1308" y="2127"/>
                      <a:pt x="1385" y="1950"/>
                      <a:pt x="1385" y="1773"/>
                    </a:cubicBezTo>
                    <a:lnTo>
                      <a:pt x="1385" y="687"/>
                    </a:lnTo>
                    <a:cubicBezTo>
                      <a:pt x="1385" y="510"/>
                      <a:pt x="1308" y="332"/>
                      <a:pt x="1186" y="200"/>
                    </a:cubicBezTo>
                    <a:cubicBezTo>
                      <a:pt x="1047" y="67"/>
                      <a:pt x="870" y="0"/>
                      <a:pt x="6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7"/>
              <p:cNvSpPr/>
              <p:nvPr/>
            </p:nvSpPr>
            <p:spPr>
              <a:xfrm>
                <a:off x="255511" y="5019186"/>
                <a:ext cx="95338" cy="111866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215" extrusionOk="0">
                    <a:moveTo>
                      <a:pt x="1830" y="0"/>
                    </a:moveTo>
                    <a:cubicBezTo>
                      <a:pt x="1626" y="0"/>
                      <a:pt x="1421" y="93"/>
                      <a:pt x="1275" y="314"/>
                    </a:cubicBezTo>
                    <a:lnTo>
                      <a:pt x="233" y="2130"/>
                    </a:lnTo>
                    <a:cubicBezTo>
                      <a:pt x="1" y="2463"/>
                      <a:pt x="112" y="2917"/>
                      <a:pt x="455" y="3116"/>
                    </a:cubicBezTo>
                    <a:cubicBezTo>
                      <a:pt x="564" y="3183"/>
                      <a:pt x="684" y="3214"/>
                      <a:pt x="803" y="3214"/>
                    </a:cubicBezTo>
                    <a:cubicBezTo>
                      <a:pt x="1059" y="3214"/>
                      <a:pt x="1309" y="3070"/>
                      <a:pt x="1430" y="2828"/>
                    </a:cubicBezTo>
                    <a:lnTo>
                      <a:pt x="2471" y="1012"/>
                    </a:lnTo>
                    <a:cubicBezTo>
                      <a:pt x="2740" y="474"/>
                      <a:pt x="2290" y="0"/>
                      <a:pt x="18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7"/>
              <p:cNvSpPr/>
              <p:nvPr/>
            </p:nvSpPr>
            <p:spPr>
              <a:xfrm>
                <a:off x="171864" y="4355993"/>
                <a:ext cx="56333" cy="48539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395" extrusionOk="0">
                    <a:moveTo>
                      <a:pt x="695" y="1"/>
                    </a:moveTo>
                    <a:cubicBezTo>
                      <a:pt x="339" y="1"/>
                      <a:pt x="1" y="278"/>
                      <a:pt x="1" y="697"/>
                    </a:cubicBezTo>
                    <a:cubicBezTo>
                      <a:pt x="1" y="1073"/>
                      <a:pt x="311" y="1384"/>
                      <a:pt x="699" y="1395"/>
                    </a:cubicBezTo>
                    <a:cubicBezTo>
                      <a:pt x="1308" y="1395"/>
                      <a:pt x="1618" y="641"/>
                      <a:pt x="1186" y="209"/>
                    </a:cubicBezTo>
                    <a:cubicBezTo>
                      <a:pt x="1042" y="65"/>
                      <a:pt x="866" y="1"/>
                      <a:pt x="6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7"/>
              <p:cNvSpPr/>
              <p:nvPr/>
            </p:nvSpPr>
            <p:spPr>
              <a:xfrm>
                <a:off x="34667" y="3868724"/>
                <a:ext cx="101775" cy="87370"/>
              </a:xfrm>
              <a:custGeom>
                <a:avLst/>
                <a:gdLst/>
                <a:ahLst/>
                <a:cxnLst/>
                <a:rect l="l" t="t" r="r" b="b"/>
                <a:pathLst>
                  <a:path w="2925" h="2511" extrusionOk="0">
                    <a:moveTo>
                      <a:pt x="1485" y="895"/>
                    </a:moveTo>
                    <a:lnTo>
                      <a:pt x="1529" y="953"/>
                    </a:lnTo>
                    <a:cubicBezTo>
                      <a:pt x="1513" y="935"/>
                      <a:pt x="1499" y="915"/>
                      <a:pt x="1485" y="895"/>
                    </a:cubicBezTo>
                    <a:close/>
                    <a:moveTo>
                      <a:pt x="1662" y="1053"/>
                    </a:moveTo>
                    <a:lnTo>
                      <a:pt x="1716" y="1075"/>
                    </a:lnTo>
                    <a:lnTo>
                      <a:pt x="1716" y="1075"/>
                    </a:lnTo>
                    <a:cubicBezTo>
                      <a:pt x="1698" y="1068"/>
                      <a:pt x="1680" y="1061"/>
                      <a:pt x="1662" y="1053"/>
                    </a:cubicBezTo>
                    <a:close/>
                    <a:moveTo>
                      <a:pt x="1993" y="1131"/>
                    </a:moveTo>
                    <a:cubicBezTo>
                      <a:pt x="1983" y="1133"/>
                      <a:pt x="1974" y="1135"/>
                      <a:pt x="1964" y="1138"/>
                    </a:cubicBezTo>
                    <a:lnTo>
                      <a:pt x="1964" y="1138"/>
                    </a:lnTo>
                    <a:cubicBezTo>
                      <a:pt x="1961" y="1137"/>
                      <a:pt x="1958" y="1136"/>
                      <a:pt x="1954" y="1136"/>
                    </a:cubicBezTo>
                    <a:lnTo>
                      <a:pt x="1954" y="1136"/>
                    </a:lnTo>
                    <a:lnTo>
                      <a:pt x="1993" y="1131"/>
                    </a:lnTo>
                    <a:close/>
                    <a:moveTo>
                      <a:pt x="1944" y="1137"/>
                    </a:moveTo>
                    <a:lnTo>
                      <a:pt x="1960" y="1139"/>
                    </a:lnTo>
                    <a:lnTo>
                      <a:pt x="1960" y="1139"/>
                    </a:lnTo>
                    <a:cubicBezTo>
                      <a:pt x="1957" y="1140"/>
                      <a:pt x="1953" y="1141"/>
                      <a:pt x="1950" y="1142"/>
                    </a:cubicBezTo>
                    <a:lnTo>
                      <a:pt x="1906" y="1142"/>
                    </a:lnTo>
                    <a:lnTo>
                      <a:pt x="1944" y="1137"/>
                    </a:lnTo>
                    <a:close/>
                    <a:moveTo>
                      <a:pt x="698" y="1"/>
                    </a:moveTo>
                    <a:cubicBezTo>
                      <a:pt x="521" y="1"/>
                      <a:pt x="344" y="67"/>
                      <a:pt x="211" y="200"/>
                    </a:cubicBezTo>
                    <a:cubicBezTo>
                      <a:pt x="78" y="333"/>
                      <a:pt x="0" y="510"/>
                      <a:pt x="0" y="698"/>
                    </a:cubicBezTo>
                    <a:cubicBezTo>
                      <a:pt x="22" y="986"/>
                      <a:pt x="111" y="1275"/>
                      <a:pt x="255" y="1529"/>
                    </a:cubicBezTo>
                    <a:cubicBezTo>
                      <a:pt x="366" y="1729"/>
                      <a:pt x="521" y="1906"/>
                      <a:pt x="698" y="2050"/>
                    </a:cubicBezTo>
                    <a:cubicBezTo>
                      <a:pt x="920" y="2227"/>
                      <a:pt x="1174" y="2360"/>
                      <a:pt x="1451" y="2449"/>
                    </a:cubicBezTo>
                    <a:cubicBezTo>
                      <a:pt x="1602" y="2491"/>
                      <a:pt x="1758" y="2510"/>
                      <a:pt x="1916" y="2510"/>
                    </a:cubicBezTo>
                    <a:cubicBezTo>
                      <a:pt x="2049" y="2510"/>
                      <a:pt x="2184" y="2496"/>
                      <a:pt x="2315" y="2471"/>
                    </a:cubicBezTo>
                    <a:cubicBezTo>
                      <a:pt x="2493" y="2427"/>
                      <a:pt x="2648" y="2316"/>
                      <a:pt x="2736" y="2161"/>
                    </a:cubicBezTo>
                    <a:cubicBezTo>
                      <a:pt x="2925" y="1828"/>
                      <a:pt x="2814" y="1407"/>
                      <a:pt x="2493" y="1208"/>
                    </a:cubicBezTo>
                    <a:lnTo>
                      <a:pt x="2327" y="1142"/>
                    </a:lnTo>
                    <a:cubicBezTo>
                      <a:pt x="2266" y="1125"/>
                      <a:pt x="2202" y="1117"/>
                      <a:pt x="2138" y="1117"/>
                    </a:cubicBezTo>
                    <a:cubicBezTo>
                      <a:pt x="2101" y="1117"/>
                      <a:pt x="2064" y="1120"/>
                      <a:pt x="2027" y="1125"/>
                    </a:cubicBezTo>
                    <a:lnTo>
                      <a:pt x="2027" y="1125"/>
                    </a:lnTo>
                    <a:cubicBezTo>
                      <a:pt x="1999" y="1127"/>
                      <a:pt x="1972" y="1128"/>
                      <a:pt x="1944" y="1128"/>
                    </a:cubicBezTo>
                    <a:cubicBezTo>
                      <a:pt x="1934" y="1128"/>
                      <a:pt x="1924" y="1128"/>
                      <a:pt x="1913" y="1127"/>
                    </a:cubicBezTo>
                    <a:lnTo>
                      <a:pt x="1913" y="1127"/>
                    </a:lnTo>
                    <a:cubicBezTo>
                      <a:pt x="1861" y="1116"/>
                      <a:pt x="1808" y="1104"/>
                      <a:pt x="1758" y="1089"/>
                    </a:cubicBezTo>
                    <a:lnTo>
                      <a:pt x="1758" y="1089"/>
                    </a:lnTo>
                    <a:cubicBezTo>
                      <a:pt x="1696" y="1059"/>
                      <a:pt x="1640" y="1024"/>
                      <a:pt x="1585" y="986"/>
                    </a:cubicBezTo>
                    <a:lnTo>
                      <a:pt x="1585" y="986"/>
                    </a:lnTo>
                    <a:cubicBezTo>
                      <a:pt x="1544" y="948"/>
                      <a:pt x="1504" y="910"/>
                      <a:pt x="1469" y="869"/>
                    </a:cubicBezTo>
                    <a:lnTo>
                      <a:pt x="1469" y="869"/>
                    </a:lnTo>
                    <a:cubicBezTo>
                      <a:pt x="1444" y="829"/>
                      <a:pt x="1423" y="787"/>
                      <a:pt x="1403" y="746"/>
                    </a:cubicBezTo>
                    <a:lnTo>
                      <a:pt x="1403" y="746"/>
                    </a:lnTo>
                    <a:cubicBezTo>
                      <a:pt x="1396" y="724"/>
                      <a:pt x="1389" y="703"/>
                      <a:pt x="1384" y="681"/>
                    </a:cubicBezTo>
                    <a:lnTo>
                      <a:pt x="1384" y="681"/>
                    </a:lnTo>
                    <a:cubicBezTo>
                      <a:pt x="1370" y="500"/>
                      <a:pt x="1304" y="340"/>
                      <a:pt x="1186" y="200"/>
                    </a:cubicBezTo>
                    <a:cubicBezTo>
                      <a:pt x="1053" y="67"/>
                      <a:pt x="875" y="1"/>
                      <a:pt x="6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7"/>
              <p:cNvSpPr/>
              <p:nvPr/>
            </p:nvSpPr>
            <p:spPr>
              <a:xfrm>
                <a:off x="31570" y="4133931"/>
                <a:ext cx="101427" cy="83821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2409" extrusionOk="0">
                    <a:moveTo>
                      <a:pt x="714" y="0"/>
                    </a:moveTo>
                    <a:cubicBezTo>
                      <a:pt x="479" y="0"/>
                      <a:pt x="247" y="123"/>
                      <a:pt x="122" y="343"/>
                    </a:cubicBezTo>
                    <a:cubicBezTo>
                      <a:pt x="23" y="510"/>
                      <a:pt x="1" y="698"/>
                      <a:pt x="56" y="886"/>
                    </a:cubicBezTo>
                    <a:cubicBezTo>
                      <a:pt x="100" y="1052"/>
                      <a:pt x="222" y="1196"/>
                      <a:pt x="366" y="1296"/>
                    </a:cubicBezTo>
                    <a:lnTo>
                      <a:pt x="1851" y="2315"/>
                    </a:lnTo>
                    <a:cubicBezTo>
                      <a:pt x="1954" y="2374"/>
                      <a:pt x="2077" y="2409"/>
                      <a:pt x="2200" y="2409"/>
                    </a:cubicBezTo>
                    <a:cubicBezTo>
                      <a:pt x="2262" y="2409"/>
                      <a:pt x="2323" y="2400"/>
                      <a:pt x="2382" y="2382"/>
                    </a:cubicBezTo>
                    <a:cubicBezTo>
                      <a:pt x="2548" y="2337"/>
                      <a:pt x="2704" y="2227"/>
                      <a:pt x="2792" y="2072"/>
                    </a:cubicBezTo>
                    <a:cubicBezTo>
                      <a:pt x="2892" y="1905"/>
                      <a:pt x="2914" y="1717"/>
                      <a:pt x="2870" y="1529"/>
                    </a:cubicBezTo>
                    <a:cubicBezTo>
                      <a:pt x="2814" y="1363"/>
                      <a:pt x="2693" y="1219"/>
                      <a:pt x="2548" y="1119"/>
                    </a:cubicBezTo>
                    <a:lnTo>
                      <a:pt x="1064" y="100"/>
                    </a:lnTo>
                    <a:cubicBezTo>
                      <a:pt x="956" y="32"/>
                      <a:pt x="834" y="0"/>
                      <a:pt x="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7"/>
              <p:cNvSpPr/>
              <p:nvPr/>
            </p:nvSpPr>
            <p:spPr>
              <a:xfrm>
                <a:off x="-14742" y="3231105"/>
                <a:ext cx="172792" cy="121295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3486" extrusionOk="0">
                    <a:moveTo>
                      <a:pt x="1002" y="1"/>
                    </a:moveTo>
                    <a:cubicBezTo>
                      <a:pt x="389" y="1"/>
                      <a:pt x="0" y="920"/>
                      <a:pt x="678" y="1310"/>
                    </a:cubicBezTo>
                    <a:cubicBezTo>
                      <a:pt x="1254" y="1631"/>
                      <a:pt x="1797" y="1986"/>
                      <a:pt x="2340" y="2352"/>
                    </a:cubicBezTo>
                    <a:cubicBezTo>
                      <a:pt x="2533" y="2475"/>
                      <a:pt x="2721" y="2604"/>
                      <a:pt x="2907" y="2735"/>
                    </a:cubicBezTo>
                    <a:lnTo>
                      <a:pt x="2907" y="2735"/>
                    </a:lnTo>
                    <a:cubicBezTo>
                      <a:pt x="2975" y="2920"/>
                      <a:pt x="3119" y="3074"/>
                      <a:pt x="3312" y="3151"/>
                    </a:cubicBezTo>
                    <a:lnTo>
                      <a:pt x="3312" y="3151"/>
                    </a:lnTo>
                    <a:cubicBezTo>
                      <a:pt x="3325" y="3159"/>
                      <a:pt x="3338" y="3166"/>
                      <a:pt x="3348" y="3171"/>
                    </a:cubicBezTo>
                    <a:cubicBezTo>
                      <a:pt x="3403" y="3193"/>
                      <a:pt x="3447" y="3227"/>
                      <a:pt x="3503" y="3260"/>
                    </a:cubicBezTo>
                    <a:cubicBezTo>
                      <a:pt x="3625" y="3349"/>
                      <a:pt x="3758" y="3415"/>
                      <a:pt x="3902" y="3459"/>
                    </a:cubicBezTo>
                    <a:cubicBezTo>
                      <a:pt x="3967" y="3477"/>
                      <a:pt x="4031" y="3486"/>
                      <a:pt x="4094" y="3486"/>
                    </a:cubicBezTo>
                    <a:cubicBezTo>
                      <a:pt x="4599" y="3486"/>
                      <a:pt x="4966" y="2924"/>
                      <a:pt x="4699" y="2440"/>
                    </a:cubicBezTo>
                    <a:cubicBezTo>
                      <a:pt x="4555" y="2219"/>
                      <a:pt x="4356" y="2041"/>
                      <a:pt x="4145" y="1908"/>
                    </a:cubicBezTo>
                    <a:cubicBezTo>
                      <a:pt x="3248" y="1277"/>
                      <a:pt x="2340" y="657"/>
                      <a:pt x="1376" y="114"/>
                    </a:cubicBezTo>
                    <a:cubicBezTo>
                      <a:pt x="1247" y="35"/>
                      <a:pt x="1120" y="1"/>
                      <a:pt x="10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8" name="Google Shape;378;p7"/>
            <p:cNvSpPr/>
            <p:nvPr/>
          </p:nvSpPr>
          <p:spPr>
            <a:xfrm rot="3920996">
              <a:off x="4627834" y="3325014"/>
              <a:ext cx="1975919" cy="3240958"/>
            </a:xfrm>
            <a:custGeom>
              <a:avLst/>
              <a:gdLst/>
              <a:ahLst/>
              <a:cxnLst/>
              <a:rect l="l" t="t" r="r" b="b"/>
              <a:pathLst>
                <a:path w="56786" h="93142" fill="none" extrusionOk="0">
                  <a:moveTo>
                    <a:pt x="56785" y="10258"/>
                  </a:moveTo>
                  <a:cubicBezTo>
                    <a:pt x="53894" y="7345"/>
                    <a:pt x="50349" y="5140"/>
                    <a:pt x="46594" y="3501"/>
                  </a:cubicBezTo>
                  <a:cubicBezTo>
                    <a:pt x="40124" y="698"/>
                    <a:pt x="31550" y="0"/>
                    <a:pt x="26964" y="5351"/>
                  </a:cubicBezTo>
                  <a:cubicBezTo>
                    <a:pt x="24283" y="8486"/>
                    <a:pt x="23718" y="12906"/>
                    <a:pt x="23884" y="17027"/>
                  </a:cubicBezTo>
                  <a:cubicBezTo>
                    <a:pt x="24039" y="21147"/>
                    <a:pt x="24804" y="25268"/>
                    <a:pt x="24327" y="29367"/>
                  </a:cubicBezTo>
                  <a:cubicBezTo>
                    <a:pt x="23840" y="33455"/>
                    <a:pt x="21768" y="37709"/>
                    <a:pt x="17969" y="39293"/>
                  </a:cubicBezTo>
                  <a:cubicBezTo>
                    <a:pt x="15111" y="40489"/>
                    <a:pt x="11776" y="39991"/>
                    <a:pt x="8896" y="41121"/>
                  </a:cubicBezTo>
                  <a:cubicBezTo>
                    <a:pt x="3756" y="43137"/>
                    <a:pt x="1" y="48964"/>
                    <a:pt x="1186" y="54358"/>
                  </a:cubicBezTo>
                  <a:cubicBezTo>
                    <a:pt x="2371" y="59753"/>
                    <a:pt x="7633" y="65082"/>
                    <a:pt x="10613" y="69734"/>
                  </a:cubicBezTo>
                  <a:cubicBezTo>
                    <a:pt x="15122" y="76769"/>
                    <a:pt x="18766" y="84800"/>
                    <a:pt x="18323" y="93141"/>
                  </a:cubicBezTo>
                </a:path>
              </a:pathLst>
            </a:custGeom>
            <a:solidFill>
              <a:schemeClr val="lt2"/>
            </a:solidFill>
            <a:ln w="692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 rot="3920996">
              <a:off x="4659188" y="3743105"/>
              <a:ext cx="1828280" cy="3011618"/>
            </a:xfrm>
            <a:custGeom>
              <a:avLst/>
              <a:gdLst/>
              <a:ahLst/>
              <a:cxnLst/>
              <a:rect l="l" t="t" r="r" b="b"/>
              <a:pathLst>
                <a:path w="52543" h="86551" fill="none" extrusionOk="0">
                  <a:moveTo>
                    <a:pt x="52542" y="16994"/>
                  </a:moveTo>
                  <a:cubicBezTo>
                    <a:pt x="48012" y="11643"/>
                    <a:pt x="35250" y="1"/>
                    <a:pt x="27429" y="4509"/>
                  </a:cubicBezTo>
                  <a:cubicBezTo>
                    <a:pt x="25734" y="5495"/>
                    <a:pt x="24649" y="7312"/>
                    <a:pt x="24183" y="9217"/>
                  </a:cubicBezTo>
                  <a:cubicBezTo>
                    <a:pt x="23065" y="13726"/>
                    <a:pt x="24505" y="18478"/>
                    <a:pt x="24538" y="23020"/>
                  </a:cubicBezTo>
                  <a:cubicBezTo>
                    <a:pt x="24571" y="27529"/>
                    <a:pt x="23408" y="31683"/>
                    <a:pt x="20317" y="35017"/>
                  </a:cubicBezTo>
                  <a:cubicBezTo>
                    <a:pt x="16329" y="39326"/>
                    <a:pt x="8597" y="37044"/>
                    <a:pt x="4576" y="41653"/>
                  </a:cubicBezTo>
                  <a:cubicBezTo>
                    <a:pt x="1" y="46881"/>
                    <a:pt x="6038" y="53207"/>
                    <a:pt x="9572" y="56674"/>
                  </a:cubicBezTo>
                  <a:cubicBezTo>
                    <a:pt x="17725" y="64705"/>
                    <a:pt x="19708" y="75451"/>
                    <a:pt x="19320" y="86551"/>
                  </a:cubicBezTo>
                </a:path>
              </a:pathLst>
            </a:custGeom>
            <a:solidFill>
              <a:schemeClr val="lt2"/>
            </a:solidFill>
            <a:ln w="761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7"/>
          <p:cNvSpPr/>
          <p:nvPr/>
        </p:nvSpPr>
        <p:spPr>
          <a:xfrm>
            <a:off x="149725" y="922425"/>
            <a:ext cx="8844600" cy="4054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7"/>
          <p:cNvSpPr txBox="1">
            <a:spLocks noGrp="1"/>
          </p:cNvSpPr>
          <p:nvPr>
            <p:ph type="body" idx="1"/>
          </p:nvPr>
        </p:nvSpPr>
        <p:spPr>
          <a:xfrm>
            <a:off x="720000" y="2055025"/>
            <a:ext cx="4051500" cy="25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82" name="Google Shape;382;p7"/>
          <p:cNvSpPr txBox="1">
            <a:spLocks noGrp="1"/>
          </p:cNvSpPr>
          <p:nvPr>
            <p:ph type="title"/>
          </p:nvPr>
        </p:nvSpPr>
        <p:spPr>
          <a:xfrm>
            <a:off x="720000" y="1447050"/>
            <a:ext cx="42729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9"/>
          <p:cNvGrpSpPr/>
          <p:nvPr/>
        </p:nvGrpSpPr>
        <p:grpSpPr>
          <a:xfrm rot="10800000">
            <a:off x="-733898" y="-711877"/>
            <a:ext cx="9874856" cy="5855372"/>
            <a:chOff x="-40873" y="-6952"/>
            <a:chExt cx="9874856" cy="5855372"/>
          </a:xfrm>
        </p:grpSpPr>
        <p:sp>
          <p:nvSpPr>
            <p:cNvPr id="457" name="Google Shape;457;p9"/>
            <p:cNvSpPr/>
            <p:nvPr/>
          </p:nvSpPr>
          <p:spPr>
            <a:xfrm>
              <a:off x="7525856" y="351506"/>
              <a:ext cx="1646291" cy="1785888"/>
            </a:xfrm>
            <a:custGeom>
              <a:avLst/>
              <a:gdLst/>
              <a:ahLst/>
              <a:cxnLst/>
              <a:rect l="l" t="t" r="r" b="b"/>
              <a:pathLst>
                <a:path w="47314" h="51326" extrusionOk="0">
                  <a:moveTo>
                    <a:pt x="47314" y="1"/>
                  </a:moveTo>
                  <a:lnTo>
                    <a:pt x="10159" y="621"/>
                  </a:lnTo>
                  <a:cubicBezTo>
                    <a:pt x="5850" y="4853"/>
                    <a:pt x="2981" y="10336"/>
                    <a:pt x="1951" y="16285"/>
                  </a:cubicBezTo>
                  <a:cubicBezTo>
                    <a:pt x="1" y="27717"/>
                    <a:pt x="5639" y="39914"/>
                    <a:pt x="15244" y="46416"/>
                  </a:cubicBezTo>
                  <a:cubicBezTo>
                    <a:pt x="20167" y="49746"/>
                    <a:pt x="27019" y="51325"/>
                    <a:pt x="33826" y="51325"/>
                  </a:cubicBezTo>
                  <a:cubicBezTo>
                    <a:pt x="38566" y="51325"/>
                    <a:pt x="43284" y="50559"/>
                    <a:pt x="47314" y="49086"/>
                  </a:cubicBezTo>
                  <a:lnTo>
                    <a:pt x="47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6254656" y="-6952"/>
              <a:ext cx="2925981" cy="1564453"/>
            </a:xfrm>
            <a:custGeom>
              <a:avLst/>
              <a:gdLst/>
              <a:ahLst/>
              <a:cxnLst/>
              <a:rect l="l" t="t" r="r" b="b"/>
              <a:pathLst>
                <a:path w="84092" h="44962" extrusionOk="0">
                  <a:moveTo>
                    <a:pt x="1009" y="0"/>
                  </a:moveTo>
                  <a:lnTo>
                    <a:pt x="1009" y="0"/>
                  </a:lnTo>
                  <a:cubicBezTo>
                    <a:pt x="1" y="7345"/>
                    <a:pt x="3678" y="18821"/>
                    <a:pt x="10115" y="22610"/>
                  </a:cubicBezTo>
                  <a:cubicBezTo>
                    <a:pt x="13740" y="24746"/>
                    <a:pt x="17816" y="25544"/>
                    <a:pt x="22015" y="25544"/>
                  </a:cubicBezTo>
                  <a:cubicBezTo>
                    <a:pt x="26745" y="25544"/>
                    <a:pt x="31631" y="24530"/>
                    <a:pt x="36203" y="23275"/>
                  </a:cubicBezTo>
                  <a:cubicBezTo>
                    <a:pt x="39898" y="22256"/>
                    <a:pt x="43831" y="21124"/>
                    <a:pt x="47602" y="21124"/>
                  </a:cubicBezTo>
                  <a:cubicBezTo>
                    <a:pt x="49698" y="21124"/>
                    <a:pt x="51745" y="21474"/>
                    <a:pt x="53672" y="22388"/>
                  </a:cubicBezTo>
                  <a:cubicBezTo>
                    <a:pt x="61105" y="25922"/>
                    <a:pt x="62767" y="36036"/>
                    <a:pt x="69137" y="41254"/>
                  </a:cubicBezTo>
                  <a:cubicBezTo>
                    <a:pt x="72798" y="44244"/>
                    <a:pt x="77036" y="44961"/>
                    <a:pt x="80669" y="44961"/>
                  </a:cubicBezTo>
                  <a:cubicBezTo>
                    <a:pt x="81894" y="44961"/>
                    <a:pt x="83050" y="44880"/>
                    <a:pt x="84092" y="44776"/>
                  </a:cubicBezTo>
                  <a:lnTo>
                    <a:pt x="83848" y="244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-40873" y="332995"/>
              <a:ext cx="2449951" cy="2245113"/>
            </a:xfrm>
            <a:custGeom>
              <a:avLst/>
              <a:gdLst/>
              <a:ahLst/>
              <a:cxnLst/>
              <a:rect l="l" t="t" r="r" b="b"/>
              <a:pathLst>
                <a:path w="70411" h="64524" extrusionOk="0">
                  <a:moveTo>
                    <a:pt x="59521" y="1"/>
                  </a:moveTo>
                  <a:lnTo>
                    <a:pt x="0" y="1485"/>
                  </a:lnTo>
                  <a:lnTo>
                    <a:pt x="476" y="64462"/>
                  </a:lnTo>
                  <a:cubicBezTo>
                    <a:pt x="1156" y="64503"/>
                    <a:pt x="1843" y="64523"/>
                    <a:pt x="2535" y="64523"/>
                  </a:cubicBezTo>
                  <a:cubicBezTo>
                    <a:pt x="15365" y="64523"/>
                    <a:pt x="30207" y="57589"/>
                    <a:pt x="36113" y="46427"/>
                  </a:cubicBezTo>
                  <a:cubicBezTo>
                    <a:pt x="39326" y="40346"/>
                    <a:pt x="41486" y="32547"/>
                    <a:pt x="47955" y="30199"/>
                  </a:cubicBezTo>
                  <a:cubicBezTo>
                    <a:pt x="50426" y="29301"/>
                    <a:pt x="53129" y="29412"/>
                    <a:pt x="55721" y="29002"/>
                  </a:cubicBezTo>
                  <a:cubicBezTo>
                    <a:pt x="62622" y="27906"/>
                    <a:pt x="68903" y="22489"/>
                    <a:pt x="70067" y="15609"/>
                  </a:cubicBezTo>
                  <a:cubicBezTo>
                    <a:pt x="70410" y="13471"/>
                    <a:pt x="70233" y="11289"/>
                    <a:pt x="69557" y="9240"/>
                  </a:cubicBezTo>
                  <a:cubicBezTo>
                    <a:pt x="68073" y="4631"/>
                    <a:pt x="64295" y="743"/>
                    <a:pt x="59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-40873" y="-6952"/>
              <a:ext cx="3132942" cy="1726076"/>
            </a:xfrm>
            <a:custGeom>
              <a:avLst/>
              <a:gdLst/>
              <a:ahLst/>
              <a:cxnLst/>
              <a:rect l="l" t="t" r="r" b="b"/>
              <a:pathLst>
                <a:path w="90040" h="49607" extrusionOk="0">
                  <a:moveTo>
                    <a:pt x="90040" y="0"/>
                  </a:moveTo>
                  <a:lnTo>
                    <a:pt x="0" y="244"/>
                  </a:lnTo>
                  <a:lnTo>
                    <a:pt x="0" y="49573"/>
                  </a:lnTo>
                  <a:cubicBezTo>
                    <a:pt x="485" y="49595"/>
                    <a:pt x="981" y="49607"/>
                    <a:pt x="1485" y="49607"/>
                  </a:cubicBezTo>
                  <a:cubicBezTo>
                    <a:pt x="10212" y="49607"/>
                    <a:pt x="21495" y="46237"/>
                    <a:pt x="25789" y="38927"/>
                  </a:cubicBezTo>
                  <a:cubicBezTo>
                    <a:pt x="29877" y="31959"/>
                    <a:pt x="31228" y="22233"/>
                    <a:pt x="38683" y="19120"/>
                  </a:cubicBezTo>
                  <a:cubicBezTo>
                    <a:pt x="40345" y="18428"/>
                    <a:pt x="42096" y="18184"/>
                    <a:pt x="43883" y="18184"/>
                  </a:cubicBezTo>
                  <a:cubicBezTo>
                    <a:pt x="46588" y="18184"/>
                    <a:pt x="49377" y="18744"/>
                    <a:pt x="52065" y="19165"/>
                  </a:cubicBezTo>
                  <a:cubicBezTo>
                    <a:pt x="54951" y="19613"/>
                    <a:pt x="57906" y="19876"/>
                    <a:pt x="60850" y="19876"/>
                  </a:cubicBezTo>
                  <a:cubicBezTo>
                    <a:pt x="63794" y="19876"/>
                    <a:pt x="66727" y="19613"/>
                    <a:pt x="69568" y="19010"/>
                  </a:cubicBezTo>
                  <a:cubicBezTo>
                    <a:pt x="72703" y="18356"/>
                    <a:pt x="75716" y="17226"/>
                    <a:pt x="78508" y="15642"/>
                  </a:cubicBezTo>
                  <a:cubicBezTo>
                    <a:pt x="82740" y="13216"/>
                    <a:pt x="88046" y="5572"/>
                    <a:pt x="90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1717144" y="3790470"/>
              <a:ext cx="2749431" cy="1404605"/>
            </a:xfrm>
            <a:custGeom>
              <a:avLst/>
              <a:gdLst/>
              <a:ahLst/>
              <a:cxnLst/>
              <a:rect l="l" t="t" r="r" b="b"/>
              <a:pathLst>
                <a:path w="79018" h="40368" extrusionOk="0">
                  <a:moveTo>
                    <a:pt x="39914" y="1"/>
                  </a:moveTo>
                  <a:cubicBezTo>
                    <a:pt x="39903" y="1"/>
                    <a:pt x="39892" y="1"/>
                    <a:pt x="39880" y="1"/>
                  </a:cubicBezTo>
                  <a:cubicBezTo>
                    <a:pt x="19099" y="1"/>
                    <a:pt x="1319" y="19919"/>
                    <a:pt x="1" y="40368"/>
                  </a:cubicBezTo>
                  <a:lnTo>
                    <a:pt x="79018" y="40124"/>
                  </a:lnTo>
                  <a:cubicBezTo>
                    <a:pt x="78531" y="32713"/>
                    <a:pt x="75983" y="22367"/>
                    <a:pt x="71950" y="16640"/>
                  </a:cubicBezTo>
                  <a:cubicBezTo>
                    <a:pt x="64623" y="6203"/>
                    <a:pt x="52663" y="1"/>
                    <a:pt x="39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418767" y="4054425"/>
              <a:ext cx="2393270" cy="1129098"/>
            </a:xfrm>
            <a:custGeom>
              <a:avLst/>
              <a:gdLst/>
              <a:ahLst/>
              <a:cxnLst/>
              <a:rect l="l" t="t" r="r" b="b"/>
              <a:pathLst>
                <a:path w="68782" h="32450" extrusionOk="0">
                  <a:moveTo>
                    <a:pt x="45725" y="0"/>
                  </a:moveTo>
                  <a:cubicBezTo>
                    <a:pt x="41591" y="0"/>
                    <a:pt x="37410" y="1148"/>
                    <a:pt x="34120" y="3637"/>
                  </a:cubicBezTo>
                  <a:cubicBezTo>
                    <a:pt x="32214" y="5088"/>
                    <a:pt x="30663" y="6916"/>
                    <a:pt x="29102" y="8732"/>
                  </a:cubicBezTo>
                  <a:cubicBezTo>
                    <a:pt x="28093" y="9907"/>
                    <a:pt x="27074" y="11070"/>
                    <a:pt x="25944" y="12122"/>
                  </a:cubicBezTo>
                  <a:cubicBezTo>
                    <a:pt x="22843" y="15002"/>
                    <a:pt x="18988" y="16952"/>
                    <a:pt x="14833" y="17750"/>
                  </a:cubicBezTo>
                  <a:cubicBezTo>
                    <a:pt x="14237" y="17862"/>
                    <a:pt x="13601" y="17896"/>
                    <a:pt x="12947" y="17896"/>
                  </a:cubicBezTo>
                  <a:cubicBezTo>
                    <a:pt x="12001" y="17896"/>
                    <a:pt x="11017" y="17826"/>
                    <a:pt x="10061" y="17826"/>
                  </a:cubicBezTo>
                  <a:cubicBezTo>
                    <a:pt x="8952" y="17826"/>
                    <a:pt x="7879" y="17920"/>
                    <a:pt x="6946" y="18326"/>
                  </a:cubicBezTo>
                  <a:cubicBezTo>
                    <a:pt x="3135" y="19987"/>
                    <a:pt x="0" y="25504"/>
                    <a:pt x="244" y="32206"/>
                  </a:cubicBezTo>
                  <a:lnTo>
                    <a:pt x="62977" y="32450"/>
                  </a:lnTo>
                  <a:cubicBezTo>
                    <a:pt x="66799" y="29337"/>
                    <a:pt x="68782" y="23344"/>
                    <a:pt x="68560" y="20596"/>
                  </a:cubicBezTo>
                  <a:cubicBezTo>
                    <a:pt x="67574" y="9164"/>
                    <a:pt x="57981" y="424"/>
                    <a:pt x="46516" y="14"/>
                  </a:cubicBezTo>
                  <a:cubicBezTo>
                    <a:pt x="46252" y="5"/>
                    <a:pt x="45989" y="0"/>
                    <a:pt x="45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607810" y="2713530"/>
              <a:ext cx="330379" cy="330379"/>
            </a:xfrm>
            <a:custGeom>
              <a:avLst/>
              <a:gdLst/>
              <a:ahLst/>
              <a:cxnLst/>
              <a:rect l="l" t="t" r="r" b="b"/>
              <a:pathLst>
                <a:path w="9495" h="9495" extrusionOk="0">
                  <a:moveTo>
                    <a:pt x="4742" y="1"/>
                  </a:moveTo>
                  <a:lnTo>
                    <a:pt x="1" y="4742"/>
                  </a:lnTo>
                  <a:lnTo>
                    <a:pt x="4742" y="9494"/>
                  </a:lnTo>
                  <a:lnTo>
                    <a:pt x="9494" y="4742"/>
                  </a:lnTo>
                  <a:lnTo>
                    <a:pt x="4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7562878" y="4177773"/>
              <a:ext cx="341548" cy="175889"/>
            </a:xfrm>
            <a:custGeom>
              <a:avLst/>
              <a:gdLst/>
              <a:ahLst/>
              <a:cxnLst/>
              <a:rect l="l" t="t" r="r" b="b"/>
              <a:pathLst>
                <a:path w="9816" h="5055" extrusionOk="0">
                  <a:moveTo>
                    <a:pt x="4459" y="1443"/>
                  </a:moveTo>
                  <a:lnTo>
                    <a:pt x="4587" y="1498"/>
                  </a:lnTo>
                  <a:cubicBezTo>
                    <a:pt x="4544" y="1480"/>
                    <a:pt x="4501" y="1462"/>
                    <a:pt x="4459" y="1443"/>
                  </a:cubicBezTo>
                  <a:close/>
                  <a:moveTo>
                    <a:pt x="7179" y="2207"/>
                  </a:moveTo>
                  <a:lnTo>
                    <a:pt x="7336" y="2226"/>
                  </a:lnTo>
                  <a:lnTo>
                    <a:pt x="7336" y="2226"/>
                  </a:lnTo>
                  <a:cubicBezTo>
                    <a:pt x="7283" y="2221"/>
                    <a:pt x="7231" y="2214"/>
                    <a:pt x="7179" y="2207"/>
                  </a:cubicBezTo>
                  <a:close/>
                  <a:moveTo>
                    <a:pt x="1542" y="0"/>
                  </a:moveTo>
                  <a:cubicBezTo>
                    <a:pt x="1410" y="0"/>
                    <a:pt x="1282" y="16"/>
                    <a:pt x="1175" y="47"/>
                  </a:cubicBezTo>
                  <a:cubicBezTo>
                    <a:pt x="432" y="247"/>
                    <a:pt x="0" y="1011"/>
                    <a:pt x="200" y="1753"/>
                  </a:cubicBezTo>
                  <a:cubicBezTo>
                    <a:pt x="311" y="2086"/>
                    <a:pt x="532" y="2385"/>
                    <a:pt x="842" y="2584"/>
                  </a:cubicBezTo>
                  <a:cubicBezTo>
                    <a:pt x="2947" y="4035"/>
                    <a:pt x="5406" y="4888"/>
                    <a:pt x="7965" y="5054"/>
                  </a:cubicBezTo>
                  <a:cubicBezTo>
                    <a:pt x="9195" y="5054"/>
                    <a:pt x="9815" y="3559"/>
                    <a:pt x="8940" y="2695"/>
                  </a:cubicBezTo>
                  <a:cubicBezTo>
                    <a:pt x="8674" y="2440"/>
                    <a:pt x="8320" y="2296"/>
                    <a:pt x="7965" y="2285"/>
                  </a:cubicBezTo>
                  <a:lnTo>
                    <a:pt x="7954" y="2285"/>
                  </a:lnTo>
                  <a:cubicBezTo>
                    <a:pt x="7791" y="2271"/>
                    <a:pt x="7624" y="2257"/>
                    <a:pt x="7458" y="2240"/>
                  </a:cubicBezTo>
                  <a:lnTo>
                    <a:pt x="7458" y="2240"/>
                  </a:lnTo>
                  <a:cubicBezTo>
                    <a:pt x="6390" y="2086"/>
                    <a:pt x="5342" y="1803"/>
                    <a:pt x="4343" y="1391"/>
                  </a:cubicBezTo>
                  <a:lnTo>
                    <a:pt x="4343" y="1391"/>
                  </a:lnTo>
                  <a:cubicBezTo>
                    <a:pt x="3602" y="1056"/>
                    <a:pt x="2897" y="650"/>
                    <a:pt x="2238" y="180"/>
                  </a:cubicBezTo>
                  <a:cubicBezTo>
                    <a:pt x="2057" y="57"/>
                    <a:pt x="1792" y="0"/>
                    <a:pt x="1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7874328" y="4017507"/>
              <a:ext cx="220496" cy="157969"/>
            </a:xfrm>
            <a:custGeom>
              <a:avLst/>
              <a:gdLst/>
              <a:ahLst/>
              <a:cxnLst/>
              <a:rect l="l" t="t" r="r" b="b"/>
              <a:pathLst>
                <a:path w="6337" h="4540" extrusionOk="0">
                  <a:moveTo>
                    <a:pt x="2936" y="865"/>
                  </a:moveTo>
                  <a:lnTo>
                    <a:pt x="2994" y="909"/>
                  </a:lnTo>
                  <a:lnTo>
                    <a:pt x="2994" y="909"/>
                  </a:lnTo>
                  <a:cubicBezTo>
                    <a:pt x="2975" y="894"/>
                    <a:pt x="2955" y="880"/>
                    <a:pt x="2936" y="865"/>
                  </a:cubicBezTo>
                  <a:close/>
                  <a:moveTo>
                    <a:pt x="3159" y="1034"/>
                  </a:moveTo>
                  <a:lnTo>
                    <a:pt x="3213" y="1075"/>
                  </a:lnTo>
                  <a:cubicBezTo>
                    <a:pt x="3195" y="1062"/>
                    <a:pt x="3177" y="1048"/>
                    <a:pt x="3159" y="1034"/>
                  </a:cubicBezTo>
                  <a:close/>
                  <a:moveTo>
                    <a:pt x="3866" y="1463"/>
                  </a:moveTo>
                  <a:lnTo>
                    <a:pt x="3922" y="1485"/>
                  </a:lnTo>
                  <a:lnTo>
                    <a:pt x="3922" y="1485"/>
                  </a:lnTo>
                  <a:cubicBezTo>
                    <a:pt x="3904" y="1478"/>
                    <a:pt x="3885" y="1470"/>
                    <a:pt x="3866" y="1463"/>
                  </a:cubicBezTo>
                  <a:close/>
                  <a:moveTo>
                    <a:pt x="1505" y="1"/>
                  </a:moveTo>
                  <a:cubicBezTo>
                    <a:pt x="1138" y="1"/>
                    <a:pt x="770" y="134"/>
                    <a:pt x="521" y="399"/>
                  </a:cubicBezTo>
                  <a:cubicBezTo>
                    <a:pt x="0" y="953"/>
                    <a:pt x="0" y="1817"/>
                    <a:pt x="521" y="2360"/>
                  </a:cubicBezTo>
                  <a:cubicBezTo>
                    <a:pt x="1551" y="3468"/>
                    <a:pt x="2903" y="4221"/>
                    <a:pt x="4387" y="4498"/>
                  </a:cubicBezTo>
                  <a:cubicBezTo>
                    <a:pt x="4502" y="4526"/>
                    <a:pt x="4619" y="4540"/>
                    <a:pt x="4734" y="4540"/>
                  </a:cubicBezTo>
                  <a:cubicBezTo>
                    <a:pt x="4985" y="4540"/>
                    <a:pt x="5230" y="4475"/>
                    <a:pt x="5450" y="4354"/>
                  </a:cubicBezTo>
                  <a:cubicBezTo>
                    <a:pt x="6115" y="3977"/>
                    <a:pt x="6337" y="3124"/>
                    <a:pt x="5949" y="2460"/>
                  </a:cubicBezTo>
                  <a:cubicBezTo>
                    <a:pt x="5772" y="2183"/>
                    <a:pt x="5473" y="1895"/>
                    <a:pt x="5118" y="1828"/>
                  </a:cubicBezTo>
                  <a:lnTo>
                    <a:pt x="5129" y="1828"/>
                  </a:lnTo>
                  <a:cubicBezTo>
                    <a:pt x="4777" y="1765"/>
                    <a:pt x="4432" y="1672"/>
                    <a:pt x="4094" y="1550"/>
                  </a:cubicBezTo>
                  <a:lnTo>
                    <a:pt x="4094" y="1550"/>
                  </a:lnTo>
                  <a:cubicBezTo>
                    <a:pt x="3740" y="1392"/>
                    <a:pt x="3396" y="1199"/>
                    <a:pt x="3077" y="969"/>
                  </a:cubicBezTo>
                  <a:lnTo>
                    <a:pt x="3077" y="969"/>
                  </a:lnTo>
                  <a:cubicBezTo>
                    <a:pt x="2863" y="798"/>
                    <a:pt x="2665" y="610"/>
                    <a:pt x="2482" y="399"/>
                  </a:cubicBezTo>
                  <a:cubicBezTo>
                    <a:pt x="2238" y="134"/>
                    <a:pt x="1872" y="1"/>
                    <a:pt x="1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8184978" y="4277252"/>
              <a:ext cx="256752" cy="174079"/>
            </a:xfrm>
            <a:custGeom>
              <a:avLst/>
              <a:gdLst/>
              <a:ahLst/>
              <a:cxnLst/>
              <a:rect l="l" t="t" r="r" b="b"/>
              <a:pathLst>
                <a:path w="7379" h="5003" extrusionOk="0">
                  <a:moveTo>
                    <a:pt x="4022" y="3813"/>
                  </a:moveTo>
                  <a:cubicBezTo>
                    <a:pt x="4057" y="3840"/>
                    <a:pt x="4091" y="3868"/>
                    <a:pt x="4126" y="3896"/>
                  </a:cubicBezTo>
                  <a:lnTo>
                    <a:pt x="4126" y="3896"/>
                  </a:lnTo>
                  <a:lnTo>
                    <a:pt x="4022" y="3813"/>
                  </a:lnTo>
                  <a:close/>
                  <a:moveTo>
                    <a:pt x="1555" y="1"/>
                  </a:moveTo>
                  <a:cubicBezTo>
                    <a:pt x="1325" y="1"/>
                    <a:pt x="1106" y="45"/>
                    <a:pt x="887" y="179"/>
                  </a:cubicBezTo>
                  <a:cubicBezTo>
                    <a:pt x="222" y="567"/>
                    <a:pt x="1" y="1409"/>
                    <a:pt x="389" y="2073"/>
                  </a:cubicBezTo>
                  <a:cubicBezTo>
                    <a:pt x="577" y="2350"/>
                    <a:pt x="876" y="2650"/>
                    <a:pt x="1219" y="2705"/>
                  </a:cubicBezTo>
                  <a:cubicBezTo>
                    <a:pt x="1772" y="2795"/>
                    <a:pt x="2316" y="2941"/>
                    <a:pt x="2834" y="3149"/>
                  </a:cubicBezTo>
                  <a:lnTo>
                    <a:pt x="2834" y="3149"/>
                  </a:lnTo>
                  <a:cubicBezTo>
                    <a:pt x="3329" y="3378"/>
                    <a:pt x="3793" y="3657"/>
                    <a:pt x="4232" y="3984"/>
                  </a:cubicBezTo>
                  <a:lnTo>
                    <a:pt x="4232" y="3984"/>
                  </a:lnTo>
                  <a:cubicBezTo>
                    <a:pt x="4463" y="4179"/>
                    <a:pt x="4681" y="4386"/>
                    <a:pt x="4886" y="4599"/>
                  </a:cubicBezTo>
                  <a:cubicBezTo>
                    <a:pt x="5137" y="4866"/>
                    <a:pt x="5505" y="5002"/>
                    <a:pt x="5872" y="5002"/>
                  </a:cubicBezTo>
                  <a:cubicBezTo>
                    <a:pt x="6236" y="5002"/>
                    <a:pt x="6599" y="4869"/>
                    <a:pt x="6847" y="4599"/>
                  </a:cubicBezTo>
                  <a:cubicBezTo>
                    <a:pt x="7379" y="4056"/>
                    <a:pt x="7379" y="3192"/>
                    <a:pt x="6847" y="2650"/>
                  </a:cubicBezTo>
                  <a:cubicBezTo>
                    <a:pt x="5540" y="1265"/>
                    <a:pt x="3823" y="356"/>
                    <a:pt x="1962" y="35"/>
                  </a:cubicBezTo>
                  <a:cubicBezTo>
                    <a:pt x="1821" y="15"/>
                    <a:pt x="1686" y="1"/>
                    <a:pt x="1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8200009" y="4529759"/>
              <a:ext cx="269105" cy="173871"/>
            </a:xfrm>
            <a:custGeom>
              <a:avLst/>
              <a:gdLst/>
              <a:ahLst/>
              <a:cxnLst/>
              <a:rect l="l" t="t" r="r" b="b"/>
              <a:pathLst>
                <a:path w="7734" h="4997" extrusionOk="0">
                  <a:moveTo>
                    <a:pt x="3169" y="710"/>
                  </a:moveTo>
                  <a:lnTo>
                    <a:pt x="3240" y="764"/>
                  </a:lnTo>
                  <a:lnTo>
                    <a:pt x="3240" y="764"/>
                  </a:lnTo>
                  <a:cubicBezTo>
                    <a:pt x="3216" y="746"/>
                    <a:pt x="3193" y="728"/>
                    <a:pt x="3169" y="710"/>
                  </a:cubicBezTo>
                  <a:close/>
                  <a:moveTo>
                    <a:pt x="4875" y="1762"/>
                  </a:moveTo>
                  <a:lnTo>
                    <a:pt x="5141" y="1869"/>
                  </a:lnTo>
                  <a:lnTo>
                    <a:pt x="5141" y="1869"/>
                  </a:lnTo>
                  <a:cubicBezTo>
                    <a:pt x="5052" y="1834"/>
                    <a:pt x="4963" y="1799"/>
                    <a:pt x="4875" y="1762"/>
                  </a:cubicBezTo>
                  <a:close/>
                  <a:moveTo>
                    <a:pt x="1851" y="1"/>
                  </a:moveTo>
                  <a:cubicBezTo>
                    <a:pt x="610" y="1"/>
                    <a:pt x="1" y="1485"/>
                    <a:pt x="865" y="2360"/>
                  </a:cubicBezTo>
                  <a:cubicBezTo>
                    <a:pt x="2250" y="3645"/>
                    <a:pt x="3945" y="4532"/>
                    <a:pt x="5783" y="4953"/>
                  </a:cubicBezTo>
                  <a:cubicBezTo>
                    <a:pt x="5900" y="4982"/>
                    <a:pt x="6020" y="4996"/>
                    <a:pt x="6140" y="4996"/>
                  </a:cubicBezTo>
                  <a:cubicBezTo>
                    <a:pt x="6386" y="4996"/>
                    <a:pt x="6631" y="4935"/>
                    <a:pt x="6847" y="4809"/>
                  </a:cubicBezTo>
                  <a:cubicBezTo>
                    <a:pt x="7512" y="4421"/>
                    <a:pt x="7733" y="3579"/>
                    <a:pt x="7345" y="2914"/>
                  </a:cubicBezTo>
                  <a:cubicBezTo>
                    <a:pt x="7157" y="2604"/>
                    <a:pt x="6869" y="2371"/>
                    <a:pt x="6515" y="2283"/>
                  </a:cubicBezTo>
                  <a:lnTo>
                    <a:pt x="6526" y="2283"/>
                  </a:lnTo>
                  <a:cubicBezTo>
                    <a:pt x="6068" y="2184"/>
                    <a:pt x="5617" y="2049"/>
                    <a:pt x="5179" y="1883"/>
                  </a:cubicBezTo>
                  <a:lnTo>
                    <a:pt x="5179" y="1883"/>
                  </a:lnTo>
                  <a:cubicBezTo>
                    <a:pt x="4534" y="1607"/>
                    <a:pt x="3923" y="1261"/>
                    <a:pt x="3362" y="854"/>
                  </a:cubicBezTo>
                  <a:lnTo>
                    <a:pt x="3362" y="854"/>
                  </a:lnTo>
                  <a:cubicBezTo>
                    <a:pt x="3180" y="710"/>
                    <a:pt x="2999" y="563"/>
                    <a:pt x="2826" y="400"/>
                  </a:cubicBezTo>
                  <a:cubicBezTo>
                    <a:pt x="2560" y="145"/>
                    <a:pt x="2216" y="1"/>
                    <a:pt x="1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8653701" y="4541172"/>
              <a:ext cx="202020" cy="174949"/>
            </a:xfrm>
            <a:custGeom>
              <a:avLst/>
              <a:gdLst/>
              <a:ahLst/>
              <a:cxnLst/>
              <a:rect l="l" t="t" r="r" b="b"/>
              <a:pathLst>
                <a:path w="5806" h="5028" extrusionOk="0">
                  <a:moveTo>
                    <a:pt x="3446" y="1589"/>
                  </a:moveTo>
                  <a:lnTo>
                    <a:pt x="3498" y="1629"/>
                  </a:lnTo>
                  <a:lnTo>
                    <a:pt x="3498" y="1629"/>
                  </a:lnTo>
                  <a:cubicBezTo>
                    <a:pt x="3480" y="1616"/>
                    <a:pt x="3463" y="1603"/>
                    <a:pt x="3446" y="1589"/>
                  </a:cubicBezTo>
                  <a:close/>
                  <a:moveTo>
                    <a:pt x="4598" y="2299"/>
                  </a:moveTo>
                  <a:lnTo>
                    <a:pt x="4662" y="2327"/>
                  </a:lnTo>
                  <a:lnTo>
                    <a:pt x="4662" y="2327"/>
                  </a:lnTo>
                  <a:cubicBezTo>
                    <a:pt x="4641" y="2320"/>
                    <a:pt x="4619" y="2314"/>
                    <a:pt x="4598" y="2309"/>
                  </a:cubicBezTo>
                  <a:lnTo>
                    <a:pt x="4598" y="2299"/>
                  </a:lnTo>
                  <a:close/>
                  <a:moveTo>
                    <a:pt x="1411" y="0"/>
                  </a:moveTo>
                  <a:cubicBezTo>
                    <a:pt x="1167" y="0"/>
                    <a:pt x="923" y="64"/>
                    <a:pt x="709" y="182"/>
                  </a:cubicBezTo>
                  <a:cubicBezTo>
                    <a:pt x="399" y="371"/>
                    <a:pt x="166" y="670"/>
                    <a:pt x="78" y="1013"/>
                  </a:cubicBezTo>
                  <a:cubicBezTo>
                    <a:pt x="0" y="1357"/>
                    <a:pt x="0" y="1778"/>
                    <a:pt x="211" y="2088"/>
                  </a:cubicBezTo>
                  <a:cubicBezTo>
                    <a:pt x="621" y="2697"/>
                    <a:pt x="1119" y="3240"/>
                    <a:pt x="1695" y="3705"/>
                  </a:cubicBezTo>
                  <a:cubicBezTo>
                    <a:pt x="2338" y="4248"/>
                    <a:pt x="3069" y="4680"/>
                    <a:pt x="3855" y="4968"/>
                  </a:cubicBezTo>
                  <a:cubicBezTo>
                    <a:pt x="3952" y="5010"/>
                    <a:pt x="4067" y="5027"/>
                    <a:pt x="4187" y="5027"/>
                  </a:cubicBezTo>
                  <a:cubicBezTo>
                    <a:pt x="4450" y="5027"/>
                    <a:pt x="4740" y="4942"/>
                    <a:pt x="4930" y="4835"/>
                  </a:cubicBezTo>
                  <a:cubicBezTo>
                    <a:pt x="5584" y="4447"/>
                    <a:pt x="5805" y="3594"/>
                    <a:pt x="5428" y="2941"/>
                  </a:cubicBezTo>
                  <a:lnTo>
                    <a:pt x="5207" y="2664"/>
                  </a:lnTo>
                  <a:cubicBezTo>
                    <a:pt x="5064" y="2511"/>
                    <a:pt x="4887" y="2399"/>
                    <a:pt x="4692" y="2336"/>
                  </a:cubicBezTo>
                  <a:lnTo>
                    <a:pt x="4692" y="2336"/>
                  </a:lnTo>
                  <a:cubicBezTo>
                    <a:pt x="4320" y="2162"/>
                    <a:pt x="3962" y="1961"/>
                    <a:pt x="3628" y="1724"/>
                  </a:cubicBezTo>
                  <a:lnTo>
                    <a:pt x="3628" y="1724"/>
                  </a:lnTo>
                  <a:cubicBezTo>
                    <a:pt x="3285" y="1444"/>
                    <a:pt x="2966" y="1134"/>
                    <a:pt x="2683" y="787"/>
                  </a:cubicBezTo>
                  <a:lnTo>
                    <a:pt x="2683" y="787"/>
                  </a:lnTo>
                  <a:cubicBezTo>
                    <a:pt x="2657" y="752"/>
                    <a:pt x="2630" y="716"/>
                    <a:pt x="2604" y="681"/>
                  </a:cubicBezTo>
                  <a:cubicBezTo>
                    <a:pt x="2415" y="382"/>
                    <a:pt x="2127" y="149"/>
                    <a:pt x="1773" y="49"/>
                  </a:cubicBezTo>
                  <a:cubicBezTo>
                    <a:pt x="1655" y="16"/>
                    <a:pt x="1533" y="0"/>
                    <a:pt x="1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7902443" y="3754631"/>
              <a:ext cx="236328" cy="161449"/>
            </a:xfrm>
            <a:custGeom>
              <a:avLst/>
              <a:gdLst/>
              <a:ahLst/>
              <a:cxnLst/>
              <a:rect l="l" t="t" r="r" b="b"/>
              <a:pathLst>
                <a:path w="6792" h="4640" extrusionOk="0">
                  <a:moveTo>
                    <a:pt x="1421" y="1"/>
                  </a:moveTo>
                  <a:cubicBezTo>
                    <a:pt x="1301" y="1"/>
                    <a:pt x="1181" y="16"/>
                    <a:pt x="1064" y="45"/>
                  </a:cubicBezTo>
                  <a:cubicBezTo>
                    <a:pt x="710" y="145"/>
                    <a:pt x="422" y="366"/>
                    <a:pt x="233" y="676"/>
                  </a:cubicBezTo>
                  <a:cubicBezTo>
                    <a:pt x="45" y="1009"/>
                    <a:pt x="1" y="1385"/>
                    <a:pt x="89" y="1751"/>
                  </a:cubicBezTo>
                  <a:cubicBezTo>
                    <a:pt x="200" y="2072"/>
                    <a:pt x="411" y="2427"/>
                    <a:pt x="732" y="2582"/>
                  </a:cubicBezTo>
                  <a:lnTo>
                    <a:pt x="4653" y="4454"/>
                  </a:lnTo>
                  <a:cubicBezTo>
                    <a:pt x="4873" y="4575"/>
                    <a:pt x="5125" y="4639"/>
                    <a:pt x="5375" y="4639"/>
                  </a:cubicBezTo>
                  <a:cubicBezTo>
                    <a:pt x="5490" y="4639"/>
                    <a:pt x="5605" y="4626"/>
                    <a:pt x="5717" y="4598"/>
                  </a:cubicBezTo>
                  <a:cubicBezTo>
                    <a:pt x="6071" y="4498"/>
                    <a:pt x="6371" y="4265"/>
                    <a:pt x="6548" y="3955"/>
                  </a:cubicBezTo>
                  <a:cubicBezTo>
                    <a:pt x="6736" y="3634"/>
                    <a:pt x="6791" y="3257"/>
                    <a:pt x="6692" y="2892"/>
                  </a:cubicBezTo>
                  <a:cubicBezTo>
                    <a:pt x="6581" y="2560"/>
                    <a:pt x="6371" y="2216"/>
                    <a:pt x="6049" y="2061"/>
                  </a:cubicBezTo>
                  <a:lnTo>
                    <a:pt x="6038" y="2061"/>
                  </a:lnTo>
                  <a:lnTo>
                    <a:pt x="2128" y="189"/>
                  </a:lnTo>
                  <a:cubicBezTo>
                    <a:pt x="1912" y="63"/>
                    <a:pt x="1667" y="1"/>
                    <a:pt x="1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7465731" y="3818236"/>
              <a:ext cx="271784" cy="136466"/>
            </a:xfrm>
            <a:custGeom>
              <a:avLst/>
              <a:gdLst/>
              <a:ahLst/>
              <a:cxnLst/>
              <a:rect l="l" t="t" r="r" b="b"/>
              <a:pathLst>
                <a:path w="7811" h="3922" extrusionOk="0">
                  <a:moveTo>
                    <a:pt x="1771" y="1"/>
                  </a:moveTo>
                  <a:cubicBezTo>
                    <a:pt x="1525" y="1"/>
                    <a:pt x="1280" y="62"/>
                    <a:pt x="1064" y="189"/>
                  </a:cubicBezTo>
                  <a:cubicBezTo>
                    <a:pt x="1" y="809"/>
                    <a:pt x="211" y="2393"/>
                    <a:pt x="1397" y="2714"/>
                  </a:cubicBezTo>
                  <a:lnTo>
                    <a:pt x="5684" y="3878"/>
                  </a:lnTo>
                  <a:cubicBezTo>
                    <a:pt x="5804" y="3907"/>
                    <a:pt x="5925" y="3922"/>
                    <a:pt x="6046" y="3922"/>
                  </a:cubicBezTo>
                  <a:cubicBezTo>
                    <a:pt x="6292" y="3922"/>
                    <a:pt x="6535" y="3860"/>
                    <a:pt x="6758" y="3734"/>
                  </a:cubicBezTo>
                  <a:cubicBezTo>
                    <a:pt x="7811" y="3124"/>
                    <a:pt x="7600" y="1529"/>
                    <a:pt x="6426" y="1208"/>
                  </a:cubicBezTo>
                  <a:lnTo>
                    <a:pt x="2128" y="45"/>
                  </a:lnTo>
                  <a:cubicBezTo>
                    <a:pt x="2011" y="16"/>
                    <a:pt x="1891" y="1"/>
                    <a:pt x="17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7253759" y="4016742"/>
              <a:ext cx="159987" cy="96382"/>
            </a:xfrm>
            <a:custGeom>
              <a:avLst/>
              <a:gdLst/>
              <a:ahLst/>
              <a:cxnLst/>
              <a:rect l="l" t="t" r="r" b="b"/>
              <a:pathLst>
                <a:path w="4598" h="2770" extrusionOk="0">
                  <a:moveTo>
                    <a:pt x="1396" y="0"/>
                  </a:moveTo>
                  <a:cubicBezTo>
                    <a:pt x="1030" y="11"/>
                    <a:pt x="687" y="156"/>
                    <a:pt x="421" y="410"/>
                  </a:cubicBezTo>
                  <a:cubicBezTo>
                    <a:pt x="288" y="532"/>
                    <a:pt x="188" y="687"/>
                    <a:pt x="133" y="853"/>
                  </a:cubicBezTo>
                  <a:cubicBezTo>
                    <a:pt x="44" y="1020"/>
                    <a:pt x="0" y="1208"/>
                    <a:pt x="11" y="1385"/>
                  </a:cubicBezTo>
                  <a:cubicBezTo>
                    <a:pt x="11" y="1762"/>
                    <a:pt x="166" y="2105"/>
                    <a:pt x="421" y="2371"/>
                  </a:cubicBezTo>
                  <a:cubicBezTo>
                    <a:pt x="687" y="2626"/>
                    <a:pt x="1030" y="2770"/>
                    <a:pt x="1396" y="2770"/>
                  </a:cubicBezTo>
                  <a:lnTo>
                    <a:pt x="3201" y="2770"/>
                  </a:lnTo>
                  <a:cubicBezTo>
                    <a:pt x="3567" y="2770"/>
                    <a:pt x="3922" y="2626"/>
                    <a:pt x="4176" y="2371"/>
                  </a:cubicBezTo>
                  <a:cubicBezTo>
                    <a:pt x="4309" y="2249"/>
                    <a:pt x="4409" y="2094"/>
                    <a:pt x="4464" y="1928"/>
                  </a:cubicBezTo>
                  <a:cubicBezTo>
                    <a:pt x="4553" y="1762"/>
                    <a:pt x="4597" y="1573"/>
                    <a:pt x="4586" y="1385"/>
                  </a:cubicBezTo>
                  <a:cubicBezTo>
                    <a:pt x="4586" y="1020"/>
                    <a:pt x="4442" y="676"/>
                    <a:pt x="4176" y="410"/>
                  </a:cubicBezTo>
                  <a:cubicBezTo>
                    <a:pt x="3910" y="156"/>
                    <a:pt x="3567" y="11"/>
                    <a:pt x="32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7484242" y="4431254"/>
              <a:ext cx="235527" cy="145547"/>
            </a:xfrm>
            <a:custGeom>
              <a:avLst/>
              <a:gdLst/>
              <a:ahLst/>
              <a:cxnLst/>
              <a:rect l="l" t="t" r="r" b="b"/>
              <a:pathLst>
                <a:path w="6769" h="4183" extrusionOk="0">
                  <a:moveTo>
                    <a:pt x="1610" y="1"/>
                  </a:moveTo>
                  <a:cubicBezTo>
                    <a:pt x="1353" y="1"/>
                    <a:pt x="1074" y="83"/>
                    <a:pt x="887" y="195"/>
                  </a:cubicBezTo>
                  <a:cubicBezTo>
                    <a:pt x="222" y="583"/>
                    <a:pt x="0" y="1425"/>
                    <a:pt x="388" y="2090"/>
                  </a:cubicBezTo>
                  <a:lnTo>
                    <a:pt x="599" y="2367"/>
                  </a:lnTo>
                  <a:cubicBezTo>
                    <a:pt x="776" y="2533"/>
                    <a:pt x="986" y="2666"/>
                    <a:pt x="1219" y="2721"/>
                  </a:cubicBezTo>
                  <a:lnTo>
                    <a:pt x="4819" y="4128"/>
                  </a:lnTo>
                  <a:cubicBezTo>
                    <a:pt x="4916" y="4166"/>
                    <a:pt x="5029" y="4182"/>
                    <a:pt x="5146" y="4182"/>
                  </a:cubicBezTo>
                  <a:cubicBezTo>
                    <a:pt x="5407" y="4182"/>
                    <a:pt x="5692" y="4102"/>
                    <a:pt x="5883" y="3995"/>
                  </a:cubicBezTo>
                  <a:cubicBezTo>
                    <a:pt x="6547" y="3607"/>
                    <a:pt x="6769" y="2754"/>
                    <a:pt x="6381" y="2101"/>
                  </a:cubicBezTo>
                  <a:lnTo>
                    <a:pt x="6160" y="1824"/>
                  </a:lnTo>
                  <a:cubicBezTo>
                    <a:pt x="5994" y="1647"/>
                    <a:pt x="5783" y="1525"/>
                    <a:pt x="5550" y="1469"/>
                  </a:cubicBezTo>
                  <a:lnTo>
                    <a:pt x="5550" y="1458"/>
                  </a:lnTo>
                  <a:lnTo>
                    <a:pt x="1950" y="62"/>
                  </a:lnTo>
                  <a:cubicBezTo>
                    <a:pt x="1850" y="19"/>
                    <a:pt x="1732" y="1"/>
                    <a:pt x="1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8366921" y="3990158"/>
              <a:ext cx="210475" cy="144956"/>
            </a:xfrm>
            <a:custGeom>
              <a:avLst/>
              <a:gdLst/>
              <a:ahLst/>
              <a:cxnLst/>
              <a:rect l="l" t="t" r="r" b="b"/>
              <a:pathLst>
                <a:path w="6049" h="4166" extrusionOk="0">
                  <a:moveTo>
                    <a:pt x="1753" y="0"/>
                  </a:moveTo>
                  <a:cubicBezTo>
                    <a:pt x="1633" y="0"/>
                    <a:pt x="1513" y="15"/>
                    <a:pt x="1396" y="44"/>
                  </a:cubicBezTo>
                  <a:cubicBezTo>
                    <a:pt x="211" y="377"/>
                    <a:pt x="0" y="1961"/>
                    <a:pt x="1064" y="2581"/>
                  </a:cubicBezTo>
                  <a:lnTo>
                    <a:pt x="3601" y="3988"/>
                  </a:lnTo>
                  <a:cubicBezTo>
                    <a:pt x="3815" y="4106"/>
                    <a:pt x="4054" y="4165"/>
                    <a:pt x="4297" y="4165"/>
                  </a:cubicBezTo>
                  <a:cubicBezTo>
                    <a:pt x="4419" y="4165"/>
                    <a:pt x="4542" y="4151"/>
                    <a:pt x="4664" y="4121"/>
                  </a:cubicBezTo>
                  <a:cubicBezTo>
                    <a:pt x="5838" y="3800"/>
                    <a:pt x="6049" y="2216"/>
                    <a:pt x="4997" y="1595"/>
                  </a:cubicBezTo>
                  <a:lnTo>
                    <a:pt x="2460" y="188"/>
                  </a:lnTo>
                  <a:cubicBezTo>
                    <a:pt x="2244" y="62"/>
                    <a:pt x="1999" y="0"/>
                    <a:pt x="1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8650222" y="4278852"/>
              <a:ext cx="204699" cy="133787"/>
            </a:xfrm>
            <a:custGeom>
              <a:avLst/>
              <a:gdLst/>
              <a:ahLst/>
              <a:cxnLst/>
              <a:rect l="l" t="t" r="r" b="b"/>
              <a:pathLst>
                <a:path w="5883" h="3845" extrusionOk="0">
                  <a:moveTo>
                    <a:pt x="1131" y="1"/>
                  </a:moveTo>
                  <a:cubicBezTo>
                    <a:pt x="1041" y="1"/>
                    <a:pt x="952" y="12"/>
                    <a:pt x="865" y="33"/>
                  </a:cubicBezTo>
                  <a:cubicBezTo>
                    <a:pt x="599" y="111"/>
                    <a:pt x="377" y="277"/>
                    <a:pt x="244" y="510"/>
                  </a:cubicBezTo>
                  <a:cubicBezTo>
                    <a:pt x="1" y="975"/>
                    <a:pt x="100" y="1673"/>
                    <a:pt x="621" y="1939"/>
                  </a:cubicBezTo>
                  <a:lnTo>
                    <a:pt x="4210" y="3711"/>
                  </a:lnTo>
                  <a:cubicBezTo>
                    <a:pt x="4373" y="3800"/>
                    <a:pt x="4555" y="3844"/>
                    <a:pt x="4737" y="3844"/>
                  </a:cubicBezTo>
                  <a:cubicBezTo>
                    <a:pt x="4828" y="3844"/>
                    <a:pt x="4919" y="3833"/>
                    <a:pt x="5008" y="3811"/>
                  </a:cubicBezTo>
                  <a:cubicBezTo>
                    <a:pt x="5274" y="3733"/>
                    <a:pt x="5495" y="3567"/>
                    <a:pt x="5628" y="3335"/>
                  </a:cubicBezTo>
                  <a:cubicBezTo>
                    <a:pt x="5883" y="2869"/>
                    <a:pt x="5783" y="2171"/>
                    <a:pt x="5263" y="1917"/>
                  </a:cubicBezTo>
                  <a:lnTo>
                    <a:pt x="5263" y="1906"/>
                  </a:lnTo>
                  <a:lnTo>
                    <a:pt x="1662" y="144"/>
                  </a:lnTo>
                  <a:cubicBezTo>
                    <a:pt x="1498" y="47"/>
                    <a:pt x="1314" y="1"/>
                    <a:pt x="1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8589331" y="4792740"/>
              <a:ext cx="110265" cy="98122"/>
            </a:xfrm>
            <a:custGeom>
              <a:avLst/>
              <a:gdLst/>
              <a:ahLst/>
              <a:cxnLst/>
              <a:rect l="l" t="t" r="r" b="b"/>
              <a:pathLst>
                <a:path w="3169" h="2820" extrusionOk="0">
                  <a:moveTo>
                    <a:pt x="1027" y="1"/>
                  </a:moveTo>
                  <a:cubicBezTo>
                    <a:pt x="941" y="1"/>
                    <a:pt x="856" y="15"/>
                    <a:pt x="776" y="42"/>
                  </a:cubicBezTo>
                  <a:cubicBezTo>
                    <a:pt x="521" y="120"/>
                    <a:pt x="299" y="297"/>
                    <a:pt x="155" y="518"/>
                  </a:cubicBezTo>
                  <a:lnTo>
                    <a:pt x="56" y="762"/>
                  </a:lnTo>
                  <a:cubicBezTo>
                    <a:pt x="0" y="951"/>
                    <a:pt x="0" y="1139"/>
                    <a:pt x="56" y="1316"/>
                  </a:cubicBezTo>
                  <a:lnTo>
                    <a:pt x="155" y="1571"/>
                  </a:lnTo>
                  <a:cubicBezTo>
                    <a:pt x="244" y="1726"/>
                    <a:pt x="377" y="1848"/>
                    <a:pt x="532" y="1936"/>
                  </a:cubicBezTo>
                  <a:lnTo>
                    <a:pt x="1596" y="2679"/>
                  </a:lnTo>
                  <a:cubicBezTo>
                    <a:pt x="1706" y="2756"/>
                    <a:pt x="1839" y="2800"/>
                    <a:pt x="1983" y="2800"/>
                  </a:cubicBezTo>
                  <a:cubicBezTo>
                    <a:pt x="2036" y="2814"/>
                    <a:pt x="2090" y="2820"/>
                    <a:pt x="2144" y="2820"/>
                  </a:cubicBezTo>
                  <a:cubicBezTo>
                    <a:pt x="2228" y="2820"/>
                    <a:pt x="2313" y="2805"/>
                    <a:pt x="2393" y="2778"/>
                  </a:cubicBezTo>
                  <a:cubicBezTo>
                    <a:pt x="2648" y="2701"/>
                    <a:pt x="2869" y="2535"/>
                    <a:pt x="3013" y="2302"/>
                  </a:cubicBezTo>
                  <a:lnTo>
                    <a:pt x="3124" y="2058"/>
                  </a:lnTo>
                  <a:cubicBezTo>
                    <a:pt x="3169" y="1870"/>
                    <a:pt x="3169" y="1682"/>
                    <a:pt x="3124" y="1504"/>
                  </a:cubicBezTo>
                  <a:lnTo>
                    <a:pt x="3013" y="1261"/>
                  </a:lnTo>
                  <a:cubicBezTo>
                    <a:pt x="2925" y="1106"/>
                    <a:pt x="2792" y="973"/>
                    <a:pt x="2648" y="884"/>
                  </a:cubicBezTo>
                  <a:lnTo>
                    <a:pt x="1584" y="142"/>
                  </a:lnTo>
                  <a:cubicBezTo>
                    <a:pt x="1463" y="64"/>
                    <a:pt x="1330" y="31"/>
                    <a:pt x="1197" y="20"/>
                  </a:cubicBezTo>
                  <a:cubicBezTo>
                    <a:pt x="1140" y="7"/>
                    <a:pt x="1083" y="1"/>
                    <a:pt x="1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7915943" y="4503558"/>
              <a:ext cx="109883" cy="72513"/>
            </a:xfrm>
            <a:custGeom>
              <a:avLst/>
              <a:gdLst/>
              <a:ahLst/>
              <a:cxnLst/>
              <a:rect l="l" t="t" r="r" b="b"/>
              <a:pathLst>
                <a:path w="3158" h="2084" extrusionOk="0">
                  <a:moveTo>
                    <a:pt x="1053" y="1"/>
                  </a:moveTo>
                  <a:cubicBezTo>
                    <a:pt x="909" y="1"/>
                    <a:pt x="776" y="34"/>
                    <a:pt x="643" y="100"/>
                  </a:cubicBezTo>
                  <a:cubicBezTo>
                    <a:pt x="388" y="189"/>
                    <a:pt x="189" y="388"/>
                    <a:pt x="89" y="654"/>
                  </a:cubicBezTo>
                  <a:cubicBezTo>
                    <a:pt x="34" y="776"/>
                    <a:pt x="1" y="909"/>
                    <a:pt x="1" y="1053"/>
                  </a:cubicBezTo>
                  <a:lnTo>
                    <a:pt x="45" y="1330"/>
                  </a:lnTo>
                  <a:cubicBezTo>
                    <a:pt x="89" y="1496"/>
                    <a:pt x="178" y="1662"/>
                    <a:pt x="311" y="1784"/>
                  </a:cubicBezTo>
                  <a:cubicBezTo>
                    <a:pt x="510" y="1972"/>
                    <a:pt x="765" y="2083"/>
                    <a:pt x="1042" y="2083"/>
                  </a:cubicBezTo>
                  <a:lnTo>
                    <a:pt x="2116" y="2083"/>
                  </a:lnTo>
                  <a:cubicBezTo>
                    <a:pt x="2681" y="2072"/>
                    <a:pt x="3147" y="1618"/>
                    <a:pt x="3158" y="1053"/>
                  </a:cubicBezTo>
                  <a:lnTo>
                    <a:pt x="3124" y="776"/>
                  </a:lnTo>
                  <a:cubicBezTo>
                    <a:pt x="3069" y="599"/>
                    <a:pt x="2980" y="444"/>
                    <a:pt x="2859" y="311"/>
                  </a:cubicBezTo>
                  <a:cubicBezTo>
                    <a:pt x="2659" y="122"/>
                    <a:pt x="2393" y="12"/>
                    <a:pt x="2116" y="12"/>
                  </a:cubicBezTo>
                  <a:lnTo>
                    <a:pt x="2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7204003" y="4291170"/>
              <a:ext cx="97565" cy="72513"/>
            </a:xfrm>
            <a:custGeom>
              <a:avLst/>
              <a:gdLst/>
              <a:ahLst/>
              <a:cxnLst/>
              <a:rect l="l" t="t" r="r" b="b"/>
              <a:pathLst>
                <a:path w="2804" h="2084" extrusionOk="0">
                  <a:moveTo>
                    <a:pt x="1042" y="1"/>
                  </a:moveTo>
                  <a:cubicBezTo>
                    <a:pt x="765" y="12"/>
                    <a:pt x="499" y="123"/>
                    <a:pt x="300" y="311"/>
                  </a:cubicBezTo>
                  <a:cubicBezTo>
                    <a:pt x="123" y="510"/>
                    <a:pt x="12" y="765"/>
                    <a:pt x="1" y="1042"/>
                  </a:cubicBezTo>
                  <a:lnTo>
                    <a:pt x="34" y="1319"/>
                  </a:lnTo>
                  <a:cubicBezTo>
                    <a:pt x="90" y="1496"/>
                    <a:pt x="178" y="1651"/>
                    <a:pt x="300" y="1784"/>
                  </a:cubicBezTo>
                  <a:lnTo>
                    <a:pt x="511" y="1939"/>
                  </a:lnTo>
                  <a:cubicBezTo>
                    <a:pt x="677" y="2028"/>
                    <a:pt x="854" y="2083"/>
                    <a:pt x="1042" y="2083"/>
                  </a:cubicBezTo>
                  <a:lnTo>
                    <a:pt x="1762" y="2083"/>
                  </a:lnTo>
                  <a:cubicBezTo>
                    <a:pt x="1895" y="2083"/>
                    <a:pt x="2039" y="2050"/>
                    <a:pt x="2161" y="1995"/>
                  </a:cubicBezTo>
                  <a:cubicBezTo>
                    <a:pt x="2283" y="1950"/>
                    <a:pt x="2405" y="1873"/>
                    <a:pt x="2493" y="1773"/>
                  </a:cubicBezTo>
                  <a:cubicBezTo>
                    <a:pt x="2593" y="1685"/>
                    <a:pt x="2660" y="1574"/>
                    <a:pt x="2704" y="1441"/>
                  </a:cubicBezTo>
                  <a:cubicBezTo>
                    <a:pt x="2770" y="1319"/>
                    <a:pt x="2804" y="1175"/>
                    <a:pt x="2793" y="1042"/>
                  </a:cubicBezTo>
                  <a:lnTo>
                    <a:pt x="2759" y="765"/>
                  </a:lnTo>
                  <a:cubicBezTo>
                    <a:pt x="2715" y="588"/>
                    <a:pt x="2615" y="433"/>
                    <a:pt x="2493" y="311"/>
                  </a:cubicBezTo>
                  <a:lnTo>
                    <a:pt x="2283" y="145"/>
                  </a:lnTo>
                  <a:cubicBezTo>
                    <a:pt x="2117" y="56"/>
                    <a:pt x="1940" y="1"/>
                    <a:pt x="1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7153515" y="4515980"/>
              <a:ext cx="123000" cy="84726"/>
            </a:xfrm>
            <a:custGeom>
              <a:avLst/>
              <a:gdLst/>
              <a:ahLst/>
              <a:cxnLst/>
              <a:rect l="l" t="t" r="r" b="b"/>
              <a:pathLst>
                <a:path w="3535" h="2435" extrusionOk="0">
                  <a:moveTo>
                    <a:pt x="2464" y="1"/>
                  </a:moveTo>
                  <a:cubicBezTo>
                    <a:pt x="2378" y="1"/>
                    <a:pt x="2291" y="11"/>
                    <a:pt x="2205" y="31"/>
                  </a:cubicBezTo>
                  <a:lnTo>
                    <a:pt x="776" y="397"/>
                  </a:lnTo>
                  <a:cubicBezTo>
                    <a:pt x="510" y="474"/>
                    <a:pt x="289" y="641"/>
                    <a:pt x="156" y="873"/>
                  </a:cubicBezTo>
                  <a:cubicBezTo>
                    <a:pt x="78" y="984"/>
                    <a:pt x="34" y="1117"/>
                    <a:pt x="34" y="1261"/>
                  </a:cubicBezTo>
                  <a:cubicBezTo>
                    <a:pt x="1" y="1394"/>
                    <a:pt x="1" y="1538"/>
                    <a:pt x="45" y="1671"/>
                  </a:cubicBezTo>
                  <a:cubicBezTo>
                    <a:pt x="123" y="1937"/>
                    <a:pt x="289" y="2158"/>
                    <a:pt x="521" y="2291"/>
                  </a:cubicBezTo>
                  <a:cubicBezTo>
                    <a:pt x="685" y="2388"/>
                    <a:pt x="869" y="2435"/>
                    <a:pt x="1057" y="2435"/>
                  </a:cubicBezTo>
                  <a:cubicBezTo>
                    <a:pt x="1148" y="2435"/>
                    <a:pt x="1239" y="2424"/>
                    <a:pt x="1330" y="2402"/>
                  </a:cubicBezTo>
                  <a:lnTo>
                    <a:pt x="2759" y="2036"/>
                  </a:lnTo>
                  <a:cubicBezTo>
                    <a:pt x="3025" y="1970"/>
                    <a:pt x="3247" y="1793"/>
                    <a:pt x="3380" y="1560"/>
                  </a:cubicBezTo>
                  <a:cubicBezTo>
                    <a:pt x="3457" y="1449"/>
                    <a:pt x="3501" y="1316"/>
                    <a:pt x="3501" y="1172"/>
                  </a:cubicBezTo>
                  <a:cubicBezTo>
                    <a:pt x="3535" y="1039"/>
                    <a:pt x="3535" y="895"/>
                    <a:pt x="3490" y="762"/>
                  </a:cubicBezTo>
                  <a:cubicBezTo>
                    <a:pt x="3413" y="497"/>
                    <a:pt x="3247" y="275"/>
                    <a:pt x="3014" y="142"/>
                  </a:cubicBezTo>
                  <a:cubicBezTo>
                    <a:pt x="2846" y="50"/>
                    <a:pt x="2656" y="1"/>
                    <a:pt x="2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6915309" y="4478228"/>
              <a:ext cx="141129" cy="97043"/>
            </a:xfrm>
            <a:custGeom>
              <a:avLst/>
              <a:gdLst/>
              <a:ahLst/>
              <a:cxnLst/>
              <a:rect l="l" t="t" r="r" b="b"/>
              <a:pathLst>
                <a:path w="4056" h="2789" extrusionOk="0">
                  <a:moveTo>
                    <a:pt x="2106" y="2169"/>
                  </a:moveTo>
                  <a:lnTo>
                    <a:pt x="2098" y="2174"/>
                  </a:lnTo>
                  <a:lnTo>
                    <a:pt x="2098" y="2174"/>
                  </a:lnTo>
                  <a:lnTo>
                    <a:pt x="2098" y="2174"/>
                  </a:lnTo>
                  <a:lnTo>
                    <a:pt x="2098" y="2174"/>
                  </a:lnTo>
                  <a:cubicBezTo>
                    <a:pt x="2101" y="2172"/>
                    <a:pt x="2103" y="2170"/>
                    <a:pt x="2106" y="2169"/>
                  </a:cubicBezTo>
                  <a:close/>
                  <a:moveTo>
                    <a:pt x="2094" y="2177"/>
                  </a:moveTo>
                  <a:lnTo>
                    <a:pt x="2092" y="2179"/>
                  </a:lnTo>
                  <a:lnTo>
                    <a:pt x="2092" y="2179"/>
                  </a:lnTo>
                  <a:cubicBezTo>
                    <a:pt x="2092" y="2178"/>
                    <a:pt x="2093" y="2178"/>
                    <a:pt x="2094" y="2177"/>
                  </a:cubicBezTo>
                  <a:lnTo>
                    <a:pt x="2094" y="2177"/>
                  </a:lnTo>
                  <a:cubicBezTo>
                    <a:pt x="2094" y="2177"/>
                    <a:pt x="2094" y="2177"/>
                    <a:pt x="2094" y="2177"/>
                  </a:cubicBezTo>
                  <a:close/>
                  <a:moveTo>
                    <a:pt x="2566" y="0"/>
                  </a:moveTo>
                  <a:cubicBezTo>
                    <a:pt x="2498" y="0"/>
                    <a:pt x="2429" y="3"/>
                    <a:pt x="2360" y="9"/>
                  </a:cubicBezTo>
                  <a:cubicBezTo>
                    <a:pt x="2094" y="20"/>
                    <a:pt x="1840" y="75"/>
                    <a:pt x="1585" y="153"/>
                  </a:cubicBezTo>
                  <a:cubicBezTo>
                    <a:pt x="1097" y="319"/>
                    <a:pt x="654" y="618"/>
                    <a:pt x="311" y="1017"/>
                  </a:cubicBezTo>
                  <a:cubicBezTo>
                    <a:pt x="211" y="1105"/>
                    <a:pt x="145" y="1227"/>
                    <a:pt x="100" y="1349"/>
                  </a:cubicBezTo>
                  <a:cubicBezTo>
                    <a:pt x="34" y="1471"/>
                    <a:pt x="1" y="1615"/>
                    <a:pt x="12" y="1759"/>
                  </a:cubicBezTo>
                  <a:cubicBezTo>
                    <a:pt x="12" y="2025"/>
                    <a:pt x="123" y="2291"/>
                    <a:pt x="311" y="2490"/>
                  </a:cubicBezTo>
                  <a:cubicBezTo>
                    <a:pt x="510" y="2678"/>
                    <a:pt x="776" y="2789"/>
                    <a:pt x="1053" y="2789"/>
                  </a:cubicBezTo>
                  <a:cubicBezTo>
                    <a:pt x="1308" y="2778"/>
                    <a:pt x="1618" y="2700"/>
                    <a:pt x="1784" y="2490"/>
                  </a:cubicBezTo>
                  <a:cubicBezTo>
                    <a:pt x="1845" y="2406"/>
                    <a:pt x="1917" y="2327"/>
                    <a:pt x="1996" y="2257"/>
                  </a:cubicBezTo>
                  <a:lnTo>
                    <a:pt x="1996" y="2257"/>
                  </a:lnTo>
                  <a:cubicBezTo>
                    <a:pt x="2055" y="2218"/>
                    <a:pt x="2115" y="2180"/>
                    <a:pt x="2177" y="2146"/>
                  </a:cubicBezTo>
                  <a:lnTo>
                    <a:pt x="2177" y="2146"/>
                  </a:lnTo>
                  <a:cubicBezTo>
                    <a:pt x="2253" y="2119"/>
                    <a:pt x="2330" y="2097"/>
                    <a:pt x="2408" y="2078"/>
                  </a:cubicBezTo>
                  <a:lnTo>
                    <a:pt x="2408" y="2078"/>
                  </a:lnTo>
                  <a:cubicBezTo>
                    <a:pt x="2445" y="2076"/>
                    <a:pt x="2483" y="2075"/>
                    <a:pt x="2520" y="2075"/>
                  </a:cubicBezTo>
                  <a:cubicBezTo>
                    <a:pt x="2558" y="2075"/>
                    <a:pt x="2595" y="2076"/>
                    <a:pt x="2633" y="2078"/>
                  </a:cubicBezTo>
                  <a:lnTo>
                    <a:pt x="2633" y="2078"/>
                  </a:lnTo>
                  <a:cubicBezTo>
                    <a:pt x="2707" y="2094"/>
                    <a:pt x="2783" y="2102"/>
                    <a:pt x="2859" y="2102"/>
                  </a:cubicBezTo>
                  <a:cubicBezTo>
                    <a:pt x="3043" y="2102"/>
                    <a:pt x="3227" y="2055"/>
                    <a:pt x="3391" y="1958"/>
                  </a:cubicBezTo>
                  <a:cubicBezTo>
                    <a:pt x="3889" y="1670"/>
                    <a:pt x="4055" y="1039"/>
                    <a:pt x="3756" y="540"/>
                  </a:cubicBezTo>
                  <a:cubicBezTo>
                    <a:pt x="3623" y="308"/>
                    <a:pt x="3402" y="141"/>
                    <a:pt x="3136" y="64"/>
                  </a:cubicBezTo>
                  <a:lnTo>
                    <a:pt x="3147" y="64"/>
                  </a:lnTo>
                  <a:cubicBezTo>
                    <a:pt x="2958" y="23"/>
                    <a:pt x="2763" y="0"/>
                    <a:pt x="2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6541053" y="4865113"/>
              <a:ext cx="121817" cy="122618"/>
            </a:xfrm>
            <a:custGeom>
              <a:avLst/>
              <a:gdLst/>
              <a:ahLst/>
              <a:cxnLst/>
              <a:rect l="l" t="t" r="r" b="b"/>
              <a:pathLst>
                <a:path w="3501" h="3524" extrusionOk="0">
                  <a:moveTo>
                    <a:pt x="2460" y="0"/>
                  </a:moveTo>
                  <a:cubicBezTo>
                    <a:pt x="2183" y="0"/>
                    <a:pt x="1928" y="111"/>
                    <a:pt x="1728" y="300"/>
                  </a:cubicBezTo>
                  <a:lnTo>
                    <a:pt x="299" y="1751"/>
                  </a:lnTo>
                  <a:cubicBezTo>
                    <a:pt x="111" y="1939"/>
                    <a:pt x="0" y="2205"/>
                    <a:pt x="0" y="2482"/>
                  </a:cubicBezTo>
                  <a:cubicBezTo>
                    <a:pt x="11" y="2759"/>
                    <a:pt x="111" y="3014"/>
                    <a:pt x="299" y="3213"/>
                  </a:cubicBezTo>
                  <a:cubicBezTo>
                    <a:pt x="499" y="3412"/>
                    <a:pt x="754" y="3523"/>
                    <a:pt x="1031" y="3523"/>
                  </a:cubicBezTo>
                  <a:cubicBezTo>
                    <a:pt x="1307" y="3512"/>
                    <a:pt x="1573" y="3401"/>
                    <a:pt x="1773" y="3213"/>
                  </a:cubicBezTo>
                  <a:lnTo>
                    <a:pt x="3191" y="1773"/>
                  </a:lnTo>
                  <a:cubicBezTo>
                    <a:pt x="3390" y="1573"/>
                    <a:pt x="3501" y="1308"/>
                    <a:pt x="3501" y="1031"/>
                  </a:cubicBezTo>
                  <a:cubicBezTo>
                    <a:pt x="3501" y="898"/>
                    <a:pt x="3479" y="754"/>
                    <a:pt x="3412" y="632"/>
                  </a:cubicBezTo>
                  <a:cubicBezTo>
                    <a:pt x="3368" y="510"/>
                    <a:pt x="3290" y="388"/>
                    <a:pt x="3191" y="300"/>
                  </a:cubicBezTo>
                  <a:cubicBezTo>
                    <a:pt x="3002" y="111"/>
                    <a:pt x="2736" y="0"/>
                    <a:pt x="2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6929192" y="4667478"/>
              <a:ext cx="110265" cy="85874"/>
            </a:xfrm>
            <a:custGeom>
              <a:avLst/>
              <a:gdLst/>
              <a:ahLst/>
              <a:cxnLst/>
              <a:rect l="l" t="t" r="r" b="b"/>
              <a:pathLst>
                <a:path w="3169" h="2468" extrusionOk="0">
                  <a:moveTo>
                    <a:pt x="2121" y="0"/>
                  </a:moveTo>
                  <a:cubicBezTo>
                    <a:pt x="2028" y="0"/>
                    <a:pt x="1934" y="14"/>
                    <a:pt x="1839" y="42"/>
                  </a:cubicBezTo>
                  <a:lnTo>
                    <a:pt x="1851" y="42"/>
                  </a:lnTo>
                  <a:lnTo>
                    <a:pt x="776" y="430"/>
                  </a:lnTo>
                  <a:cubicBezTo>
                    <a:pt x="521" y="507"/>
                    <a:pt x="300" y="684"/>
                    <a:pt x="156" y="906"/>
                  </a:cubicBezTo>
                  <a:cubicBezTo>
                    <a:pt x="78" y="1017"/>
                    <a:pt x="34" y="1150"/>
                    <a:pt x="34" y="1294"/>
                  </a:cubicBezTo>
                  <a:cubicBezTo>
                    <a:pt x="1" y="1427"/>
                    <a:pt x="12" y="1571"/>
                    <a:pt x="56" y="1704"/>
                  </a:cubicBezTo>
                  <a:lnTo>
                    <a:pt x="156" y="1958"/>
                  </a:lnTo>
                  <a:cubicBezTo>
                    <a:pt x="244" y="2113"/>
                    <a:pt x="377" y="2235"/>
                    <a:pt x="532" y="2324"/>
                  </a:cubicBezTo>
                  <a:lnTo>
                    <a:pt x="776" y="2435"/>
                  </a:lnTo>
                  <a:cubicBezTo>
                    <a:pt x="865" y="2457"/>
                    <a:pt x="959" y="2468"/>
                    <a:pt x="1053" y="2468"/>
                  </a:cubicBezTo>
                  <a:cubicBezTo>
                    <a:pt x="1147" y="2468"/>
                    <a:pt x="1241" y="2457"/>
                    <a:pt x="1330" y="2435"/>
                  </a:cubicBezTo>
                  <a:lnTo>
                    <a:pt x="2393" y="2047"/>
                  </a:lnTo>
                  <a:cubicBezTo>
                    <a:pt x="2803" y="1947"/>
                    <a:pt x="3102" y="1593"/>
                    <a:pt x="3147" y="1183"/>
                  </a:cubicBezTo>
                  <a:cubicBezTo>
                    <a:pt x="3169" y="1050"/>
                    <a:pt x="3169" y="906"/>
                    <a:pt x="3124" y="773"/>
                  </a:cubicBezTo>
                  <a:lnTo>
                    <a:pt x="3014" y="518"/>
                  </a:lnTo>
                  <a:cubicBezTo>
                    <a:pt x="2925" y="363"/>
                    <a:pt x="2803" y="241"/>
                    <a:pt x="2648" y="153"/>
                  </a:cubicBezTo>
                  <a:lnTo>
                    <a:pt x="2393" y="42"/>
                  </a:lnTo>
                  <a:cubicBezTo>
                    <a:pt x="2305" y="14"/>
                    <a:pt x="2213" y="0"/>
                    <a:pt x="2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7182047" y="3756266"/>
              <a:ext cx="154211" cy="84726"/>
            </a:xfrm>
            <a:custGeom>
              <a:avLst/>
              <a:gdLst/>
              <a:ahLst/>
              <a:cxnLst/>
              <a:rect l="l" t="t" r="r" b="b"/>
              <a:pathLst>
                <a:path w="4432" h="2435" extrusionOk="0">
                  <a:moveTo>
                    <a:pt x="3092" y="0"/>
                  </a:moveTo>
                  <a:cubicBezTo>
                    <a:pt x="3006" y="0"/>
                    <a:pt x="2920" y="10"/>
                    <a:pt x="2836" y="31"/>
                  </a:cubicBezTo>
                  <a:lnTo>
                    <a:pt x="1042" y="397"/>
                  </a:lnTo>
                  <a:cubicBezTo>
                    <a:pt x="156" y="651"/>
                    <a:pt x="1" y="1837"/>
                    <a:pt x="798" y="2302"/>
                  </a:cubicBezTo>
                  <a:cubicBezTo>
                    <a:pt x="961" y="2391"/>
                    <a:pt x="1138" y="2435"/>
                    <a:pt x="1320" y="2435"/>
                  </a:cubicBezTo>
                  <a:cubicBezTo>
                    <a:pt x="1411" y="2435"/>
                    <a:pt x="1503" y="2424"/>
                    <a:pt x="1596" y="2402"/>
                  </a:cubicBezTo>
                  <a:lnTo>
                    <a:pt x="3390" y="2036"/>
                  </a:lnTo>
                  <a:cubicBezTo>
                    <a:pt x="4265" y="1792"/>
                    <a:pt x="4432" y="596"/>
                    <a:pt x="3634" y="131"/>
                  </a:cubicBezTo>
                  <a:cubicBezTo>
                    <a:pt x="3467" y="47"/>
                    <a:pt x="3279" y="0"/>
                    <a:pt x="30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7604876" y="3652334"/>
              <a:ext cx="113362" cy="62422"/>
            </a:xfrm>
            <a:custGeom>
              <a:avLst/>
              <a:gdLst/>
              <a:ahLst/>
              <a:cxnLst/>
              <a:rect l="l" t="t" r="r" b="b"/>
              <a:pathLst>
                <a:path w="3258" h="1794" extrusionOk="0">
                  <a:moveTo>
                    <a:pt x="1951" y="337"/>
                  </a:moveTo>
                  <a:cubicBezTo>
                    <a:pt x="1948" y="339"/>
                    <a:pt x="1945" y="340"/>
                    <a:pt x="1942" y="341"/>
                  </a:cubicBezTo>
                  <a:lnTo>
                    <a:pt x="1942" y="341"/>
                  </a:lnTo>
                  <a:lnTo>
                    <a:pt x="1943" y="340"/>
                  </a:lnTo>
                  <a:lnTo>
                    <a:pt x="1943" y="340"/>
                  </a:lnTo>
                  <a:lnTo>
                    <a:pt x="1951" y="337"/>
                  </a:lnTo>
                  <a:close/>
                  <a:moveTo>
                    <a:pt x="1308" y="337"/>
                  </a:moveTo>
                  <a:lnTo>
                    <a:pt x="1362" y="359"/>
                  </a:lnTo>
                  <a:lnTo>
                    <a:pt x="1362" y="359"/>
                  </a:lnTo>
                  <a:cubicBezTo>
                    <a:pt x="1344" y="352"/>
                    <a:pt x="1326" y="345"/>
                    <a:pt x="1308" y="337"/>
                  </a:cubicBezTo>
                  <a:close/>
                  <a:moveTo>
                    <a:pt x="1935" y="344"/>
                  </a:moveTo>
                  <a:lnTo>
                    <a:pt x="1935" y="344"/>
                  </a:lnTo>
                  <a:cubicBezTo>
                    <a:pt x="1935" y="344"/>
                    <a:pt x="1934" y="344"/>
                    <a:pt x="1934" y="344"/>
                  </a:cubicBezTo>
                  <a:lnTo>
                    <a:pt x="1934" y="344"/>
                  </a:lnTo>
                  <a:cubicBezTo>
                    <a:pt x="1921" y="350"/>
                    <a:pt x="1909" y="355"/>
                    <a:pt x="1896" y="359"/>
                  </a:cubicBezTo>
                  <a:lnTo>
                    <a:pt x="1896" y="359"/>
                  </a:lnTo>
                  <a:lnTo>
                    <a:pt x="1935" y="344"/>
                  </a:lnTo>
                  <a:close/>
                  <a:moveTo>
                    <a:pt x="1863" y="372"/>
                  </a:moveTo>
                  <a:cubicBezTo>
                    <a:pt x="1846" y="380"/>
                    <a:pt x="1830" y="387"/>
                    <a:pt x="1813" y="394"/>
                  </a:cubicBezTo>
                  <a:lnTo>
                    <a:pt x="1813" y="394"/>
                  </a:lnTo>
                  <a:cubicBezTo>
                    <a:pt x="1811" y="394"/>
                    <a:pt x="1809" y="394"/>
                    <a:pt x="1808" y="394"/>
                  </a:cubicBezTo>
                  <a:lnTo>
                    <a:pt x="1808" y="394"/>
                  </a:lnTo>
                  <a:lnTo>
                    <a:pt x="1863" y="372"/>
                  </a:lnTo>
                  <a:close/>
                  <a:moveTo>
                    <a:pt x="1813" y="394"/>
                  </a:moveTo>
                  <a:cubicBezTo>
                    <a:pt x="1803" y="397"/>
                    <a:pt x="1794" y="401"/>
                    <a:pt x="1784" y="404"/>
                  </a:cubicBezTo>
                  <a:lnTo>
                    <a:pt x="1807" y="395"/>
                  </a:lnTo>
                  <a:lnTo>
                    <a:pt x="1807" y="395"/>
                  </a:lnTo>
                  <a:lnTo>
                    <a:pt x="1813" y="394"/>
                  </a:lnTo>
                  <a:close/>
                  <a:moveTo>
                    <a:pt x="695" y="1"/>
                  </a:moveTo>
                  <a:cubicBezTo>
                    <a:pt x="339" y="1"/>
                    <a:pt x="1" y="273"/>
                    <a:pt x="1" y="692"/>
                  </a:cubicBezTo>
                  <a:cubicBezTo>
                    <a:pt x="12" y="880"/>
                    <a:pt x="78" y="1046"/>
                    <a:pt x="200" y="1179"/>
                  </a:cubicBezTo>
                  <a:cubicBezTo>
                    <a:pt x="592" y="1588"/>
                    <a:pt x="1116" y="1794"/>
                    <a:pt x="1639" y="1794"/>
                  </a:cubicBezTo>
                  <a:cubicBezTo>
                    <a:pt x="2121" y="1794"/>
                    <a:pt x="2603" y="1619"/>
                    <a:pt x="2981" y="1268"/>
                  </a:cubicBezTo>
                  <a:cubicBezTo>
                    <a:pt x="3258" y="1002"/>
                    <a:pt x="3258" y="559"/>
                    <a:pt x="2981" y="293"/>
                  </a:cubicBezTo>
                  <a:cubicBezTo>
                    <a:pt x="2848" y="160"/>
                    <a:pt x="2673" y="94"/>
                    <a:pt x="2497" y="94"/>
                  </a:cubicBezTo>
                  <a:cubicBezTo>
                    <a:pt x="2326" y="94"/>
                    <a:pt x="2152" y="157"/>
                    <a:pt x="2015" y="284"/>
                  </a:cubicBezTo>
                  <a:lnTo>
                    <a:pt x="2015" y="284"/>
                  </a:lnTo>
                  <a:cubicBezTo>
                    <a:pt x="1972" y="313"/>
                    <a:pt x="1926" y="342"/>
                    <a:pt x="1876" y="366"/>
                  </a:cubicBezTo>
                  <a:lnTo>
                    <a:pt x="1876" y="366"/>
                  </a:lnTo>
                  <a:cubicBezTo>
                    <a:pt x="1831" y="381"/>
                    <a:pt x="1784" y="393"/>
                    <a:pt x="1739" y="404"/>
                  </a:cubicBezTo>
                  <a:lnTo>
                    <a:pt x="1739" y="404"/>
                  </a:lnTo>
                  <a:cubicBezTo>
                    <a:pt x="1704" y="408"/>
                    <a:pt x="1669" y="409"/>
                    <a:pt x="1633" y="409"/>
                  </a:cubicBezTo>
                  <a:cubicBezTo>
                    <a:pt x="1597" y="409"/>
                    <a:pt x="1559" y="407"/>
                    <a:pt x="1522" y="404"/>
                  </a:cubicBezTo>
                  <a:lnTo>
                    <a:pt x="1522" y="404"/>
                  </a:lnTo>
                  <a:cubicBezTo>
                    <a:pt x="1487" y="396"/>
                    <a:pt x="1452" y="387"/>
                    <a:pt x="1418" y="377"/>
                  </a:cubicBezTo>
                  <a:lnTo>
                    <a:pt x="1418" y="377"/>
                  </a:lnTo>
                  <a:cubicBezTo>
                    <a:pt x="1366" y="351"/>
                    <a:pt x="1317" y="322"/>
                    <a:pt x="1269" y="289"/>
                  </a:cubicBezTo>
                  <a:lnTo>
                    <a:pt x="1269" y="289"/>
                  </a:lnTo>
                  <a:cubicBezTo>
                    <a:pt x="1239" y="263"/>
                    <a:pt x="1211" y="235"/>
                    <a:pt x="1186" y="204"/>
                  </a:cubicBezTo>
                  <a:cubicBezTo>
                    <a:pt x="1042" y="64"/>
                    <a:pt x="866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7540888" y="4053415"/>
              <a:ext cx="56333" cy="48156"/>
            </a:xfrm>
            <a:custGeom>
              <a:avLst/>
              <a:gdLst/>
              <a:ahLst/>
              <a:cxnLst/>
              <a:rect l="l" t="t" r="r" b="b"/>
              <a:pathLst>
                <a:path w="1619" h="1384" extrusionOk="0">
                  <a:moveTo>
                    <a:pt x="695" y="1"/>
                  </a:moveTo>
                  <a:cubicBezTo>
                    <a:pt x="339" y="1"/>
                    <a:pt x="1" y="278"/>
                    <a:pt x="1" y="697"/>
                  </a:cubicBezTo>
                  <a:cubicBezTo>
                    <a:pt x="1" y="1073"/>
                    <a:pt x="311" y="1384"/>
                    <a:pt x="699" y="1384"/>
                  </a:cubicBezTo>
                  <a:cubicBezTo>
                    <a:pt x="1308" y="1384"/>
                    <a:pt x="1618" y="641"/>
                    <a:pt x="1186" y="209"/>
                  </a:cubicBezTo>
                  <a:cubicBezTo>
                    <a:pt x="1042" y="65"/>
                    <a:pt x="866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090710" y="4178538"/>
              <a:ext cx="61692" cy="60648"/>
            </a:xfrm>
            <a:custGeom>
              <a:avLst/>
              <a:gdLst/>
              <a:ahLst/>
              <a:cxnLst/>
              <a:rect l="l" t="t" r="r" b="b"/>
              <a:pathLst>
                <a:path w="1773" h="1743" extrusionOk="0">
                  <a:moveTo>
                    <a:pt x="1110" y="1"/>
                  </a:moveTo>
                  <a:cubicBezTo>
                    <a:pt x="1095" y="1"/>
                    <a:pt x="1079" y="2"/>
                    <a:pt x="1064" y="3"/>
                  </a:cubicBezTo>
                  <a:lnTo>
                    <a:pt x="875" y="25"/>
                  </a:lnTo>
                  <a:cubicBezTo>
                    <a:pt x="764" y="58"/>
                    <a:pt x="654" y="114"/>
                    <a:pt x="576" y="202"/>
                  </a:cubicBezTo>
                  <a:cubicBezTo>
                    <a:pt x="454" y="324"/>
                    <a:pt x="332" y="435"/>
                    <a:pt x="211" y="557"/>
                  </a:cubicBezTo>
                  <a:cubicBezTo>
                    <a:pt x="144" y="623"/>
                    <a:pt x="100" y="701"/>
                    <a:pt x="78" y="778"/>
                  </a:cubicBezTo>
                  <a:cubicBezTo>
                    <a:pt x="0" y="956"/>
                    <a:pt x="0" y="1144"/>
                    <a:pt x="78" y="1321"/>
                  </a:cubicBezTo>
                  <a:cubicBezTo>
                    <a:pt x="100" y="1399"/>
                    <a:pt x="144" y="1476"/>
                    <a:pt x="211" y="1543"/>
                  </a:cubicBezTo>
                  <a:lnTo>
                    <a:pt x="355" y="1643"/>
                  </a:lnTo>
                  <a:cubicBezTo>
                    <a:pt x="454" y="1709"/>
                    <a:pt x="576" y="1742"/>
                    <a:pt x="698" y="1742"/>
                  </a:cubicBezTo>
                  <a:lnTo>
                    <a:pt x="886" y="1720"/>
                  </a:lnTo>
                  <a:cubicBezTo>
                    <a:pt x="997" y="1687"/>
                    <a:pt x="1108" y="1620"/>
                    <a:pt x="1197" y="1543"/>
                  </a:cubicBezTo>
                  <a:lnTo>
                    <a:pt x="1551" y="1177"/>
                  </a:lnTo>
                  <a:cubicBezTo>
                    <a:pt x="1617" y="1122"/>
                    <a:pt x="1662" y="1044"/>
                    <a:pt x="1684" y="956"/>
                  </a:cubicBezTo>
                  <a:cubicBezTo>
                    <a:pt x="1773" y="790"/>
                    <a:pt x="1773" y="590"/>
                    <a:pt x="1684" y="424"/>
                  </a:cubicBezTo>
                  <a:cubicBezTo>
                    <a:pt x="1662" y="335"/>
                    <a:pt x="1617" y="258"/>
                    <a:pt x="1551" y="202"/>
                  </a:cubicBezTo>
                  <a:lnTo>
                    <a:pt x="1407" y="92"/>
                  </a:lnTo>
                  <a:cubicBezTo>
                    <a:pt x="1320" y="34"/>
                    <a:pt x="1216" y="1"/>
                    <a:pt x="1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5626" y="4603385"/>
              <a:ext cx="73661" cy="48226"/>
            </a:xfrm>
            <a:custGeom>
              <a:avLst/>
              <a:gdLst/>
              <a:ahLst/>
              <a:cxnLst/>
              <a:rect l="l" t="t" r="r" b="b"/>
              <a:pathLst>
                <a:path w="2117" h="1386" extrusionOk="0">
                  <a:moveTo>
                    <a:pt x="674" y="0"/>
                  </a:moveTo>
                  <a:cubicBezTo>
                    <a:pt x="407" y="0"/>
                    <a:pt x="164" y="174"/>
                    <a:pt x="67" y="422"/>
                  </a:cubicBezTo>
                  <a:cubicBezTo>
                    <a:pt x="23" y="510"/>
                    <a:pt x="1" y="599"/>
                    <a:pt x="12" y="688"/>
                  </a:cubicBezTo>
                  <a:lnTo>
                    <a:pt x="34" y="876"/>
                  </a:lnTo>
                  <a:cubicBezTo>
                    <a:pt x="67" y="987"/>
                    <a:pt x="123" y="1097"/>
                    <a:pt x="211" y="1175"/>
                  </a:cubicBezTo>
                  <a:cubicBezTo>
                    <a:pt x="344" y="1308"/>
                    <a:pt x="521" y="1374"/>
                    <a:pt x="699" y="1385"/>
                  </a:cubicBezTo>
                  <a:lnTo>
                    <a:pt x="1419" y="1385"/>
                  </a:lnTo>
                  <a:cubicBezTo>
                    <a:pt x="1518" y="1385"/>
                    <a:pt x="1607" y="1363"/>
                    <a:pt x="1684" y="1319"/>
                  </a:cubicBezTo>
                  <a:cubicBezTo>
                    <a:pt x="1773" y="1297"/>
                    <a:pt x="1851" y="1252"/>
                    <a:pt x="1906" y="1186"/>
                  </a:cubicBezTo>
                  <a:cubicBezTo>
                    <a:pt x="2039" y="1053"/>
                    <a:pt x="2105" y="876"/>
                    <a:pt x="2117" y="699"/>
                  </a:cubicBezTo>
                  <a:lnTo>
                    <a:pt x="2083" y="510"/>
                  </a:lnTo>
                  <a:cubicBezTo>
                    <a:pt x="2061" y="399"/>
                    <a:pt x="1995" y="289"/>
                    <a:pt x="1906" y="211"/>
                  </a:cubicBezTo>
                  <a:cubicBezTo>
                    <a:pt x="1773" y="78"/>
                    <a:pt x="1607" y="12"/>
                    <a:pt x="1419" y="1"/>
                  </a:cubicBezTo>
                  <a:lnTo>
                    <a:pt x="699" y="1"/>
                  </a:lnTo>
                  <a:cubicBezTo>
                    <a:pt x="690" y="0"/>
                    <a:pt x="682" y="0"/>
                    <a:pt x="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6793909" y="4857771"/>
              <a:ext cx="69799" cy="56333"/>
            </a:xfrm>
            <a:custGeom>
              <a:avLst/>
              <a:gdLst/>
              <a:ahLst/>
              <a:cxnLst/>
              <a:rect l="l" t="t" r="r" b="b"/>
              <a:pathLst>
                <a:path w="2006" h="1619" extrusionOk="0">
                  <a:moveTo>
                    <a:pt x="1368" y="1050"/>
                  </a:moveTo>
                  <a:lnTo>
                    <a:pt x="1367" y="1058"/>
                  </a:lnTo>
                  <a:lnTo>
                    <a:pt x="1364" y="1067"/>
                  </a:lnTo>
                  <a:lnTo>
                    <a:pt x="1364" y="1067"/>
                  </a:lnTo>
                  <a:cubicBezTo>
                    <a:pt x="1365" y="1061"/>
                    <a:pt x="1366" y="1055"/>
                    <a:pt x="1368" y="1050"/>
                  </a:cubicBezTo>
                  <a:close/>
                  <a:moveTo>
                    <a:pt x="1322" y="1172"/>
                  </a:moveTo>
                  <a:lnTo>
                    <a:pt x="1321" y="1174"/>
                  </a:lnTo>
                  <a:lnTo>
                    <a:pt x="1314" y="1183"/>
                  </a:lnTo>
                  <a:lnTo>
                    <a:pt x="1314" y="1183"/>
                  </a:lnTo>
                  <a:cubicBezTo>
                    <a:pt x="1316" y="1179"/>
                    <a:pt x="1319" y="1175"/>
                    <a:pt x="1322" y="1172"/>
                  </a:cubicBezTo>
                  <a:close/>
                  <a:moveTo>
                    <a:pt x="751" y="1265"/>
                  </a:moveTo>
                  <a:lnTo>
                    <a:pt x="751" y="1265"/>
                  </a:lnTo>
                  <a:cubicBezTo>
                    <a:pt x="756" y="1268"/>
                    <a:pt x="760" y="1273"/>
                    <a:pt x="764" y="1278"/>
                  </a:cubicBezTo>
                  <a:lnTo>
                    <a:pt x="764" y="1278"/>
                  </a:lnTo>
                  <a:lnTo>
                    <a:pt x="756" y="1272"/>
                  </a:lnTo>
                  <a:lnTo>
                    <a:pt x="751" y="1265"/>
                  </a:lnTo>
                  <a:close/>
                  <a:moveTo>
                    <a:pt x="964" y="1"/>
                  </a:moveTo>
                  <a:cubicBezTo>
                    <a:pt x="887" y="12"/>
                    <a:pt x="820" y="23"/>
                    <a:pt x="742" y="34"/>
                  </a:cubicBezTo>
                  <a:cubicBezTo>
                    <a:pt x="731" y="34"/>
                    <a:pt x="709" y="34"/>
                    <a:pt x="698" y="45"/>
                  </a:cubicBezTo>
                  <a:cubicBezTo>
                    <a:pt x="632" y="67"/>
                    <a:pt x="565" y="101"/>
                    <a:pt x="499" y="123"/>
                  </a:cubicBezTo>
                  <a:lnTo>
                    <a:pt x="454" y="145"/>
                  </a:lnTo>
                  <a:lnTo>
                    <a:pt x="443" y="156"/>
                  </a:lnTo>
                  <a:cubicBezTo>
                    <a:pt x="388" y="200"/>
                    <a:pt x="333" y="234"/>
                    <a:pt x="288" y="278"/>
                  </a:cubicBezTo>
                  <a:cubicBezTo>
                    <a:pt x="222" y="333"/>
                    <a:pt x="155" y="411"/>
                    <a:pt x="122" y="488"/>
                  </a:cubicBezTo>
                  <a:cubicBezTo>
                    <a:pt x="45" y="621"/>
                    <a:pt x="0" y="776"/>
                    <a:pt x="0" y="931"/>
                  </a:cubicBezTo>
                  <a:cubicBezTo>
                    <a:pt x="0" y="1020"/>
                    <a:pt x="11" y="1109"/>
                    <a:pt x="56" y="1197"/>
                  </a:cubicBezTo>
                  <a:cubicBezTo>
                    <a:pt x="166" y="1441"/>
                    <a:pt x="421" y="1607"/>
                    <a:pt x="687" y="1618"/>
                  </a:cubicBezTo>
                  <a:lnTo>
                    <a:pt x="875" y="1596"/>
                  </a:lnTo>
                  <a:cubicBezTo>
                    <a:pt x="920" y="1583"/>
                    <a:pt x="964" y="1566"/>
                    <a:pt x="1008" y="1545"/>
                  </a:cubicBezTo>
                  <a:lnTo>
                    <a:pt x="1008" y="1545"/>
                  </a:lnTo>
                  <a:cubicBezTo>
                    <a:pt x="1099" y="1587"/>
                    <a:pt x="1199" y="1612"/>
                    <a:pt x="1307" y="1618"/>
                  </a:cubicBezTo>
                  <a:lnTo>
                    <a:pt x="1496" y="1596"/>
                  </a:lnTo>
                  <a:cubicBezTo>
                    <a:pt x="1607" y="1563"/>
                    <a:pt x="1706" y="1496"/>
                    <a:pt x="1795" y="1419"/>
                  </a:cubicBezTo>
                  <a:lnTo>
                    <a:pt x="1906" y="1275"/>
                  </a:lnTo>
                  <a:cubicBezTo>
                    <a:pt x="1961" y="1175"/>
                    <a:pt x="1994" y="1053"/>
                    <a:pt x="1994" y="931"/>
                  </a:cubicBezTo>
                  <a:lnTo>
                    <a:pt x="2005" y="920"/>
                  </a:lnTo>
                  <a:cubicBezTo>
                    <a:pt x="2005" y="776"/>
                    <a:pt x="1961" y="621"/>
                    <a:pt x="1895" y="488"/>
                  </a:cubicBezTo>
                  <a:cubicBezTo>
                    <a:pt x="1883" y="477"/>
                    <a:pt x="1872" y="466"/>
                    <a:pt x="1872" y="455"/>
                  </a:cubicBezTo>
                  <a:cubicBezTo>
                    <a:pt x="1828" y="411"/>
                    <a:pt x="1795" y="355"/>
                    <a:pt x="1751" y="311"/>
                  </a:cubicBezTo>
                  <a:lnTo>
                    <a:pt x="1739" y="289"/>
                  </a:lnTo>
                  <a:cubicBezTo>
                    <a:pt x="1673" y="223"/>
                    <a:pt x="1607" y="178"/>
                    <a:pt x="1529" y="134"/>
                  </a:cubicBezTo>
                  <a:cubicBezTo>
                    <a:pt x="1463" y="101"/>
                    <a:pt x="1396" y="79"/>
                    <a:pt x="1330" y="45"/>
                  </a:cubicBezTo>
                  <a:lnTo>
                    <a:pt x="1285" y="34"/>
                  </a:lnTo>
                  <a:cubicBezTo>
                    <a:pt x="1219" y="23"/>
                    <a:pt x="1141" y="12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6218052" y="4838704"/>
              <a:ext cx="129994" cy="112214"/>
            </a:xfrm>
            <a:custGeom>
              <a:avLst/>
              <a:gdLst/>
              <a:ahLst/>
              <a:cxnLst/>
              <a:rect l="l" t="t" r="r" b="b"/>
              <a:pathLst>
                <a:path w="3736" h="3225" extrusionOk="0">
                  <a:moveTo>
                    <a:pt x="2745" y="0"/>
                  </a:moveTo>
                  <a:cubicBezTo>
                    <a:pt x="2582" y="0"/>
                    <a:pt x="2412" y="64"/>
                    <a:pt x="2260" y="217"/>
                  </a:cubicBezTo>
                  <a:lnTo>
                    <a:pt x="488" y="2033"/>
                  </a:lnTo>
                  <a:cubicBezTo>
                    <a:pt x="1" y="2537"/>
                    <a:pt x="455" y="3225"/>
                    <a:pt x="988" y="3225"/>
                  </a:cubicBezTo>
                  <a:cubicBezTo>
                    <a:pt x="1147" y="3225"/>
                    <a:pt x="1313" y="3164"/>
                    <a:pt x="1462" y="3019"/>
                  </a:cubicBezTo>
                  <a:lnTo>
                    <a:pt x="3235" y="1191"/>
                  </a:lnTo>
                  <a:cubicBezTo>
                    <a:pt x="3736" y="690"/>
                    <a:pt x="3280" y="0"/>
                    <a:pt x="2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6366452" y="5015741"/>
              <a:ext cx="60543" cy="48017"/>
            </a:xfrm>
            <a:custGeom>
              <a:avLst/>
              <a:gdLst/>
              <a:ahLst/>
              <a:cxnLst/>
              <a:rect l="l" t="t" r="r" b="b"/>
              <a:pathLst>
                <a:path w="1740" h="1380" extrusionOk="0">
                  <a:moveTo>
                    <a:pt x="640" y="0"/>
                  </a:moveTo>
                  <a:cubicBezTo>
                    <a:pt x="565" y="0"/>
                    <a:pt x="485" y="22"/>
                    <a:pt x="421" y="58"/>
                  </a:cubicBezTo>
                  <a:cubicBezTo>
                    <a:pt x="332" y="80"/>
                    <a:pt x="255" y="136"/>
                    <a:pt x="199" y="202"/>
                  </a:cubicBezTo>
                  <a:cubicBezTo>
                    <a:pt x="78" y="335"/>
                    <a:pt x="0" y="501"/>
                    <a:pt x="0" y="690"/>
                  </a:cubicBezTo>
                  <a:lnTo>
                    <a:pt x="22" y="867"/>
                  </a:lnTo>
                  <a:cubicBezTo>
                    <a:pt x="55" y="989"/>
                    <a:pt x="111" y="1088"/>
                    <a:pt x="199" y="1177"/>
                  </a:cubicBezTo>
                  <a:lnTo>
                    <a:pt x="332" y="1288"/>
                  </a:lnTo>
                  <a:cubicBezTo>
                    <a:pt x="443" y="1343"/>
                    <a:pt x="565" y="1376"/>
                    <a:pt x="687" y="1376"/>
                  </a:cubicBezTo>
                  <a:lnTo>
                    <a:pt x="1041" y="1376"/>
                  </a:lnTo>
                  <a:cubicBezTo>
                    <a:pt x="1058" y="1378"/>
                    <a:pt x="1075" y="1379"/>
                    <a:pt x="1092" y="1379"/>
                  </a:cubicBezTo>
                  <a:cubicBezTo>
                    <a:pt x="1171" y="1379"/>
                    <a:pt x="1243" y="1358"/>
                    <a:pt x="1307" y="1321"/>
                  </a:cubicBezTo>
                  <a:cubicBezTo>
                    <a:pt x="1396" y="1299"/>
                    <a:pt x="1473" y="1244"/>
                    <a:pt x="1540" y="1177"/>
                  </a:cubicBezTo>
                  <a:cubicBezTo>
                    <a:pt x="1662" y="1044"/>
                    <a:pt x="1728" y="878"/>
                    <a:pt x="1739" y="690"/>
                  </a:cubicBezTo>
                  <a:lnTo>
                    <a:pt x="1717" y="512"/>
                  </a:lnTo>
                  <a:cubicBezTo>
                    <a:pt x="1684" y="391"/>
                    <a:pt x="1617" y="291"/>
                    <a:pt x="1540" y="202"/>
                  </a:cubicBezTo>
                  <a:lnTo>
                    <a:pt x="1396" y="91"/>
                  </a:lnTo>
                  <a:cubicBezTo>
                    <a:pt x="1285" y="36"/>
                    <a:pt x="1174" y="3"/>
                    <a:pt x="1052" y="3"/>
                  </a:cubicBezTo>
                  <a:lnTo>
                    <a:pt x="687" y="3"/>
                  </a:lnTo>
                  <a:cubicBezTo>
                    <a:pt x="672" y="1"/>
                    <a:pt x="656" y="0"/>
                    <a:pt x="6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5987917" y="4840757"/>
              <a:ext cx="77523" cy="85387"/>
            </a:xfrm>
            <a:custGeom>
              <a:avLst/>
              <a:gdLst/>
              <a:ahLst/>
              <a:cxnLst/>
              <a:rect l="l" t="t" r="r" b="b"/>
              <a:pathLst>
                <a:path w="2228" h="2454" extrusionOk="0">
                  <a:moveTo>
                    <a:pt x="832" y="745"/>
                  </a:moveTo>
                  <a:cubicBezTo>
                    <a:pt x="834" y="758"/>
                    <a:pt x="835" y="772"/>
                    <a:pt x="836" y="786"/>
                  </a:cubicBezTo>
                  <a:lnTo>
                    <a:pt x="836" y="786"/>
                  </a:lnTo>
                  <a:lnTo>
                    <a:pt x="832" y="745"/>
                  </a:lnTo>
                  <a:close/>
                  <a:moveTo>
                    <a:pt x="852" y="918"/>
                  </a:moveTo>
                  <a:cubicBezTo>
                    <a:pt x="853" y="923"/>
                    <a:pt x="854" y="927"/>
                    <a:pt x="854" y="933"/>
                  </a:cubicBezTo>
                  <a:lnTo>
                    <a:pt x="852" y="918"/>
                  </a:lnTo>
                  <a:close/>
                  <a:moveTo>
                    <a:pt x="835" y="948"/>
                  </a:moveTo>
                  <a:cubicBezTo>
                    <a:pt x="834" y="958"/>
                    <a:pt x="833" y="968"/>
                    <a:pt x="832" y="977"/>
                  </a:cubicBezTo>
                  <a:lnTo>
                    <a:pt x="835" y="948"/>
                  </a:lnTo>
                  <a:close/>
                  <a:moveTo>
                    <a:pt x="806" y="986"/>
                  </a:moveTo>
                  <a:lnTo>
                    <a:pt x="806" y="986"/>
                  </a:lnTo>
                  <a:cubicBezTo>
                    <a:pt x="803" y="993"/>
                    <a:pt x="801" y="1000"/>
                    <a:pt x="798" y="1007"/>
                  </a:cubicBezTo>
                  <a:lnTo>
                    <a:pt x="798" y="1007"/>
                  </a:lnTo>
                  <a:cubicBezTo>
                    <a:pt x="798" y="1007"/>
                    <a:pt x="797" y="1007"/>
                    <a:pt x="797" y="1008"/>
                  </a:cubicBezTo>
                  <a:lnTo>
                    <a:pt x="797" y="1008"/>
                  </a:lnTo>
                  <a:lnTo>
                    <a:pt x="806" y="986"/>
                  </a:lnTo>
                  <a:close/>
                  <a:moveTo>
                    <a:pt x="797" y="1009"/>
                  </a:moveTo>
                  <a:cubicBezTo>
                    <a:pt x="794" y="1017"/>
                    <a:pt x="791" y="1025"/>
                    <a:pt x="787" y="1033"/>
                  </a:cubicBezTo>
                  <a:lnTo>
                    <a:pt x="797" y="1009"/>
                  </a:lnTo>
                  <a:lnTo>
                    <a:pt x="797" y="1009"/>
                  </a:lnTo>
                  <a:lnTo>
                    <a:pt x="797" y="1009"/>
                  </a:lnTo>
                  <a:close/>
                  <a:moveTo>
                    <a:pt x="763" y="1037"/>
                  </a:moveTo>
                  <a:lnTo>
                    <a:pt x="763" y="1037"/>
                  </a:lnTo>
                  <a:cubicBezTo>
                    <a:pt x="759" y="1043"/>
                    <a:pt x="754" y="1049"/>
                    <a:pt x="750" y="1054"/>
                  </a:cubicBezTo>
                  <a:lnTo>
                    <a:pt x="750" y="1054"/>
                  </a:lnTo>
                  <a:cubicBezTo>
                    <a:pt x="750" y="1054"/>
                    <a:pt x="749" y="1054"/>
                    <a:pt x="749" y="1055"/>
                  </a:cubicBezTo>
                  <a:lnTo>
                    <a:pt x="749" y="1055"/>
                  </a:lnTo>
                  <a:lnTo>
                    <a:pt x="763" y="1037"/>
                  </a:lnTo>
                  <a:close/>
                  <a:moveTo>
                    <a:pt x="748" y="1057"/>
                  </a:moveTo>
                  <a:cubicBezTo>
                    <a:pt x="743" y="1064"/>
                    <a:pt x="737" y="1070"/>
                    <a:pt x="732" y="1077"/>
                  </a:cubicBezTo>
                  <a:lnTo>
                    <a:pt x="747" y="1058"/>
                  </a:lnTo>
                  <a:lnTo>
                    <a:pt x="748" y="1057"/>
                  </a:lnTo>
                  <a:close/>
                  <a:moveTo>
                    <a:pt x="1507" y="0"/>
                  </a:moveTo>
                  <a:cubicBezTo>
                    <a:pt x="1445" y="0"/>
                    <a:pt x="1382" y="8"/>
                    <a:pt x="1319" y="25"/>
                  </a:cubicBezTo>
                  <a:cubicBezTo>
                    <a:pt x="1142" y="69"/>
                    <a:pt x="998" y="191"/>
                    <a:pt x="909" y="346"/>
                  </a:cubicBezTo>
                  <a:lnTo>
                    <a:pt x="832" y="512"/>
                  </a:lnTo>
                  <a:cubicBezTo>
                    <a:pt x="798" y="634"/>
                    <a:pt x="798" y="756"/>
                    <a:pt x="832" y="878"/>
                  </a:cubicBezTo>
                  <a:lnTo>
                    <a:pt x="839" y="878"/>
                  </a:lnTo>
                  <a:cubicBezTo>
                    <a:pt x="835" y="895"/>
                    <a:pt x="830" y="913"/>
                    <a:pt x="824" y="931"/>
                  </a:cubicBezTo>
                  <a:lnTo>
                    <a:pt x="824" y="931"/>
                  </a:lnTo>
                  <a:cubicBezTo>
                    <a:pt x="815" y="951"/>
                    <a:pt x="805" y="970"/>
                    <a:pt x="794" y="989"/>
                  </a:cubicBezTo>
                  <a:lnTo>
                    <a:pt x="794" y="989"/>
                  </a:lnTo>
                  <a:cubicBezTo>
                    <a:pt x="775" y="1010"/>
                    <a:pt x="755" y="1029"/>
                    <a:pt x="735" y="1049"/>
                  </a:cubicBezTo>
                  <a:lnTo>
                    <a:pt x="735" y="1049"/>
                  </a:lnTo>
                  <a:cubicBezTo>
                    <a:pt x="720" y="1058"/>
                    <a:pt x="705" y="1068"/>
                    <a:pt x="690" y="1077"/>
                  </a:cubicBezTo>
                  <a:lnTo>
                    <a:pt x="690" y="1077"/>
                  </a:lnTo>
                  <a:cubicBezTo>
                    <a:pt x="663" y="1086"/>
                    <a:pt x="637" y="1094"/>
                    <a:pt x="610" y="1099"/>
                  </a:cubicBezTo>
                  <a:cubicBezTo>
                    <a:pt x="433" y="1155"/>
                    <a:pt x="289" y="1265"/>
                    <a:pt x="189" y="1420"/>
                  </a:cubicBezTo>
                  <a:cubicBezTo>
                    <a:pt x="1" y="1742"/>
                    <a:pt x="112" y="2174"/>
                    <a:pt x="444" y="2362"/>
                  </a:cubicBezTo>
                  <a:lnTo>
                    <a:pt x="610" y="2429"/>
                  </a:lnTo>
                  <a:cubicBezTo>
                    <a:pt x="671" y="2445"/>
                    <a:pt x="732" y="2453"/>
                    <a:pt x="793" y="2453"/>
                  </a:cubicBezTo>
                  <a:cubicBezTo>
                    <a:pt x="854" y="2453"/>
                    <a:pt x="915" y="2445"/>
                    <a:pt x="976" y="2429"/>
                  </a:cubicBezTo>
                  <a:cubicBezTo>
                    <a:pt x="1086" y="2406"/>
                    <a:pt x="1197" y="2362"/>
                    <a:pt x="1308" y="2318"/>
                  </a:cubicBezTo>
                  <a:cubicBezTo>
                    <a:pt x="1363" y="2285"/>
                    <a:pt x="1419" y="2262"/>
                    <a:pt x="1463" y="2218"/>
                  </a:cubicBezTo>
                  <a:cubicBezTo>
                    <a:pt x="1662" y="2085"/>
                    <a:pt x="1829" y="1919"/>
                    <a:pt x="1962" y="1720"/>
                  </a:cubicBezTo>
                  <a:cubicBezTo>
                    <a:pt x="2006" y="1642"/>
                    <a:pt x="2050" y="1565"/>
                    <a:pt x="2083" y="1487"/>
                  </a:cubicBezTo>
                  <a:cubicBezTo>
                    <a:pt x="2117" y="1398"/>
                    <a:pt x="2150" y="1310"/>
                    <a:pt x="2172" y="1232"/>
                  </a:cubicBezTo>
                  <a:cubicBezTo>
                    <a:pt x="2227" y="988"/>
                    <a:pt x="2227" y="745"/>
                    <a:pt x="2172" y="512"/>
                  </a:cubicBezTo>
                  <a:cubicBezTo>
                    <a:pt x="2089" y="198"/>
                    <a:pt x="1814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6062692" y="4990758"/>
              <a:ext cx="92937" cy="60543"/>
            </a:xfrm>
            <a:custGeom>
              <a:avLst/>
              <a:gdLst/>
              <a:ahLst/>
              <a:cxnLst/>
              <a:rect l="l" t="t" r="r" b="b"/>
              <a:pathLst>
                <a:path w="2671" h="1740" extrusionOk="0">
                  <a:moveTo>
                    <a:pt x="1875" y="1"/>
                  </a:moveTo>
                  <a:cubicBezTo>
                    <a:pt x="1815" y="1"/>
                    <a:pt x="1755" y="8"/>
                    <a:pt x="1696" y="23"/>
                  </a:cubicBezTo>
                  <a:lnTo>
                    <a:pt x="610" y="377"/>
                  </a:lnTo>
                  <a:cubicBezTo>
                    <a:pt x="444" y="433"/>
                    <a:pt x="289" y="544"/>
                    <a:pt x="200" y="699"/>
                  </a:cubicBezTo>
                  <a:cubicBezTo>
                    <a:pt x="1" y="1031"/>
                    <a:pt x="112" y="1452"/>
                    <a:pt x="444" y="1651"/>
                  </a:cubicBezTo>
                  <a:cubicBezTo>
                    <a:pt x="555" y="1710"/>
                    <a:pt x="675" y="1740"/>
                    <a:pt x="796" y="1740"/>
                  </a:cubicBezTo>
                  <a:cubicBezTo>
                    <a:pt x="856" y="1740"/>
                    <a:pt x="917" y="1733"/>
                    <a:pt x="976" y="1718"/>
                  </a:cubicBezTo>
                  <a:lnTo>
                    <a:pt x="2061" y="1363"/>
                  </a:lnTo>
                  <a:cubicBezTo>
                    <a:pt x="2227" y="1308"/>
                    <a:pt x="2383" y="1197"/>
                    <a:pt x="2471" y="1042"/>
                  </a:cubicBezTo>
                  <a:cubicBezTo>
                    <a:pt x="2671" y="710"/>
                    <a:pt x="2560" y="289"/>
                    <a:pt x="2227" y="89"/>
                  </a:cubicBezTo>
                  <a:cubicBezTo>
                    <a:pt x="2117" y="30"/>
                    <a:pt x="1996" y="1"/>
                    <a:pt x="1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5784088" y="5027014"/>
              <a:ext cx="82464" cy="86500"/>
            </a:xfrm>
            <a:custGeom>
              <a:avLst/>
              <a:gdLst/>
              <a:ahLst/>
              <a:cxnLst/>
              <a:rect l="l" t="t" r="r" b="b"/>
              <a:pathLst>
                <a:path w="2370" h="2486" extrusionOk="0">
                  <a:moveTo>
                    <a:pt x="1572" y="0"/>
                  </a:moveTo>
                  <a:cubicBezTo>
                    <a:pt x="1512" y="0"/>
                    <a:pt x="1452" y="8"/>
                    <a:pt x="1394" y="22"/>
                  </a:cubicBezTo>
                  <a:cubicBezTo>
                    <a:pt x="1217" y="78"/>
                    <a:pt x="1073" y="188"/>
                    <a:pt x="985" y="343"/>
                  </a:cubicBezTo>
                  <a:lnTo>
                    <a:pt x="973" y="343"/>
                  </a:lnTo>
                  <a:lnTo>
                    <a:pt x="287" y="1440"/>
                  </a:lnTo>
                  <a:cubicBezTo>
                    <a:pt x="0" y="1914"/>
                    <a:pt x="366" y="2486"/>
                    <a:pt x="880" y="2486"/>
                  </a:cubicBezTo>
                  <a:cubicBezTo>
                    <a:pt x="943" y="2486"/>
                    <a:pt x="1007" y="2477"/>
                    <a:pt x="1073" y="2459"/>
                  </a:cubicBezTo>
                  <a:cubicBezTo>
                    <a:pt x="1239" y="2404"/>
                    <a:pt x="1383" y="2293"/>
                    <a:pt x="1483" y="2138"/>
                  </a:cubicBezTo>
                  <a:lnTo>
                    <a:pt x="2181" y="1041"/>
                  </a:lnTo>
                  <a:cubicBezTo>
                    <a:pt x="2369" y="709"/>
                    <a:pt x="2258" y="288"/>
                    <a:pt x="1926" y="100"/>
                  </a:cubicBezTo>
                  <a:cubicBezTo>
                    <a:pt x="1821" y="32"/>
                    <a:pt x="1696" y="0"/>
                    <a:pt x="1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5779008" y="4828161"/>
              <a:ext cx="56298" cy="48156"/>
            </a:xfrm>
            <a:custGeom>
              <a:avLst/>
              <a:gdLst/>
              <a:ahLst/>
              <a:cxnLst/>
              <a:rect l="l" t="t" r="r" b="b"/>
              <a:pathLst>
                <a:path w="1618" h="1384" extrusionOk="0">
                  <a:moveTo>
                    <a:pt x="691" y="1"/>
                  </a:moveTo>
                  <a:cubicBezTo>
                    <a:pt x="339" y="1"/>
                    <a:pt x="1" y="278"/>
                    <a:pt x="1" y="697"/>
                  </a:cubicBezTo>
                  <a:cubicBezTo>
                    <a:pt x="1" y="1074"/>
                    <a:pt x="311" y="1384"/>
                    <a:pt x="687" y="1384"/>
                  </a:cubicBezTo>
                  <a:cubicBezTo>
                    <a:pt x="1308" y="1384"/>
                    <a:pt x="1618" y="641"/>
                    <a:pt x="1175" y="209"/>
                  </a:cubicBezTo>
                  <a:cubicBezTo>
                    <a:pt x="1034" y="65"/>
                    <a:pt x="861" y="1"/>
                    <a:pt x="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5591672" y="5040863"/>
              <a:ext cx="48226" cy="60961"/>
            </a:xfrm>
            <a:custGeom>
              <a:avLst/>
              <a:gdLst/>
              <a:ahLst/>
              <a:cxnLst/>
              <a:rect l="l" t="t" r="r" b="b"/>
              <a:pathLst>
                <a:path w="1386" h="1752" extrusionOk="0">
                  <a:moveTo>
                    <a:pt x="699" y="1"/>
                  </a:moveTo>
                  <a:lnTo>
                    <a:pt x="510" y="23"/>
                  </a:lnTo>
                  <a:cubicBezTo>
                    <a:pt x="389" y="56"/>
                    <a:pt x="289" y="123"/>
                    <a:pt x="200" y="211"/>
                  </a:cubicBezTo>
                  <a:lnTo>
                    <a:pt x="101" y="344"/>
                  </a:lnTo>
                  <a:cubicBezTo>
                    <a:pt x="34" y="455"/>
                    <a:pt x="1" y="577"/>
                    <a:pt x="1" y="699"/>
                  </a:cubicBezTo>
                  <a:lnTo>
                    <a:pt x="1" y="1053"/>
                  </a:lnTo>
                  <a:cubicBezTo>
                    <a:pt x="1" y="1430"/>
                    <a:pt x="311" y="1740"/>
                    <a:pt x="688" y="1751"/>
                  </a:cubicBezTo>
                  <a:lnTo>
                    <a:pt x="876" y="1718"/>
                  </a:lnTo>
                  <a:cubicBezTo>
                    <a:pt x="987" y="1685"/>
                    <a:pt x="1098" y="1629"/>
                    <a:pt x="1175" y="1541"/>
                  </a:cubicBezTo>
                  <a:lnTo>
                    <a:pt x="1286" y="1408"/>
                  </a:lnTo>
                  <a:cubicBezTo>
                    <a:pt x="1352" y="1297"/>
                    <a:pt x="1386" y="1175"/>
                    <a:pt x="1386" y="1053"/>
                  </a:cubicBezTo>
                  <a:lnTo>
                    <a:pt x="1386" y="699"/>
                  </a:lnTo>
                  <a:cubicBezTo>
                    <a:pt x="1386" y="599"/>
                    <a:pt x="1363" y="510"/>
                    <a:pt x="1319" y="433"/>
                  </a:cubicBezTo>
                  <a:cubicBezTo>
                    <a:pt x="1297" y="344"/>
                    <a:pt x="1242" y="267"/>
                    <a:pt x="1186" y="211"/>
                  </a:cubicBezTo>
                  <a:cubicBezTo>
                    <a:pt x="1053" y="78"/>
                    <a:pt x="876" y="12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69292" y="3893880"/>
              <a:ext cx="122478" cy="112945"/>
            </a:xfrm>
            <a:custGeom>
              <a:avLst/>
              <a:gdLst/>
              <a:ahLst/>
              <a:cxnLst/>
              <a:rect l="l" t="t" r="r" b="b"/>
              <a:pathLst>
                <a:path w="3520" h="3246" extrusionOk="0">
                  <a:moveTo>
                    <a:pt x="759" y="0"/>
                  </a:moveTo>
                  <a:cubicBezTo>
                    <a:pt x="582" y="0"/>
                    <a:pt x="404" y="70"/>
                    <a:pt x="266" y="208"/>
                  </a:cubicBezTo>
                  <a:cubicBezTo>
                    <a:pt x="0" y="485"/>
                    <a:pt x="0" y="917"/>
                    <a:pt x="266" y="1183"/>
                  </a:cubicBezTo>
                  <a:lnTo>
                    <a:pt x="2027" y="3022"/>
                  </a:lnTo>
                  <a:cubicBezTo>
                    <a:pt x="2177" y="3180"/>
                    <a:pt x="2348" y="3246"/>
                    <a:pt x="2512" y="3246"/>
                  </a:cubicBezTo>
                  <a:cubicBezTo>
                    <a:pt x="3049" y="3246"/>
                    <a:pt x="3520" y="2537"/>
                    <a:pt x="3002" y="2036"/>
                  </a:cubicBezTo>
                  <a:lnTo>
                    <a:pt x="1252" y="208"/>
                  </a:lnTo>
                  <a:cubicBezTo>
                    <a:pt x="1113" y="70"/>
                    <a:pt x="936" y="0"/>
                    <a:pt x="7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319499" y="3705813"/>
              <a:ext cx="167712" cy="146626"/>
            </a:xfrm>
            <a:custGeom>
              <a:avLst/>
              <a:gdLst/>
              <a:ahLst/>
              <a:cxnLst/>
              <a:rect l="l" t="t" r="r" b="b"/>
              <a:pathLst>
                <a:path w="4820" h="4214" extrusionOk="0">
                  <a:moveTo>
                    <a:pt x="744" y="0"/>
                  </a:moveTo>
                  <a:cubicBezTo>
                    <a:pt x="578" y="0"/>
                    <a:pt x="415" y="60"/>
                    <a:pt x="289" y="196"/>
                  </a:cubicBezTo>
                  <a:cubicBezTo>
                    <a:pt x="45" y="462"/>
                    <a:pt x="1" y="927"/>
                    <a:pt x="289" y="1182"/>
                  </a:cubicBezTo>
                  <a:lnTo>
                    <a:pt x="3546" y="4018"/>
                  </a:lnTo>
                  <a:cubicBezTo>
                    <a:pt x="3691" y="4140"/>
                    <a:pt x="3883" y="4214"/>
                    <a:pt x="4071" y="4214"/>
                  </a:cubicBezTo>
                  <a:cubicBezTo>
                    <a:pt x="4240" y="4214"/>
                    <a:pt x="4406" y="4154"/>
                    <a:pt x="4531" y="4018"/>
                  </a:cubicBezTo>
                  <a:cubicBezTo>
                    <a:pt x="4764" y="3752"/>
                    <a:pt x="4819" y="3287"/>
                    <a:pt x="4531" y="3043"/>
                  </a:cubicBezTo>
                  <a:lnTo>
                    <a:pt x="1264" y="196"/>
                  </a:lnTo>
                  <a:cubicBezTo>
                    <a:pt x="1118" y="74"/>
                    <a:pt x="929" y="0"/>
                    <a:pt x="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119845" y="3543878"/>
              <a:ext cx="128776" cy="98226"/>
            </a:xfrm>
            <a:custGeom>
              <a:avLst/>
              <a:gdLst/>
              <a:ahLst/>
              <a:cxnLst/>
              <a:rect l="l" t="t" r="r" b="b"/>
              <a:pathLst>
                <a:path w="3701" h="2823" extrusionOk="0">
                  <a:moveTo>
                    <a:pt x="750" y="1"/>
                  </a:moveTo>
                  <a:cubicBezTo>
                    <a:pt x="574" y="1"/>
                    <a:pt x="399" y="70"/>
                    <a:pt x="266" y="209"/>
                  </a:cubicBezTo>
                  <a:cubicBezTo>
                    <a:pt x="0" y="474"/>
                    <a:pt x="0" y="906"/>
                    <a:pt x="266" y="1183"/>
                  </a:cubicBezTo>
                  <a:cubicBezTo>
                    <a:pt x="953" y="1892"/>
                    <a:pt x="1795" y="2446"/>
                    <a:pt x="2726" y="2801"/>
                  </a:cubicBezTo>
                  <a:cubicBezTo>
                    <a:pt x="2783" y="2815"/>
                    <a:pt x="2842" y="2823"/>
                    <a:pt x="2900" y="2823"/>
                  </a:cubicBezTo>
                  <a:cubicBezTo>
                    <a:pt x="3023" y="2823"/>
                    <a:pt x="3145" y="2791"/>
                    <a:pt x="3257" y="2723"/>
                  </a:cubicBezTo>
                  <a:cubicBezTo>
                    <a:pt x="3590" y="2535"/>
                    <a:pt x="3700" y="2114"/>
                    <a:pt x="3501" y="1782"/>
                  </a:cubicBezTo>
                  <a:cubicBezTo>
                    <a:pt x="3401" y="1627"/>
                    <a:pt x="3257" y="1516"/>
                    <a:pt x="3091" y="1460"/>
                  </a:cubicBezTo>
                  <a:cubicBezTo>
                    <a:pt x="3075" y="1455"/>
                    <a:pt x="3059" y="1449"/>
                    <a:pt x="3042" y="1442"/>
                  </a:cubicBezTo>
                  <a:lnTo>
                    <a:pt x="3042" y="1442"/>
                  </a:lnTo>
                  <a:cubicBezTo>
                    <a:pt x="2594" y="1244"/>
                    <a:pt x="2167" y="1003"/>
                    <a:pt x="1773" y="707"/>
                  </a:cubicBezTo>
                  <a:lnTo>
                    <a:pt x="1773" y="707"/>
                  </a:lnTo>
                  <a:lnTo>
                    <a:pt x="1917" y="807"/>
                  </a:lnTo>
                  <a:cubicBezTo>
                    <a:pt x="1673" y="630"/>
                    <a:pt x="1452" y="419"/>
                    <a:pt x="1241" y="209"/>
                  </a:cubicBezTo>
                  <a:cubicBezTo>
                    <a:pt x="1103" y="70"/>
                    <a:pt x="925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112712" y="3743705"/>
              <a:ext cx="129820" cy="84830"/>
            </a:xfrm>
            <a:custGeom>
              <a:avLst/>
              <a:gdLst/>
              <a:ahLst/>
              <a:cxnLst/>
              <a:rect l="l" t="t" r="r" b="b"/>
              <a:pathLst>
                <a:path w="3731" h="2438" extrusionOk="0">
                  <a:moveTo>
                    <a:pt x="987" y="1"/>
                  </a:moveTo>
                  <a:cubicBezTo>
                    <a:pt x="380" y="1"/>
                    <a:pt x="0" y="862"/>
                    <a:pt x="615" y="1278"/>
                  </a:cubicBezTo>
                  <a:lnTo>
                    <a:pt x="2421" y="2353"/>
                  </a:lnTo>
                  <a:cubicBezTo>
                    <a:pt x="2536" y="2412"/>
                    <a:pt x="2647" y="2438"/>
                    <a:pt x="2752" y="2438"/>
                  </a:cubicBezTo>
                  <a:cubicBezTo>
                    <a:pt x="3356" y="2438"/>
                    <a:pt x="3731" y="1572"/>
                    <a:pt x="3108" y="1156"/>
                  </a:cubicBezTo>
                  <a:lnTo>
                    <a:pt x="1313" y="82"/>
                  </a:lnTo>
                  <a:cubicBezTo>
                    <a:pt x="1200" y="26"/>
                    <a:pt x="1090" y="1"/>
                    <a:pt x="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292533" y="3907520"/>
              <a:ext cx="156891" cy="132778"/>
            </a:xfrm>
            <a:custGeom>
              <a:avLst/>
              <a:gdLst/>
              <a:ahLst/>
              <a:cxnLst/>
              <a:rect l="l" t="t" r="r" b="b"/>
              <a:pathLst>
                <a:path w="4509" h="3816" extrusionOk="0">
                  <a:moveTo>
                    <a:pt x="754" y="1"/>
                  </a:moveTo>
                  <a:cubicBezTo>
                    <a:pt x="587" y="1"/>
                    <a:pt x="424" y="58"/>
                    <a:pt x="299" y="193"/>
                  </a:cubicBezTo>
                  <a:cubicBezTo>
                    <a:pt x="67" y="459"/>
                    <a:pt x="0" y="924"/>
                    <a:pt x="299" y="1179"/>
                  </a:cubicBezTo>
                  <a:lnTo>
                    <a:pt x="3235" y="3616"/>
                  </a:lnTo>
                  <a:cubicBezTo>
                    <a:pt x="3382" y="3739"/>
                    <a:pt x="3573" y="3816"/>
                    <a:pt x="3759" y="3816"/>
                  </a:cubicBezTo>
                  <a:cubicBezTo>
                    <a:pt x="3924" y="3816"/>
                    <a:pt x="4085" y="3756"/>
                    <a:pt x="4210" y="3616"/>
                  </a:cubicBezTo>
                  <a:cubicBezTo>
                    <a:pt x="4442" y="3361"/>
                    <a:pt x="4509" y="2885"/>
                    <a:pt x="4210" y="2641"/>
                  </a:cubicBezTo>
                  <a:lnTo>
                    <a:pt x="1285" y="193"/>
                  </a:lnTo>
                  <a:cubicBezTo>
                    <a:pt x="1138" y="75"/>
                    <a:pt x="943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28791" y="4069560"/>
              <a:ext cx="107969" cy="122374"/>
            </a:xfrm>
            <a:custGeom>
              <a:avLst/>
              <a:gdLst/>
              <a:ahLst/>
              <a:cxnLst/>
              <a:rect l="l" t="t" r="r" b="b"/>
              <a:pathLst>
                <a:path w="3103" h="3517" extrusionOk="0">
                  <a:moveTo>
                    <a:pt x="823" y="0"/>
                  </a:moveTo>
                  <a:cubicBezTo>
                    <a:pt x="701" y="0"/>
                    <a:pt x="578" y="32"/>
                    <a:pt x="466" y="100"/>
                  </a:cubicBezTo>
                  <a:cubicBezTo>
                    <a:pt x="167" y="288"/>
                    <a:pt x="1" y="720"/>
                    <a:pt x="211" y="1041"/>
                  </a:cubicBezTo>
                  <a:lnTo>
                    <a:pt x="1685" y="3179"/>
                  </a:lnTo>
                  <a:cubicBezTo>
                    <a:pt x="1784" y="3323"/>
                    <a:pt x="1928" y="3445"/>
                    <a:pt x="2106" y="3490"/>
                  </a:cubicBezTo>
                  <a:cubicBezTo>
                    <a:pt x="2165" y="3508"/>
                    <a:pt x="2225" y="3517"/>
                    <a:pt x="2285" y="3517"/>
                  </a:cubicBezTo>
                  <a:cubicBezTo>
                    <a:pt x="2406" y="3517"/>
                    <a:pt x="2527" y="3482"/>
                    <a:pt x="2637" y="3423"/>
                  </a:cubicBezTo>
                  <a:cubicBezTo>
                    <a:pt x="2936" y="3235"/>
                    <a:pt x="3103" y="2792"/>
                    <a:pt x="2881" y="2470"/>
                  </a:cubicBezTo>
                  <a:lnTo>
                    <a:pt x="1419" y="343"/>
                  </a:lnTo>
                  <a:cubicBezTo>
                    <a:pt x="1319" y="188"/>
                    <a:pt x="1175" y="78"/>
                    <a:pt x="998" y="22"/>
                  </a:cubicBezTo>
                  <a:cubicBezTo>
                    <a:pt x="940" y="8"/>
                    <a:pt x="882" y="0"/>
                    <a:pt x="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683385" y="4205992"/>
              <a:ext cx="77488" cy="136083"/>
            </a:xfrm>
            <a:custGeom>
              <a:avLst/>
              <a:gdLst/>
              <a:ahLst/>
              <a:cxnLst/>
              <a:rect l="l" t="t" r="r" b="b"/>
              <a:pathLst>
                <a:path w="2227" h="3911" extrusionOk="0">
                  <a:moveTo>
                    <a:pt x="734" y="2418"/>
                  </a:moveTo>
                  <a:lnTo>
                    <a:pt x="734" y="2418"/>
                  </a:lnTo>
                  <a:cubicBezTo>
                    <a:pt x="734" y="2418"/>
                    <a:pt x="738" y="2439"/>
                    <a:pt x="743" y="2465"/>
                  </a:cubicBezTo>
                  <a:lnTo>
                    <a:pt x="743" y="2465"/>
                  </a:lnTo>
                  <a:cubicBezTo>
                    <a:pt x="736" y="2431"/>
                    <a:pt x="733" y="2418"/>
                    <a:pt x="734" y="2418"/>
                  </a:cubicBezTo>
                  <a:close/>
                  <a:moveTo>
                    <a:pt x="726" y="1"/>
                  </a:moveTo>
                  <a:cubicBezTo>
                    <a:pt x="603" y="1"/>
                    <a:pt x="480" y="30"/>
                    <a:pt x="377" y="89"/>
                  </a:cubicBezTo>
                  <a:cubicBezTo>
                    <a:pt x="222" y="189"/>
                    <a:pt x="100" y="333"/>
                    <a:pt x="55" y="510"/>
                  </a:cubicBezTo>
                  <a:cubicBezTo>
                    <a:pt x="0" y="687"/>
                    <a:pt x="33" y="887"/>
                    <a:pt x="122" y="1042"/>
                  </a:cubicBezTo>
                  <a:cubicBezTo>
                    <a:pt x="266" y="1219"/>
                    <a:pt x="377" y="1407"/>
                    <a:pt x="476" y="1607"/>
                  </a:cubicBezTo>
                  <a:cubicBezTo>
                    <a:pt x="493" y="1649"/>
                    <a:pt x="510" y="1691"/>
                    <a:pt x="532" y="1728"/>
                  </a:cubicBezTo>
                  <a:lnTo>
                    <a:pt x="532" y="1728"/>
                  </a:lnTo>
                  <a:cubicBezTo>
                    <a:pt x="535" y="1736"/>
                    <a:pt x="539" y="1743"/>
                    <a:pt x="543" y="1751"/>
                  </a:cubicBezTo>
                  <a:cubicBezTo>
                    <a:pt x="587" y="1862"/>
                    <a:pt x="620" y="1961"/>
                    <a:pt x="654" y="2072"/>
                  </a:cubicBezTo>
                  <a:cubicBezTo>
                    <a:pt x="676" y="2183"/>
                    <a:pt x="709" y="2283"/>
                    <a:pt x="731" y="2393"/>
                  </a:cubicBezTo>
                  <a:cubicBezTo>
                    <a:pt x="731" y="2431"/>
                    <a:pt x="739" y="2469"/>
                    <a:pt x="749" y="2500"/>
                  </a:cubicBezTo>
                  <a:lnTo>
                    <a:pt x="749" y="2500"/>
                  </a:lnTo>
                  <a:cubicBezTo>
                    <a:pt x="751" y="2519"/>
                    <a:pt x="753" y="2537"/>
                    <a:pt x="753" y="2548"/>
                  </a:cubicBezTo>
                  <a:cubicBezTo>
                    <a:pt x="764" y="2770"/>
                    <a:pt x="764" y="2992"/>
                    <a:pt x="753" y="3213"/>
                  </a:cubicBezTo>
                  <a:cubicBezTo>
                    <a:pt x="742" y="3401"/>
                    <a:pt x="820" y="3579"/>
                    <a:pt x="953" y="3701"/>
                  </a:cubicBezTo>
                  <a:cubicBezTo>
                    <a:pt x="1086" y="3833"/>
                    <a:pt x="1252" y="3911"/>
                    <a:pt x="1440" y="3911"/>
                  </a:cubicBezTo>
                  <a:cubicBezTo>
                    <a:pt x="1850" y="3889"/>
                    <a:pt x="2094" y="3601"/>
                    <a:pt x="2138" y="3213"/>
                  </a:cubicBezTo>
                  <a:lnTo>
                    <a:pt x="2127" y="3213"/>
                  </a:lnTo>
                  <a:cubicBezTo>
                    <a:pt x="2227" y="2194"/>
                    <a:pt x="1939" y="1164"/>
                    <a:pt x="1318" y="344"/>
                  </a:cubicBezTo>
                  <a:cubicBezTo>
                    <a:pt x="1230" y="189"/>
                    <a:pt x="1075" y="78"/>
                    <a:pt x="908" y="23"/>
                  </a:cubicBezTo>
                  <a:cubicBezTo>
                    <a:pt x="849" y="8"/>
                    <a:pt x="788" y="1"/>
                    <a:pt x="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571971" y="3730727"/>
              <a:ext cx="77906" cy="85248"/>
            </a:xfrm>
            <a:custGeom>
              <a:avLst/>
              <a:gdLst/>
              <a:ahLst/>
              <a:cxnLst/>
              <a:rect l="l" t="t" r="r" b="b"/>
              <a:pathLst>
                <a:path w="2239" h="2450" extrusionOk="0">
                  <a:moveTo>
                    <a:pt x="718" y="1"/>
                  </a:moveTo>
                  <a:cubicBezTo>
                    <a:pt x="598" y="1"/>
                    <a:pt x="477" y="30"/>
                    <a:pt x="366" y="89"/>
                  </a:cubicBezTo>
                  <a:cubicBezTo>
                    <a:pt x="211" y="178"/>
                    <a:pt x="100" y="333"/>
                    <a:pt x="45" y="510"/>
                  </a:cubicBezTo>
                  <a:cubicBezTo>
                    <a:pt x="1" y="688"/>
                    <a:pt x="23" y="876"/>
                    <a:pt x="122" y="1042"/>
                  </a:cubicBezTo>
                  <a:cubicBezTo>
                    <a:pt x="366" y="1397"/>
                    <a:pt x="610" y="1751"/>
                    <a:pt x="854" y="2106"/>
                  </a:cubicBezTo>
                  <a:cubicBezTo>
                    <a:pt x="942" y="2261"/>
                    <a:pt x="1097" y="2371"/>
                    <a:pt x="1263" y="2427"/>
                  </a:cubicBezTo>
                  <a:cubicBezTo>
                    <a:pt x="1318" y="2440"/>
                    <a:pt x="1377" y="2450"/>
                    <a:pt x="1435" y="2450"/>
                  </a:cubicBezTo>
                  <a:cubicBezTo>
                    <a:pt x="1471" y="2450"/>
                    <a:pt x="1507" y="2446"/>
                    <a:pt x="1540" y="2438"/>
                  </a:cubicBezTo>
                  <a:cubicBezTo>
                    <a:pt x="1640" y="2427"/>
                    <a:pt x="1729" y="2405"/>
                    <a:pt x="1806" y="2349"/>
                  </a:cubicBezTo>
                  <a:cubicBezTo>
                    <a:pt x="2128" y="2161"/>
                    <a:pt x="2238" y="1740"/>
                    <a:pt x="2050" y="1408"/>
                  </a:cubicBezTo>
                  <a:lnTo>
                    <a:pt x="1319" y="333"/>
                  </a:lnTo>
                  <a:cubicBezTo>
                    <a:pt x="1219" y="189"/>
                    <a:pt x="1075" y="67"/>
                    <a:pt x="898" y="23"/>
                  </a:cubicBezTo>
                  <a:cubicBezTo>
                    <a:pt x="839" y="8"/>
                    <a:pt x="778" y="1"/>
                    <a:pt x="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144897" y="3433021"/>
              <a:ext cx="87161" cy="73835"/>
            </a:xfrm>
            <a:custGeom>
              <a:avLst/>
              <a:gdLst/>
              <a:ahLst/>
              <a:cxnLst/>
              <a:rect l="l" t="t" r="r" b="b"/>
              <a:pathLst>
                <a:path w="2505" h="2122" extrusionOk="0">
                  <a:moveTo>
                    <a:pt x="685" y="0"/>
                  </a:moveTo>
                  <a:cubicBezTo>
                    <a:pt x="633" y="0"/>
                    <a:pt x="581" y="9"/>
                    <a:pt x="532" y="27"/>
                  </a:cubicBezTo>
                  <a:cubicBezTo>
                    <a:pt x="355" y="71"/>
                    <a:pt x="211" y="193"/>
                    <a:pt x="111" y="348"/>
                  </a:cubicBezTo>
                  <a:cubicBezTo>
                    <a:pt x="23" y="503"/>
                    <a:pt x="0" y="703"/>
                    <a:pt x="45" y="880"/>
                  </a:cubicBezTo>
                  <a:lnTo>
                    <a:pt x="111" y="1046"/>
                  </a:lnTo>
                  <a:cubicBezTo>
                    <a:pt x="178" y="1146"/>
                    <a:pt x="266" y="1234"/>
                    <a:pt x="377" y="1290"/>
                  </a:cubicBezTo>
                  <a:lnTo>
                    <a:pt x="1441" y="2032"/>
                  </a:lnTo>
                  <a:cubicBezTo>
                    <a:pt x="1507" y="2076"/>
                    <a:pt x="1596" y="2110"/>
                    <a:pt x="1695" y="2110"/>
                  </a:cubicBezTo>
                  <a:cubicBezTo>
                    <a:pt x="1729" y="2118"/>
                    <a:pt x="1765" y="2122"/>
                    <a:pt x="1801" y="2122"/>
                  </a:cubicBezTo>
                  <a:cubicBezTo>
                    <a:pt x="1859" y="2122"/>
                    <a:pt x="1918" y="2112"/>
                    <a:pt x="1972" y="2098"/>
                  </a:cubicBezTo>
                  <a:cubicBezTo>
                    <a:pt x="2138" y="2054"/>
                    <a:pt x="2294" y="1932"/>
                    <a:pt x="2382" y="1777"/>
                  </a:cubicBezTo>
                  <a:cubicBezTo>
                    <a:pt x="2482" y="1622"/>
                    <a:pt x="2504" y="1423"/>
                    <a:pt x="2460" y="1245"/>
                  </a:cubicBezTo>
                  <a:lnTo>
                    <a:pt x="2382" y="1079"/>
                  </a:lnTo>
                  <a:cubicBezTo>
                    <a:pt x="2327" y="980"/>
                    <a:pt x="2238" y="891"/>
                    <a:pt x="2138" y="836"/>
                  </a:cubicBezTo>
                  <a:lnTo>
                    <a:pt x="2127" y="836"/>
                  </a:lnTo>
                  <a:lnTo>
                    <a:pt x="1064" y="93"/>
                  </a:lnTo>
                  <a:cubicBezTo>
                    <a:pt x="986" y="49"/>
                    <a:pt x="898" y="16"/>
                    <a:pt x="809" y="16"/>
                  </a:cubicBezTo>
                  <a:cubicBezTo>
                    <a:pt x="769" y="6"/>
                    <a:pt x="727" y="0"/>
                    <a:pt x="6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399353" y="3581282"/>
              <a:ext cx="144017" cy="124114"/>
            </a:xfrm>
            <a:custGeom>
              <a:avLst/>
              <a:gdLst/>
              <a:ahLst/>
              <a:cxnLst/>
              <a:rect l="l" t="t" r="r" b="b"/>
              <a:pathLst>
                <a:path w="4139" h="3567" extrusionOk="0">
                  <a:moveTo>
                    <a:pt x="993" y="1"/>
                  </a:moveTo>
                  <a:cubicBezTo>
                    <a:pt x="458" y="1"/>
                    <a:pt x="1" y="680"/>
                    <a:pt x="486" y="1183"/>
                  </a:cubicBezTo>
                  <a:lnTo>
                    <a:pt x="2646" y="3343"/>
                  </a:lnTo>
                  <a:cubicBezTo>
                    <a:pt x="2799" y="3501"/>
                    <a:pt x="2971" y="3567"/>
                    <a:pt x="3135" y="3567"/>
                  </a:cubicBezTo>
                  <a:cubicBezTo>
                    <a:pt x="3675" y="3567"/>
                    <a:pt x="4139" y="2858"/>
                    <a:pt x="3621" y="2357"/>
                  </a:cubicBezTo>
                  <a:lnTo>
                    <a:pt x="1472" y="208"/>
                  </a:lnTo>
                  <a:cubicBezTo>
                    <a:pt x="1321" y="62"/>
                    <a:pt x="1154" y="1"/>
                    <a:pt x="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9614" y="3618965"/>
              <a:ext cx="72861" cy="72965"/>
            </a:xfrm>
            <a:custGeom>
              <a:avLst/>
              <a:gdLst/>
              <a:ahLst/>
              <a:cxnLst/>
              <a:rect l="l" t="t" r="r" b="b"/>
              <a:pathLst>
                <a:path w="2094" h="2097" extrusionOk="0">
                  <a:moveTo>
                    <a:pt x="687" y="0"/>
                  </a:moveTo>
                  <a:cubicBezTo>
                    <a:pt x="598" y="0"/>
                    <a:pt x="499" y="22"/>
                    <a:pt x="421" y="56"/>
                  </a:cubicBezTo>
                  <a:cubicBezTo>
                    <a:pt x="333" y="89"/>
                    <a:pt x="255" y="133"/>
                    <a:pt x="200" y="200"/>
                  </a:cubicBezTo>
                  <a:cubicBezTo>
                    <a:pt x="67" y="333"/>
                    <a:pt x="0" y="510"/>
                    <a:pt x="0" y="687"/>
                  </a:cubicBezTo>
                  <a:lnTo>
                    <a:pt x="22" y="875"/>
                  </a:lnTo>
                  <a:cubicBezTo>
                    <a:pt x="56" y="986"/>
                    <a:pt x="111" y="1097"/>
                    <a:pt x="200" y="1174"/>
                  </a:cubicBezTo>
                  <a:lnTo>
                    <a:pt x="920" y="1906"/>
                  </a:lnTo>
                  <a:cubicBezTo>
                    <a:pt x="975" y="1961"/>
                    <a:pt x="1053" y="2016"/>
                    <a:pt x="1141" y="2039"/>
                  </a:cubicBezTo>
                  <a:cubicBezTo>
                    <a:pt x="1205" y="2075"/>
                    <a:pt x="1285" y="2097"/>
                    <a:pt x="1361" y="2097"/>
                  </a:cubicBezTo>
                  <a:cubicBezTo>
                    <a:pt x="1376" y="2097"/>
                    <a:pt x="1392" y="2096"/>
                    <a:pt x="1407" y="2094"/>
                  </a:cubicBezTo>
                  <a:cubicBezTo>
                    <a:pt x="1422" y="2096"/>
                    <a:pt x="1438" y="2097"/>
                    <a:pt x="1453" y="2097"/>
                  </a:cubicBezTo>
                  <a:cubicBezTo>
                    <a:pt x="1529" y="2097"/>
                    <a:pt x="1609" y="2075"/>
                    <a:pt x="1673" y="2039"/>
                  </a:cubicBezTo>
                  <a:cubicBezTo>
                    <a:pt x="1762" y="2016"/>
                    <a:pt x="1839" y="1961"/>
                    <a:pt x="1894" y="1906"/>
                  </a:cubicBezTo>
                  <a:cubicBezTo>
                    <a:pt x="2027" y="1773"/>
                    <a:pt x="2094" y="1595"/>
                    <a:pt x="2094" y="1407"/>
                  </a:cubicBezTo>
                  <a:lnTo>
                    <a:pt x="2072" y="1230"/>
                  </a:lnTo>
                  <a:cubicBezTo>
                    <a:pt x="2038" y="1108"/>
                    <a:pt x="1983" y="1008"/>
                    <a:pt x="1894" y="920"/>
                  </a:cubicBezTo>
                  <a:lnTo>
                    <a:pt x="1174" y="200"/>
                  </a:lnTo>
                  <a:cubicBezTo>
                    <a:pt x="1119" y="133"/>
                    <a:pt x="1041" y="89"/>
                    <a:pt x="953" y="56"/>
                  </a:cubicBezTo>
                  <a:cubicBezTo>
                    <a:pt x="875" y="22"/>
                    <a:pt x="776" y="0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155684" y="4031912"/>
              <a:ext cx="171574" cy="170635"/>
            </a:xfrm>
            <a:custGeom>
              <a:avLst/>
              <a:gdLst/>
              <a:ahLst/>
              <a:cxnLst/>
              <a:rect l="l" t="t" r="r" b="b"/>
              <a:pathLst>
                <a:path w="4931" h="4904" extrusionOk="0">
                  <a:moveTo>
                    <a:pt x="755" y="0"/>
                  </a:moveTo>
                  <a:cubicBezTo>
                    <a:pt x="589" y="0"/>
                    <a:pt x="426" y="59"/>
                    <a:pt x="300" y="196"/>
                  </a:cubicBezTo>
                  <a:cubicBezTo>
                    <a:pt x="56" y="462"/>
                    <a:pt x="1" y="927"/>
                    <a:pt x="300" y="1182"/>
                  </a:cubicBezTo>
                  <a:cubicBezTo>
                    <a:pt x="898" y="1691"/>
                    <a:pt x="1485" y="2245"/>
                    <a:pt x="2028" y="2821"/>
                  </a:cubicBezTo>
                  <a:cubicBezTo>
                    <a:pt x="2305" y="3109"/>
                    <a:pt x="2560" y="3408"/>
                    <a:pt x="2814" y="3707"/>
                  </a:cubicBezTo>
                  <a:cubicBezTo>
                    <a:pt x="2947" y="3851"/>
                    <a:pt x="3069" y="4007"/>
                    <a:pt x="3191" y="4162"/>
                  </a:cubicBezTo>
                  <a:cubicBezTo>
                    <a:pt x="3257" y="4239"/>
                    <a:pt x="3324" y="4317"/>
                    <a:pt x="3390" y="4405"/>
                  </a:cubicBezTo>
                  <a:cubicBezTo>
                    <a:pt x="3390" y="4405"/>
                    <a:pt x="3390" y="4405"/>
                    <a:pt x="3390" y="4405"/>
                  </a:cubicBezTo>
                  <a:lnTo>
                    <a:pt x="3390" y="4405"/>
                  </a:lnTo>
                  <a:cubicBezTo>
                    <a:pt x="3409" y="4430"/>
                    <a:pt x="3420" y="4447"/>
                    <a:pt x="3420" y="4447"/>
                  </a:cubicBezTo>
                  <a:cubicBezTo>
                    <a:pt x="3419" y="4447"/>
                    <a:pt x="3410" y="4435"/>
                    <a:pt x="3390" y="4405"/>
                  </a:cubicBezTo>
                  <a:lnTo>
                    <a:pt x="3390" y="4405"/>
                  </a:lnTo>
                  <a:cubicBezTo>
                    <a:pt x="3424" y="4461"/>
                    <a:pt x="3468" y="4505"/>
                    <a:pt x="3501" y="4560"/>
                  </a:cubicBezTo>
                  <a:cubicBezTo>
                    <a:pt x="3653" y="4758"/>
                    <a:pt x="3884" y="4904"/>
                    <a:pt x="4121" y="4904"/>
                  </a:cubicBezTo>
                  <a:cubicBezTo>
                    <a:pt x="4229" y="4904"/>
                    <a:pt x="4339" y="4874"/>
                    <a:pt x="4443" y="4804"/>
                  </a:cubicBezTo>
                  <a:cubicBezTo>
                    <a:pt x="4731" y="4627"/>
                    <a:pt x="4930" y="4173"/>
                    <a:pt x="4698" y="3863"/>
                  </a:cubicBezTo>
                  <a:cubicBezTo>
                    <a:pt x="3690" y="2522"/>
                    <a:pt x="2549" y="1293"/>
                    <a:pt x="1275" y="196"/>
                  </a:cubicBezTo>
                  <a:cubicBezTo>
                    <a:pt x="1129" y="73"/>
                    <a:pt x="94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443995" y="4192874"/>
              <a:ext cx="139563" cy="161762"/>
            </a:xfrm>
            <a:custGeom>
              <a:avLst/>
              <a:gdLst/>
              <a:ahLst/>
              <a:cxnLst/>
              <a:rect l="l" t="t" r="r" b="b"/>
              <a:pathLst>
                <a:path w="4011" h="4649" extrusionOk="0">
                  <a:moveTo>
                    <a:pt x="787" y="1"/>
                  </a:moveTo>
                  <a:cubicBezTo>
                    <a:pt x="610" y="1"/>
                    <a:pt x="433" y="78"/>
                    <a:pt x="300" y="211"/>
                  </a:cubicBezTo>
                  <a:cubicBezTo>
                    <a:pt x="67" y="455"/>
                    <a:pt x="1" y="943"/>
                    <a:pt x="300" y="1186"/>
                  </a:cubicBezTo>
                  <a:cubicBezTo>
                    <a:pt x="566" y="1397"/>
                    <a:pt x="821" y="1629"/>
                    <a:pt x="1053" y="1873"/>
                  </a:cubicBezTo>
                  <a:cubicBezTo>
                    <a:pt x="1175" y="1995"/>
                    <a:pt x="1297" y="2117"/>
                    <a:pt x="1408" y="2250"/>
                  </a:cubicBezTo>
                  <a:cubicBezTo>
                    <a:pt x="1452" y="2305"/>
                    <a:pt x="1507" y="2372"/>
                    <a:pt x="1563" y="2427"/>
                  </a:cubicBezTo>
                  <a:cubicBezTo>
                    <a:pt x="1577" y="2449"/>
                    <a:pt x="1597" y="2476"/>
                    <a:pt x="1615" y="2501"/>
                  </a:cubicBezTo>
                  <a:lnTo>
                    <a:pt x="1615" y="2501"/>
                  </a:lnTo>
                  <a:cubicBezTo>
                    <a:pt x="1618" y="2509"/>
                    <a:pt x="1626" y="2524"/>
                    <a:pt x="1640" y="2549"/>
                  </a:cubicBezTo>
                  <a:cubicBezTo>
                    <a:pt x="2050" y="3092"/>
                    <a:pt x="2394" y="3679"/>
                    <a:pt x="2671" y="4310"/>
                  </a:cubicBezTo>
                  <a:cubicBezTo>
                    <a:pt x="2759" y="4530"/>
                    <a:pt x="3017" y="4648"/>
                    <a:pt x="3264" y="4648"/>
                  </a:cubicBezTo>
                  <a:cubicBezTo>
                    <a:pt x="3391" y="4648"/>
                    <a:pt x="3515" y="4618"/>
                    <a:pt x="3612" y="4554"/>
                  </a:cubicBezTo>
                  <a:cubicBezTo>
                    <a:pt x="3956" y="4332"/>
                    <a:pt x="4011" y="3967"/>
                    <a:pt x="3867" y="3601"/>
                  </a:cubicBezTo>
                  <a:cubicBezTo>
                    <a:pt x="3291" y="2283"/>
                    <a:pt x="2405" y="1109"/>
                    <a:pt x="1275" y="211"/>
                  </a:cubicBezTo>
                  <a:cubicBezTo>
                    <a:pt x="1142" y="78"/>
                    <a:pt x="976" y="12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598172" y="4418345"/>
              <a:ext cx="63257" cy="160822"/>
            </a:xfrm>
            <a:custGeom>
              <a:avLst/>
              <a:gdLst/>
              <a:ahLst/>
              <a:cxnLst/>
              <a:rect l="l" t="t" r="r" b="b"/>
              <a:pathLst>
                <a:path w="1818" h="4622" extrusionOk="0">
                  <a:moveTo>
                    <a:pt x="778" y="0"/>
                  </a:moveTo>
                  <a:cubicBezTo>
                    <a:pt x="767" y="0"/>
                    <a:pt x="755" y="1"/>
                    <a:pt x="743" y="1"/>
                  </a:cubicBezTo>
                  <a:cubicBezTo>
                    <a:pt x="400" y="12"/>
                    <a:pt x="1" y="312"/>
                    <a:pt x="45" y="688"/>
                  </a:cubicBezTo>
                  <a:cubicBezTo>
                    <a:pt x="156" y="1774"/>
                    <a:pt x="278" y="2848"/>
                    <a:pt x="389" y="3923"/>
                  </a:cubicBezTo>
                  <a:cubicBezTo>
                    <a:pt x="432" y="4283"/>
                    <a:pt x="669" y="4621"/>
                    <a:pt x="1067" y="4621"/>
                  </a:cubicBezTo>
                  <a:cubicBezTo>
                    <a:pt x="1074" y="4621"/>
                    <a:pt x="1080" y="4621"/>
                    <a:pt x="1086" y="4621"/>
                  </a:cubicBezTo>
                  <a:cubicBezTo>
                    <a:pt x="1419" y="4599"/>
                    <a:pt x="1818" y="4311"/>
                    <a:pt x="1773" y="3923"/>
                  </a:cubicBezTo>
                  <a:cubicBezTo>
                    <a:pt x="1663" y="2848"/>
                    <a:pt x="1541" y="1774"/>
                    <a:pt x="1430" y="688"/>
                  </a:cubicBezTo>
                  <a:cubicBezTo>
                    <a:pt x="1398" y="344"/>
                    <a:pt x="1157" y="0"/>
                    <a:pt x="7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319116" y="4332158"/>
              <a:ext cx="116842" cy="171887"/>
            </a:xfrm>
            <a:custGeom>
              <a:avLst/>
              <a:gdLst/>
              <a:ahLst/>
              <a:cxnLst/>
              <a:rect l="l" t="t" r="r" b="b"/>
              <a:pathLst>
                <a:path w="3358" h="4940" extrusionOk="0">
                  <a:moveTo>
                    <a:pt x="733" y="1"/>
                  </a:moveTo>
                  <a:cubicBezTo>
                    <a:pt x="560" y="1"/>
                    <a:pt x="390" y="62"/>
                    <a:pt x="266" y="196"/>
                  </a:cubicBezTo>
                  <a:cubicBezTo>
                    <a:pt x="1" y="462"/>
                    <a:pt x="1" y="894"/>
                    <a:pt x="266" y="1171"/>
                  </a:cubicBezTo>
                  <a:cubicBezTo>
                    <a:pt x="388" y="1282"/>
                    <a:pt x="499" y="1404"/>
                    <a:pt x="621" y="1526"/>
                  </a:cubicBezTo>
                  <a:cubicBezTo>
                    <a:pt x="676" y="1592"/>
                    <a:pt x="732" y="1648"/>
                    <a:pt x="787" y="1714"/>
                  </a:cubicBezTo>
                  <a:lnTo>
                    <a:pt x="854" y="1803"/>
                  </a:lnTo>
                  <a:cubicBezTo>
                    <a:pt x="858" y="1807"/>
                    <a:pt x="862" y="1812"/>
                    <a:pt x="866" y="1816"/>
                  </a:cubicBezTo>
                  <a:lnTo>
                    <a:pt x="866" y="1816"/>
                  </a:lnTo>
                  <a:cubicBezTo>
                    <a:pt x="866" y="1815"/>
                    <a:pt x="865" y="1814"/>
                    <a:pt x="865" y="1814"/>
                  </a:cubicBezTo>
                  <a:lnTo>
                    <a:pt x="865" y="1814"/>
                  </a:lnTo>
                  <a:cubicBezTo>
                    <a:pt x="865" y="1815"/>
                    <a:pt x="866" y="1815"/>
                    <a:pt x="867" y="1816"/>
                  </a:cubicBezTo>
                  <a:lnTo>
                    <a:pt x="867" y="1816"/>
                  </a:lnTo>
                  <a:cubicBezTo>
                    <a:pt x="866" y="1816"/>
                    <a:pt x="866" y="1816"/>
                    <a:pt x="866" y="1816"/>
                  </a:cubicBezTo>
                  <a:lnTo>
                    <a:pt x="866" y="1816"/>
                  </a:lnTo>
                  <a:cubicBezTo>
                    <a:pt x="878" y="1832"/>
                    <a:pt x="886" y="1843"/>
                    <a:pt x="891" y="1849"/>
                  </a:cubicBezTo>
                  <a:lnTo>
                    <a:pt x="891" y="1849"/>
                  </a:lnTo>
                  <a:cubicBezTo>
                    <a:pt x="883" y="1838"/>
                    <a:pt x="875" y="1827"/>
                    <a:pt x="867" y="1816"/>
                  </a:cubicBezTo>
                  <a:lnTo>
                    <a:pt x="867" y="1816"/>
                  </a:lnTo>
                  <a:cubicBezTo>
                    <a:pt x="886" y="1838"/>
                    <a:pt x="899" y="1856"/>
                    <a:pt x="897" y="1856"/>
                  </a:cubicBezTo>
                  <a:cubicBezTo>
                    <a:pt x="897" y="1856"/>
                    <a:pt x="895" y="1854"/>
                    <a:pt x="891" y="1849"/>
                  </a:cubicBezTo>
                  <a:lnTo>
                    <a:pt x="891" y="1849"/>
                  </a:lnTo>
                  <a:cubicBezTo>
                    <a:pt x="1080" y="2104"/>
                    <a:pt x="1249" y="2370"/>
                    <a:pt x="1407" y="2656"/>
                  </a:cubicBezTo>
                  <a:cubicBezTo>
                    <a:pt x="1469" y="2779"/>
                    <a:pt x="1531" y="2912"/>
                    <a:pt x="1593" y="3046"/>
                  </a:cubicBezTo>
                  <a:lnTo>
                    <a:pt x="1593" y="3046"/>
                  </a:lnTo>
                  <a:cubicBezTo>
                    <a:pt x="1593" y="3049"/>
                    <a:pt x="1597" y="3061"/>
                    <a:pt x="1607" y="3088"/>
                  </a:cubicBezTo>
                  <a:cubicBezTo>
                    <a:pt x="1618" y="3132"/>
                    <a:pt x="1629" y="3165"/>
                    <a:pt x="1651" y="3198"/>
                  </a:cubicBezTo>
                  <a:cubicBezTo>
                    <a:pt x="1673" y="3276"/>
                    <a:pt x="1707" y="3354"/>
                    <a:pt x="1729" y="3431"/>
                  </a:cubicBezTo>
                  <a:cubicBezTo>
                    <a:pt x="1840" y="3752"/>
                    <a:pt x="1917" y="4085"/>
                    <a:pt x="1961" y="4428"/>
                  </a:cubicBezTo>
                  <a:cubicBezTo>
                    <a:pt x="2008" y="4734"/>
                    <a:pt x="2349" y="4939"/>
                    <a:pt x="2648" y="4939"/>
                  </a:cubicBezTo>
                  <a:cubicBezTo>
                    <a:pt x="2706" y="4939"/>
                    <a:pt x="2762" y="4932"/>
                    <a:pt x="2814" y="4915"/>
                  </a:cubicBezTo>
                  <a:cubicBezTo>
                    <a:pt x="3213" y="4783"/>
                    <a:pt x="3357" y="4450"/>
                    <a:pt x="3302" y="4062"/>
                  </a:cubicBezTo>
                  <a:cubicBezTo>
                    <a:pt x="3069" y="2578"/>
                    <a:pt x="2349" y="1216"/>
                    <a:pt x="1241" y="196"/>
                  </a:cubicBezTo>
                  <a:cubicBezTo>
                    <a:pt x="1104" y="71"/>
                    <a:pt x="917" y="1"/>
                    <a:pt x="7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69048" y="4631047"/>
              <a:ext cx="103341" cy="210614"/>
            </a:xfrm>
            <a:custGeom>
              <a:avLst/>
              <a:gdLst/>
              <a:ahLst/>
              <a:cxnLst/>
              <a:rect l="l" t="t" r="r" b="b"/>
              <a:pathLst>
                <a:path w="2970" h="6053" extrusionOk="0">
                  <a:moveTo>
                    <a:pt x="773" y="0"/>
                  </a:moveTo>
                  <a:cubicBezTo>
                    <a:pt x="656" y="0"/>
                    <a:pt x="539" y="30"/>
                    <a:pt x="433" y="92"/>
                  </a:cubicBezTo>
                  <a:cubicBezTo>
                    <a:pt x="101" y="291"/>
                    <a:pt x="1" y="712"/>
                    <a:pt x="178" y="1045"/>
                  </a:cubicBezTo>
                  <a:cubicBezTo>
                    <a:pt x="267" y="1222"/>
                    <a:pt x="355" y="1399"/>
                    <a:pt x="433" y="1576"/>
                  </a:cubicBezTo>
                  <a:cubicBezTo>
                    <a:pt x="477" y="1676"/>
                    <a:pt x="521" y="1776"/>
                    <a:pt x="566" y="1864"/>
                  </a:cubicBezTo>
                  <a:cubicBezTo>
                    <a:pt x="572" y="1883"/>
                    <a:pt x="574" y="1889"/>
                    <a:pt x="573" y="1889"/>
                  </a:cubicBezTo>
                  <a:cubicBezTo>
                    <a:pt x="570" y="1889"/>
                    <a:pt x="547" y="1835"/>
                    <a:pt x="547" y="1835"/>
                  </a:cubicBezTo>
                  <a:lnTo>
                    <a:pt x="547" y="1835"/>
                  </a:lnTo>
                  <a:cubicBezTo>
                    <a:pt x="546" y="1835"/>
                    <a:pt x="554" y="1853"/>
                    <a:pt x="577" y="1909"/>
                  </a:cubicBezTo>
                  <a:lnTo>
                    <a:pt x="621" y="2019"/>
                  </a:lnTo>
                  <a:cubicBezTo>
                    <a:pt x="776" y="2407"/>
                    <a:pt x="920" y="2784"/>
                    <a:pt x="1042" y="3183"/>
                  </a:cubicBezTo>
                  <a:cubicBezTo>
                    <a:pt x="1286" y="3947"/>
                    <a:pt x="1463" y="4745"/>
                    <a:pt x="1574" y="5542"/>
                  </a:cubicBezTo>
                  <a:cubicBezTo>
                    <a:pt x="1621" y="5841"/>
                    <a:pt x="1966" y="6053"/>
                    <a:pt x="2265" y="6053"/>
                  </a:cubicBezTo>
                  <a:cubicBezTo>
                    <a:pt x="2322" y="6053"/>
                    <a:pt x="2376" y="6045"/>
                    <a:pt x="2427" y="6030"/>
                  </a:cubicBezTo>
                  <a:cubicBezTo>
                    <a:pt x="2826" y="5897"/>
                    <a:pt x="2970" y="5553"/>
                    <a:pt x="2914" y="5177"/>
                  </a:cubicBezTo>
                  <a:cubicBezTo>
                    <a:pt x="2659" y="3493"/>
                    <a:pt x="2139" y="1864"/>
                    <a:pt x="1374" y="347"/>
                  </a:cubicBezTo>
                  <a:cubicBezTo>
                    <a:pt x="1248" y="124"/>
                    <a:pt x="1012" y="0"/>
                    <a:pt x="7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684150" y="4705926"/>
              <a:ext cx="48191" cy="160753"/>
            </a:xfrm>
            <a:custGeom>
              <a:avLst/>
              <a:gdLst/>
              <a:ahLst/>
              <a:cxnLst/>
              <a:rect l="l" t="t" r="r" b="b"/>
              <a:pathLst>
                <a:path w="1385" h="4620" extrusionOk="0">
                  <a:moveTo>
                    <a:pt x="693" y="0"/>
                  </a:moveTo>
                  <a:cubicBezTo>
                    <a:pt x="346" y="0"/>
                    <a:pt x="0" y="233"/>
                    <a:pt x="0" y="698"/>
                  </a:cubicBezTo>
                  <a:lnTo>
                    <a:pt x="0" y="3933"/>
                  </a:lnTo>
                  <a:cubicBezTo>
                    <a:pt x="0" y="4310"/>
                    <a:pt x="310" y="4620"/>
                    <a:pt x="698" y="4620"/>
                  </a:cubicBezTo>
                  <a:cubicBezTo>
                    <a:pt x="1075" y="4620"/>
                    <a:pt x="1385" y="4310"/>
                    <a:pt x="1385" y="3933"/>
                  </a:cubicBezTo>
                  <a:lnTo>
                    <a:pt x="1385" y="698"/>
                  </a:lnTo>
                  <a:cubicBezTo>
                    <a:pt x="1385" y="233"/>
                    <a:pt x="1039" y="0"/>
                    <a:pt x="6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334530" y="4780979"/>
              <a:ext cx="48226" cy="160857"/>
            </a:xfrm>
            <a:custGeom>
              <a:avLst/>
              <a:gdLst/>
              <a:ahLst/>
              <a:cxnLst/>
              <a:rect l="l" t="t" r="r" b="b"/>
              <a:pathLst>
                <a:path w="1386" h="4623" extrusionOk="0">
                  <a:moveTo>
                    <a:pt x="693" y="1"/>
                  </a:moveTo>
                  <a:cubicBezTo>
                    <a:pt x="347" y="1"/>
                    <a:pt x="1" y="231"/>
                    <a:pt x="1" y="690"/>
                  </a:cubicBezTo>
                  <a:lnTo>
                    <a:pt x="1" y="3925"/>
                  </a:lnTo>
                  <a:cubicBezTo>
                    <a:pt x="1" y="4313"/>
                    <a:pt x="300" y="4623"/>
                    <a:pt x="688" y="4623"/>
                  </a:cubicBezTo>
                  <a:cubicBezTo>
                    <a:pt x="1075" y="4623"/>
                    <a:pt x="1385" y="4313"/>
                    <a:pt x="1385" y="3925"/>
                  </a:cubicBezTo>
                  <a:lnTo>
                    <a:pt x="1385" y="690"/>
                  </a:lnTo>
                  <a:cubicBezTo>
                    <a:pt x="1385" y="231"/>
                    <a:pt x="1039" y="1"/>
                    <a:pt x="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460592" y="4956276"/>
              <a:ext cx="65171" cy="186466"/>
            </a:xfrm>
            <a:custGeom>
              <a:avLst/>
              <a:gdLst/>
              <a:ahLst/>
              <a:cxnLst/>
              <a:rect l="l" t="t" r="r" b="b"/>
              <a:pathLst>
                <a:path w="1873" h="5359" extrusionOk="0">
                  <a:moveTo>
                    <a:pt x="978" y="0"/>
                  </a:moveTo>
                  <a:cubicBezTo>
                    <a:pt x="915" y="0"/>
                    <a:pt x="854" y="9"/>
                    <a:pt x="798" y="28"/>
                  </a:cubicBezTo>
                  <a:cubicBezTo>
                    <a:pt x="410" y="150"/>
                    <a:pt x="266" y="493"/>
                    <a:pt x="321" y="881"/>
                  </a:cubicBezTo>
                  <a:lnTo>
                    <a:pt x="310" y="870"/>
                  </a:lnTo>
                  <a:lnTo>
                    <a:pt x="310" y="870"/>
                  </a:lnTo>
                  <a:cubicBezTo>
                    <a:pt x="316" y="916"/>
                    <a:pt x="319" y="938"/>
                    <a:pt x="319" y="938"/>
                  </a:cubicBezTo>
                  <a:cubicBezTo>
                    <a:pt x="318" y="938"/>
                    <a:pt x="316" y="918"/>
                    <a:pt x="310" y="881"/>
                  </a:cubicBezTo>
                  <a:lnTo>
                    <a:pt x="310" y="881"/>
                  </a:lnTo>
                  <a:cubicBezTo>
                    <a:pt x="310" y="925"/>
                    <a:pt x="321" y="970"/>
                    <a:pt x="332" y="1014"/>
                  </a:cubicBezTo>
                  <a:cubicBezTo>
                    <a:pt x="344" y="1103"/>
                    <a:pt x="344" y="1191"/>
                    <a:pt x="355" y="1280"/>
                  </a:cubicBezTo>
                  <a:cubicBezTo>
                    <a:pt x="366" y="1424"/>
                    <a:pt x="377" y="1579"/>
                    <a:pt x="388" y="1734"/>
                  </a:cubicBezTo>
                  <a:cubicBezTo>
                    <a:pt x="399" y="2055"/>
                    <a:pt x="399" y="2365"/>
                    <a:pt x="388" y="2687"/>
                  </a:cubicBezTo>
                  <a:cubicBezTo>
                    <a:pt x="377" y="2853"/>
                    <a:pt x="366" y="3019"/>
                    <a:pt x="344" y="3174"/>
                  </a:cubicBezTo>
                  <a:cubicBezTo>
                    <a:pt x="344" y="3241"/>
                    <a:pt x="332" y="3318"/>
                    <a:pt x="321" y="3373"/>
                  </a:cubicBezTo>
                  <a:cubicBezTo>
                    <a:pt x="326" y="3342"/>
                    <a:pt x="328" y="3330"/>
                    <a:pt x="328" y="3330"/>
                  </a:cubicBezTo>
                  <a:lnTo>
                    <a:pt x="328" y="3330"/>
                  </a:lnTo>
                  <a:cubicBezTo>
                    <a:pt x="326" y="3330"/>
                    <a:pt x="299" y="3491"/>
                    <a:pt x="299" y="3517"/>
                  </a:cubicBezTo>
                  <a:cubicBezTo>
                    <a:pt x="244" y="3839"/>
                    <a:pt x="177" y="4160"/>
                    <a:pt x="100" y="4481"/>
                  </a:cubicBezTo>
                  <a:cubicBezTo>
                    <a:pt x="0" y="4847"/>
                    <a:pt x="211" y="5235"/>
                    <a:pt x="587" y="5334"/>
                  </a:cubicBezTo>
                  <a:cubicBezTo>
                    <a:pt x="648" y="5351"/>
                    <a:pt x="710" y="5359"/>
                    <a:pt x="770" y="5359"/>
                  </a:cubicBezTo>
                  <a:cubicBezTo>
                    <a:pt x="1071" y="5359"/>
                    <a:pt x="1346" y="5160"/>
                    <a:pt x="1429" y="4847"/>
                  </a:cubicBezTo>
                  <a:cubicBezTo>
                    <a:pt x="1795" y="3429"/>
                    <a:pt x="1872" y="1956"/>
                    <a:pt x="1651" y="504"/>
                  </a:cubicBezTo>
                  <a:cubicBezTo>
                    <a:pt x="1614" y="210"/>
                    <a:pt x="1280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632862" y="5006242"/>
              <a:ext cx="64406" cy="122931"/>
            </a:xfrm>
            <a:custGeom>
              <a:avLst/>
              <a:gdLst/>
              <a:ahLst/>
              <a:cxnLst/>
              <a:rect l="l" t="t" r="r" b="b"/>
              <a:pathLst>
                <a:path w="1851" h="3533" extrusionOk="0">
                  <a:moveTo>
                    <a:pt x="1640" y="1107"/>
                  </a:moveTo>
                  <a:lnTo>
                    <a:pt x="1586" y="1242"/>
                  </a:lnTo>
                  <a:lnTo>
                    <a:pt x="1586" y="1242"/>
                  </a:lnTo>
                  <a:cubicBezTo>
                    <a:pt x="1603" y="1197"/>
                    <a:pt x="1621" y="1151"/>
                    <a:pt x="1640" y="1107"/>
                  </a:cubicBezTo>
                  <a:close/>
                  <a:moveTo>
                    <a:pt x="1401" y="2584"/>
                  </a:moveTo>
                  <a:cubicBezTo>
                    <a:pt x="1404" y="2615"/>
                    <a:pt x="1408" y="2645"/>
                    <a:pt x="1412" y="2676"/>
                  </a:cubicBezTo>
                  <a:lnTo>
                    <a:pt x="1412" y="2676"/>
                  </a:lnTo>
                  <a:cubicBezTo>
                    <a:pt x="1413" y="2679"/>
                    <a:pt x="1413" y="2682"/>
                    <a:pt x="1414" y="2685"/>
                  </a:cubicBezTo>
                  <a:lnTo>
                    <a:pt x="1414" y="2685"/>
                  </a:lnTo>
                  <a:lnTo>
                    <a:pt x="1401" y="2584"/>
                  </a:lnTo>
                  <a:close/>
                  <a:moveTo>
                    <a:pt x="1074" y="0"/>
                  </a:moveTo>
                  <a:cubicBezTo>
                    <a:pt x="839" y="0"/>
                    <a:pt x="604" y="107"/>
                    <a:pt x="488" y="331"/>
                  </a:cubicBezTo>
                  <a:cubicBezTo>
                    <a:pt x="289" y="719"/>
                    <a:pt x="145" y="1140"/>
                    <a:pt x="78" y="1572"/>
                  </a:cubicBezTo>
                  <a:cubicBezTo>
                    <a:pt x="1" y="2048"/>
                    <a:pt x="1" y="2536"/>
                    <a:pt x="78" y="3023"/>
                  </a:cubicBezTo>
                  <a:cubicBezTo>
                    <a:pt x="123" y="3200"/>
                    <a:pt x="234" y="3344"/>
                    <a:pt x="389" y="3433"/>
                  </a:cubicBezTo>
                  <a:cubicBezTo>
                    <a:pt x="501" y="3500"/>
                    <a:pt x="623" y="3532"/>
                    <a:pt x="744" y="3532"/>
                  </a:cubicBezTo>
                  <a:cubicBezTo>
                    <a:pt x="980" y="3532"/>
                    <a:pt x="1209" y="3409"/>
                    <a:pt x="1341" y="3189"/>
                  </a:cubicBezTo>
                  <a:cubicBezTo>
                    <a:pt x="1415" y="3032"/>
                    <a:pt x="1449" y="2854"/>
                    <a:pt x="1414" y="2685"/>
                  </a:cubicBezTo>
                  <a:lnTo>
                    <a:pt x="1414" y="2685"/>
                  </a:lnTo>
                  <a:lnTo>
                    <a:pt x="1419" y="2724"/>
                  </a:lnTo>
                  <a:cubicBezTo>
                    <a:pt x="1416" y="2708"/>
                    <a:pt x="1414" y="2692"/>
                    <a:pt x="1412" y="2676"/>
                  </a:cubicBezTo>
                  <a:lnTo>
                    <a:pt x="1412" y="2676"/>
                  </a:lnTo>
                  <a:cubicBezTo>
                    <a:pt x="1411" y="2670"/>
                    <a:pt x="1409" y="2664"/>
                    <a:pt x="1408" y="2658"/>
                  </a:cubicBezTo>
                  <a:lnTo>
                    <a:pt x="1397" y="2547"/>
                  </a:lnTo>
                  <a:lnTo>
                    <a:pt x="1401" y="2584"/>
                  </a:lnTo>
                  <a:lnTo>
                    <a:pt x="1401" y="2584"/>
                  </a:lnTo>
                  <a:cubicBezTo>
                    <a:pt x="1382" y="2393"/>
                    <a:pt x="1380" y="2202"/>
                    <a:pt x="1397" y="2011"/>
                  </a:cubicBezTo>
                  <a:lnTo>
                    <a:pt x="1397" y="2011"/>
                  </a:lnTo>
                  <a:lnTo>
                    <a:pt x="1397" y="2015"/>
                  </a:lnTo>
                  <a:cubicBezTo>
                    <a:pt x="1397" y="2013"/>
                    <a:pt x="1397" y="2012"/>
                    <a:pt x="1397" y="2010"/>
                  </a:cubicBezTo>
                  <a:lnTo>
                    <a:pt x="1397" y="2010"/>
                  </a:lnTo>
                  <a:cubicBezTo>
                    <a:pt x="1397" y="2010"/>
                    <a:pt x="1397" y="2011"/>
                    <a:pt x="1397" y="2011"/>
                  </a:cubicBezTo>
                  <a:lnTo>
                    <a:pt x="1397" y="2011"/>
                  </a:lnTo>
                  <a:lnTo>
                    <a:pt x="1403" y="1960"/>
                  </a:lnTo>
                  <a:lnTo>
                    <a:pt x="1403" y="1960"/>
                  </a:lnTo>
                  <a:cubicBezTo>
                    <a:pt x="1401" y="1977"/>
                    <a:pt x="1399" y="1993"/>
                    <a:pt x="1397" y="2010"/>
                  </a:cubicBezTo>
                  <a:lnTo>
                    <a:pt x="1397" y="2010"/>
                  </a:lnTo>
                  <a:cubicBezTo>
                    <a:pt x="1403" y="1949"/>
                    <a:pt x="1410" y="1888"/>
                    <a:pt x="1419" y="1827"/>
                  </a:cubicBezTo>
                  <a:lnTo>
                    <a:pt x="1419" y="1827"/>
                  </a:lnTo>
                  <a:lnTo>
                    <a:pt x="1403" y="1960"/>
                  </a:lnTo>
                  <a:lnTo>
                    <a:pt x="1403" y="1960"/>
                  </a:lnTo>
                  <a:cubicBezTo>
                    <a:pt x="1434" y="1722"/>
                    <a:pt x="1496" y="1485"/>
                    <a:pt x="1580" y="1258"/>
                  </a:cubicBezTo>
                  <a:lnTo>
                    <a:pt x="1580" y="1258"/>
                  </a:lnTo>
                  <a:cubicBezTo>
                    <a:pt x="1611" y="1186"/>
                    <a:pt x="1643" y="1112"/>
                    <a:pt x="1685" y="1029"/>
                  </a:cubicBezTo>
                  <a:cubicBezTo>
                    <a:pt x="1851" y="708"/>
                    <a:pt x="1773" y="265"/>
                    <a:pt x="1430" y="88"/>
                  </a:cubicBezTo>
                  <a:cubicBezTo>
                    <a:pt x="1323" y="30"/>
                    <a:pt x="1198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772008" y="5007355"/>
              <a:ext cx="75610" cy="84830"/>
            </a:xfrm>
            <a:custGeom>
              <a:avLst/>
              <a:gdLst/>
              <a:ahLst/>
              <a:cxnLst/>
              <a:rect l="l" t="t" r="r" b="b"/>
              <a:pathLst>
                <a:path w="2173" h="2438" extrusionOk="0">
                  <a:moveTo>
                    <a:pt x="1452" y="1"/>
                  </a:moveTo>
                  <a:cubicBezTo>
                    <a:pt x="1392" y="1"/>
                    <a:pt x="1332" y="8"/>
                    <a:pt x="1275" y="22"/>
                  </a:cubicBezTo>
                  <a:lnTo>
                    <a:pt x="1109" y="100"/>
                  </a:lnTo>
                  <a:cubicBezTo>
                    <a:pt x="1009" y="155"/>
                    <a:pt x="920" y="244"/>
                    <a:pt x="865" y="344"/>
                  </a:cubicBezTo>
                  <a:lnTo>
                    <a:pt x="112" y="1396"/>
                  </a:lnTo>
                  <a:cubicBezTo>
                    <a:pt x="56" y="1473"/>
                    <a:pt x="34" y="1562"/>
                    <a:pt x="23" y="1651"/>
                  </a:cubicBezTo>
                  <a:cubicBezTo>
                    <a:pt x="1" y="1750"/>
                    <a:pt x="12" y="1839"/>
                    <a:pt x="45" y="1928"/>
                  </a:cubicBezTo>
                  <a:cubicBezTo>
                    <a:pt x="90" y="2105"/>
                    <a:pt x="200" y="2249"/>
                    <a:pt x="355" y="2349"/>
                  </a:cubicBezTo>
                  <a:cubicBezTo>
                    <a:pt x="466" y="2408"/>
                    <a:pt x="587" y="2437"/>
                    <a:pt x="707" y="2437"/>
                  </a:cubicBezTo>
                  <a:cubicBezTo>
                    <a:pt x="768" y="2437"/>
                    <a:pt x="828" y="2430"/>
                    <a:pt x="887" y="2415"/>
                  </a:cubicBezTo>
                  <a:lnTo>
                    <a:pt x="1053" y="2349"/>
                  </a:lnTo>
                  <a:cubicBezTo>
                    <a:pt x="1164" y="2282"/>
                    <a:pt x="1242" y="2205"/>
                    <a:pt x="1308" y="2094"/>
                  </a:cubicBezTo>
                  <a:cubicBezTo>
                    <a:pt x="1552" y="1750"/>
                    <a:pt x="1807" y="1396"/>
                    <a:pt x="2061" y="1041"/>
                  </a:cubicBezTo>
                  <a:cubicBezTo>
                    <a:pt x="2139" y="875"/>
                    <a:pt x="2172" y="687"/>
                    <a:pt x="2128" y="510"/>
                  </a:cubicBezTo>
                  <a:cubicBezTo>
                    <a:pt x="2084" y="332"/>
                    <a:pt x="1962" y="188"/>
                    <a:pt x="1807" y="100"/>
                  </a:cubicBezTo>
                  <a:cubicBezTo>
                    <a:pt x="1702" y="32"/>
                    <a:pt x="1577" y="1"/>
                    <a:pt x="1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759308" y="4468485"/>
              <a:ext cx="48226" cy="85909"/>
            </a:xfrm>
            <a:custGeom>
              <a:avLst/>
              <a:gdLst/>
              <a:ahLst/>
              <a:cxnLst/>
              <a:rect l="l" t="t" r="r" b="b"/>
              <a:pathLst>
                <a:path w="1386" h="2469" extrusionOk="0">
                  <a:moveTo>
                    <a:pt x="687" y="0"/>
                  </a:moveTo>
                  <a:cubicBezTo>
                    <a:pt x="510" y="0"/>
                    <a:pt x="333" y="78"/>
                    <a:pt x="200" y="211"/>
                  </a:cubicBezTo>
                  <a:cubicBezTo>
                    <a:pt x="78" y="333"/>
                    <a:pt x="0" y="510"/>
                    <a:pt x="0" y="698"/>
                  </a:cubicBezTo>
                  <a:lnTo>
                    <a:pt x="0" y="1773"/>
                  </a:lnTo>
                  <a:cubicBezTo>
                    <a:pt x="0" y="1961"/>
                    <a:pt x="78" y="2127"/>
                    <a:pt x="200" y="2260"/>
                  </a:cubicBezTo>
                  <a:cubicBezTo>
                    <a:pt x="338" y="2399"/>
                    <a:pt x="515" y="2468"/>
                    <a:pt x="693" y="2468"/>
                  </a:cubicBezTo>
                  <a:cubicBezTo>
                    <a:pt x="870" y="2468"/>
                    <a:pt x="1047" y="2399"/>
                    <a:pt x="1186" y="2260"/>
                  </a:cubicBezTo>
                  <a:cubicBezTo>
                    <a:pt x="1308" y="2127"/>
                    <a:pt x="1385" y="1961"/>
                    <a:pt x="1385" y="1773"/>
                  </a:cubicBezTo>
                  <a:lnTo>
                    <a:pt x="1385" y="698"/>
                  </a:lnTo>
                  <a:cubicBezTo>
                    <a:pt x="1385" y="510"/>
                    <a:pt x="1308" y="333"/>
                    <a:pt x="1186" y="211"/>
                  </a:cubicBezTo>
                  <a:cubicBezTo>
                    <a:pt x="1053" y="78"/>
                    <a:pt x="876" y="0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884187" y="4868593"/>
              <a:ext cx="48226" cy="85596"/>
            </a:xfrm>
            <a:custGeom>
              <a:avLst/>
              <a:gdLst/>
              <a:ahLst/>
              <a:cxnLst/>
              <a:rect l="l" t="t" r="r" b="b"/>
              <a:pathLst>
                <a:path w="1386" h="2460" extrusionOk="0">
                  <a:moveTo>
                    <a:pt x="693" y="0"/>
                  </a:moveTo>
                  <a:cubicBezTo>
                    <a:pt x="516" y="0"/>
                    <a:pt x="338" y="67"/>
                    <a:pt x="200" y="200"/>
                  </a:cubicBezTo>
                  <a:cubicBezTo>
                    <a:pt x="78" y="332"/>
                    <a:pt x="1" y="510"/>
                    <a:pt x="1" y="687"/>
                  </a:cubicBezTo>
                  <a:lnTo>
                    <a:pt x="1" y="1773"/>
                  </a:lnTo>
                  <a:cubicBezTo>
                    <a:pt x="1" y="1950"/>
                    <a:pt x="78" y="2127"/>
                    <a:pt x="200" y="2260"/>
                  </a:cubicBezTo>
                  <a:cubicBezTo>
                    <a:pt x="333" y="2382"/>
                    <a:pt x="510" y="2459"/>
                    <a:pt x="698" y="2459"/>
                  </a:cubicBezTo>
                  <a:cubicBezTo>
                    <a:pt x="876" y="2459"/>
                    <a:pt x="1053" y="2382"/>
                    <a:pt x="1186" y="2260"/>
                  </a:cubicBezTo>
                  <a:cubicBezTo>
                    <a:pt x="1308" y="2127"/>
                    <a:pt x="1385" y="1950"/>
                    <a:pt x="1385" y="1773"/>
                  </a:cubicBezTo>
                  <a:lnTo>
                    <a:pt x="1385" y="687"/>
                  </a:lnTo>
                  <a:cubicBezTo>
                    <a:pt x="1385" y="510"/>
                    <a:pt x="1308" y="332"/>
                    <a:pt x="1186" y="200"/>
                  </a:cubicBezTo>
                  <a:cubicBezTo>
                    <a:pt x="1047" y="67"/>
                    <a:pt x="870" y="0"/>
                    <a:pt x="6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255511" y="5019186"/>
              <a:ext cx="95338" cy="111866"/>
            </a:xfrm>
            <a:custGeom>
              <a:avLst/>
              <a:gdLst/>
              <a:ahLst/>
              <a:cxnLst/>
              <a:rect l="l" t="t" r="r" b="b"/>
              <a:pathLst>
                <a:path w="2740" h="3215" extrusionOk="0">
                  <a:moveTo>
                    <a:pt x="1830" y="0"/>
                  </a:moveTo>
                  <a:cubicBezTo>
                    <a:pt x="1626" y="0"/>
                    <a:pt x="1421" y="93"/>
                    <a:pt x="1275" y="314"/>
                  </a:cubicBezTo>
                  <a:lnTo>
                    <a:pt x="233" y="2130"/>
                  </a:lnTo>
                  <a:cubicBezTo>
                    <a:pt x="1" y="2463"/>
                    <a:pt x="112" y="2917"/>
                    <a:pt x="455" y="3116"/>
                  </a:cubicBezTo>
                  <a:cubicBezTo>
                    <a:pt x="564" y="3183"/>
                    <a:pt x="684" y="3214"/>
                    <a:pt x="803" y="3214"/>
                  </a:cubicBezTo>
                  <a:cubicBezTo>
                    <a:pt x="1059" y="3214"/>
                    <a:pt x="1309" y="3070"/>
                    <a:pt x="1430" y="2828"/>
                  </a:cubicBezTo>
                  <a:lnTo>
                    <a:pt x="2471" y="1012"/>
                  </a:lnTo>
                  <a:cubicBezTo>
                    <a:pt x="2740" y="474"/>
                    <a:pt x="2290" y="0"/>
                    <a:pt x="1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171864" y="4355993"/>
              <a:ext cx="56333" cy="48539"/>
            </a:xfrm>
            <a:custGeom>
              <a:avLst/>
              <a:gdLst/>
              <a:ahLst/>
              <a:cxnLst/>
              <a:rect l="l" t="t" r="r" b="b"/>
              <a:pathLst>
                <a:path w="1619" h="1395" extrusionOk="0">
                  <a:moveTo>
                    <a:pt x="695" y="1"/>
                  </a:moveTo>
                  <a:cubicBezTo>
                    <a:pt x="339" y="1"/>
                    <a:pt x="1" y="278"/>
                    <a:pt x="1" y="697"/>
                  </a:cubicBezTo>
                  <a:cubicBezTo>
                    <a:pt x="1" y="1073"/>
                    <a:pt x="311" y="1384"/>
                    <a:pt x="699" y="1395"/>
                  </a:cubicBezTo>
                  <a:cubicBezTo>
                    <a:pt x="1308" y="1395"/>
                    <a:pt x="1618" y="641"/>
                    <a:pt x="1186" y="209"/>
                  </a:cubicBezTo>
                  <a:cubicBezTo>
                    <a:pt x="1042" y="65"/>
                    <a:pt x="866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34667" y="3868724"/>
              <a:ext cx="101775" cy="87370"/>
            </a:xfrm>
            <a:custGeom>
              <a:avLst/>
              <a:gdLst/>
              <a:ahLst/>
              <a:cxnLst/>
              <a:rect l="l" t="t" r="r" b="b"/>
              <a:pathLst>
                <a:path w="2925" h="2511" extrusionOk="0">
                  <a:moveTo>
                    <a:pt x="1485" y="895"/>
                  </a:moveTo>
                  <a:lnTo>
                    <a:pt x="1529" y="953"/>
                  </a:lnTo>
                  <a:cubicBezTo>
                    <a:pt x="1513" y="935"/>
                    <a:pt x="1499" y="915"/>
                    <a:pt x="1485" y="895"/>
                  </a:cubicBezTo>
                  <a:close/>
                  <a:moveTo>
                    <a:pt x="1662" y="1053"/>
                  </a:moveTo>
                  <a:lnTo>
                    <a:pt x="1716" y="1075"/>
                  </a:lnTo>
                  <a:lnTo>
                    <a:pt x="1716" y="1075"/>
                  </a:lnTo>
                  <a:cubicBezTo>
                    <a:pt x="1698" y="1068"/>
                    <a:pt x="1680" y="1061"/>
                    <a:pt x="1662" y="1053"/>
                  </a:cubicBezTo>
                  <a:close/>
                  <a:moveTo>
                    <a:pt x="1993" y="1131"/>
                  </a:moveTo>
                  <a:cubicBezTo>
                    <a:pt x="1983" y="1133"/>
                    <a:pt x="1974" y="1135"/>
                    <a:pt x="1964" y="1138"/>
                  </a:cubicBezTo>
                  <a:lnTo>
                    <a:pt x="1964" y="1138"/>
                  </a:lnTo>
                  <a:cubicBezTo>
                    <a:pt x="1961" y="1137"/>
                    <a:pt x="1958" y="1136"/>
                    <a:pt x="1954" y="1136"/>
                  </a:cubicBezTo>
                  <a:lnTo>
                    <a:pt x="1954" y="1136"/>
                  </a:lnTo>
                  <a:lnTo>
                    <a:pt x="1993" y="1131"/>
                  </a:lnTo>
                  <a:close/>
                  <a:moveTo>
                    <a:pt x="1944" y="1137"/>
                  </a:moveTo>
                  <a:lnTo>
                    <a:pt x="1960" y="1139"/>
                  </a:lnTo>
                  <a:lnTo>
                    <a:pt x="1960" y="1139"/>
                  </a:lnTo>
                  <a:cubicBezTo>
                    <a:pt x="1957" y="1140"/>
                    <a:pt x="1953" y="1141"/>
                    <a:pt x="1950" y="1142"/>
                  </a:cubicBezTo>
                  <a:lnTo>
                    <a:pt x="1906" y="1142"/>
                  </a:lnTo>
                  <a:lnTo>
                    <a:pt x="1944" y="1137"/>
                  </a:lnTo>
                  <a:close/>
                  <a:moveTo>
                    <a:pt x="698" y="1"/>
                  </a:moveTo>
                  <a:cubicBezTo>
                    <a:pt x="521" y="1"/>
                    <a:pt x="344" y="67"/>
                    <a:pt x="211" y="200"/>
                  </a:cubicBezTo>
                  <a:cubicBezTo>
                    <a:pt x="78" y="333"/>
                    <a:pt x="0" y="510"/>
                    <a:pt x="0" y="698"/>
                  </a:cubicBezTo>
                  <a:cubicBezTo>
                    <a:pt x="22" y="986"/>
                    <a:pt x="111" y="1275"/>
                    <a:pt x="255" y="1529"/>
                  </a:cubicBezTo>
                  <a:cubicBezTo>
                    <a:pt x="366" y="1729"/>
                    <a:pt x="521" y="1906"/>
                    <a:pt x="698" y="2050"/>
                  </a:cubicBezTo>
                  <a:cubicBezTo>
                    <a:pt x="920" y="2227"/>
                    <a:pt x="1174" y="2360"/>
                    <a:pt x="1451" y="2449"/>
                  </a:cubicBezTo>
                  <a:cubicBezTo>
                    <a:pt x="1602" y="2491"/>
                    <a:pt x="1758" y="2510"/>
                    <a:pt x="1916" y="2510"/>
                  </a:cubicBezTo>
                  <a:cubicBezTo>
                    <a:pt x="2049" y="2510"/>
                    <a:pt x="2184" y="2496"/>
                    <a:pt x="2315" y="2471"/>
                  </a:cubicBezTo>
                  <a:cubicBezTo>
                    <a:pt x="2493" y="2427"/>
                    <a:pt x="2648" y="2316"/>
                    <a:pt x="2736" y="2161"/>
                  </a:cubicBezTo>
                  <a:cubicBezTo>
                    <a:pt x="2925" y="1828"/>
                    <a:pt x="2814" y="1407"/>
                    <a:pt x="2493" y="1208"/>
                  </a:cubicBezTo>
                  <a:lnTo>
                    <a:pt x="2327" y="1142"/>
                  </a:lnTo>
                  <a:cubicBezTo>
                    <a:pt x="2266" y="1125"/>
                    <a:pt x="2202" y="1117"/>
                    <a:pt x="2138" y="1117"/>
                  </a:cubicBezTo>
                  <a:cubicBezTo>
                    <a:pt x="2101" y="1117"/>
                    <a:pt x="2064" y="1120"/>
                    <a:pt x="2027" y="1125"/>
                  </a:cubicBezTo>
                  <a:lnTo>
                    <a:pt x="2027" y="1125"/>
                  </a:lnTo>
                  <a:cubicBezTo>
                    <a:pt x="1999" y="1127"/>
                    <a:pt x="1972" y="1128"/>
                    <a:pt x="1944" y="1128"/>
                  </a:cubicBezTo>
                  <a:cubicBezTo>
                    <a:pt x="1934" y="1128"/>
                    <a:pt x="1924" y="1128"/>
                    <a:pt x="1913" y="1127"/>
                  </a:cubicBezTo>
                  <a:lnTo>
                    <a:pt x="1913" y="1127"/>
                  </a:lnTo>
                  <a:cubicBezTo>
                    <a:pt x="1861" y="1116"/>
                    <a:pt x="1808" y="1104"/>
                    <a:pt x="1758" y="1089"/>
                  </a:cubicBezTo>
                  <a:lnTo>
                    <a:pt x="1758" y="1089"/>
                  </a:lnTo>
                  <a:cubicBezTo>
                    <a:pt x="1696" y="1059"/>
                    <a:pt x="1640" y="1024"/>
                    <a:pt x="1585" y="986"/>
                  </a:cubicBezTo>
                  <a:lnTo>
                    <a:pt x="1585" y="986"/>
                  </a:lnTo>
                  <a:cubicBezTo>
                    <a:pt x="1544" y="948"/>
                    <a:pt x="1504" y="910"/>
                    <a:pt x="1469" y="869"/>
                  </a:cubicBezTo>
                  <a:lnTo>
                    <a:pt x="1469" y="869"/>
                  </a:lnTo>
                  <a:cubicBezTo>
                    <a:pt x="1444" y="829"/>
                    <a:pt x="1423" y="787"/>
                    <a:pt x="1403" y="746"/>
                  </a:cubicBezTo>
                  <a:lnTo>
                    <a:pt x="1403" y="746"/>
                  </a:lnTo>
                  <a:cubicBezTo>
                    <a:pt x="1396" y="724"/>
                    <a:pt x="1389" y="703"/>
                    <a:pt x="1384" y="681"/>
                  </a:cubicBezTo>
                  <a:lnTo>
                    <a:pt x="1384" y="681"/>
                  </a:lnTo>
                  <a:cubicBezTo>
                    <a:pt x="1370" y="500"/>
                    <a:pt x="1304" y="340"/>
                    <a:pt x="1186" y="200"/>
                  </a:cubicBezTo>
                  <a:cubicBezTo>
                    <a:pt x="1053" y="67"/>
                    <a:pt x="875" y="1"/>
                    <a:pt x="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31570" y="4133931"/>
              <a:ext cx="101427" cy="83821"/>
            </a:xfrm>
            <a:custGeom>
              <a:avLst/>
              <a:gdLst/>
              <a:ahLst/>
              <a:cxnLst/>
              <a:rect l="l" t="t" r="r" b="b"/>
              <a:pathLst>
                <a:path w="2915" h="2409" extrusionOk="0">
                  <a:moveTo>
                    <a:pt x="714" y="0"/>
                  </a:moveTo>
                  <a:cubicBezTo>
                    <a:pt x="479" y="0"/>
                    <a:pt x="247" y="123"/>
                    <a:pt x="122" y="343"/>
                  </a:cubicBezTo>
                  <a:cubicBezTo>
                    <a:pt x="23" y="510"/>
                    <a:pt x="1" y="698"/>
                    <a:pt x="56" y="886"/>
                  </a:cubicBezTo>
                  <a:cubicBezTo>
                    <a:pt x="100" y="1052"/>
                    <a:pt x="222" y="1196"/>
                    <a:pt x="366" y="1296"/>
                  </a:cubicBezTo>
                  <a:lnTo>
                    <a:pt x="1851" y="2315"/>
                  </a:lnTo>
                  <a:cubicBezTo>
                    <a:pt x="1954" y="2374"/>
                    <a:pt x="2077" y="2409"/>
                    <a:pt x="2200" y="2409"/>
                  </a:cubicBezTo>
                  <a:cubicBezTo>
                    <a:pt x="2262" y="2409"/>
                    <a:pt x="2323" y="2400"/>
                    <a:pt x="2382" y="2382"/>
                  </a:cubicBezTo>
                  <a:cubicBezTo>
                    <a:pt x="2548" y="2337"/>
                    <a:pt x="2704" y="2227"/>
                    <a:pt x="2792" y="2072"/>
                  </a:cubicBezTo>
                  <a:cubicBezTo>
                    <a:pt x="2892" y="1905"/>
                    <a:pt x="2914" y="1717"/>
                    <a:pt x="2870" y="1529"/>
                  </a:cubicBezTo>
                  <a:cubicBezTo>
                    <a:pt x="2814" y="1363"/>
                    <a:pt x="2693" y="1219"/>
                    <a:pt x="2548" y="1119"/>
                  </a:cubicBezTo>
                  <a:lnTo>
                    <a:pt x="1064" y="100"/>
                  </a:lnTo>
                  <a:cubicBezTo>
                    <a:pt x="956" y="32"/>
                    <a:pt x="834" y="0"/>
                    <a:pt x="7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-14742" y="3231105"/>
              <a:ext cx="172792" cy="121295"/>
            </a:xfrm>
            <a:custGeom>
              <a:avLst/>
              <a:gdLst/>
              <a:ahLst/>
              <a:cxnLst/>
              <a:rect l="l" t="t" r="r" b="b"/>
              <a:pathLst>
                <a:path w="4966" h="3486" extrusionOk="0">
                  <a:moveTo>
                    <a:pt x="1002" y="1"/>
                  </a:moveTo>
                  <a:cubicBezTo>
                    <a:pt x="389" y="1"/>
                    <a:pt x="0" y="920"/>
                    <a:pt x="678" y="1310"/>
                  </a:cubicBezTo>
                  <a:cubicBezTo>
                    <a:pt x="1254" y="1631"/>
                    <a:pt x="1797" y="1986"/>
                    <a:pt x="2340" y="2352"/>
                  </a:cubicBezTo>
                  <a:cubicBezTo>
                    <a:pt x="2533" y="2475"/>
                    <a:pt x="2721" y="2604"/>
                    <a:pt x="2907" y="2735"/>
                  </a:cubicBezTo>
                  <a:lnTo>
                    <a:pt x="2907" y="2735"/>
                  </a:lnTo>
                  <a:cubicBezTo>
                    <a:pt x="2975" y="2920"/>
                    <a:pt x="3119" y="3074"/>
                    <a:pt x="3312" y="3151"/>
                  </a:cubicBezTo>
                  <a:lnTo>
                    <a:pt x="3312" y="3151"/>
                  </a:lnTo>
                  <a:cubicBezTo>
                    <a:pt x="3325" y="3159"/>
                    <a:pt x="3338" y="3166"/>
                    <a:pt x="3348" y="3171"/>
                  </a:cubicBezTo>
                  <a:cubicBezTo>
                    <a:pt x="3403" y="3193"/>
                    <a:pt x="3447" y="3227"/>
                    <a:pt x="3503" y="3260"/>
                  </a:cubicBezTo>
                  <a:cubicBezTo>
                    <a:pt x="3625" y="3349"/>
                    <a:pt x="3758" y="3415"/>
                    <a:pt x="3902" y="3459"/>
                  </a:cubicBezTo>
                  <a:cubicBezTo>
                    <a:pt x="3967" y="3477"/>
                    <a:pt x="4031" y="3486"/>
                    <a:pt x="4094" y="3486"/>
                  </a:cubicBezTo>
                  <a:cubicBezTo>
                    <a:pt x="4599" y="3486"/>
                    <a:pt x="4966" y="2924"/>
                    <a:pt x="4699" y="2440"/>
                  </a:cubicBezTo>
                  <a:cubicBezTo>
                    <a:pt x="4555" y="2219"/>
                    <a:pt x="4356" y="2041"/>
                    <a:pt x="4145" y="1908"/>
                  </a:cubicBezTo>
                  <a:cubicBezTo>
                    <a:pt x="3248" y="1277"/>
                    <a:pt x="2340" y="657"/>
                    <a:pt x="1376" y="114"/>
                  </a:cubicBezTo>
                  <a:cubicBezTo>
                    <a:pt x="1247" y="35"/>
                    <a:pt x="1120" y="1"/>
                    <a:pt x="1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7673874" y="2557057"/>
              <a:ext cx="1975869" cy="3240876"/>
            </a:xfrm>
            <a:custGeom>
              <a:avLst/>
              <a:gdLst/>
              <a:ahLst/>
              <a:cxnLst/>
              <a:rect l="l" t="t" r="r" b="b"/>
              <a:pathLst>
                <a:path w="56786" h="93142" fill="none" extrusionOk="0">
                  <a:moveTo>
                    <a:pt x="56785" y="10258"/>
                  </a:moveTo>
                  <a:cubicBezTo>
                    <a:pt x="53894" y="7345"/>
                    <a:pt x="50349" y="5140"/>
                    <a:pt x="46594" y="3501"/>
                  </a:cubicBezTo>
                  <a:cubicBezTo>
                    <a:pt x="40124" y="698"/>
                    <a:pt x="31550" y="0"/>
                    <a:pt x="26964" y="5351"/>
                  </a:cubicBezTo>
                  <a:cubicBezTo>
                    <a:pt x="24283" y="8486"/>
                    <a:pt x="23718" y="12906"/>
                    <a:pt x="23884" y="17027"/>
                  </a:cubicBezTo>
                  <a:cubicBezTo>
                    <a:pt x="24039" y="21147"/>
                    <a:pt x="24804" y="25268"/>
                    <a:pt x="24327" y="29367"/>
                  </a:cubicBezTo>
                  <a:cubicBezTo>
                    <a:pt x="23840" y="33455"/>
                    <a:pt x="21768" y="37709"/>
                    <a:pt x="17969" y="39293"/>
                  </a:cubicBezTo>
                  <a:cubicBezTo>
                    <a:pt x="15111" y="40489"/>
                    <a:pt x="11776" y="39991"/>
                    <a:pt x="8896" y="41121"/>
                  </a:cubicBezTo>
                  <a:cubicBezTo>
                    <a:pt x="3756" y="43137"/>
                    <a:pt x="1" y="48964"/>
                    <a:pt x="1186" y="54358"/>
                  </a:cubicBezTo>
                  <a:cubicBezTo>
                    <a:pt x="2371" y="59753"/>
                    <a:pt x="7633" y="65082"/>
                    <a:pt x="10613" y="69734"/>
                  </a:cubicBezTo>
                  <a:cubicBezTo>
                    <a:pt x="15122" y="76769"/>
                    <a:pt x="18766" y="84800"/>
                    <a:pt x="18323" y="93141"/>
                  </a:cubicBezTo>
                </a:path>
              </a:pathLst>
            </a:custGeom>
            <a:solidFill>
              <a:schemeClr val="lt2"/>
            </a:solidFill>
            <a:ln w="692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8005749" y="2836878"/>
              <a:ext cx="1828234" cy="3011542"/>
            </a:xfrm>
            <a:custGeom>
              <a:avLst/>
              <a:gdLst/>
              <a:ahLst/>
              <a:cxnLst/>
              <a:rect l="l" t="t" r="r" b="b"/>
              <a:pathLst>
                <a:path w="52543" h="86551" fill="none" extrusionOk="0">
                  <a:moveTo>
                    <a:pt x="52542" y="16994"/>
                  </a:moveTo>
                  <a:cubicBezTo>
                    <a:pt x="48012" y="11643"/>
                    <a:pt x="35250" y="1"/>
                    <a:pt x="27429" y="4509"/>
                  </a:cubicBezTo>
                  <a:cubicBezTo>
                    <a:pt x="25734" y="5495"/>
                    <a:pt x="24649" y="7312"/>
                    <a:pt x="24183" y="9217"/>
                  </a:cubicBezTo>
                  <a:cubicBezTo>
                    <a:pt x="23065" y="13726"/>
                    <a:pt x="24505" y="18478"/>
                    <a:pt x="24538" y="23020"/>
                  </a:cubicBezTo>
                  <a:cubicBezTo>
                    <a:pt x="24571" y="27529"/>
                    <a:pt x="23408" y="31683"/>
                    <a:pt x="20317" y="35017"/>
                  </a:cubicBezTo>
                  <a:cubicBezTo>
                    <a:pt x="16329" y="39326"/>
                    <a:pt x="8597" y="37044"/>
                    <a:pt x="4576" y="41653"/>
                  </a:cubicBezTo>
                  <a:cubicBezTo>
                    <a:pt x="1" y="46881"/>
                    <a:pt x="6038" y="53207"/>
                    <a:pt x="9572" y="56674"/>
                  </a:cubicBezTo>
                  <a:cubicBezTo>
                    <a:pt x="17725" y="64705"/>
                    <a:pt x="19708" y="75451"/>
                    <a:pt x="19320" y="86551"/>
                  </a:cubicBezTo>
                </a:path>
              </a:pathLst>
            </a:custGeom>
            <a:solidFill>
              <a:schemeClr val="lt2"/>
            </a:solidFill>
            <a:ln w="761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9"/>
          <p:cNvSpPr/>
          <p:nvPr/>
        </p:nvSpPr>
        <p:spPr>
          <a:xfrm>
            <a:off x="149725" y="922425"/>
            <a:ext cx="8844600" cy="4054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9"/>
          <p:cNvSpPr txBox="1">
            <a:spLocks noGrp="1"/>
          </p:cNvSpPr>
          <p:nvPr>
            <p:ph type="title"/>
          </p:nvPr>
        </p:nvSpPr>
        <p:spPr>
          <a:xfrm>
            <a:off x="1192074" y="1437575"/>
            <a:ext cx="3543000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7" name="Google Shape;527;p9"/>
          <p:cNvSpPr txBox="1">
            <a:spLocks noGrp="1"/>
          </p:cNvSpPr>
          <p:nvPr>
            <p:ph type="subTitle" idx="1"/>
          </p:nvPr>
        </p:nvSpPr>
        <p:spPr>
          <a:xfrm>
            <a:off x="1192063" y="3548050"/>
            <a:ext cx="3804600" cy="10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11"/>
          <p:cNvGrpSpPr/>
          <p:nvPr/>
        </p:nvGrpSpPr>
        <p:grpSpPr>
          <a:xfrm rot="10800000">
            <a:off x="-733898" y="-711877"/>
            <a:ext cx="9874856" cy="5855372"/>
            <a:chOff x="-40873" y="-6952"/>
            <a:chExt cx="9874856" cy="5855372"/>
          </a:xfrm>
        </p:grpSpPr>
        <p:sp>
          <p:nvSpPr>
            <p:cNvPr id="532" name="Google Shape;532;p11"/>
            <p:cNvSpPr/>
            <p:nvPr/>
          </p:nvSpPr>
          <p:spPr>
            <a:xfrm>
              <a:off x="7525856" y="351506"/>
              <a:ext cx="1646291" cy="1785888"/>
            </a:xfrm>
            <a:custGeom>
              <a:avLst/>
              <a:gdLst/>
              <a:ahLst/>
              <a:cxnLst/>
              <a:rect l="l" t="t" r="r" b="b"/>
              <a:pathLst>
                <a:path w="47314" h="51326" extrusionOk="0">
                  <a:moveTo>
                    <a:pt x="47314" y="1"/>
                  </a:moveTo>
                  <a:lnTo>
                    <a:pt x="10159" y="621"/>
                  </a:lnTo>
                  <a:cubicBezTo>
                    <a:pt x="5850" y="4853"/>
                    <a:pt x="2981" y="10336"/>
                    <a:pt x="1951" y="16285"/>
                  </a:cubicBezTo>
                  <a:cubicBezTo>
                    <a:pt x="1" y="27717"/>
                    <a:pt x="5639" y="39914"/>
                    <a:pt x="15244" y="46416"/>
                  </a:cubicBezTo>
                  <a:cubicBezTo>
                    <a:pt x="20167" y="49746"/>
                    <a:pt x="27019" y="51325"/>
                    <a:pt x="33826" y="51325"/>
                  </a:cubicBezTo>
                  <a:cubicBezTo>
                    <a:pt x="38566" y="51325"/>
                    <a:pt x="43284" y="50559"/>
                    <a:pt x="47314" y="49086"/>
                  </a:cubicBezTo>
                  <a:lnTo>
                    <a:pt x="47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6254656" y="-6952"/>
              <a:ext cx="2925981" cy="1564453"/>
            </a:xfrm>
            <a:custGeom>
              <a:avLst/>
              <a:gdLst/>
              <a:ahLst/>
              <a:cxnLst/>
              <a:rect l="l" t="t" r="r" b="b"/>
              <a:pathLst>
                <a:path w="84092" h="44962" extrusionOk="0">
                  <a:moveTo>
                    <a:pt x="1009" y="0"/>
                  </a:moveTo>
                  <a:lnTo>
                    <a:pt x="1009" y="0"/>
                  </a:lnTo>
                  <a:cubicBezTo>
                    <a:pt x="1" y="7345"/>
                    <a:pt x="3678" y="18821"/>
                    <a:pt x="10115" y="22610"/>
                  </a:cubicBezTo>
                  <a:cubicBezTo>
                    <a:pt x="13740" y="24746"/>
                    <a:pt x="17816" y="25544"/>
                    <a:pt x="22015" y="25544"/>
                  </a:cubicBezTo>
                  <a:cubicBezTo>
                    <a:pt x="26745" y="25544"/>
                    <a:pt x="31631" y="24530"/>
                    <a:pt x="36203" y="23275"/>
                  </a:cubicBezTo>
                  <a:cubicBezTo>
                    <a:pt x="39898" y="22256"/>
                    <a:pt x="43831" y="21124"/>
                    <a:pt x="47602" y="21124"/>
                  </a:cubicBezTo>
                  <a:cubicBezTo>
                    <a:pt x="49698" y="21124"/>
                    <a:pt x="51745" y="21474"/>
                    <a:pt x="53672" y="22388"/>
                  </a:cubicBezTo>
                  <a:cubicBezTo>
                    <a:pt x="61105" y="25922"/>
                    <a:pt x="62767" y="36036"/>
                    <a:pt x="69137" y="41254"/>
                  </a:cubicBezTo>
                  <a:cubicBezTo>
                    <a:pt x="72798" y="44244"/>
                    <a:pt x="77036" y="44961"/>
                    <a:pt x="80669" y="44961"/>
                  </a:cubicBezTo>
                  <a:cubicBezTo>
                    <a:pt x="81894" y="44961"/>
                    <a:pt x="83050" y="44880"/>
                    <a:pt x="84092" y="44776"/>
                  </a:cubicBezTo>
                  <a:lnTo>
                    <a:pt x="83848" y="244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-40873" y="332995"/>
              <a:ext cx="2449951" cy="2245113"/>
            </a:xfrm>
            <a:custGeom>
              <a:avLst/>
              <a:gdLst/>
              <a:ahLst/>
              <a:cxnLst/>
              <a:rect l="l" t="t" r="r" b="b"/>
              <a:pathLst>
                <a:path w="70411" h="64524" extrusionOk="0">
                  <a:moveTo>
                    <a:pt x="59521" y="1"/>
                  </a:moveTo>
                  <a:lnTo>
                    <a:pt x="0" y="1485"/>
                  </a:lnTo>
                  <a:lnTo>
                    <a:pt x="476" y="64462"/>
                  </a:lnTo>
                  <a:cubicBezTo>
                    <a:pt x="1156" y="64503"/>
                    <a:pt x="1843" y="64523"/>
                    <a:pt x="2535" y="64523"/>
                  </a:cubicBezTo>
                  <a:cubicBezTo>
                    <a:pt x="15365" y="64523"/>
                    <a:pt x="30207" y="57589"/>
                    <a:pt x="36113" y="46427"/>
                  </a:cubicBezTo>
                  <a:cubicBezTo>
                    <a:pt x="39326" y="40346"/>
                    <a:pt x="41486" y="32547"/>
                    <a:pt x="47955" y="30199"/>
                  </a:cubicBezTo>
                  <a:cubicBezTo>
                    <a:pt x="50426" y="29301"/>
                    <a:pt x="53129" y="29412"/>
                    <a:pt x="55721" y="29002"/>
                  </a:cubicBezTo>
                  <a:cubicBezTo>
                    <a:pt x="62622" y="27906"/>
                    <a:pt x="68903" y="22489"/>
                    <a:pt x="70067" y="15609"/>
                  </a:cubicBezTo>
                  <a:cubicBezTo>
                    <a:pt x="70410" y="13471"/>
                    <a:pt x="70233" y="11289"/>
                    <a:pt x="69557" y="9240"/>
                  </a:cubicBezTo>
                  <a:cubicBezTo>
                    <a:pt x="68073" y="4631"/>
                    <a:pt x="64295" y="743"/>
                    <a:pt x="59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-40873" y="-6952"/>
              <a:ext cx="3132942" cy="1726076"/>
            </a:xfrm>
            <a:custGeom>
              <a:avLst/>
              <a:gdLst/>
              <a:ahLst/>
              <a:cxnLst/>
              <a:rect l="l" t="t" r="r" b="b"/>
              <a:pathLst>
                <a:path w="90040" h="49607" extrusionOk="0">
                  <a:moveTo>
                    <a:pt x="90040" y="0"/>
                  </a:moveTo>
                  <a:lnTo>
                    <a:pt x="0" y="244"/>
                  </a:lnTo>
                  <a:lnTo>
                    <a:pt x="0" y="49573"/>
                  </a:lnTo>
                  <a:cubicBezTo>
                    <a:pt x="485" y="49595"/>
                    <a:pt x="981" y="49607"/>
                    <a:pt x="1485" y="49607"/>
                  </a:cubicBezTo>
                  <a:cubicBezTo>
                    <a:pt x="10212" y="49607"/>
                    <a:pt x="21495" y="46237"/>
                    <a:pt x="25789" y="38927"/>
                  </a:cubicBezTo>
                  <a:cubicBezTo>
                    <a:pt x="29877" y="31959"/>
                    <a:pt x="31228" y="22233"/>
                    <a:pt x="38683" y="19120"/>
                  </a:cubicBezTo>
                  <a:cubicBezTo>
                    <a:pt x="40345" y="18428"/>
                    <a:pt x="42096" y="18184"/>
                    <a:pt x="43883" y="18184"/>
                  </a:cubicBezTo>
                  <a:cubicBezTo>
                    <a:pt x="46588" y="18184"/>
                    <a:pt x="49377" y="18744"/>
                    <a:pt x="52065" y="19165"/>
                  </a:cubicBezTo>
                  <a:cubicBezTo>
                    <a:pt x="54951" y="19613"/>
                    <a:pt x="57906" y="19876"/>
                    <a:pt x="60850" y="19876"/>
                  </a:cubicBezTo>
                  <a:cubicBezTo>
                    <a:pt x="63794" y="19876"/>
                    <a:pt x="66727" y="19613"/>
                    <a:pt x="69568" y="19010"/>
                  </a:cubicBezTo>
                  <a:cubicBezTo>
                    <a:pt x="72703" y="18356"/>
                    <a:pt x="75716" y="17226"/>
                    <a:pt x="78508" y="15642"/>
                  </a:cubicBezTo>
                  <a:cubicBezTo>
                    <a:pt x="82740" y="13216"/>
                    <a:pt x="88046" y="5572"/>
                    <a:pt x="90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1717144" y="3790470"/>
              <a:ext cx="2749431" cy="1404605"/>
            </a:xfrm>
            <a:custGeom>
              <a:avLst/>
              <a:gdLst/>
              <a:ahLst/>
              <a:cxnLst/>
              <a:rect l="l" t="t" r="r" b="b"/>
              <a:pathLst>
                <a:path w="79018" h="40368" extrusionOk="0">
                  <a:moveTo>
                    <a:pt x="39914" y="1"/>
                  </a:moveTo>
                  <a:cubicBezTo>
                    <a:pt x="39903" y="1"/>
                    <a:pt x="39892" y="1"/>
                    <a:pt x="39880" y="1"/>
                  </a:cubicBezTo>
                  <a:cubicBezTo>
                    <a:pt x="19099" y="1"/>
                    <a:pt x="1319" y="19919"/>
                    <a:pt x="1" y="40368"/>
                  </a:cubicBezTo>
                  <a:lnTo>
                    <a:pt x="79018" y="40124"/>
                  </a:lnTo>
                  <a:cubicBezTo>
                    <a:pt x="78531" y="32713"/>
                    <a:pt x="75983" y="22367"/>
                    <a:pt x="71950" y="16640"/>
                  </a:cubicBezTo>
                  <a:cubicBezTo>
                    <a:pt x="64623" y="6203"/>
                    <a:pt x="52663" y="1"/>
                    <a:pt x="39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4418767" y="4054425"/>
              <a:ext cx="2393270" cy="1129098"/>
            </a:xfrm>
            <a:custGeom>
              <a:avLst/>
              <a:gdLst/>
              <a:ahLst/>
              <a:cxnLst/>
              <a:rect l="l" t="t" r="r" b="b"/>
              <a:pathLst>
                <a:path w="68782" h="32450" extrusionOk="0">
                  <a:moveTo>
                    <a:pt x="45725" y="0"/>
                  </a:moveTo>
                  <a:cubicBezTo>
                    <a:pt x="41591" y="0"/>
                    <a:pt x="37410" y="1148"/>
                    <a:pt x="34120" y="3637"/>
                  </a:cubicBezTo>
                  <a:cubicBezTo>
                    <a:pt x="32214" y="5088"/>
                    <a:pt x="30663" y="6916"/>
                    <a:pt x="29102" y="8732"/>
                  </a:cubicBezTo>
                  <a:cubicBezTo>
                    <a:pt x="28093" y="9907"/>
                    <a:pt x="27074" y="11070"/>
                    <a:pt x="25944" y="12122"/>
                  </a:cubicBezTo>
                  <a:cubicBezTo>
                    <a:pt x="22843" y="15002"/>
                    <a:pt x="18988" y="16952"/>
                    <a:pt x="14833" y="17750"/>
                  </a:cubicBezTo>
                  <a:cubicBezTo>
                    <a:pt x="14237" y="17862"/>
                    <a:pt x="13601" y="17896"/>
                    <a:pt x="12947" y="17896"/>
                  </a:cubicBezTo>
                  <a:cubicBezTo>
                    <a:pt x="12001" y="17896"/>
                    <a:pt x="11017" y="17826"/>
                    <a:pt x="10061" y="17826"/>
                  </a:cubicBezTo>
                  <a:cubicBezTo>
                    <a:pt x="8952" y="17826"/>
                    <a:pt x="7879" y="17920"/>
                    <a:pt x="6946" y="18326"/>
                  </a:cubicBezTo>
                  <a:cubicBezTo>
                    <a:pt x="3135" y="19987"/>
                    <a:pt x="0" y="25504"/>
                    <a:pt x="244" y="32206"/>
                  </a:cubicBezTo>
                  <a:lnTo>
                    <a:pt x="62977" y="32450"/>
                  </a:lnTo>
                  <a:cubicBezTo>
                    <a:pt x="66799" y="29337"/>
                    <a:pt x="68782" y="23344"/>
                    <a:pt x="68560" y="20596"/>
                  </a:cubicBezTo>
                  <a:cubicBezTo>
                    <a:pt x="67574" y="9164"/>
                    <a:pt x="57981" y="424"/>
                    <a:pt x="46516" y="14"/>
                  </a:cubicBezTo>
                  <a:cubicBezTo>
                    <a:pt x="46252" y="5"/>
                    <a:pt x="45989" y="0"/>
                    <a:pt x="45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607810" y="2713530"/>
              <a:ext cx="330379" cy="330379"/>
            </a:xfrm>
            <a:custGeom>
              <a:avLst/>
              <a:gdLst/>
              <a:ahLst/>
              <a:cxnLst/>
              <a:rect l="l" t="t" r="r" b="b"/>
              <a:pathLst>
                <a:path w="9495" h="9495" extrusionOk="0">
                  <a:moveTo>
                    <a:pt x="4742" y="1"/>
                  </a:moveTo>
                  <a:lnTo>
                    <a:pt x="1" y="4742"/>
                  </a:lnTo>
                  <a:lnTo>
                    <a:pt x="4742" y="9494"/>
                  </a:lnTo>
                  <a:lnTo>
                    <a:pt x="9494" y="4742"/>
                  </a:lnTo>
                  <a:lnTo>
                    <a:pt x="4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7562878" y="4177773"/>
              <a:ext cx="341548" cy="175889"/>
            </a:xfrm>
            <a:custGeom>
              <a:avLst/>
              <a:gdLst/>
              <a:ahLst/>
              <a:cxnLst/>
              <a:rect l="l" t="t" r="r" b="b"/>
              <a:pathLst>
                <a:path w="9816" h="5055" extrusionOk="0">
                  <a:moveTo>
                    <a:pt x="4459" y="1443"/>
                  </a:moveTo>
                  <a:lnTo>
                    <a:pt x="4587" y="1498"/>
                  </a:lnTo>
                  <a:cubicBezTo>
                    <a:pt x="4544" y="1480"/>
                    <a:pt x="4501" y="1462"/>
                    <a:pt x="4459" y="1443"/>
                  </a:cubicBezTo>
                  <a:close/>
                  <a:moveTo>
                    <a:pt x="7179" y="2207"/>
                  </a:moveTo>
                  <a:lnTo>
                    <a:pt x="7336" y="2226"/>
                  </a:lnTo>
                  <a:lnTo>
                    <a:pt x="7336" y="2226"/>
                  </a:lnTo>
                  <a:cubicBezTo>
                    <a:pt x="7283" y="2221"/>
                    <a:pt x="7231" y="2214"/>
                    <a:pt x="7179" y="2207"/>
                  </a:cubicBezTo>
                  <a:close/>
                  <a:moveTo>
                    <a:pt x="1542" y="0"/>
                  </a:moveTo>
                  <a:cubicBezTo>
                    <a:pt x="1410" y="0"/>
                    <a:pt x="1282" y="16"/>
                    <a:pt x="1175" y="47"/>
                  </a:cubicBezTo>
                  <a:cubicBezTo>
                    <a:pt x="432" y="247"/>
                    <a:pt x="0" y="1011"/>
                    <a:pt x="200" y="1753"/>
                  </a:cubicBezTo>
                  <a:cubicBezTo>
                    <a:pt x="311" y="2086"/>
                    <a:pt x="532" y="2385"/>
                    <a:pt x="842" y="2584"/>
                  </a:cubicBezTo>
                  <a:cubicBezTo>
                    <a:pt x="2947" y="4035"/>
                    <a:pt x="5406" y="4888"/>
                    <a:pt x="7965" y="5054"/>
                  </a:cubicBezTo>
                  <a:cubicBezTo>
                    <a:pt x="9195" y="5054"/>
                    <a:pt x="9815" y="3559"/>
                    <a:pt x="8940" y="2695"/>
                  </a:cubicBezTo>
                  <a:cubicBezTo>
                    <a:pt x="8674" y="2440"/>
                    <a:pt x="8320" y="2296"/>
                    <a:pt x="7965" y="2285"/>
                  </a:cubicBezTo>
                  <a:lnTo>
                    <a:pt x="7954" y="2285"/>
                  </a:lnTo>
                  <a:cubicBezTo>
                    <a:pt x="7791" y="2271"/>
                    <a:pt x="7624" y="2257"/>
                    <a:pt x="7458" y="2240"/>
                  </a:cubicBezTo>
                  <a:lnTo>
                    <a:pt x="7458" y="2240"/>
                  </a:lnTo>
                  <a:cubicBezTo>
                    <a:pt x="6390" y="2086"/>
                    <a:pt x="5342" y="1803"/>
                    <a:pt x="4343" y="1391"/>
                  </a:cubicBezTo>
                  <a:lnTo>
                    <a:pt x="4343" y="1391"/>
                  </a:lnTo>
                  <a:cubicBezTo>
                    <a:pt x="3602" y="1056"/>
                    <a:pt x="2897" y="650"/>
                    <a:pt x="2238" y="180"/>
                  </a:cubicBezTo>
                  <a:cubicBezTo>
                    <a:pt x="2057" y="57"/>
                    <a:pt x="1792" y="0"/>
                    <a:pt x="1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7874328" y="4017507"/>
              <a:ext cx="220496" cy="157969"/>
            </a:xfrm>
            <a:custGeom>
              <a:avLst/>
              <a:gdLst/>
              <a:ahLst/>
              <a:cxnLst/>
              <a:rect l="l" t="t" r="r" b="b"/>
              <a:pathLst>
                <a:path w="6337" h="4540" extrusionOk="0">
                  <a:moveTo>
                    <a:pt x="2936" y="865"/>
                  </a:moveTo>
                  <a:lnTo>
                    <a:pt x="2994" y="909"/>
                  </a:lnTo>
                  <a:lnTo>
                    <a:pt x="2994" y="909"/>
                  </a:lnTo>
                  <a:cubicBezTo>
                    <a:pt x="2975" y="894"/>
                    <a:pt x="2955" y="880"/>
                    <a:pt x="2936" y="865"/>
                  </a:cubicBezTo>
                  <a:close/>
                  <a:moveTo>
                    <a:pt x="3159" y="1034"/>
                  </a:moveTo>
                  <a:lnTo>
                    <a:pt x="3213" y="1075"/>
                  </a:lnTo>
                  <a:cubicBezTo>
                    <a:pt x="3195" y="1062"/>
                    <a:pt x="3177" y="1048"/>
                    <a:pt x="3159" y="1034"/>
                  </a:cubicBezTo>
                  <a:close/>
                  <a:moveTo>
                    <a:pt x="3866" y="1463"/>
                  </a:moveTo>
                  <a:lnTo>
                    <a:pt x="3922" y="1485"/>
                  </a:lnTo>
                  <a:lnTo>
                    <a:pt x="3922" y="1485"/>
                  </a:lnTo>
                  <a:cubicBezTo>
                    <a:pt x="3904" y="1478"/>
                    <a:pt x="3885" y="1470"/>
                    <a:pt x="3866" y="1463"/>
                  </a:cubicBezTo>
                  <a:close/>
                  <a:moveTo>
                    <a:pt x="1505" y="1"/>
                  </a:moveTo>
                  <a:cubicBezTo>
                    <a:pt x="1138" y="1"/>
                    <a:pt x="770" y="134"/>
                    <a:pt x="521" y="399"/>
                  </a:cubicBezTo>
                  <a:cubicBezTo>
                    <a:pt x="0" y="953"/>
                    <a:pt x="0" y="1817"/>
                    <a:pt x="521" y="2360"/>
                  </a:cubicBezTo>
                  <a:cubicBezTo>
                    <a:pt x="1551" y="3468"/>
                    <a:pt x="2903" y="4221"/>
                    <a:pt x="4387" y="4498"/>
                  </a:cubicBezTo>
                  <a:cubicBezTo>
                    <a:pt x="4502" y="4526"/>
                    <a:pt x="4619" y="4540"/>
                    <a:pt x="4734" y="4540"/>
                  </a:cubicBezTo>
                  <a:cubicBezTo>
                    <a:pt x="4985" y="4540"/>
                    <a:pt x="5230" y="4475"/>
                    <a:pt x="5450" y="4354"/>
                  </a:cubicBezTo>
                  <a:cubicBezTo>
                    <a:pt x="6115" y="3977"/>
                    <a:pt x="6337" y="3124"/>
                    <a:pt x="5949" y="2460"/>
                  </a:cubicBezTo>
                  <a:cubicBezTo>
                    <a:pt x="5772" y="2183"/>
                    <a:pt x="5473" y="1895"/>
                    <a:pt x="5118" y="1828"/>
                  </a:cubicBezTo>
                  <a:lnTo>
                    <a:pt x="5129" y="1828"/>
                  </a:lnTo>
                  <a:cubicBezTo>
                    <a:pt x="4777" y="1765"/>
                    <a:pt x="4432" y="1672"/>
                    <a:pt x="4094" y="1550"/>
                  </a:cubicBezTo>
                  <a:lnTo>
                    <a:pt x="4094" y="1550"/>
                  </a:lnTo>
                  <a:cubicBezTo>
                    <a:pt x="3740" y="1392"/>
                    <a:pt x="3396" y="1199"/>
                    <a:pt x="3077" y="969"/>
                  </a:cubicBezTo>
                  <a:lnTo>
                    <a:pt x="3077" y="969"/>
                  </a:lnTo>
                  <a:cubicBezTo>
                    <a:pt x="2863" y="798"/>
                    <a:pt x="2665" y="610"/>
                    <a:pt x="2482" y="399"/>
                  </a:cubicBezTo>
                  <a:cubicBezTo>
                    <a:pt x="2238" y="134"/>
                    <a:pt x="1872" y="1"/>
                    <a:pt x="1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8184978" y="4277252"/>
              <a:ext cx="256752" cy="174079"/>
            </a:xfrm>
            <a:custGeom>
              <a:avLst/>
              <a:gdLst/>
              <a:ahLst/>
              <a:cxnLst/>
              <a:rect l="l" t="t" r="r" b="b"/>
              <a:pathLst>
                <a:path w="7379" h="5003" extrusionOk="0">
                  <a:moveTo>
                    <a:pt x="4022" y="3813"/>
                  </a:moveTo>
                  <a:cubicBezTo>
                    <a:pt x="4057" y="3840"/>
                    <a:pt x="4091" y="3868"/>
                    <a:pt x="4126" y="3896"/>
                  </a:cubicBezTo>
                  <a:lnTo>
                    <a:pt x="4126" y="3896"/>
                  </a:lnTo>
                  <a:lnTo>
                    <a:pt x="4022" y="3813"/>
                  </a:lnTo>
                  <a:close/>
                  <a:moveTo>
                    <a:pt x="1555" y="1"/>
                  </a:moveTo>
                  <a:cubicBezTo>
                    <a:pt x="1325" y="1"/>
                    <a:pt x="1106" y="45"/>
                    <a:pt x="887" y="179"/>
                  </a:cubicBezTo>
                  <a:cubicBezTo>
                    <a:pt x="222" y="567"/>
                    <a:pt x="1" y="1409"/>
                    <a:pt x="389" y="2073"/>
                  </a:cubicBezTo>
                  <a:cubicBezTo>
                    <a:pt x="577" y="2350"/>
                    <a:pt x="876" y="2650"/>
                    <a:pt x="1219" y="2705"/>
                  </a:cubicBezTo>
                  <a:cubicBezTo>
                    <a:pt x="1772" y="2795"/>
                    <a:pt x="2316" y="2941"/>
                    <a:pt x="2834" y="3149"/>
                  </a:cubicBezTo>
                  <a:lnTo>
                    <a:pt x="2834" y="3149"/>
                  </a:lnTo>
                  <a:cubicBezTo>
                    <a:pt x="3329" y="3378"/>
                    <a:pt x="3793" y="3657"/>
                    <a:pt x="4232" y="3984"/>
                  </a:cubicBezTo>
                  <a:lnTo>
                    <a:pt x="4232" y="3984"/>
                  </a:lnTo>
                  <a:cubicBezTo>
                    <a:pt x="4463" y="4179"/>
                    <a:pt x="4681" y="4386"/>
                    <a:pt x="4886" y="4599"/>
                  </a:cubicBezTo>
                  <a:cubicBezTo>
                    <a:pt x="5137" y="4866"/>
                    <a:pt x="5505" y="5002"/>
                    <a:pt x="5872" y="5002"/>
                  </a:cubicBezTo>
                  <a:cubicBezTo>
                    <a:pt x="6236" y="5002"/>
                    <a:pt x="6599" y="4869"/>
                    <a:pt x="6847" y="4599"/>
                  </a:cubicBezTo>
                  <a:cubicBezTo>
                    <a:pt x="7379" y="4056"/>
                    <a:pt x="7379" y="3192"/>
                    <a:pt x="6847" y="2650"/>
                  </a:cubicBezTo>
                  <a:cubicBezTo>
                    <a:pt x="5540" y="1265"/>
                    <a:pt x="3823" y="356"/>
                    <a:pt x="1962" y="35"/>
                  </a:cubicBezTo>
                  <a:cubicBezTo>
                    <a:pt x="1821" y="15"/>
                    <a:pt x="1686" y="1"/>
                    <a:pt x="1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8200009" y="4529759"/>
              <a:ext cx="269105" cy="173871"/>
            </a:xfrm>
            <a:custGeom>
              <a:avLst/>
              <a:gdLst/>
              <a:ahLst/>
              <a:cxnLst/>
              <a:rect l="l" t="t" r="r" b="b"/>
              <a:pathLst>
                <a:path w="7734" h="4997" extrusionOk="0">
                  <a:moveTo>
                    <a:pt x="3169" y="710"/>
                  </a:moveTo>
                  <a:lnTo>
                    <a:pt x="3240" y="764"/>
                  </a:lnTo>
                  <a:lnTo>
                    <a:pt x="3240" y="764"/>
                  </a:lnTo>
                  <a:cubicBezTo>
                    <a:pt x="3216" y="746"/>
                    <a:pt x="3193" y="728"/>
                    <a:pt x="3169" y="710"/>
                  </a:cubicBezTo>
                  <a:close/>
                  <a:moveTo>
                    <a:pt x="4875" y="1762"/>
                  </a:moveTo>
                  <a:lnTo>
                    <a:pt x="5141" y="1869"/>
                  </a:lnTo>
                  <a:lnTo>
                    <a:pt x="5141" y="1869"/>
                  </a:lnTo>
                  <a:cubicBezTo>
                    <a:pt x="5052" y="1834"/>
                    <a:pt x="4963" y="1799"/>
                    <a:pt x="4875" y="1762"/>
                  </a:cubicBezTo>
                  <a:close/>
                  <a:moveTo>
                    <a:pt x="1851" y="1"/>
                  </a:moveTo>
                  <a:cubicBezTo>
                    <a:pt x="610" y="1"/>
                    <a:pt x="1" y="1485"/>
                    <a:pt x="865" y="2360"/>
                  </a:cubicBezTo>
                  <a:cubicBezTo>
                    <a:pt x="2250" y="3645"/>
                    <a:pt x="3945" y="4532"/>
                    <a:pt x="5783" y="4953"/>
                  </a:cubicBezTo>
                  <a:cubicBezTo>
                    <a:pt x="5900" y="4982"/>
                    <a:pt x="6020" y="4996"/>
                    <a:pt x="6140" y="4996"/>
                  </a:cubicBezTo>
                  <a:cubicBezTo>
                    <a:pt x="6386" y="4996"/>
                    <a:pt x="6631" y="4935"/>
                    <a:pt x="6847" y="4809"/>
                  </a:cubicBezTo>
                  <a:cubicBezTo>
                    <a:pt x="7512" y="4421"/>
                    <a:pt x="7733" y="3579"/>
                    <a:pt x="7345" y="2914"/>
                  </a:cubicBezTo>
                  <a:cubicBezTo>
                    <a:pt x="7157" y="2604"/>
                    <a:pt x="6869" y="2371"/>
                    <a:pt x="6515" y="2283"/>
                  </a:cubicBezTo>
                  <a:lnTo>
                    <a:pt x="6526" y="2283"/>
                  </a:lnTo>
                  <a:cubicBezTo>
                    <a:pt x="6068" y="2184"/>
                    <a:pt x="5617" y="2049"/>
                    <a:pt x="5179" y="1883"/>
                  </a:cubicBezTo>
                  <a:lnTo>
                    <a:pt x="5179" y="1883"/>
                  </a:lnTo>
                  <a:cubicBezTo>
                    <a:pt x="4534" y="1607"/>
                    <a:pt x="3923" y="1261"/>
                    <a:pt x="3362" y="854"/>
                  </a:cubicBezTo>
                  <a:lnTo>
                    <a:pt x="3362" y="854"/>
                  </a:lnTo>
                  <a:cubicBezTo>
                    <a:pt x="3180" y="710"/>
                    <a:pt x="2999" y="563"/>
                    <a:pt x="2826" y="400"/>
                  </a:cubicBezTo>
                  <a:cubicBezTo>
                    <a:pt x="2560" y="145"/>
                    <a:pt x="2216" y="1"/>
                    <a:pt x="1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8653701" y="4541172"/>
              <a:ext cx="202020" cy="174949"/>
            </a:xfrm>
            <a:custGeom>
              <a:avLst/>
              <a:gdLst/>
              <a:ahLst/>
              <a:cxnLst/>
              <a:rect l="l" t="t" r="r" b="b"/>
              <a:pathLst>
                <a:path w="5806" h="5028" extrusionOk="0">
                  <a:moveTo>
                    <a:pt x="3446" y="1589"/>
                  </a:moveTo>
                  <a:lnTo>
                    <a:pt x="3498" y="1629"/>
                  </a:lnTo>
                  <a:lnTo>
                    <a:pt x="3498" y="1629"/>
                  </a:lnTo>
                  <a:cubicBezTo>
                    <a:pt x="3480" y="1616"/>
                    <a:pt x="3463" y="1603"/>
                    <a:pt x="3446" y="1589"/>
                  </a:cubicBezTo>
                  <a:close/>
                  <a:moveTo>
                    <a:pt x="4598" y="2299"/>
                  </a:moveTo>
                  <a:lnTo>
                    <a:pt x="4662" y="2327"/>
                  </a:lnTo>
                  <a:lnTo>
                    <a:pt x="4662" y="2327"/>
                  </a:lnTo>
                  <a:cubicBezTo>
                    <a:pt x="4641" y="2320"/>
                    <a:pt x="4619" y="2314"/>
                    <a:pt x="4598" y="2309"/>
                  </a:cubicBezTo>
                  <a:lnTo>
                    <a:pt x="4598" y="2299"/>
                  </a:lnTo>
                  <a:close/>
                  <a:moveTo>
                    <a:pt x="1411" y="0"/>
                  </a:moveTo>
                  <a:cubicBezTo>
                    <a:pt x="1167" y="0"/>
                    <a:pt x="923" y="64"/>
                    <a:pt x="709" y="182"/>
                  </a:cubicBezTo>
                  <a:cubicBezTo>
                    <a:pt x="399" y="371"/>
                    <a:pt x="166" y="670"/>
                    <a:pt x="78" y="1013"/>
                  </a:cubicBezTo>
                  <a:cubicBezTo>
                    <a:pt x="0" y="1357"/>
                    <a:pt x="0" y="1778"/>
                    <a:pt x="211" y="2088"/>
                  </a:cubicBezTo>
                  <a:cubicBezTo>
                    <a:pt x="621" y="2697"/>
                    <a:pt x="1119" y="3240"/>
                    <a:pt x="1695" y="3705"/>
                  </a:cubicBezTo>
                  <a:cubicBezTo>
                    <a:pt x="2338" y="4248"/>
                    <a:pt x="3069" y="4680"/>
                    <a:pt x="3855" y="4968"/>
                  </a:cubicBezTo>
                  <a:cubicBezTo>
                    <a:pt x="3952" y="5010"/>
                    <a:pt x="4067" y="5027"/>
                    <a:pt x="4187" y="5027"/>
                  </a:cubicBezTo>
                  <a:cubicBezTo>
                    <a:pt x="4450" y="5027"/>
                    <a:pt x="4740" y="4942"/>
                    <a:pt x="4930" y="4835"/>
                  </a:cubicBezTo>
                  <a:cubicBezTo>
                    <a:pt x="5584" y="4447"/>
                    <a:pt x="5805" y="3594"/>
                    <a:pt x="5428" y="2941"/>
                  </a:cubicBezTo>
                  <a:lnTo>
                    <a:pt x="5207" y="2664"/>
                  </a:lnTo>
                  <a:cubicBezTo>
                    <a:pt x="5064" y="2511"/>
                    <a:pt x="4887" y="2399"/>
                    <a:pt x="4692" y="2336"/>
                  </a:cubicBezTo>
                  <a:lnTo>
                    <a:pt x="4692" y="2336"/>
                  </a:lnTo>
                  <a:cubicBezTo>
                    <a:pt x="4320" y="2162"/>
                    <a:pt x="3962" y="1961"/>
                    <a:pt x="3628" y="1724"/>
                  </a:cubicBezTo>
                  <a:lnTo>
                    <a:pt x="3628" y="1724"/>
                  </a:lnTo>
                  <a:cubicBezTo>
                    <a:pt x="3285" y="1444"/>
                    <a:pt x="2966" y="1134"/>
                    <a:pt x="2683" y="787"/>
                  </a:cubicBezTo>
                  <a:lnTo>
                    <a:pt x="2683" y="787"/>
                  </a:lnTo>
                  <a:cubicBezTo>
                    <a:pt x="2657" y="752"/>
                    <a:pt x="2630" y="716"/>
                    <a:pt x="2604" y="681"/>
                  </a:cubicBezTo>
                  <a:cubicBezTo>
                    <a:pt x="2415" y="382"/>
                    <a:pt x="2127" y="149"/>
                    <a:pt x="1773" y="49"/>
                  </a:cubicBezTo>
                  <a:cubicBezTo>
                    <a:pt x="1655" y="16"/>
                    <a:pt x="1533" y="0"/>
                    <a:pt x="1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7902443" y="3754631"/>
              <a:ext cx="236328" cy="161449"/>
            </a:xfrm>
            <a:custGeom>
              <a:avLst/>
              <a:gdLst/>
              <a:ahLst/>
              <a:cxnLst/>
              <a:rect l="l" t="t" r="r" b="b"/>
              <a:pathLst>
                <a:path w="6792" h="4640" extrusionOk="0">
                  <a:moveTo>
                    <a:pt x="1421" y="1"/>
                  </a:moveTo>
                  <a:cubicBezTo>
                    <a:pt x="1301" y="1"/>
                    <a:pt x="1181" y="16"/>
                    <a:pt x="1064" y="45"/>
                  </a:cubicBezTo>
                  <a:cubicBezTo>
                    <a:pt x="710" y="145"/>
                    <a:pt x="422" y="366"/>
                    <a:pt x="233" y="676"/>
                  </a:cubicBezTo>
                  <a:cubicBezTo>
                    <a:pt x="45" y="1009"/>
                    <a:pt x="1" y="1385"/>
                    <a:pt x="89" y="1751"/>
                  </a:cubicBezTo>
                  <a:cubicBezTo>
                    <a:pt x="200" y="2072"/>
                    <a:pt x="411" y="2427"/>
                    <a:pt x="732" y="2582"/>
                  </a:cubicBezTo>
                  <a:lnTo>
                    <a:pt x="4653" y="4454"/>
                  </a:lnTo>
                  <a:cubicBezTo>
                    <a:pt x="4873" y="4575"/>
                    <a:pt x="5125" y="4639"/>
                    <a:pt x="5375" y="4639"/>
                  </a:cubicBezTo>
                  <a:cubicBezTo>
                    <a:pt x="5490" y="4639"/>
                    <a:pt x="5605" y="4626"/>
                    <a:pt x="5717" y="4598"/>
                  </a:cubicBezTo>
                  <a:cubicBezTo>
                    <a:pt x="6071" y="4498"/>
                    <a:pt x="6371" y="4265"/>
                    <a:pt x="6548" y="3955"/>
                  </a:cubicBezTo>
                  <a:cubicBezTo>
                    <a:pt x="6736" y="3634"/>
                    <a:pt x="6791" y="3257"/>
                    <a:pt x="6692" y="2892"/>
                  </a:cubicBezTo>
                  <a:cubicBezTo>
                    <a:pt x="6581" y="2560"/>
                    <a:pt x="6371" y="2216"/>
                    <a:pt x="6049" y="2061"/>
                  </a:cubicBezTo>
                  <a:lnTo>
                    <a:pt x="6038" y="2061"/>
                  </a:lnTo>
                  <a:lnTo>
                    <a:pt x="2128" y="189"/>
                  </a:lnTo>
                  <a:cubicBezTo>
                    <a:pt x="1912" y="63"/>
                    <a:pt x="1667" y="1"/>
                    <a:pt x="1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7465731" y="3818236"/>
              <a:ext cx="271784" cy="136466"/>
            </a:xfrm>
            <a:custGeom>
              <a:avLst/>
              <a:gdLst/>
              <a:ahLst/>
              <a:cxnLst/>
              <a:rect l="l" t="t" r="r" b="b"/>
              <a:pathLst>
                <a:path w="7811" h="3922" extrusionOk="0">
                  <a:moveTo>
                    <a:pt x="1771" y="1"/>
                  </a:moveTo>
                  <a:cubicBezTo>
                    <a:pt x="1525" y="1"/>
                    <a:pt x="1280" y="62"/>
                    <a:pt x="1064" y="189"/>
                  </a:cubicBezTo>
                  <a:cubicBezTo>
                    <a:pt x="1" y="809"/>
                    <a:pt x="211" y="2393"/>
                    <a:pt x="1397" y="2714"/>
                  </a:cubicBezTo>
                  <a:lnTo>
                    <a:pt x="5684" y="3878"/>
                  </a:lnTo>
                  <a:cubicBezTo>
                    <a:pt x="5804" y="3907"/>
                    <a:pt x="5925" y="3922"/>
                    <a:pt x="6046" y="3922"/>
                  </a:cubicBezTo>
                  <a:cubicBezTo>
                    <a:pt x="6292" y="3922"/>
                    <a:pt x="6535" y="3860"/>
                    <a:pt x="6758" y="3734"/>
                  </a:cubicBezTo>
                  <a:cubicBezTo>
                    <a:pt x="7811" y="3124"/>
                    <a:pt x="7600" y="1529"/>
                    <a:pt x="6426" y="1208"/>
                  </a:cubicBezTo>
                  <a:lnTo>
                    <a:pt x="2128" y="45"/>
                  </a:lnTo>
                  <a:cubicBezTo>
                    <a:pt x="2011" y="16"/>
                    <a:pt x="1891" y="1"/>
                    <a:pt x="17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7253759" y="4016742"/>
              <a:ext cx="159987" cy="96382"/>
            </a:xfrm>
            <a:custGeom>
              <a:avLst/>
              <a:gdLst/>
              <a:ahLst/>
              <a:cxnLst/>
              <a:rect l="l" t="t" r="r" b="b"/>
              <a:pathLst>
                <a:path w="4598" h="2770" extrusionOk="0">
                  <a:moveTo>
                    <a:pt x="1396" y="0"/>
                  </a:moveTo>
                  <a:cubicBezTo>
                    <a:pt x="1030" y="11"/>
                    <a:pt x="687" y="156"/>
                    <a:pt x="421" y="410"/>
                  </a:cubicBezTo>
                  <a:cubicBezTo>
                    <a:pt x="288" y="532"/>
                    <a:pt x="188" y="687"/>
                    <a:pt x="133" y="853"/>
                  </a:cubicBezTo>
                  <a:cubicBezTo>
                    <a:pt x="44" y="1020"/>
                    <a:pt x="0" y="1208"/>
                    <a:pt x="11" y="1385"/>
                  </a:cubicBezTo>
                  <a:cubicBezTo>
                    <a:pt x="11" y="1762"/>
                    <a:pt x="166" y="2105"/>
                    <a:pt x="421" y="2371"/>
                  </a:cubicBezTo>
                  <a:cubicBezTo>
                    <a:pt x="687" y="2626"/>
                    <a:pt x="1030" y="2770"/>
                    <a:pt x="1396" y="2770"/>
                  </a:cubicBezTo>
                  <a:lnTo>
                    <a:pt x="3201" y="2770"/>
                  </a:lnTo>
                  <a:cubicBezTo>
                    <a:pt x="3567" y="2770"/>
                    <a:pt x="3922" y="2626"/>
                    <a:pt x="4176" y="2371"/>
                  </a:cubicBezTo>
                  <a:cubicBezTo>
                    <a:pt x="4309" y="2249"/>
                    <a:pt x="4409" y="2094"/>
                    <a:pt x="4464" y="1928"/>
                  </a:cubicBezTo>
                  <a:cubicBezTo>
                    <a:pt x="4553" y="1762"/>
                    <a:pt x="4597" y="1573"/>
                    <a:pt x="4586" y="1385"/>
                  </a:cubicBezTo>
                  <a:cubicBezTo>
                    <a:pt x="4586" y="1020"/>
                    <a:pt x="4442" y="676"/>
                    <a:pt x="4176" y="410"/>
                  </a:cubicBezTo>
                  <a:cubicBezTo>
                    <a:pt x="3910" y="156"/>
                    <a:pt x="3567" y="11"/>
                    <a:pt x="32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7484242" y="4431254"/>
              <a:ext cx="235527" cy="145547"/>
            </a:xfrm>
            <a:custGeom>
              <a:avLst/>
              <a:gdLst/>
              <a:ahLst/>
              <a:cxnLst/>
              <a:rect l="l" t="t" r="r" b="b"/>
              <a:pathLst>
                <a:path w="6769" h="4183" extrusionOk="0">
                  <a:moveTo>
                    <a:pt x="1610" y="1"/>
                  </a:moveTo>
                  <a:cubicBezTo>
                    <a:pt x="1353" y="1"/>
                    <a:pt x="1074" y="83"/>
                    <a:pt x="887" y="195"/>
                  </a:cubicBezTo>
                  <a:cubicBezTo>
                    <a:pt x="222" y="583"/>
                    <a:pt x="0" y="1425"/>
                    <a:pt x="388" y="2090"/>
                  </a:cubicBezTo>
                  <a:lnTo>
                    <a:pt x="599" y="2367"/>
                  </a:lnTo>
                  <a:cubicBezTo>
                    <a:pt x="776" y="2533"/>
                    <a:pt x="986" y="2666"/>
                    <a:pt x="1219" y="2721"/>
                  </a:cubicBezTo>
                  <a:lnTo>
                    <a:pt x="4819" y="4128"/>
                  </a:lnTo>
                  <a:cubicBezTo>
                    <a:pt x="4916" y="4166"/>
                    <a:pt x="5029" y="4182"/>
                    <a:pt x="5146" y="4182"/>
                  </a:cubicBezTo>
                  <a:cubicBezTo>
                    <a:pt x="5407" y="4182"/>
                    <a:pt x="5692" y="4102"/>
                    <a:pt x="5883" y="3995"/>
                  </a:cubicBezTo>
                  <a:cubicBezTo>
                    <a:pt x="6547" y="3607"/>
                    <a:pt x="6769" y="2754"/>
                    <a:pt x="6381" y="2101"/>
                  </a:cubicBezTo>
                  <a:lnTo>
                    <a:pt x="6160" y="1824"/>
                  </a:lnTo>
                  <a:cubicBezTo>
                    <a:pt x="5994" y="1647"/>
                    <a:pt x="5783" y="1525"/>
                    <a:pt x="5550" y="1469"/>
                  </a:cubicBezTo>
                  <a:lnTo>
                    <a:pt x="5550" y="1458"/>
                  </a:lnTo>
                  <a:lnTo>
                    <a:pt x="1950" y="62"/>
                  </a:lnTo>
                  <a:cubicBezTo>
                    <a:pt x="1850" y="19"/>
                    <a:pt x="1732" y="1"/>
                    <a:pt x="1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8366921" y="3990158"/>
              <a:ext cx="210475" cy="144956"/>
            </a:xfrm>
            <a:custGeom>
              <a:avLst/>
              <a:gdLst/>
              <a:ahLst/>
              <a:cxnLst/>
              <a:rect l="l" t="t" r="r" b="b"/>
              <a:pathLst>
                <a:path w="6049" h="4166" extrusionOk="0">
                  <a:moveTo>
                    <a:pt x="1753" y="0"/>
                  </a:moveTo>
                  <a:cubicBezTo>
                    <a:pt x="1633" y="0"/>
                    <a:pt x="1513" y="15"/>
                    <a:pt x="1396" y="44"/>
                  </a:cubicBezTo>
                  <a:cubicBezTo>
                    <a:pt x="211" y="377"/>
                    <a:pt x="0" y="1961"/>
                    <a:pt x="1064" y="2581"/>
                  </a:cubicBezTo>
                  <a:lnTo>
                    <a:pt x="3601" y="3988"/>
                  </a:lnTo>
                  <a:cubicBezTo>
                    <a:pt x="3815" y="4106"/>
                    <a:pt x="4054" y="4165"/>
                    <a:pt x="4297" y="4165"/>
                  </a:cubicBezTo>
                  <a:cubicBezTo>
                    <a:pt x="4419" y="4165"/>
                    <a:pt x="4542" y="4151"/>
                    <a:pt x="4664" y="4121"/>
                  </a:cubicBezTo>
                  <a:cubicBezTo>
                    <a:pt x="5838" y="3800"/>
                    <a:pt x="6049" y="2216"/>
                    <a:pt x="4997" y="1595"/>
                  </a:cubicBezTo>
                  <a:lnTo>
                    <a:pt x="2460" y="188"/>
                  </a:lnTo>
                  <a:cubicBezTo>
                    <a:pt x="2244" y="62"/>
                    <a:pt x="1999" y="0"/>
                    <a:pt x="1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8650222" y="4278852"/>
              <a:ext cx="204699" cy="133787"/>
            </a:xfrm>
            <a:custGeom>
              <a:avLst/>
              <a:gdLst/>
              <a:ahLst/>
              <a:cxnLst/>
              <a:rect l="l" t="t" r="r" b="b"/>
              <a:pathLst>
                <a:path w="5883" h="3845" extrusionOk="0">
                  <a:moveTo>
                    <a:pt x="1131" y="1"/>
                  </a:moveTo>
                  <a:cubicBezTo>
                    <a:pt x="1041" y="1"/>
                    <a:pt x="952" y="12"/>
                    <a:pt x="865" y="33"/>
                  </a:cubicBezTo>
                  <a:cubicBezTo>
                    <a:pt x="599" y="111"/>
                    <a:pt x="377" y="277"/>
                    <a:pt x="244" y="510"/>
                  </a:cubicBezTo>
                  <a:cubicBezTo>
                    <a:pt x="1" y="975"/>
                    <a:pt x="100" y="1673"/>
                    <a:pt x="621" y="1939"/>
                  </a:cubicBezTo>
                  <a:lnTo>
                    <a:pt x="4210" y="3711"/>
                  </a:lnTo>
                  <a:cubicBezTo>
                    <a:pt x="4373" y="3800"/>
                    <a:pt x="4555" y="3844"/>
                    <a:pt x="4737" y="3844"/>
                  </a:cubicBezTo>
                  <a:cubicBezTo>
                    <a:pt x="4828" y="3844"/>
                    <a:pt x="4919" y="3833"/>
                    <a:pt x="5008" y="3811"/>
                  </a:cubicBezTo>
                  <a:cubicBezTo>
                    <a:pt x="5274" y="3733"/>
                    <a:pt x="5495" y="3567"/>
                    <a:pt x="5628" y="3335"/>
                  </a:cubicBezTo>
                  <a:cubicBezTo>
                    <a:pt x="5883" y="2869"/>
                    <a:pt x="5783" y="2171"/>
                    <a:pt x="5263" y="1917"/>
                  </a:cubicBezTo>
                  <a:lnTo>
                    <a:pt x="5263" y="1906"/>
                  </a:lnTo>
                  <a:lnTo>
                    <a:pt x="1662" y="144"/>
                  </a:lnTo>
                  <a:cubicBezTo>
                    <a:pt x="1498" y="47"/>
                    <a:pt x="1314" y="1"/>
                    <a:pt x="1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8589331" y="4792740"/>
              <a:ext cx="110265" cy="98122"/>
            </a:xfrm>
            <a:custGeom>
              <a:avLst/>
              <a:gdLst/>
              <a:ahLst/>
              <a:cxnLst/>
              <a:rect l="l" t="t" r="r" b="b"/>
              <a:pathLst>
                <a:path w="3169" h="2820" extrusionOk="0">
                  <a:moveTo>
                    <a:pt x="1027" y="1"/>
                  </a:moveTo>
                  <a:cubicBezTo>
                    <a:pt x="941" y="1"/>
                    <a:pt x="856" y="15"/>
                    <a:pt x="776" y="42"/>
                  </a:cubicBezTo>
                  <a:cubicBezTo>
                    <a:pt x="521" y="120"/>
                    <a:pt x="299" y="297"/>
                    <a:pt x="155" y="518"/>
                  </a:cubicBezTo>
                  <a:lnTo>
                    <a:pt x="56" y="762"/>
                  </a:lnTo>
                  <a:cubicBezTo>
                    <a:pt x="0" y="951"/>
                    <a:pt x="0" y="1139"/>
                    <a:pt x="56" y="1316"/>
                  </a:cubicBezTo>
                  <a:lnTo>
                    <a:pt x="155" y="1571"/>
                  </a:lnTo>
                  <a:cubicBezTo>
                    <a:pt x="244" y="1726"/>
                    <a:pt x="377" y="1848"/>
                    <a:pt x="532" y="1936"/>
                  </a:cubicBezTo>
                  <a:lnTo>
                    <a:pt x="1596" y="2679"/>
                  </a:lnTo>
                  <a:cubicBezTo>
                    <a:pt x="1706" y="2756"/>
                    <a:pt x="1839" y="2800"/>
                    <a:pt x="1983" y="2800"/>
                  </a:cubicBezTo>
                  <a:cubicBezTo>
                    <a:pt x="2036" y="2814"/>
                    <a:pt x="2090" y="2820"/>
                    <a:pt x="2144" y="2820"/>
                  </a:cubicBezTo>
                  <a:cubicBezTo>
                    <a:pt x="2228" y="2820"/>
                    <a:pt x="2313" y="2805"/>
                    <a:pt x="2393" y="2778"/>
                  </a:cubicBezTo>
                  <a:cubicBezTo>
                    <a:pt x="2648" y="2701"/>
                    <a:pt x="2869" y="2535"/>
                    <a:pt x="3013" y="2302"/>
                  </a:cubicBezTo>
                  <a:lnTo>
                    <a:pt x="3124" y="2058"/>
                  </a:lnTo>
                  <a:cubicBezTo>
                    <a:pt x="3169" y="1870"/>
                    <a:pt x="3169" y="1682"/>
                    <a:pt x="3124" y="1504"/>
                  </a:cubicBezTo>
                  <a:lnTo>
                    <a:pt x="3013" y="1261"/>
                  </a:lnTo>
                  <a:cubicBezTo>
                    <a:pt x="2925" y="1106"/>
                    <a:pt x="2792" y="973"/>
                    <a:pt x="2648" y="884"/>
                  </a:cubicBezTo>
                  <a:lnTo>
                    <a:pt x="1584" y="142"/>
                  </a:lnTo>
                  <a:cubicBezTo>
                    <a:pt x="1463" y="64"/>
                    <a:pt x="1330" y="31"/>
                    <a:pt x="1197" y="20"/>
                  </a:cubicBezTo>
                  <a:cubicBezTo>
                    <a:pt x="1140" y="7"/>
                    <a:pt x="1083" y="1"/>
                    <a:pt x="1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7915943" y="4503558"/>
              <a:ext cx="109883" cy="72513"/>
            </a:xfrm>
            <a:custGeom>
              <a:avLst/>
              <a:gdLst/>
              <a:ahLst/>
              <a:cxnLst/>
              <a:rect l="l" t="t" r="r" b="b"/>
              <a:pathLst>
                <a:path w="3158" h="2084" extrusionOk="0">
                  <a:moveTo>
                    <a:pt x="1053" y="1"/>
                  </a:moveTo>
                  <a:cubicBezTo>
                    <a:pt x="909" y="1"/>
                    <a:pt x="776" y="34"/>
                    <a:pt x="643" y="100"/>
                  </a:cubicBezTo>
                  <a:cubicBezTo>
                    <a:pt x="388" y="189"/>
                    <a:pt x="189" y="388"/>
                    <a:pt x="89" y="654"/>
                  </a:cubicBezTo>
                  <a:cubicBezTo>
                    <a:pt x="34" y="776"/>
                    <a:pt x="1" y="909"/>
                    <a:pt x="1" y="1053"/>
                  </a:cubicBezTo>
                  <a:lnTo>
                    <a:pt x="45" y="1330"/>
                  </a:lnTo>
                  <a:cubicBezTo>
                    <a:pt x="89" y="1496"/>
                    <a:pt x="178" y="1662"/>
                    <a:pt x="311" y="1784"/>
                  </a:cubicBezTo>
                  <a:cubicBezTo>
                    <a:pt x="510" y="1972"/>
                    <a:pt x="765" y="2083"/>
                    <a:pt x="1042" y="2083"/>
                  </a:cubicBezTo>
                  <a:lnTo>
                    <a:pt x="2116" y="2083"/>
                  </a:lnTo>
                  <a:cubicBezTo>
                    <a:pt x="2681" y="2072"/>
                    <a:pt x="3147" y="1618"/>
                    <a:pt x="3158" y="1053"/>
                  </a:cubicBezTo>
                  <a:lnTo>
                    <a:pt x="3124" y="776"/>
                  </a:lnTo>
                  <a:cubicBezTo>
                    <a:pt x="3069" y="599"/>
                    <a:pt x="2980" y="444"/>
                    <a:pt x="2859" y="311"/>
                  </a:cubicBezTo>
                  <a:cubicBezTo>
                    <a:pt x="2659" y="122"/>
                    <a:pt x="2393" y="12"/>
                    <a:pt x="2116" y="12"/>
                  </a:cubicBezTo>
                  <a:lnTo>
                    <a:pt x="2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7204003" y="4291170"/>
              <a:ext cx="97565" cy="72513"/>
            </a:xfrm>
            <a:custGeom>
              <a:avLst/>
              <a:gdLst/>
              <a:ahLst/>
              <a:cxnLst/>
              <a:rect l="l" t="t" r="r" b="b"/>
              <a:pathLst>
                <a:path w="2804" h="2084" extrusionOk="0">
                  <a:moveTo>
                    <a:pt x="1042" y="1"/>
                  </a:moveTo>
                  <a:cubicBezTo>
                    <a:pt x="765" y="12"/>
                    <a:pt x="499" y="123"/>
                    <a:pt x="300" y="311"/>
                  </a:cubicBezTo>
                  <a:cubicBezTo>
                    <a:pt x="123" y="510"/>
                    <a:pt x="12" y="765"/>
                    <a:pt x="1" y="1042"/>
                  </a:cubicBezTo>
                  <a:lnTo>
                    <a:pt x="34" y="1319"/>
                  </a:lnTo>
                  <a:cubicBezTo>
                    <a:pt x="90" y="1496"/>
                    <a:pt x="178" y="1651"/>
                    <a:pt x="300" y="1784"/>
                  </a:cubicBezTo>
                  <a:lnTo>
                    <a:pt x="511" y="1939"/>
                  </a:lnTo>
                  <a:cubicBezTo>
                    <a:pt x="677" y="2028"/>
                    <a:pt x="854" y="2083"/>
                    <a:pt x="1042" y="2083"/>
                  </a:cubicBezTo>
                  <a:lnTo>
                    <a:pt x="1762" y="2083"/>
                  </a:lnTo>
                  <a:cubicBezTo>
                    <a:pt x="1895" y="2083"/>
                    <a:pt x="2039" y="2050"/>
                    <a:pt x="2161" y="1995"/>
                  </a:cubicBezTo>
                  <a:cubicBezTo>
                    <a:pt x="2283" y="1950"/>
                    <a:pt x="2405" y="1873"/>
                    <a:pt x="2493" y="1773"/>
                  </a:cubicBezTo>
                  <a:cubicBezTo>
                    <a:pt x="2593" y="1685"/>
                    <a:pt x="2660" y="1574"/>
                    <a:pt x="2704" y="1441"/>
                  </a:cubicBezTo>
                  <a:cubicBezTo>
                    <a:pt x="2770" y="1319"/>
                    <a:pt x="2804" y="1175"/>
                    <a:pt x="2793" y="1042"/>
                  </a:cubicBezTo>
                  <a:lnTo>
                    <a:pt x="2759" y="765"/>
                  </a:lnTo>
                  <a:cubicBezTo>
                    <a:pt x="2715" y="588"/>
                    <a:pt x="2615" y="433"/>
                    <a:pt x="2493" y="311"/>
                  </a:cubicBezTo>
                  <a:lnTo>
                    <a:pt x="2283" y="145"/>
                  </a:lnTo>
                  <a:cubicBezTo>
                    <a:pt x="2117" y="56"/>
                    <a:pt x="1940" y="1"/>
                    <a:pt x="1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7153515" y="4515980"/>
              <a:ext cx="123000" cy="84726"/>
            </a:xfrm>
            <a:custGeom>
              <a:avLst/>
              <a:gdLst/>
              <a:ahLst/>
              <a:cxnLst/>
              <a:rect l="l" t="t" r="r" b="b"/>
              <a:pathLst>
                <a:path w="3535" h="2435" extrusionOk="0">
                  <a:moveTo>
                    <a:pt x="2464" y="1"/>
                  </a:moveTo>
                  <a:cubicBezTo>
                    <a:pt x="2378" y="1"/>
                    <a:pt x="2291" y="11"/>
                    <a:pt x="2205" y="31"/>
                  </a:cubicBezTo>
                  <a:lnTo>
                    <a:pt x="776" y="397"/>
                  </a:lnTo>
                  <a:cubicBezTo>
                    <a:pt x="510" y="474"/>
                    <a:pt x="289" y="641"/>
                    <a:pt x="156" y="873"/>
                  </a:cubicBezTo>
                  <a:cubicBezTo>
                    <a:pt x="78" y="984"/>
                    <a:pt x="34" y="1117"/>
                    <a:pt x="34" y="1261"/>
                  </a:cubicBezTo>
                  <a:cubicBezTo>
                    <a:pt x="1" y="1394"/>
                    <a:pt x="1" y="1538"/>
                    <a:pt x="45" y="1671"/>
                  </a:cubicBezTo>
                  <a:cubicBezTo>
                    <a:pt x="123" y="1937"/>
                    <a:pt x="289" y="2158"/>
                    <a:pt x="521" y="2291"/>
                  </a:cubicBezTo>
                  <a:cubicBezTo>
                    <a:pt x="685" y="2388"/>
                    <a:pt x="869" y="2435"/>
                    <a:pt x="1057" y="2435"/>
                  </a:cubicBezTo>
                  <a:cubicBezTo>
                    <a:pt x="1148" y="2435"/>
                    <a:pt x="1239" y="2424"/>
                    <a:pt x="1330" y="2402"/>
                  </a:cubicBezTo>
                  <a:lnTo>
                    <a:pt x="2759" y="2036"/>
                  </a:lnTo>
                  <a:cubicBezTo>
                    <a:pt x="3025" y="1970"/>
                    <a:pt x="3247" y="1793"/>
                    <a:pt x="3380" y="1560"/>
                  </a:cubicBezTo>
                  <a:cubicBezTo>
                    <a:pt x="3457" y="1449"/>
                    <a:pt x="3501" y="1316"/>
                    <a:pt x="3501" y="1172"/>
                  </a:cubicBezTo>
                  <a:cubicBezTo>
                    <a:pt x="3535" y="1039"/>
                    <a:pt x="3535" y="895"/>
                    <a:pt x="3490" y="762"/>
                  </a:cubicBezTo>
                  <a:cubicBezTo>
                    <a:pt x="3413" y="497"/>
                    <a:pt x="3247" y="275"/>
                    <a:pt x="3014" y="142"/>
                  </a:cubicBezTo>
                  <a:cubicBezTo>
                    <a:pt x="2846" y="50"/>
                    <a:pt x="2656" y="1"/>
                    <a:pt x="2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6915309" y="4478228"/>
              <a:ext cx="141129" cy="97043"/>
            </a:xfrm>
            <a:custGeom>
              <a:avLst/>
              <a:gdLst/>
              <a:ahLst/>
              <a:cxnLst/>
              <a:rect l="l" t="t" r="r" b="b"/>
              <a:pathLst>
                <a:path w="4056" h="2789" extrusionOk="0">
                  <a:moveTo>
                    <a:pt x="2106" y="2169"/>
                  </a:moveTo>
                  <a:lnTo>
                    <a:pt x="2098" y="2174"/>
                  </a:lnTo>
                  <a:lnTo>
                    <a:pt x="2098" y="2174"/>
                  </a:lnTo>
                  <a:lnTo>
                    <a:pt x="2098" y="2174"/>
                  </a:lnTo>
                  <a:lnTo>
                    <a:pt x="2098" y="2174"/>
                  </a:lnTo>
                  <a:cubicBezTo>
                    <a:pt x="2101" y="2172"/>
                    <a:pt x="2103" y="2170"/>
                    <a:pt x="2106" y="2169"/>
                  </a:cubicBezTo>
                  <a:close/>
                  <a:moveTo>
                    <a:pt x="2094" y="2177"/>
                  </a:moveTo>
                  <a:lnTo>
                    <a:pt x="2092" y="2179"/>
                  </a:lnTo>
                  <a:lnTo>
                    <a:pt x="2092" y="2179"/>
                  </a:lnTo>
                  <a:cubicBezTo>
                    <a:pt x="2092" y="2178"/>
                    <a:pt x="2093" y="2178"/>
                    <a:pt x="2094" y="2177"/>
                  </a:cubicBezTo>
                  <a:lnTo>
                    <a:pt x="2094" y="2177"/>
                  </a:lnTo>
                  <a:cubicBezTo>
                    <a:pt x="2094" y="2177"/>
                    <a:pt x="2094" y="2177"/>
                    <a:pt x="2094" y="2177"/>
                  </a:cubicBezTo>
                  <a:close/>
                  <a:moveTo>
                    <a:pt x="2566" y="0"/>
                  </a:moveTo>
                  <a:cubicBezTo>
                    <a:pt x="2498" y="0"/>
                    <a:pt x="2429" y="3"/>
                    <a:pt x="2360" y="9"/>
                  </a:cubicBezTo>
                  <a:cubicBezTo>
                    <a:pt x="2094" y="20"/>
                    <a:pt x="1840" y="75"/>
                    <a:pt x="1585" y="153"/>
                  </a:cubicBezTo>
                  <a:cubicBezTo>
                    <a:pt x="1097" y="319"/>
                    <a:pt x="654" y="618"/>
                    <a:pt x="311" y="1017"/>
                  </a:cubicBezTo>
                  <a:cubicBezTo>
                    <a:pt x="211" y="1105"/>
                    <a:pt x="145" y="1227"/>
                    <a:pt x="100" y="1349"/>
                  </a:cubicBezTo>
                  <a:cubicBezTo>
                    <a:pt x="34" y="1471"/>
                    <a:pt x="1" y="1615"/>
                    <a:pt x="12" y="1759"/>
                  </a:cubicBezTo>
                  <a:cubicBezTo>
                    <a:pt x="12" y="2025"/>
                    <a:pt x="123" y="2291"/>
                    <a:pt x="311" y="2490"/>
                  </a:cubicBezTo>
                  <a:cubicBezTo>
                    <a:pt x="510" y="2678"/>
                    <a:pt x="776" y="2789"/>
                    <a:pt x="1053" y="2789"/>
                  </a:cubicBezTo>
                  <a:cubicBezTo>
                    <a:pt x="1308" y="2778"/>
                    <a:pt x="1618" y="2700"/>
                    <a:pt x="1784" y="2490"/>
                  </a:cubicBezTo>
                  <a:cubicBezTo>
                    <a:pt x="1845" y="2406"/>
                    <a:pt x="1917" y="2327"/>
                    <a:pt x="1996" y="2257"/>
                  </a:cubicBezTo>
                  <a:lnTo>
                    <a:pt x="1996" y="2257"/>
                  </a:lnTo>
                  <a:cubicBezTo>
                    <a:pt x="2055" y="2218"/>
                    <a:pt x="2115" y="2180"/>
                    <a:pt x="2177" y="2146"/>
                  </a:cubicBezTo>
                  <a:lnTo>
                    <a:pt x="2177" y="2146"/>
                  </a:lnTo>
                  <a:cubicBezTo>
                    <a:pt x="2253" y="2119"/>
                    <a:pt x="2330" y="2097"/>
                    <a:pt x="2408" y="2078"/>
                  </a:cubicBezTo>
                  <a:lnTo>
                    <a:pt x="2408" y="2078"/>
                  </a:lnTo>
                  <a:cubicBezTo>
                    <a:pt x="2445" y="2076"/>
                    <a:pt x="2483" y="2075"/>
                    <a:pt x="2520" y="2075"/>
                  </a:cubicBezTo>
                  <a:cubicBezTo>
                    <a:pt x="2558" y="2075"/>
                    <a:pt x="2595" y="2076"/>
                    <a:pt x="2633" y="2078"/>
                  </a:cubicBezTo>
                  <a:lnTo>
                    <a:pt x="2633" y="2078"/>
                  </a:lnTo>
                  <a:cubicBezTo>
                    <a:pt x="2707" y="2094"/>
                    <a:pt x="2783" y="2102"/>
                    <a:pt x="2859" y="2102"/>
                  </a:cubicBezTo>
                  <a:cubicBezTo>
                    <a:pt x="3043" y="2102"/>
                    <a:pt x="3227" y="2055"/>
                    <a:pt x="3391" y="1958"/>
                  </a:cubicBezTo>
                  <a:cubicBezTo>
                    <a:pt x="3889" y="1670"/>
                    <a:pt x="4055" y="1039"/>
                    <a:pt x="3756" y="540"/>
                  </a:cubicBezTo>
                  <a:cubicBezTo>
                    <a:pt x="3623" y="308"/>
                    <a:pt x="3402" y="141"/>
                    <a:pt x="3136" y="64"/>
                  </a:cubicBezTo>
                  <a:lnTo>
                    <a:pt x="3147" y="64"/>
                  </a:lnTo>
                  <a:cubicBezTo>
                    <a:pt x="2958" y="23"/>
                    <a:pt x="2763" y="0"/>
                    <a:pt x="2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6541053" y="4865113"/>
              <a:ext cx="121817" cy="122618"/>
            </a:xfrm>
            <a:custGeom>
              <a:avLst/>
              <a:gdLst/>
              <a:ahLst/>
              <a:cxnLst/>
              <a:rect l="l" t="t" r="r" b="b"/>
              <a:pathLst>
                <a:path w="3501" h="3524" extrusionOk="0">
                  <a:moveTo>
                    <a:pt x="2460" y="0"/>
                  </a:moveTo>
                  <a:cubicBezTo>
                    <a:pt x="2183" y="0"/>
                    <a:pt x="1928" y="111"/>
                    <a:pt x="1728" y="300"/>
                  </a:cubicBezTo>
                  <a:lnTo>
                    <a:pt x="299" y="1751"/>
                  </a:lnTo>
                  <a:cubicBezTo>
                    <a:pt x="111" y="1939"/>
                    <a:pt x="0" y="2205"/>
                    <a:pt x="0" y="2482"/>
                  </a:cubicBezTo>
                  <a:cubicBezTo>
                    <a:pt x="11" y="2759"/>
                    <a:pt x="111" y="3014"/>
                    <a:pt x="299" y="3213"/>
                  </a:cubicBezTo>
                  <a:cubicBezTo>
                    <a:pt x="499" y="3412"/>
                    <a:pt x="754" y="3523"/>
                    <a:pt x="1031" y="3523"/>
                  </a:cubicBezTo>
                  <a:cubicBezTo>
                    <a:pt x="1307" y="3512"/>
                    <a:pt x="1573" y="3401"/>
                    <a:pt x="1773" y="3213"/>
                  </a:cubicBezTo>
                  <a:lnTo>
                    <a:pt x="3191" y="1773"/>
                  </a:lnTo>
                  <a:cubicBezTo>
                    <a:pt x="3390" y="1573"/>
                    <a:pt x="3501" y="1308"/>
                    <a:pt x="3501" y="1031"/>
                  </a:cubicBezTo>
                  <a:cubicBezTo>
                    <a:pt x="3501" y="898"/>
                    <a:pt x="3479" y="754"/>
                    <a:pt x="3412" y="632"/>
                  </a:cubicBezTo>
                  <a:cubicBezTo>
                    <a:pt x="3368" y="510"/>
                    <a:pt x="3290" y="388"/>
                    <a:pt x="3191" y="300"/>
                  </a:cubicBezTo>
                  <a:cubicBezTo>
                    <a:pt x="3002" y="111"/>
                    <a:pt x="2736" y="0"/>
                    <a:pt x="2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6929192" y="4667478"/>
              <a:ext cx="110265" cy="85874"/>
            </a:xfrm>
            <a:custGeom>
              <a:avLst/>
              <a:gdLst/>
              <a:ahLst/>
              <a:cxnLst/>
              <a:rect l="l" t="t" r="r" b="b"/>
              <a:pathLst>
                <a:path w="3169" h="2468" extrusionOk="0">
                  <a:moveTo>
                    <a:pt x="2121" y="0"/>
                  </a:moveTo>
                  <a:cubicBezTo>
                    <a:pt x="2028" y="0"/>
                    <a:pt x="1934" y="14"/>
                    <a:pt x="1839" y="42"/>
                  </a:cubicBezTo>
                  <a:lnTo>
                    <a:pt x="1851" y="42"/>
                  </a:lnTo>
                  <a:lnTo>
                    <a:pt x="776" y="430"/>
                  </a:lnTo>
                  <a:cubicBezTo>
                    <a:pt x="521" y="507"/>
                    <a:pt x="300" y="684"/>
                    <a:pt x="156" y="906"/>
                  </a:cubicBezTo>
                  <a:cubicBezTo>
                    <a:pt x="78" y="1017"/>
                    <a:pt x="34" y="1150"/>
                    <a:pt x="34" y="1294"/>
                  </a:cubicBezTo>
                  <a:cubicBezTo>
                    <a:pt x="1" y="1427"/>
                    <a:pt x="12" y="1571"/>
                    <a:pt x="56" y="1704"/>
                  </a:cubicBezTo>
                  <a:lnTo>
                    <a:pt x="156" y="1958"/>
                  </a:lnTo>
                  <a:cubicBezTo>
                    <a:pt x="244" y="2113"/>
                    <a:pt x="377" y="2235"/>
                    <a:pt x="532" y="2324"/>
                  </a:cubicBezTo>
                  <a:lnTo>
                    <a:pt x="776" y="2435"/>
                  </a:lnTo>
                  <a:cubicBezTo>
                    <a:pt x="865" y="2457"/>
                    <a:pt x="959" y="2468"/>
                    <a:pt x="1053" y="2468"/>
                  </a:cubicBezTo>
                  <a:cubicBezTo>
                    <a:pt x="1147" y="2468"/>
                    <a:pt x="1241" y="2457"/>
                    <a:pt x="1330" y="2435"/>
                  </a:cubicBezTo>
                  <a:lnTo>
                    <a:pt x="2393" y="2047"/>
                  </a:lnTo>
                  <a:cubicBezTo>
                    <a:pt x="2803" y="1947"/>
                    <a:pt x="3102" y="1593"/>
                    <a:pt x="3147" y="1183"/>
                  </a:cubicBezTo>
                  <a:cubicBezTo>
                    <a:pt x="3169" y="1050"/>
                    <a:pt x="3169" y="906"/>
                    <a:pt x="3124" y="773"/>
                  </a:cubicBezTo>
                  <a:lnTo>
                    <a:pt x="3014" y="518"/>
                  </a:lnTo>
                  <a:cubicBezTo>
                    <a:pt x="2925" y="363"/>
                    <a:pt x="2803" y="241"/>
                    <a:pt x="2648" y="153"/>
                  </a:cubicBezTo>
                  <a:lnTo>
                    <a:pt x="2393" y="42"/>
                  </a:lnTo>
                  <a:cubicBezTo>
                    <a:pt x="2305" y="14"/>
                    <a:pt x="2213" y="0"/>
                    <a:pt x="2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7182047" y="3756266"/>
              <a:ext cx="154211" cy="84726"/>
            </a:xfrm>
            <a:custGeom>
              <a:avLst/>
              <a:gdLst/>
              <a:ahLst/>
              <a:cxnLst/>
              <a:rect l="l" t="t" r="r" b="b"/>
              <a:pathLst>
                <a:path w="4432" h="2435" extrusionOk="0">
                  <a:moveTo>
                    <a:pt x="3092" y="0"/>
                  </a:moveTo>
                  <a:cubicBezTo>
                    <a:pt x="3006" y="0"/>
                    <a:pt x="2920" y="10"/>
                    <a:pt x="2836" y="31"/>
                  </a:cubicBezTo>
                  <a:lnTo>
                    <a:pt x="1042" y="397"/>
                  </a:lnTo>
                  <a:cubicBezTo>
                    <a:pt x="156" y="651"/>
                    <a:pt x="1" y="1837"/>
                    <a:pt x="798" y="2302"/>
                  </a:cubicBezTo>
                  <a:cubicBezTo>
                    <a:pt x="961" y="2391"/>
                    <a:pt x="1138" y="2435"/>
                    <a:pt x="1320" y="2435"/>
                  </a:cubicBezTo>
                  <a:cubicBezTo>
                    <a:pt x="1411" y="2435"/>
                    <a:pt x="1503" y="2424"/>
                    <a:pt x="1596" y="2402"/>
                  </a:cubicBezTo>
                  <a:lnTo>
                    <a:pt x="3390" y="2036"/>
                  </a:lnTo>
                  <a:cubicBezTo>
                    <a:pt x="4265" y="1792"/>
                    <a:pt x="4432" y="596"/>
                    <a:pt x="3634" y="131"/>
                  </a:cubicBezTo>
                  <a:cubicBezTo>
                    <a:pt x="3467" y="47"/>
                    <a:pt x="3279" y="0"/>
                    <a:pt x="30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7604876" y="3652334"/>
              <a:ext cx="113362" cy="62422"/>
            </a:xfrm>
            <a:custGeom>
              <a:avLst/>
              <a:gdLst/>
              <a:ahLst/>
              <a:cxnLst/>
              <a:rect l="l" t="t" r="r" b="b"/>
              <a:pathLst>
                <a:path w="3258" h="1794" extrusionOk="0">
                  <a:moveTo>
                    <a:pt x="1951" y="337"/>
                  </a:moveTo>
                  <a:cubicBezTo>
                    <a:pt x="1948" y="339"/>
                    <a:pt x="1945" y="340"/>
                    <a:pt x="1942" y="341"/>
                  </a:cubicBezTo>
                  <a:lnTo>
                    <a:pt x="1942" y="341"/>
                  </a:lnTo>
                  <a:lnTo>
                    <a:pt x="1943" y="340"/>
                  </a:lnTo>
                  <a:lnTo>
                    <a:pt x="1943" y="340"/>
                  </a:lnTo>
                  <a:lnTo>
                    <a:pt x="1951" y="337"/>
                  </a:lnTo>
                  <a:close/>
                  <a:moveTo>
                    <a:pt x="1308" y="337"/>
                  </a:moveTo>
                  <a:lnTo>
                    <a:pt x="1362" y="359"/>
                  </a:lnTo>
                  <a:lnTo>
                    <a:pt x="1362" y="359"/>
                  </a:lnTo>
                  <a:cubicBezTo>
                    <a:pt x="1344" y="352"/>
                    <a:pt x="1326" y="345"/>
                    <a:pt x="1308" y="337"/>
                  </a:cubicBezTo>
                  <a:close/>
                  <a:moveTo>
                    <a:pt x="1935" y="344"/>
                  </a:moveTo>
                  <a:lnTo>
                    <a:pt x="1935" y="344"/>
                  </a:lnTo>
                  <a:cubicBezTo>
                    <a:pt x="1935" y="344"/>
                    <a:pt x="1934" y="344"/>
                    <a:pt x="1934" y="344"/>
                  </a:cubicBezTo>
                  <a:lnTo>
                    <a:pt x="1934" y="344"/>
                  </a:lnTo>
                  <a:cubicBezTo>
                    <a:pt x="1921" y="350"/>
                    <a:pt x="1909" y="355"/>
                    <a:pt x="1896" y="359"/>
                  </a:cubicBezTo>
                  <a:lnTo>
                    <a:pt x="1896" y="359"/>
                  </a:lnTo>
                  <a:lnTo>
                    <a:pt x="1935" y="344"/>
                  </a:lnTo>
                  <a:close/>
                  <a:moveTo>
                    <a:pt x="1863" y="372"/>
                  </a:moveTo>
                  <a:cubicBezTo>
                    <a:pt x="1846" y="380"/>
                    <a:pt x="1830" y="387"/>
                    <a:pt x="1813" y="394"/>
                  </a:cubicBezTo>
                  <a:lnTo>
                    <a:pt x="1813" y="394"/>
                  </a:lnTo>
                  <a:cubicBezTo>
                    <a:pt x="1811" y="394"/>
                    <a:pt x="1809" y="394"/>
                    <a:pt x="1808" y="394"/>
                  </a:cubicBezTo>
                  <a:lnTo>
                    <a:pt x="1808" y="394"/>
                  </a:lnTo>
                  <a:lnTo>
                    <a:pt x="1863" y="372"/>
                  </a:lnTo>
                  <a:close/>
                  <a:moveTo>
                    <a:pt x="1813" y="394"/>
                  </a:moveTo>
                  <a:cubicBezTo>
                    <a:pt x="1803" y="397"/>
                    <a:pt x="1794" y="401"/>
                    <a:pt x="1784" y="404"/>
                  </a:cubicBezTo>
                  <a:lnTo>
                    <a:pt x="1807" y="395"/>
                  </a:lnTo>
                  <a:lnTo>
                    <a:pt x="1807" y="395"/>
                  </a:lnTo>
                  <a:lnTo>
                    <a:pt x="1813" y="394"/>
                  </a:lnTo>
                  <a:close/>
                  <a:moveTo>
                    <a:pt x="695" y="1"/>
                  </a:moveTo>
                  <a:cubicBezTo>
                    <a:pt x="339" y="1"/>
                    <a:pt x="1" y="273"/>
                    <a:pt x="1" y="692"/>
                  </a:cubicBezTo>
                  <a:cubicBezTo>
                    <a:pt x="12" y="880"/>
                    <a:pt x="78" y="1046"/>
                    <a:pt x="200" y="1179"/>
                  </a:cubicBezTo>
                  <a:cubicBezTo>
                    <a:pt x="592" y="1588"/>
                    <a:pt x="1116" y="1794"/>
                    <a:pt x="1639" y="1794"/>
                  </a:cubicBezTo>
                  <a:cubicBezTo>
                    <a:pt x="2121" y="1794"/>
                    <a:pt x="2603" y="1619"/>
                    <a:pt x="2981" y="1268"/>
                  </a:cubicBezTo>
                  <a:cubicBezTo>
                    <a:pt x="3258" y="1002"/>
                    <a:pt x="3258" y="559"/>
                    <a:pt x="2981" y="293"/>
                  </a:cubicBezTo>
                  <a:cubicBezTo>
                    <a:pt x="2848" y="160"/>
                    <a:pt x="2673" y="94"/>
                    <a:pt x="2497" y="94"/>
                  </a:cubicBezTo>
                  <a:cubicBezTo>
                    <a:pt x="2326" y="94"/>
                    <a:pt x="2152" y="157"/>
                    <a:pt x="2015" y="284"/>
                  </a:cubicBezTo>
                  <a:lnTo>
                    <a:pt x="2015" y="284"/>
                  </a:lnTo>
                  <a:cubicBezTo>
                    <a:pt x="1972" y="313"/>
                    <a:pt x="1926" y="342"/>
                    <a:pt x="1876" y="366"/>
                  </a:cubicBezTo>
                  <a:lnTo>
                    <a:pt x="1876" y="366"/>
                  </a:lnTo>
                  <a:cubicBezTo>
                    <a:pt x="1831" y="381"/>
                    <a:pt x="1784" y="393"/>
                    <a:pt x="1739" y="404"/>
                  </a:cubicBezTo>
                  <a:lnTo>
                    <a:pt x="1739" y="404"/>
                  </a:lnTo>
                  <a:cubicBezTo>
                    <a:pt x="1704" y="408"/>
                    <a:pt x="1669" y="409"/>
                    <a:pt x="1633" y="409"/>
                  </a:cubicBezTo>
                  <a:cubicBezTo>
                    <a:pt x="1597" y="409"/>
                    <a:pt x="1559" y="407"/>
                    <a:pt x="1522" y="404"/>
                  </a:cubicBezTo>
                  <a:lnTo>
                    <a:pt x="1522" y="404"/>
                  </a:lnTo>
                  <a:cubicBezTo>
                    <a:pt x="1487" y="396"/>
                    <a:pt x="1452" y="387"/>
                    <a:pt x="1418" y="377"/>
                  </a:cubicBezTo>
                  <a:lnTo>
                    <a:pt x="1418" y="377"/>
                  </a:lnTo>
                  <a:cubicBezTo>
                    <a:pt x="1366" y="351"/>
                    <a:pt x="1317" y="322"/>
                    <a:pt x="1269" y="289"/>
                  </a:cubicBezTo>
                  <a:lnTo>
                    <a:pt x="1269" y="289"/>
                  </a:lnTo>
                  <a:cubicBezTo>
                    <a:pt x="1239" y="263"/>
                    <a:pt x="1211" y="235"/>
                    <a:pt x="1186" y="204"/>
                  </a:cubicBezTo>
                  <a:cubicBezTo>
                    <a:pt x="1042" y="64"/>
                    <a:pt x="866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7540888" y="4053415"/>
              <a:ext cx="56333" cy="48156"/>
            </a:xfrm>
            <a:custGeom>
              <a:avLst/>
              <a:gdLst/>
              <a:ahLst/>
              <a:cxnLst/>
              <a:rect l="l" t="t" r="r" b="b"/>
              <a:pathLst>
                <a:path w="1619" h="1384" extrusionOk="0">
                  <a:moveTo>
                    <a:pt x="695" y="1"/>
                  </a:moveTo>
                  <a:cubicBezTo>
                    <a:pt x="339" y="1"/>
                    <a:pt x="1" y="278"/>
                    <a:pt x="1" y="697"/>
                  </a:cubicBezTo>
                  <a:cubicBezTo>
                    <a:pt x="1" y="1073"/>
                    <a:pt x="311" y="1384"/>
                    <a:pt x="699" y="1384"/>
                  </a:cubicBezTo>
                  <a:cubicBezTo>
                    <a:pt x="1308" y="1384"/>
                    <a:pt x="1618" y="641"/>
                    <a:pt x="1186" y="209"/>
                  </a:cubicBezTo>
                  <a:cubicBezTo>
                    <a:pt x="1042" y="65"/>
                    <a:pt x="866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7090710" y="4178538"/>
              <a:ext cx="61692" cy="60648"/>
            </a:xfrm>
            <a:custGeom>
              <a:avLst/>
              <a:gdLst/>
              <a:ahLst/>
              <a:cxnLst/>
              <a:rect l="l" t="t" r="r" b="b"/>
              <a:pathLst>
                <a:path w="1773" h="1743" extrusionOk="0">
                  <a:moveTo>
                    <a:pt x="1110" y="1"/>
                  </a:moveTo>
                  <a:cubicBezTo>
                    <a:pt x="1095" y="1"/>
                    <a:pt x="1079" y="2"/>
                    <a:pt x="1064" y="3"/>
                  </a:cubicBezTo>
                  <a:lnTo>
                    <a:pt x="875" y="25"/>
                  </a:lnTo>
                  <a:cubicBezTo>
                    <a:pt x="764" y="58"/>
                    <a:pt x="654" y="114"/>
                    <a:pt x="576" y="202"/>
                  </a:cubicBezTo>
                  <a:cubicBezTo>
                    <a:pt x="454" y="324"/>
                    <a:pt x="332" y="435"/>
                    <a:pt x="211" y="557"/>
                  </a:cubicBezTo>
                  <a:cubicBezTo>
                    <a:pt x="144" y="623"/>
                    <a:pt x="100" y="701"/>
                    <a:pt x="78" y="778"/>
                  </a:cubicBezTo>
                  <a:cubicBezTo>
                    <a:pt x="0" y="956"/>
                    <a:pt x="0" y="1144"/>
                    <a:pt x="78" y="1321"/>
                  </a:cubicBezTo>
                  <a:cubicBezTo>
                    <a:pt x="100" y="1399"/>
                    <a:pt x="144" y="1476"/>
                    <a:pt x="211" y="1543"/>
                  </a:cubicBezTo>
                  <a:lnTo>
                    <a:pt x="355" y="1643"/>
                  </a:lnTo>
                  <a:cubicBezTo>
                    <a:pt x="454" y="1709"/>
                    <a:pt x="576" y="1742"/>
                    <a:pt x="698" y="1742"/>
                  </a:cubicBezTo>
                  <a:lnTo>
                    <a:pt x="886" y="1720"/>
                  </a:lnTo>
                  <a:cubicBezTo>
                    <a:pt x="997" y="1687"/>
                    <a:pt x="1108" y="1620"/>
                    <a:pt x="1197" y="1543"/>
                  </a:cubicBezTo>
                  <a:lnTo>
                    <a:pt x="1551" y="1177"/>
                  </a:lnTo>
                  <a:cubicBezTo>
                    <a:pt x="1617" y="1122"/>
                    <a:pt x="1662" y="1044"/>
                    <a:pt x="1684" y="956"/>
                  </a:cubicBezTo>
                  <a:cubicBezTo>
                    <a:pt x="1773" y="790"/>
                    <a:pt x="1773" y="590"/>
                    <a:pt x="1684" y="424"/>
                  </a:cubicBezTo>
                  <a:cubicBezTo>
                    <a:pt x="1662" y="335"/>
                    <a:pt x="1617" y="258"/>
                    <a:pt x="1551" y="202"/>
                  </a:cubicBezTo>
                  <a:lnTo>
                    <a:pt x="1407" y="92"/>
                  </a:lnTo>
                  <a:cubicBezTo>
                    <a:pt x="1320" y="34"/>
                    <a:pt x="1216" y="1"/>
                    <a:pt x="1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7415626" y="4603385"/>
              <a:ext cx="73661" cy="48226"/>
            </a:xfrm>
            <a:custGeom>
              <a:avLst/>
              <a:gdLst/>
              <a:ahLst/>
              <a:cxnLst/>
              <a:rect l="l" t="t" r="r" b="b"/>
              <a:pathLst>
                <a:path w="2117" h="1386" extrusionOk="0">
                  <a:moveTo>
                    <a:pt x="674" y="0"/>
                  </a:moveTo>
                  <a:cubicBezTo>
                    <a:pt x="407" y="0"/>
                    <a:pt x="164" y="174"/>
                    <a:pt x="67" y="422"/>
                  </a:cubicBezTo>
                  <a:cubicBezTo>
                    <a:pt x="23" y="510"/>
                    <a:pt x="1" y="599"/>
                    <a:pt x="12" y="688"/>
                  </a:cubicBezTo>
                  <a:lnTo>
                    <a:pt x="34" y="876"/>
                  </a:lnTo>
                  <a:cubicBezTo>
                    <a:pt x="67" y="987"/>
                    <a:pt x="123" y="1097"/>
                    <a:pt x="211" y="1175"/>
                  </a:cubicBezTo>
                  <a:cubicBezTo>
                    <a:pt x="344" y="1308"/>
                    <a:pt x="521" y="1374"/>
                    <a:pt x="699" y="1385"/>
                  </a:cubicBezTo>
                  <a:lnTo>
                    <a:pt x="1419" y="1385"/>
                  </a:lnTo>
                  <a:cubicBezTo>
                    <a:pt x="1518" y="1385"/>
                    <a:pt x="1607" y="1363"/>
                    <a:pt x="1684" y="1319"/>
                  </a:cubicBezTo>
                  <a:cubicBezTo>
                    <a:pt x="1773" y="1297"/>
                    <a:pt x="1851" y="1252"/>
                    <a:pt x="1906" y="1186"/>
                  </a:cubicBezTo>
                  <a:cubicBezTo>
                    <a:pt x="2039" y="1053"/>
                    <a:pt x="2105" y="876"/>
                    <a:pt x="2117" y="699"/>
                  </a:cubicBezTo>
                  <a:lnTo>
                    <a:pt x="2083" y="510"/>
                  </a:lnTo>
                  <a:cubicBezTo>
                    <a:pt x="2061" y="399"/>
                    <a:pt x="1995" y="289"/>
                    <a:pt x="1906" y="211"/>
                  </a:cubicBezTo>
                  <a:cubicBezTo>
                    <a:pt x="1773" y="78"/>
                    <a:pt x="1607" y="12"/>
                    <a:pt x="1419" y="1"/>
                  </a:cubicBezTo>
                  <a:lnTo>
                    <a:pt x="699" y="1"/>
                  </a:lnTo>
                  <a:cubicBezTo>
                    <a:pt x="690" y="0"/>
                    <a:pt x="682" y="0"/>
                    <a:pt x="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6793909" y="4857771"/>
              <a:ext cx="69799" cy="56333"/>
            </a:xfrm>
            <a:custGeom>
              <a:avLst/>
              <a:gdLst/>
              <a:ahLst/>
              <a:cxnLst/>
              <a:rect l="l" t="t" r="r" b="b"/>
              <a:pathLst>
                <a:path w="2006" h="1619" extrusionOk="0">
                  <a:moveTo>
                    <a:pt x="1368" y="1050"/>
                  </a:moveTo>
                  <a:lnTo>
                    <a:pt x="1367" y="1058"/>
                  </a:lnTo>
                  <a:lnTo>
                    <a:pt x="1364" y="1067"/>
                  </a:lnTo>
                  <a:lnTo>
                    <a:pt x="1364" y="1067"/>
                  </a:lnTo>
                  <a:cubicBezTo>
                    <a:pt x="1365" y="1061"/>
                    <a:pt x="1366" y="1055"/>
                    <a:pt x="1368" y="1050"/>
                  </a:cubicBezTo>
                  <a:close/>
                  <a:moveTo>
                    <a:pt x="1322" y="1172"/>
                  </a:moveTo>
                  <a:lnTo>
                    <a:pt x="1321" y="1174"/>
                  </a:lnTo>
                  <a:lnTo>
                    <a:pt x="1314" y="1183"/>
                  </a:lnTo>
                  <a:lnTo>
                    <a:pt x="1314" y="1183"/>
                  </a:lnTo>
                  <a:cubicBezTo>
                    <a:pt x="1316" y="1179"/>
                    <a:pt x="1319" y="1175"/>
                    <a:pt x="1322" y="1172"/>
                  </a:cubicBezTo>
                  <a:close/>
                  <a:moveTo>
                    <a:pt x="751" y="1265"/>
                  </a:moveTo>
                  <a:lnTo>
                    <a:pt x="751" y="1265"/>
                  </a:lnTo>
                  <a:cubicBezTo>
                    <a:pt x="756" y="1268"/>
                    <a:pt x="760" y="1273"/>
                    <a:pt x="764" y="1278"/>
                  </a:cubicBezTo>
                  <a:lnTo>
                    <a:pt x="764" y="1278"/>
                  </a:lnTo>
                  <a:lnTo>
                    <a:pt x="756" y="1272"/>
                  </a:lnTo>
                  <a:lnTo>
                    <a:pt x="751" y="1265"/>
                  </a:lnTo>
                  <a:close/>
                  <a:moveTo>
                    <a:pt x="964" y="1"/>
                  </a:moveTo>
                  <a:cubicBezTo>
                    <a:pt x="887" y="12"/>
                    <a:pt x="820" y="23"/>
                    <a:pt x="742" y="34"/>
                  </a:cubicBezTo>
                  <a:cubicBezTo>
                    <a:pt x="731" y="34"/>
                    <a:pt x="709" y="34"/>
                    <a:pt x="698" y="45"/>
                  </a:cubicBezTo>
                  <a:cubicBezTo>
                    <a:pt x="632" y="67"/>
                    <a:pt x="565" y="101"/>
                    <a:pt x="499" y="123"/>
                  </a:cubicBezTo>
                  <a:lnTo>
                    <a:pt x="454" y="145"/>
                  </a:lnTo>
                  <a:lnTo>
                    <a:pt x="443" y="156"/>
                  </a:lnTo>
                  <a:cubicBezTo>
                    <a:pt x="388" y="200"/>
                    <a:pt x="333" y="234"/>
                    <a:pt x="288" y="278"/>
                  </a:cubicBezTo>
                  <a:cubicBezTo>
                    <a:pt x="222" y="333"/>
                    <a:pt x="155" y="411"/>
                    <a:pt x="122" y="488"/>
                  </a:cubicBezTo>
                  <a:cubicBezTo>
                    <a:pt x="45" y="621"/>
                    <a:pt x="0" y="776"/>
                    <a:pt x="0" y="931"/>
                  </a:cubicBezTo>
                  <a:cubicBezTo>
                    <a:pt x="0" y="1020"/>
                    <a:pt x="11" y="1109"/>
                    <a:pt x="56" y="1197"/>
                  </a:cubicBezTo>
                  <a:cubicBezTo>
                    <a:pt x="166" y="1441"/>
                    <a:pt x="421" y="1607"/>
                    <a:pt x="687" y="1618"/>
                  </a:cubicBezTo>
                  <a:lnTo>
                    <a:pt x="875" y="1596"/>
                  </a:lnTo>
                  <a:cubicBezTo>
                    <a:pt x="920" y="1583"/>
                    <a:pt x="964" y="1566"/>
                    <a:pt x="1008" y="1545"/>
                  </a:cubicBezTo>
                  <a:lnTo>
                    <a:pt x="1008" y="1545"/>
                  </a:lnTo>
                  <a:cubicBezTo>
                    <a:pt x="1099" y="1587"/>
                    <a:pt x="1199" y="1612"/>
                    <a:pt x="1307" y="1618"/>
                  </a:cubicBezTo>
                  <a:lnTo>
                    <a:pt x="1496" y="1596"/>
                  </a:lnTo>
                  <a:cubicBezTo>
                    <a:pt x="1607" y="1563"/>
                    <a:pt x="1706" y="1496"/>
                    <a:pt x="1795" y="1419"/>
                  </a:cubicBezTo>
                  <a:lnTo>
                    <a:pt x="1906" y="1275"/>
                  </a:lnTo>
                  <a:cubicBezTo>
                    <a:pt x="1961" y="1175"/>
                    <a:pt x="1994" y="1053"/>
                    <a:pt x="1994" y="931"/>
                  </a:cubicBezTo>
                  <a:lnTo>
                    <a:pt x="2005" y="920"/>
                  </a:lnTo>
                  <a:cubicBezTo>
                    <a:pt x="2005" y="776"/>
                    <a:pt x="1961" y="621"/>
                    <a:pt x="1895" y="488"/>
                  </a:cubicBezTo>
                  <a:cubicBezTo>
                    <a:pt x="1883" y="477"/>
                    <a:pt x="1872" y="466"/>
                    <a:pt x="1872" y="455"/>
                  </a:cubicBezTo>
                  <a:cubicBezTo>
                    <a:pt x="1828" y="411"/>
                    <a:pt x="1795" y="355"/>
                    <a:pt x="1751" y="311"/>
                  </a:cubicBezTo>
                  <a:lnTo>
                    <a:pt x="1739" y="289"/>
                  </a:lnTo>
                  <a:cubicBezTo>
                    <a:pt x="1673" y="223"/>
                    <a:pt x="1607" y="178"/>
                    <a:pt x="1529" y="134"/>
                  </a:cubicBezTo>
                  <a:cubicBezTo>
                    <a:pt x="1463" y="101"/>
                    <a:pt x="1396" y="79"/>
                    <a:pt x="1330" y="45"/>
                  </a:cubicBezTo>
                  <a:lnTo>
                    <a:pt x="1285" y="34"/>
                  </a:lnTo>
                  <a:cubicBezTo>
                    <a:pt x="1219" y="23"/>
                    <a:pt x="1141" y="12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6218052" y="4838704"/>
              <a:ext cx="129994" cy="112214"/>
            </a:xfrm>
            <a:custGeom>
              <a:avLst/>
              <a:gdLst/>
              <a:ahLst/>
              <a:cxnLst/>
              <a:rect l="l" t="t" r="r" b="b"/>
              <a:pathLst>
                <a:path w="3736" h="3225" extrusionOk="0">
                  <a:moveTo>
                    <a:pt x="2745" y="0"/>
                  </a:moveTo>
                  <a:cubicBezTo>
                    <a:pt x="2582" y="0"/>
                    <a:pt x="2412" y="64"/>
                    <a:pt x="2260" y="217"/>
                  </a:cubicBezTo>
                  <a:lnTo>
                    <a:pt x="488" y="2033"/>
                  </a:lnTo>
                  <a:cubicBezTo>
                    <a:pt x="1" y="2537"/>
                    <a:pt x="455" y="3225"/>
                    <a:pt x="988" y="3225"/>
                  </a:cubicBezTo>
                  <a:cubicBezTo>
                    <a:pt x="1147" y="3225"/>
                    <a:pt x="1313" y="3164"/>
                    <a:pt x="1462" y="3019"/>
                  </a:cubicBezTo>
                  <a:lnTo>
                    <a:pt x="3235" y="1191"/>
                  </a:lnTo>
                  <a:cubicBezTo>
                    <a:pt x="3736" y="690"/>
                    <a:pt x="3280" y="0"/>
                    <a:pt x="2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6366452" y="5015741"/>
              <a:ext cx="60543" cy="48017"/>
            </a:xfrm>
            <a:custGeom>
              <a:avLst/>
              <a:gdLst/>
              <a:ahLst/>
              <a:cxnLst/>
              <a:rect l="l" t="t" r="r" b="b"/>
              <a:pathLst>
                <a:path w="1740" h="1380" extrusionOk="0">
                  <a:moveTo>
                    <a:pt x="640" y="0"/>
                  </a:moveTo>
                  <a:cubicBezTo>
                    <a:pt x="565" y="0"/>
                    <a:pt x="485" y="22"/>
                    <a:pt x="421" y="58"/>
                  </a:cubicBezTo>
                  <a:cubicBezTo>
                    <a:pt x="332" y="80"/>
                    <a:pt x="255" y="136"/>
                    <a:pt x="199" y="202"/>
                  </a:cubicBezTo>
                  <a:cubicBezTo>
                    <a:pt x="78" y="335"/>
                    <a:pt x="0" y="501"/>
                    <a:pt x="0" y="690"/>
                  </a:cubicBezTo>
                  <a:lnTo>
                    <a:pt x="22" y="867"/>
                  </a:lnTo>
                  <a:cubicBezTo>
                    <a:pt x="55" y="989"/>
                    <a:pt x="111" y="1088"/>
                    <a:pt x="199" y="1177"/>
                  </a:cubicBezTo>
                  <a:lnTo>
                    <a:pt x="332" y="1288"/>
                  </a:lnTo>
                  <a:cubicBezTo>
                    <a:pt x="443" y="1343"/>
                    <a:pt x="565" y="1376"/>
                    <a:pt x="687" y="1376"/>
                  </a:cubicBezTo>
                  <a:lnTo>
                    <a:pt x="1041" y="1376"/>
                  </a:lnTo>
                  <a:cubicBezTo>
                    <a:pt x="1058" y="1378"/>
                    <a:pt x="1075" y="1379"/>
                    <a:pt x="1092" y="1379"/>
                  </a:cubicBezTo>
                  <a:cubicBezTo>
                    <a:pt x="1171" y="1379"/>
                    <a:pt x="1243" y="1358"/>
                    <a:pt x="1307" y="1321"/>
                  </a:cubicBezTo>
                  <a:cubicBezTo>
                    <a:pt x="1396" y="1299"/>
                    <a:pt x="1473" y="1244"/>
                    <a:pt x="1540" y="1177"/>
                  </a:cubicBezTo>
                  <a:cubicBezTo>
                    <a:pt x="1662" y="1044"/>
                    <a:pt x="1728" y="878"/>
                    <a:pt x="1739" y="690"/>
                  </a:cubicBezTo>
                  <a:lnTo>
                    <a:pt x="1717" y="512"/>
                  </a:lnTo>
                  <a:cubicBezTo>
                    <a:pt x="1684" y="391"/>
                    <a:pt x="1617" y="291"/>
                    <a:pt x="1540" y="202"/>
                  </a:cubicBezTo>
                  <a:lnTo>
                    <a:pt x="1396" y="91"/>
                  </a:lnTo>
                  <a:cubicBezTo>
                    <a:pt x="1285" y="36"/>
                    <a:pt x="1174" y="3"/>
                    <a:pt x="1052" y="3"/>
                  </a:cubicBezTo>
                  <a:lnTo>
                    <a:pt x="687" y="3"/>
                  </a:lnTo>
                  <a:cubicBezTo>
                    <a:pt x="672" y="1"/>
                    <a:pt x="656" y="0"/>
                    <a:pt x="6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5987917" y="4840757"/>
              <a:ext cx="77523" cy="85387"/>
            </a:xfrm>
            <a:custGeom>
              <a:avLst/>
              <a:gdLst/>
              <a:ahLst/>
              <a:cxnLst/>
              <a:rect l="l" t="t" r="r" b="b"/>
              <a:pathLst>
                <a:path w="2228" h="2454" extrusionOk="0">
                  <a:moveTo>
                    <a:pt x="832" y="745"/>
                  </a:moveTo>
                  <a:cubicBezTo>
                    <a:pt x="834" y="758"/>
                    <a:pt x="835" y="772"/>
                    <a:pt x="836" y="786"/>
                  </a:cubicBezTo>
                  <a:lnTo>
                    <a:pt x="836" y="786"/>
                  </a:lnTo>
                  <a:lnTo>
                    <a:pt x="832" y="745"/>
                  </a:lnTo>
                  <a:close/>
                  <a:moveTo>
                    <a:pt x="852" y="918"/>
                  </a:moveTo>
                  <a:cubicBezTo>
                    <a:pt x="853" y="923"/>
                    <a:pt x="854" y="927"/>
                    <a:pt x="854" y="933"/>
                  </a:cubicBezTo>
                  <a:lnTo>
                    <a:pt x="852" y="918"/>
                  </a:lnTo>
                  <a:close/>
                  <a:moveTo>
                    <a:pt x="835" y="948"/>
                  </a:moveTo>
                  <a:cubicBezTo>
                    <a:pt x="834" y="958"/>
                    <a:pt x="833" y="968"/>
                    <a:pt x="832" y="977"/>
                  </a:cubicBezTo>
                  <a:lnTo>
                    <a:pt x="835" y="948"/>
                  </a:lnTo>
                  <a:close/>
                  <a:moveTo>
                    <a:pt x="806" y="986"/>
                  </a:moveTo>
                  <a:lnTo>
                    <a:pt x="806" y="986"/>
                  </a:lnTo>
                  <a:cubicBezTo>
                    <a:pt x="803" y="993"/>
                    <a:pt x="801" y="1000"/>
                    <a:pt x="798" y="1007"/>
                  </a:cubicBezTo>
                  <a:lnTo>
                    <a:pt x="798" y="1007"/>
                  </a:lnTo>
                  <a:cubicBezTo>
                    <a:pt x="798" y="1007"/>
                    <a:pt x="797" y="1007"/>
                    <a:pt x="797" y="1008"/>
                  </a:cubicBezTo>
                  <a:lnTo>
                    <a:pt x="797" y="1008"/>
                  </a:lnTo>
                  <a:lnTo>
                    <a:pt x="806" y="986"/>
                  </a:lnTo>
                  <a:close/>
                  <a:moveTo>
                    <a:pt x="797" y="1009"/>
                  </a:moveTo>
                  <a:cubicBezTo>
                    <a:pt x="794" y="1017"/>
                    <a:pt x="791" y="1025"/>
                    <a:pt x="787" y="1033"/>
                  </a:cubicBezTo>
                  <a:lnTo>
                    <a:pt x="797" y="1009"/>
                  </a:lnTo>
                  <a:lnTo>
                    <a:pt x="797" y="1009"/>
                  </a:lnTo>
                  <a:lnTo>
                    <a:pt x="797" y="1009"/>
                  </a:lnTo>
                  <a:close/>
                  <a:moveTo>
                    <a:pt x="763" y="1037"/>
                  </a:moveTo>
                  <a:lnTo>
                    <a:pt x="763" y="1037"/>
                  </a:lnTo>
                  <a:cubicBezTo>
                    <a:pt x="759" y="1043"/>
                    <a:pt x="754" y="1049"/>
                    <a:pt x="750" y="1054"/>
                  </a:cubicBezTo>
                  <a:lnTo>
                    <a:pt x="750" y="1054"/>
                  </a:lnTo>
                  <a:cubicBezTo>
                    <a:pt x="750" y="1054"/>
                    <a:pt x="749" y="1054"/>
                    <a:pt x="749" y="1055"/>
                  </a:cubicBezTo>
                  <a:lnTo>
                    <a:pt x="749" y="1055"/>
                  </a:lnTo>
                  <a:lnTo>
                    <a:pt x="763" y="1037"/>
                  </a:lnTo>
                  <a:close/>
                  <a:moveTo>
                    <a:pt x="748" y="1057"/>
                  </a:moveTo>
                  <a:cubicBezTo>
                    <a:pt x="743" y="1064"/>
                    <a:pt x="737" y="1070"/>
                    <a:pt x="732" y="1077"/>
                  </a:cubicBezTo>
                  <a:lnTo>
                    <a:pt x="747" y="1058"/>
                  </a:lnTo>
                  <a:lnTo>
                    <a:pt x="748" y="1057"/>
                  </a:lnTo>
                  <a:close/>
                  <a:moveTo>
                    <a:pt x="1507" y="0"/>
                  </a:moveTo>
                  <a:cubicBezTo>
                    <a:pt x="1445" y="0"/>
                    <a:pt x="1382" y="8"/>
                    <a:pt x="1319" y="25"/>
                  </a:cubicBezTo>
                  <a:cubicBezTo>
                    <a:pt x="1142" y="69"/>
                    <a:pt x="998" y="191"/>
                    <a:pt x="909" y="346"/>
                  </a:cubicBezTo>
                  <a:lnTo>
                    <a:pt x="832" y="512"/>
                  </a:lnTo>
                  <a:cubicBezTo>
                    <a:pt x="798" y="634"/>
                    <a:pt x="798" y="756"/>
                    <a:pt x="832" y="878"/>
                  </a:cubicBezTo>
                  <a:lnTo>
                    <a:pt x="839" y="878"/>
                  </a:lnTo>
                  <a:cubicBezTo>
                    <a:pt x="835" y="895"/>
                    <a:pt x="830" y="913"/>
                    <a:pt x="824" y="931"/>
                  </a:cubicBezTo>
                  <a:lnTo>
                    <a:pt x="824" y="931"/>
                  </a:lnTo>
                  <a:cubicBezTo>
                    <a:pt x="815" y="951"/>
                    <a:pt x="805" y="970"/>
                    <a:pt x="794" y="989"/>
                  </a:cubicBezTo>
                  <a:lnTo>
                    <a:pt x="794" y="989"/>
                  </a:lnTo>
                  <a:cubicBezTo>
                    <a:pt x="775" y="1010"/>
                    <a:pt x="755" y="1029"/>
                    <a:pt x="735" y="1049"/>
                  </a:cubicBezTo>
                  <a:lnTo>
                    <a:pt x="735" y="1049"/>
                  </a:lnTo>
                  <a:cubicBezTo>
                    <a:pt x="720" y="1058"/>
                    <a:pt x="705" y="1068"/>
                    <a:pt x="690" y="1077"/>
                  </a:cubicBezTo>
                  <a:lnTo>
                    <a:pt x="690" y="1077"/>
                  </a:lnTo>
                  <a:cubicBezTo>
                    <a:pt x="663" y="1086"/>
                    <a:pt x="637" y="1094"/>
                    <a:pt x="610" y="1099"/>
                  </a:cubicBezTo>
                  <a:cubicBezTo>
                    <a:pt x="433" y="1155"/>
                    <a:pt x="289" y="1265"/>
                    <a:pt x="189" y="1420"/>
                  </a:cubicBezTo>
                  <a:cubicBezTo>
                    <a:pt x="1" y="1742"/>
                    <a:pt x="112" y="2174"/>
                    <a:pt x="444" y="2362"/>
                  </a:cubicBezTo>
                  <a:lnTo>
                    <a:pt x="610" y="2429"/>
                  </a:lnTo>
                  <a:cubicBezTo>
                    <a:pt x="671" y="2445"/>
                    <a:pt x="732" y="2453"/>
                    <a:pt x="793" y="2453"/>
                  </a:cubicBezTo>
                  <a:cubicBezTo>
                    <a:pt x="854" y="2453"/>
                    <a:pt x="915" y="2445"/>
                    <a:pt x="976" y="2429"/>
                  </a:cubicBezTo>
                  <a:cubicBezTo>
                    <a:pt x="1086" y="2406"/>
                    <a:pt x="1197" y="2362"/>
                    <a:pt x="1308" y="2318"/>
                  </a:cubicBezTo>
                  <a:cubicBezTo>
                    <a:pt x="1363" y="2285"/>
                    <a:pt x="1419" y="2262"/>
                    <a:pt x="1463" y="2218"/>
                  </a:cubicBezTo>
                  <a:cubicBezTo>
                    <a:pt x="1662" y="2085"/>
                    <a:pt x="1829" y="1919"/>
                    <a:pt x="1962" y="1720"/>
                  </a:cubicBezTo>
                  <a:cubicBezTo>
                    <a:pt x="2006" y="1642"/>
                    <a:pt x="2050" y="1565"/>
                    <a:pt x="2083" y="1487"/>
                  </a:cubicBezTo>
                  <a:cubicBezTo>
                    <a:pt x="2117" y="1398"/>
                    <a:pt x="2150" y="1310"/>
                    <a:pt x="2172" y="1232"/>
                  </a:cubicBezTo>
                  <a:cubicBezTo>
                    <a:pt x="2227" y="988"/>
                    <a:pt x="2227" y="745"/>
                    <a:pt x="2172" y="512"/>
                  </a:cubicBezTo>
                  <a:cubicBezTo>
                    <a:pt x="2089" y="198"/>
                    <a:pt x="1814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6062692" y="4990758"/>
              <a:ext cx="92937" cy="60543"/>
            </a:xfrm>
            <a:custGeom>
              <a:avLst/>
              <a:gdLst/>
              <a:ahLst/>
              <a:cxnLst/>
              <a:rect l="l" t="t" r="r" b="b"/>
              <a:pathLst>
                <a:path w="2671" h="1740" extrusionOk="0">
                  <a:moveTo>
                    <a:pt x="1875" y="1"/>
                  </a:moveTo>
                  <a:cubicBezTo>
                    <a:pt x="1815" y="1"/>
                    <a:pt x="1755" y="8"/>
                    <a:pt x="1696" y="23"/>
                  </a:cubicBezTo>
                  <a:lnTo>
                    <a:pt x="610" y="377"/>
                  </a:lnTo>
                  <a:cubicBezTo>
                    <a:pt x="444" y="433"/>
                    <a:pt x="289" y="544"/>
                    <a:pt x="200" y="699"/>
                  </a:cubicBezTo>
                  <a:cubicBezTo>
                    <a:pt x="1" y="1031"/>
                    <a:pt x="112" y="1452"/>
                    <a:pt x="444" y="1651"/>
                  </a:cubicBezTo>
                  <a:cubicBezTo>
                    <a:pt x="555" y="1710"/>
                    <a:pt x="675" y="1740"/>
                    <a:pt x="796" y="1740"/>
                  </a:cubicBezTo>
                  <a:cubicBezTo>
                    <a:pt x="856" y="1740"/>
                    <a:pt x="917" y="1733"/>
                    <a:pt x="976" y="1718"/>
                  </a:cubicBezTo>
                  <a:lnTo>
                    <a:pt x="2061" y="1363"/>
                  </a:lnTo>
                  <a:cubicBezTo>
                    <a:pt x="2227" y="1308"/>
                    <a:pt x="2383" y="1197"/>
                    <a:pt x="2471" y="1042"/>
                  </a:cubicBezTo>
                  <a:cubicBezTo>
                    <a:pt x="2671" y="710"/>
                    <a:pt x="2560" y="289"/>
                    <a:pt x="2227" y="89"/>
                  </a:cubicBezTo>
                  <a:cubicBezTo>
                    <a:pt x="2117" y="30"/>
                    <a:pt x="1996" y="1"/>
                    <a:pt x="1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784088" y="5027014"/>
              <a:ext cx="82464" cy="86500"/>
            </a:xfrm>
            <a:custGeom>
              <a:avLst/>
              <a:gdLst/>
              <a:ahLst/>
              <a:cxnLst/>
              <a:rect l="l" t="t" r="r" b="b"/>
              <a:pathLst>
                <a:path w="2370" h="2486" extrusionOk="0">
                  <a:moveTo>
                    <a:pt x="1572" y="0"/>
                  </a:moveTo>
                  <a:cubicBezTo>
                    <a:pt x="1512" y="0"/>
                    <a:pt x="1452" y="8"/>
                    <a:pt x="1394" y="22"/>
                  </a:cubicBezTo>
                  <a:cubicBezTo>
                    <a:pt x="1217" y="78"/>
                    <a:pt x="1073" y="188"/>
                    <a:pt x="985" y="343"/>
                  </a:cubicBezTo>
                  <a:lnTo>
                    <a:pt x="973" y="343"/>
                  </a:lnTo>
                  <a:lnTo>
                    <a:pt x="287" y="1440"/>
                  </a:lnTo>
                  <a:cubicBezTo>
                    <a:pt x="0" y="1914"/>
                    <a:pt x="366" y="2486"/>
                    <a:pt x="880" y="2486"/>
                  </a:cubicBezTo>
                  <a:cubicBezTo>
                    <a:pt x="943" y="2486"/>
                    <a:pt x="1007" y="2477"/>
                    <a:pt x="1073" y="2459"/>
                  </a:cubicBezTo>
                  <a:cubicBezTo>
                    <a:pt x="1239" y="2404"/>
                    <a:pt x="1383" y="2293"/>
                    <a:pt x="1483" y="2138"/>
                  </a:cubicBezTo>
                  <a:lnTo>
                    <a:pt x="2181" y="1041"/>
                  </a:lnTo>
                  <a:cubicBezTo>
                    <a:pt x="2369" y="709"/>
                    <a:pt x="2258" y="288"/>
                    <a:pt x="1926" y="100"/>
                  </a:cubicBezTo>
                  <a:cubicBezTo>
                    <a:pt x="1821" y="32"/>
                    <a:pt x="1696" y="0"/>
                    <a:pt x="1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5779008" y="4828161"/>
              <a:ext cx="56298" cy="48156"/>
            </a:xfrm>
            <a:custGeom>
              <a:avLst/>
              <a:gdLst/>
              <a:ahLst/>
              <a:cxnLst/>
              <a:rect l="l" t="t" r="r" b="b"/>
              <a:pathLst>
                <a:path w="1618" h="1384" extrusionOk="0">
                  <a:moveTo>
                    <a:pt x="691" y="1"/>
                  </a:moveTo>
                  <a:cubicBezTo>
                    <a:pt x="339" y="1"/>
                    <a:pt x="1" y="278"/>
                    <a:pt x="1" y="697"/>
                  </a:cubicBezTo>
                  <a:cubicBezTo>
                    <a:pt x="1" y="1074"/>
                    <a:pt x="311" y="1384"/>
                    <a:pt x="687" y="1384"/>
                  </a:cubicBezTo>
                  <a:cubicBezTo>
                    <a:pt x="1308" y="1384"/>
                    <a:pt x="1618" y="641"/>
                    <a:pt x="1175" y="209"/>
                  </a:cubicBezTo>
                  <a:cubicBezTo>
                    <a:pt x="1034" y="65"/>
                    <a:pt x="861" y="1"/>
                    <a:pt x="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5591672" y="5040863"/>
              <a:ext cx="48226" cy="60961"/>
            </a:xfrm>
            <a:custGeom>
              <a:avLst/>
              <a:gdLst/>
              <a:ahLst/>
              <a:cxnLst/>
              <a:rect l="l" t="t" r="r" b="b"/>
              <a:pathLst>
                <a:path w="1386" h="1752" extrusionOk="0">
                  <a:moveTo>
                    <a:pt x="699" y="1"/>
                  </a:moveTo>
                  <a:lnTo>
                    <a:pt x="510" y="23"/>
                  </a:lnTo>
                  <a:cubicBezTo>
                    <a:pt x="389" y="56"/>
                    <a:pt x="289" y="123"/>
                    <a:pt x="200" y="211"/>
                  </a:cubicBezTo>
                  <a:lnTo>
                    <a:pt x="101" y="344"/>
                  </a:lnTo>
                  <a:cubicBezTo>
                    <a:pt x="34" y="455"/>
                    <a:pt x="1" y="577"/>
                    <a:pt x="1" y="699"/>
                  </a:cubicBezTo>
                  <a:lnTo>
                    <a:pt x="1" y="1053"/>
                  </a:lnTo>
                  <a:cubicBezTo>
                    <a:pt x="1" y="1430"/>
                    <a:pt x="311" y="1740"/>
                    <a:pt x="688" y="1751"/>
                  </a:cubicBezTo>
                  <a:lnTo>
                    <a:pt x="876" y="1718"/>
                  </a:lnTo>
                  <a:cubicBezTo>
                    <a:pt x="987" y="1685"/>
                    <a:pt x="1098" y="1629"/>
                    <a:pt x="1175" y="1541"/>
                  </a:cubicBezTo>
                  <a:lnTo>
                    <a:pt x="1286" y="1408"/>
                  </a:lnTo>
                  <a:cubicBezTo>
                    <a:pt x="1352" y="1297"/>
                    <a:pt x="1386" y="1175"/>
                    <a:pt x="1386" y="1053"/>
                  </a:cubicBezTo>
                  <a:lnTo>
                    <a:pt x="1386" y="699"/>
                  </a:lnTo>
                  <a:cubicBezTo>
                    <a:pt x="1386" y="599"/>
                    <a:pt x="1363" y="510"/>
                    <a:pt x="1319" y="433"/>
                  </a:cubicBezTo>
                  <a:cubicBezTo>
                    <a:pt x="1297" y="344"/>
                    <a:pt x="1242" y="267"/>
                    <a:pt x="1186" y="211"/>
                  </a:cubicBezTo>
                  <a:cubicBezTo>
                    <a:pt x="1053" y="78"/>
                    <a:pt x="876" y="12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569292" y="3893880"/>
              <a:ext cx="122478" cy="112945"/>
            </a:xfrm>
            <a:custGeom>
              <a:avLst/>
              <a:gdLst/>
              <a:ahLst/>
              <a:cxnLst/>
              <a:rect l="l" t="t" r="r" b="b"/>
              <a:pathLst>
                <a:path w="3520" h="3246" extrusionOk="0">
                  <a:moveTo>
                    <a:pt x="759" y="0"/>
                  </a:moveTo>
                  <a:cubicBezTo>
                    <a:pt x="582" y="0"/>
                    <a:pt x="404" y="70"/>
                    <a:pt x="266" y="208"/>
                  </a:cubicBezTo>
                  <a:cubicBezTo>
                    <a:pt x="0" y="485"/>
                    <a:pt x="0" y="917"/>
                    <a:pt x="266" y="1183"/>
                  </a:cubicBezTo>
                  <a:lnTo>
                    <a:pt x="2027" y="3022"/>
                  </a:lnTo>
                  <a:cubicBezTo>
                    <a:pt x="2177" y="3180"/>
                    <a:pt x="2348" y="3246"/>
                    <a:pt x="2512" y="3246"/>
                  </a:cubicBezTo>
                  <a:cubicBezTo>
                    <a:pt x="3049" y="3246"/>
                    <a:pt x="3520" y="2537"/>
                    <a:pt x="3002" y="2036"/>
                  </a:cubicBezTo>
                  <a:lnTo>
                    <a:pt x="1252" y="208"/>
                  </a:lnTo>
                  <a:cubicBezTo>
                    <a:pt x="1113" y="70"/>
                    <a:pt x="936" y="0"/>
                    <a:pt x="7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319499" y="3705813"/>
              <a:ext cx="167712" cy="146626"/>
            </a:xfrm>
            <a:custGeom>
              <a:avLst/>
              <a:gdLst/>
              <a:ahLst/>
              <a:cxnLst/>
              <a:rect l="l" t="t" r="r" b="b"/>
              <a:pathLst>
                <a:path w="4820" h="4214" extrusionOk="0">
                  <a:moveTo>
                    <a:pt x="744" y="0"/>
                  </a:moveTo>
                  <a:cubicBezTo>
                    <a:pt x="578" y="0"/>
                    <a:pt x="415" y="60"/>
                    <a:pt x="289" y="196"/>
                  </a:cubicBezTo>
                  <a:cubicBezTo>
                    <a:pt x="45" y="462"/>
                    <a:pt x="1" y="927"/>
                    <a:pt x="289" y="1182"/>
                  </a:cubicBezTo>
                  <a:lnTo>
                    <a:pt x="3546" y="4018"/>
                  </a:lnTo>
                  <a:cubicBezTo>
                    <a:pt x="3691" y="4140"/>
                    <a:pt x="3883" y="4214"/>
                    <a:pt x="4071" y="4214"/>
                  </a:cubicBezTo>
                  <a:cubicBezTo>
                    <a:pt x="4240" y="4214"/>
                    <a:pt x="4406" y="4154"/>
                    <a:pt x="4531" y="4018"/>
                  </a:cubicBezTo>
                  <a:cubicBezTo>
                    <a:pt x="4764" y="3752"/>
                    <a:pt x="4819" y="3287"/>
                    <a:pt x="4531" y="3043"/>
                  </a:cubicBezTo>
                  <a:lnTo>
                    <a:pt x="1264" y="196"/>
                  </a:lnTo>
                  <a:cubicBezTo>
                    <a:pt x="1118" y="74"/>
                    <a:pt x="929" y="0"/>
                    <a:pt x="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119845" y="3543878"/>
              <a:ext cx="128776" cy="98226"/>
            </a:xfrm>
            <a:custGeom>
              <a:avLst/>
              <a:gdLst/>
              <a:ahLst/>
              <a:cxnLst/>
              <a:rect l="l" t="t" r="r" b="b"/>
              <a:pathLst>
                <a:path w="3701" h="2823" extrusionOk="0">
                  <a:moveTo>
                    <a:pt x="750" y="1"/>
                  </a:moveTo>
                  <a:cubicBezTo>
                    <a:pt x="574" y="1"/>
                    <a:pt x="399" y="70"/>
                    <a:pt x="266" y="209"/>
                  </a:cubicBezTo>
                  <a:cubicBezTo>
                    <a:pt x="0" y="474"/>
                    <a:pt x="0" y="906"/>
                    <a:pt x="266" y="1183"/>
                  </a:cubicBezTo>
                  <a:cubicBezTo>
                    <a:pt x="953" y="1892"/>
                    <a:pt x="1795" y="2446"/>
                    <a:pt x="2726" y="2801"/>
                  </a:cubicBezTo>
                  <a:cubicBezTo>
                    <a:pt x="2783" y="2815"/>
                    <a:pt x="2842" y="2823"/>
                    <a:pt x="2900" y="2823"/>
                  </a:cubicBezTo>
                  <a:cubicBezTo>
                    <a:pt x="3023" y="2823"/>
                    <a:pt x="3145" y="2791"/>
                    <a:pt x="3257" y="2723"/>
                  </a:cubicBezTo>
                  <a:cubicBezTo>
                    <a:pt x="3590" y="2535"/>
                    <a:pt x="3700" y="2114"/>
                    <a:pt x="3501" y="1782"/>
                  </a:cubicBezTo>
                  <a:cubicBezTo>
                    <a:pt x="3401" y="1627"/>
                    <a:pt x="3257" y="1516"/>
                    <a:pt x="3091" y="1460"/>
                  </a:cubicBezTo>
                  <a:cubicBezTo>
                    <a:pt x="3075" y="1455"/>
                    <a:pt x="3059" y="1449"/>
                    <a:pt x="3042" y="1442"/>
                  </a:cubicBezTo>
                  <a:lnTo>
                    <a:pt x="3042" y="1442"/>
                  </a:lnTo>
                  <a:cubicBezTo>
                    <a:pt x="2594" y="1244"/>
                    <a:pt x="2167" y="1003"/>
                    <a:pt x="1773" y="707"/>
                  </a:cubicBezTo>
                  <a:lnTo>
                    <a:pt x="1773" y="707"/>
                  </a:lnTo>
                  <a:lnTo>
                    <a:pt x="1917" y="807"/>
                  </a:lnTo>
                  <a:cubicBezTo>
                    <a:pt x="1673" y="630"/>
                    <a:pt x="1452" y="419"/>
                    <a:pt x="1241" y="209"/>
                  </a:cubicBezTo>
                  <a:cubicBezTo>
                    <a:pt x="1103" y="70"/>
                    <a:pt x="925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112712" y="3743705"/>
              <a:ext cx="129820" cy="84830"/>
            </a:xfrm>
            <a:custGeom>
              <a:avLst/>
              <a:gdLst/>
              <a:ahLst/>
              <a:cxnLst/>
              <a:rect l="l" t="t" r="r" b="b"/>
              <a:pathLst>
                <a:path w="3731" h="2438" extrusionOk="0">
                  <a:moveTo>
                    <a:pt x="987" y="1"/>
                  </a:moveTo>
                  <a:cubicBezTo>
                    <a:pt x="380" y="1"/>
                    <a:pt x="0" y="862"/>
                    <a:pt x="615" y="1278"/>
                  </a:cubicBezTo>
                  <a:lnTo>
                    <a:pt x="2421" y="2353"/>
                  </a:lnTo>
                  <a:cubicBezTo>
                    <a:pt x="2536" y="2412"/>
                    <a:pt x="2647" y="2438"/>
                    <a:pt x="2752" y="2438"/>
                  </a:cubicBezTo>
                  <a:cubicBezTo>
                    <a:pt x="3356" y="2438"/>
                    <a:pt x="3731" y="1572"/>
                    <a:pt x="3108" y="1156"/>
                  </a:cubicBezTo>
                  <a:lnTo>
                    <a:pt x="1313" y="82"/>
                  </a:lnTo>
                  <a:cubicBezTo>
                    <a:pt x="1200" y="26"/>
                    <a:pt x="1090" y="1"/>
                    <a:pt x="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292533" y="3907520"/>
              <a:ext cx="156891" cy="132778"/>
            </a:xfrm>
            <a:custGeom>
              <a:avLst/>
              <a:gdLst/>
              <a:ahLst/>
              <a:cxnLst/>
              <a:rect l="l" t="t" r="r" b="b"/>
              <a:pathLst>
                <a:path w="4509" h="3816" extrusionOk="0">
                  <a:moveTo>
                    <a:pt x="754" y="1"/>
                  </a:moveTo>
                  <a:cubicBezTo>
                    <a:pt x="587" y="1"/>
                    <a:pt x="424" y="58"/>
                    <a:pt x="299" y="193"/>
                  </a:cubicBezTo>
                  <a:cubicBezTo>
                    <a:pt x="67" y="459"/>
                    <a:pt x="0" y="924"/>
                    <a:pt x="299" y="1179"/>
                  </a:cubicBezTo>
                  <a:lnTo>
                    <a:pt x="3235" y="3616"/>
                  </a:lnTo>
                  <a:cubicBezTo>
                    <a:pt x="3382" y="3739"/>
                    <a:pt x="3573" y="3816"/>
                    <a:pt x="3759" y="3816"/>
                  </a:cubicBezTo>
                  <a:cubicBezTo>
                    <a:pt x="3924" y="3816"/>
                    <a:pt x="4085" y="3756"/>
                    <a:pt x="4210" y="3616"/>
                  </a:cubicBezTo>
                  <a:cubicBezTo>
                    <a:pt x="4442" y="3361"/>
                    <a:pt x="4509" y="2885"/>
                    <a:pt x="4210" y="2641"/>
                  </a:cubicBezTo>
                  <a:lnTo>
                    <a:pt x="1285" y="193"/>
                  </a:lnTo>
                  <a:cubicBezTo>
                    <a:pt x="1138" y="75"/>
                    <a:pt x="943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528791" y="4069560"/>
              <a:ext cx="107969" cy="122374"/>
            </a:xfrm>
            <a:custGeom>
              <a:avLst/>
              <a:gdLst/>
              <a:ahLst/>
              <a:cxnLst/>
              <a:rect l="l" t="t" r="r" b="b"/>
              <a:pathLst>
                <a:path w="3103" h="3517" extrusionOk="0">
                  <a:moveTo>
                    <a:pt x="823" y="0"/>
                  </a:moveTo>
                  <a:cubicBezTo>
                    <a:pt x="701" y="0"/>
                    <a:pt x="578" y="32"/>
                    <a:pt x="466" y="100"/>
                  </a:cubicBezTo>
                  <a:cubicBezTo>
                    <a:pt x="167" y="288"/>
                    <a:pt x="1" y="720"/>
                    <a:pt x="211" y="1041"/>
                  </a:cubicBezTo>
                  <a:lnTo>
                    <a:pt x="1685" y="3179"/>
                  </a:lnTo>
                  <a:cubicBezTo>
                    <a:pt x="1784" y="3323"/>
                    <a:pt x="1928" y="3445"/>
                    <a:pt x="2106" y="3490"/>
                  </a:cubicBezTo>
                  <a:cubicBezTo>
                    <a:pt x="2165" y="3508"/>
                    <a:pt x="2225" y="3517"/>
                    <a:pt x="2285" y="3517"/>
                  </a:cubicBezTo>
                  <a:cubicBezTo>
                    <a:pt x="2406" y="3517"/>
                    <a:pt x="2527" y="3482"/>
                    <a:pt x="2637" y="3423"/>
                  </a:cubicBezTo>
                  <a:cubicBezTo>
                    <a:pt x="2936" y="3235"/>
                    <a:pt x="3103" y="2792"/>
                    <a:pt x="2881" y="2470"/>
                  </a:cubicBezTo>
                  <a:lnTo>
                    <a:pt x="1419" y="343"/>
                  </a:lnTo>
                  <a:cubicBezTo>
                    <a:pt x="1319" y="188"/>
                    <a:pt x="1175" y="78"/>
                    <a:pt x="998" y="22"/>
                  </a:cubicBezTo>
                  <a:cubicBezTo>
                    <a:pt x="940" y="8"/>
                    <a:pt x="882" y="0"/>
                    <a:pt x="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683385" y="4205992"/>
              <a:ext cx="77488" cy="136083"/>
            </a:xfrm>
            <a:custGeom>
              <a:avLst/>
              <a:gdLst/>
              <a:ahLst/>
              <a:cxnLst/>
              <a:rect l="l" t="t" r="r" b="b"/>
              <a:pathLst>
                <a:path w="2227" h="3911" extrusionOk="0">
                  <a:moveTo>
                    <a:pt x="734" y="2418"/>
                  </a:moveTo>
                  <a:lnTo>
                    <a:pt x="734" y="2418"/>
                  </a:lnTo>
                  <a:cubicBezTo>
                    <a:pt x="734" y="2418"/>
                    <a:pt x="738" y="2439"/>
                    <a:pt x="743" y="2465"/>
                  </a:cubicBezTo>
                  <a:lnTo>
                    <a:pt x="743" y="2465"/>
                  </a:lnTo>
                  <a:cubicBezTo>
                    <a:pt x="736" y="2431"/>
                    <a:pt x="733" y="2418"/>
                    <a:pt x="734" y="2418"/>
                  </a:cubicBezTo>
                  <a:close/>
                  <a:moveTo>
                    <a:pt x="726" y="1"/>
                  </a:moveTo>
                  <a:cubicBezTo>
                    <a:pt x="603" y="1"/>
                    <a:pt x="480" y="30"/>
                    <a:pt x="377" y="89"/>
                  </a:cubicBezTo>
                  <a:cubicBezTo>
                    <a:pt x="222" y="189"/>
                    <a:pt x="100" y="333"/>
                    <a:pt x="55" y="510"/>
                  </a:cubicBezTo>
                  <a:cubicBezTo>
                    <a:pt x="0" y="687"/>
                    <a:pt x="33" y="887"/>
                    <a:pt x="122" y="1042"/>
                  </a:cubicBezTo>
                  <a:cubicBezTo>
                    <a:pt x="266" y="1219"/>
                    <a:pt x="377" y="1407"/>
                    <a:pt x="476" y="1607"/>
                  </a:cubicBezTo>
                  <a:cubicBezTo>
                    <a:pt x="493" y="1649"/>
                    <a:pt x="510" y="1691"/>
                    <a:pt x="532" y="1728"/>
                  </a:cubicBezTo>
                  <a:lnTo>
                    <a:pt x="532" y="1728"/>
                  </a:lnTo>
                  <a:cubicBezTo>
                    <a:pt x="535" y="1736"/>
                    <a:pt x="539" y="1743"/>
                    <a:pt x="543" y="1751"/>
                  </a:cubicBezTo>
                  <a:cubicBezTo>
                    <a:pt x="587" y="1862"/>
                    <a:pt x="620" y="1961"/>
                    <a:pt x="654" y="2072"/>
                  </a:cubicBezTo>
                  <a:cubicBezTo>
                    <a:pt x="676" y="2183"/>
                    <a:pt x="709" y="2283"/>
                    <a:pt x="731" y="2393"/>
                  </a:cubicBezTo>
                  <a:cubicBezTo>
                    <a:pt x="731" y="2431"/>
                    <a:pt x="739" y="2469"/>
                    <a:pt x="749" y="2500"/>
                  </a:cubicBezTo>
                  <a:lnTo>
                    <a:pt x="749" y="2500"/>
                  </a:lnTo>
                  <a:cubicBezTo>
                    <a:pt x="751" y="2519"/>
                    <a:pt x="753" y="2537"/>
                    <a:pt x="753" y="2548"/>
                  </a:cubicBezTo>
                  <a:cubicBezTo>
                    <a:pt x="764" y="2770"/>
                    <a:pt x="764" y="2992"/>
                    <a:pt x="753" y="3213"/>
                  </a:cubicBezTo>
                  <a:cubicBezTo>
                    <a:pt x="742" y="3401"/>
                    <a:pt x="820" y="3579"/>
                    <a:pt x="953" y="3701"/>
                  </a:cubicBezTo>
                  <a:cubicBezTo>
                    <a:pt x="1086" y="3833"/>
                    <a:pt x="1252" y="3911"/>
                    <a:pt x="1440" y="3911"/>
                  </a:cubicBezTo>
                  <a:cubicBezTo>
                    <a:pt x="1850" y="3889"/>
                    <a:pt x="2094" y="3601"/>
                    <a:pt x="2138" y="3213"/>
                  </a:cubicBezTo>
                  <a:lnTo>
                    <a:pt x="2127" y="3213"/>
                  </a:lnTo>
                  <a:cubicBezTo>
                    <a:pt x="2227" y="2194"/>
                    <a:pt x="1939" y="1164"/>
                    <a:pt x="1318" y="344"/>
                  </a:cubicBezTo>
                  <a:cubicBezTo>
                    <a:pt x="1230" y="189"/>
                    <a:pt x="1075" y="78"/>
                    <a:pt x="908" y="23"/>
                  </a:cubicBezTo>
                  <a:cubicBezTo>
                    <a:pt x="849" y="8"/>
                    <a:pt x="788" y="1"/>
                    <a:pt x="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571971" y="3730727"/>
              <a:ext cx="77906" cy="85248"/>
            </a:xfrm>
            <a:custGeom>
              <a:avLst/>
              <a:gdLst/>
              <a:ahLst/>
              <a:cxnLst/>
              <a:rect l="l" t="t" r="r" b="b"/>
              <a:pathLst>
                <a:path w="2239" h="2450" extrusionOk="0">
                  <a:moveTo>
                    <a:pt x="718" y="1"/>
                  </a:moveTo>
                  <a:cubicBezTo>
                    <a:pt x="598" y="1"/>
                    <a:pt x="477" y="30"/>
                    <a:pt x="366" y="89"/>
                  </a:cubicBezTo>
                  <a:cubicBezTo>
                    <a:pt x="211" y="178"/>
                    <a:pt x="100" y="333"/>
                    <a:pt x="45" y="510"/>
                  </a:cubicBezTo>
                  <a:cubicBezTo>
                    <a:pt x="1" y="688"/>
                    <a:pt x="23" y="876"/>
                    <a:pt x="122" y="1042"/>
                  </a:cubicBezTo>
                  <a:cubicBezTo>
                    <a:pt x="366" y="1397"/>
                    <a:pt x="610" y="1751"/>
                    <a:pt x="854" y="2106"/>
                  </a:cubicBezTo>
                  <a:cubicBezTo>
                    <a:pt x="942" y="2261"/>
                    <a:pt x="1097" y="2371"/>
                    <a:pt x="1263" y="2427"/>
                  </a:cubicBezTo>
                  <a:cubicBezTo>
                    <a:pt x="1318" y="2440"/>
                    <a:pt x="1377" y="2450"/>
                    <a:pt x="1435" y="2450"/>
                  </a:cubicBezTo>
                  <a:cubicBezTo>
                    <a:pt x="1471" y="2450"/>
                    <a:pt x="1507" y="2446"/>
                    <a:pt x="1540" y="2438"/>
                  </a:cubicBezTo>
                  <a:cubicBezTo>
                    <a:pt x="1640" y="2427"/>
                    <a:pt x="1729" y="2405"/>
                    <a:pt x="1806" y="2349"/>
                  </a:cubicBezTo>
                  <a:cubicBezTo>
                    <a:pt x="2128" y="2161"/>
                    <a:pt x="2238" y="1740"/>
                    <a:pt x="2050" y="1408"/>
                  </a:cubicBezTo>
                  <a:lnTo>
                    <a:pt x="1319" y="333"/>
                  </a:lnTo>
                  <a:cubicBezTo>
                    <a:pt x="1219" y="189"/>
                    <a:pt x="1075" y="67"/>
                    <a:pt x="898" y="23"/>
                  </a:cubicBezTo>
                  <a:cubicBezTo>
                    <a:pt x="839" y="8"/>
                    <a:pt x="778" y="1"/>
                    <a:pt x="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144897" y="3433021"/>
              <a:ext cx="87161" cy="73835"/>
            </a:xfrm>
            <a:custGeom>
              <a:avLst/>
              <a:gdLst/>
              <a:ahLst/>
              <a:cxnLst/>
              <a:rect l="l" t="t" r="r" b="b"/>
              <a:pathLst>
                <a:path w="2505" h="2122" extrusionOk="0">
                  <a:moveTo>
                    <a:pt x="685" y="0"/>
                  </a:moveTo>
                  <a:cubicBezTo>
                    <a:pt x="633" y="0"/>
                    <a:pt x="581" y="9"/>
                    <a:pt x="532" y="27"/>
                  </a:cubicBezTo>
                  <a:cubicBezTo>
                    <a:pt x="355" y="71"/>
                    <a:pt x="211" y="193"/>
                    <a:pt x="111" y="348"/>
                  </a:cubicBezTo>
                  <a:cubicBezTo>
                    <a:pt x="23" y="503"/>
                    <a:pt x="0" y="703"/>
                    <a:pt x="45" y="880"/>
                  </a:cubicBezTo>
                  <a:lnTo>
                    <a:pt x="111" y="1046"/>
                  </a:lnTo>
                  <a:cubicBezTo>
                    <a:pt x="178" y="1146"/>
                    <a:pt x="266" y="1234"/>
                    <a:pt x="377" y="1290"/>
                  </a:cubicBezTo>
                  <a:lnTo>
                    <a:pt x="1441" y="2032"/>
                  </a:lnTo>
                  <a:cubicBezTo>
                    <a:pt x="1507" y="2076"/>
                    <a:pt x="1596" y="2110"/>
                    <a:pt x="1695" y="2110"/>
                  </a:cubicBezTo>
                  <a:cubicBezTo>
                    <a:pt x="1729" y="2118"/>
                    <a:pt x="1765" y="2122"/>
                    <a:pt x="1801" y="2122"/>
                  </a:cubicBezTo>
                  <a:cubicBezTo>
                    <a:pt x="1859" y="2122"/>
                    <a:pt x="1918" y="2112"/>
                    <a:pt x="1972" y="2098"/>
                  </a:cubicBezTo>
                  <a:cubicBezTo>
                    <a:pt x="2138" y="2054"/>
                    <a:pt x="2294" y="1932"/>
                    <a:pt x="2382" y="1777"/>
                  </a:cubicBezTo>
                  <a:cubicBezTo>
                    <a:pt x="2482" y="1622"/>
                    <a:pt x="2504" y="1423"/>
                    <a:pt x="2460" y="1245"/>
                  </a:cubicBezTo>
                  <a:lnTo>
                    <a:pt x="2382" y="1079"/>
                  </a:lnTo>
                  <a:cubicBezTo>
                    <a:pt x="2327" y="980"/>
                    <a:pt x="2238" y="891"/>
                    <a:pt x="2138" y="836"/>
                  </a:cubicBezTo>
                  <a:lnTo>
                    <a:pt x="2127" y="836"/>
                  </a:lnTo>
                  <a:lnTo>
                    <a:pt x="1064" y="93"/>
                  </a:lnTo>
                  <a:cubicBezTo>
                    <a:pt x="986" y="49"/>
                    <a:pt x="898" y="16"/>
                    <a:pt x="809" y="16"/>
                  </a:cubicBezTo>
                  <a:cubicBezTo>
                    <a:pt x="769" y="6"/>
                    <a:pt x="727" y="0"/>
                    <a:pt x="6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399353" y="3581282"/>
              <a:ext cx="144017" cy="124114"/>
            </a:xfrm>
            <a:custGeom>
              <a:avLst/>
              <a:gdLst/>
              <a:ahLst/>
              <a:cxnLst/>
              <a:rect l="l" t="t" r="r" b="b"/>
              <a:pathLst>
                <a:path w="4139" h="3567" extrusionOk="0">
                  <a:moveTo>
                    <a:pt x="993" y="1"/>
                  </a:moveTo>
                  <a:cubicBezTo>
                    <a:pt x="458" y="1"/>
                    <a:pt x="1" y="680"/>
                    <a:pt x="486" y="1183"/>
                  </a:cubicBezTo>
                  <a:lnTo>
                    <a:pt x="2646" y="3343"/>
                  </a:lnTo>
                  <a:cubicBezTo>
                    <a:pt x="2799" y="3501"/>
                    <a:pt x="2971" y="3567"/>
                    <a:pt x="3135" y="3567"/>
                  </a:cubicBezTo>
                  <a:cubicBezTo>
                    <a:pt x="3675" y="3567"/>
                    <a:pt x="4139" y="2858"/>
                    <a:pt x="3621" y="2357"/>
                  </a:cubicBezTo>
                  <a:lnTo>
                    <a:pt x="1472" y="208"/>
                  </a:lnTo>
                  <a:cubicBezTo>
                    <a:pt x="1321" y="62"/>
                    <a:pt x="1154" y="1"/>
                    <a:pt x="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9614" y="3618965"/>
              <a:ext cx="72861" cy="72965"/>
            </a:xfrm>
            <a:custGeom>
              <a:avLst/>
              <a:gdLst/>
              <a:ahLst/>
              <a:cxnLst/>
              <a:rect l="l" t="t" r="r" b="b"/>
              <a:pathLst>
                <a:path w="2094" h="2097" extrusionOk="0">
                  <a:moveTo>
                    <a:pt x="687" y="0"/>
                  </a:moveTo>
                  <a:cubicBezTo>
                    <a:pt x="598" y="0"/>
                    <a:pt x="499" y="22"/>
                    <a:pt x="421" y="56"/>
                  </a:cubicBezTo>
                  <a:cubicBezTo>
                    <a:pt x="333" y="89"/>
                    <a:pt x="255" y="133"/>
                    <a:pt x="200" y="200"/>
                  </a:cubicBezTo>
                  <a:cubicBezTo>
                    <a:pt x="67" y="333"/>
                    <a:pt x="0" y="510"/>
                    <a:pt x="0" y="687"/>
                  </a:cubicBezTo>
                  <a:lnTo>
                    <a:pt x="22" y="875"/>
                  </a:lnTo>
                  <a:cubicBezTo>
                    <a:pt x="56" y="986"/>
                    <a:pt x="111" y="1097"/>
                    <a:pt x="200" y="1174"/>
                  </a:cubicBezTo>
                  <a:lnTo>
                    <a:pt x="920" y="1906"/>
                  </a:lnTo>
                  <a:cubicBezTo>
                    <a:pt x="975" y="1961"/>
                    <a:pt x="1053" y="2016"/>
                    <a:pt x="1141" y="2039"/>
                  </a:cubicBezTo>
                  <a:cubicBezTo>
                    <a:pt x="1205" y="2075"/>
                    <a:pt x="1285" y="2097"/>
                    <a:pt x="1361" y="2097"/>
                  </a:cubicBezTo>
                  <a:cubicBezTo>
                    <a:pt x="1376" y="2097"/>
                    <a:pt x="1392" y="2096"/>
                    <a:pt x="1407" y="2094"/>
                  </a:cubicBezTo>
                  <a:cubicBezTo>
                    <a:pt x="1422" y="2096"/>
                    <a:pt x="1438" y="2097"/>
                    <a:pt x="1453" y="2097"/>
                  </a:cubicBezTo>
                  <a:cubicBezTo>
                    <a:pt x="1529" y="2097"/>
                    <a:pt x="1609" y="2075"/>
                    <a:pt x="1673" y="2039"/>
                  </a:cubicBezTo>
                  <a:cubicBezTo>
                    <a:pt x="1762" y="2016"/>
                    <a:pt x="1839" y="1961"/>
                    <a:pt x="1894" y="1906"/>
                  </a:cubicBezTo>
                  <a:cubicBezTo>
                    <a:pt x="2027" y="1773"/>
                    <a:pt x="2094" y="1595"/>
                    <a:pt x="2094" y="1407"/>
                  </a:cubicBezTo>
                  <a:lnTo>
                    <a:pt x="2072" y="1230"/>
                  </a:lnTo>
                  <a:cubicBezTo>
                    <a:pt x="2038" y="1108"/>
                    <a:pt x="1983" y="1008"/>
                    <a:pt x="1894" y="920"/>
                  </a:cubicBezTo>
                  <a:lnTo>
                    <a:pt x="1174" y="200"/>
                  </a:lnTo>
                  <a:cubicBezTo>
                    <a:pt x="1119" y="133"/>
                    <a:pt x="1041" y="89"/>
                    <a:pt x="953" y="56"/>
                  </a:cubicBezTo>
                  <a:cubicBezTo>
                    <a:pt x="875" y="22"/>
                    <a:pt x="776" y="0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155684" y="4031912"/>
              <a:ext cx="171574" cy="170635"/>
            </a:xfrm>
            <a:custGeom>
              <a:avLst/>
              <a:gdLst/>
              <a:ahLst/>
              <a:cxnLst/>
              <a:rect l="l" t="t" r="r" b="b"/>
              <a:pathLst>
                <a:path w="4931" h="4904" extrusionOk="0">
                  <a:moveTo>
                    <a:pt x="755" y="0"/>
                  </a:moveTo>
                  <a:cubicBezTo>
                    <a:pt x="589" y="0"/>
                    <a:pt x="426" y="59"/>
                    <a:pt x="300" y="196"/>
                  </a:cubicBezTo>
                  <a:cubicBezTo>
                    <a:pt x="56" y="462"/>
                    <a:pt x="1" y="927"/>
                    <a:pt x="300" y="1182"/>
                  </a:cubicBezTo>
                  <a:cubicBezTo>
                    <a:pt x="898" y="1691"/>
                    <a:pt x="1485" y="2245"/>
                    <a:pt x="2028" y="2821"/>
                  </a:cubicBezTo>
                  <a:cubicBezTo>
                    <a:pt x="2305" y="3109"/>
                    <a:pt x="2560" y="3408"/>
                    <a:pt x="2814" y="3707"/>
                  </a:cubicBezTo>
                  <a:cubicBezTo>
                    <a:pt x="2947" y="3851"/>
                    <a:pt x="3069" y="4007"/>
                    <a:pt x="3191" y="4162"/>
                  </a:cubicBezTo>
                  <a:cubicBezTo>
                    <a:pt x="3257" y="4239"/>
                    <a:pt x="3324" y="4317"/>
                    <a:pt x="3390" y="4405"/>
                  </a:cubicBezTo>
                  <a:cubicBezTo>
                    <a:pt x="3390" y="4405"/>
                    <a:pt x="3390" y="4405"/>
                    <a:pt x="3390" y="4405"/>
                  </a:cubicBezTo>
                  <a:lnTo>
                    <a:pt x="3390" y="4405"/>
                  </a:lnTo>
                  <a:cubicBezTo>
                    <a:pt x="3409" y="4430"/>
                    <a:pt x="3420" y="4447"/>
                    <a:pt x="3420" y="4447"/>
                  </a:cubicBezTo>
                  <a:cubicBezTo>
                    <a:pt x="3419" y="4447"/>
                    <a:pt x="3410" y="4435"/>
                    <a:pt x="3390" y="4405"/>
                  </a:cubicBezTo>
                  <a:lnTo>
                    <a:pt x="3390" y="4405"/>
                  </a:lnTo>
                  <a:cubicBezTo>
                    <a:pt x="3424" y="4461"/>
                    <a:pt x="3468" y="4505"/>
                    <a:pt x="3501" y="4560"/>
                  </a:cubicBezTo>
                  <a:cubicBezTo>
                    <a:pt x="3653" y="4758"/>
                    <a:pt x="3884" y="4904"/>
                    <a:pt x="4121" y="4904"/>
                  </a:cubicBezTo>
                  <a:cubicBezTo>
                    <a:pt x="4229" y="4904"/>
                    <a:pt x="4339" y="4874"/>
                    <a:pt x="4443" y="4804"/>
                  </a:cubicBezTo>
                  <a:cubicBezTo>
                    <a:pt x="4731" y="4627"/>
                    <a:pt x="4930" y="4173"/>
                    <a:pt x="4698" y="3863"/>
                  </a:cubicBezTo>
                  <a:cubicBezTo>
                    <a:pt x="3690" y="2522"/>
                    <a:pt x="2549" y="1293"/>
                    <a:pt x="1275" y="196"/>
                  </a:cubicBezTo>
                  <a:cubicBezTo>
                    <a:pt x="1129" y="73"/>
                    <a:pt x="94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443995" y="4192874"/>
              <a:ext cx="139563" cy="161762"/>
            </a:xfrm>
            <a:custGeom>
              <a:avLst/>
              <a:gdLst/>
              <a:ahLst/>
              <a:cxnLst/>
              <a:rect l="l" t="t" r="r" b="b"/>
              <a:pathLst>
                <a:path w="4011" h="4649" extrusionOk="0">
                  <a:moveTo>
                    <a:pt x="787" y="1"/>
                  </a:moveTo>
                  <a:cubicBezTo>
                    <a:pt x="610" y="1"/>
                    <a:pt x="433" y="78"/>
                    <a:pt x="300" y="211"/>
                  </a:cubicBezTo>
                  <a:cubicBezTo>
                    <a:pt x="67" y="455"/>
                    <a:pt x="1" y="943"/>
                    <a:pt x="300" y="1186"/>
                  </a:cubicBezTo>
                  <a:cubicBezTo>
                    <a:pt x="566" y="1397"/>
                    <a:pt x="821" y="1629"/>
                    <a:pt x="1053" y="1873"/>
                  </a:cubicBezTo>
                  <a:cubicBezTo>
                    <a:pt x="1175" y="1995"/>
                    <a:pt x="1297" y="2117"/>
                    <a:pt x="1408" y="2250"/>
                  </a:cubicBezTo>
                  <a:cubicBezTo>
                    <a:pt x="1452" y="2305"/>
                    <a:pt x="1507" y="2372"/>
                    <a:pt x="1563" y="2427"/>
                  </a:cubicBezTo>
                  <a:cubicBezTo>
                    <a:pt x="1577" y="2449"/>
                    <a:pt x="1597" y="2476"/>
                    <a:pt x="1615" y="2501"/>
                  </a:cubicBezTo>
                  <a:lnTo>
                    <a:pt x="1615" y="2501"/>
                  </a:lnTo>
                  <a:cubicBezTo>
                    <a:pt x="1618" y="2509"/>
                    <a:pt x="1626" y="2524"/>
                    <a:pt x="1640" y="2549"/>
                  </a:cubicBezTo>
                  <a:cubicBezTo>
                    <a:pt x="2050" y="3092"/>
                    <a:pt x="2394" y="3679"/>
                    <a:pt x="2671" y="4310"/>
                  </a:cubicBezTo>
                  <a:cubicBezTo>
                    <a:pt x="2759" y="4530"/>
                    <a:pt x="3017" y="4648"/>
                    <a:pt x="3264" y="4648"/>
                  </a:cubicBezTo>
                  <a:cubicBezTo>
                    <a:pt x="3391" y="4648"/>
                    <a:pt x="3515" y="4618"/>
                    <a:pt x="3612" y="4554"/>
                  </a:cubicBezTo>
                  <a:cubicBezTo>
                    <a:pt x="3956" y="4332"/>
                    <a:pt x="4011" y="3967"/>
                    <a:pt x="3867" y="3601"/>
                  </a:cubicBezTo>
                  <a:cubicBezTo>
                    <a:pt x="3291" y="2283"/>
                    <a:pt x="2405" y="1109"/>
                    <a:pt x="1275" y="211"/>
                  </a:cubicBezTo>
                  <a:cubicBezTo>
                    <a:pt x="1142" y="78"/>
                    <a:pt x="976" y="12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598172" y="4418345"/>
              <a:ext cx="63257" cy="160822"/>
            </a:xfrm>
            <a:custGeom>
              <a:avLst/>
              <a:gdLst/>
              <a:ahLst/>
              <a:cxnLst/>
              <a:rect l="l" t="t" r="r" b="b"/>
              <a:pathLst>
                <a:path w="1818" h="4622" extrusionOk="0">
                  <a:moveTo>
                    <a:pt x="778" y="0"/>
                  </a:moveTo>
                  <a:cubicBezTo>
                    <a:pt x="767" y="0"/>
                    <a:pt x="755" y="1"/>
                    <a:pt x="743" y="1"/>
                  </a:cubicBezTo>
                  <a:cubicBezTo>
                    <a:pt x="400" y="12"/>
                    <a:pt x="1" y="312"/>
                    <a:pt x="45" y="688"/>
                  </a:cubicBezTo>
                  <a:cubicBezTo>
                    <a:pt x="156" y="1774"/>
                    <a:pt x="278" y="2848"/>
                    <a:pt x="389" y="3923"/>
                  </a:cubicBezTo>
                  <a:cubicBezTo>
                    <a:pt x="432" y="4283"/>
                    <a:pt x="669" y="4621"/>
                    <a:pt x="1067" y="4621"/>
                  </a:cubicBezTo>
                  <a:cubicBezTo>
                    <a:pt x="1074" y="4621"/>
                    <a:pt x="1080" y="4621"/>
                    <a:pt x="1086" y="4621"/>
                  </a:cubicBezTo>
                  <a:cubicBezTo>
                    <a:pt x="1419" y="4599"/>
                    <a:pt x="1818" y="4311"/>
                    <a:pt x="1773" y="3923"/>
                  </a:cubicBezTo>
                  <a:cubicBezTo>
                    <a:pt x="1663" y="2848"/>
                    <a:pt x="1541" y="1774"/>
                    <a:pt x="1430" y="688"/>
                  </a:cubicBezTo>
                  <a:cubicBezTo>
                    <a:pt x="1398" y="344"/>
                    <a:pt x="1157" y="0"/>
                    <a:pt x="7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319116" y="4332158"/>
              <a:ext cx="116842" cy="171887"/>
            </a:xfrm>
            <a:custGeom>
              <a:avLst/>
              <a:gdLst/>
              <a:ahLst/>
              <a:cxnLst/>
              <a:rect l="l" t="t" r="r" b="b"/>
              <a:pathLst>
                <a:path w="3358" h="4940" extrusionOk="0">
                  <a:moveTo>
                    <a:pt x="733" y="1"/>
                  </a:moveTo>
                  <a:cubicBezTo>
                    <a:pt x="560" y="1"/>
                    <a:pt x="390" y="62"/>
                    <a:pt x="266" y="196"/>
                  </a:cubicBezTo>
                  <a:cubicBezTo>
                    <a:pt x="1" y="462"/>
                    <a:pt x="1" y="894"/>
                    <a:pt x="266" y="1171"/>
                  </a:cubicBezTo>
                  <a:cubicBezTo>
                    <a:pt x="388" y="1282"/>
                    <a:pt x="499" y="1404"/>
                    <a:pt x="621" y="1526"/>
                  </a:cubicBezTo>
                  <a:cubicBezTo>
                    <a:pt x="676" y="1592"/>
                    <a:pt x="732" y="1648"/>
                    <a:pt x="787" y="1714"/>
                  </a:cubicBezTo>
                  <a:lnTo>
                    <a:pt x="854" y="1803"/>
                  </a:lnTo>
                  <a:cubicBezTo>
                    <a:pt x="858" y="1807"/>
                    <a:pt x="862" y="1812"/>
                    <a:pt x="866" y="1816"/>
                  </a:cubicBezTo>
                  <a:lnTo>
                    <a:pt x="866" y="1816"/>
                  </a:lnTo>
                  <a:cubicBezTo>
                    <a:pt x="866" y="1815"/>
                    <a:pt x="865" y="1814"/>
                    <a:pt x="865" y="1814"/>
                  </a:cubicBezTo>
                  <a:lnTo>
                    <a:pt x="865" y="1814"/>
                  </a:lnTo>
                  <a:cubicBezTo>
                    <a:pt x="865" y="1815"/>
                    <a:pt x="866" y="1815"/>
                    <a:pt x="867" y="1816"/>
                  </a:cubicBezTo>
                  <a:lnTo>
                    <a:pt x="867" y="1816"/>
                  </a:lnTo>
                  <a:cubicBezTo>
                    <a:pt x="866" y="1816"/>
                    <a:pt x="866" y="1816"/>
                    <a:pt x="866" y="1816"/>
                  </a:cubicBezTo>
                  <a:lnTo>
                    <a:pt x="866" y="1816"/>
                  </a:lnTo>
                  <a:cubicBezTo>
                    <a:pt x="878" y="1832"/>
                    <a:pt x="886" y="1843"/>
                    <a:pt x="891" y="1849"/>
                  </a:cubicBezTo>
                  <a:lnTo>
                    <a:pt x="891" y="1849"/>
                  </a:lnTo>
                  <a:cubicBezTo>
                    <a:pt x="883" y="1838"/>
                    <a:pt x="875" y="1827"/>
                    <a:pt x="867" y="1816"/>
                  </a:cubicBezTo>
                  <a:lnTo>
                    <a:pt x="867" y="1816"/>
                  </a:lnTo>
                  <a:cubicBezTo>
                    <a:pt x="886" y="1838"/>
                    <a:pt x="899" y="1856"/>
                    <a:pt x="897" y="1856"/>
                  </a:cubicBezTo>
                  <a:cubicBezTo>
                    <a:pt x="897" y="1856"/>
                    <a:pt x="895" y="1854"/>
                    <a:pt x="891" y="1849"/>
                  </a:cubicBezTo>
                  <a:lnTo>
                    <a:pt x="891" y="1849"/>
                  </a:lnTo>
                  <a:cubicBezTo>
                    <a:pt x="1080" y="2104"/>
                    <a:pt x="1249" y="2370"/>
                    <a:pt x="1407" y="2656"/>
                  </a:cubicBezTo>
                  <a:cubicBezTo>
                    <a:pt x="1469" y="2779"/>
                    <a:pt x="1531" y="2912"/>
                    <a:pt x="1593" y="3046"/>
                  </a:cubicBezTo>
                  <a:lnTo>
                    <a:pt x="1593" y="3046"/>
                  </a:lnTo>
                  <a:cubicBezTo>
                    <a:pt x="1593" y="3049"/>
                    <a:pt x="1597" y="3061"/>
                    <a:pt x="1607" y="3088"/>
                  </a:cubicBezTo>
                  <a:cubicBezTo>
                    <a:pt x="1618" y="3132"/>
                    <a:pt x="1629" y="3165"/>
                    <a:pt x="1651" y="3198"/>
                  </a:cubicBezTo>
                  <a:cubicBezTo>
                    <a:pt x="1673" y="3276"/>
                    <a:pt x="1707" y="3354"/>
                    <a:pt x="1729" y="3431"/>
                  </a:cubicBezTo>
                  <a:cubicBezTo>
                    <a:pt x="1840" y="3752"/>
                    <a:pt x="1917" y="4085"/>
                    <a:pt x="1961" y="4428"/>
                  </a:cubicBezTo>
                  <a:cubicBezTo>
                    <a:pt x="2008" y="4734"/>
                    <a:pt x="2349" y="4939"/>
                    <a:pt x="2648" y="4939"/>
                  </a:cubicBezTo>
                  <a:cubicBezTo>
                    <a:pt x="2706" y="4939"/>
                    <a:pt x="2762" y="4932"/>
                    <a:pt x="2814" y="4915"/>
                  </a:cubicBezTo>
                  <a:cubicBezTo>
                    <a:pt x="3213" y="4783"/>
                    <a:pt x="3357" y="4450"/>
                    <a:pt x="3302" y="4062"/>
                  </a:cubicBezTo>
                  <a:cubicBezTo>
                    <a:pt x="3069" y="2578"/>
                    <a:pt x="2349" y="1216"/>
                    <a:pt x="1241" y="196"/>
                  </a:cubicBezTo>
                  <a:cubicBezTo>
                    <a:pt x="1104" y="71"/>
                    <a:pt x="917" y="1"/>
                    <a:pt x="7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469048" y="4631047"/>
              <a:ext cx="103341" cy="210614"/>
            </a:xfrm>
            <a:custGeom>
              <a:avLst/>
              <a:gdLst/>
              <a:ahLst/>
              <a:cxnLst/>
              <a:rect l="l" t="t" r="r" b="b"/>
              <a:pathLst>
                <a:path w="2970" h="6053" extrusionOk="0">
                  <a:moveTo>
                    <a:pt x="773" y="0"/>
                  </a:moveTo>
                  <a:cubicBezTo>
                    <a:pt x="656" y="0"/>
                    <a:pt x="539" y="30"/>
                    <a:pt x="433" y="92"/>
                  </a:cubicBezTo>
                  <a:cubicBezTo>
                    <a:pt x="101" y="291"/>
                    <a:pt x="1" y="712"/>
                    <a:pt x="178" y="1045"/>
                  </a:cubicBezTo>
                  <a:cubicBezTo>
                    <a:pt x="267" y="1222"/>
                    <a:pt x="355" y="1399"/>
                    <a:pt x="433" y="1576"/>
                  </a:cubicBezTo>
                  <a:cubicBezTo>
                    <a:pt x="477" y="1676"/>
                    <a:pt x="521" y="1776"/>
                    <a:pt x="566" y="1864"/>
                  </a:cubicBezTo>
                  <a:cubicBezTo>
                    <a:pt x="572" y="1883"/>
                    <a:pt x="574" y="1889"/>
                    <a:pt x="573" y="1889"/>
                  </a:cubicBezTo>
                  <a:cubicBezTo>
                    <a:pt x="570" y="1889"/>
                    <a:pt x="547" y="1835"/>
                    <a:pt x="547" y="1835"/>
                  </a:cubicBezTo>
                  <a:lnTo>
                    <a:pt x="547" y="1835"/>
                  </a:lnTo>
                  <a:cubicBezTo>
                    <a:pt x="546" y="1835"/>
                    <a:pt x="554" y="1853"/>
                    <a:pt x="577" y="1909"/>
                  </a:cubicBezTo>
                  <a:lnTo>
                    <a:pt x="621" y="2019"/>
                  </a:lnTo>
                  <a:cubicBezTo>
                    <a:pt x="776" y="2407"/>
                    <a:pt x="920" y="2784"/>
                    <a:pt x="1042" y="3183"/>
                  </a:cubicBezTo>
                  <a:cubicBezTo>
                    <a:pt x="1286" y="3947"/>
                    <a:pt x="1463" y="4745"/>
                    <a:pt x="1574" y="5542"/>
                  </a:cubicBezTo>
                  <a:cubicBezTo>
                    <a:pt x="1621" y="5841"/>
                    <a:pt x="1966" y="6053"/>
                    <a:pt x="2265" y="6053"/>
                  </a:cubicBezTo>
                  <a:cubicBezTo>
                    <a:pt x="2322" y="6053"/>
                    <a:pt x="2376" y="6045"/>
                    <a:pt x="2427" y="6030"/>
                  </a:cubicBezTo>
                  <a:cubicBezTo>
                    <a:pt x="2826" y="5897"/>
                    <a:pt x="2970" y="5553"/>
                    <a:pt x="2914" y="5177"/>
                  </a:cubicBezTo>
                  <a:cubicBezTo>
                    <a:pt x="2659" y="3493"/>
                    <a:pt x="2139" y="1864"/>
                    <a:pt x="1374" y="347"/>
                  </a:cubicBezTo>
                  <a:cubicBezTo>
                    <a:pt x="1248" y="124"/>
                    <a:pt x="1012" y="0"/>
                    <a:pt x="7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684150" y="4705926"/>
              <a:ext cx="48191" cy="160753"/>
            </a:xfrm>
            <a:custGeom>
              <a:avLst/>
              <a:gdLst/>
              <a:ahLst/>
              <a:cxnLst/>
              <a:rect l="l" t="t" r="r" b="b"/>
              <a:pathLst>
                <a:path w="1385" h="4620" extrusionOk="0">
                  <a:moveTo>
                    <a:pt x="693" y="0"/>
                  </a:moveTo>
                  <a:cubicBezTo>
                    <a:pt x="346" y="0"/>
                    <a:pt x="0" y="233"/>
                    <a:pt x="0" y="698"/>
                  </a:cubicBezTo>
                  <a:lnTo>
                    <a:pt x="0" y="3933"/>
                  </a:lnTo>
                  <a:cubicBezTo>
                    <a:pt x="0" y="4310"/>
                    <a:pt x="310" y="4620"/>
                    <a:pt x="698" y="4620"/>
                  </a:cubicBezTo>
                  <a:cubicBezTo>
                    <a:pt x="1075" y="4620"/>
                    <a:pt x="1385" y="4310"/>
                    <a:pt x="1385" y="3933"/>
                  </a:cubicBezTo>
                  <a:lnTo>
                    <a:pt x="1385" y="698"/>
                  </a:lnTo>
                  <a:cubicBezTo>
                    <a:pt x="1385" y="233"/>
                    <a:pt x="1039" y="0"/>
                    <a:pt x="6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334530" y="4780979"/>
              <a:ext cx="48226" cy="160857"/>
            </a:xfrm>
            <a:custGeom>
              <a:avLst/>
              <a:gdLst/>
              <a:ahLst/>
              <a:cxnLst/>
              <a:rect l="l" t="t" r="r" b="b"/>
              <a:pathLst>
                <a:path w="1386" h="4623" extrusionOk="0">
                  <a:moveTo>
                    <a:pt x="693" y="1"/>
                  </a:moveTo>
                  <a:cubicBezTo>
                    <a:pt x="347" y="1"/>
                    <a:pt x="1" y="231"/>
                    <a:pt x="1" y="690"/>
                  </a:cubicBezTo>
                  <a:lnTo>
                    <a:pt x="1" y="3925"/>
                  </a:lnTo>
                  <a:cubicBezTo>
                    <a:pt x="1" y="4313"/>
                    <a:pt x="300" y="4623"/>
                    <a:pt x="688" y="4623"/>
                  </a:cubicBezTo>
                  <a:cubicBezTo>
                    <a:pt x="1075" y="4623"/>
                    <a:pt x="1385" y="4313"/>
                    <a:pt x="1385" y="3925"/>
                  </a:cubicBezTo>
                  <a:lnTo>
                    <a:pt x="1385" y="690"/>
                  </a:lnTo>
                  <a:cubicBezTo>
                    <a:pt x="1385" y="231"/>
                    <a:pt x="1039" y="1"/>
                    <a:pt x="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460592" y="4956276"/>
              <a:ext cx="65171" cy="186466"/>
            </a:xfrm>
            <a:custGeom>
              <a:avLst/>
              <a:gdLst/>
              <a:ahLst/>
              <a:cxnLst/>
              <a:rect l="l" t="t" r="r" b="b"/>
              <a:pathLst>
                <a:path w="1873" h="5359" extrusionOk="0">
                  <a:moveTo>
                    <a:pt x="978" y="0"/>
                  </a:moveTo>
                  <a:cubicBezTo>
                    <a:pt x="915" y="0"/>
                    <a:pt x="854" y="9"/>
                    <a:pt x="798" y="28"/>
                  </a:cubicBezTo>
                  <a:cubicBezTo>
                    <a:pt x="410" y="150"/>
                    <a:pt x="266" y="493"/>
                    <a:pt x="321" y="881"/>
                  </a:cubicBezTo>
                  <a:lnTo>
                    <a:pt x="310" y="870"/>
                  </a:lnTo>
                  <a:lnTo>
                    <a:pt x="310" y="870"/>
                  </a:lnTo>
                  <a:cubicBezTo>
                    <a:pt x="316" y="916"/>
                    <a:pt x="319" y="938"/>
                    <a:pt x="319" y="938"/>
                  </a:cubicBezTo>
                  <a:cubicBezTo>
                    <a:pt x="318" y="938"/>
                    <a:pt x="316" y="918"/>
                    <a:pt x="310" y="881"/>
                  </a:cubicBezTo>
                  <a:lnTo>
                    <a:pt x="310" y="881"/>
                  </a:lnTo>
                  <a:cubicBezTo>
                    <a:pt x="310" y="925"/>
                    <a:pt x="321" y="970"/>
                    <a:pt x="332" y="1014"/>
                  </a:cubicBezTo>
                  <a:cubicBezTo>
                    <a:pt x="344" y="1103"/>
                    <a:pt x="344" y="1191"/>
                    <a:pt x="355" y="1280"/>
                  </a:cubicBezTo>
                  <a:cubicBezTo>
                    <a:pt x="366" y="1424"/>
                    <a:pt x="377" y="1579"/>
                    <a:pt x="388" y="1734"/>
                  </a:cubicBezTo>
                  <a:cubicBezTo>
                    <a:pt x="399" y="2055"/>
                    <a:pt x="399" y="2365"/>
                    <a:pt x="388" y="2687"/>
                  </a:cubicBezTo>
                  <a:cubicBezTo>
                    <a:pt x="377" y="2853"/>
                    <a:pt x="366" y="3019"/>
                    <a:pt x="344" y="3174"/>
                  </a:cubicBezTo>
                  <a:cubicBezTo>
                    <a:pt x="344" y="3241"/>
                    <a:pt x="332" y="3318"/>
                    <a:pt x="321" y="3373"/>
                  </a:cubicBezTo>
                  <a:cubicBezTo>
                    <a:pt x="326" y="3342"/>
                    <a:pt x="328" y="3330"/>
                    <a:pt x="328" y="3330"/>
                  </a:cubicBezTo>
                  <a:lnTo>
                    <a:pt x="328" y="3330"/>
                  </a:lnTo>
                  <a:cubicBezTo>
                    <a:pt x="326" y="3330"/>
                    <a:pt x="299" y="3491"/>
                    <a:pt x="299" y="3517"/>
                  </a:cubicBezTo>
                  <a:cubicBezTo>
                    <a:pt x="244" y="3839"/>
                    <a:pt x="177" y="4160"/>
                    <a:pt x="100" y="4481"/>
                  </a:cubicBezTo>
                  <a:cubicBezTo>
                    <a:pt x="0" y="4847"/>
                    <a:pt x="211" y="5235"/>
                    <a:pt x="587" y="5334"/>
                  </a:cubicBezTo>
                  <a:cubicBezTo>
                    <a:pt x="648" y="5351"/>
                    <a:pt x="710" y="5359"/>
                    <a:pt x="770" y="5359"/>
                  </a:cubicBezTo>
                  <a:cubicBezTo>
                    <a:pt x="1071" y="5359"/>
                    <a:pt x="1346" y="5160"/>
                    <a:pt x="1429" y="4847"/>
                  </a:cubicBezTo>
                  <a:cubicBezTo>
                    <a:pt x="1795" y="3429"/>
                    <a:pt x="1872" y="1956"/>
                    <a:pt x="1651" y="504"/>
                  </a:cubicBezTo>
                  <a:cubicBezTo>
                    <a:pt x="1614" y="210"/>
                    <a:pt x="1280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632862" y="5006242"/>
              <a:ext cx="64406" cy="122931"/>
            </a:xfrm>
            <a:custGeom>
              <a:avLst/>
              <a:gdLst/>
              <a:ahLst/>
              <a:cxnLst/>
              <a:rect l="l" t="t" r="r" b="b"/>
              <a:pathLst>
                <a:path w="1851" h="3533" extrusionOk="0">
                  <a:moveTo>
                    <a:pt x="1640" y="1107"/>
                  </a:moveTo>
                  <a:lnTo>
                    <a:pt x="1586" y="1242"/>
                  </a:lnTo>
                  <a:lnTo>
                    <a:pt x="1586" y="1242"/>
                  </a:lnTo>
                  <a:cubicBezTo>
                    <a:pt x="1603" y="1197"/>
                    <a:pt x="1621" y="1151"/>
                    <a:pt x="1640" y="1107"/>
                  </a:cubicBezTo>
                  <a:close/>
                  <a:moveTo>
                    <a:pt x="1401" y="2584"/>
                  </a:moveTo>
                  <a:cubicBezTo>
                    <a:pt x="1404" y="2615"/>
                    <a:pt x="1408" y="2645"/>
                    <a:pt x="1412" y="2676"/>
                  </a:cubicBezTo>
                  <a:lnTo>
                    <a:pt x="1412" y="2676"/>
                  </a:lnTo>
                  <a:cubicBezTo>
                    <a:pt x="1413" y="2679"/>
                    <a:pt x="1413" y="2682"/>
                    <a:pt x="1414" y="2685"/>
                  </a:cubicBezTo>
                  <a:lnTo>
                    <a:pt x="1414" y="2685"/>
                  </a:lnTo>
                  <a:lnTo>
                    <a:pt x="1401" y="2584"/>
                  </a:lnTo>
                  <a:close/>
                  <a:moveTo>
                    <a:pt x="1074" y="0"/>
                  </a:moveTo>
                  <a:cubicBezTo>
                    <a:pt x="839" y="0"/>
                    <a:pt x="604" y="107"/>
                    <a:pt x="488" y="331"/>
                  </a:cubicBezTo>
                  <a:cubicBezTo>
                    <a:pt x="289" y="719"/>
                    <a:pt x="145" y="1140"/>
                    <a:pt x="78" y="1572"/>
                  </a:cubicBezTo>
                  <a:cubicBezTo>
                    <a:pt x="1" y="2048"/>
                    <a:pt x="1" y="2536"/>
                    <a:pt x="78" y="3023"/>
                  </a:cubicBezTo>
                  <a:cubicBezTo>
                    <a:pt x="123" y="3200"/>
                    <a:pt x="234" y="3344"/>
                    <a:pt x="389" y="3433"/>
                  </a:cubicBezTo>
                  <a:cubicBezTo>
                    <a:pt x="501" y="3500"/>
                    <a:pt x="623" y="3532"/>
                    <a:pt x="744" y="3532"/>
                  </a:cubicBezTo>
                  <a:cubicBezTo>
                    <a:pt x="980" y="3532"/>
                    <a:pt x="1209" y="3409"/>
                    <a:pt x="1341" y="3189"/>
                  </a:cubicBezTo>
                  <a:cubicBezTo>
                    <a:pt x="1415" y="3032"/>
                    <a:pt x="1449" y="2854"/>
                    <a:pt x="1414" y="2685"/>
                  </a:cubicBezTo>
                  <a:lnTo>
                    <a:pt x="1414" y="2685"/>
                  </a:lnTo>
                  <a:lnTo>
                    <a:pt x="1419" y="2724"/>
                  </a:lnTo>
                  <a:cubicBezTo>
                    <a:pt x="1416" y="2708"/>
                    <a:pt x="1414" y="2692"/>
                    <a:pt x="1412" y="2676"/>
                  </a:cubicBezTo>
                  <a:lnTo>
                    <a:pt x="1412" y="2676"/>
                  </a:lnTo>
                  <a:cubicBezTo>
                    <a:pt x="1411" y="2670"/>
                    <a:pt x="1409" y="2664"/>
                    <a:pt x="1408" y="2658"/>
                  </a:cubicBezTo>
                  <a:lnTo>
                    <a:pt x="1397" y="2547"/>
                  </a:lnTo>
                  <a:lnTo>
                    <a:pt x="1401" y="2584"/>
                  </a:lnTo>
                  <a:lnTo>
                    <a:pt x="1401" y="2584"/>
                  </a:lnTo>
                  <a:cubicBezTo>
                    <a:pt x="1382" y="2393"/>
                    <a:pt x="1380" y="2202"/>
                    <a:pt x="1397" y="2011"/>
                  </a:cubicBezTo>
                  <a:lnTo>
                    <a:pt x="1397" y="2011"/>
                  </a:lnTo>
                  <a:lnTo>
                    <a:pt x="1397" y="2015"/>
                  </a:lnTo>
                  <a:cubicBezTo>
                    <a:pt x="1397" y="2013"/>
                    <a:pt x="1397" y="2012"/>
                    <a:pt x="1397" y="2010"/>
                  </a:cubicBezTo>
                  <a:lnTo>
                    <a:pt x="1397" y="2010"/>
                  </a:lnTo>
                  <a:cubicBezTo>
                    <a:pt x="1397" y="2010"/>
                    <a:pt x="1397" y="2011"/>
                    <a:pt x="1397" y="2011"/>
                  </a:cubicBezTo>
                  <a:lnTo>
                    <a:pt x="1397" y="2011"/>
                  </a:lnTo>
                  <a:lnTo>
                    <a:pt x="1403" y="1960"/>
                  </a:lnTo>
                  <a:lnTo>
                    <a:pt x="1403" y="1960"/>
                  </a:lnTo>
                  <a:cubicBezTo>
                    <a:pt x="1401" y="1977"/>
                    <a:pt x="1399" y="1993"/>
                    <a:pt x="1397" y="2010"/>
                  </a:cubicBezTo>
                  <a:lnTo>
                    <a:pt x="1397" y="2010"/>
                  </a:lnTo>
                  <a:cubicBezTo>
                    <a:pt x="1403" y="1949"/>
                    <a:pt x="1410" y="1888"/>
                    <a:pt x="1419" y="1827"/>
                  </a:cubicBezTo>
                  <a:lnTo>
                    <a:pt x="1419" y="1827"/>
                  </a:lnTo>
                  <a:lnTo>
                    <a:pt x="1403" y="1960"/>
                  </a:lnTo>
                  <a:lnTo>
                    <a:pt x="1403" y="1960"/>
                  </a:lnTo>
                  <a:cubicBezTo>
                    <a:pt x="1434" y="1722"/>
                    <a:pt x="1496" y="1485"/>
                    <a:pt x="1580" y="1258"/>
                  </a:cubicBezTo>
                  <a:lnTo>
                    <a:pt x="1580" y="1258"/>
                  </a:lnTo>
                  <a:cubicBezTo>
                    <a:pt x="1611" y="1186"/>
                    <a:pt x="1643" y="1112"/>
                    <a:pt x="1685" y="1029"/>
                  </a:cubicBezTo>
                  <a:cubicBezTo>
                    <a:pt x="1851" y="708"/>
                    <a:pt x="1773" y="265"/>
                    <a:pt x="1430" y="88"/>
                  </a:cubicBezTo>
                  <a:cubicBezTo>
                    <a:pt x="1323" y="30"/>
                    <a:pt x="1198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772008" y="5007355"/>
              <a:ext cx="75610" cy="84830"/>
            </a:xfrm>
            <a:custGeom>
              <a:avLst/>
              <a:gdLst/>
              <a:ahLst/>
              <a:cxnLst/>
              <a:rect l="l" t="t" r="r" b="b"/>
              <a:pathLst>
                <a:path w="2173" h="2438" extrusionOk="0">
                  <a:moveTo>
                    <a:pt x="1452" y="1"/>
                  </a:moveTo>
                  <a:cubicBezTo>
                    <a:pt x="1392" y="1"/>
                    <a:pt x="1332" y="8"/>
                    <a:pt x="1275" y="22"/>
                  </a:cubicBezTo>
                  <a:lnTo>
                    <a:pt x="1109" y="100"/>
                  </a:lnTo>
                  <a:cubicBezTo>
                    <a:pt x="1009" y="155"/>
                    <a:pt x="920" y="244"/>
                    <a:pt x="865" y="344"/>
                  </a:cubicBezTo>
                  <a:lnTo>
                    <a:pt x="112" y="1396"/>
                  </a:lnTo>
                  <a:cubicBezTo>
                    <a:pt x="56" y="1473"/>
                    <a:pt x="34" y="1562"/>
                    <a:pt x="23" y="1651"/>
                  </a:cubicBezTo>
                  <a:cubicBezTo>
                    <a:pt x="1" y="1750"/>
                    <a:pt x="12" y="1839"/>
                    <a:pt x="45" y="1928"/>
                  </a:cubicBezTo>
                  <a:cubicBezTo>
                    <a:pt x="90" y="2105"/>
                    <a:pt x="200" y="2249"/>
                    <a:pt x="355" y="2349"/>
                  </a:cubicBezTo>
                  <a:cubicBezTo>
                    <a:pt x="466" y="2408"/>
                    <a:pt x="587" y="2437"/>
                    <a:pt x="707" y="2437"/>
                  </a:cubicBezTo>
                  <a:cubicBezTo>
                    <a:pt x="768" y="2437"/>
                    <a:pt x="828" y="2430"/>
                    <a:pt x="887" y="2415"/>
                  </a:cubicBezTo>
                  <a:lnTo>
                    <a:pt x="1053" y="2349"/>
                  </a:lnTo>
                  <a:cubicBezTo>
                    <a:pt x="1164" y="2282"/>
                    <a:pt x="1242" y="2205"/>
                    <a:pt x="1308" y="2094"/>
                  </a:cubicBezTo>
                  <a:cubicBezTo>
                    <a:pt x="1552" y="1750"/>
                    <a:pt x="1807" y="1396"/>
                    <a:pt x="2061" y="1041"/>
                  </a:cubicBezTo>
                  <a:cubicBezTo>
                    <a:pt x="2139" y="875"/>
                    <a:pt x="2172" y="687"/>
                    <a:pt x="2128" y="510"/>
                  </a:cubicBezTo>
                  <a:cubicBezTo>
                    <a:pt x="2084" y="332"/>
                    <a:pt x="1962" y="188"/>
                    <a:pt x="1807" y="100"/>
                  </a:cubicBezTo>
                  <a:cubicBezTo>
                    <a:pt x="1702" y="32"/>
                    <a:pt x="1577" y="1"/>
                    <a:pt x="1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759308" y="4468485"/>
              <a:ext cx="48226" cy="85909"/>
            </a:xfrm>
            <a:custGeom>
              <a:avLst/>
              <a:gdLst/>
              <a:ahLst/>
              <a:cxnLst/>
              <a:rect l="l" t="t" r="r" b="b"/>
              <a:pathLst>
                <a:path w="1386" h="2469" extrusionOk="0">
                  <a:moveTo>
                    <a:pt x="687" y="0"/>
                  </a:moveTo>
                  <a:cubicBezTo>
                    <a:pt x="510" y="0"/>
                    <a:pt x="333" y="78"/>
                    <a:pt x="200" y="211"/>
                  </a:cubicBezTo>
                  <a:cubicBezTo>
                    <a:pt x="78" y="333"/>
                    <a:pt x="0" y="510"/>
                    <a:pt x="0" y="698"/>
                  </a:cubicBezTo>
                  <a:lnTo>
                    <a:pt x="0" y="1773"/>
                  </a:lnTo>
                  <a:cubicBezTo>
                    <a:pt x="0" y="1961"/>
                    <a:pt x="78" y="2127"/>
                    <a:pt x="200" y="2260"/>
                  </a:cubicBezTo>
                  <a:cubicBezTo>
                    <a:pt x="338" y="2399"/>
                    <a:pt x="515" y="2468"/>
                    <a:pt x="693" y="2468"/>
                  </a:cubicBezTo>
                  <a:cubicBezTo>
                    <a:pt x="870" y="2468"/>
                    <a:pt x="1047" y="2399"/>
                    <a:pt x="1186" y="2260"/>
                  </a:cubicBezTo>
                  <a:cubicBezTo>
                    <a:pt x="1308" y="2127"/>
                    <a:pt x="1385" y="1961"/>
                    <a:pt x="1385" y="1773"/>
                  </a:cubicBezTo>
                  <a:lnTo>
                    <a:pt x="1385" y="698"/>
                  </a:lnTo>
                  <a:cubicBezTo>
                    <a:pt x="1385" y="510"/>
                    <a:pt x="1308" y="333"/>
                    <a:pt x="1186" y="211"/>
                  </a:cubicBezTo>
                  <a:cubicBezTo>
                    <a:pt x="1053" y="78"/>
                    <a:pt x="876" y="0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84187" y="4868593"/>
              <a:ext cx="48226" cy="85596"/>
            </a:xfrm>
            <a:custGeom>
              <a:avLst/>
              <a:gdLst/>
              <a:ahLst/>
              <a:cxnLst/>
              <a:rect l="l" t="t" r="r" b="b"/>
              <a:pathLst>
                <a:path w="1386" h="2460" extrusionOk="0">
                  <a:moveTo>
                    <a:pt x="693" y="0"/>
                  </a:moveTo>
                  <a:cubicBezTo>
                    <a:pt x="516" y="0"/>
                    <a:pt x="338" y="67"/>
                    <a:pt x="200" y="200"/>
                  </a:cubicBezTo>
                  <a:cubicBezTo>
                    <a:pt x="78" y="332"/>
                    <a:pt x="1" y="510"/>
                    <a:pt x="1" y="687"/>
                  </a:cubicBezTo>
                  <a:lnTo>
                    <a:pt x="1" y="1773"/>
                  </a:lnTo>
                  <a:cubicBezTo>
                    <a:pt x="1" y="1950"/>
                    <a:pt x="78" y="2127"/>
                    <a:pt x="200" y="2260"/>
                  </a:cubicBezTo>
                  <a:cubicBezTo>
                    <a:pt x="333" y="2382"/>
                    <a:pt x="510" y="2459"/>
                    <a:pt x="698" y="2459"/>
                  </a:cubicBezTo>
                  <a:cubicBezTo>
                    <a:pt x="876" y="2459"/>
                    <a:pt x="1053" y="2382"/>
                    <a:pt x="1186" y="2260"/>
                  </a:cubicBezTo>
                  <a:cubicBezTo>
                    <a:pt x="1308" y="2127"/>
                    <a:pt x="1385" y="1950"/>
                    <a:pt x="1385" y="1773"/>
                  </a:cubicBezTo>
                  <a:lnTo>
                    <a:pt x="1385" y="687"/>
                  </a:lnTo>
                  <a:cubicBezTo>
                    <a:pt x="1385" y="510"/>
                    <a:pt x="1308" y="332"/>
                    <a:pt x="1186" y="200"/>
                  </a:cubicBezTo>
                  <a:cubicBezTo>
                    <a:pt x="1047" y="67"/>
                    <a:pt x="870" y="0"/>
                    <a:pt x="6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255511" y="5019186"/>
              <a:ext cx="95338" cy="111866"/>
            </a:xfrm>
            <a:custGeom>
              <a:avLst/>
              <a:gdLst/>
              <a:ahLst/>
              <a:cxnLst/>
              <a:rect l="l" t="t" r="r" b="b"/>
              <a:pathLst>
                <a:path w="2740" h="3215" extrusionOk="0">
                  <a:moveTo>
                    <a:pt x="1830" y="0"/>
                  </a:moveTo>
                  <a:cubicBezTo>
                    <a:pt x="1626" y="0"/>
                    <a:pt x="1421" y="93"/>
                    <a:pt x="1275" y="314"/>
                  </a:cubicBezTo>
                  <a:lnTo>
                    <a:pt x="233" y="2130"/>
                  </a:lnTo>
                  <a:cubicBezTo>
                    <a:pt x="1" y="2463"/>
                    <a:pt x="112" y="2917"/>
                    <a:pt x="455" y="3116"/>
                  </a:cubicBezTo>
                  <a:cubicBezTo>
                    <a:pt x="564" y="3183"/>
                    <a:pt x="684" y="3214"/>
                    <a:pt x="803" y="3214"/>
                  </a:cubicBezTo>
                  <a:cubicBezTo>
                    <a:pt x="1059" y="3214"/>
                    <a:pt x="1309" y="3070"/>
                    <a:pt x="1430" y="2828"/>
                  </a:cubicBezTo>
                  <a:lnTo>
                    <a:pt x="2471" y="1012"/>
                  </a:lnTo>
                  <a:cubicBezTo>
                    <a:pt x="2740" y="474"/>
                    <a:pt x="2290" y="0"/>
                    <a:pt x="1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171864" y="4355993"/>
              <a:ext cx="56333" cy="48539"/>
            </a:xfrm>
            <a:custGeom>
              <a:avLst/>
              <a:gdLst/>
              <a:ahLst/>
              <a:cxnLst/>
              <a:rect l="l" t="t" r="r" b="b"/>
              <a:pathLst>
                <a:path w="1619" h="1395" extrusionOk="0">
                  <a:moveTo>
                    <a:pt x="695" y="1"/>
                  </a:moveTo>
                  <a:cubicBezTo>
                    <a:pt x="339" y="1"/>
                    <a:pt x="1" y="278"/>
                    <a:pt x="1" y="697"/>
                  </a:cubicBezTo>
                  <a:cubicBezTo>
                    <a:pt x="1" y="1073"/>
                    <a:pt x="311" y="1384"/>
                    <a:pt x="699" y="1395"/>
                  </a:cubicBezTo>
                  <a:cubicBezTo>
                    <a:pt x="1308" y="1395"/>
                    <a:pt x="1618" y="641"/>
                    <a:pt x="1186" y="209"/>
                  </a:cubicBezTo>
                  <a:cubicBezTo>
                    <a:pt x="1042" y="65"/>
                    <a:pt x="866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34667" y="3868724"/>
              <a:ext cx="101775" cy="87370"/>
            </a:xfrm>
            <a:custGeom>
              <a:avLst/>
              <a:gdLst/>
              <a:ahLst/>
              <a:cxnLst/>
              <a:rect l="l" t="t" r="r" b="b"/>
              <a:pathLst>
                <a:path w="2925" h="2511" extrusionOk="0">
                  <a:moveTo>
                    <a:pt x="1485" y="895"/>
                  </a:moveTo>
                  <a:lnTo>
                    <a:pt x="1529" y="953"/>
                  </a:lnTo>
                  <a:cubicBezTo>
                    <a:pt x="1513" y="935"/>
                    <a:pt x="1499" y="915"/>
                    <a:pt x="1485" y="895"/>
                  </a:cubicBezTo>
                  <a:close/>
                  <a:moveTo>
                    <a:pt x="1662" y="1053"/>
                  </a:moveTo>
                  <a:lnTo>
                    <a:pt x="1716" y="1075"/>
                  </a:lnTo>
                  <a:lnTo>
                    <a:pt x="1716" y="1075"/>
                  </a:lnTo>
                  <a:cubicBezTo>
                    <a:pt x="1698" y="1068"/>
                    <a:pt x="1680" y="1061"/>
                    <a:pt x="1662" y="1053"/>
                  </a:cubicBezTo>
                  <a:close/>
                  <a:moveTo>
                    <a:pt x="1993" y="1131"/>
                  </a:moveTo>
                  <a:cubicBezTo>
                    <a:pt x="1983" y="1133"/>
                    <a:pt x="1974" y="1135"/>
                    <a:pt x="1964" y="1138"/>
                  </a:cubicBezTo>
                  <a:lnTo>
                    <a:pt x="1964" y="1138"/>
                  </a:lnTo>
                  <a:cubicBezTo>
                    <a:pt x="1961" y="1137"/>
                    <a:pt x="1958" y="1136"/>
                    <a:pt x="1954" y="1136"/>
                  </a:cubicBezTo>
                  <a:lnTo>
                    <a:pt x="1954" y="1136"/>
                  </a:lnTo>
                  <a:lnTo>
                    <a:pt x="1993" y="1131"/>
                  </a:lnTo>
                  <a:close/>
                  <a:moveTo>
                    <a:pt x="1944" y="1137"/>
                  </a:moveTo>
                  <a:lnTo>
                    <a:pt x="1960" y="1139"/>
                  </a:lnTo>
                  <a:lnTo>
                    <a:pt x="1960" y="1139"/>
                  </a:lnTo>
                  <a:cubicBezTo>
                    <a:pt x="1957" y="1140"/>
                    <a:pt x="1953" y="1141"/>
                    <a:pt x="1950" y="1142"/>
                  </a:cubicBezTo>
                  <a:lnTo>
                    <a:pt x="1906" y="1142"/>
                  </a:lnTo>
                  <a:lnTo>
                    <a:pt x="1944" y="1137"/>
                  </a:lnTo>
                  <a:close/>
                  <a:moveTo>
                    <a:pt x="698" y="1"/>
                  </a:moveTo>
                  <a:cubicBezTo>
                    <a:pt x="521" y="1"/>
                    <a:pt x="344" y="67"/>
                    <a:pt x="211" y="200"/>
                  </a:cubicBezTo>
                  <a:cubicBezTo>
                    <a:pt x="78" y="333"/>
                    <a:pt x="0" y="510"/>
                    <a:pt x="0" y="698"/>
                  </a:cubicBezTo>
                  <a:cubicBezTo>
                    <a:pt x="22" y="986"/>
                    <a:pt x="111" y="1275"/>
                    <a:pt x="255" y="1529"/>
                  </a:cubicBezTo>
                  <a:cubicBezTo>
                    <a:pt x="366" y="1729"/>
                    <a:pt x="521" y="1906"/>
                    <a:pt x="698" y="2050"/>
                  </a:cubicBezTo>
                  <a:cubicBezTo>
                    <a:pt x="920" y="2227"/>
                    <a:pt x="1174" y="2360"/>
                    <a:pt x="1451" y="2449"/>
                  </a:cubicBezTo>
                  <a:cubicBezTo>
                    <a:pt x="1602" y="2491"/>
                    <a:pt x="1758" y="2510"/>
                    <a:pt x="1916" y="2510"/>
                  </a:cubicBezTo>
                  <a:cubicBezTo>
                    <a:pt x="2049" y="2510"/>
                    <a:pt x="2184" y="2496"/>
                    <a:pt x="2315" y="2471"/>
                  </a:cubicBezTo>
                  <a:cubicBezTo>
                    <a:pt x="2493" y="2427"/>
                    <a:pt x="2648" y="2316"/>
                    <a:pt x="2736" y="2161"/>
                  </a:cubicBezTo>
                  <a:cubicBezTo>
                    <a:pt x="2925" y="1828"/>
                    <a:pt x="2814" y="1407"/>
                    <a:pt x="2493" y="1208"/>
                  </a:cubicBezTo>
                  <a:lnTo>
                    <a:pt x="2327" y="1142"/>
                  </a:lnTo>
                  <a:cubicBezTo>
                    <a:pt x="2266" y="1125"/>
                    <a:pt x="2202" y="1117"/>
                    <a:pt x="2138" y="1117"/>
                  </a:cubicBezTo>
                  <a:cubicBezTo>
                    <a:pt x="2101" y="1117"/>
                    <a:pt x="2064" y="1120"/>
                    <a:pt x="2027" y="1125"/>
                  </a:cubicBezTo>
                  <a:lnTo>
                    <a:pt x="2027" y="1125"/>
                  </a:lnTo>
                  <a:cubicBezTo>
                    <a:pt x="1999" y="1127"/>
                    <a:pt x="1972" y="1128"/>
                    <a:pt x="1944" y="1128"/>
                  </a:cubicBezTo>
                  <a:cubicBezTo>
                    <a:pt x="1934" y="1128"/>
                    <a:pt x="1924" y="1128"/>
                    <a:pt x="1913" y="1127"/>
                  </a:cubicBezTo>
                  <a:lnTo>
                    <a:pt x="1913" y="1127"/>
                  </a:lnTo>
                  <a:cubicBezTo>
                    <a:pt x="1861" y="1116"/>
                    <a:pt x="1808" y="1104"/>
                    <a:pt x="1758" y="1089"/>
                  </a:cubicBezTo>
                  <a:lnTo>
                    <a:pt x="1758" y="1089"/>
                  </a:lnTo>
                  <a:cubicBezTo>
                    <a:pt x="1696" y="1059"/>
                    <a:pt x="1640" y="1024"/>
                    <a:pt x="1585" y="986"/>
                  </a:cubicBezTo>
                  <a:lnTo>
                    <a:pt x="1585" y="986"/>
                  </a:lnTo>
                  <a:cubicBezTo>
                    <a:pt x="1544" y="948"/>
                    <a:pt x="1504" y="910"/>
                    <a:pt x="1469" y="869"/>
                  </a:cubicBezTo>
                  <a:lnTo>
                    <a:pt x="1469" y="869"/>
                  </a:lnTo>
                  <a:cubicBezTo>
                    <a:pt x="1444" y="829"/>
                    <a:pt x="1423" y="787"/>
                    <a:pt x="1403" y="746"/>
                  </a:cubicBezTo>
                  <a:lnTo>
                    <a:pt x="1403" y="746"/>
                  </a:lnTo>
                  <a:cubicBezTo>
                    <a:pt x="1396" y="724"/>
                    <a:pt x="1389" y="703"/>
                    <a:pt x="1384" y="681"/>
                  </a:cubicBezTo>
                  <a:lnTo>
                    <a:pt x="1384" y="681"/>
                  </a:lnTo>
                  <a:cubicBezTo>
                    <a:pt x="1370" y="500"/>
                    <a:pt x="1304" y="340"/>
                    <a:pt x="1186" y="200"/>
                  </a:cubicBezTo>
                  <a:cubicBezTo>
                    <a:pt x="1053" y="67"/>
                    <a:pt x="875" y="1"/>
                    <a:pt x="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31570" y="4133931"/>
              <a:ext cx="101427" cy="83821"/>
            </a:xfrm>
            <a:custGeom>
              <a:avLst/>
              <a:gdLst/>
              <a:ahLst/>
              <a:cxnLst/>
              <a:rect l="l" t="t" r="r" b="b"/>
              <a:pathLst>
                <a:path w="2915" h="2409" extrusionOk="0">
                  <a:moveTo>
                    <a:pt x="714" y="0"/>
                  </a:moveTo>
                  <a:cubicBezTo>
                    <a:pt x="479" y="0"/>
                    <a:pt x="247" y="123"/>
                    <a:pt x="122" y="343"/>
                  </a:cubicBezTo>
                  <a:cubicBezTo>
                    <a:pt x="23" y="510"/>
                    <a:pt x="1" y="698"/>
                    <a:pt x="56" y="886"/>
                  </a:cubicBezTo>
                  <a:cubicBezTo>
                    <a:pt x="100" y="1052"/>
                    <a:pt x="222" y="1196"/>
                    <a:pt x="366" y="1296"/>
                  </a:cubicBezTo>
                  <a:lnTo>
                    <a:pt x="1851" y="2315"/>
                  </a:lnTo>
                  <a:cubicBezTo>
                    <a:pt x="1954" y="2374"/>
                    <a:pt x="2077" y="2409"/>
                    <a:pt x="2200" y="2409"/>
                  </a:cubicBezTo>
                  <a:cubicBezTo>
                    <a:pt x="2262" y="2409"/>
                    <a:pt x="2323" y="2400"/>
                    <a:pt x="2382" y="2382"/>
                  </a:cubicBezTo>
                  <a:cubicBezTo>
                    <a:pt x="2548" y="2337"/>
                    <a:pt x="2704" y="2227"/>
                    <a:pt x="2792" y="2072"/>
                  </a:cubicBezTo>
                  <a:cubicBezTo>
                    <a:pt x="2892" y="1905"/>
                    <a:pt x="2914" y="1717"/>
                    <a:pt x="2870" y="1529"/>
                  </a:cubicBezTo>
                  <a:cubicBezTo>
                    <a:pt x="2814" y="1363"/>
                    <a:pt x="2693" y="1219"/>
                    <a:pt x="2548" y="1119"/>
                  </a:cubicBezTo>
                  <a:lnTo>
                    <a:pt x="1064" y="100"/>
                  </a:lnTo>
                  <a:cubicBezTo>
                    <a:pt x="956" y="32"/>
                    <a:pt x="834" y="0"/>
                    <a:pt x="7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-14742" y="3231105"/>
              <a:ext cx="172792" cy="121295"/>
            </a:xfrm>
            <a:custGeom>
              <a:avLst/>
              <a:gdLst/>
              <a:ahLst/>
              <a:cxnLst/>
              <a:rect l="l" t="t" r="r" b="b"/>
              <a:pathLst>
                <a:path w="4966" h="3486" extrusionOk="0">
                  <a:moveTo>
                    <a:pt x="1002" y="1"/>
                  </a:moveTo>
                  <a:cubicBezTo>
                    <a:pt x="389" y="1"/>
                    <a:pt x="0" y="920"/>
                    <a:pt x="678" y="1310"/>
                  </a:cubicBezTo>
                  <a:cubicBezTo>
                    <a:pt x="1254" y="1631"/>
                    <a:pt x="1797" y="1986"/>
                    <a:pt x="2340" y="2352"/>
                  </a:cubicBezTo>
                  <a:cubicBezTo>
                    <a:pt x="2533" y="2475"/>
                    <a:pt x="2721" y="2604"/>
                    <a:pt x="2907" y="2735"/>
                  </a:cubicBezTo>
                  <a:lnTo>
                    <a:pt x="2907" y="2735"/>
                  </a:lnTo>
                  <a:cubicBezTo>
                    <a:pt x="2975" y="2920"/>
                    <a:pt x="3119" y="3074"/>
                    <a:pt x="3312" y="3151"/>
                  </a:cubicBezTo>
                  <a:lnTo>
                    <a:pt x="3312" y="3151"/>
                  </a:lnTo>
                  <a:cubicBezTo>
                    <a:pt x="3325" y="3159"/>
                    <a:pt x="3338" y="3166"/>
                    <a:pt x="3348" y="3171"/>
                  </a:cubicBezTo>
                  <a:cubicBezTo>
                    <a:pt x="3403" y="3193"/>
                    <a:pt x="3447" y="3227"/>
                    <a:pt x="3503" y="3260"/>
                  </a:cubicBezTo>
                  <a:cubicBezTo>
                    <a:pt x="3625" y="3349"/>
                    <a:pt x="3758" y="3415"/>
                    <a:pt x="3902" y="3459"/>
                  </a:cubicBezTo>
                  <a:cubicBezTo>
                    <a:pt x="3967" y="3477"/>
                    <a:pt x="4031" y="3486"/>
                    <a:pt x="4094" y="3486"/>
                  </a:cubicBezTo>
                  <a:cubicBezTo>
                    <a:pt x="4599" y="3486"/>
                    <a:pt x="4966" y="2924"/>
                    <a:pt x="4699" y="2440"/>
                  </a:cubicBezTo>
                  <a:cubicBezTo>
                    <a:pt x="4555" y="2219"/>
                    <a:pt x="4356" y="2041"/>
                    <a:pt x="4145" y="1908"/>
                  </a:cubicBezTo>
                  <a:cubicBezTo>
                    <a:pt x="3248" y="1277"/>
                    <a:pt x="2340" y="657"/>
                    <a:pt x="1376" y="114"/>
                  </a:cubicBezTo>
                  <a:cubicBezTo>
                    <a:pt x="1247" y="35"/>
                    <a:pt x="1120" y="1"/>
                    <a:pt x="1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7673874" y="2557057"/>
              <a:ext cx="1975869" cy="3240876"/>
            </a:xfrm>
            <a:custGeom>
              <a:avLst/>
              <a:gdLst/>
              <a:ahLst/>
              <a:cxnLst/>
              <a:rect l="l" t="t" r="r" b="b"/>
              <a:pathLst>
                <a:path w="56786" h="93142" fill="none" extrusionOk="0">
                  <a:moveTo>
                    <a:pt x="56785" y="10258"/>
                  </a:moveTo>
                  <a:cubicBezTo>
                    <a:pt x="53894" y="7345"/>
                    <a:pt x="50349" y="5140"/>
                    <a:pt x="46594" y="3501"/>
                  </a:cubicBezTo>
                  <a:cubicBezTo>
                    <a:pt x="40124" y="698"/>
                    <a:pt x="31550" y="0"/>
                    <a:pt x="26964" y="5351"/>
                  </a:cubicBezTo>
                  <a:cubicBezTo>
                    <a:pt x="24283" y="8486"/>
                    <a:pt x="23718" y="12906"/>
                    <a:pt x="23884" y="17027"/>
                  </a:cubicBezTo>
                  <a:cubicBezTo>
                    <a:pt x="24039" y="21147"/>
                    <a:pt x="24804" y="25268"/>
                    <a:pt x="24327" y="29367"/>
                  </a:cubicBezTo>
                  <a:cubicBezTo>
                    <a:pt x="23840" y="33455"/>
                    <a:pt x="21768" y="37709"/>
                    <a:pt x="17969" y="39293"/>
                  </a:cubicBezTo>
                  <a:cubicBezTo>
                    <a:pt x="15111" y="40489"/>
                    <a:pt x="11776" y="39991"/>
                    <a:pt x="8896" y="41121"/>
                  </a:cubicBezTo>
                  <a:cubicBezTo>
                    <a:pt x="3756" y="43137"/>
                    <a:pt x="1" y="48964"/>
                    <a:pt x="1186" y="54358"/>
                  </a:cubicBezTo>
                  <a:cubicBezTo>
                    <a:pt x="2371" y="59753"/>
                    <a:pt x="7633" y="65082"/>
                    <a:pt x="10613" y="69734"/>
                  </a:cubicBezTo>
                  <a:cubicBezTo>
                    <a:pt x="15122" y="76769"/>
                    <a:pt x="18766" y="84800"/>
                    <a:pt x="18323" y="93141"/>
                  </a:cubicBezTo>
                </a:path>
              </a:pathLst>
            </a:custGeom>
            <a:solidFill>
              <a:schemeClr val="lt2"/>
            </a:solidFill>
            <a:ln w="692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005749" y="2836878"/>
              <a:ext cx="1828234" cy="3011542"/>
            </a:xfrm>
            <a:custGeom>
              <a:avLst/>
              <a:gdLst/>
              <a:ahLst/>
              <a:cxnLst/>
              <a:rect l="l" t="t" r="r" b="b"/>
              <a:pathLst>
                <a:path w="52543" h="86551" fill="none" extrusionOk="0">
                  <a:moveTo>
                    <a:pt x="52542" y="16994"/>
                  </a:moveTo>
                  <a:cubicBezTo>
                    <a:pt x="48012" y="11643"/>
                    <a:pt x="35250" y="1"/>
                    <a:pt x="27429" y="4509"/>
                  </a:cubicBezTo>
                  <a:cubicBezTo>
                    <a:pt x="25734" y="5495"/>
                    <a:pt x="24649" y="7312"/>
                    <a:pt x="24183" y="9217"/>
                  </a:cubicBezTo>
                  <a:cubicBezTo>
                    <a:pt x="23065" y="13726"/>
                    <a:pt x="24505" y="18478"/>
                    <a:pt x="24538" y="23020"/>
                  </a:cubicBezTo>
                  <a:cubicBezTo>
                    <a:pt x="24571" y="27529"/>
                    <a:pt x="23408" y="31683"/>
                    <a:pt x="20317" y="35017"/>
                  </a:cubicBezTo>
                  <a:cubicBezTo>
                    <a:pt x="16329" y="39326"/>
                    <a:pt x="8597" y="37044"/>
                    <a:pt x="4576" y="41653"/>
                  </a:cubicBezTo>
                  <a:cubicBezTo>
                    <a:pt x="1" y="46881"/>
                    <a:pt x="6038" y="53207"/>
                    <a:pt x="9572" y="56674"/>
                  </a:cubicBezTo>
                  <a:cubicBezTo>
                    <a:pt x="17725" y="64705"/>
                    <a:pt x="19708" y="75451"/>
                    <a:pt x="19320" y="86551"/>
                  </a:cubicBezTo>
                </a:path>
              </a:pathLst>
            </a:custGeom>
            <a:solidFill>
              <a:schemeClr val="lt2"/>
            </a:solidFill>
            <a:ln w="761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11"/>
          <p:cNvSpPr txBox="1">
            <a:spLocks noGrp="1"/>
          </p:cNvSpPr>
          <p:nvPr>
            <p:ph type="title" hasCustomPrompt="1"/>
          </p:nvPr>
        </p:nvSpPr>
        <p:spPr>
          <a:xfrm>
            <a:off x="2282300" y="1970250"/>
            <a:ext cx="45795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01" name="Google Shape;601;p11"/>
          <p:cNvSpPr txBox="1">
            <a:spLocks noGrp="1"/>
          </p:cNvSpPr>
          <p:nvPr>
            <p:ph type="subTitle" idx="1"/>
          </p:nvPr>
        </p:nvSpPr>
        <p:spPr>
          <a:xfrm>
            <a:off x="2282300" y="3481400"/>
            <a:ext cx="45795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2" name="Google Shape;602;p11"/>
          <p:cNvSpPr/>
          <p:nvPr/>
        </p:nvSpPr>
        <p:spPr>
          <a:xfrm>
            <a:off x="149725" y="922425"/>
            <a:ext cx="8844600" cy="4054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14"/>
          <p:cNvGrpSpPr/>
          <p:nvPr/>
        </p:nvGrpSpPr>
        <p:grpSpPr>
          <a:xfrm rot="10800000" flipH="1">
            <a:off x="-40873" y="-711877"/>
            <a:ext cx="9874856" cy="5855372"/>
            <a:chOff x="-40873" y="-6952"/>
            <a:chExt cx="9874856" cy="5855372"/>
          </a:xfrm>
        </p:grpSpPr>
        <p:sp>
          <p:nvSpPr>
            <p:cNvPr id="680" name="Google Shape;680;p14"/>
            <p:cNvSpPr/>
            <p:nvPr/>
          </p:nvSpPr>
          <p:spPr>
            <a:xfrm>
              <a:off x="7525856" y="351506"/>
              <a:ext cx="1646291" cy="1785888"/>
            </a:xfrm>
            <a:custGeom>
              <a:avLst/>
              <a:gdLst/>
              <a:ahLst/>
              <a:cxnLst/>
              <a:rect l="l" t="t" r="r" b="b"/>
              <a:pathLst>
                <a:path w="47314" h="51326" extrusionOk="0">
                  <a:moveTo>
                    <a:pt x="47314" y="1"/>
                  </a:moveTo>
                  <a:lnTo>
                    <a:pt x="10159" y="621"/>
                  </a:lnTo>
                  <a:cubicBezTo>
                    <a:pt x="5850" y="4853"/>
                    <a:pt x="2981" y="10336"/>
                    <a:pt x="1951" y="16285"/>
                  </a:cubicBezTo>
                  <a:cubicBezTo>
                    <a:pt x="1" y="27717"/>
                    <a:pt x="5639" y="39914"/>
                    <a:pt x="15244" y="46416"/>
                  </a:cubicBezTo>
                  <a:cubicBezTo>
                    <a:pt x="20167" y="49746"/>
                    <a:pt x="27019" y="51325"/>
                    <a:pt x="33826" y="51325"/>
                  </a:cubicBezTo>
                  <a:cubicBezTo>
                    <a:pt x="38566" y="51325"/>
                    <a:pt x="43284" y="50559"/>
                    <a:pt x="47314" y="49086"/>
                  </a:cubicBezTo>
                  <a:lnTo>
                    <a:pt x="47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6254656" y="-6952"/>
              <a:ext cx="2925981" cy="1564453"/>
            </a:xfrm>
            <a:custGeom>
              <a:avLst/>
              <a:gdLst/>
              <a:ahLst/>
              <a:cxnLst/>
              <a:rect l="l" t="t" r="r" b="b"/>
              <a:pathLst>
                <a:path w="84092" h="44962" extrusionOk="0">
                  <a:moveTo>
                    <a:pt x="1009" y="0"/>
                  </a:moveTo>
                  <a:lnTo>
                    <a:pt x="1009" y="0"/>
                  </a:lnTo>
                  <a:cubicBezTo>
                    <a:pt x="1" y="7345"/>
                    <a:pt x="3678" y="18821"/>
                    <a:pt x="10115" y="22610"/>
                  </a:cubicBezTo>
                  <a:cubicBezTo>
                    <a:pt x="13740" y="24746"/>
                    <a:pt x="17816" y="25544"/>
                    <a:pt x="22015" y="25544"/>
                  </a:cubicBezTo>
                  <a:cubicBezTo>
                    <a:pt x="26745" y="25544"/>
                    <a:pt x="31631" y="24530"/>
                    <a:pt x="36203" y="23275"/>
                  </a:cubicBezTo>
                  <a:cubicBezTo>
                    <a:pt x="39898" y="22256"/>
                    <a:pt x="43831" y="21124"/>
                    <a:pt x="47602" y="21124"/>
                  </a:cubicBezTo>
                  <a:cubicBezTo>
                    <a:pt x="49698" y="21124"/>
                    <a:pt x="51745" y="21474"/>
                    <a:pt x="53672" y="22388"/>
                  </a:cubicBezTo>
                  <a:cubicBezTo>
                    <a:pt x="61105" y="25922"/>
                    <a:pt x="62767" y="36036"/>
                    <a:pt x="69137" y="41254"/>
                  </a:cubicBezTo>
                  <a:cubicBezTo>
                    <a:pt x="72798" y="44244"/>
                    <a:pt x="77036" y="44961"/>
                    <a:pt x="80669" y="44961"/>
                  </a:cubicBezTo>
                  <a:cubicBezTo>
                    <a:pt x="81894" y="44961"/>
                    <a:pt x="83050" y="44880"/>
                    <a:pt x="84092" y="44776"/>
                  </a:cubicBezTo>
                  <a:lnTo>
                    <a:pt x="83848" y="244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-40873" y="332995"/>
              <a:ext cx="2449951" cy="2245113"/>
            </a:xfrm>
            <a:custGeom>
              <a:avLst/>
              <a:gdLst/>
              <a:ahLst/>
              <a:cxnLst/>
              <a:rect l="l" t="t" r="r" b="b"/>
              <a:pathLst>
                <a:path w="70411" h="64524" extrusionOk="0">
                  <a:moveTo>
                    <a:pt x="59521" y="1"/>
                  </a:moveTo>
                  <a:lnTo>
                    <a:pt x="0" y="1485"/>
                  </a:lnTo>
                  <a:lnTo>
                    <a:pt x="476" y="64462"/>
                  </a:lnTo>
                  <a:cubicBezTo>
                    <a:pt x="1156" y="64503"/>
                    <a:pt x="1843" y="64523"/>
                    <a:pt x="2535" y="64523"/>
                  </a:cubicBezTo>
                  <a:cubicBezTo>
                    <a:pt x="15365" y="64523"/>
                    <a:pt x="30207" y="57589"/>
                    <a:pt x="36113" y="46427"/>
                  </a:cubicBezTo>
                  <a:cubicBezTo>
                    <a:pt x="39326" y="40346"/>
                    <a:pt x="41486" y="32547"/>
                    <a:pt x="47955" y="30199"/>
                  </a:cubicBezTo>
                  <a:cubicBezTo>
                    <a:pt x="50426" y="29301"/>
                    <a:pt x="53129" y="29412"/>
                    <a:pt x="55721" y="29002"/>
                  </a:cubicBezTo>
                  <a:cubicBezTo>
                    <a:pt x="62622" y="27906"/>
                    <a:pt x="68903" y="22489"/>
                    <a:pt x="70067" y="15609"/>
                  </a:cubicBezTo>
                  <a:cubicBezTo>
                    <a:pt x="70410" y="13471"/>
                    <a:pt x="70233" y="11289"/>
                    <a:pt x="69557" y="9240"/>
                  </a:cubicBezTo>
                  <a:cubicBezTo>
                    <a:pt x="68073" y="4631"/>
                    <a:pt x="64295" y="743"/>
                    <a:pt x="59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-40873" y="-6952"/>
              <a:ext cx="3132942" cy="1726076"/>
            </a:xfrm>
            <a:custGeom>
              <a:avLst/>
              <a:gdLst/>
              <a:ahLst/>
              <a:cxnLst/>
              <a:rect l="l" t="t" r="r" b="b"/>
              <a:pathLst>
                <a:path w="90040" h="49607" extrusionOk="0">
                  <a:moveTo>
                    <a:pt x="90040" y="0"/>
                  </a:moveTo>
                  <a:lnTo>
                    <a:pt x="0" y="244"/>
                  </a:lnTo>
                  <a:lnTo>
                    <a:pt x="0" y="49573"/>
                  </a:lnTo>
                  <a:cubicBezTo>
                    <a:pt x="485" y="49595"/>
                    <a:pt x="981" y="49607"/>
                    <a:pt x="1485" y="49607"/>
                  </a:cubicBezTo>
                  <a:cubicBezTo>
                    <a:pt x="10212" y="49607"/>
                    <a:pt x="21495" y="46237"/>
                    <a:pt x="25789" y="38927"/>
                  </a:cubicBezTo>
                  <a:cubicBezTo>
                    <a:pt x="29877" y="31959"/>
                    <a:pt x="31228" y="22233"/>
                    <a:pt x="38683" y="19120"/>
                  </a:cubicBezTo>
                  <a:cubicBezTo>
                    <a:pt x="40345" y="18428"/>
                    <a:pt x="42096" y="18184"/>
                    <a:pt x="43883" y="18184"/>
                  </a:cubicBezTo>
                  <a:cubicBezTo>
                    <a:pt x="46588" y="18184"/>
                    <a:pt x="49377" y="18744"/>
                    <a:pt x="52065" y="19165"/>
                  </a:cubicBezTo>
                  <a:cubicBezTo>
                    <a:pt x="54951" y="19613"/>
                    <a:pt x="57906" y="19876"/>
                    <a:pt x="60850" y="19876"/>
                  </a:cubicBezTo>
                  <a:cubicBezTo>
                    <a:pt x="63794" y="19876"/>
                    <a:pt x="66727" y="19613"/>
                    <a:pt x="69568" y="19010"/>
                  </a:cubicBezTo>
                  <a:cubicBezTo>
                    <a:pt x="72703" y="18356"/>
                    <a:pt x="75716" y="17226"/>
                    <a:pt x="78508" y="15642"/>
                  </a:cubicBezTo>
                  <a:cubicBezTo>
                    <a:pt x="82740" y="13216"/>
                    <a:pt x="88046" y="5572"/>
                    <a:pt x="90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1717144" y="3790470"/>
              <a:ext cx="2749431" cy="1404605"/>
            </a:xfrm>
            <a:custGeom>
              <a:avLst/>
              <a:gdLst/>
              <a:ahLst/>
              <a:cxnLst/>
              <a:rect l="l" t="t" r="r" b="b"/>
              <a:pathLst>
                <a:path w="79018" h="40368" extrusionOk="0">
                  <a:moveTo>
                    <a:pt x="39914" y="1"/>
                  </a:moveTo>
                  <a:cubicBezTo>
                    <a:pt x="39903" y="1"/>
                    <a:pt x="39892" y="1"/>
                    <a:pt x="39880" y="1"/>
                  </a:cubicBezTo>
                  <a:cubicBezTo>
                    <a:pt x="19099" y="1"/>
                    <a:pt x="1319" y="19919"/>
                    <a:pt x="1" y="40368"/>
                  </a:cubicBezTo>
                  <a:lnTo>
                    <a:pt x="79018" y="40124"/>
                  </a:lnTo>
                  <a:cubicBezTo>
                    <a:pt x="78531" y="32713"/>
                    <a:pt x="75983" y="22367"/>
                    <a:pt x="71950" y="16640"/>
                  </a:cubicBezTo>
                  <a:cubicBezTo>
                    <a:pt x="64623" y="6203"/>
                    <a:pt x="52663" y="1"/>
                    <a:pt x="39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4418767" y="4054425"/>
              <a:ext cx="2393270" cy="1129098"/>
            </a:xfrm>
            <a:custGeom>
              <a:avLst/>
              <a:gdLst/>
              <a:ahLst/>
              <a:cxnLst/>
              <a:rect l="l" t="t" r="r" b="b"/>
              <a:pathLst>
                <a:path w="68782" h="32450" extrusionOk="0">
                  <a:moveTo>
                    <a:pt x="45725" y="0"/>
                  </a:moveTo>
                  <a:cubicBezTo>
                    <a:pt x="41591" y="0"/>
                    <a:pt x="37410" y="1148"/>
                    <a:pt x="34120" y="3637"/>
                  </a:cubicBezTo>
                  <a:cubicBezTo>
                    <a:pt x="32214" y="5088"/>
                    <a:pt x="30663" y="6916"/>
                    <a:pt x="29102" y="8732"/>
                  </a:cubicBezTo>
                  <a:cubicBezTo>
                    <a:pt x="28093" y="9907"/>
                    <a:pt x="27074" y="11070"/>
                    <a:pt x="25944" y="12122"/>
                  </a:cubicBezTo>
                  <a:cubicBezTo>
                    <a:pt x="22843" y="15002"/>
                    <a:pt x="18988" y="16952"/>
                    <a:pt x="14833" y="17750"/>
                  </a:cubicBezTo>
                  <a:cubicBezTo>
                    <a:pt x="14237" y="17862"/>
                    <a:pt x="13601" y="17896"/>
                    <a:pt x="12947" y="17896"/>
                  </a:cubicBezTo>
                  <a:cubicBezTo>
                    <a:pt x="12001" y="17896"/>
                    <a:pt x="11017" y="17826"/>
                    <a:pt x="10061" y="17826"/>
                  </a:cubicBezTo>
                  <a:cubicBezTo>
                    <a:pt x="8952" y="17826"/>
                    <a:pt x="7879" y="17920"/>
                    <a:pt x="6946" y="18326"/>
                  </a:cubicBezTo>
                  <a:cubicBezTo>
                    <a:pt x="3135" y="19987"/>
                    <a:pt x="0" y="25504"/>
                    <a:pt x="244" y="32206"/>
                  </a:cubicBezTo>
                  <a:lnTo>
                    <a:pt x="62977" y="32450"/>
                  </a:lnTo>
                  <a:cubicBezTo>
                    <a:pt x="66799" y="29337"/>
                    <a:pt x="68782" y="23344"/>
                    <a:pt x="68560" y="20596"/>
                  </a:cubicBezTo>
                  <a:cubicBezTo>
                    <a:pt x="67574" y="9164"/>
                    <a:pt x="57981" y="424"/>
                    <a:pt x="46516" y="14"/>
                  </a:cubicBezTo>
                  <a:cubicBezTo>
                    <a:pt x="46252" y="5"/>
                    <a:pt x="45989" y="0"/>
                    <a:pt x="45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607810" y="2713530"/>
              <a:ext cx="330379" cy="330379"/>
            </a:xfrm>
            <a:custGeom>
              <a:avLst/>
              <a:gdLst/>
              <a:ahLst/>
              <a:cxnLst/>
              <a:rect l="l" t="t" r="r" b="b"/>
              <a:pathLst>
                <a:path w="9495" h="9495" extrusionOk="0">
                  <a:moveTo>
                    <a:pt x="4742" y="1"/>
                  </a:moveTo>
                  <a:lnTo>
                    <a:pt x="1" y="4742"/>
                  </a:lnTo>
                  <a:lnTo>
                    <a:pt x="4742" y="9494"/>
                  </a:lnTo>
                  <a:lnTo>
                    <a:pt x="9494" y="4742"/>
                  </a:lnTo>
                  <a:lnTo>
                    <a:pt x="4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7562878" y="4177773"/>
              <a:ext cx="341548" cy="175889"/>
            </a:xfrm>
            <a:custGeom>
              <a:avLst/>
              <a:gdLst/>
              <a:ahLst/>
              <a:cxnLst/>
              <a:rect l="l" t="t" r="r" b="b"/>
              <a:pathLst>
                <a:path w="9816" h="5055" extrusionOk="0">
                  <a:moveTo>
                    <a:pt x="4459" y="1443"/>
                  </a:moveTo>
                  <a:lnTo>
                    <a:pt x="4587" y="1498"/>
                  </a:lnTo>
                  <a:cubicBezTo>
                    <a:pt x="4544" y="1480"/>
                    <a:pt x="4501" y="1462"/>
                    <a:pt x="4459" y="1443"/>
                  </a:cubicBezTo>
                  <a:close/>
                  <a:moveTo>
                    <a:pt x="7179" y="2207"/>
                  </a:moveTo>
                  <a:lnTo>
                    <a:pt x="7336" y="2226"/>
                  </a:lnTo>
                  <a:lnTo>
                    <a:pt x="7336" y="2226"/>
                  </a:lnTo>
                  <a:cubicBezTo>
                    <a:pt x="7283" y="2221"/>
                    <a:pt x="7231" y="2214"/>
                    <a:pt x="7179" y="2207"/>
                  </a:cubicBezTo>
                  <a:close/>
                  <a:moveTo>
                    <a:pt x="1542" y="0"/>
                  </a:moveTo>
                  <a:cubicBezTo>
                    <a:pt x="1410" y="0"/>
                    <a:pt x="1282" y="16"/>
                    <a:pt x="1175" y="47"/>
                  </a:cubicBezTo>
                  <a:cubicBezTo>
                    <a:pt x="432" y="247"/>
                    <a:pt x="0" y="1011"/>
                    <a:pt x="200" y="1753"/>
                  </a:cubicBezTo>
                  <a:cubicBezTo>
                    <a:pt x="311" y="2086"/>
                    <a:pt x="532" y="2385"/>
                    <a:pt x="842" y="2584"/>
                  </a:cubicBezTo>
                  <a:cubicBezTo>
                    <a:pt x="2947" y="4035"/>
                    <a:pt x="5406" y="4888"/>
                    <a:pt x="7965" y="5054"/>
                  </a:cubicBezTo>
                  <a:cubicBezTo>
                    <a:pt x="9195" y="5054"/>
                    <a:pt x="9815" y="3559"/>
                    <a:pt x="8940" y="2695"/>
                  </a:cubicBezTo>
                  <a:cubicBezTo>
                    <a:pt x="8674" y="2440"/>
                    <a:pt x="8320" y="2296"/>
                    <a:pt x="7965" y="2285"/>
                  </a:cubicBezTo>
                  <a:lnTo>
                    <a:pt x="7954" y="2285"/>
                  </a:lnTo>
                  <a:cubicBezTo>
                    <a:pt x="7791" y="2271"/>
                    <a:pt x="7624" y="2257"/>
                    <a:pt x="7458" y="2240"/>
                  </a:cubicBezTo>
                  <a:lnTo>
                    <a:pt x="7458" y="2240"/>
                  </a:lnTo>
                  <a:cubicBezTo>
                    <a:pt x="6390" y="2086"/>
                    <a:pt x="5342" y="1803"/>
                    <a:pt x="4343" y="1391"/>
                  </a:cubicBezTo>
                  <a:lnTo>
                    <a:pt x="4343" y="1391"/>
                  </a:lnTo>
                  <a:cubicBezTo>
                    <a:pt x="3602" y="1056"/>
                    <a:pt x="2897" y="650"/>
                    <a:pt x="2238" y="180"/>
                  </a:cubicBezTo>
                  <a:cubicBezTo>
                    <a:pt x="2057" y="57"/>
                    <a:pt x="1792" y="0"/>
                    <a:pt x="1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7874328" y="4017507"/>
              <a:ext cx="220496" cy="157969"/>
            </a:xfrm>
            <a:custGeom>
              <a:avLst/>
              <a:gdLst/>
              <a:ahLst/>
              <a:cxnLst/>
              <a:rect l="l" t="t" r="r" b="b"/>
              <a:pathLst>
                <a:path w="6337" h="4540" extrusionOk="0">
                  <a:moveTo>
                    <a:pt x="2936" y="865"/>
                  </a:moveTo>
                  <a:lnTo>
                    <a:pt x="2994" y="909"/>
                  </a:lnTo>
                  <a:lnTo>
                    <a:pt x="2994" y="909"/>
                  </a:lnTo>
                  <a:cubicBezTo>
                    <a:pt x="2975" y="894"/>
                    <a:pt x="2955" y="880"/>
                    <a:pt x="2936" y="865"/>
                  </a:cubicBezTo>
                  <a:close/>
                  <a:moveTo>
                    <a:pt x="3159" y="1034"/>
                  </a:moveTo>
                  <a:lnTo>
                    <a:pt x="3213" y="1075"/>
                  </a:lnTo>
                  <a:cubicBezTo>
                    <a:pt x="3195" y="1062"/>
                    <a:pt x="3177" y="1048"/>
                    <a:pt x="3159" y="1034"/>
                  </a:cubicBezTo>
                  <a:close/>
                  <a:moveTo>
                    <a:pt x="3866" y="1463"/>
                  </a:moveTo>
                  <a:lnTo>
                    <a:pt x="3922" y="1485"/>
                  </a:lnTo>
                  <a:lnTo>
                    <a:pt x="3922" y="1485"/>
                  </a:lnTo>
                  <a:cubicBezTo>
                    <a:pt x="3904" y="1478"/>
                    <a:pt x="3885" y="1470"/>
                    <a:pt x="3866" y="1463"/>
                  </a:cubicBezTo>
                  <a:close/>
                  <a:moveTo>
                    <a:pt x="1505" y="1"/>
                  </a:moveTo>
                  <a:cubicBezTo>
                    <a:pt x="1138" y="1"/>
                    <a:pt x="770" y="134"/>
                    <a:pt x="521" y="399"/>
                  </a:cubicBezTo>
                  <a:cubicBezTo>
                    <a:pt x="0" y="953"/>
                    <a:pt x="0" y="1817"/>
                    <a:pt x="521" y="2360"/>
                  </a:cubicBezTo>
                  <a:cubicBezTo>
                    <a:pt x="1551" y="3468"/>
                    <a:pt x="2903" y="4221"/>
                    <a:pt x="4387" y="4498"/>
                  </a:cubicBezTo>
                  <a:cubicBezTo>
                    <a:pt x="4502" y="4526"/>
                    <a:pt x="4619" y="4540"/>
                    <a:pt x="4734" y="4540"/>
                  </a:cubicBezTo>
                  <a:cubicBezTo>
                    <a:pt x="4985" y="4540"/>
                    <a:pt x="5230" y="4475"/>
                    <a:pt x="5450" y="4354"/>
                  </a:cubicBezTo>
                  <a:cubicBezTo>
                    <a:pt x="6115" y="3977"/>
                    <a:pt x="6337" y="3124"/>
                    <a:pt x="5949" y="2460"/>
                  </a:cubicBezTo>
                  <a:cubicBezTo>
                    <a:pt x="5772" y="2183"/>
                    <a:pt x="5473" y="1895"/>
                    <a:pt x="5118" y="1828"/>
                  </a:cubicBezTo>
                  <a:lnTo>
                    <a:pt x="5129" y="1828"/>
                  </a:lnTo>
                  <a:cubicBezTo>
                    <a:pt x="4777" y="1765"/>
                    <a:pt x="4432" y="1672"/>
                    <a:pt x="4094" y="1550"/>
                  </a:cubicBezTo>
                  <a:lnTo>
                    <a:pt x="4094" y="1550"/>
                  </a:lnTo>
                  <a:cubicBezTo>
                    <a:pt x="3740" y="1392"/>
                    <a:pt x="3396" y="1199"/>
                    <a:pt x="3077" y="969"/>
                  </a:cubicBezTo>
                  <a:lnTo>
                    <a:pt x="3077" y="969"/>
                  </a:lnTo>
                  <a:cubicBezTo>
                    <a:pt x="2863" y="798"/>
                    <a:pt x="2665" y="610"/>
                    <a:pt x="2482" y="399"/>
                  </a:cubicBezTo>
                  <a:cubicBezTo>
                    <a:pt x="2238" y="134"/>
                    <a:pt x="1872" y="1"/>
                    <a:pt x="1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8184978" y="4277252"/>
              <a:ext cx="256752" cy="174079"/>
            </a:xfrm>
            <a:custGeom>
              <a:avLst/>
              <a:gdLst/>
              <a:ahLst/>
              <a:cxnLst/>
              <a:rect l="l" t="t" r="r" b="b"/>
              <a:pathLst>
                <a:path w="7379" h="5003" extrusionOk="0">
                  <a:moveTo>
                    <a:pt x="4022" y="3813"/>
                  </a:moveTo>
                  <a:cubicBezTo>
                    <a:pt x="4057" y="3840"/>
                    <a:pt x="4091" y="3868"/>
                    <a:pt x="4126" y="3896"/>
                  </a:cubicBezTo>
                  <a:lnTo>
                    <a:pt x="4126" y="3896"/>
                  </a:lnTo>
                  <a:lnTo>
                    <a:pt x="4022" y="3813"/>
                  </a:lnTo>
                  <a:close/>
                  <a:moveTo>
                    <a:pt x="1555" y="1"/>
                  </a:moveTo>
                  <a:cubicBezTo>
                    <a:pt x="1325" y="1"/>
                    <a:pt x="1106" y="45"/>
                    <a:pt x="887" y="179"/>
                  </a:cubicBezTo>
                  <a:cubicBezTo>
                    <a:pt x="222" y="567"/>
                    <a:pt x="1" y="1409"/>
                    <a:pt x="389" y="2073"/>
                  </a:cubicBezTo>
                  <a:cubicBezTo>
                    <a:pt x="577" y="2350"/>
                    <a:pt x="876" y="2650"/>
                    <a:pt x="1219" y="2705"/>
                  </a:cubicBezTo>
                  <a:cubicBezTo>
                    <a:pt x="1772" y="2795"/>
                    <a:pt x="2316" y="2941"/>
                    <a:pt x="2834" y="3149"/>
                  </a:cubicBezTo>
                  <a:lnTo>
                    <a:pt x="2834" y="3149"/>
                  </a:lnTo>
                  <a:cubicBezTo>
                    <a:pt x="3329" y="3378"/>
                    <a:pt x="3793" y="3657"/>
                    <a:pt x="4232" y="3984"/>
                  </a:cubicBezTo>
                  <a:lnTo>
                    <a:pt x="4232" y="3984"/>
                  </a:lnTo>
                  <a:cubicBezTo>
                    <a:pt x="4463" y="4179"/>
                    <a:pt x="4681" y="4386"/>
                    <a:pt x="4886" y="4599"/>
                  </a:cubicBezTo>
                  <a:cubicBezTo>
                    <a:pt x="5137" y="4866"/>
                    <a:pt x="5505" y="5002"/>
                    <a:pt x="5872" y="5002"/>
                  </a:cubicBezTo>
                  <a:cubicBezTo>
                    <a:pt x="6236" y="5002"/>
                    <a:pt x="6599" y="4869"/>
                    <a:pt x="6847" y="4599"/>
                  </a:cubicBezTo>
                  <a:cubicBezTo>
                    <a:pt x="7379" y="4056"/>
                    <a:pt x="7379" y="3192"/>
                    <a:pt x="6847" y="2650"/>
                  </a:cubicBezTo>
                  <a:cubicBezTo>
                    <a:pt x="5540" y="1265"/>
                    <a:pt x="3823" y="356"/>
                    <a:pt x="1962" y="35"/>
                  </a:cubicBezTo>
                  <a:cubicBezTo>
                    <a:pt x="1821" y="15"/>
                    <a:pt x="1686" y="1"/>
                    <a:pt x="1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8200009" y="4529759"/>
              <a:ext cx="269105" cy="173871"/>
            </a:xfrm>
            <a:custGeom>
              <a:avLst/>
              <a:gdLst/>
              <a:ahLst/>
              <a:cxnLst/>
              <a:rect l="l" t="t" r="r" b="b"/>
              <a:pathLst>
                <a:path w="7734" h="4997" extrusionOk="0">
                  <a:moveTo>
                    <a:pt x="3169" y="710"/>
                  </a:moveTo>
                  <a:lnTo>
                    <a:pt x="3240" y="764"/>
                  </a:lnTo>
                  <a:lnTo>
                    <a:pt x="3240" y="764"/>
                  </a:lnTo>
                  <a:cubicBezTo>
                    <a:pt x="3216" y="746"/>
                    <a:pt x="3193" y="728"/>
                    <a:pt x="3169" y="710"/>
                  </a:cubicBezTo>
                  <a:close/>
                  <a:moveTo>
                    <a:pt x="4875" y="1762"/>
                  </a:moveTo>
                  <a:lnTo>
                    <a:pt x="5141" y="1869"/>
                  </a:lnTo>
                  <a:lnTo>
                    <a:pt x="5141" y="1869"/>
                  </a:lnTo>
                  <a:cubicBezTo>
                    <a:pt x="5052" y="1834"/>
                    <a:pt x="4963" y="1799"/>
                    <a:pt x="4875" y="1762"/>
                  </a:cubicBezTo>
                  <a:close/>
                  <a:moveTo>
                    <a:pt x="1851" y="1"/>
                  </a:moveTo>
                  <a:cubicBezTo>
                    <a:pt x="610" y="1"/>
                    <a:pt x="1" y="1485"/>
                    <a:pt x="865" y="2360"/>
                  </a:cubicBezTo>
                  <a:cubicBezTo>
                    <a:pt x="2250" y="3645"/>
                    <a:pt x="3945" y="4532"/>
                    <a:pt x="5783" y="4953"/>
                  </a:cubicBezTo>
                  <a:cubicBezTo>
                    <a:pt x="5900" y="4982"/>
                    <a:pt x="6020" y="4996"/>
                    <a:pt x="6140" y="4996"/>
                  </a:cubicBezTo>
                  <a:cubicBezTo>
                    <a:pt x="6386" y="4996"/>
                    <a:pt x="6631" y="4935"/>
                    <a:pt x="6847" y="4809"/>
                  </a:cubicBezTo>
                  <a:cubicBezTo>
                    <a:pt x="7512" y="4421"/>
                    <a:pt x="7733" y="3579"/>
                    <a:pt x="7345" y="2914"/>
                  </a:cubicBezTo>
                  <a:cubicBezTo>
                    <a:pt x="7157" y="2604"/>
                    <a:pt x="6869" y="2371"/>
                    <a:pt x="6515" y="2283"/>
                  </a:cubicBezTo>
                  <a:lnTo>
                    <a:pt x="6526" y="2283"/>
                  </a:lnTo>
                  <a:cubicBezTo>
                    <a:pt x="6068" y="2184"/>
                    <a:pt x="5617" y="2049"/>
                    <a:pt x="5179" y="1883"/>
                  </a:cubicBezTo>
                  <a:lnTo>
                    <a:pt x="5179" y="1883"/>
                  </a:lnTo>
                  <a:cubicBezTo>
                    <a:pt x="4534" y="1607"/>
                    <a:pt x="3923" y="1261"/>
                    <a:pt x="3362" y="854"/>
                  </a:cubicBezTo>
                  <a:lnTo>
                    <a:pt x="3362" y="854"/>
                  </a:lnTo>
                  <a:cubicBezTo>
                    <a:pt x="3180" y="710"/>
                    <a:pt x="2999" y="563"/>
                    <a:pt x="2826" y="400"/>
                  </a:cubicBezTo>
                  <a:cubicBezTo>
                    <a:pt x="2560" y="145"/>
                    <a:pt x="2216" y="1"/>
                    <a:pt x="1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8653701" y="4541172"/>
              <a:ext cx="202020" cy="174949"/>
            </a:xfrm>
            <a:custGeom>
              <a:avLst/>
              <a:gdLst/>
              <a:ahLst/>
              <a:cxnLst/>
              <a:rect l="l" t="t" r="r" b="b"/>
              <a:pathLst>
                <a:path w="5806" h="5028" extrusionOk="0">
                  <a:moveTo>
                    <a:pt x="3446" y="1589"/>
                  </a:moveTo>
                  <a:lnTo>
                    <a:pt x="3498" y="1629"/>
                  </a:lnTo>
                  <a:lnTo>
                    <a:pt x="3498" y="1629"/>
                  </a:lnTo>
                  <a:cubicBezTo>
                    <a:pt x="3480" y="1616"/>
                    <a:pt x="3463" y="1603"/>
                    <a:pt x="3446" y="1589"/>
                  </a:cubicBezTo>
                  <a:close/>
                  <a:moveTo>
                    <a:pt x="4598" y="2299"/>
                  </a:moveTo>
                  <a:lnTo>
                    <a:pt x="4662" y="2327"/>
                  </a:lnTo>
                  <a:lnTo>
                    <a:pt x="4662" y="2327"/>
                  </a:lnTo>
                  <a:cubicBezTo>
                    <a:pt x="4641" y="2320"/>
                    <a:pt x="4619" y="2314"/>
                    <a:pt x="4598" y="2309"/>
                  </a:cubicBezTo>
                  <a:lnTo>
                    <a:pt x="4598" y="2299"/>
                  </a:lnTo>
                  <a:close/>
                  <a:moveTo>
                    <a:pt x="1411" y="0"/>
                  </a:moveTo>
                  <a:cubicBezTo>
                    <a:pt x="1167" y="0"/>
                    <a:pt x="923" y="64"/>
                    <a:pt x="709" y="182"/>
                  </a:cubicBezTo>
                  <a:cubicBezTo>
                    <a:pt x="399" y="371"/>
                    <a:pt x="166" y="670"/>
                    <a:pt x="78" y="1013"/>
                  </a:cubicBezTo>
                  <a:cubicBezTo>
                    <a:pt x="0" y="1357"/>
                    <a:pt x="0" y="1778"/>
                    <a:pt x="211" y="2088"/>
                  </a:cubicBezTo>
                  <a:cubicBezTo>
                    <a:pt x="621" y="2697"/>
                    <a:pt x="1119" y="3240"/>
                    <a:pt x="1695" y="3705"/>
                  </a:cubicBezTo>
                  <a:cubicBezTo>
                    <a:pt x="2338" y="4248"/>
                    <a:pt x="3069" y="4680"/>
                    <a:pt x="3855" y="4968"/>
                  </a:cubicBezTo>
                  <a:cubicBezTo>
                    <a:pt x="3952" y="5010"/>
                    <a:pt x="4067" y="5027"/>
                    <a:pt x="4187" y="5027"/>
                  </a:cubicBezTo>
                  <a:cubicBezTo>
                    <a:pt x="4450" y="5027"/>
                    <a:pt x="4740" y="4942"/>
                    <a:pt x="4930" y="4835"/>
                  </a:cubicBezTo>
                  <a:cubicBezTo>
                    <a:pt x="5584" y="4447"/>
                    <a:pt x="5805" y="3594"/>
                    <a:pt x="5428" y="2941"/>
                  </a:cubicBezTo>
                  <a:lnTo>
                    <a:pt x="5207" y="2664"/>
                  </a:lnTo>
                  <a:cubicBezTo>
                    <a:pt x="5064" y="2511"/>
                    <a:pt x="4887" y="2399"/>
                    <a:pt x="4692" y="2336"/>
                  </a:cubicBezTo>
                  <a:lnTo>
                    <a:pt x="4692" y="2336"/>
                  </a:lnTo>
                  <a:cubicBezTo>
                    <a:pt x="4320" y="2162"/>
                    <a:pt x="3962" y="1961"/>
                    <a:pt x="3628" y="1724"/>
                  </a:cubicBezTo>
                  <a:lnTo>
                    <a:pt x="3628" y="1724"/>
                  </a:lnTo>
                  <a:cubicBezTo>
                    <a:pt x="3285" y="1444"/>
                    <a:pt x="2966" y="1134"/>
                    <a:pt x="2683" y="787"/>
                  </a:cubicBezTo>
                  <a:lnTo>
                    <a:pt x="2683" y="787"/>
                  </a:lnTo>
                  <a:cubicBezTo>
                    <a:pt x="2657" y="752"/>
                    <a:pt x="2630" y="716"/>
                    <a:pt x="2604" y="681"/>
                  </a:cubicBezTo>
                  <a:cubicBezTo>
                    <a:pt x="2415" y="382"/>
                    <a:pt x="2127" y="149"/>
                    <a:pt x="1773" y="49"/>
                  </a:cubicBezTo>
                  <a:cubicBezTo>
                    <a:pt x="1655" y="16"/>
                    <a:pt x="1533" y="0"/>
                    <a:pt x="1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7902443" y="3754631"/>
              <a:ext cx="236328" cy="161449"/>
            </a:xfrm>
            <a:custGeom>
              <a:avLst/>
              <a:gdLst/>
              <a:ahLst/>
              <a:cxnLst/>
              <a:rect l="l" t="t" r="r" b="b"/>
              <a:pathLst>
                <a:path w="6792" h="4640" extrusionOk="0">
                  <a:moveTo>
                    <a:pt x="1421" y="1"/>
                  </a:moveTo>
                  <a:cubicBezTo>
                    <a:pt x="1301" y="1"/>
                    <a:pt x="1181" y="16"/>
                    <a:pt x="1064" y="45"/>
                  </a:cubicBezTo>
                  <a:cubicBezTo>
                    <a:pt x="710" y="145"/>
                    <a:pt x="422" y="366"/>
                    <a:pt x="233" y="676"/>
                  </a:cubicBezTo>
                  <a:cubicBezTo>
                    <a:pt x="45" y="1009"/>
                    <a:pt x="1" y="1385"/>
                    <a:pt x="89" y="1751"/>
                  </a:cubicBezTo>
                  <a:cubicBezTo>
                    <a:pt x="200" y="2072"/>
                    <a:pt x="411" y="2427"/>
                    <a:pt x="732" y="2582"/>
                  </a:cubicBezTo>
                  <a:lnTo>
                    <a:pt x="4653" y="4454"/>
                  </a:lnTo>
                  <a:cubicBezTo>
                    <a:pt x="4873" y="4575"/>
                    <a:pt x="5125" y="4639"/>
                    <a:pt x="5375" y="4639"/>
                  </a:cubicBezTo>
                  <a:cubicBezTo>
                    <a:pt x="5490" y="4639"/>
                    <a:pt x="5605" y="4626"/>
                    <a:pt x="5717" y="4598"/>
                  </a:cubicBezTo>
                  <a:cubicBezTo>
                    <a:pt x="6071" y="4498"/>
                    <a:pt x="6371" y="4265"/>
                    <a:pt x="6548" y="3955"/>
                  </a:cubicBezTo>
                  <a:cubicBezTo>
                    <a:pt x="6736" y="3634"/>
                    <a:pt x="6791" y="3257"/>
                    <a:pt x="6692" y="2892"/>
                  </a:cubicBezTo>
                  <a:cubicBezTo>
                    <a:pt x="6581" y="2560"/>
                    <a:pt x="6371" y="2216"/>
                    <a:pt x="6049" y="2061"/>
                  </a:cubicBezTo>
                  <a:lnTo>
                    <a:pt x="6038" y="2061"/>
                  </a:lnTo>
                  <a:lnTo>
                    <a:pt x="2128" y="189"/>
                  </a:lnTo>
                  <a:cubicBezTo>
                    <a:pt x="1912" y="63"/>
                    <a:pt x="1667" y="1"/>
                    <a:pt x="1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7465731" y="3818236"/>
              <a:ext cx="271784" cy="136466"/>
            </a:xfrm>
            <a:custGeom>
              <a:avLst/>
              <a:gdLst/>
              <a:ahLst/>
              <a:cxnLst/>
              <a:rect l="l" t="t" r="r" b="b"/>
              <a:pathLst>
                <a:path w="7811" h="3922" extrusionOk="0">
                  <a:moveTo>
                    <a:pt x="1771" y="1"/>
                  </a:moveTo>
                  <a:cubicBezTo>
                    <a:pt x="1525" y="1"/>
                    <a:pt x="1280" y="62"/>
                    <a:pt x="1064" y="189"/>
                  </a:cubicBezTo>
                  <a:cubicBezTo>
                    <a:pt x="1" y="809"/>
                    <a:pt x="211" y="2393"/>
                    <a:pt x="1397" y="2714"/>
                  </a:cubicBezTo>
                  <a:lnTo>
                    <a:pt x="5684" y="3878"/>
                  </a:lnTo>
                  <a:cubicBezTo>
                    <a:pt x="5804" y="3907"/>
                    <a:pt x="5925" y="3922"/>
                    <a:pt x="6046" y="3922"/>
                  </a:cubicBezTo>
                  <a:cubicBezTo>
                    <a:pt x="6292" y="3922"/>
                    <a:pt x="6535" y="3860"/>
                    <a:pt x="6758" y="3734"/>
                  </a:cubicBezTo>
                  <a:cubicBezTo>
                    <a:pt x="7811" y="3124"/>
                    <a:pt x="7600" y="1529"/>
                    <a:pt x="6426" y="1208"/>
                  </a:cubicBezTo>
                  <a:lnTo>
                    <a:pt x="2128" y="45"/>
                  </a:lnTo>
                  <a:cubicBezTo>
                    <a:pt x="2011" y="16"/>
                    <a:pt x="1891" y="1"/>
                    <a:pt x="17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7253759" y="4016742"/>
              <a:ext cx="159987" cy="96382"/>
            </a:xfrm>
            <a:custGeom>
              <a:avLst/>
              <a:gdLst/>
              <a:ahLst/>
              <a:cxnLst/>
              <a:rect l="l" t="t" r="r" b="b"/>
              <a:pathLst>
                <a:path w="4598" h="2770" extrusionOk="0">
                  <a:moveTo>
                    <a:pt x="1396" y="0"/>
                  </a:moveTo>
                  <a:cubicBezTo>
                    <a:pt x="1030" y="11"/>
                    <a:pt x="687" y="156"/>
                    <a:pt x="421" y="410"/>
                  </a:cubicBezTo>
                  <a:cubicBezTo>
                    <a:pt x="288" y="532"/>
                    <a:pt x="188" y="687"/>
                    <a:pt x="133" y="853"/>
                  </a:cubicBezTo>
                  <a:cubicBezTo>
                    <a:pt x="44" y="1020"/>
                    <a:pt x="0" y="1208"/>
                    <a:pt x="11" y="1385"/>
                  </a:cubicBezTo>
                  <a:cubicBezTo>
                    <a:pt x="11" y="1762"/>
                    <a:pt x="166" y="2105"/>
                    <a:pt x="421" y="2371"/>
                  </a:cubicBezTo>
                  <a:cubicBezTo>
                    <a:pt x="687" y="2626"/>
                    <a:pt x="1030" y="2770"/>
                    <a:pt x="1396" y="2770"/>
                  </a:cubicBezTo>
                  <a:lnTo>
                    <a:pt x="3201" y="2770"/>
                  </a:lnTo>
                  <a:cubicBezTo>
                    <a:pt x="3567" y="2770"/>
                    <a:pt x="3922" y="2626"/>
                    <a:pt x="4176" y="2371"/>
                  </a:cubicBezTo>
                  <a:cubicBezTo>
                    <a:pt x="4309" y="2249"/>
                    <a:pt x="4409" y="2094"/>
                    <a:pt x="4464" y="1928"/>
                  </a:cubicBezTo>
                  <a:cubicBezTo>
                    <a:pt x="4553" y="1762"/>
                    <a:pt x="4597" y="1573"/>
                    <a:pt x="4586" y="1385"/>
                  </a:cubicBezTo>
                  <a:cubicBezTo>
                    <a:pt x="4586" y="1020"/>
                    <a:pt x="4442" y="676"/>
                    <a:pt x="4176" y="410"/>
                  </a:cubicBezTo>
                  <a:cubicBezTo>
                    <a:pt x="3910" y="156"/>
                    <a:pt x="3567" y="11"/>
                    <a:pt x="32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7484242" y="4431254"/>
              <a:ext cx="235527" cy="145547"/>
            </a:xfrm>
            <a:custGeom>
              <a:avLst/>
              <a:gdLst/>
              <a:ahLst/>
              <a:cxnLst/>
              <a:rect l="l" t="t" r="r" b="b"/>
              <a:pathLst>
                <a:path w="6769" h="4183" extrusionOk="0">
                  <a:moveTo>
                    <a:pt x="1610" y="1"/>
                  </a:moveTo>
                  <a:cubicBezTo>
                    <a:pt x="1353" y="1"/>
                    <a:pt x="1074" y="83"/>
                    <a:pt x="887" y="195"/>
                  </a:cubicBezTo>
                  <a:cubicBezTo>
                    <a:pt x="222" y="583"/>
                    <a:pt x="0" y="1425"/>
                    <a:pt x="388" y="2090"/>
                  </a:cubicBezTo>
                  <a:lnTo>
                    <a:pt x="599" y="2367"/>
                  </a:lnTo>
                  <a:cubicBezTo>
                    <a:pt x="776" y="2533"/>
                    <a:pt x="986" y="2666"/>
                    <a:pt x="1219" y="2721"/>
                  </a:cubicBezTo>
                  <a:lnTo>
                    <a:pt x="4819" y="4128"/>
                  </a:lnTo>
                  <a:cubicBezTo>
                    <a:pt x="4916" y="4166"/>
                    <a:pt x="5029" y="4182"/>
                    <a:pt x="5146" y="4182"/>
                  </a:cubicBezTo>
                  <a:cubicBezTo>
                    <a:pt x="5407" y="4182"/>
                    <a:pt x="5692" y="4102"/>
                    <a:pt x="5883" y="3995"/>
                  </a:cubicBezTo>
                  <a:cubicBezTo>
                    <a:pt x="6547" y="3607"/>
                    <a:pt x="6769" y="2754"/>
                    <a:pt x="6381" y="2101"/>
                  </a:cubicBezTo>
                  <a:lnTo>
                    <a:pt x="6160" y="1824"/>
                  </a:lnTo>
                  <a:cubicBezTo>
                    <a:pt x="5994" y="1647"/>
                    <a:pt x="5783" y="1525"/>
                    <a:pt x="5550" y="1469"/>
                  </a:cubicBezTo>
                  <a:lnTo>
                    <a:pt x="5550" y="1458"/>
                  </a:lnTo>
                  <a:lnTo>
                    <a:pt x="1950" y="62"/>
                  </a:lnTo>
                  <a:cubicBezTo>
                    <a:pt x="1850" y="19"/>
                    <a:pt x="1732" y="1"/>
                    <a:pt x="1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8366921" y="3990158"/>
              <a:ext cx="210475" cy="144956"/>
            </a:xfrm>
            <a:custGeom>
              <a:avLst/>
              <a:gdLst/>
              <a:ahLst/>
              <a:cxnLst/>
              <a:rect l="l" t="t" r="r" b="b"/>
              <a:pathLst>
                <a:path w="6049" h="4166" extrusionOk="0">
                  <a:moveTo>
                    <a:pt x="1753" y="0"/>
                  </a:moveTo>
                  <a:cubicBezTo>
                    <a:pt x="1633" y="0"/>
                    <a:pt x="1513" y="15"/>
                    <a:pt x="1396" y="44"/>
                  </a:cubicBezTo>
                  <a:cubicBezTo>
                    <a:pt x="211" y="377"/>
                    <a:pt x="0" y="1961"/>
                    <a:pt x="1064" y="2581"/>
                  </a:cubicBezTo>
                  <a:lnTo>
                    <a:pt x="3601" y="3988"/>
                  </a:lnTo>
                  <a:cubicBezTo>
                    <a:pt x="3815" y="4106"/>
                    <a:pt x="4054" y="4165"/>
                    <a:pt x="4297" y="4165"/>
                  </a:cubicBezTo>
                  <a:cubicBezTo>
                    <a:pt x="4419" y="4165"/>
                    <a:pt x="4542" y="4151"/>
                    <a:pt x="4664" y="4121"/>
                  </a:cubicBezTo>
                  <a:cubicBezTo>
                    <a:pt x="5838" y="3800"/>
                    <a:pt x="6049" y="2216"/>
                    <a:pt x="4997" y="1595"/>
                  </a:cubicBezTo>
                  <a:lnTo>
                    <a:pt x="2460" y="188"/>
                  </a:lnTo>
                  <a:cubicBezTo>
                    <a:pt x="2244" y="62"/>
                    <a:pt x="1999" y="0"/>
                    <a:pt x="1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8650222" y="4278852"/>
              <a:ext cx="204699" cy="133787"/>
            </a:xfrm>
            <a:custGeom>
              <a:avLst/>
              <a:gdLst/>
              <a:ahLst/>
              <a:cxnLst/>
              <a:rect l="l" t="t" r="r" b="b"/>
              <a:pathLst>
                <a:path w="5883" h="3845" extrusionOk="0">
                  <a:moveTo>
                    <a:pt x="1131" y="1"/>
                  </a:moveTo>
                  <a:cubicBezTo>
                    <a:pt x="1041" y="1"/>
                    <a:pt x="952" y="12"/>
                    <a:pt x="865" y="33"/>
                  </a:cubicBezTo>
                  <a:cubicBezTo>
                    <a:pt x="599" y="111"/>
                    <a:pt x="377" y="277"/>
                    <a:pt x="244" y="510"/>
                  </a:cubicBezTo>
                  <a:cubicBezTo>
                    <a:pt x="1" y="975"/>
                    <a:pt x="100" y="1673"/>
                    <a:pt x="621" y="1939"/>
                  </a:cubicBezTo>
                  <a:lnTo>
                    <a:pt x="4210" y="3711"/>
                  </a:lnTo>
                  <a:cubicBezTo>
                    <a:pt x="4373" y="3800"/>
                    <a:pt x="4555" y="3844"/>
                    <a:pt x="4737" y="3844"/>
                  </a:cubicBezTo>
                  <a:cubicBezTo>
                    <a:pt x="4828" y="3844"/>
                    <a:pt x="4919" y="3833"/>
                    <a:pt x="5008" y="3811"/>
                  </a:cubicBezTo>
                  <a:cubicBezTo>
                    <a:pt x="5274" y="3733"/>
                    <a:pt x="5495" y="3567"/>
                    <a:pt x="5628" y="3335"/>
                  </a:cubicBezTo>
                  <a:cubicBezTo>
                    <a:pt x="5883" y="2869"/>
                    <a:pt x="5783" y="2171"/>
                    <a:pt x="5263" y="1917"/>
                  </a:cubicBezTo>
                  <a:lnTo>
                    <a:pt x="5263" y="1906"/>
                  </a:lnTo>
                  <a:lnTo>
                    <a:pt x="1662" y="144"/>
                  </a:lnTo>
                  <a:cubicBezTo>
                    <a:pt x="1498" y="47"/>
                    <a:pt x="1314" y="1"/>
                    <a:pt x="1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8589331" y="4792740"/>
              <a:ext cx="110265" cy="98122"/>
            </a:xfrm>
            <a:custGeom>
              <a:avLst/>
              <a:gdLst/>
              <a:ahLst/>
              <a:cxnLst/>
              <a:rect l="l" t="t" r="r" b="b"/>
              <a:pathLst>
                <a:path w="3169" h="2820" extrusionOk="0">
                  <a:moveTo>
                    <a:pt x="1027" y="1"/>
                  </a:moveTo>
                  <a:cubicBezTo>
                    <a:pt x="941" y="1"/>
                    <a:pt x="856" y="15"/>
                    <a:pt x="776" y="42"/>
                  </a:cubicBezTo>
                  <a:cubicBezTo>
                    <a:pt x="521" y="120"/>
                    <a:pt x="299" y="297"/>
                    <a:pt x="155" y="518"/>
                  </a:cubicBezTo>
                  <a:lnTo>
                    <a:pt x="56" y="762"/>
                  </a:lnTo>
                  <a:cubicBezTo>
                    <a:pt x="0" y="951"/>
                    <a:pt x="0" y="1139"/>
                    <a:pt x="56" y="1316"/>
                  </a:cubicBezTo>
                  <a:lnTo>
                    <a:pt x="155" y="1571"/>
                  </a:lnTo>
                  <a:cubicBezTo>
                    <a:pt x="244" y="1726"/>
                    <a:pt x="377" y="1848"/>
                    <a:pt x="532" y="1936"/>
                  </a:cubicBezTo>
                  <a:lnTo>
                    <a:pt x="1596" y="2679"/>
                  </a:lnTo>
                  <a:cubicBezTo>
                    <a:pt x="1706" y="2756"/>
                    <a:pt x="1839" y="2800"/>
                    <a:pt x="1983" y="2800"/>
                  </a:cubicBezTo>
                  <a:cubicBezTo>
                    <a:pt x="2036" y="2814"/>
                    <a:pt x="2090" y="2820"/>
                    <a:pt x="2144" y="2820"/>
                  </a:cubicBezTo>
                  <a:cubicBezTo>
                    <a:pt x="2228" y="2820"/>
                    <a:pt x="2313" y="2805"/>
                    <a:pt x="2393" y="2778"/>
                  </a:cubicBezTo>
                  <a:cubicBezTo>
                    <a:pt x="2648" y="2701"/>
                    <a:pt x="2869" y="2535"/>
                    <a:pt x="3013" y="2302"/>
                  </a:cubicBezTo>
                  <a:lnTo>
                    <a:pt x="3124" y="2058"/>
                  </a:lnTo>
                  <a:cubicBezTo>
                    <a:pt x="3169" y="1870"/>
                    <a:pt x="3169" y="1682"/>
                    <a:pt x="3124" y="1504"/>
                  </a:cubicBezTo>
                  <a:lnTo>
                    <a:pt x="3013" y="1261"/>
                  </a:lnTo>
                  <a:cubicBezTo>
                    <a:pt x="2925" y="1106"/>
                    <a:pt x="2792" y="973"/>
                    <a:pt x="2648" y="884"/>
                  </a:cubicBezTo>
                  <a:lnTo>
                    <a:pt x="1584" y="142"/>
                  </a:lnTo>
                  <a:cubicBezTo>
                    <a:pt x="1463" y="64"/>
                    <a:pt x="1330" y="31"/>
                    <a:pt x="1197" y="20"/>
                  </a:cubicBezTo>
                  <a:cubicBezTo>
                    <a:pt x="1140" y="7"/>
                    <a:pt x="1083" y="1"/>
                    <a:pt x="1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7915943" y="4503558"/>
              <a:ext cx="109883" cy="72513"/>
            </a:xfrm>
            <a:custGeom>
              <a:avLst/>
              <a:gdLst/>
              <a:ahLst/>
              <a:cxnLst/>
              <a:rect l="l" t="t" r="r" b="b"/>
              <a:pathLst>
                <a:path w="3158" h="2084" extrusionOk="0">
                  <a:moveTo>
                    <a:pt x="1053" y="1"/>
                  </a:moveTo>
                  <a:cubicBezTo>
                    <a:pt x="909" y="1"/>
                    <a:pt x="776" y="34"/>
                    <a:pt x="643" y="100"/>
                  </a:cubicBezTo>
                  <a:cubicBezTo>
                    <a:pt x="388" y="189"/>
                    <a:pt x="189" y="388"/>
                    <a:pt x="89" y="654"/>
                  </a:cubicBezTo>
                  <a:cubicBezTo>
                    <a:pt x="34" y="776"/>
                    <a:pt x="1" y="909"/>
                    <a:pt x="1" y="1053"/>
                  </a:cubicBezTo>
                  <a:lnTo>
                    <a:pt x="45" y="1330"/>
                  </a:lnTo>
                  <a:cubicBezTo>
                    <a:pt x="89" y="1496"/>
                    <a:pt x="178" y="1662"/>
                    <a:pt x="311" y="1784"/>
                  </a:cubicBezTo>
                  <a:cubicBezTo>
                    <a:pt x="510" y="1972"/>
                    <a:pt x="765" y="2083"/>
                    <a:pt x="1042" y="2083"/>
                  </a:cubicBezTo>
                  <a:lnTo>
                    <a:pt x="2116" y="2083"/>
                  </a:lnTo>
                  <a:cubicBezTo>
                    <a:pt x="2681" y="2072"/>
                    <a:pt x="3147" y="1618"/>
                    <a:pt x="3158" y="1053"/>
                  </a:cubicBezTo>
                  <a:lnTo>
                    <a:pt x="3124" y="776"/>
                  </a:lnTo>
                  <a:cubicBezTo>
                    <a:pt x="3069" y="599"/>
                    <a:pt x="2980" y="444"/>
                    <a:pt x="2859" y="311"/>
                  </a:cubicBezTo>
                  <a:cubicBezTo>
                    <a:pt x="2659" y="122"/>
                    <a:pt x="2393" y="12"/>
                    <a:pt x="2116" y="12"/>
                  </a:cubicBezTo>
                  <a:lnTo>
                    <a:pt x="2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7204003" y="4291170"/>
              <a:ext cx="97565" cy="72513"/>
            </a:xfrm>
            <a:custGeom>
              <a:avLst/>
              <a:gdLst/>
              <a:ahLst/>
              <a:cxnLst/>
              <a:rect l="l" t="t" r="r" b="b"/>
              <a:pathLst>
                <a:path w="2804" h="2084" extrusionOk="0">
                  <a:moveTo>
                    <a:pt x="1042" y="1"/>
                  </a:moveTo>
                  <a:cubicBezTo>
                    <a:pt x="765" y="12"/>
                    <a:pt x="499" y="123"/>
                    <a:pt x="300" y="311"/>
                  </a:cubicBezTo>
                  <a:cubicBezTo>
                    <a:pt x="123" y="510"/>
                    <a:pt x="12" y="765"/>
                    <a:pt x="1" y="1042"/>
                  </a:cubicBezTo>
                  <a:lnTo>
                    <a:pt x="34" y="1319"/>
                  </a:lnTo>
                  <a:cubicBezTo>
                    <a:pt x="90" y="1496"/>
                    <a:pt x="178" y="1651"/>
                    <a:pt x="300" y="1784"/>
                  </a:cubicBezTo>
                  <a:lnTo>
                    <a:pt x="511" y="1939"/>
                  </a:lnTo>
                  <a:cubicBezTo>
                    <a:pt x="677" y="2028"/>
                    <a:pt x="854" y="2083"/>
                    <a:pt x="1042" y="2083"/>
                  </a:cubicBezTo>
                  <a:lnTo>
                    <a:pt x="1762" y="2083"/>
                  </a:lnTo>
                  <a:cubicBezTo>
                    <a:pt x="1895" y="2083"/>
                    <a:pt x="2039" y="2050"/>
                    <a:pt x="2161" y="1995"/>
                  </a:cubicBezTo>
                  <a:cubicBezTo>
                    <a:pt x="2283" y="1950"/>
                    <a:pt x="2405" y="1873"/>
                    <a:pt x="2493" y="1773"/>
                  </a:cubicBezTo>
                  <a:cubicBezTo>
                    <a:pt x="2593" y="1685"/>
                    <a:pt x="2660" y="1574"/>
                    <a:pt x="2704" y="1441"/>
                  </a:cubicBezTo>
                  <a:cubicBezTo>
                    <a:pt x="2770" y="1319"/>
                    <a:pt x="2804" y="1175"/>
                    <a:pt x="2793" y="1042"/>
                  </a:cubicBezTo>
                  <a:lnTo>
                    <a:pt x="2759" y="765"/>
                  </a:lnTo>
                  <a:cubicBezTo>
                    <a:pt x="2715" y="588"/>
                    <a:pt x="2615" y="433"/>
                    <a:pt x="2493" y="311"/>
                  </a:cubicBezTo>
                  <a:lnTo>
                    <a:pt x="2283" y="145"/>
                  </a:lnTo>
                  <a:cubicBezTo>
                    <a:pt x="2117" y="56"/>
                    <a:pt x="1940" y="1"/>
                    <a:pt x="1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7153515" y="4515980"/>
              <a:ext cx="123000" cy="84726"/>
            </a:xfrm>
            <a:custGeom>
              <a:avLst/>
              <a:gdLst/>
              <a:ahLst/>
              <a:cxnLst/>
              <a:rect l="l" t="t" r="r" b="b"/>
              <a:pathLst>
                <a:path w="3535" h="2435" extrusionOk="0">
                  <a:moveTo>
                    <a:pt x="2464" y="1"/>
                  </a:moveTo>
                  <a:cubicBezTo>
                    <a:pt x="2378" y="1"/>
                    <a:pt x="2291" y="11"/>
                    <a:pt x="2205" y="31"/>
                  </a:cubicBezTo>
                  <a:lnTo>
                    <a:pt x="776" y="397"/>
                  </a:lnTo>
                  <a:cubicBezTo>
                    <a:pt x="510" y="474"/>
                    <a:pt x="289" y="641"/>
                    <a:pt x="156" y="873"/>
                  </a:cubicBezTo>
                  <a:cubicBezTo>
                    <a:pt x="78" y="984"/>
                    <a:pt x="34" y="1117"/>
                    <a:pt x="34" y="1261"/>
                  </a:cubicBezTo>
                  <a:cubicBezTo>
                    <a:pt x="1" y="1394"/>
                    <a:pt x="1" y="1538"/>
                    <a:pt x="45" y="1671"/>
                  </a:cubicBezTo>
                  <a:cubicBezTo>
                    <a:pt x="123" y="1937"/>
                    <a:pt x="289" y="2158"/>
                    <a:pt x="521" y="2291"/>
                  </a:cubicBezTo>
                  <a:cubicBezTo>
                    <a:pt x="685" y="2388"/>
                    <a:pt x="869" y="2435"/>
                    <a:pt x="1057" y="2435"/>
                  </a:cubicBezTo>
                  <a:cubicBezTo>
                    <a:pt x="1148" y="2435"/>
                    <a:pt x="1239" y="2424"/>
                    <a:pt x="1330" y="2402"/>
                  </a:cubicBezTo>
                  <a:lnTo>
                    <a:pt x="2759" y="2036"/>
                  </a:lnTo>
                  <a:cubicBezTo>
                    <a:pt x="3025" y="1970"/>
                    <a:pt x="3247" y="1793"/>
                    <a:pt x="3380" y="1560"/>
                  </a:cubicBezTo>
                  <a:cubicBezTo>
                    <a:pt x="3457" y="1449"/>
                    <a:pt x="3501" y="1316"/>
                    <a:pt x="3501" y="1172"/>
                  </a:cubicBezTo>
                  <a:cubicBezTo>
                    <a:pt x="3535" y="1039"/>
                    <a:pt x="3535" y="895"/>
                    <a:pt x="3490" y="762"/>
                  </a:cubicBezTo>
                  <a:cubicBezTo>
                    <a:pt x="3413" y="497"/>
                    <a:pt x="3247" y="275"/>
                    <a:pt x="3014" y="142"/>
                  </a:cubicBezTo>
                  <a:cubicBezTo>
                    <a:pt x="2846" y="50"/>
                    <a:pt x="2656" y="1"/>
                    <a:pt x="2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6915309" y="4478228"/>
              <a:ext cx="141129" cy="97043"/>
            </a:xfrm>
            <a:custGeom>
              <a:avLst/>
              <a:gdLst/>
              <a:ahLst/>
              <a:cxnLst/>
              <a:rect l="l" t="t" r="r" b="b"/>
              <a:pathLst>
                <a:path w="4056" h="2789" extrusionOk="0">
                  <a:moveTo>
                    <a:pt x="2106" y="2169"/>
                  </a:moveTo>
                  <a:lnTo>
                    <a:pt x="2098" y="2174"/>
                  </a:lnTo>
                  <a:lnTo>
                    <a:pt x="2098" y="2174"/>
                  </a:lnTo>
                  <a:lnTo>
                    <a:pt x="2098" y="2174"/>
                  </a:lnTo>
                  <a:lnTo>
                    <a:pt x="2098" y="2174"/>
                  </a:lnTo>
                  <a:cubicBezTo>
                    <a:pt x="2101" y="2172"/>
                    <a:pt x="2103" y="2170"/>
                    <a:pt x="2106" y="2169"/>
                  </a:cubicBezTo>
                  <a:close/>
                  <a:moveTo>
                    <a:pt x="2094" y="2177"/>
                  </a:moveTo>
                  <a:lnTo>
                    <a:pt x="2092" y="2179"/>
                  </a:lnTo>
                  <a:lnTo>
                    <a:pt x="2092" y="2179"/>
                  </a:lnTo>
                  <a:cubicBezTo>
                    <a:pt x="2092" y="2178"/>
                    <a:pt x="2093" y="2178"/>
                    <a:pt x="2094" y="2177"/>
                  </a:cubicBezTo>
                  <a:lnTo>
                    <a:pt x="2094" y="2177"/>
                  </a:lnTo>
                  <a:cubicBezTo>
                    <a:pt x="2094" y="2177"/>
                    <a:pt x="2094" y="2177"/>
                    <a:pt x="2094" y="2177"/>
                  </a:cubicBezTo>
                  <a:close/>
                  <a:moveTo>
                    <a:pt x="2566" y="0"/>
                  </a:moveTo>
                  <a:cubicBezTo>
                    <a:pt x="2498" y="0"/>
                    <a:pt x="2429" y="3"/>
                    <a:pt x="2360" y="9"/>
                  </a:cubicBezTo>
                  <a:cubicBezTo>
                    <a:pt x="2094" y="20"/>
                    <a:pt x="1840" y="75"/>
                    <a:pt x="1585" y="153"/>
                  </a:cubicBezTo>
                  <a:cubicBezTo>
                    <a:pt x="1097" y="319"/>
                    <a:pt x="654" y="618"/>
                    <a:pt x="311" y="1017"/>
                  </a:cubicBezTo>
                  <a:cubicBezTo>
                    <a:pt x="211" y="1105"/>
                    <a:pt x="145" y="1227"/>
                    <a:pt x="100" y="1349"/>
                  </a:cubicBezTo>
                  <a:cubicBezTo>
                    <a:pt x="34" y="1471"/>
                    <a:pt x="1" y="1615"/>
                    <a:pt x="12" y="1759"/>
                  </a:cubicBezTo>
                  <a:cubicBezTo>
                    <a:pt x="12" y="2025"/>
                    <a:pt x="123" y="2291"/>
                    <a:pt x="311" y="2490"/>
                  </a:cubicBezTo>
                  <a:cubicBezTo>
                    <a:pt x="510" y="2678"/>
                    <a:pt x="776" y="2789"/>
                    <a:pt x="1053" y="2789"/>
                  </a:cubicBezTo>
                  <a:cubicBezTo>
                    <a:pt x="1308" y="2778"/>
                    <a:pt x="1618" y="2700"/>
                    <a:pt x="1784" y="2490"/>
                  </a:cubicBezTo>
                  <a:cubicBezTo>
                    <a:pt x="1845" y="2406"/>
                    <a:pt x="1917" y="2327"/>
                    <a:pt x="1996" y="2257"/>
                  </a:cubicBezTo>
                  <a:lnTo>
                    <a:pt x="1996" y="2257"/>
                  </a:lnTo>
                  <a:cubicBezTo>
                    <a:pt x="2055" y="2218"/>
                    <a:pt x="2115" y="2180"/>
                    <a:pt x="2177" y="2146"/>
                  </a:cubicBezTo>
                  <a:lnTo>
                    <a:pt x="2177" y="2146"/>
                  </a:lnTo>
                  <a:cubicBezTo>
                    <a:pt x="2253" y="2119"/>
                    <a:pt x="2330" y="2097"/>
                    <a:pt x="2408" y="2078"/>
                  </a:cubicBezTo>
                  <a:lnTo>
                    <a:pt x="2408" y="2078"/>
                  </a:lnTo>
                  <a:cubicBezTo>
                    <a:pt x="2445" y="2076"/>
                    <a:pt x="2483" y="2075"/>
                    <a:pt x="2520" y="2075"/>
                  </a:cubicBezTo>
                  <a:cubicBezTo>
                    <a:pt x="2558" y="2075"/>
                    <a:pt x="2595" y="2076"/>
                    <a:pt x="2633" y="2078"/>
                  </a:cubicBezTo>
                  <a:lnTo>
                    <a:pt x="2633" y="2078"/>
                  </a:lnTo>
                  <a:cubicBezTo>
                    <a:pt x="2707" y="2094"/>
                    <a:pt x="2783" y="2102"/>
                    <a:pt x="2859" y="2102"/>
                  </a:cubicBezTo>
                  <a:cubicBezTo>
                    <a:pt x="3043" y="2102"/>
                    <a:pt x="3227" y="2055"/>
                    <a:pt x="3391" y="1958"/>
                  </a:cubicBezTo>
                  <a:cubicBezTo>
                    <a:pt x="3889" y="1670"/>
                    <a:pt x="4055" y="1039"/>
                    <a:pt x="3756" y="540"/>
                  </a:cubicBezTo>
                  <a:cubicBezTo>
                    <a:pt x="3623" y="308"/>
                    <a:pt x="3402" y="141"/>
                    <a:pt x="3136" y="64"/>
                  </a:cubicBezTo>
                  <a:lnTo>
                    <a:pt x="3147" y="64"/>
                  </a:lnTo>
                  <a:cubicBezTo>
                    <a:pt x="2958" y="23"/>
                    <a:pt x="2763" y="0"/>
                    <a:pt x="2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4"/>
            <p:cNvSpPr/>
            <p:nvPr/>
          </p:nvSpPr>
          <p:spPr>
            <a:xfrm>
              <a:off x="6541053" y="4865113"/>
              <a:ext cx="121817" cy="122618"/>
            </a:xfrm>
            <a:custGeom>
              <a:avLst/>
              <a:gdLst/>
              <a:ahLst/>
              <a:cxnLst/>
              <a:rect l="l" t="t" r="r" b="b"/>
              <a:pathLst>
                <a:path w="3501" h="3524" extrusionOk="0">
                  <a:moveTo>
                    <a:pt x="2460" y="0"/>
                  </a:moveTo>
                  <a:cubicBezTo>
                    <a:pt x="2183" y="0"/>
                    <a:pt x="1928" y="111"/>
                    <a:pt x="1728" y="300"/>
                  </a:cubicBezTo>
                  <a:lnTo>
                    <a:pt x="299" y="1751"/>
                  </a:lnTo>
                  <a:cubicBezTo>
                    <a:pt x="111" y="1939"/>
                    <a:pt x="0" y="2205"/>
                    <a:pt x="0" y="2482"/>
                  </a:cubicBezTo>
                  <a:cubicBezTo>
                    <a:pt x="11" y="2759"/>
                    <a:pt x="111" y="3014"/>
                    <a:pt x="299" y="3213"/>
                  </a:cubicBezTo>
                  <a:cubicBezTo>
                    <a:pt x="499" y="3412"/>
                    <a:pt x="754" y="3523"/>
                    <a:pt x="1031" y="3523"/>
                  </a:cubicBezTo>
                  <a:cubicBezTo>
                    <a:pt x="1307" y="3512"/>
                    <a:pt x="1573" y="3401"/>
                    <a:pt x="1773" y="3213"/>
                  </a:cubicBezTo>
                  <a:lnTo>
                    <a:pt x="3191" y="1773"/>
                  </a:lnTo>
                  <a:cubicBezTo>
                    <a:pt x="3390" y="1573"/>
                    <a:pt x="3501" y="1308"/>
                    <a:pt x="3501" y="1031"/>
                  </a:cubicBezTo>
                  <a:cubicBezTo>
                    <a:pt x="3501" y="898"/>
                    <a:pt x="3479" y="754"/>
                    <a:pt x="3412" y="632"/>
                  </a:cubicBezTo>
                  <a:cubicBezTo>
                    <a:pt x="3368" y="510"/>
                    <a:pt x="3290" y="388"/>
                    <a:pt x="3191" y="300"/>
                  </a:cubicBezTo>
                  <a:cubicBezTo>
                    <a:pt x="3002" y="111"/>
                    <a:pt x="2736" y="0"/>
                    <a:pt x="2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4"/>
            <p:cNvSpPr/>
            <p:nvPr/>
          </p:nvSpPr>
          <p:spPr>
            <a:xfrm>
              <a:off x="6929192" y="4667478"/>
              <a:ext cx="110265" cy="85874"/>
            </a:xfrm>
            <a:custGeom>
              <a:avLst/>
              <a:gdLst/>
              <a:ahLst/>
              <a:cxnLst/>
              <a:rect l="l" t="t" r="r" b="b"/>
              <a:pathLst>
                <a:path w="3169" h="2468" extrusionOk="0">
                  <a:moveTo>
                    <a:pt x="2121" y="0"/>
                  </a:moveTo>
                  <a:cubicBezTo>
                    <a:pt x="2028" y="0"/>
                    <a:pt x="1934" y="14"/>
                    <a:pt x="1839" y="42"/>
                  </a:cubicBezTo>
                  <a:lnTo>
                    <a:pt x="1851" y="42"/>
                  </a:lnTo>
                  <a:lnTo>
                    <a:pt x="776" y="430"/>
                  </a:lnTo>
                  <a:cubicBezTo>
                    <a:pt x="521" y="507"/>
                    <a:pt x="300" y="684"/>
                    <a:pt x="156" y="906"/>
                  </a:cubicBezTo>
                  <a:cubicBezTo>
                    <a:pt x="78" y="1017"/>
                    <a:pt x="34" y="1150"/>
                    <a:pt x="34" y="1294"/>
                  </a:cubicBezTo>
                  <a:cubicBezTo>
                    <a:pt x="1" y="1427"/>
                    <a:pt x="12" y="1571"/>
                    <a:pt x="56" y="1704"/>
                  </a:cubicBezTo>
                  <a:lnTo>
                    <a:pt x="156" y="1958"/>
                  </a:lnTo>
                  <a:cubicBezTo>
                    <a:pt x="244" y="2113"/>
                    <a:pt x="377" y="2235"/>
                    <a:pt x="532" y="2324"/>
                  </a:cubicBezTo>
                  <a:lnTo>
                    <a:pt x="776" y="2435"/>
                  </a:lnTo>
                  <a:cubicBezTo>
                    <a:pt x="865" y="2457"/>
                    <a:pt x="959" y="2468"/>
                    <a:pt x="1053" y="2468"/>
                  </a:cubicBezTo>
                  <a:cubicBezTo>
                    <a:pt x="1147" y="2468"/>
                    <a:pt x="1241" y="2457"/>
                    <a:pt x="1330" y="2435"/>
                  </a:cubicBezTo>
                  <a:lnTo>
                    <a:pt x="2393" y="2047"/>
                  </a:lnTo>
                  <a:cubicBezTo>
                    <a:pt x="2803" y="1947"/>
                    <a:pt x="3102" y="1593"/>
                    <a:pt x="3147" y="1183"/>
                  </a:cubicBezTo>
                  <a:cubicBezTo>
                    <a:pt x="3169" y="1050"/>
                    <a:pt x="3169" y="906"/>
                    <a:pt x="3124" y="773"/>
                  </a:cubicBezTo>
                  <a:lnTo>
                    <a:pt x="3014" y="518"/>
                  </a:lnTo>
                  <a:cubicBezTo>
                    <a:pt x="2925" y="363"/>
                    <a:pt x="2803" y="241"/>
                    <a:pt x="2648" y="153"/>
                  </a:cubicBezTo>
                  <a:lnTo>
                    <a:pt x="2393" y="42"/>
                  </a:lnTo>
                  <a:cubicBezTo>
                    <a:pt x="2305" y="14"/>
                    <a:pt x="2213" y="0"/>
                    <a:pt x="2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4"/>
            <p:cNvSpPr/>
            <p:nvPr/>
          </p:nvSpPr>
          <p:spPr>
            <a:xfrm>
              <a:off x="7182047" y="3756266"/>
              <a:ext cx="154211" cy="84726"/>
            </a:xfrm>
            <a:custGeom>
              <a:avLst/>
              <a:gdLst/>
              <a:ahLst/>
              <a:cxnLst/>
              <a:rect l="l" t="t" r="r" b="b"/>
              <a:pathLst>
                <a:path w="4432" h="2435" extrusionOk="0">
                  <a:moveTo>
                    <a:pt x="3092" y="0"/>
                  </a:moveTo>
                  <a:cubicBezTo>
                    <a:pt x="3006" y="0"/>
                    <a:pt x="2920" y="10"/>
                    <a:pt x="2836" y="31"/>
                  </a:cubicBezTo>
                  <a:lnTo>
                    <a:pt x="1042" y="397"/>
                  </a:lnTo>
                  <a:cubicBezTo>
                    <a:pt x="156" y="651"/>
                    <a:pt x="1" y="1837"/>
                    <a:pt x="798" y="2302"/>
                  </a:cubicBezTo>
                  <a:cubicBezTo>
                    <a:pt x="961" y="2391"/>
                    <a:pt x="1138" y="2435"/>
                    <a:pt x="1320" y="2435"/>
                  </a:cubicBezTo>
                  <a:cubicBezTo>
                    <a:pt x="1411" y="2435"/>
                    <a:pt x="1503" y="2424"/>
                    <a:pt x="1596" y="2402"/>
                  </a:cubicBezTo>
                  <a:lnTo>
                    <a:pt x="3390" y="2036"/>
                  </a:lnTo>
                  <a:cubicBezTo>
                    <a:pt x="4265" y="1792"/>
                    <a:pt x="4432" y="596"/>
                    <a:pt x="3634" y="131"/>
                  </a:cubicBezTo>
                  <a:cubicBezTo>
                    <a:pt x="3467" y="47"/>
                    <a:pt x="3279" y="0"/>
                    <a:pt x="30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4"/>
            <p:cNvSpPr/>
            <p:nvPr/>
          </p:nvSpPr>
          <p:spPr>
            <a:xfrm>
              <a:off x="7604876" y="3652334"/>
              <a:ext cx="113362" cy="62422"/>
            </a:xfrm>
            <a:custGeom>
              <a:avLst/>
              <a:gdLst/>
              <a:ahLst/>
              <a:cxnLst/>
              <a:rect l="l" t="t" r="r" b="b"/>
              <a:pathLst>
                <a:path w="3258" h="1794" extrusionOk="0">
                  <a:moveTo>
                    <a:pt x="1951" y="337"/>
                  </a:moveTo>
                  <a:cubicBezTo>
                    <a:pt x="1948" y="339"/>
                    <a:pt x="1945" y="340"/>
                    <a:pt x="1942" y="341"/>
                  </a:cubicBezTo>
                  <a:lnTo>
                    <a:pt x="1942" y="341"/>
                  </a:lnTo>
                  <a:lnTo>
                    <a:pt x="1943" y="340"/>
                  </a:lnTo>
                  <a:lnTo>
                    <a:pt x="1943" y="340"/>
                  </a:lnTo>
                  <a:lnTo>
                    <a:pt x="1951" y="337"/>
                  </a:lnTo>
                  <a:close/>
                  <a:moveTo>
                    <a:pt x="1308" y="337"/>
                  </a:moveTo>
                  <a:lnTo>
                    <a:pt x="1362" y="359"/>
                  </a:lnTo>
                  <a:lnTo>
                    <a:pt x="1362" y="359"/>
                  </a:lnTo>
                  <a:cubicBezTo>
                    <a:pt x="1344" y="352"/>
                    <a:pt x="1326" y="345"/>
                    <a:pt x="1308" y="337"/>
                  </a:cubicBezTo>
                  <a:close/>
                  <a:moveTo>
                    <a:pt x="1935" y="344"/>
                  </a:moveTo>
                  <a:lnTo>
                    <a:pt x="1935" y="344"/>
                  </a:lnTo>
                  <a:cubicBezTo>
                    <a:pt x="1935" y="344"/>
                    <a:pt x="1934" y="344"/>
                    <a:pt x="1934" y="344"/>
                  </a:cubicBezTo>
                  <a:lnTo>
                    <a:pt x="1934" y="344"/>
                  </a:lnTo>
                  <a:cubicBezTo>
                    <a:pt x="1921" y="350"/>
                    <a:pt x="1909" y="355"/>
                    <a:pt x="1896" y="359"/>
                  </a:cubicBezTo>
                  <a:lnTo>
                    <a:pt x="1896" y="359"/>
                  </a:lnTo>
                  <a:lnTo>
                    <a:pt x="1935" y="344"/>
                  </a:lnTo>
                  <a:close/>
                  <a:moveTo>
                    <a:pt x="1863" y="372"/>
                  </a:moveTo>
                  <a:cubicBezTo>
                    <a:pt x="1846" y="380"/>
                    <a:pt x="1830" y="387"/>
                    <a:pt x="1813" y="394"/>
                  </a:cubicBezTo>
                  <a:lnTo>
                    <a:pt x="1813" y="394"/>
                  </a:lnTo>
                  <a:cubicBezTo>
                    <a:pt x="1811" y="394"/>
                    <a:pt x="1809" y="394"/>
                    <a:pt x="1808" y="394"/>
                  </a:cubicBezTo>
                  <a:lnTo>
                    <a:pt x="1808" y="394"/>
                  </a:lnTo>
                  <a:lnTo>
                    <a:pt x="1863" y="372"/>
                  </a:lnTo>
                  <a:close/>
                  <a:moveTo>
                    <a:pt x="1813" y="394"/>
                  </a:moveTo>
                  <a:cubicBezTo>
                    <a:pt x="1803" y="397"/>
                    <a:pt x="1794" y="401"/>
                    <a:pt x="1784" y="404"/>
                  </a:cubicBezTo>
                  <a:lnTo>
                    <a:pt x="1807" y="395"/>
                  </a:lnTo>
                  <a:lnTo>
                    <a:pt x="1807" y="395"/>
                  </a:lnTo>
                  <a:lnTo>
                    <a:pt x="1813" y="394"/>
                  </a:lnTo>
                  <a:close/>
                  <a:moveTo>
                    <a:pt x="695" y="1"/>
                  </a:moveTo>
                  <a:cubicBezTo>
                    <a:pt x="339" y="1"/>
                    <a:pt x="1" y="273"/>
                    <a:pt x="1" y="692"/>
                  </a:cubicBezTo>
                  <a:cubicBezTo>
                    <a:pt x="12" y="880"/>
                    <a:pt x="78" y="1046"/>
                    <a:pt x="200" y="1179"/>
                  </a:cubicBezTo>
                  <a:cubicBezTo>
                    <a:pt x="592" y="1588"/>
                    <a:pt x="1116" y="1794"/>
                    <a:pt x="1639" y="1794"/>
                  </a:cubicBezTo>
                  <a:cubicBezTo>
                    <a:pt x="2121" y="1794"/>
                    <a:pt x="2603" y="1619"/>
                    <a:pt x="2981" y="1268"/>
                  </a:cubicBezTo>
                  <a:cubicBezTo>
                    <a:pt x="3258" y="1002"/>
                    <a:pt x="3258" y="559"/>
                    <a:pt x="2981" y="293"/>
                  </a:cubicBezTo>
                  <a:cubicBezTo>
                    <a:pt x="2848" y="160"/>
                    <a:pt x="2673" y="94"/>
                    <a:pt x="2497" y="94"/>
                  </a:cubicBezTo>
                  <a:cubicBezTo>
                    <a:pt x="2326" y="94"/>
                    <a:pt x="2152" y="157"/>
                    <a:pt x="2015" y="284"/>
                  </a:cubicBezTo>
                  <a:lnTo>
                    <a:pt x="2015" y="284"/>
                  </a:lnTo>
                  <a:cubicBezTo>
                    <a:pt x="1972" y="313"/>
                    <a:pt x="1926" y="342"/>
                    <a:pt x="1876" y="366"/>
                  </a:cubicBezTo>
                  <a:lnTo>
                    <a:pt x="1876" y="366"/>
                  </a:lnTo>
                  <a:cubicBezTo>
                    <a:pt x="1831" y="381"/>
                    <a:pt x="1784" y="393"/>
                    <a:pt x="1739" y="404"/>
                  </a:cubicBezTo>
                  <a:lnTo>
                    <a:pt x="1739" y="404"/>
                  </a:lnTo>
                  <a:cubicBezTo>
                    <a:pt x="1704" y="408"/>
                    <a:pt x="1669" y="409"/>
                    <a:pt x="1633" y="409"/>
                  </a:cubicBezTo>
                  <a:cubicBezTo>
                    <a:pt x="1597" y="409"/>
                    <a:pt x="1559" y="407"/>
                    <a:pt x="1522" y="404"/>
                  </a:cubicBezTo>
                  <a:lnTo>
                    <a:pt x="1522" y="404"/>
                  </a:lnTo>
                  <a:cubicBezTo>
                    <a:pt x="1487" y="396"/>
                    <a:pt x="1452" y="387"/>
                    <a:pt x="1418" y="377"/>
                  </a:cubicBezTo>
                  <a:lnTo>
                    <a:pt x="1418" y="377"/>
                  </a:lnTo>
                  <a:cubicBezTo>
                    <a:pt x="1366" y="351"/>
                    <a:pt x="1317" y="322"/>
                    <a:pt x="1269" y="289"/>
                  </a:cubicBezTo>
                  <a:lnTo>
                    <a:pt x="1269" y="289"/>
                  </a:lnTo>
                  <a:cubicBezTo>
                    <a:pt x="1239" y="263"/>
                    <a:pt x="1211" y="235"/>
                    <a:pt x="1186" y="204"/>
                  </a:cubicBezTo>
                  <a:cubicBezTo>
                    <a:pt x="1042" y="64"/>
                    <a:pt x="866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4"/>
            <p:cNvSpPr/>
            <p:nvPr/>
          </p:nvSpPr>
          <p:spPr>
            <a:xfrm>
              <a:off x="7540888" y="4053415"/>
              <a:ext cx="56333" cy="48156"/>
            </a:xfrm>
            <a:custGeom>
              <a:avLst/>
              <a:gdLst/>
              <a:ahLst/>
              <a:cxnLst/>
              <a:rect l="l" t="t" r="r" b="b"/>
              <a:pathLst>
                <a:path w="1619" h="1384" extrusionOk="0">
                  <a:moveTo>
                    <a:pt x="695" y="1"/>
                  </a:moveTo>
                  <a:cubicBezTo>
                    <a:pt x="339" y="1"/>
                    <a:pt x="1" y="278"/>
                    <a:pt x="1" y="697"/>
                  </a:cubicBezTo>
                  <a:cubicBezTo>
                    <a:pt x="1" y="1073"/>
                    <a:pt x="311" y="1384"/>
                    <a:pt x="699" y="1384"/>
                  </a:cubicBezTo>
                  <a:cubicBezTo>
                    <a:pt x="1308" y="1384"/>
                    <a:pt x="1618" y="641"/>
                    <a:pt x="1186" y="209"/>
                  </a:cubicBezTo>
                  <a:cubicBezTo>
                    <a:pt x="1042" y="65"/>
                    <a:pt x="866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4"/>
            <p:cNvSpPr/>
            <p:nvPr/>
          </p:nvSpPr>
          <p:spPr>
            <a:xfrm>
              <a:off x="7090710" y="4178538"/>
              <a:ext cx="61692" cy="60648"/>
            </a:xfrm>
            <a:custGeom>
              <a:avLst/>
              <a:gdLst/>
              <a:ahLst/>
              <a:cxnLst/>
              <a:rect l="l" t="t" r="r" b="b"/>
              <a:pathLst>
                <a:path w="1773" h="1743" extrusionOk="0">
                  <a:moveTo>
                    <a:pt x="1110" y="1"/>
                  </a:moveTo>
                  <a:cubicBezTo>
                    <a:pt x="1095" y="1"/>
                    <a:pt x="1079" y="2"/>
                    <a:pt x="1064" y="3"/>
                  </a:cubicBezTo>
                  <a:lnTo>
                    <a:pt x="875" y="25"/>
                  </a:lnTo>
                  <a:cubicBezTo>
                    <a:pt x="764" y="58"/>
                    <a:pt x="654" y="114"/>
                    <a:pt x="576" y="202"/>
                  </a:cubicBezTo>
                  <a:cubicBezTo>
                    <a:pt x="454" y="324"/>
                    <a:pt x="332" y="435"/>
                    <a:pt x="211" y="557"/>
                  </a:cubicBezTo>
                  <a:cubicBezTo>
                    <a:pt x="144" y="623"/>
                    <a:pt x="100" y="701"/>
                    <a:pt x="78" y="778"/>
                  </a:cubicBezTo>
                  <a:cubicBezTo>
                    <a:pt x="0" y="956"/>
                    <a:pt x="0" y="1144"/>
                    <a:pt x="78" y="1321"/>
                  </a:cubicBezTo>
                  <a:cubicBezTo>
                    <a:pt x="100" y="1399"/>
                    <a:pt x="144" y="1476"/>
                    <a:pt x="211" y="1543"/>
                  </a:cubicBezTo>
                  <a:lnTo>
                    <a:pt x="355" y="1643"/>
                  </a:lnTo>
                  <a:cubicBezTo>
                    <a:pt x="454" y="1709"/>
                    <a:pt x="576" y="1742"/>
                    <a:pt x="698" y="1742"/>
                  </a:cubicBezTo>
                  <a:lnTo>
                    <a:pt x="886" y="1720"/>
                  </a:lnTo>
                  <a:cubicBezTo>
                    <a:pt x="997" y="1687"/>
                    <a:pt x="1108" y="1620"/>
                    <a:pt x="1197" y="1543"/>
                  </a:cubicBezTo>
                  <a:lnTo>
                    <a:pt x="1551" y="1177"/>
                  </a:lnTo>
                  <a:cubicBezTo>
                    <a:pt x="1617" y="1122"/>
                    <a:pt x="1662" y="1044"/>
                    <a:pt x="1684" y="956"/>
                  </a:cubicBezTo>
                  <a:cubicBezTo>
                    <a:pt x="1773" y="790"/>
                    <a:pt x="1773" y="590"/>
                    <a:pt x="1684" y="424"/>
                  </a:cubicBezTo>
                  <a:cubicBezTo>
                    <a:pt x="1662" y="335"/>
                    <a:pt x="1617" y="258"/>
                    <a:pt x="1551" y="202"/>
                  </a:cubicBezTo>
                  <a:lnTo>
                    <a:pt x="1407" y="92"/>
                  </a:lnTo>
                  <a:cubicBezTo>
                    <a:pt x="1320" y="34"/>
                    <a:pt x="1216" y="1"/>
                    <a:pt x="1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4"/>
            <p:cNvSpPr/>
            <p:nvPr/>
          </p:nvSpPr>
          <p:spPr>
            <a:xfrm>
              <a:off x="7415626" y="4603385"/>
              <a:ext cx="73661" cy="48226"/>
            </a:xfrm>
            <a:custGeom>
              <a:avLst/>
              <a:gdLst/>
              <a:ahLst/>
              <a:cxnLst/>
              <a:rect l="l" t="t" r="r" b="b"/>
              <a:pathLst>
                <a:path w="2117" h="1386" extrusionOk="0">
                  <a:moveTo>
                    <a:pt x="674" y="0"/>
                  </a:moveTo>
                  <a:cubicBezTo>
                    <a:pt x="407" y="0"/>
                    <a:pt x="164" y="174"/>
                    <a:pt x="67" y="422"/>
                  </a:cubicBezTo>
                  <a:cubicBezTo>
                    <a:pt x="23" y="510"/>
                    <a:pt x="1" y="599"/>
                    <a:pt x="12" y="688"/>
                  </a:cubicBezTo>
                  <a:lnTo>
                    <a:pt x="34" y="876"/>
                  </a:lnTo>
                  <a:cubicBezTo>
                    <a:pt x="67" y="987"/>
                    <a:pt x="123" y="1097"/>
                    <a:pt x="211" y="1175"/>
                  </a:cubicBezTo>
                  <a:cubicBezTo>
                    <a:pt x="344" y="1308"/>
                    <a:pt x="521" y="1374"/>
                    <a:pt x="699" y="1385"/>
                  </a:cubicBezTo>
                  <a:lnTo>
                    <a:pt x="1419" y="1385"/>
                  </a:lnTo>
                  <a:cubicBezTo>
                    <a:pt x="1518" y="1385"/>
                    <a:pt x="1607" y="1363"/>
                    <a:pt x="1684" y="1319"/>
                  </a:cubicBezTo>
                  <a:cubicBezTo>
                    <a:pt x="1773" y="1297"/>
                    <a:pt x="1851" y="1252"/>
                    <a:pt x="1906" y="1186"/>
                  </a:cubicBezTo>
                  <a:cubicBezTo>
                    <a:pt x="2039" y="1053"/>
                    <a:pt x="2105" y="876"/>
                    <a:pt x="2117" y="699"/>
                  </a:cubicBezTo>
                  <a:lnTo>
                    <a:pt x="2083" y="510"/>
                  </a:lnTo>
                  <a:cubicBezTo>
                    <a:pt x="2061" y="399"/>
                    <a:pt x="1995" y="289"/>
                    <a:pt x="1906" y="211"/>
                  </a:cubicBezTo>
                  <a:cubicBezTo>
                    <a:pt x="1773" y="78"/>
                    <a:pt x="1607" y="12"/>
                    <a:pt x="1419" y="1"/>
                  </a:cubicBezTo>
                  <a:lnTo>
                    <a:pt x="699" y="1"/>
                  </a:lnTo>
                  <a:cubicBezTo>
                    <a:pt x="690" y="0"/>
                    <a:pt x="682" y="0"/>
                    <a:pt x="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4"/>
            <p:cNvSpPr/>
            <p:nvPr/>
          </p:nvSpPr>
          <p:spPr>
            <a:xfrm>
              <a:off x="6793909" y="4857771"/>
              <a:ext cx="69799" cy="56333"/>
            </a:xfrm>
            <a:custGeom>
              <a:avLst/>
              <a:gdLst/>
              <a:ahLst/>
              <a:cxnLst/>
              <a:rect l="l" t="t" r="r" b="b"/>
              <a:pathLst>
                <a:path w="2006" h="1619" extrusionOk="0">
                  <a:moveTo>
                    <a:pt x="1368" y="1050"/>
                  </a:moveTo>
                  <a:lnTo>
                    <a:pt x="1367" y="1058"/>
                  </a:lnTo>
                  <a:lnTo>
                    <a:pt x="1364" y="1067"/>
                  </a:lnTo>
                  <a:lnTo>
                    <a:pt x="1364" y="1067"/>
                  </a:lnTo>
                  <a:cubicBezTo>
                    <a:pt x="1365" y="1061"/>
                    <a:pt x="1366" y="1055"/>
                    <a:pt x="1368" y="1050"/>
                  </a:cubicBezTo>
                  <a:close/>
                  <a:moveTo>
                    <a:pt x="1322" y="1172"/>
                  </a:moveTo>
                  <a:lnTo>
                    <a:pt x="1321" y="1174"/>
                  </a:lnTo>
                  <a:lnTo>
                    <a:pt x="1314" y="1183"/>
                  </a:lnTo>
                  <a:lnTo>
                    <a:pt x="1314" y="1183"/>
                  </a:lnTo>
                  <a:cubicBezTo>
                    <a:pt x="1316" y="1179"/>
                    <a:pt x="1319" y="1175"/>
                    <a:pt x="1322" y="1172"/>
                  </a:cubicBezTo>
                  <a:close/>
                  <a:moveTo>
                    <a:pt x="751" y="1265"/>
                  </a:moveTo>
                  <a:lnTo>
                    <a:pt x="751" y="1265"/>
                  </a:lnTo>
                  <a:cubicBezTo>
                    <a:pt x="756" y="1268"/>
                    <a:pt x="760" y="1273"/>
                    <a:pt x="764" y="1278"/>
                  </a:cubicBezTo>
                  <a:lnTo>
                    <a:pt x="764" y="1278"/>
                  </a:lnTo>
                  <a:lnTo>
                    <a:pt x="756" y="1272"/>
                  </a:lnTo>
                  <a:lnTo>
                    <a:pt x="751" y="1265"/>
                  </a:lnTo>
                  <a:close/>
                  <a:moveTo>
                    <a:pt x="964" y="1"/>
                  </a:moveTo>
                  <a:cubicBezTo>
                    <a:pt x="887" y="12"/>
                    <a:pt x="820" y="23"/>
                    <a:pt x="742" y="34"/>
                  </a:cubicBezTo>
                  <a:cubicBezTo>
                    <a:pt x="731" y="34"/>
                    <a:pt x="709" y="34"/>
                    <a:pt x="698" y="45"/>
                  </a:cubicBezTo>
                  <a:cubicBezTo>
                    <a:pt x="632" y="67"/>
                    <a:pt x="565" y="101"/>
                    <a:pt x="499" y="123"/>
                  </a:cubicBezTo>
                  <a:lnTo>
                    <a:pt x="454" y="145"/>
                  </a:lnTo>
                  <a:lnTo>
                    <a:pt x="443" y="156"/>
                  </a:lnTo>
                  <a:cubicBezTo>
                    <a:pt x="388" y="200"/>
                    <a:pt x="333" y="234"/>
                    <a:pt x="288" y="278"/>
                  </a:cubicBezTo>
                  <a:cubicBezTo>
                    <a:pt x="222" y="333"/>
                    <a:pt x="155" y="411"/>
                    <a:pt x="122" y="488"/>
                  </a:cubicBezTo>
                  <a:cubicBezTo>
                    <a:pt x="45" y="621"/>
                    <a:pt x="0" y="776"/>
                    <a:pt x="0" y="931"/>
                  </a:cubicBezTo>
                  <a:cubicBezTo>
                    <a:pt x="0" y="1020"/>
                    <a:pt x="11" y="1109"/>
                    <a:pt x="56" y="1197"/>
                  </a:cubicBezTo>
                  <a:cubicBezTo>
                    <a:pt x="166" y="1441"/>
                    <a:pt x="421" y="1607"/>
                    <a:pt x="687" y="1618"/>
                  </a:cubicBezTo>
                  <a:lnTo>
                    <a:pt x="875" y="1596"/>
                  </a:lnTo>
                  <a:cubicBezTo>
                    <a:pt x="920" y="1583"/>
                    <a:pt x="964" y="1566"/>
                    <a:pt x="1008" y="1545"/>
                  </a:cubicBezTo>
                  <a:lnTo>
                    <a:pt x="1008" y="1545"/>
                  </a:lnTo>
                  <a:cubicBezTo>
                    <a:pt x="1099" y="1587"/>
                    <a:pt x="1199" y="1612"/>
                    <a:pt x="1307" y="1618"/>
                  </a:cubicBezTo>
                  <a:lnTo>
                    <a:pt x="1496" y="1596"/>
                  </a:lnTo>
                  <a:cubicBezTo>
                    <a:pt x="1607" y="1563"/>
                    <a:pt x="1706" y="1496"/>
                    <a:pt x="1795" y="1419"/>
                  </a:cubicBezTo>
                  <a:lnTo>
                    <a:pt x="1906" y="1275"/>
                  </a:lnTo>
                  <a:cubicBezTo>
                    <a:pt x="1961" y="1175"/>
                    <a:pt x="1994" y="1053"/>
                    <a:pt x="1994" y="931"/>
                  </a:cubicBezTo>
                  <a:lnTo>
                    <a:pt x="2005" y="920"/>
                  </a:lnTo>
                  <a:cubicBezTo>
                    <a:pt x="2005" y="776"/>
                    <a:pt x="1961" y="621"/>
                    <a:pt x="1895" y="488"/>
                  </a:cubicBezTo>
                  <a:cubicBezTo>
                    <a:pt x="1883" y="477"/>
                    <a:pt x="1872" y="466"/>
                    <a:pt x="1872" y="455"/>
                  </a:cubicBezTo>
                  <a:cubicBezTo>
                    <a:pt x="1828" y="411"/>
                    <a:pt x="1795" y="355"/>
                    <a:pt x="1751" y="311"/>
                  </a:cubicBezTo>
                  <a:lnTo>
                    <a:pt x="1739" y="289"/>
                  </a:lnTo>
                  <a:cubicBezTo>
                    <a:pt x="1673" y="223"/>
                    <a:pt x="1607" y="178"/>
                    <a:pt x="1529" y="134"/>
                  </a:cubicBezTo>
                  <a:cubicBezTo>
                    <a:pt x="1463" y="101"/>
                    <a:pt x="1396" y="79"/>
                    <a:pt x="1330" y="45"/>
                  </a:cubicBezTo>
                  <a:lnTo>
                    <a:pt x="1285" y="34"/>
                  </a:lnTo>
                  <a:cubicBezTo>
                    <a:pt x="1219" y="23"/>
                    <a:pt x="1141" y="12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4"/>
            <p:cNvSpPr/>
            <p:nvPr/>
          </p:nvSpPr>
          <p:spPr>
            <a:xfrm>
              <a:off x="6218052" y="4838704"/>
              <a:ext cx="129994" cy="112214"/>
            </a:xfrm>
            <a:custGeom>
              <a:avLst/>
              <a:gdLst/>
              <a:ahLst/>
              <a:cxnLst/>
              <a:rect l="l" t="t" r="r" b="b"/>
              <a:pathLst>
                <a:path w="3736" h="3225" extrusionOk="0">
                  <a:moveTo>
                    <a:pt x="2745" y="0"/>
                  </a:moveTo>
                  <a:cubicBezTo>
                    <a:pt x="2582" y="0"/>
                    <a:pt x="2412" y="64"/>
                    <a:pt x="2260" y="217"/>
                  </a:cubicBezTo>
                  <a:lnTo>
                    <a:pt x="488" y="2033"/>
                  </a:lnTo>
                  <a:cubicBezTo>
                    <a:pt x="1" y="2537"/>
                    <a:pt x="455" y="3225"/>
                    <a:pt x="988" y="3225"/>
                  </a:cubicBezTo>
                  <a:cubicBezTo>
                    <a:pt x="1147" y="3225"/>
                    <a:pt x="1313" y="3164"/>
                    <a:pt x="1462" y="3019"/>
                  </a:cubicBezTo>
                  <a:lnTo>
                    <a:pt x="3235" y="1191"/>
                  </a:lnTo>
                  <a:cubicBezTo>
                    <a:pt x="3736" y="690"/>
                    <a:pt x="3280" y="0"/>
                    <a:pt x="2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4"/>
            <p:cNvSpPr/>
            <p:nvPr/>
          </p:nvSpPr>
          <p:spPr>
            <a:xfrm>
              <a:off x="6366452" y="5015741"/>
              <a:ext cx="60543" cy="48017"/>
            </a:xfrm>
            <a:custGeom>
              <a:avLst/>
              <a:gdLst/>
              <a:ahLst/>
              <a:cxnLst/>
              <a:rect l="l" t="t" r="r" b="b"/>
              <a:pathLst>
                <a:path w="1740" h="1380" extrusionOk="0">
                  <a:moveTo>
                    <a:pt x="640" y="0"/>
                  </a:moveTo>
                  <a:cubicBezTo>
                    <a:pt x="565" y="0"/>
                    <a:pt x="485" y="22"/>
                    <a:pt x="421" y="58"/>
                  </a:cubicBezTo>
                  <a:cubicBezTo>
                    <a:pt x="332" y="80"/>
                    <a:pt x="255" y="136"/>
                    <a:pt x="199" y="202"/>
                  </a:cubicBezTo>
                  <a:cubicBezTo>
                    <a:pt x="78" y="335"/>
                    <a:pt x="0" y="501"/>
                    <a:pt x="0" y="690"/>
                  </a:cubicBezTo>
                  <a:lnTo>
                    <a:pt x="22" y="867"/>
                  </a:lnTo>
                  <a:cubicBezTo>
                    <a:pt x="55" y="989"/>
                    <a:pt x="111" y="1088"/>
                    <a:pt x="199" y="1177"/>
                  </a:cubicBezTo>
                  <a:lnTo>
                    <a:pt x="332" y="1288"/>
                  </a:lnTo>
                  <a:cubicBezTo>
                    <a:pt x="443" y="1343"/>
                    <a:pt x="565" y="1376"/>
                    <a:pt x="687" y="1376"/>
                  </a:cubicBezTo>
                  <a:lnTo>
                    <a:pt x="1041" y="1376"/>
                  </a:lnTo>
                  <a:cubicBezTo>
                    <a:pt x="1058" y="1378"/>
                    <a:pt x="1075" y="1379"/>
                    <a:pt x="1092" y="1379"/>
                  </a:cubicBezTo>
                  <a:cubicBezTo>
                    <a:pt x="1171" y="1379"/>
                    <a:pt x="1243" y="1358"/>
                    <a:pt x="1307" y="1321"/>
                  </a:cubicBezTo>
                  <a:cubicBezTo>
                    <a:pt x="1396" y="1299"/>
                    <a:pt x="1473" y="1244"/>
                    <a:pt x="1540" y="1177"/>
                  </a:cubicBezTo>
                  <a:cubicBezTo>
                    <a:pt x="1662" y="1044"/>
                    <a:pt x="1728" y="878"/>
                    <a:pt x="1739" y="690"/>
                  </a:cubicBezTo>
                  <a:lnTo>
                    <a:pt x="1717" y="512"/>
                  </a:lnTo>
                  <a:cubicBezTo>
                    <a:pt x="1684" y="391"/>
                    <a:pt x="1617" y="291"/>
                    <a:pt x="1540" y="202"/>
                  </a:cubicBezTo>
                  <a:lnTo>
                    <a:pt x="1396" y="91"/>
                  </a:lnTo>
                  <a:cubicBezTo>
                    <a:pt x="1285" y="36"/>
                    <a:pt x="1174" y="3"/>
                    <a:pt x="1052" y="3"/>
                  </a:cubicBezTo>
                  <a:lnTo>
                    <a:pt x="687" y="3"/>
                  </a:lnTo>
                  <a:cubicBezTo>
                    <a:pt x="672" y="1"/>
                    <a:pt x="656" y="0"/>
                    <a:pt x="6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4"/>
            <p:cNvSpPr/>
            <p:nvPr/>
          </p:nvSpPr>
          <p:spPr>
            <a:xfrm>
              <a:off x="5987917" y="4840757"/>
              <a:ext cx="77523" cy="85387"/>
            </a:xfrm>
            <a:custGeom>
              <a:avLst/>
              <a:gdLst/>
              <a:ahLst/>
              <a:cxnLst/>
              <a:rect l="l" t="t" r="r" b="b"/>
              <a:pathLst>
                <a:path w="2228" h="2454" extrusionOk="0">
                  <a:moveTo>
                    <a:pt x="832" y="745"/>
                  </a:moveTo>
                  <a:cubicBezTo>
                    <a:pt x="834" y="758"/>
                    <a:pt x="835" y="772"/>
                    <a:pt x="836" y="786"/>
                  </a:cubicBezTo>
                  <a:lnTo>
                    <a:pt x="836" y="786"/>
                  </a:lnTo>
                  <a:lnTo>
                    <a:pt x="832" y="745"/>
                  </a:lnTo>
                  <a:close/>
                  <a:moveTo>
                    <a:pt x="852" y="918"/>
                  </a:moveTo>
                  <a:cubicBezTo>
                    <a:pt x="853" y="923"/>
                    <a:pt x="854" y="927"/>
                    <a:pt x="854" y="933"/>
                  </a:cubicBezTo>
                  <a:lnTo>
                    <a:pt x="852" y="918"/>
                  </a:lnTo>
                  <a:close/>
                  <a:moveTo>
                    <a:pt x="835" y="948"/>
                  </a:moveTo>
                  <a:cubicBezTo>
                    <a:pt x="834" y="958"/>
                    <a:pt x="833" y="968"/>
                    <a:pt x="832" y="977"/>
                  </a:cubicBezTo>
                  <a:lnTo>
                    <a:pt x="835" y="948"/>
                  </a:lnTo>
                  <a:close/>
                  <a:moveTo>
                    <a:pt x="806" y="986"/>
                  </a:moveTo>
                  <a:lnTo>
                    <a:pt x="806" y="986"/>
                  </a:lnTo>
                  <a:cubicBezTo>
                    <a:pt x="803" y="993"/>
                    <a:pt x="801" y="1000"/>
                    <a:pt x="798" y="1007"/>
                  </a:cubicBezTo>
                  <a:lnTo>
                    <a:pt x="798" y="1007"/>
                  </a:lnTo>
                  <a:cubicBezTo>
                    <a:pt x="798" y="1007"/>
                    <a:pt x="797" y="1007"/>
                    <a:pt x="797" y="1008"/>
                  </a:cubicBezTo>
                  <a:lnTo>
                    <a:pt x="797" y="1008"/>
                  </a:lnTo>
                  <a:lnTo>
                    <a:pt x="806" y="986"/>
                  </a:lnTo>
                  <a:close/>
                  <a:moveTo>
                    <a:pt x="797" y="1009"/>
                  </a:moveTo>
                  <a:cubicBezTo>
                    <a:pt x="794" y="1017"/>
                    <a:pt x="791" y="1025"/>
                    <a:pt x="787" y="1033"/>
                  </a:cubicBezTo>
                  <a:lnTo>
                    <a:pt x="797" y="1009"/>
                  </a:lnTo>
                  <a:lnTo>
                    <a:pt x="797" y="1009"/>
                  </a:lnTo>
                  <a:lnTo>
                    <a:pt x="797" y="1009"/>
                  </a:lnTo>
                  <a:close/>
                  <a:moveTo>
                    <a:pt x="763" y="1037"/>
                  </a:moveTo>
                  <a:lnTo>
                    <a:pt x="763" y="1037"/>
                  </a:lnTo>
                  <a:cubicBezTo>
                    <a:pt x="759" y="1043"/>
                    <a:pt x="754" y="1049"/>
                    <a:pt x="750" y="1054"/>
                  </a:cubicBezTo>
                  <a:lnTo>
                    <a:pt x="750" y="1054"/>
                  </a:lnTo>
                  <a:cubicBezTo>
                    <a:pt x="750" y="1054"/>
                    <a:pt x="749" y="1054"/>
                    <a:pt x="749" y="1055"/>
                  </a:cubicBezTo>
                  <a:lnTo>
                    <a:pt x="749" y="1055"/>
                  </a:lnTo>
                  <a:lnTo>
                    <a:pt x="763" y="1037"/>
                  </a:lnTo>
                  <a:close/>
                  <a:moveTo>
                    <a:pt x="748" y="1057"/>
                  </a:moveTo>
                  <a:cubicBezTo>
                    <a:pt x="743" y="1064"/>
                    <a:pt x="737" y="1070"/>
                    <a:pt x="732" y="1077"/>
                  </a:cubicBezTo>
                  <a:lnTo>
                    <a:pt x="747" y="1058"/>
                  </a:lnTo>
                  <a:lnTo>
                    <a:pt x="748" y="1057"/>
                  </a:lnTo>
                  <a:close/>
                  <a:moveTo>
                    <a:pt x="1507" y="0"/>
                  </a:moveTo>
                  <a:cubicBezTo>
                    <a:pt x="1445" y="0"/>
                    <a:pt x="1382" y="8"/>
                    <a:pt x="1319" y="25"/>
                  </a:cubicBezTo>
                  <a:cubicBezTo>
                    <a:pt x="1142" y="69"/>
                    <a:pt x="998" y="191"/>
                    <a:pt x="909" y="346"/>
                  </a:cubicBezTo>
                  <a:lnTo>
                    <a:pt x="832" y="512"/>
                  </a:lnTo>
                  <a:cubicBezTo>
                    <a:pt x="798" y="634"/>
                    <a:pt x="798" y="756"/>
                    <a:pt x="832" y="878"/>
                  </a:cubicBezTo>
                  <a:lnTo>
                    <a:pt x="839" y="878"/>
                  </a:lnTo>
                  <a:cubicBezTo>
                    <a:pt x="835" y="895"/>
                    <a:pt x="830" y="913"/>
                    <a:pt x="824" y="931"/>
                  </a:cubicBezTo>
                  <a:lnTo>
                    <a:pt x="824" y="931"/>
                  </a:lnTo>
                  <a:cubicBezTo>
                    <a:pt x="815" y="951"/>
                    <a:pt x="805" y="970"/>
                    <a:pt x="794" y="989"/>
                  </a:cubicBezTo>
                  <a:lnTo>
                    <a:pt x="794" y="989"/>
                  </a:lnTo>
                  <a:cubicBezTo>
                    <a:pt x="775" y="1010"/>
                    <a:pt x="755" y="1029"/>
                    <a:pt x="735" y="1049"/>
                  </a:cubicBezTo>
                  <a:lnTo>
                    <a:pt x="735" y="1049"/>
                  </a:lnTo>
                  <a:cubicBezTo>
                    <a:pt x="720" y="1058"/>
                    <a:pt x="705" y="1068"/>
                    <a:pt x="690" y="1077"/>
                  </a:cubicBezTo>
                  <a:lnTo>
                    <a:pt x="690" y="1077"/>
                  </a:lnTo>
                  <a:cubicBezTo>
                    <a:pt x="663" y="1086"/>
                    <a:pt x="637" y="1094"/>
                    <a:pt x="610" y="1099"/>
                  </a:cubicBezTo>
                  <a:cubicBezTo>
                    <a:pt x="433" y="1155"/>
                    <a:pt x="289" y="1265"/>
                    <a:pt x="189" y="1420"/>
                  </a:cubicBezTo>
                  <a:cubicBezTo>
                    <a:pt x="1" y="1742"/>
                    <a:pt x="112" y="2174"/>
                    <a:pt x="444" y="2362"/>
                  </a:cubicBezTo>
                  <a:lnTo>
                    <a:pt x="610" y="2429"/>
                  </a:lnTo>
                  <a:cubicBezTo>
                    <a:pt x="671" y="2445"/>
                    <a:pt x="732" y="2453"/>
                    <a:pt x="793" y="2453"/>
                  </a:cubicBezTo>
                  <a:cubicBezTo>
                    <a:pt x="854" y="2453"/>
                    <a:pt x="915" y="2445"/>
                    <a:pt x="976" y="2429"/>
                  </a:cubicBezTo>
                  <a:cubicBezTo>
                    <a:pt x="1086" y="2406"/>
                    <a:pt x="1197" y="2362"/>
                    <a:pt x="1308" y="2318"/>
                  </a:cubicBezTo>
                  <a:cubicBezTo>
                    <a:pt x="1363" y="2285"/>
                    <a:pt x="1419" y="2262"/>
                    <a:pt x="1463" y="2218"/>
                  </a:cubicBezTo>
                  <a:cubicBezTo>
                    <a:pt x="1662" y="2085"/>
                    <a:pt x="1829" y="1919"/>
                    <a:pt x="1962" y="1720"/>
                  </a:cubicBezTo>
                  <a:cubicBezTo>
                    <a:pt x="2006" y="1642"/>
                    <a:pt x="2050" y="1565"/>
                    <a:pt x="2083" y="1487"/>
                  </a:cubicBezTo>
                  <a:cubicBezTo>
                    <a:pt x="2117" y="1398"/>
                    <a:pt x="2150" y="1310"/>
                    <a:pt x="2172" y="1232"/>
                  </a:cubicBezTo>
                  <a:cubicBezTo>
                    <a:pt x="2227" y="988"/>
                    <a:pt x="2227" y="745"/>
                    <a:pt x="2172" y="512"/>
                  </a:cubicBezTo>
                  <a:cubicBezTo>
                    <a:pt x="2089" y="198"/>
                    <a:pt x="1814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4"/>
            <p:cNvSpPr/>
            <p:nvPr/>
          </p:nvSpPr>
          <p:spPr>
            <a:xfrm>
              <a:off x="6062692" y="4990758"/>
              <a:ext cx="92937" cy="60543"/>
            </a:xfrm>
            <a:custGeom>
              <a:avLst/>
              <a:gdLst/>
              <a:ahLst/>
              <a:cxnLst/>
              <a:rect l="l" t="t" r="r" b="b"/>
              <a:pathLst>
                <a:path w="2671" h="1740" extrusionOk="0">
                  <a:moveTo>
                    <a:pt x="1875" y="1"/>
                  </a:moveTo>
                  <a:cubicBezTo>
                    <a:pt x="1815" y="1"/>
                    <a:pt x="1755" y="8"/>
                    <a:pt x="1696" y="23"/>
                  </a:cubicBezTo>
                  <a:lnTo>
                    <a:pt x="610" y="377"/>
                  </a:lnTo>
                  <a:cubicBezTo>
                    <a:pt x="444" y="433"/>
                    <a:pt x="289" y="544"/>
                    <a:pt x="200" y="699"/>
                  </a:cubicBezTo>
                  <a:cubicBezTo>
                    <a:pt x="1" y="1031"/>
                    <a:pt x="112" y="1452"/>
                    <a:pt x="444" y="1651"/>
                  </a:cubicBezTo>
                  <a:cubicBezTo>
                    <a:pt x="555" y="1710"/>
                    <a:pt x="675" y="1740"/>
                    <a:pt x="796" y="1740"/>
                  </a:cubicBezTo>
                  <a:cubicBezTo>
                    <a:pt x="856" y="1740"/>
                    <a:pt x="917" y="1733"/>
                    <a:pt x="976" y="1718"/>
                  </a:cubicBezTo>
                  <a:lnTo>
                    <a:pt x="2061" y="1363"/>
                  </a:lnTo>
                  <a:cubicBezTo>
                    <a:pt x="2227" y="1308"/>
                    <a:pt x="2383" y="1197"/>
                    <a:pt x="2471" y="1042"/>
                  </a:cubicBezTo>
                  <a:cubicBezTo>
                    <a:pt x="2671" y="710"/>
                    <a:pt x="2560" y="289"/>
                    <a:pt x="2227" y="89"/>
                  </a:cubicBezTo>
                  <a:cubicBezTo>
                    <a:pt x="2117" y="30"/>
                    <a:pt x="1996" y="1"/>
                    <a:pt x="1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4"/>
            <p:cNvSpPr/>
            <p:nvPr/>
          </p:nvSpPr>
          <p:spPr>
            <a:xfrm>
              <a:off x="5784088" y="5027014"/>
              <a:ext cx="82464" cy="86500"/>
            </a:xfrm>
            <a:custGeom>
              <a:avLst/>
              <a:gdLst/>
              <a:ahLst/>
              <a:cxnLst/>
              <a:rect l="l" t="t" r="r" b="b"/>
              <a:pathLst>
                <a:path w="2370" h="2486" extrusionOk="0">
                  <a:moveTo>
                    <a:pt x="1572" y="0"/>
                  </a:moveTo>
                  <a:cubicBezTo>
                    <a:pt x="1512" y="0"/>
                    <a:pt x="1452" y="8"/>
                    <a:pt x="1394" y="22"/>
                  </a:cubicBezTo>
                  <a:cubicBezTo>
                    <a:pt x="1217" y="78"/>
                    <a:pt x="1073" y="188"/>
                    <a:pt x="985" y="343"/>
                  </a:cubicBezTo>
                  <a:lnTo>
                    <a:pt x="973" y="343"/>
                  </a:lnTo>
                  <a:lnTo>
                    <a:pt x="287" y="1440"/>
                  </a:lnTo>
                  <a:cubicBezTo>
                    <a:pt x="0" y="1914"/>
                    <a:pt x="366" y="2486"/>
                    <a:pt x="880" y="2486"/>
                  </a:cubicBezTo>
                  <a:cubicBezTo>
                    <a:pt x="943" y="2486"/>
                    <a:pt x="1007" y="2477"/>
                    <a:pt x="1073" y="2459"/>
                  </a:cubicBezTo>
                  <a:cubicBezTo>
                    <a:pt x="1239" y="2404"/>
                    <a:pt x="1383" y="2293"/>
                    <a:pt x="1483" y="2138"/>
                  </a:cubicBezTo>
                  <a:lnTo>
                    <a:pt x="2181" y="1041"/>
                  </a:lnTo>
                  <a:cubicBezTo>
                    <a:pt x="2369" y="709"/>
                    <a:pt x="2258" y="288"/>
                    <a:pt x="1926" y="100"/>
                  </a:cubicBezTo>
                  <a:cubicBezTo>
                    <a:pt x="1821" y="32"/>
                    <a:pt x="1696" y="0"/>
                    <a:pt x="1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4"/>
            <p:cNvSpPr/>
            <p:nvPr/>
          </p:nvSpPr>
          <p:spPr>
            <a:xfrm>
              <a:off x="5779008" y="4828161"/>
              <a:ext cx="56298" cy="48156"/>
            </a:xfrm>
            <a:custGeom>
              <a:avLst/>
              <a:gdLst/>
              <a:ahLst/>
              <a:cxnLst/>
              <a:rect l="l" t="t" r="r" b="b"/>
              <a:pathLst>
                <a:path w="1618" h="1384" extrusionOk="0">
                  <a:moveTo>
                    <a:pt x="691" y="1"/>
                  </a:moveTo>
                  <a:cubicBezTo>
                    <a:pt x="339" y="1"/>
                    <a:pt x="1" y="278"/>
                    <a:pt x="1" y="697"/>
                  </a:cubicBezTo>
                  <a:cubicBezTo>
                    <a:pt x="1" y="1074"/>
                    <a:pt x="311" y="1384"/>
                    <a:pt x="687" y="1384"/>
                  </a:cubicBezTo>
                  <a:cubicBezTo>
                    <a:pt x="1308" y="1384"/>
                    <a:pt x="1618" y="641"/>
                    <a:pt x="1175" y="209"/>
                  </a:cubicBezTo>
                  <a:cubicBezTo>
                    <a:pt x="1034" y="65"/>
                    <a:pt x="861" y="1"/>
                    <a:pt x="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4"/>
            <p:cNvSpPr/>
            <p:nvPr/>
          </p:nvSpPr>
          <p:spPr>
            <a:xfrm>
              <a:off x="5591672" y="5040863"/>
              <a:ext cx="48226" cy="60961"/>
            </a:xfrm>
            <a:custGeom>
              <a:avLst/>
              <a:gdLst/>
              <a:ahLst/>
              <a:cxnLst/>
              <a:rect l="l" t="t" r="r" b="b"/>
              <a:pathLst>
                <a:path w="1386" h="1752" extrusionOk="0">
                  <a:moveTo>
                    <a:pt x="699" y="1"/>
                  </a:moveTo>
                  <a:lnTo>
                    <a:pt x="510" y="23"/>
                  </a:lnTo>
                  <a:cubicBezTo>
                    <a:pt x="389" y="56"/>
                    <a:pt x="289" y="123"/>
                    <a:pt x="200" y="211"/>
                  </a:cubicBezTo>
                  <a:lnTo>
                    <a:pt x="101" y="344"/>
                  </a:lnTo>
                  <a:cubicBezTo>
                    <a:pt x="34" y="455"/>
                    <a:pt x="1" y="577"/>
                    <a:pt x="1" y="699"/>
                  </a:cubicBezTo>
                  <a:lnTo>
                    <a:pt x="1" y="1053"/>
                  </a:lnTo>
                  <a:cubicBezTo>
                    <a:pt x="1" y="1430"/>
                    <a:pt x="311" y="1740"/>
                    <a:pt x="688" y="1751"/>
                  </a:cubicBezTo>
                  <a:lnTo>
                    <a:pt x="876" y="1718"/>
                  </a:lnTo>
                  <a:cubicBezTo>
                    <a:pt x="987" y="1685"/>
                    <a:pt x="1098" y="1629"/>
                    <a:pt x="1175" y="1541"/>
                  </a:cubicBezTo>
                  <a:lnTo>
                    <a:pt x="1286" y="1408"/>
                  </a:lnTo>
                  <a:cubicBezTo>
                    <a:pt x="1352" y="1297"/>
                    <a:pt x="1386" y="1175"/>
                    <a:pt x="1386" y="1053"/>
                  </a:cubicBezTo>
                  <a:lnTo>
                    <a:pt x="1386" y="699"/>
                  </a:lnTo>
                  <a:cubicBezTo>
                    <a:pt x="1386" y="599"/>
                    <a:pt x="1363" y="510"/>
                    <a:pt x="1319" y="433"/>
                  </a:cubicBezTo>
                  <a:cubicBezTo>
                    <a:pt x="1297" y="344"/>
                    <a:pt x="1242" y="267"/>
                    <a:pt x="1186" y="211"/>
                  </a:cubicBezTo>
                  <a:cubicBezTo>
                    <a:pt x="1053" y="78"/>
                    <a:pt x="876" y="12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4"/>
            <p:cNvSpPr/>
            <p:nvPr/>
          </p:nvSpPr>
          <p:spPr>
            <a:xfrm>
              <a:off x="569292" y="3893880"/>
              <a:ext cx="122478" cy="112945"/>
            </a:xfrm>
            <a:custGeom>
              <a:avLst/>
              <a:gdLst/>
              <a:ahLst/>
              <a:cxnLst/>
              <a:rect l="l" t="t" r="r" b="b"/>
              <a:pathLst>
                <a:path w="3520" h="3246" extrusionOk="0">
                  <a:moveTo>
                    <a:pt x="759" y="0"/>
                  </a:moveTo>
                  <a:cubicBezTo>
                    <a:pt x="582" y="0"/>
                    <a:pt x="404" y="70"/>
                    <a:pt x="266" y="208"/>
                  </a:cubicBezTo>
                  <a:cubicBezTo>
                    <a:pt x="0" y="485"/>
                    <a:pt x="0" y="917"/>
                    <a:pt x="266" y="1183"/>
                  </a:cubicBezTo>
                  <a:lnTo>
                    <a:pt x="2027" y="3022"/>
                  </a:lnTo>
                  <a:cubicBezTo>
                    <a:pt x="2177" y="3180"/>
                    <a:pt x="2348" y="3246"/>
                    <a:pt x="2512" y="3246"/>
                  </a:cubicBezTo>
                  <a:cubicBezTo>
                    <a:pt x="3049" y="3246"/>
                    <a:pt x="3520" y="2537"/>
                    <a:pt x="3002" y="2036"/>
                  </a:cubicBezTo>
                  <a:lnTo>
                    <a:pt x="1252" y="208"/>
                  </a:lnTo>
                  <a:cubicBezTo>
                    <a:pt x="1113" y="70"/>
                    <a:pt x="936" y="0"/>
                    <a:pt x="7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4"/>
            <p:cNvSpPr/>
            <p:nvPr/>
          </p:nvSpPr>
          <p:spPr>
            <a:xfrm>
              <a:off x="319499" y="3705813"/>
              <a:ext cx="167712" cy="146626"/>
            </a:xfrm>
            <a:custGeom>
              <a:avLst/>
              <a:gdLst/>
              <a:ahLst/>
              <a:cxnLst/>
              <a:rect l="l" t="t" r="r" b="b"/>
              <a:pathLst>
                <a:path w="4820" h="4214" extrusionOk="0">
                  <a:moveTo>
                    <a:pt x="744" y="0"/>
                  </a:moveTo>
                  <a:cubicBezTo>
                    <a:pt x="578" y="0"/>
                    <a:pt x="415" y="60"/>
                    <a:pt x="289" y="196"/>
                  </a:cubicBezTo>
                  <a:cubicBezTo>
                    <a:pt x="45" y="462"/>
                    <a:pt x="1" y="927"/>
                    <a:pt x="289" y="1182"/>
                  </a:cubicBezTo>
                  <a:lnTo>
                    <a:pt x="3546" y="4018"/>
                  </a:lnTo>
                  <a:cubicBezTo>
                    <a:pt x="3691" y="4140"/>
                    <a:pt x="3883" y="4214"/>
                    <a:pt x="4071" y="4214"/>
                  </a:cubicBezTo>
                  <a:cubicBezTo>
                    <a:pt x="4240" y="4214"/>
                    <a:pt x="4406" y="4154"/>
                    <a:pt x="4531" y="4018"/>
                  </a:cubicBezTo>
                  <a:cubicBezTo>
                    <a:pt x="4764" y="3752"/>
                    <a:pt x="4819" y="3287"/>
                    <a:pt x="4531" y="3043"/>
                  </a:cubicBezTo>
                  <a:lnTo>
                    <a:pt x="1264" y="196"/>
                  </a:lnTo>
                  <a:cubicBezTo>
                    <a:pt x="1118" y="74"/>
                    <a:pt x="929" y="0"/>
                    <a:pt x="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4"/>
            <p:cNvSpPr/>
            <p:nvPr/>
          </p:nvSpPr>
          <p:spPr>
            <a:xfrm>
              <a:off x="119845" y="3543878"/>
              <a:ext cx="128776" cy="98226"/>
            </a:xfrm>
            <a:custGeom>
              <a:avLst/>
              <a:gdLst/>
              <a:ahLst/>
              <a:cxnLst/>
              <a:rect l="l" t="t" r="r" b="b"/>
              <a:pathLst>
                <a:path w="3701" h="2823" extrusionOk="0">
                  <a:moveTo>
                    <a:pt x="750" y="1"/>
                  </a:moveTo>
                  <a:cubicBezTo>
                    <a:pt x="574" y="1"/>
                    <a:pt x="399" y="70"/>
                    <a:pt x="266" y="209"/>
                  </a:cubicBezTo>
                  <a:cubicBezTo>
                    <a:pt x="0" y="474"/>
                    <a:pt x="0" y="906"/>
                    <a:pt x="266" y="1183"/>
                  </a:cubicBezTo>
                  <a:cubicBezTo>
                    <a:pt x="953" y="1892"/>
                    <a:pt x="1795" y="2446"/>
                    <a:pt x="2726" y="2801"/>
                  </a:cubicBezTo>
                  <a:cubicBezTo>
                    <a:pt x="2783" y="2815"/>
                    <a:pt x="2842" y="2823"/>
                    <a:pt x="2900" y="2823"/>
                  </a:cubicBezTo>
                  <a:cubicBezTo>
                    <a:pt x="3023" y="2823"/>
                    <a:pt x="3145" y="2791"/>
                    <a:pt x="3257" y="2723"/>
                  </a:cubicBezTo>
                  <a:cubicBezTo>
                    <a:pt x="3590" y="2535"/>
                    <a:pt x="3700" y="2114"/>
                    <a:pt x="3501" y="1782"/>
                  </a:cubicBezTo>
                  <a:cubicBezTo>
                    <a:pt x="3401" y="1627"/>
                    <a:pt x="3257" y="1516"/>
                    <a:pt x="3091" y="1460"/>
                  </a:cubicBezTo>
                  <a:cubicBezTo>
                    <a:pt x="3075" y="1455"/>
                    <a:pt x="3059" y="1449"/>
                    <a:pt x="3042" y="1442"/>
                  </a:cubicBezTo>
                  <a:lnTo>
                    <a:pt x="3042" y="1442"/>
                  </a:lnTo>
                  <a:cubicBezTo>
                    <a:pt x="2594" y="1244"/>
                    <a:pt x="2167" y="1003"/>
                    <a:pt x="1773" y="707"/>
                  </a:cubicBezTo>
                  <a:lnTo>
                    <a:pt x="1773" y="707"/>
                  </a:lnTo>
                  <a:lnTo>
                    <a:pt x="1917" y="807"/>
                  </a:lnTo>
                  <a:cubicBezTo>
                    <a:pt x="1673" y="630"/>
                    <a:pt x="1452" y="419"/>
                    <a:pt x="1241" y="209"/>
                  </a:cubicBezTo>
                  <a:cubicBezTo>
                    <a:pt x="1103" y="70"/>
                    <a:pt x="925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4"/>
            <p:cNvSpPr/>
            <p:nvPr/>
          </p:nvSpPr>
          <p:spPr>
            <a:xfrm>
              <a:off x="112712" y="3743705"/>
              <a:ext cx="129820" cy="84830"/>
            </a:xfrm>
            <a:custGeom>
              <a:avLst/>
              <a:gdLst/>
              <a:ahLst/>
              <a:cxnLst/>
              <a:rect l="l" t="t" r="r" b="b"/>
              <a:pathLst>
                <a:path w="3731" h="2438" extrusionOk="0">
                  <a:moveTo>
                    <a:pt x="987" y="1"/>
                  </a:moveTo>
                  <a:cubicBezTo>
                    <a:pt x="380" y="1"/>
                    <a:pt x="0" y="862"/>
                    <a:pt x="615" y="1278"/>
                  </a:cubicBezTo>
                  <a:lnTo>
                    <a:pt x="2421" y="2353"/>
                  </a:lnTo>
                  <a:cubicBezTo>
                    <a:pt x="2536" y="2412"/>
                    <a:pt x="2647" y="2438"/>
                    <a:pt x="2752" y="2438"/>
                  </a:cubicBezTo>
                  <a:cubicBezTo>
                    <a:pt x="3356" y="2438"/>
                    <a:pt x="3731" y="1572"/>
                    <a:pt x="3108" y="1156"/>
                  </a:cubicBezTo>
                  <a:lnTo>
                    <a:pt x="1313" y="82"/>
                  </a:lnTo>
                  <a:cubicBezTo>
                    <a:pt x="1200" y="26"/>
                    <a:pt x="1090" y="1"/>
                    <a:pt x="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4"/>
            <p:cNvSpPr/>
            <p:nvPr/>
          </p:nvSpPr>
          <p:spPr>
            <a:xfrm>
              <a:off x="292533" y="3907520"/>
              <a:ext cx="156891" cy="132778"/>
            </a:xfrm>
            <a:custGeom>
              <a:avLst/>
              <a:gdLst/>
              <a:ahLst/>
              <a:cxnLst/>
              <a:rect l="l" t="t" r="r" b="b"/>
              <a:pathLst>
                <a:path w="4509" h="3816" extrusionOk="0">
                  <a:moveTo>
                    <a:pt x="754" y="1"/>
                  </a:moveTo>
                  <a:cubicBezTo>
                    <a:pt x="587" y="1"/>
                    <a:pt x="424" y="58"/>
                    <a:pt x="299" y="193"/>
                  </a:cubicBezTo>
                  <a:cubicBezTo>
                    <a:pt x="67" y="459"/>
                    <a:pt x="0" y="924"/>
                    <a:pt x="299" y="1179"/>
                  </a:cubicBezTo>
                  <a:lnTo>
                    <a:pt x="3235" y="3616"/>
                  </a:lnTo>
                  <a:cubicBezTo>
                    <a:pt x="3382" y="3739"/>
                    <a:pt x="3573" y="3816"/>
                    <a:pt x="3759" y="3816"/>
                  </a:cubicBezTo>
                  <a:cubicBezTo>
                    <a:pt x="3924" y="3816"/>
                    <a:pt x="4085" y="3756"/>
                    <a:pt x="4210" y="3616"/>
                  </a:cubicBezTo>
                  <a:cubicBezTo>
                    <a:pt x="4442" y="3361"/>
                    <a:pt x="4509" y="2885"/>
                    <a:pt x="4210" y="2641"/>
                  </a:cubicBezTo>
                  <a:lnTo>
                    <a:pt x="1285" y="193"/>
                  </a:lnTo>
                  <a:cubicBezTo>
                    <a:pt x="1138" y="75"/>
                    <a:pt x="943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4"/>
            <p:cNvSpPr/>
            <p:nvPr/>
          </p:nvSpPr>
          <p:spPr>
            <a:xfrm>
              <a:off x="528791" y="4069560"/>
              <a:ext cx="107969" cy="122374"/>
            </a:xfrm>
            <a:custGeom>
              <a:avLst/>
              <a:gdLst/>
              <a:ahLst/>
              <a:cxnLst/>
              <a:rect l="l" t="t" r="r" b="b"/>
              <a:pathLst>
                <a:path w="3103" h="3517" extrusionOk="0">
                  <a:moveTo>
                    <a:pt x="823" y="0"/>
                  </a:moveTo>
                  <a:cubicBezTo>
                    <a:pt x="701" y="0"/>
                    <a:pt x="578" y="32"/>
                    <a:pt x="466" y="100"/>
                  </a:cubicBezTo>
                  <a:cubicBezTo>
                    <a:pt x="167" y="288"/>
                    <a:pt x="1" y="720"/>
                    <a:pt x="211" y="1041"/>
                  </a:cubicBezTo>
                  <a:lnTo>
                    <a:pt x="1685" y="3179"/>
                  </a:lnTo>
                  <a:cubicBezTo>
                    <a:pt x="1784" y="3323"/>
                    <a:pt x="1928" y="3445"/>
                    <a:pt x="2106" y="3490"/>
                  </a:cubicBezTo>
                  <a:cubicBezTo>
                    <a:pt x="2165" y="3508"/>
                    <a:pt x="2225" y="3517"/>
                    <a:pt x="2285" y="3517"/>
                  </a:cubicBezTo>
                  <a:cubicBezTo>
                    <a:pt x="2406" y="3517"/>
                    <a:pt x="2527" y="3482"/>
                    <a:pt x="2637" y="3423"/>
                  </a:cubicBezTo>
                  <a:cubicBezTo>
                    <a:pt x="2936" y="3235"/>
                    <a:pt x="3103" y="2792"/>
                    <a:pt x="2881" y="2470"/>
                  </a:cubicBezTo>
                  <a:lnTo>
                    <a:pt x="1419" y="343"/>
                  </a:lnTo>
                  <a:cubicBezTo>
                    <a:pt x="1319" y="188"/>
                    <a:pt x="1175" y="78"/>
                    <a:pt x="998" y="22"/>
                  </a:cubicBezTo>
                  <a:cubicBezTo>
                    <a:pt x="940" y="8"/>
                    <a:pt x="882" y="0"/>
                    <a:pt x="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4"/>
            <p:cNvSpPr/>
            <p:nvPr/>
          </p:nvSpPr>
          <p:spPr>
            <a:xfrm>
              <a:off x="683385" y="4205992"/>
              <a:ext cx="77488" cy="136083"/>
            </a:xfrm>
            <a:custGeom>
              <a:avLst/>
              <a:gdLst/>
              <a:ahLst/>
              <a:cxnLst/>
              <a:rect l="l" t="t" r="r" b="b"/>
              <a:pathLst>
                <a:path w="2227" h="3911" extrusionOk="0">
                  <a:moveTo>
                    <a:pt x="734" y="2418"/>
                  </a:moveTo>
                  <a:lnTo>
                    <a:pt x="734" y="2418"/>
                  </a:lnTo>
                  <a:cubicBezTo>
                    <a:pt x="734" y="2418"/>
                    <a:pt x="738" y="2439"/>
                    <a:pt x="743" y="2465"/>
                  </a:cubicBezTo>
                  <a:lnTo>
                    <a:pt x="743" y="2465"/>
                  </a:lnTo>
                  <a:cubicBezTo>
                    <a:pt x="736" y="2431"/>
                    <a:pt x="733" y="2418"/>
                    <a:pt x="734" y="2418"/>
                  </a:cubicBezTo>
                  <a:close/>
                  <a:moveTo>
                    <a:pt x="726" y="1"/>
                  </a:moveTo>
                  <a:cubicBezTo>
                    <a:pt x="603" y="1"/>
                    <a:pt x="480" y="30"/>
                    <a:pt x="377" y="89"/>
                  </a:cubicBezTo>
                  <a:cubicBezTo>
                    <a:pt x="222" y="189"/>
                    <a:pt x="100" y="333"/>
                    <a:pt x="55" y="510"/>
                  </a:cubicBezTo>
                  <a:cubicBezTo>
                    <a:pt x="0" y="687"/>
                    <a:pt x="33" y="887"/>
                    <a:pt x="122" y="1042"/>
                  </a:cubicBezTo>
                  <a:cubicBezTo>
                    <a:pt x="266" y="1219"/>
                    <a:pt x="377" y="1407"/>
                    <a:pt x="476" y="1607"/>
                  </a:cubicBezTo>
                  <a:cubicBezTo>
                    <a:pt x="493" y="1649"/>
                    <a:pt x="510" y="1691"/>
                    <a:pt x="532" y="1728"/>
                  </a:cubicBezTo>
                  <a:lnTo>
                    <a:pt x="532" y="1728"/>
                  </a:lnTo>
                  <a:cubicBezTo>
                    <a:pt x="535" y="1736"/>
                    <a:pt x="539" y="1743"/>
                    <a:pt x="543" y="1751"/>
                  </a:cubicBezTo>
                  <a:cubicBezTo>
                    <a:pt x="587" y="1862"/>
                    <a:pt x="620" y="1961"/>
                    <a:pt x="654" y="2072"/>
                  </a:cubicBezTo>
                  <a:cubicBezTo>
                    <a:pt x="676" y="2183"/>
                    <a:pt x="709" y="2283"/>
                    <a:pt x="731" y="2393"/>
                  </a:cubicBezTo>
                  <a:cubicBezTo>
                    <a:pt x="731" y="2431"/>
                    <a:pt x="739" y="2469"/>
                    <a:pt x="749" y="2500"/>
                  </a:cubicBezTo>
                  <a:lnTo>
                    <a:pt x="749" y="2500"/>
                  </a:lnTo>
                  <a:cubicBezTo>
                    <a:pt x="751" y="2519"/>
                    <a:pt x="753" y="2537"/>
                    <a:pt x="753" y="2548"/>
                  </a:cubicBezTo>
                  <a:cubicBezTo>
                    <a:pt x="764" y="2770"/>
                    <a:pt x="764" y="2992"/>
                    <a:pt x="753" y="3213"/>
                  </a:cubicBezTo>
                  <a:cubicBezTo>
                    <a:pt x="742" y="3401"/>
                    <a:pt x="820" y="3579"/>
                    <a:pt x="953" y="3701"/>
                  </a:cubicBezTo>
                  <a:cubicBezTo>
                    <a:pt x="1086" y="3833"/>
                    <a:pt x="1252" y="3911"/>
                    <a:pt x="1440" y="3911"/>
                  </a:cubicBezTo>
                  <a:cubicBezTo>
                    <a:pt x="1850" y="3889"/>
                    <a:pt x="2094" y="3601"/>
                    <a:pt x="2138" y="3213"/>
                  </a:cubicBezTo>
                  <a:lnTo>
                    <a:pt x="2127" y="3213"/>
                  </a:lnTo>
                  <a:cubicBezTo>
                    <a:pt x="2227" y="2194"/>
                    <a:pt x="1939" y="1164"/>
                    <a:pt x="1318" y="344"/>
                  </a:cubicBezTo>
                  <a:cubicBezTo>
                    <a:pt x="1230" y="189"/>
                    <a:pt x="1075" y="78"/>
                    <a:pt x="908" y="23"/>
                  </a:cubicBezTo>
                  <a:cubicBezTo>
                    <a:pt x="849" y="8"/>
                    <a:pt x="788" y="1"/>
                    <a:pt x="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4"/>
            <p:cNvSpPr/>
            <p:nvPr/>
          </p:nvSpPr>
          <p:spPr>
            <a:xfrm>
              <a:off x="571971" y="3730727"/>
              <a:ext cx="77906" cy="85248"/>
            </a:xfrm>
            <a:custGeom>
              <a:avLst/>
              <a:gdLst/>
              <a:ahLst/>
              <a:cxnLst/>
              <a:rect l="l" t="t" r="r" b="b"/>
              <a:pathLst>
                <a:path w="2239" h="2450" extrusionOk="0">
                  <a:moveTo>
                    <a:pt x="718" y="1"/>
                  </a:moveTo>
                  <a:cubicBezTo>
                    <a:pt x="598" y="1"/>
                    <a:pt x="477" y="30"/>
                    <a:pt x="366" y="89"/>
                  </a:cubicBezTo>
                  <a:cubicBezTo>
                    <a:pt x="211" y="178"/>
                    <a:pt x="100" y="333"/>
                    <a:pt x="45" y="510"/>
                  </a:cubicBezTo>
                  <a:cubicBezTo>
                    <a:pt x="1" y="688"/>
                    <a:pt x="23" y="876"/>
                    <a:pt x="122" y="1042"/>
                  </a:cubicBezTo>
                  <a:cubicBezTo>
                    <a:pt x="366" y="1397"/>
                    <a:pt x="610" y="1751"/>
                    <a:pt x="854" y="2106"/>
                  </a:cubicBezTo>
                  <a:cubicBezTo>
                    <a:pt x="942" y="2261"/>
                    <a:pt x="1097" y="2371"/>
                    <a:pt x="1263" y="2427"/>
                  </a:cubicBezTo>
                  <a:cubicBezTo>
                    <a:pt x="1318" y="2440"/>
                    <a:pt x="1377" y="2450"/>
                    <a:pt x="1435" y="2450"/>
                  </a:cubicBezTo>
                  <a:cubicBezTo>
                    <a:pt x="1471" y="2450"/>
                    <a:pt x="1507" y="2446"/>
                    <a:pt x="1540" y="2438"/>
                  </a:cubicBezTo>
                  <a:cubicBezTo>
                    <a:pt x="1640" y="2427"/>
                    <a:pt x="1729" y="2405"/>
                    <a:pt x="1806" y="2349"/>
                  </a:cubicBezTo>
                  <a:cubicBezTo>
                    <a:pt x="2128" y="2161"/>
                    <a:pt x="2238" y="1740"/>
                    <a:pt x="2050" y="1408"/>
                  </a:cubicBezTo>
                  <a:lnTo>
                    <a:pt x="1319" y="333"/>
                  </a:lnTo>
                  <a:cubicBezTo>
                    <a:pt x="1219" y="189"/>
                    <a:pt x="1075" y="67"/>
                    <a:pt x="898" y="23"/>
                  </a:cubicBezTo>
                  <a:cubicBezTo>
                    <a:pt x="839" y="8"/>
                    <a:pt x="778" y="1"/>
                    <a:pt x="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4"/>
            <p:cNvSpPr/>
            <p:nvPr/>
          </p:nvSpPr>
          <p:spPr>
            <a:xfrm>
              <a:off x="144897" y="3433021"/>
              <a:ext cx="87161" cy="73835"/>
            </a:xfrm>
            <a:custGeom>
              <a:avLst/>
              <a:gdLst/>
              <a:ahLst/>
              <a:cxnLst/>
              <a:rect l="l" t="t" r="r" b="b"/>
              <a:pathLst>
                <a:path w="2505" h="2122" extrusionOk="0">
                  <a:moveTo>
                    <a:pt x="685" y="0"/>
                  </a:moveTo>
                  <a:cubicBezTo>
                    <a:pt x="633" y="0"/>
                    <a:pt x="581" y="9"/>
                    <a:pt x="532" y="27"/>
                  </a:cubicBezTo>
                  <a:cubicBezTo>
                    <a:pt x="355" y="71"/>
                    <a:pt x="211" y="193"/>
                    <a:pt x="111" y="348"/>
                  </a:cubicBezTo>
                  <a:cubicBezTo>
                    <a:pt x="23" y="503"/>
                    <a:pt x="0" y="703"/>
                    <a:pt x="45" y="880"/>
                  </a:cubicBezTo>
                  <a:lnTo>
                    <a:pt x="111" y="1046"/>
                  </a:lnTo>
                  <a:cubicBezTo>
                    <a:pt x="178" y="1146"/>
                    <a:pt x="266" y="1234"/>
                    <a:pt x="377" y="1290"/>
                  </a:cubicBezTo>
                  <a:lnTo>
                    <a:pt x="1441" y="2032"/>
                  </a:lnTo>
                  <a:cubicBezTo>
                    <a:pt x="1507" y="2076"/>
                    <a:pt x="1596" y="2110"/>
                    <a:pt x="1695" y="2110"/>
                  </a:cubicBezTo>
                  <a:cubicBezTo>
                    <a:pt x="1729" y="2118"/>
                    <a:pt x="1765" y="2122"/>
                    <a:pt x="1801" y="2122"/>
                  </a:cubicBezTo>
                  <a:cubicBezTo>
                    <a:pt x="1859" y="2122"/>
                    <a:pt x="1918" y="2112"/>
                    <a:pt x="1972" y="2098"/>
                  </a:cubicBezTo>
                  <a:cubicBezTo>
                    <a:pt x="2138" y="2054"/>
                    <a:pt x="2294" y="1932"/>
                    <a:pt x="2382" y="1777"/>
                  </a:cubicBezTo>
                  <a:cubicBezTo>
                    <a:pt x="2482" y="1622"/>
                    <a:pt x="2504" y="1423"/>
                    <a:pt x="2460" y="1245"/>
                  </a:cubicBezTo>
                  <a:lnTo>
                    <a:pt x="2382" y="1079"/>
                  </a:lnTo>
                  <a:cubicBezTo>
                    <a:pt x="2327" y="980"/>
                    <a:pt x="2238" y="891"/>
                    <a:pt x="2138" y="836"/>
                  </a:cubicBezTo>
                  <a:lnTo>
                    <a:pt x="2127" y="836"/>
                  </a:lnTo>
                  <a:lnTo>
                    <a:pt x="1064" y="93"/>
                  </a:lnTo>
                  <a:cubicBezTo>
                    <a:pt x="986" y="49"/>
                    <a:pt x="898" y="16"/>
                    <a:pt x="809" y="16"/>
                  </a:cubicBezTo>
                  <a:cubicBezTo>
                    <a:pt x="769" y="6"/>
                    <a:pt x="727" y="0"/>
                    <a:pt x="6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4"/>
            <p:cNvSpPr/>
            <p:nvPr/>
          </p:nvSpPr>
          <p:spPr>
            <a:xfrm>
              <a:off x="399353" y="3581282"/>
              <a:ext cx="144017" cy="124114"/>
            </a:xfrm>
            <a:custGeom>
              <a:avLst/>
              <a:gdLst/>
              <a:ahLst/>
              <a:cxnLst/>
              <a:rect l="l" t="t" r="r" b="b"/>
              <a:pathLst>
                <a:path w="4139" h="3567" extrusionOk="0">
                  <a:moveTo>
                    <a:pt x="993" y="1"/>
                  </a:moveTo>
                  <a:cubicBezTo>
                    <a:pt x="458" y="1"/>
                    <a:pt x="1" y="680"/>
                    <a:pt x="486" y="1183"/>
                  </a:cubicBezTo>
                  <a:lnTo>
                    <a:pt x="2646" y="3343"/>
                  </a:lnTo>
                  <a:cubicBezTo>
                    <a:pt x="2799" y="3501"/>
                    <a:pt x="2971" y="3567"/>
                    <a:pt x="3135" y="3567"/>
                  </a:cubicBezTo>
                  <a:cubicBezTo>
                    <a:pt x="3675" y="3567"/>
                    <a:pt x="4139" y="2858"/>
                    <a:pt x="3621" y="2357"/>
                  </a:cubicBezTo>
                  <a:lnTo>
                    <a:pt x="1472" y="208"/>
                  </a:lnTo>
                  <a:cubicBezTo>
                    <a:pt x="1321" y="62"/>
                    <a:pt x="1154" y="1"/>
                    <a:pt x="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4"/>
            <p:cNvSpPr/>
            <p:nvPr/>
          </p:nvSpPr>
          <p:spPr>
            <a:xfrm>
              <a:off x="9614" y="3618965"/>
              <a:ext cx="72861" cy="72965"/>
            </a:xfrm>
            <a:custGeom>
              <a:avLst/>
              <a:gdLst/>
              <a:ahLst/>
              <a:cxnLst/>
              <a:rect l="l" t="t" r="r" b="b"/>
              <a:pathLst>
                <a:path w="2094" h="2097" extrusionOk="0">
                  <a:moveTo>
                    <a:pt x="687" y="0"/>
                  </a:moveTo>
                  <a:cubicBezTo>
                    <a:pt x="598" y="0"/>
                    <a:pt x="499" y="22"/>
                    <a:pt x="421" y="56"/>
                  </a:cubicBezTo>
                  <a:cubicBezTo>
                    <a:pt x="333" y="89"/>
                    <a:pt x="255" y="133"/>
                    <a:pt x="200" y="200"/>
                  </a:cubicBezTo>
                  <a:cubicBezTo>
                    <a:pt x="67" y="333"/>
                    <a:pt x="0" y="510"/>
                    <a:pt x="0" y="687"/>
                  </a:cubicBezTo>
                  <a:lnTo>
                    <a:pt x="22" y="875"/>
                  </a:lnTo>
                  <a:cubicBezTo>
                    <a:pt x="56" y="986"/>
                    <a:pt x="111" y="1097"/>
                    <a:pt x="200" y="1174"/>
                  </a:cubicBezTo>
                  <a:lnTo>
                    <a:pt x="920" y="1906"/>
                  </a:lnTo>
                  <a:cubicBezTo>
                    <a:pt x="975" y="1961"/>
                    <a:pt x="1053" y="2016"/>
                    <a:pt x="1141" y="2039"/>
                  </a:cubicBezTo>
                  <a:cubicBezTo>
                    <a:pt x="1205" y="2075"/>
                    <a:pt x="1285" y="2097"/>
                    <a:pt x="1361" y="2097"/>
                  </a:cubicBezTo>
                  <a:cubicBezTo>
                    <a:pt x="1376" y="2097"/>
                    <a:pt x="1392" y="2096"/>
                    <a:pt x="1407" y="2094"/>
                  </a:cubicBezTo>
                  <a:cubicBezTo>
                    <a:pt x="1422" y="2096"/>
                    <a:pt x="1438" y="2097"/>
                    <a:pt x="1453" y="2097"/>
                  </a:cubicBezTo>
                  <a:cubicBezTo>
                    <a:pt x="1529" y="2097"/>
                    <a:pt x="1609" y="2075"/>
                    <a:pt x="1673" y="2039"/>
                  </a:cubicBezTo>
                  <a:cubicBezTo>
                    <a:pt x="1762" y="2016"/>
                    <a:pt x="1839" y="1961"/>
                    <a:pt x="1894" y="1906"/>
                  </a:cubicBezTo>
                  <a:cubicBezTo>
                    <a:pt x="2027" y="1773"/>
                    <a:pt x="2094" y="1595"/>
                    <a:pt x="2094" y="1407"/>
                  </a:cubicBezTo>
                  <a:lnTo>
                    <a:pt x="2072" y="1230"/>
                  </a:lnTo>
                  <a:cubicBezTo>
                    <a:pt x="2038" y="1108"/>
                    <a:pt x="1983" y="1008"/>
                    <a:pt x="1894" y="920"/>
                  </a:cubicBezTo>
                  <a:lnTo>
                    <a:pt x="1174" y="200"/>
                  </a:lnTo>
                  <a:cubicBezTo>
                    <a:pt x="1119" y="133"/>
                    <a:pt x="1041" y="89"/>
                    <a:pt x="953" y="56"/>
                  </a:cubicBezTo>
                  <a:cubicBezTo>
                    <a:pt x="875" y="22"/>
                    <a:pt x="776" y="0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4"/>
            <p:cNvSpPr/>
            <p:nvPr/>
          </p:nvSpPr>
          <p:spPr>
            <a:xfrm>
              <a:off x="155684" y="4031912"/>
              <a:ext cx="171574" cy="170635"/>
            </a:xfrm>
            <a:custGeom>
              <a:avLst/>
              <a:gdLst/>
              <a:ahLst/>
              <a:cxnLst/>
              <a:rect l="l" t="t" r="r" b="b"/>
              <a:pathLst>
                <a:path w="4931" h="4904" extrusionOk="0">
                  <a:moveTo>
                    <a:pt x="755" y="0"/>
                  </a:moveTo>
                  <a:cubicBezTo>
                    <a:pt x="589" y="0"/>
                    <a:pt x="426" y="59"/>
                    <a:pt x="300" y="196"/>
                  </a:cubicBezTo>
                  <a:cubicBezTo>
                    <a:pt x="56" y="462"/>
                    <a:pt x="1" y="927"/>
                    <a:pt x="300" y="1182"/>
                  </a:cubicBezTo>
                  <a:cubicBezTo>
                    <a:pt x="898" y="1691"/>
                    <a:pt x="1485" y="2245"/>
                    <a:pt x="2028" y="2821"/>
                  </a:cubicBezTo>
                  <a:cubicBezTo>
                    <a:pt x="2305" y="3109"/>
                    <a:pt x="2560" y="3408"/>
                    <a:pt x="2814" y="3707"/>
                  </a:cubicBezTo>
                  <a:cubicBezTo>
                    <a:pt x="2947" y="3851"/>
                    <a:pt x="3069" y="4007"/>
                    <a:pt x="3191" y="4162"/>
                  </a:cubicBezTo>
                  <a:cubicBezTo>
                    <a:pt x="3257" y="4239"/>
                    <a:pt x="3324" y="4317"/>
                    <a:pt x="3390" y="4405"/>
                  </a:cubicBezTo>
                  <a:cubicBezTo>
                    <a:pt x="3390" y="4405"/>
                    <a:pt x="3390" y="4405"/>
                    <a:pt x="3390" y="4405"/>
                  </a:cubicBezTo>
                  <a:lnTo>
                    <a:pt x="3390" y="4405"/>
                  </a:lnTo>
                  <a:cubicBezTo>
                    <a:pt x="3409" y="4430"/>
                    <a:pt x="3420" y="4447"/>
                    <a:pt x="3420" y="4447"/>
                  </a:cubicBezTo>
                  <a:cubicBezTo>
                    <a:pt x="3419" y="4447"/>
                    <a:pt x="3410" y="4435"/>
                    <a:pt x="3390" y="4405"/>
                  </a:cubicBezTo>
                  <a:lnTo>
                    <a:pt x="3390" y="4405"/>
                  </a:lnTo>
                  <a:cubicBezTo>
                    <a:pt x="3424" y="4461"/>
                    <a:pt x="3468" y="4505"/>
                    <a:pt x="3501" y="4560"/>
                  </a:cubicBezTo>
                  <a:cubicBezTo>
                    <a:pt x="3653" y="4758"/>
                    <a:pt x="3884" y="4904"/>
                    <a:pt x="4121" y="4904"/>
                  </a:cubicBezTo>
                  <a:cubicBezTo>
                    <a:pt x="4229" y="4904"/>
                    <a:pt x="4339" y="4874"/>
                    <a:pt x="4443" y="4804"/>
                  </a:cubicBezTo>
                  <a:cubicBezTo>
                    <a:pt x="4731" y="4627"/>
                    <a:pt x="4930" y="4173"/>
                    <a:pt x="4698" y="3863"/>
                  </a:cubicBezTo>
                  <a:cubicBezTo>
                    <a:pt x="3690" y="2522"/>
                    <a:pt x="2549" y="1293"/>
                    <a:pt x="1275" y="196"/>
                  </a:cubicBezTo>
                  <a:cubicBezTo>
                    <a:pt x="1129" y="73"/>
                    <a:pt x="94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443995" y="4192874"/>
              <a:ext cx="139563" cy="161762"/>
            </a:xfrm>
            <a:custGeom>
              <a:avLst/>
              <a:gdLst/>
              <a:ahLst/>
              <a:cxnLst/>
              <a:rect l="l" t="t" r="r" b="b"/>
              <a:pathLst>
                <a:path w="4011" h="4649" extrusionOk="0">
                  <a:moveTo>
                    <a:pt x="787" y="1"/>
                  </a:moveTo>
                  <a:cubicBezTo>
                    <a:pt x="610" y="1"/>
                    <a:pt x="433" y="78"/>
                    <a:pt x="300" y="211"/>
                  </a:cubicBezTo>
                  <a:cubicBezTo>
                    <a:pt x="67" y="455"/>
                    <a:pt x="1" y="943"/>
                    <a:pt x="300" y="1186"/>
                  </a:cubicBezTo>
                  <a:cubicBezTo>
                    <a:pt x="566" y="1397"/>
                    <a:pt x="821" y="1629"/>
                    <a:pt x="1053" y="1873"/>
                  </a:cubicBezTo>
                  <a:cubicBezTo>
                    <a:pt x="1175" y="1995"/>
                    <a:pt x="1297" y="2117"/>
                    <a:pt x="1408" y="2250"/>
                  </a:cubicBezTo>
                  <a:cubicBezTo>
                    <a:pt x="1452" y="2305"/>
                    <a:pt x="1507" y="2372"/>
                    <a:pt x="1563" y="2427"/>
                  </a:cubicBezTo>
                  <a:cubicBezTo>
                    <a:pt x="1577" y="2449"/>
                    <a:pt x="1597" y="2476"/>
                    <a:pt x="1615" y="2501"/>
                  </a:cubicBezTo>
                  <a:lnTo>
                    <a:pt x="1615" y="2501"/>
                  </a:lnTo>
                  <a:cubicBezTo>
                    <a:pt x="1618" y="2509"/>
                    <a:pt x="1626" y="2524"/>
                    <a:pt x="1640" y="2549"/>
                  </a:cubicBezTo>
                  <a:cubicBezTo>
                    <a:pt x="2050" y="3092"/>
                    <a:pt x="2394" y="3679"/>
                    <a:pt x="2671" y="4310"/>
                  </a:cubicBezTo>
                  <a:cubicBezTo>
                    <a:pt x="2759" y="4530"/>
                    <a:pt x="3017" y="4648"/>
                    <a:pt x="3264" y="4648"/>
                  </a:cubicBezTo>
                  <a:cubicBezTo>
                    <a:pt x="3391" y="4648"/>
                    <a:pt x="3515" y="4618"/>
                    <a:pt x="3612" y="4554"/>
                  </a:cubicBezTo>
                  <a:cubicBezTo>
                    <a:pt x="3956" y="4332"/>
                    <a:pt x="4011" y="3967"/>
                    <a:pt x="3867" y="3601"/>
                  </a:cubicBezTo>
                  <a:cubicBezTo>
                    <a:pt x="3291" y="2283"/>
                    <a:pt x="2405" y="1109"/>
                    <a:pt x="1275" y="211"/>
                  </a:cubicBezTo>
                  <a:cubicBezTo>
                    <a:pt x="1142" y="78"/>
                    <a:pt x="976" y="12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598172" y="4418345"/>
              <a:ext cx="63257" cy="160822"/>
            </a:xfrm>
            <a:custGeom>
              <a:avLst/>
              <a:gdLst/>
              <a:ahLst/>
              <a:cxnLst/>
              <a:rect l="l" t="t" r="r" b="b"/>
              <a:pathLst>
                <a:path w="1818" h="4622" extrusionOk="0">
                  <a:moveTo>
                    <a:pt x="778" y="0"/>
                  </a:moveTo>
                  <a:cubicBezTo>
                    <a:pt x="767" y="0"/>
                    <a:pt x="755" y="1"/>
                    <a:pt x="743" y="1"/>
                  </a:cubicBezTo>
                  <a:cubicBezTo>
                    <a:pt x="400" y="12"/>
                    <a:pt x="1" y="312"/>
                    <a:pt x="45" y="688"/>
                  </a:cubicBezTo>
                  <a:cubicBezTo>
                    <a:pt x="156" y="1774"/>
                    <a:pt x="278" y="2848"/>
                    <a:pt x="389" y="3923"/>
                  </a:cubicBezTo>
                  <a:cubicBezTo>
                    <a:pt x="432" y="4283"/>
                    <a:pt x="669" y="4621"/>
                    <a:pt x="1067" y="4621"/>
                  </a:cubicBezTo>
                  <a:cubicBezTo>
                    <a:pt x="1074" y="4621"/>
                    <a:pt x="1080" y="4621"/>
                    <a:pt x="1086" y="4621"/>
                  </a:cubicBezTo>
                  <a:cubicBezTo>
                    <a:pt x="1419" y="4599"/>
                    <a:pt x="1818" y="4311"/>
                    <a:pt x="1773" y="3923"/>
                  </a:cubicBezTo>
                  <a:cubicBezTo>
                    <a:pt x="1663" y="2848"/>
                    <a:pt x="1541" y="1774"/>
                    <a:pt x="1430" y="688"/>
                  </a:cubicBezTo>
                  <a:cubicBezTo>
                    <a:pt x="1398" y="344"/>
                    <a:pt x="1157" y="0"/>
                    <a:pt x="7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319116" y="4332158"/>
              <a:ext cx="116842" cy="171887"/>
            </a:xfrm>
            <a:custGeom>
              <a:avLst/>
              <a:gdLst/>
              <a:ahLst/>
              <a:cxnLst/>
              <a:rect l="l" t="t" r="r" b="b"/>
              <a:pathLst>
                <a:path w="3358" h="4940" extrusionOk="0">
                  <a:moveTo>
                    <a:pt x="733" y="1"/>
                  </a:moveTo>
                  <a:cubicBezTo>
                    <a:pt x="560" y="1"/>
                    <a:pt x="390" y="62"/>
                    <a:pt x="266" y="196"/>
                  </a:cubicBezTo>
                  <a:cubicBezTo>
                    <a:pt x="1" y="462"/>
                    <a:pt x="1" y="894"/>
                    <a:pt x="266" y="1171"/>
                  </a:cubicBezTo>
                  <a:cubicBezTo>
                    <a:pt x="388" y="1282"/>
                    <a:pt x="499" y="1404"/>
                    <a:pt x="621" y="1526"/>
                  </a:cubicBezTo>
                  <a:cubicBezTo>
                    <a:pt x="676" y="1592"/>
                    <a:pt x="732" y="1648"/>
                    <a:pt x="787" y="1714"/>
                  </a:cubicBezTo>
                  <a:lnTo>
                    <a:pt x="854" y="1803"/>
                  </a:lnTo>
                  <a:cubicBezTo>
                    <a:pt x="858" y="1807"/>
                    <a:pt x="862" y="1812"/>
                    <a:pt x="866" y="1816"/>
                  </a:cubicBezTo>
                  <a:lnTo>
                    <a:pt x="866" y="1816"/>
                  </a:lnTo>
                  <a:cubicBezTo>
                    <a:pt x="866" y="1815"/>
                    <a:pt x="865" y="1814"/>
                    <a:pt x="865" y="1814"/>
                  </a:cubicBezTo>
                  <a:lnTo>
                    <a:pt x="865" y="1814"/>
                  </a:lnTo>
                  <a:cubicBezTo>
                    <a:pt x="865" y="1815"/>
                    <a:pt x="866" y="1815"/>
                    <a:pt x="867" y="1816"/>
                  </a:cubicBezTo>
                  <a:lnTo>
                    <a:pt x="867" y="1816"/>
                  </a:lnTo>
                  <a:cubicBezTo>
                    <a:pt x="866" y="1816"/>
                    <a:pt x="866" y="1816"/>
                    <a:pt x="866" y="1816"/>
                  </a:cubicBezTo>
                  <a:lnTo>
                    <a:pt x="866" y="1816"/>
                  </a:lnTo>
                  <a:cubicBezTo>
                    <a:pt x="878" y="1832"/>
                    <a:pt x="886" y="1843"/>
                    <a:pt x="891" y="1849"/>
                  </a:cubicBezTo>
                  <a:lnTo>
                    <a:pt x="891" y="1849"/>
                  </a:lnTo>
                  <a:cubicBezTo>
                    <a:pt x="883" y="1838"/>
                    <a:pt x="875" y="1827"/>
                    <a:pt x="867" y="1816"/>
                  </a:cubicBezTo>
                  <a:lnTo>
                    <a:pt x="867" y="1816"/>
                  </a:lnTo>
                  <a:cubicBezTo>
                    <a:pt x="886" y="1838"/>
                    <a:pt x="899" y="1856"/>
                    <a:pt x="897" y="1856"/>
                  </a:cubicBezTo>
                  <a:cubicBezTo>
                    <a:pt x="897" y="1856"/>
                    <a:pt x="895" y="1854"/>
                    <a:pt x="891" y="1849"/>
                  </a:cubicBezTo>
                  <a:lnTo>
                    <a:pt x="891" y="1849"/>
                  </a:lnTo>
                  <a:cubicBezTo>
                    <a:pt x="1080" y="2104"/>
                    <a:pt x="1249" y="2370"/>
                    <a:pt x="1407" y="2656"/>
                  </a:cubicBezTo>
                  <a:cubicBezTo>
                    <a:pt x="1469" y="2779"/>
                    <a:pt x="1531" y="2912"/>
                    <a:pt x="1593" y="3046"/>
                  </a:cubicBezTo>
                  <a:lnTo>
                    <a:pt x="1593" y="3046"/>
                  </a:lnTo>
                  <a:cubicBezTo>
                    <a:pt x="1593" y="3049"/>
                    <a:pt x="1597" y="3061"/>
                    <a:pt x="1607" y="3088"/>
                  </a:cubicBezTo>
                  <a:cubicBezTo>
                    <a:pt x="1618" y="3132"/>
                    <a:pt x="1629" y="3165"/>
                    <a:pt x="1651" y="3198"/>
                  </a:cubicBezTo>
                  <a:cubicBezTo>
                    <a:pt x="1673" y="3276"/>
                    <a:pt x="1707" y="3354"/>
                    <a:pt x="1729" y="3431"/>
                  </a:cubicBezTo>
                  <a:cubicBezTo>
                    <a:pt x="1840" y="3752"/>
                    <a:pt x="1917" y="4085"/>
                    <a:pt x="1961" y="4428"/>
                  </a:cubicBezTo>
                  <a:cubicBezTo>
                    <a:pt x="2008" y="4734"/>
                    <a:pt x="2349" y="4939"/>
                    <a:pt x="2648" y="4939"/>
                  </a:cubicBezTo>
                  <a:cubicBezTo>
                    <a:pt x="2706" y="4939"/>
                    <a:pt x="2762" y="4932"/>
                    <a:pt x="2814" y="4915"/>
                  </a:cubicBezTo>
                  <a:cubicBezTo>
                    <a:pt x="3213" y="4783"/>
                    <a:pt x="3357" y="4450"/>
                    <a:pt x="3302" y="4062"/>
                  </a:cubicBezTo>
                  <a:cubicBezTo>
                    <a:pt x="3069" y="2578"/>
                    <a:pt x="2349" y="1216"/>
                    <a:pt x="1241" y="196"/>
                  </a:cubicBezTo>
                  <a:cubicBezTo>
                    <a:pt x="1104" y="71"/>
                    <a:pt x="917" y="1"/>
                    <a:pt x="7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469048" y="4631047"/>
              <a:ext cx="103341" cy="210614"/>
            </a:xfrm>
            <a:custGeom>
              <a:avLst/>
              <a:gdLst/>
              <a:ahLst/>
              <a:cxnLst/>
              <a:rect l="l" t="t" r="r" b="b"/>
              <a:pathLst>
                <a:path w="2970" h="6053" extrusionOk="0">
                  <a:moveTo>
                    <a:pt x="773" y="0"/>
                  </a:moveTo>
                  <a:cubicBezTo>
                    <a:pt x="656" y="0"/>
                    <a:pt x="539" y="30"/>
                    <a:pt x="433" y="92"/>
                  </a:cubicBezTo>
                  <a:cubicBezTo>
                    <a:pt x="101" y="291"/>
                    <a:pt x="1" y="712"/>
                    <a:pt x="178" y="1045"/>
                  </a:cubicBezTo>
                  <a:cubicBezTo>
                    <a:pt x="267" y="1222"/>
                    <a:pt x="355" y="1399"/>
                    <a:pt x="433" y="1576"/>
                  </a:cubicBezTo>
                  <a:cubicBezTo>
                    <a:pt x="477" y="1676"/>
                    <a:pt x="521" y="1776"/>
                    <a:pt x="566" y="1864"/>
                  </a:cubicBezTo>
                  <a:cubicBezTo>
                    <a:pt x="572" y="1883"/>
                    <a:pt x="574" y="1889"/>
                    <a:pt x="573" y="1889"/>
                  </a:cubicBezTo>
                  <a:cubicBezTo>
                    <a:pt x="570" y="1889"/>
                    <a:pt x="547" y="1835"/>
                    <a:pt x="547" y="1835"/>
                  </a:cubicBezTo>
                  <a:lnTo>
                    <a:pt x="547" y="1835"/>
                  </a:lnTo>
                  <a:cubicBezTo>
                    <a:pt x="546" y="1835"/>
                    <a:pt x="554" y="1853"/>
                    <a:pt x="577" y="1909"/>
                  </a:cubicBezTo>
                  <a:lnTo>
                    <a:pt x="621" y="2019"/>
                  </a:lnTo>
                  <a:cubicBezTo>
                    <a:pt x="776" y="2407"/>
                    <a:pt x="920" y="2784"/>
                    <a:pt x="1042" y="3183"/>
                  </a:cubicBezTo>
                  <a:cubicBezTo>
                    <a:pt x="1286" y="3947"/>
                    <a:pt x="1463" y="4745"/>
                    <a:pt x="1574" y="5542"/>
                  </a:cubicBezTo>
                  <a:cubicBezTo>
                    <a:pt x="1621" y="5841"/>
                    <a:pt x="1966" y="6053"/>
                    <a:pt x="2265" y="6053"/>
                  </a:cubicBezTo>
                  <a:cubicBezTo>
                    <a:pt x="2322" y="6053"/>
                    <a:pt x="2376" y="6045"/>
                    <a:pt x="2427" y="6030"/>
                  </a:cubicBezTo>
                  <a:cubicBezTo>
                    <a:pt x="2826" y="5897"/>
                    <a:pt x="2970" y="5553"/>
                    <a:pt x="2914" y="5177"/>
                  </a:cubicBezTo>
                  <a:cubicBezTo>
                    <a:pt x="2659" y="3493"/>
                    <a:pt x="2139" y="1864"/>
                    <a:pt x="1374" y="347"/>
                  </a:cubicBezTo>
                  <a:cubicBezTo>
                    <a:pt x="1248" y="124"/>
                    <a:pt x="1012" y="0"/>
                    <a:pt x="7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684150" y="4705926"/>
              <a:ext cx="48191" cy="160753"/>
            </a:xfrm>
            <a:custGeom>
              <a:avLst/>
              <a:gdLst/>
              <a:ahLst/>
              <a:cxnLst/>
              <a:rect l="l" t="t" r="r" b="b"/>
              <a:pathLst>
                <a:path w="1385" h="4620" extrusionOk="0">
                  <a:moveTo>
                    <a:pt x="693" y="0"/>
                  </a:moveTo>
                  <a:cubicBezTo>
                    <a:pt x="346" y="0"/>
                    <a:pt x="0" y="233"/>
                    <a:pt x="0" y="698"/>
                  </a:cubicBezTo>
                  <a:lnTo>
                    <a:pt x="0" y="3933"/>
                  </a:lnTo>
                  <a:cubicBezTo>
                    <a:pt x="0" y="4310"/>
                    <a:pt x="310" y="4620"/>
                    <a:pt x="698" y="4620"/>
                  </a:cubicBezTo>
                  <a:cubicBezTo>
                    <a:pt x="1075" y="4620"/>
                    <a:pt x="1385" y="4310"/>
                    <a:pt x="1385" y="3933"/>
                  </a:cubicBezTo>
                  <a:lnTo>
                    <a:pt x="1385" y="698"/>
                  </a:lnTo>
                  <a:cubicBezTo>
                    <a:pt x="1385" y="233"/>
                    <a:pt x="1039" y="0"/>
                    <a:pt x="6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334530" y="4780979"/>
              <a:ext cx="48226" cy="160857"/>
            </a:xfrm>
            <a:custGeom>
              <a:avLst/>
              <a:gdLst/>
              <a:ahLst/>
              <a:cxnLst/>
              <a:rect l="l" t="t" r="r" b="b"/>
              <a:pathLst>
                <a:path w="1386" h="4623" extrusionOk="0">
                  <a:moveTo>
                    <a:pt x="693" y="1"/>
                  </a:moveTo>
                  <a:cubicBezTo>
                    <a:pt x="347" y="1"/>
                    <a:pt x="1" y="231"/>
                    <a:pt x="1" y="690"/>
                  </a:cubicBezTo>
                  <a:lnTo>
                    <a:pt x="1" y="3925"/>
                  </a:lnTo>
                  <a:cubicBezTo>
                    <a:pt x="1" y="4313"/>
                    <a:pt x="300" y="4623"/>
                    <a:pt x="688" y="4623"/>
                  </a:cubicBezTo>
                  <a:cubicBezTo>
                    <a:pt x="1075" y="4623"/>
                    <a:pt x="1385" y="4313"/>
                    <a:pt x="1385" y="3925"/>
                  </a:cubicBezTo>
                  <a:lnTo>
                    <a:pt x="1385" y="690"/>
                  </a:lnTo>
                  <a:cubicBezTo>
                    <a:pt x="1385" y="231"/>
                    <a:pt x="1039" y="1"/>
                    <a:pt x="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460592" y="4956276"/>
              <a:ext cx="65171" cy="186466"/>
            </a:xfrm>
            <a:custGeom>
              <a:avLst/>
              <a:gdLst/>
              <a:ahLst/>
              <a:cxnLst/>
              <a:rect l="l" t="t" r="r" b="b"/>
              <a:pathLst>
                <a:path w="1873" h="5359" extrusionOk="0">
                  <a:moveTo>
                    <a:pt x="978" y="0"/>
                  </a:moveTo>
                  <a:cubicBezTo>
                    <a:pt x="915" y="0"/>
                    <a:pt x="854" y="9"/>
                    <a:pt x="798" y="28"/>
                  </a:cubicBezTo>
                  <a:cubicBezTo>
                    <a:pt x="410" y="150"/>
                    <a:pt x="266" y="493"/>
                    <a:pt x="321" y="881"/>
                  </a:cubicBezTo>
                  <a:lnTo>
                    <a:pt x="310" y="870"/>
                  </a:lnTo>
                  <a:lnTo>
                    <a:pt x="310" y="870"/>
                  </a:lnTo>
                  <a:cubicBezTo>
                    <a:pt x="316" y="916"/>
                    <a:pt x="319" y="938"/>
                    <a:pt x="319" y="938"/>
                  </a:cubicBezTo>
                  <a:cubicBezTo>
                    <a:pt x="318" y="938"/>
                    <a:pt x="316" y="918"/>
                    <a:pt x="310" y="881"/>
                  </a:cubicBezTo>
                  <a:lnTo>
                    <a:pt x="310" y="881"/>
                  </a:lnTo>
                  <a:cubicBezTo>
                    <a:pt x="310" y="925"/>
                    <a:pt x="321" y="970"/>
                    <a:pt x="332" y="1014"/>
                  </a:cubicBezTo>
                  <a:cubicBezTo>
                    <a:pt x="344" y="1103"/>
                    <a:pt x="344" y="1191"/>
                    <a:pt x="355" y="1280"/>
                  </a:cubicBezTo>
                  <a:cubicBezTo>
                    <a:pt x="366" y="1424"/>
                    <a:pt x="377" y="1579"/>
                    <a:pt x="388" y="1734"/>
                  </a:cubicBezTo>
                  <a:cubicBezTo>
                    <a:pt x="399" y="2055"/>
                    <a:pt x="399" y="2365"/>
                    <a:pt x="388" y="2687"/>
                  </a:cubicBezTo>
                  <a:cubicBezTo>
                    <a:pt x="377" y="2853"/>
                    <a:pt x="366" y="3019"/>
                    <a:pt x="344" y="3174"/>
                  </a:cubicBezTo>
                  <a:cubicBezTo>
                    <a:pt x="344" y="3241"/>
                    <a:pt x="332" y="3318"/>
                    <a:pt x="321" y="3373"/>
                  </a:cubicBezTo>
                  <a:cubicBezTo>
                    <a:pt x="326" y="3342"/>
                    <a:pt x="328" y="3330"/>
                    <a:pt x="328" y="3330"/>
                  </a:cubicBezTo>
                  <a:lnTo>
                    <a:pt x="328" y="3330"/>
                  </a:lnTo>
                  <a:cubicBezTo>
                    <a:pt x="326" y="3330"/>
                    <a:pt x="299" y="3491"/>
                    <a:pt x="299" y="3517"/>
                  </a:cubicBezTo>
                  <a:cubicBezTo>
                    <a:pt x="244" y="3839"/>
                    <a:pt x="177" y="4160"/>
                    <a:pt x="100" y="4481"/>
                  </a:cubicBezTo>
                  <a:cubicBezTo>
                    <a:pt x="0" y="4847"/>
                    <a:pt x="211" y="5235"/>
                    <a:pt x="587" y="5334"/>
                  </a:cubicBezTo>
                  <a:cubicBezTo>
                    <a:pt x="648" y="5351"/>
                    <a:pt x="710" y="5359"/>
                    <a:pt x="770" y="5359"/>
                  </a:cubicBezTo>
                  <a:cubicBezTo>
                    <a:pt x="1071" y="5359"/>
                    <a:pt x="1346" y="5160"/>
                    <a:pt x="1429" y="4847"/>
                  </a:cubicBezTo>
                  <a:cubicBezTo>
                    <a:pt x="1795" y="3429"/>
                    <a:pt x="1872" y="1956"/>
                    <a:pt x="1651" y="504"/>
                  </a:cubicBezTo>
                  <a:cubicBezTo>
                    <a:pt x="1614" y="210"/>
                    <a:pt x="1280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632862" y="5006242"/>
              <a:ext cx="64406" cy="122931"/>
            </a:xfrm>
            <a:custGeom>
              <a:avLst/>
              <a:gdLst/>
              <a:ahLst/>
              <a:cxnLst/>
              <a:rect l="l" t="t" r="r" b="b"/>
              <a:pathLst>
                <a:path w="1851" h="3533" extrusionOk="0">
                  <a:moveTo>
                    <a:pt x="1640" y="1107"/>
                  </a:moveTo>
                  <a:lnTo>
                    <a:pt x="1586" y="1242"/>
                  </a:lnTo>
                  <a:lnTo>
                    <a:pt x="1586" y="1242"/>
                  </a:lnTo>
                  <a:cubicBezTo>
                    <a:pt x="1603" y="1197"/>
                    <a:pt x="1621" y="1151"/>
                    <a:pt x="1640" y="1107"/>
                  </a:cubicBezTo>
                  <a:close/>
                  <a:moveTo>
                    <a:pt x="1401" y="2584"/>
                  </a:moveTo>
                  <a:cubicBezTo>
                    <a:pt x="1404" y="2615"/>
                    <a:pt x="1408" y="2645"/>
                    <a:pt x="1412" y="2676"/>
                  </a:cubicBezTo>
                  <a:lnTo>
                    <a:pt x="1412" y="2676"/>
                  </a:lnTo>
                  <a:cubicBezTo>
                    <a:pt x="1413" y="2679"/>
                    <a:pt x="1413" y="2682"/>
                    <a:pt x="1414" y="2685"/>
                  </a:cubicBezTo>
                  <a:lnTo>
                    <a:pt x="1414" y="2685"/>
                  </a:lnTo>
                  <a:lnTo>
                    <a:pt x="1401" y="2584"/>
                  </a:lnTo>
                  <a:close/>
                  <a:moveTo>
                    <a:pt x="1074" y="0"/>
                  </a:moveTo>
                  <a:cubicBezTo>
                    <a:pt x="839" y="0"/>
                    <a:pt x="604" y="107"/>
                    <a:pt x="488" y="331"/>
                  </a:cubicBezTo>
                  <a:cubicBezTo>
                    <a:pt x="289" y="719"/>
                    <a:pt x="145" y="1140"/>
                    <a:pt x="78" y="1572"/>
                  </a:cubicBezTo>
                  <a:cubicBezTo>
                    <a:pt x="1" y="2048"/>
                    <a:pt x="1" y="2536"/>
                    <a:pt x="78" y="3023"/>
                  </a:cubicBezTo>
                  <a:cubicBezTo>
                    <a:pt x="123" y="3200"/>
                    <a:pt x="234" y="3344"/>
                    <a:pt x="389" y="3433"/>
                  </a:cubicBezTo>
                  <a:cubicBezTo>
                    <a:pt x="501" y="3500"/>
                    <a:pt x="623" y="3532"/>
                    <a:pt x="744" y="3532"/>
                  </a:cubicBezTo>
                  <a:cubicBezTo>
                    <a:pt x="980" y="3532"/>
                    <a:pt x="1209" y="3409"/>
                    <a:pt x="1341" y="3189"/>
                  </a:cubicBezTo>
                  <a:cubicBezTo>
                    <a:pt x="1415" y="3032"/>
                    <a:pt x="1449" y="2854"/>
                    <a:pt x="1414" y="2685"/>
                  </a:cubicBezTo>
                  <a:lnTo>
                    <a:pt x="1414" y="2685"/>
                  </a:lnTo>
                  <a:lnTo>
                    <a:pt x="1419" y="2724"/>
                  </a:lnTo>
                  <a:cubicBezTo>
                    <a:pt x="1416" y="2708"/>
                    <a:pt x="1414" y="2692"/>
                    <a:pt x="1412" y="2676"/>
                  </a:cubicBezTo>
                  <a:lnTo>
                    <a:pt x="1412" y="2676"/>
                  </a:lnTo>
                  <a:cubicBezTo>
                    <a:pt x="1411" y="2670"/>
                    <a:pt x="1409" y="2664"/>
                    <a:pt x="1408" y="2658"/>
                  </a:cubicBezTo>
                  <a:lnTo>
                    <a:pt x="1397" y="2547"/>
                  </a:lnTo>
                  <a:lnTo>
                    <a:pt x="1401" y="2584"/>
                  </a:lnTo>
                  <a:lnTo>
                    <a:pt x="1401" y="2584"/>
                  </a:lnTo>
                  <a:cubicBezTo>
                    <a:pt x="1382" y="2393"/>
                    <a:pt x="1380" y="2202"/>
                    <a:pt x="1397" y="2011"/>
                  </a:cubicBezTo>
                  <a:lnTo>
                    <a:pt x="1397" y="2011"/>
                  </a:lnTo>
                  <a:lnTo>
                    <a:pt x="1397" y="2015"/>
                  </a:lnTo>
                  <a:cubicBezTo>
                    <a:pt x="1397" y="2013"/>
                    <a:pt x="1397" y="2012"/>
                    <a:pt x="1397" y="2010"/>
                  </a:cubicBezTo>
                  <a:lnTo>
                    <a:pt x="1397" y="2010"/>
                  </a:lnTo>
                  <a:cubicBezTo>
                    <a:pt x="1397" y="2010"/>
                    <a:pt x="1397" y="2011"/>
                    <a:pt x="1397" y="2011"/>
                  </a:cubicBezTo>
                  <a:lnTo>
                    <a:pt x="1397" y="2011"/>
                  </a:lnTo>
                  <a:lnTo>
                    <a:pt x="1403" y="1960"/>
                  </a:lnTo>
                  <a:lnTo>
                    <a:pt x="1403" y="1960"/>
                  </a:lnTo>
                  <a:cubicBezTo>
                    <a:pt x="1401" y="1977"/>
                    <a:pt x="1399" y="1993"/>
                    <a:pt x="1397" y="2010"/>
                  </a:cubicBezTo>
                  <a:lnTo>
                    <a:pt x="1397" y="2010"/>
                  </a:lnTo>
                  <a:cubicBezTo>
                    <a:pt x="1403" y="1949"/>
                    <a:pt x="1410" y="1888"/>
                    <a:pt x="1419" y="1827"/>
                  </a:cubicBezTo>
                  <a:lnTo>
                    <a:pt x="1419" y="1827"/>
                  </a:lnTo>
                  <a:lnTo>
                    <a:pt x="1403" y="1960"/>
                  </a:lnTo>
                  <a:lnTo>
                    <a:pt x="1403" y="1960"/>
                  </a:lnTo>
                  <a:cubicBezTo>
                    <a:pt x="1434" y="1722"/>
                    <a:pt x="1496" y="1485"/>
                    <a:pt x="1580" y="1258"/>
                  </a:cubicBezTo>
                  <a:lnTo>
                    <a:pt x="1580" y="1258"/>
                  </a:lnTo>
                  <a:cubicBezTo>
                    <a:pt x="1611" y="1186"/>
                    <a:pt x="1643" y="1112"/>
                    <a:pt x="1685" y="1029"/>
                  </a:cubicBezTo>
                  <a:cubicBezTo>
                    <a:pt x="1851" y="708"/>
                    <a:pt x="1773" y="265"/>
                    <a:pt x="1430" y="88"/>
                  </a:cubicBezTo>
                  <a:cubicBezTo>
                    <a:pt x="1323" y="30"/>
                    <a:pt x="1198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4"/>
            <p:cNvSpPr/>
            <p:nvPr/>
          </p:nvSpPr>
          <p:spPr>
            <a:xfrm>
              <a:off x="772008" y="5007355"/>
              <a:ext cx="75610" cy="84830"/>
            </a:xfrm>
            <a:custGeom>
              <a:avLst/>
              <a:gdLst/>
              <a:ahLst/>
              <a:cxnLst/>
              <a:rect l="l" t="t" r="r" b="b"/>
              <a:pathLst>
                <a:path w="2173" h="2438" extrusionOk="0">
                  <a:moveTo>
                    <a:pt x="1452" y="1"/>
                  </a:moveTo>
                  <a:cubicBezTo>
                    <a:pt x="1392" y="1"/>
                    <a:pt x="1332" y="8"/>
                    <a:pt x="1275" y="22"/>
                  </a:cubicBezTo>
                  <a:lnTo>
                    <a:pt x="1109" y="100"/>
                  </a:lnTo>
                  <a:cubicBezTo>
                    <a:pt x="1009" y="155"/>
                    <a:pt x="920" y="244"/>
                    <a:pt x="865" y="344"/>
                  </a:cubicBezTo>
                  <a:lnTo>
                    <a:pt x="112" y="1396"/>
                  </a:lnTo>
                  <a:cubicBezTo>
                    <a:pt x="56" y="1473"/>
                    <a:pt x="34" y="1562"/>
                    <a:pt x="23" y="1651"/>
                  </a:cubicBezTo>
                  <a:cubicBezTo>
                    <a:pt x="1" y="1750"/>
                    <a:pt x="12" y="1839"/>
                    <a:pt x="45" y="1928"/>
                  </a:cubicBezTo>
                  <a:cubicBezTo>
                    <a:pt x="90" y="2105"/>
                    <a:pt x="200" y="2249"/>
                    <a:pt x="355" y="2349"/>
                  </a:cubicBezTo>
                  <a:cubicBezTo>
                    <a:pt x="466" y="2408"/>
                    <a:pt x="587" y="2437"/>
                    <a:pt x="707" y="2437"/>
                  </a:cubicBezTo>
                  <a:cubicBezTo>
                    <a:pt x="768" y="2437"/>
                    <a:pt x="828" y="2430"/>
                    <a:pt x="887" y="2415"/>
                  </a:cubicBezTo>
                  <a:lnTo>
                    <a:pt x="1053" y="2349"/>
                  </a:lnTo>
                  <a:cubicBezTo>
                    <a:pt x="1164" y="2282"/>
                    <a:pt x="1242" y="2205"/>
                    <a:pt x="1308" y="2094"/>
                  </a:cubicBezTo>
                  <a:cubicBezTo>
                    <a:pt x="1552" y="1750"/>
                    <a:pt x="1807" y="1396"/>
                    <a:pt x="2061" y="1041"/>
                  </a:cubicBezTo>
                  <a:cubicBezTo>
                    <a:pt x="2139" y="875"/>
                    <a:pt x="2172" y="687"/>
                    <a:pt x="2128" y="510"/>
                  </a:cubicBezTo>
                  <a:cubicBezTo>
                    <a:pt x="2084" y="332"/>
                    <a:pt x="1962" y="188"/>
                    <a:pt x="1807" y="100"/>
                  </a:cubicBezTo>
                  <a:cubicBezTo>
                    <a:pt x="1702" y="32"/>
                    <a:pt x="1577" y="1"/>
                    <a:pt x="1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4"/>
            <p:cNvSpPr/>
            <p:nvPr/>
          </p:nvSpPr>
          <p:spPr>
            <a:xfrm>
              <a:off x="759308" y="4468485"/>
              <a:ext cx="48226" cy="85909"/>
            </a:xfrm>
            <a:custGeom>
              <a:avLst/>
              <a:gdLst/>
              <a:ahLst/>
              <a:cxnLst/>
              <a:rect l="l" t="t" r="r" b="b"/>
              <a:pathLst>
                <a:path w="1386" h="2469" extrusionOk="0">
                  <a:moveTo>
                    <a:pt x="687" y="0"/>
                  </a:moveTo>
                  <a:cubicBezTo>
                    <a:pt x="510" y="0"/>
                    <a:pt x="333" y="78"/>
                    <a:pt x="200" y="211"/>
                  </a:cubicBezTo>
                  <a:cubicBezTo>
                    <a:pt x="78" y="333"/>
                    <a:pt x="0" y="510"/>
                    <a:pt x="0" y="698"/>
                  </a:cubicBezTo>
                  <a:lnTo>
                    <a:pt x="0" y="1773"/>
                  </a:lnTo>
                  <a:cubicBezTo>
                    <a:pt x="0" y="1961"/>
                    <a:pt x="78" y="2127"/>
                    <a:pt x="200" y="2260"/>
                  </a:cubicBezTo>
                  <a:cubicBezTo>
                    <a:pt x="338" y="2399"/>
                    <a:pt x="515" y="2468"/>
                    <a:pt x="693" y="2468"/>
                  </a:cubicBezTo>
                  <a:cubicBezTo>
                    <a:pt x="870" y="2468"/>
                    <a:pt x="1047" y="2399"/>
                    <a:pt x="1186" y="2260"/>
                  </a:cubicBezTo>
                  <a:cubicBezTo>
                    <a:pt x="1308" y="2127"/>
                    <a:pt x="1385" y="1961"/>
                    <a:pt x="1385" y="1773"/>
                  </a:cubicBezTo>
                  <a:lnTo>
                    <a:pt x="1385" y="698"/>
                  </a:lnTo>
                  <a:cubicBezTo>
                    <a:pt x="1385" y="510"/>
                    <a:pt x="1308" y="333"/>
                    <a:pt x="1186" y="211"/>
                  </a:cubicBezTo>
                  <a:cubicBezTo>
                    <a:pt x="1053" y="78"/>
                    <a:pt x="876" y="0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884187" y="4868593"/>
              <a:ext cx="48226" cy="85596"/>
            </a:xfrm>
            <a:custGeom>
              <a:avLst/>
              <a:gdLst/>
              <a:ahLst/>
              <a:cxnLst/>
              <a:rect l="l" t="t" r="r" b="b"/>
              <a:pathLst>
                <a:path w="1386" h="2460" extrusionOk="0">
                  <a:moveTo>
                    <a:pt x="693" y="0"/>
                  </a:moveTo>
                  <a:cubicBezTo>
                    <a:pt x="516" y="0"/>
                    <a:pt x="338" y="67"/>
                    <a:pt x="200" y="200"/>
                  </a:cubicBezTo>
                  <a:cubicBezTo>
                    <a:pt x="78" y="332"/>
                    <a:pt x="1" y="510"/>
                    <a:pt x="1" y="687"/>
                  </a:cubicBezTo>
                  <a:lnTo>
                    <a:pt x="1" y="1773"/>
                  </a:lnTo>
                  <a:cubicBezTo>
                    <a:pt x="1" y="1950"/>
                    <a:pt x="78" y="2127"/>
                    <a:pt x="200" y="2260"/>
                  </a:cubicBezTo>
                  <a:cubicBezTo>
                    <a:pt x="333" y="2382"/>
                    <a:pt x="510" y="2459"/>
                    <a:pt x="698" y="2459"/>
                  </a:cubicBezTo>
                  <a:cubicBezTo>
                    <a:pt x="876" y="2459"/>
                    <a:pt x="1053" y="2382"/>
                    <a:pt x="1186" y="2260"/>
                  </a:cubicBezTo>
                  <a:cubicBezTo>
                    <a:pt x="1308" y="2127"/>
                    <a:pt x="1385" y="1950"/>
                    <a:pt x="1385" y="1773"/>
                  </a:cubicBezTo>
                  <a:lnTo>
                    <a:pt x="1385" y="687"/>
                  </a:lnTo>
                  <a:cubicBezTo>
                    <a:pt x="1385" y="510"/>
                    <a:pt x="1308" y="332"/>
                    <a:pt x="1186" y="200"/>
                  </a:cubicBezTo>
                  <a:cubicBezTo>
                    <a:pt x="1047" y="67"/>
                    <a:pt x="870" y="0"/>
                    <a:pt x="6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255511" y="5019186"/>
              <a:ext cx="95338" cy="111866"/>
            </a:xfrm>
            <a:custGeom>
              <a:avLst/>
              <a:gdLst/>
              <a:ahLst/>
              <a:cxnLst/>
              <a:rect l="l" t="t" r="r" b="b"/>
              <a:pathLst>
                <a:path w="2740" h="3215" extrusionOk="0">
                  <a:moveTo>
                    <a:pt x="1830" y="0"/>
                  </a:moveTo>
                  <a:cubicBezTo>
                    <a:pt x="1626" y="0"/>
                    <a:pt x="1421" y="93"/>
                    <a:pt x="1275" y="314"/>
                  </a:cubicBezTo>
                  <a:lnTo>
                    <a:pt x="233" y="2130"/>
                  </a:lnTo>
                  <a:cubicBezTo>
                    <a:pt x="1" y="2463"/>
                    <a:pt x="112" y="2917"/>
                    <a:pt x="455" y="3116"/>
                  </a:cubicBezTo>
                  <a:cubicBezTo>
                    <a:pt x="564" y="3183"/>
                    <a:pt x="684" y="3214"/>
                    <a:pt x="803" y="3214"/>
                  </a:cubicBezTo>
                  <a:cubicBezTo>
                    <a:pt x="1059" y="3214"/>
                    <a:pt x="1309" y="3070"/>
                    <a:pt x="1430" y="2828"/>
                  </a:cubicBezTo>
                  <a:lnTo>
                    <a:pt x="2471" y="1012"/>
                  </a:lnTo>
                  <a:cubicBezTo>
                    <a:pt x="2740" y="474"/>
                    <a:pt x="2290" y="0"/>
                    <a:pt x="1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171864" y="4355993"/>
              <a:ext cx="56333" cy="48539"/>
            </a:xfrm>
            <a:custGeom>
              <a:avLst/>
              <a:gdLst/>
              <a:ahLst/>
              <a:cxnLst/>
              <a:rect l="l" t="t" r="r" b="b"/>
              <a:pathLst>
                <a:path w="1619" h="1395" extrusionOk="0">
                  <a:moveTo>
                    <a:pt x="695" y="1"/>
                  </a:moveTo>
                  <a:cubicBezTo>
                    <a:pt x="339" y="1"/>
                    <a:pt x="1" y="278"/>
                    <a:pt x="1" y="697"/>
                  </a:cubicBezTo>
                  <a:cubicBezTo>
                    <a:pt x="1" y="1073"/>
                    <a:pt x="311" y="1384"/>
                    <a:pt x="699" y="1395"/>
                  </a:cubicBezTo>
                  <a:cubicBezTo>
                    <a:pt x="1308" y="1395"/>
                    <a:pt x="1618" y="641"/>
                    <a:pt x="1186" y="209"/>
                  </a:cubicBezTo>
                  <a:cubicBezTo>
                    <a:pt x="1042" y="65"/>
                    <a:pt x="866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34667" y="3868724"/>
              <a:ext cx="101775" cy="87370"/>
            </a:xfrm>
            <a:custGeom>
              <a:avLst/>
              <a:gdLst/>
              <a:ahLst/>
              <a:cxnLst/>
              <a:rect l="l" t="t" r="r" b="b"/>
              <a:pathLst>
                <a:path w="2925" h="2511" extrusionOk="0">
                  <a:moveTo>
                    <a:pt x="1485" y="895"/>
                  </a:moveTo>
                  <a:lnTo>
                    <a:pt x="1529" y="953"/>
                  </a:lnTo>
                  <a:cubicBezTo>
                    <a:pt x="1513" y="935"/>
                    <a:pt x="1499" y="915"/>
                    <a:pt x="1485" y="895"/>
                  </a:cubicBezTo>
                  <a:close/>
                  <a:moveTo>
                    <a:pt x="1662" y="1053"/>
                  </a:moveTo>
                  <a:lnTo>
                    <a:pt x="1716" y="1075"/>
                  </a:lnTo>
                  <a:lnTo>
                    <a:pt x="1716" y="1075"/>
                  </a:lnTo>
                  <a:cubicBezTo>
                    <a:pt x="1698" y="1068"/>
                    <a:pt x="1680" y="1061"/>
                    <a:pt x="1662" y="1053"/>
                  </a:cubicBezTo>
                  <a:close/>
                  <a:moveTo>
                    <a:pt x="1993" y="1131"/>
                  </a:moveTo>
                  <a:cubicBezTo>
                    <a:pt x="1983" y="1133"/>
                    <a:pt x="1974" y="1135"/>
                    <a:pt x="1964" y="1138"/>
                  </a:cubicBezTo>
                  <a:lnTo>
                    <a:pt x="1964" y="1138"/>
                  </a:lnTo>
                  <a:cubicBezTo>
                    <a:pt x="1961" y="1137"/>
                    <a:pt x="1958" y="1136"/>
                    <a:pt x="1954" y="1136"/>
                  </a:cubicBezTo>
                  <a:lnTo>
                    <a:pt x="1954" y="1136"/>
                  </a:lnTo>
                  <a:lnTo>
                    <a:pt x="1993" y="1131"/>
                  </a:lnTo>
                  <a:close/>
                  <a:moveTo>
                    <a:pt x="1944" y="1137"/>
                  </a:moveTo>
                  <a:lnTo>
                    <a:pt x="1960" y="1139"/>
                  </a:lnTo>
                  <a:lnTo>
                    <a:pt x="1960" y="1139"/>
                  </a:lnTo>
                  <a:cubicBezTo>
                    <a:pt x="1957" y="1140"/>
                    <a:pt x="1953" y="1141"/>
                    <a:pt x="1950" y="1142"/>
                  </a:cubicBezTo>
                  <a:lnTo>
                    <a:pt x="1906" y="1142"/>
                  </a:lnTo>
                  <a:lnTo>
                    <a:pt x="1944" y="1137"/>
                  </a:lnTo>
                  <a:close/>
                  <a:moveTo>
                    <a:pt x="698" y="1"/>
                  </a:moveTo>
                  <a:cubicBezTo>
                    <a:pt x="521" y="1"/>
                    <a:pt x="344" y="67"/>
                    <a:pt x="211" y="200"/>
                  </a:cubicBezTo>
                  <a:cubicBezTo>
                    <a:pt x="78" y="333"/>
                    <a:pt x="0" y="510"/>
                    <a:pt x="0" y="698"/>
                  </a:cubicBezTo>
                  <a:cubicBezTo>
                    <a:pt x="22" y="986"/>
                    <a:pt x="111" y="1275"/>
                    <a:pt x="255" y="1529"/>
                  </a:cubicBezTo>
                  <a:cubicBezTo>
                    <a:pt x="366" y="1729"/>
                    <a:pt x="521" y="1906"/>
                    <a:pt x="698" y="2050"/>
                  </a:cubicBezTo>
                  <a:cubicBezTo>
                    <a:pt x="920" y="2227"/>
                    <a:pt x="1174" y="2360"/>
                    <a:pt x="1451" y="2449"/>
                  </a:cubicBezTo>
                  <a:cubicBezTo>
                    <a:pt x="1602" y="2491"/>
                    <a:pt x="1758" y="2510"/>
                    <a:pt x="1916" y="2510"/>
                  </a:cubicBezTo>
                  <a:cubicBezTo>
                    <a:pt x="2049" y="2510"/>
                    <a:pt x="2184" y="2496"/>
                    <a:pt x="2315" y="2471"/>
                  </a:cubicBezTo>
                  <a:cubicBezTo>
                    <a:pt x="2493" y="2427"/>
                    <a:pt x="2648" y="2316"/>
                    <a:pt x="2736" y="2161"/>
                  </a:cubicBezTo>
                  <a:cubicBezTo>
                    <a:pt x="2925" y="1828"/>
                    <a:pt x="2814" y="1407"/>
                    <a:pt x="2493" y="1208"/>
                  </a:cubicBezTo>
                  <a:lnTo>
                    <a:pt x="2327" y="1142"/>
                  </a:lnTo>
                  <a:cubicBezTo>
                    <a:pt x="2266" y="1125"/>
                    <a:pt x="2202" y="1117"/>
                    <a:pt x="2138" y="1117"/>
                  </a:cubicBezTo>
                  <a:cubicBezTo>
                    <a:pt x="2101" y="1117"/>
                    <a:pt x="2064" y="1120"/>
                    <a:pt x="2027" y="1125"/>
                  </a:cubicBezTo>
                  <a:lnTo>
                    <a:pt x="2027" y="1125"/>
                  </a:lnTo>
                  <a:cubicBezTo>
                    <a:pt x="1999" y="1127"/>
                    <a:pt x="1972" y="1128"/>
                    <a:pt x="1944" y="1128"/>
                  </a:cubicBezTo>
                  <a:cubicBezTo>
                    <a:pt x="1934" y="1128"/>
                    <a:pt x="1924" y="1128"/>
                    <a:pt x="1913" y="1127"/>
                  </a:cubicBezTo>
                  <a:lnTo>
                    <a:pt x="1913" y="1127"/>
                  </a:lnTo>
                  <a:cubicBezTo>
                    <a:pt x="1861" y="1116"/>
                    <a:pt x="1808" y="1104"/>
                    <a:pt x="1758" y="1089"/>
                  </a:cubicBezTo>
                  <a:lnTo>
                    <a:pt x="1758" y="1089"/>
                  </a:lnTo>
                  <a:cubicBezTo>
                    <a:pt x="1696" y="1059"/>
                    <a:pt x="1640" y="1024"/>
                    <a:pt x="1585" y="986"/>
                  </a:cubicBezTo>
                  <a:lnTo>
                    <a:pt x="1585" y="986"/>
                  </a:lnTo>
                  <a:cubicBezTo>
                    <a:pt x="1544" y="948"/>
                    <a:pt x="1504" y="910"/>
                    <a:pt x="1469" y="869"/>
                  </a:cubicBezTo>
                  <a:lnTo>
                    <a:pt x="1469" y="869"/>
                  </a:lnTo>
                  <a:cubicBezTo>
                    <a:pt x="1444" y="829"/>
                    <a:pt x="1423" y="787"/>
                    <a:pt x="1403" y="746"/>
                  </a:cubicBezTo>
                  <a:lnTo>
                    <a:pt x="1403" y="746"/>
                  </a:lnTo>
                  <a:cubicBezTo>
                    <a:pt x="1396" y="724"/>
                    <a:pt x="1389" y="703"/>
                    <a:pt x="1384" y="681"/>
                  </a:cubicBezTo>
                  <a:lnTo>
                    <a:pt x="1384" y="681"/>
                  </a:lnTo>
                  <a:cubicBezTo>
                    <a:pt x="1370" y="500"/>
                    <a:pt x="1304" y="340"/>
                    <a:pt x="1186" y="200"/>
                  </a:cubicBezTo>
                  <a:cubicBezTo>
                    <a:pt x="1053" y="67"/>
                    <a:pt x="875" y="1"/>
                    <a:pt x="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31570" y="4133931"/>
              <a:ext cx="101427" cy="83821"/>
            </a:xfrm>
            <a:custGeom>
              <a:avLst/>
              <a:gdLst/>
              <a:ahLst/>
              <a:cxnLst/>
              <a:rect l="l" t="t" r="r" b="b"/>
              <a:pathLst>
                <a:path w="2915" h="2409" extrusionOk="0">
                  <a:moveTo>
                    <a:pt x="714" y="0"/>
                  </a:moveTo>
                  <a:cubicBezTo>
                    <a:pt x="479" y="0"/>
                    <a:pt x="247" y="123"/>
                    <a:pt x="122" y="343"/>
                  </a:cubicBezTo>
                  <a:cubicBezTo>
                    <a:pt x="23" y="510"/>
                    <a:pt x="1" y="698"/>
                    <a:pt x="56" y="886"/>
                  </a:cubicBezTo>
                  <a:cubicBezTo>
                    <a:pt x="100" y="1052"/>
                    <a:pt x="222" y="1196"/>
                    <a:pt x="366" y="1296"/>
                  </a:cubicBezTo>
                  <a:lnTo>
                    <a:pt x="1851" y="2315"/>
                  </a:lnTo>
                  <a:cubicBezTo>
                    <a:pt x="1954" y="2374"/>
                    <a:pt x="2077" y="2409"/>
                    <a:pt x="2200" y="2409"/>
                  </a:cubicBezTo>
                  <a:cubicBezTo>
                    <a:pt x="2262" y="2409"/>
                    <a:pt x="2323" y="2400"/>
                    <a:pt x="2382" y="2382"/>
                  </a:cubicBezTo>
                  <a:cubicBezTo>
                    <a:pt x="2548" y="2337"/>
                    <a:pt x="2704" y="2227"/>
                    <a:pt x="2792" y="2072"/>
                  </a:cubicBezTo>
                  <a:cubicBezTo>
                    <a:pt x="2892" y="1905"/>
                    <a:pt x="2914" y="1717"/>
                    <a:pt x="2870" y="1529"/>
                  </a:cubicBezTo>
                  <a:cubicBezTo>
                    <a:pt x="2814" y="1363"/>
                    <a:pt x="2693" y="1219"/>
                    <a:pt x="2548" y="1119"/>
                  </a:cubicBezTo>
                  <a:lnTo>
                    <a:pt x="1064" y="100"/>
                  </a:lnTo>
                  <a:cubicBezTo>
                    <a:pt x="956" y="32"/>
                    <a:pt x="834" y="0"/>
                    <a:pt x="7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-14742" y="3231105"/>
              <a:ext cx="172792" cy="121295"/>
            </a:xfrm>
            <a:custGeom>
              <a:avLst/>
              <a:gdLst/>
              <a:ahLst/>
              <a:cxnLst/>
              <a:rect l="l" t="t" r="r" b="b"/>
              <a:pathLst>
                <a:path w="4966" h="3486" extrusionOk="0">
                  <a:moveTo>
                    <a:pt x="1002" y="1"/>
                  </a:moveTo>
                  <a:cubicBezTo>
                    <a:pt x="389" y="1"/>
                    <a:pt x="0" y="920"/>
                    <a:pt x="678" y="1310"/>
                  </a:cubicBezTo>
                  <a:cubicBezTo>
                    <a:pt x="1254" y="1631"/>
                    <a:pt x="1797" y="1986"/>
                    <a:pt x="2340" y="2352"/>
                  </a:cubicBezTo>
                  <a:cubicBezTo>
                    <a:pt x="2533" y="2475"/>
                    <a:pt x="2721" y="2604"/>
                    <a:pt x="2907" y="2735"/>
                  </a:cubicBezTo>
                  <a:lnTo>
                    <a:pt x="2907" y="2735"/>
                  </a:lnTo>
                  <a:cubicBezTo>
                    <a:pt x="2975" y="2920"/>
                    <a:pt x="3119" y="3074"/>
                    <a:pt x="3312" y="3151"/>
                  </a:cubicBezTo>
                  <a:lnTo>
                    <a:pt x="3312" y="3151"/>
                  </a:lnTo>
                  <a:cubicBezTo>
                    <a:pt x="3325" y="3159"/>
                    <a:pt x="3338" y="3166"/>
                    <a:pt x="3348" y="3171"/>
                  </a:cubicBezTo>
                  <a:cubicBezTo>
                    <a:pt x="3403" y="3193"/>
                    <a:pt x="3447" y="3227"/>
                    <a:pt x="3503" y="3260"/>
                  </a:cubicBezTo>
                  <a:cubicBezTo>
                    <a:pt x="3625" y="3349"/>
                    <a:pt x="3758" y="3415"/>
                    <a:pt x="3902" y="3459"/>
                  </a:cubicBezTo>
                  <a:cubicBezTo>
                    <a:pt x="3967" y="3477"/>
                    <a:pt x="4031" y="3486"/>
                    <a:pt x="4094" y="3486"/>
                  </a:cubicBezTo>
                  <a:cubicBezTo>
                    <a:pt x="4599" y="3486"/>
                    <a:pt x="4966" y="2924"/>
                    <a:pt x="4699" y="2440"/>
                  </a:cubicBezTo>
                  <a:cubicBezTo>
                    <a:pt x="4555" y="2219"/>
                    <a:pt x="4356" y="2041"/>
                    <a:pt x="4145" y="1908"/>
                  </a:cubicBezTo>
                  <a:cubicBezTo>
                    <a:pt x="3248" y="1277"/>
                    <a:pt x="2340" y="657"/>
                    <a:pt x="1376" y="114"/>
                  </a:cubicBezTo>
                  <a:cubicBezTo>
                    <a:pt x="1247" y="35"/>
                    <a:pt x="1120" y="1"/>
                    <a:pt x="1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7673874" y="2557057"/>
              <a:ext cx="1975869" cy="3240876"/>
            </a:xfrm>
            <a:custGeom>
              <a:avLst/>
              <a:gdLst/>
              <a:ahLst/>
              <a:cxnLst/>
              <a:rect l="l" t="t" r="r" b="b"/>
              <a:pathLst>
                <a:path w="56786" h="93142" fill="none" extrusionOk="0">
                  <a:moveTo>
                    <a:pt x="56785" y="10258"/>
                  </a:moveTo>
                  <a:cubicBezTo>
                    <a:pt x="53894" y="7345"/>
                    <a:pt x="50349" y="5140"/>
                    <a:pt x="46594" y="3501"/>
                  </a:cubicBezTo>
                  <a:cubicBezTo>
                    <a:pt x="40124" y="698"/>
                    <a:pt x="31550" y="0"/>
                    <a:pt x="26964" y="5351"/>
                  </a:cubicBezTo>
                  <a:cubicBezTo>
                    <a:pt x="24283" y="8486"/>
                    <a:pt x="23718" y="12906"/>
                    <a:pt x="23884" y="17027"/>
                  </a:cubicBezTo>
                  <a:cubicBezTo>
                    <a:pt x="24039" y="21147"/>
                    <a:pt x="24804" y="25268"/>
                    <a:pt x="24327" y="29367"/>
                  </a:cubicBezTo>
                  <a:cubicBezTo>
                    <a:pt x="23840" y="33455"/>
                    <a:pt x="21768" y="37709"/>
                    <a:pt x="17969" y="39293"/>
                  </a:cubicBezTo>
                  <a:cubicBezTo>
                    <a:pt x="15111" y="40489"/>
                    <a:pt x="11776" y="39991"/>
                    <a:pt x="8896" y="41121"/>
                  </a:cubicBezTo>
                  <a:cubicBezTo>
                    <a:pt x="3756" y="43137"/>
                    <a:pt x="1" y="48964"/>
                    <a:pt x="1186" y="54358"/>
                  </a:cubicBezTo>
                  <a:cubicBezTo>
                    <a:pt x="2371" y="59753"/>
                    <a:pt x="7633" y="65082"/>
                    <a:pt x="10613" y="69734"/>
                  </a:cubicBezTo>
                  <a:cubicBezTo>
                    <a:pt x="15122" y="76769"/>
                    <a:pt x="18766" y="84800"/>
                    <a:pt x="18323" y="93141"/>
                  </a:cubicBezTo>
                </a:path>
              </a:pathLst>
            </a:custGeom>
            <a:solidFill>
              <a:schemeClr val="lt2"/>
            </a:solidFill>
            <a:ln w="692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8005749" y="2836878"/>
              <a:ext cx="1828234" cy="3011542"/>
            </a:xfrm>
            <a:custGeom>
              <a:avLst/>
              <a:gdLst/>
              <a:ahLst/>
              <a:cxnLst/>
              <a:rect l="l" t="t" r="r" b="b"/>
              <a:pathLst>
                <a:path w="52543" h="86551" fill="none" extrusionOk="0">
                  <a:moveTo>
                    <a:pt x="52542" y="16994"/>
                  </a:moveTo>
                  <a:cubicBezTo>
                    <a:pt x="48012" y="11643"/>
                    <a:pt x="35250" y="1"/>
                    <a:pt x="27429" y="4509"/>
                  </a:cubicBezTo>
                  <a:cubicBezTo>
                    <a:pt x="25734" y="5495"/>
                    <a:pt x="24649" y="7312"/>
                    <a:pt x="24183" y="9217"/>
                  </a:cubicBezTo>
                  <a:cubicBezTo>
                    <a:pt x="23065" y="13726"/>
                    <a:pt x="24505" y="18478"/>
                    <a:pt x="24538" y="23020"/>
                  </a:cubicBezTo>
                  <a:cubicBezTo>
                    <a:pt x="24571" y="27529"/>
                    <a:pt x="23408" y="31683"/>
                    <a:pt x="20317" y="35017"/>
                  </a:cubicBezTo>
                  <a:cubicBezTo>
                    <a:pt x="16329" y="39326"/>
                    <a:pt x="8597" y="37044"/>
                    <a:pt x="4576" y="41653"/>
                  </a:cubicBezTo>
                  <a:cubicBezTo>
                    <a:pt x="1" y="46881"/>
                    <a:pt x="6038" y="53207"/>
                    <a:pt x="9572" y="56674"/>
                  </a:cubicBezTo>
                  <a:cubicBezTo>
                    <a:pt x="17725" y="64705"/>
                    <a:pt x="19708" y="75451"/>
                    <a:pt x="19320" y="86551"/>
                  </a:cubicBezTo>
                </a:path>
              </a:pathLst>
            </a:custGeom>
            <a:solidFill>
              <a:schemeClr val="lt2"/>
            </a:solidFill>
            <a:ln w="761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8" name="Google Shape;748;p14"/>
          <p:cNvSpPr/>
          <p:nvPr/>
        </p:nvSpPr>
        <p:spPr>
          <a:xfrm>
            <a:off x="149725" y="922425"/>
            <a:ext cx="8844600" cy="4054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14"/>
          <p:cNvSpPr txBox="1">
            <a:spLocks noGrp="1"/>
          </p:cNvSpPr>
          <p:nvPr>
            <p:ph type="subTitle" idx="1"/>
          </p:nvPr>
        </p:nvSpPr>
        <p:spPr>
          <a:xfrm>
            <a:off x="2212725" y="2988239"/>
            <a:ext cx="44538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14"/>
          <p:cNvSpPr txBox="1">
            <a:spLocks noGrp="1"/>
          </p:cNvSpPr>
          <p:nvPr>
            <p:ph type="title"/>
          </p:nvPr>
        </p:nvSpPr>
        <p:spPr>
          <a:xfrm>
            <a:off x="1526950" y="1738739"/>
            <a:ext cx="60900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752;p15"/>
          <p:cNvGrpSpPr/>
          <p:nvPr/>
        </p:nvGrpSpPr>
        <p:grpSpPr>
          <a:xfrm rot="10800000" flipH="1">
            <a:off x="-40873" y="-711877"/>
            <a:ext cx="9874856" cy="5855372"/>
            <a:chOff x="-40873" y="-6952"/>
            <a:chExt cx="9874856" cy="5855372"/>
          </a:xfrm>
        </p:grpSpPr>
        <p:sp>
          <p:nvSpPr>
            <p:cNvPr id="753" name="Google Shape;753;p15"/>
            <p:cNvSpPr/>
            <p:nvPr/>
          </p:nvSpPr>
          <p:spPr>
            <a:xfrm>
              <a:off x="7525856" y="351506"/>
              <a:ext cx="1646291" cy="1785888"/>
            </a:xfrm>
            <a:custGeom>
              <a:avLst/>
              <a:gdLst/>
              <a:ahLst/>
              <a:cxnLst/>
              <a:rect l="l" t="t" r="r" b="b"/>
              <a:pathLst>
                <a:path w="47314" h="51326" extrusionOk="0">
                  <a:moveTo>
                    <a:pt x="47314" y="1"/>
                  </a:moveTo>
                  <a:lnTo>
                    <a:pt x="10159" y="621"/>
                  </a:lnTo>
                  <a:cubicBezTo>
                    <a:pt x="5850" y="4853"/>
                    <a:pt x="2981" y="10336"/>
                    <a:pt x="1951" y="16285"/>
                  </a:cubicBezTo>
                  <a:cubicBezTo>
                    <a:pt x="1" y="27717"/>
                    <a:pt x="5639" y="39914"/>
                    <a:pt x="15244" y="46416"/>
                  </a:cubicBezTo>
                  <a:cubicBezTo>
                    <a:pt x="20167" y="49746"/>
                    <a:pt x="27019" y="51325"/>
                    <a:pt x="33826" y="51325"/>
                  </a:cubicBezTo>
                  <a:cubicBezTo>
                    <a:pt x="38566" y="51325"/>
                    <a:pt x="43284" y="50559"/>
                    <a:pt x="47314" y="49086"/>
                  </a:cubicBezTo>
                  <a:lnTo>
                    <a:pt x="47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6254656" y="-6952"/>
              <a:ext cx="2925981" cy="1564453"/>
            </a:xfrm>
            <a:custGeom>
              <a:avLst/>
              <a:gdLst/>
              <a:ahLst/>
              <a:cxnLst/>
              <a:rect l="l" t="t" r="r" b="b"/>
              <a:pathLst>
                <a:path w="84092" h="44962" extrusionOk="0">
                  <a:moveTo>
                    <a:pt x="1009" y="0"/>
                  </a:moveTo>
                  <a:lnTo>
                    <a:pt x="1009" y="0"/>
                  </a:lnTo>
                  <a:cubicBezTo>
                    <a:pt x="1" y="7345"/>
                    <a:pt x="3678" y="18821"/>
                    <a:pt x="10115" y="22610"/>
                  </a:cubicBezTo>
                  <a:cubicBezTo>
                    <a:pt x="13740" y="24746"/>
                    <a:pt x="17816" y="25544"/>
                    <a:pt x="22015" y="25544"/>
                  </a:cubicBezTo>
                  <a:cubicBezTo>
                    <a:pt x="26745" y="25544"/>
                    <a:pt x="31631" y="24530"/>
                    <a:pt x="36203" y="23275"/>
                  </a:cubicBezTo>
                  <a:cubicBezTo>
                    <a:pt x="39898" y="22256"/>
                    <a:pt x="43831" y="21124"/>
                    <a:pt x="47602" y="21124"/>
                  </a:cubicBezTo>
                  <a:cubicBezTo>
                    <a:pt x="49698" y="21124"/>
                    <a:pt x="51745" y="21474"/>
                    <a:pt x="53672" y="22388"/>
                  </a:cubicBezTo>
                  <a:cubicBezTo>
                    <a:pt x="61105" y="25922"/>
                    <a:pt x="62767" y="36036"/>
                    <a:pt x="69137" y="41254"/>
                  </a:cubicBezTo>
                  <a:cubicBezTo>
                    <a:pt x="72798" y="44244"/>
                    <a:pt x="77036" y="44961"/>
                    <a:pt x="80669" y="44961"/>
                  </a:cubicBezTo>
                  <a:cubicBezTo>
                    <a:pt x="81894" y="44961"/>
                    <a:pt x="83050" y="44880"/>
                    <a:pt x="84092" y="44776"/>
                  </a:cubicBezTo>
                  <a:lnTo>
                    <a:pt x="83848" y="244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-40873" y="332995"/>
              <a:ext cx="2449951" cy="2245113"/>
            </a:xfrm>
            <a:custGeom>
              <a:avLst/>
              <a:gdLst/>
              <a:ahLst/>
              <a:cxnLst/>
              <a:rect l="l" t="t" r="r" b="b"/>
              <a:pathLst>
                <a:path w="70411" h="64524" extrusionOk="0">
                  <a:moveTo>
                    <a:pt x="59521" y="1"/>
                  </a:moveTo>
                  <a:lnTo>
                    <a:pt x="0" y="1485"/>
                  </a:lnTo>
                  <a:lnTo>
                    <a:pt x="476" y="64462"/>
                  </a:lnTo>
                  <a:cubicBezTo>
                    <a:pt x="1156" y="64503"/>
                    <a:pt x="1843" y="64523"/>
                    <a:pt x="2535" y="64523"/>
                  </a:cubicBezTo>
                  <a:cubicBezTo>
                    <a:pt x="15365" y="64523"/>
                    <a:pt x="30207" y="57589"/>
                    <a:pt x="36113" y="46427"/>
                  </a:cubicBezTo>
                  <a:cubicBezTo>
                    <a:pt x="39326" y="40346"/>
                    <a:pt x="41486" y="32547"/>
                    <a:pt x="47955" y="30199"/>
                  </a:cubicBezTo>
                  <a:cubicBezTo>
                    <a:pt x="50426" y="29301"/>
                    <a:pt x="53129" y="29412"/>
                    <a:pt x="55721" y="29002"/>
                  </a:cubicBezTo>
                  <a:cubicBezTo>
                    <a:pt x="62622" y="27906"/>
                    <a:pt x="68903" y="22489"/>
                    <a:pt x="70067" y="15609"/>
                  </a:cubicBezTo>
                  <a:cubicBezTo>
                    <a:pt x="70410" y="13471"/>
                    <a:pt x="70233" y="11289"/>
                    <a:pt x="69557" y="9240"/>
                  </a:cubicBezTo>
                  <a:cubicBezTo>
                    <a:pt x="68073" y="4631"/>
                    <a:pt x="64295" y="743"/>
                    <a:pt x="59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-40873" y="-6952"/>
              <a:ext cx="3132942" cy="1726076"/>
            </a:xfrm>
            <a:custGeom>
              <a:avLst/>
              <a:gdLst/>
              <a:ahLst/>
              <a:cxnLst/>
              <a:rect l="l" t="t" r="r" b="b"/>
              <a:pathLst>
                <a:path w="90040" h="49607" extrusionOk="0">
                  <a:moveTo>
                    <a:pt x="90040" y="0"/>
                  </a:moveTo>
                  <a:lnTo>
                    <a:pt x="0" y="244"/>
                  </a:lnTo>
                  <a:lnTo>
                    <a:pt x="0" y="49573"/>
                  </a:lnTo>
                  <a:cubicBezTo>
                    <a:pt x="485" y="49595"/>
                    <a:pt x="981" y="49607"/>
                    <a:pt x="1485" y="49607"/>
                  </a:cubicBezTo>
                  <a:cubicBezTo>
                    <a:pt x="10212" y="49607"/>
                    <a:pt x="21495" y="46237"/>
                    <a:pt x="25789" y="38927"/>
                  </a:cubicBezTo>
                  <a:cubicBezTo>
                    <a:pt x="29877" y="31959"/>
                    <a:pt x="31228" y="22233"/>
                    <a:pt x="38683" y="19120"/>
                  </a:cubicBezTo>
                  <a:cubicBezTo>
                    <a:pt x="40345" y="18428"/>
                    <a:pt x="42096" y="18184"/>
                    <a:pt x="43883" y="18184"/>
                  </a:cubicBezTo>
                  <a:cubicBezTo>
                    <a:pt x="46588" y="18184"/>
                    <a:pt x="49377" y="18744"/>
                    <a:pt x="52065" y="19165"/>
                  </a:cubicBezTo>
                  <a:cubicBezTo>
                    <a:pt x="54951" y="19613"/>
                    <a:pt x="57906" y="19876"/>
                    <a:pt x="60850" y="19876"/>
                  </a:cubicBezTo>
                  <a:cubicBezTo>
                    <a:pt x="63794" y="19876"/>
                    <a:pt x="66727" y="19613"/>
                    <a:pt x="69568" y="19010"/>
                  </a:cubicBezTo>
                  <a:cubicBezTo>
                    <a:pt x="72703" y="18356"/>
                    <a:pt x="75716" y="17226"/>
                    <a:pt x="78508" y="15642"/>
                  </a:cubicBezTo>
                  <a:cubicBezTo>
                    <a:pt x="82740" y="13216"/>
                    <a:pt x="88046" y="5572"/>
                    <a:pt x="90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1717144" y="3790470"/>
              <a:ext cx="2749431" cy="1404605"/>
            </a:xfrm>
            <a:custGeom>
              <a:avLst/>
              <a:gdLst/>
              <a:ahLst/>
              <a:cxnLst/>
              <a:rect l="l" t="t" r="r" b="b"/>
              <a:pathLst>
                <a:path w="79018" h="40368" extrusionOk="0">
                  <a:moveTo>
                    <a:pt x="39914" y="1"/>
                  </a:moveTo>
                  <a:cubicBezTo>
                    <a:pt x="39903" y="1"/>
                    <a:pt x="39892" y="1"/>
                    <a:pt x="39880" y="1"/>
                  </a:cubicBezTo>
                  <a:cubicBezTo>
                    <a:pt x="19099" y="1"/>
                    <a:pt x="1319" y="19919"/>
                    <a:pt x="1" y="40368"/>
                  </a:cubicBezTo>
                  <a:lnTo>
                    <a:pt x="79018" y="40124"/>
                  </a:lnTo>
                  <a:cubicBezTo>
                    <a:pt x="78531" y="32713"/>
                    <a:pt x="75983" y="22367"/>
                    <a:pt x="71950" y="16640"/>
                  </a:cubicBezTo>
                  <a:cubicBezTo>
                    <a:pt x="64623" y="6203"/>
                    <a:pt x="52663" y="1"/>
                    <a:pt x="39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4418767" y="4054425"/>
              <a:ext cx="2393270" cy="1129098"/>
            </a:xfrm>
            <a:custGeom>
              <a:avLst/>
              <a:gdLst/>
              <a:ahLst/>
              <a:cxnLst/>
              <a:rect l="l" t="t" r="r" b="b"/>
              <a:pathLst>
                <a:path w="68782" h="32450" extrusionOk="0">
                  <a:moveTo>
                    <a:pt x="45725" y="0"/>
                  </a:moveTo>
                  <a:cubicBezTo>
                    <a:pt x="41591" y="0"/>
                    <a:pt x="37410" y="1148"/>
                    <a:pt x="34120" y="3637"/>
                  </a:cubicBezTo>
                  <a:cubicBezTo>
                    <a:pt x="32214" y="5088"/>
                    <a:pt x="30663" y="6916"/>
                    <a:pt x="29102" y="8732"/>
                  </a:cubicBezTo>
                  <a:cubicBezTo>
                    <a:pt x="28093" y="9907"/>
                    <a:pt x="27074" y="11070"/>
                    <a:pt x="25944" y="12122"/>
                  </a:cubicBezTo>
                  <a:cubicBezTo>
                    <a:pt x="22843" y="15002"/>
                    <a:pt x="18988" y="16952"/>
                    <a:pt x="14833" y="17750"/>
                  </a:cubicBezTo>
                  <a:cubicBezTo>
                    <a:pt x="14237" y="17862"/>
                    <a:pt x="13601" y="17896"/>
                    <a:pt x="12947" y="17896"/>
                  </a:cubicBezTo>
                  <a:cubicBezTo>
                    <a:pt x="12001" y="17896"/>
                    <a:pt x="11017" y="17826"/>
                    <a:pt x="10061" y="17826"/>
                  </a:cubicBezTo>
                  <a:cubicBezTo>
                    <a:pt x="8952" y="17826"/>
                    <a:pt x="7879" y="17920"/>
                    <a:pt x="6946" y="18326"/>
                  </a:cubicBezTo>
                  <a:cubicBezTo>
                    <a:pt x="3135" y="19987"/>
                    <a:pt x="0" y="25504"/>
                    <a:pt x="244" y="32206"/>
                  </a:cubicBezTo>
                  <a:lnTo>
                    <a:pt x="62977" y="32450"/>
                  </a:lnTo>
                  <a:cubicBezTo>
                    <a:pt x="66799" y="29337"/>
                    <a:pt x="68782" y="23344"/>
                    <a:pt x="68560" y="20596"/>
                  </a:cubicBezTo>
                  <a:cubicBezTo>
                    <a:pt x="67574" y="9164"/>
                    <a:pt x="57981" y="424"/>
                    <a:pt x="46516" y="14"/>
                  </a:cubicBezTo>
                  <a:cubicBezTo>
                    <a:pt x="46252" y="5"/>
                    <a:pt x="45989" y="0"/>
                    <a:pt x="45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607810" y="2713530"/>
              <a:ext cx="330379" cy="330379"/>
            </a:xfrm>
            <a:custGeom>
              <a:avLst/>
              <a:gdLst/>
              <a:ahLst/>
              <a:cxnLst/>
              <a:rect l="l" t="t" r="r" b="b"/>
              <a:pathLst>
                <a:path w="9495" h="9495" extrusionOk="0">
                  <a:moveTo>
                    <a:pt x="4742" y="1"/>
                  </a:moveTo>
                  <a:lnTo>
                    <a:pt x="1" y="4742"/>
                  </a:lnTo>
                  <a:lnTo>
                    <a:pt x="4742" y="9494"/>
                  </a:lnTo>
                  <a:lnTo>
                    <a:pt x="9494" y="4742"/>
                  </a:lnTo>
                  <a:lnTo>
                    <a:pt x="4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7562878" y="4177773"/>
              <a:ext cx="341548" cy="175889"/>
            </a:xfrm>
            <a:custGeom>
              <a:avLst/>
              <a:gdLst/>
              <a:ahLst/>
              <a:cxnLst/>
              <a:rect l="l" t="t" r="r" b="b"/>
              <a:pathLst>
                <a:path w="9816" h="5055" extrusionOk="0">
                  <a:moveTo>
                    <a:pt x="4459" y="1443"/>
                  </a:moveTo>
                  <a:lnTo>
                    <a:pt x="4587" y="1498"/>
                  </a:lnTo>
                  <a:cubicBezTo>
                    <a:pt x="4544" y="1480"/>
                    <a:pt x="4501" y="1462"/>
                    <a:pt x="4459" y="1443"/>
                  </a:cubicBezTo>
                  <a:close/>
                  <a:moveTo>
                    <a:pt x="7179" y="2207"/>
                  </a:moveTo>
                  <a:lnTo>
                    <a:pt x="7336" y="2226"/>
                  </a:lnTo>
                  <a:lnTo>
                    <a:pt x="7336" y="2226"/>
                  </a:lnTo>
                  <a:cubicBezTo>
                    <a:pt x="7283" y="2221"/>
                    <a:pt x="7231" y="2214"/>
                    <a:pt x="7179" y="2207"/>
                  </a:cubicBezTo>
                  <a:close/>
                  <a:moveTo>
                    <a:pt x="1542" y="0"/>
                  </a:moveTo>
                  <a:cubicBezTo>
                    <a:pt x="1410" y="0"/>
                    <a:pt x="1282" y="16"/>
                    <a:pt x="1175" y="47"/>
                  </a:cubicBezTo>
                  <a:cubicBezTo>
                    <a:pt x="432" y="247"/>
                    <a:pt x="0" y="1011"/>
                    <a:pt x="200" y="1753"/>
                  </a:cubicBezTo>
                  <a:cubicBezTo>
                    <a:pt x="311" y="2086"/>
                    <a:pt x="532" y="2385"/>
                    <a:pt x="842" y="2584"/>
                  </a:cubicBezTo>
                  <a:cubicBezTo>
                    <a:pt x="2947" y="4035"/>
                    <a:pt x="5406" y="4888"/>
                    <a:pt x="7965" y="5054"/>
                  </a:cubicBezTo>
                  <a:cubicBezTo>
                    <a:pt x="9195" y="5054"/>
                    <a:pt x="9815" y="3559"/>
                    <a:pt x="8940" y="2695"/>
                  </a:cubicBezTo>
                  <a:cubicBezTo>
                    <a:pt x="8674" y="2440"/>
                    <a:pt x="8320" y="2296"/>
                    <a:pt x="7965" y="2285"/>
                  </a:cubicBezTo>
                  <a:lnTo>
                    <a:pt x="7954" y="2285"/>
                  </a:lnTo>
                  <a:cubicBezTo>
                    <a:pt x="7791" y="2271"/>
                    <a:pt x="7624" y="2257"/>
                    <a:pt x="7458" y="2240"/>
                  </a:cubicBezTo>
                  <a:lnTo>
                    <a:pt x="7458" y="2240"/>
                  </a:lnTo>
                  <a:cubicBezTo>
                    <a:pt x="6390" y="2086"/>
                    <a:pt x="5342" y="1803"/>
                    <a:pt x="4343" y="1391"/>
                  </a:cubicBezTo>
                  <a:lnTo>
                    <a:pt x="4343" y="1391"/>
                  </a:lnTo>
                  <a:cubicBezTo>
                    <a:pt x="3602" y="1056"/>
                    <a:pt x="2897" y="650"/>
                    <a:pt x="2238" y="180"/>
                  </a:cubicBezTo>
                  <a:cubicBezTo>
                    <a:pt x="2057" y="57"/>
                    <a:pt x="1792" y="0"/>
                    <a:pt x="1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7874328" y="4017507"/>
              <a:ext cx="220496" cy="157969"/>
            </a:xfrm>
            <a:custGeom>
              <a:avLst/>
              <a:gdLst/>
              <a:ahLst/>
              <a:cxnLst/>
              <a:rect l="l" t="t" r="r" b="b"/>
              <a:pathLst>
                <a:path w="6337" h="4540" extrusionOk="0">
                  <a:moveTo>
                    <a:pt x="2936" y="865"/>
                  </a:moveTo>
                  <a:lnTo>
                    <a:pt x="2994" y="909"/>
                  </a:lnTo>
                  <a:lnTo>
                    <a:pt x="2994" y="909"/>
                  </a:lnTo>
                  <a:cubicBezTo>
                    <a:pt x="2975" y="894"/>
                    <a:pt x="2955" y="880"/>
                    <a:pt x="2936" y="865"/>
                  </a:cubicBezTo>
                  <a:close/>
                  <a:moveTo>
                    <a:pt x="3159" y="1034"/>
                  </a:moveTo>
                  <a:lnTo>
                    <a:pt x="3213" y="1075"/>
                  </a:lnTo>
                  <a:cubicBezTo>
                    <a:pt x="3195" y="1062"/>
                    <a:pt x="3177" y="1048"/>
                    <a:pt x="3159" y="1034"/>
                  </a:cubicBezTo>
                  <a:close/>
                  <a:moveTo>
                    <a:pt x="3866" y="1463"/>
                  </a:moveTo>
                  <a:lnTo>
                    <a:pt x="3922" y="1485"/>
                  </a:lnTo>
                  <a:lnTo>
                    <a:pt x="3922" y="1485"/>
                  </a:lnTo>
                  <a:cubicBezTo>
                    <a:pt x="3904" y="1478"/>
                    <a:pt x="3885" y="1470"/>
                    <a:pt x="3866" y="1463"/>
                  </a:cubicBezTo>
                  <a:close/>
                  <a:moveTo>
                    <a:pt x="1505" y="1"/>
                  </a:moveTo>
                  <a:cubicBezTo>
                    <a:pt x="1138" y="1"/>
                    <a:pt x="770" y="134"/>
                    <a:pt x="521" y="399"/>
                  </a:cubicBezTo>
                  <a:cubicBezTo>
                    <a:pt x="0" y="953"/>
                    <a:pt x="0" y="1817"/>
                    <a:pt x="521" y="2360"/>
                  </a:cubicBezTo>
                  <a:cubicBezTo>
                    <a:pt x="1551" y="3468"/>
                    <a:pt x="2903" y="4221"/>
                    <a:pt x="4387" y="4498"/>
                  </a:cubicBezTo>
                  <a:cubicBezTo>
                    <a:pt x="4502" y="4526"/>
                    <a:pt x="4619" y="4540"/>
                    <a:pt x="4734" y="4540"/>
                  </a:cubicBezTo>
                  <a:cubicBezTo>
                    <a:pt x="4985" y="4540"/>
                    <a:pt x="5230" y="4475"/>
                    <a:pt x="5450" y="4354"/>
                  </a:cubicBezTo>
                  <a:cubicBezTo>
                    <a:pt x="6115" y="3977"/>
                    <a:pt x="6337" y="3124"/>
                    <a:pt x="5949" y="2460"/>
                  </a:cubicBezTo>
                  <a:cubicBezTo>
                    <a:pt x="5772" y="2183"/>
                    <a:pt x="5473" y="1895"/>
                    <a:pt x="5118" y="1828"/>
                  </a:cubicBezTo>
                  <a:lnTo>
                    <a:pt x="5129" y="1828"/>
                  </a:lnTo>
                  <a:cubicBezTo>
                    <a:pt x="4777" y="1765"/>
                    <a:pt x="4432" y="1672"/>
                    <a:pt x="4094" y="1550"/>
                  </a:cubicBezTo>
                  <a:lnTo>
                    <a:pt x="4094" y="1550"/>
                  </a:lnTo>
                  <a:cubicBezTo>
                    <a:pt x="3740" y="1392"/>
                    <a:pt x="3396" y="1199"/>
                    <a:pt x="3077" y="969"/>
                  </a:cubicBezTo>
                  <a:lnTo>
                    <a:pt x="3077" y="969"/>
                  </a:lnTo>
                  <a:cubicBezTo>
                    <a:pt x="2863" y="798"/>
                    <a:pt x="2665" y="610"/>
                    <a:pt x="2482" y="399"/>
                  </a:cubicBezTo>
                  <a:cubicBezTo>
                    <a:pt x="2238" y="134"/>
                    <a:pt x="1872" y="1"/>
                    <a:pt x="1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8184978" y="4277252"/>
              <a:ext cx="256752" cy="174079"/>
            </a:xfrm>
            <a:custGeom>
              <a:avLst/>
              <a:gdLst/>
              <a:ahLst/>
              <a:cxnLst/>
              <a:rect l="l" t="t" r="r" b="b"/>
              <a:pathLst>
                <a:path w="7379" h="5003" extrusionOk="0">
                  <a:moveTo>
                    <a:pt x="4022" y="3813"/>
                  </a:moveTo>
                  <a:cubicBezTo>
                    <a:pt x="4057" y="3840"/>
                    <a:pt x="4091" y="3868"/>
                    <a:pt x="4126" y="3896"/>
                  </a:cubicBezTo>
                  <a:lnTo>
                    <a:pt x="4126" y="3896"/>
                  </a:lnTo>
                  <a:lnTo>
                    <a:pt x="4022" y="3813"/>
                  </a:lnTo>
                  <a:close/>
                  <a:moveTo>
                    <a:pt x="1555" y="1"/>
                  </a:moveTo>
                  <a:cubicBezTo>
                    <a:pt x="1325" y="1"/>
                    <a:pt x="1106" y="45"/>
                    <a:pt x="887" y="179"/>
                  </a:cubicBezTo>
                  <a:cubicBezTo>
                    <a:pt x="222" y="567"/>
                    <a:pt x="1" y="1409"/>
                    <a:pt x="389" y="2073"/>
                  </a:cubicBezTo>
                  <a:cubicBezTo>
                    <a:pt x="577" y="2350"/>
                    <a:pt x="876" y="2650"/>
                    <a:pt x="1219" y="2705"/>
                  </a:cubicBezTo>
                  <a:cubicBezTo>
                    <a:pt x="1772" y="2795"/>
                    <a:pt x="2316" y="2941"/>
                    <a:pt x="2834" y="3149"/>
                  </a:cubicBezTo>
                  <a:lnTo>
                    <a:pt x="2834" y="3149"/>
                  </a:lnTo>
                  <a:cubicBezTo>
                    <a:pt x="3329" y="3378"/>
                    <a:pt x="3793" y="3657"/>
                    <a:pt x="4232" y="3984"/>
                  </a:cubicBezTo>
                  <a:lnTo>
                    <a:pt x="4232" y="3984"/>
                  </a:lnTo>
                  <a:cubicBezTo>
                    <a:pt x="4463" y="4179"/>
                    <a:pt x="4681" y="4386"/>
                    <a:pt x="4886" y="4599"/>
                  </a:cubicBezTo>
                  <a:cubicBezTo>
                    <a:pt x="5137" y="4866"/>
                    <a:pt x="5505" y="5002"/>
                    <a:pt x="5872" y="5002"/>
                  </a:cubicBezTo>
                  <a:cubicBezTo>
                    <a:pt x="6236" y="5002"/>
                    <a:pt x="6599" y="4869"/>
                    <a:pt x="6847" y="4599"/>
                  </a:cubicBezTo>
                  <a:cubicBezTo>
                    <a:pt x="7379" y="4056"/>
                    <a:pt x="7379" y="3192"/>
                    <a:pt x="6847" y="2650"/>
                  </a:cubicBezTo>
                  <a:cubicBezTo>
                    <a:pt x="5540" y="1265"/>
                    <a:pt x="3823" y="356"/>
                    <a:pt x="1962" y="35"/>
                  </a:cubicBezTo>
                  <a:cubicBezTo>
                    <a:pt x="1821" y="15"/>
                    <a:pt x="1686" y="1"/>
                    <a:pt x="1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8200009" y="4529759"/>
              <a:ext cx="269105" cy="173871"/>
            </a:xfrm>
            <a:custGeom>
              <a:avLst/>
              <a:gdLst/>
              <a:ahLst/>
              <a:cxnLst/>
              <a:rect l="l" t="t" r="r" b="b"/>
              <a:pathLst>
                <a:path w="7734" h="4997" extrusionOk="0">
                  <a:moveTo>
                    <a:pt x="3169" y="710"/>
                  </a:moveTo>
                  <a:lnTo>
                    <a:pt x="3240" y="764"/>
                  </a:lnTo>
                  <a:lnTo>
                    <a:pt x="3240" y="764"/>
                  </a:lnTo>
                  <a:cubicBezTo>
                    <a:pt x="3216" y="746"/>
                    <a:pt x="3193" y="728"/>
                    <a:pt x="3169" y="710"/>
                  </a:cubicBezTo>
                  <a:close/>
                  <a:moveTo>
                    <a:pt x="4875" y="1762"/>
                  </a:moveTo>
                  <a:lnTo>
                    <a:pt x="5141" y="1869"/>
                  </a:lnTo>
                  <a:lnTo>
                    <a:pt x="5141" y="1869"/>
                  </a:lnTo>
                  <a:cubicBezTo>
                    <a:pt x="5052" y="1834"/>
                    <a:pt x="4963" y="1799"/>
                    <a:pt x="4875" y="1762"/>
                  </a:cubicBezTo>
                  <a:close/>
                  <a:moveTo>
                    <a:pt x="1851" y="1"/>
                  </a:moveTo>
                  <a:cubicBezTo>
                    <a:pt x="610" y="1"/>
                    <a:pt x="1" y="1485"/>
                    <a:pt x="865" y="2360"/>
                  </a:cubicBezTo>
                  <a:cubicBezTo>
                    <a:pt x="2250" y="3645"/>
                    <a:pt x="3945" y="4532"/>
                    <a:pt x="5783" y="4953"/>
                  </a:cubicBezTo>
                  <a:cubicBezTo>
                    <a:pt x="5900" y="4982"/>
                    <a:pt x="6020" y="4996"/>
                    <a:pt x="6140" y="4996"/>
                  </a:cubicBezTo>
                  <a:cubicBezTo>
                    <a:pt x="6386" y="4996"/>
                    <a:pt x="6631" y="4935"/>
                    <a:pt x="6847" y="4809"/>
                  </a:cubicBezTo>
                  <a:cubicBezTo>
                    <a:pt x="7512" y="4421"/>
                    <a:pt x="7733" y="3579"/>
                    <a:pt x="7345" y="2914"/>
                  </a:cubicBezTo>
                  <a:cubicBezTo>
                    <a:pt x="7157" y="2604"/>
                    <a:pt x="6869" y="2371"/>
                    <a:pt x="6515" y="2283"/>
                  </a:cubicBezTo>
                  <a:lnTo>
                    <a:pt x="6526" y="2283"/>
                  </a:lnTo>
                  <a:cubicBezTo>
                    <a:pt x="6068" y="2184"/>
                    <a:pt x="5617" y="2049"/>
                    <a:pt x="5179" y="1883"/>
                  </a:cubicBezTo>
                  <a:lnTo>
                    <a:pt x="5179" y="1883"/>
                  </a:lnTo>
                  <a:cubicBezTo>
                    <a:pt x="4534" y="1607"/>
                    <a:pt x="3923" y="1261"/>
                    <a:pt x="3362" y="854"/>
                  </a:cubicBezTo>
                  <a:lnTo>
                    <a:pt x="3362" y="854"/>
                  </a:lnTo>
                  <a:cubicBezTo>
                    <a:pt x="3180" y="710"/>
                    <a:pt x="2999" y="563"/>
                    <a:pt x="2826" y="400"/>
                  </a:cubicBezTo>
                  <a:cubicBezTo>
                    <a:pt x="2560" y="145"/>
                    <a:pt x="2216" y="1"/>
                    <a:pt x="1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8653701" y="4541172"/>
              <a:ext cx="202020" cy="174949"/>
            </a:xfrm>
            <a:custGeom>
              <a:avLst/>
              <a:gdLst/>
              <a:ahLst/>
              <a:cxnLst/>
              <a:rect l="l" t="t" r="r" b="b"/>
              <a:pathLst>
                <a:path w="5806" h="5028" extrusionOk="0">
                  <a:moveTo>
                    <a:pt x="3446" y="1589"/>
                  </a:moveTo>
                  <a:lnTo>
                    <a:pt x="3498" y="1629"/>
                  </a:lnTo>
                  <a:lnTo>
                    <a:pt x="3498" y="1629"/>
                  </a:lnTo>
                  <a:cubicBezTo>
                    <a:pt x="3480" y="1616"/>
                    <a:pt x="3463" y="1603"/>
                    <a:pt x="3446" y="1589"/>
                  </a:cubicBezTo>
                  <a:close/>
                  <a:moveTo>
                    <a:pt x="4598" y="2299"/>
                  </a:moveTo>
                  <a:lnTo>
                    <a:pt x="4662" y="2327"/>
                  </a:lnTo>
                  <a:lnTo>
                    <a:pt x="4662" y="2327"/>
                  </a:lnTo>
                  <a:cubicBezTo>
                    <a:pt x="4641" y="2320"/>
                    <a:pt x="4619" y="2314"/>
                    <a:pt x="4598" y="2309"/>
                  </a:cubicBezTo>
                  <a:lnTo>
                    <a:pt x="4598" y="2299"/>
                  </a:lnTo>
                  <a:close/>
                  <a:moveTo>
                    <a:pt x="1411" y="0"/>
                  </a:moveTo>
                  <a:cubicBezTo>
                    <a:pt x="1167" y="0"/>
                    <a:pt x="923" y="64"/>
                    <a:pt x="709" y="182"/>
                  </a:cubicBezTo>
                  <a:cubicBezTo>
                    <a:pt x="399" y="371"/>
                    <a:pt x="166" y="670"/>
                    <a:pt x="78" y="1013"/>
                  </a:cubicBezTo>
                  <a:cubicBezTo>
                    <a:pt x="0" y="1357"/>
                    <a:pt x="0" y="1778"/>
                    <a:pt x="211" y="2088"/>
                  </a:cubicBezTo>
                  <a:cubicBezTo>
                    <a:pt x="621" y="2697"/>
                    <a:pt x="1119" y="3240"/>
                    <a:pt x="1695" y="3705"/>
                  </a:cubicBezTo>
                  <a:cubicBezTo>
                    <a:pt x="2338" y="4248"/>
                    <a:pt x="3069" y="4680"/>
                    <a:pt x="3855" y="4968"/>
                  </a:cubicBezTo>
                  <a:cubicBezTo>
                    <a:pt x="3952" y="5010"/>
                    <a:pt x="4067" y="5027"/>
                    <a:pt x="4187" y="5027"/>
                  </a:cubicBezTo>
                  <a:cubicBezTo>
                    <a:pt x="4450" y="5027"/>
                    <a:pt x="4740" y="4942"/>
                    <a:pt x="4930" y="4835"/>
                  </a:cubicBezTo>
                  <a:cubicBezTo>
                    <a:pt x="5584" y="4447"/>
                    <a:pt x="5805" y="3594"/>
                    <a:pt x="5428" y="2941"/>
                  </a:cubicBezTo>
                  <a:lnTo>
                    <a:pt x="5207" y="2664"/>
                  </a:lnTo>
                  <a:cubicBezTo>
                    <a:pt x="5064" y="2511"/>
                    <a:pt x="4887" y="2399"/>
                    <a:pt x="4692" y="2336"/>
                  </a:cubicBezTo>
                  <a:lnTo>
                    <a:pt x="4692" y="2336"/>
                  </a:lnTo>
                  <a:cubicBezTo>
                    <a:pt x="4320" y="2162"/>
                    <a:pt x="3962" y="1961"/>
                    <a:pt x="3628" y="1724"/>
                  </a:cubicBezTo>
                  <a:lnTo>
                    <a:pt x="3628" y="1724"/>
                  </a:lnTo>
                  <a:cubicBezTo>
                    <a:pt x="3285" y="1444"/>
                    <a:pt x="2966" y="1134"/>
                    <a:pt x="2683" y="787"/>
                  </a:cubicBezTo>
                  <a:lnTo>
                    <a:pt x="2683" y="787"/>
                  </a:lnTo>
                  <a:cubicBezTo>
                    <a:pt x="2657" y="752"/>
                    <a:pt x="2630" y="716"/>
                    <a:pt x="2604" y="681"/>
                  </a:cubicBezTo>
                  <a:cubicBezTo>
                    <a:pt x="2415" y="382"/>
                    <a:pt x="2127" y="149"/>
                    <a:pt x="1773" y="49"/>
                  </a:cubicBezTo>
                  <a:cubicBezTo>
                    <a:pt x="1655" y="16"/>
                    <a:pt x="1533" y="0"/>
                    <a:pt x="1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7902443" y="3754631"/>
              <a:ext cx="236328" cy="161449"/>
            </a:xfrm>
            <a:custGeom>
              <a:avLst/>
              <a:gdLst/>
              <a:ahLst/>
              <a:cxnLst/>
              <a:rect l="l" t="t" r="r" b="b"/>
              <a:pathLst>
                <a:path w="6792" h="4640" extrusionOk="0">
                  <a:moveTo>
                    <a:pt x="1421" y="1"/>
                  </a:moveTo>
                  <a:cubicBezTo>
                    <a:pt x="1301" y="1"/>
                    <a:pt x="1181" y="16"/>
                    <a:pt x="1064" y="45"/>
                  </a:cubicBezTo>
                  <a:cubicBezTo>
                    <a:pt x="710" y="145"/>
                    <a:pt x="422" y="366"/>
                    <a:pt x="233" y="676"/>
                  </a:cubicBezTo>
                  <a:cubicBezTo>
                    <a:pt x="45" y="1009"/>
                    <a:pt x="1" y="1385"/>
                    <a:pt x="89" y="1751"/>
                  </a:cubicBezTo>
                  <a:cubicBezTo>
                    <a:pt x="200" y="2072"/>
                    <a:pt x="411" y="2427"/>
                    <a:pt x="732" y="2582"/>
                  </a:cubicBezTo>
                  <a:lnTo>
                    <a:pt x="4653" y="4454"/>
                  </a:lnTo>
                  <a:cubicBezTo>
                    <a:pt x="4873" y="4575"/>
                    <a:pt x="5125" y="4639"/>
                    <a:pt x="5375" y="4639"/>
                  </a:cubicBezTo>
                  <a:cubicBezTo>
                    <a:pt x="5490" y="4639"/>
                    <a:pt x="5605" y="4626"/>
                    <a:pt x="5717" y="4598"/>
                  </a:cubicBezTo>
                  <a:cubicBezTo>
                    <a:pt x="6071" y="4498"/>
                    <a:pt x="6371" y="4265"/>
                    <a:pt x="6548" y="3955"/>
                  </a:cubicBezTo>
                  <a:cubicBezTo>
                    <a:pt x="6736" y="3634"/>
                    <a:pt x="6791" y="3257"/>
                    <a:pt x="6692" y="2892"/>
                  </a:cubicBezTo>
                  <a:cubicBezTo>
                    <a:pt x="6581" y="2560"/>
                    <a:pt x="6371" y="2216"/>
                    <a:pt x="6049" y="2061"/>
                  </a:cubicBezTo>
                  <a:lnTo>
                    <a:pt x="6038" y="2061"/>
                  </a:lnTo>
                  <a:lnTo>
                    <a:pt x="2128" y="189"/>
                  </a:lnTo>
                  <a:cubicBezTo>
                    <a:pt x="1912" y="63"/>
                    <a:pt x="1667" y="1"/>
                    <a:pt x="1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7465731" y="3818236"/>
              <a:ext cx="271784" cy="136466"/>
            </a:xfrm>
            <a:custGeom>
              <a:avLst/>
              <a:gdLst/>
              <a:ahLst/>
              <a:cxnLst/>
              <a:rect l="l" t="t" r="r" b="b"/>
              <a:pathLst>
                <a:path w="7811" h="3922" extrusionOk="0">
                  <a:moveTo>
                    <a:pt x="1771" y="1"/>
                  </a:moveTo>
                  <a:cubicBezTo>
                    <a:pt x="1525" y="1"/>
                    <a:pt x="1280" y="62"/>
                    <a:pt x="1064" y="189"/>
                  </a:cubicBezTo>
                  <a:cubicBezTo>
                    <a:pt x="1" y="809"/>
                    <a:pt x="211" y="2393"/>
                    <a:pt x="1397" y="2714"/>
                  </a:cubicBezTo>
                  <a:lnTo>
                    <a:pt x="5684" y="3878"/>
                  </a:lnTo>
                  <a:cubicBezTo>
                    <a:pt x="5804" y="3907"/>
                    <a:pt x="5925" y="3922"/>
                    <a:pt x="6046" y="3922"/>
                  </a:cubicBezTo>
                  <a:cubicBezTo>
                    <a:pt x="6292" y="3922"/>
                    <a:pt x="6535" y="3860"/>
                    <a:pt x="6758" y="3734"/>
                  </a:cubicBezTo>
                  <a:cubicBezTo>
                    <a:pt x="7811" y="3124"/>
                    <a:pt x="7600" y="1529"/>
                    <a:pt x="6426" y="1208"/>
                  </a:cubicBezTo>
                  <a:lnTo>
                    <a:pt x="2128" y="45"/>
                  </a:lnTo>
                  <a:cubicBezTo>
                    <a:pt x="2011" y="16"/>
                    <a:pt x="1891" y="1"/>
                    <a:pt x="17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7253759" y="4016742"/>
              <a:ext cx="159987" cy="96382"/>
            </a:xfrm>
            <a:custGeom>
              <a:avLst/>
              <a:gdLst/>
              <a:ahLst/>
              <a:cxnLst/>
              <a:rect l="l" t="t" r="r" b="b"/>
              <a:pathLst>
                <a:path w="4598" h="2770" extrusionOk="0">
                  <a:moveTo>
                    <a:pt x="1396" y="0"/>
                  </a:moveTo>
                  <a:cubicBezTo>
                    <a:pt x="1030" y="11"/>
                    <a:pt x="687" y="156"/>
                    <a:pt x="421" y="410"/>
                  </a:cubicBezTo>
                  <a:cubicBezTo>
                    <a:pt x="288" y="532"/>
                    <a:pt x="188" y="687"/>
                    <a:pt x="133" y="853"/>
                  </a:cubicBezTo>
                  <a:cubicBezTo>
                    <a:pt x="44" y="1020"/>
                    <a:pt x="0" y="1208"/>
                    <a:pt x="11" y="1385"/>
                  </a:cubicBezTo>
                  <a:cubicBezTo>
                    <a:pt x="11" y="1762"/>
                    <a:pt x="166" y="2105"/>
                    <a:pt x="421" y="2371"/>
                  </a:cubicBezTo>
                  <a:cubicBezTo>
                    <a:pt x="687" y="2626"/>
                    <a:pt x="1030" y="2770"/>
                    <a:pt x="1396" y="2770"/>
                  </a:cubicBezTo>
                  <a:lnTo>
                    <a:pt x="3201" y="2770"/>
                  </a:lnTo>
                  <a:cubicBezTo>
                    <a:pt x="3567" y="2770"/>
                    <a:pt x="3922" y="2626"/>
                    <a:pt x="4176" y="2371"/>
                  </a:cubicBezTo>
                  <a:cubicBezTo>
                    <a:pt x="4309" y="2249"/>
                    <a:pt x="4409" y="2094"/>
                    <a:pt x="4464" y="1928"/>
                  </a:cubicBezTo>
                  <a:cubicBezTo>
                    <a:pt x="4553" y="1762"/>
                    <a:pt x="4597" y="1573"/>
                    <a:pt x="4586" y="1385"/>
                  </a:cubicBezTo>
                  <a:cubicBezTo>
                    <a:pt x="4586" y="1020"/>
                    <a:pt x="4442" y="676"/>
                    <a:pt x="4176" y="410"/>
                  </a:cubicBezTo>
                  <a:cubicBezTo>
                    <a:pt x="3910" y="156"/>
                    <a:pt x="3567" y="11"/>
                    <a:pt x="32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7484242" y="4431254"/>
              <a:ext cx="235527" cy="145547"/>
            </a:xfrm>
            <a:custGeom>
              <a:avLst/>
              <a:gdLst/>
              <a:ahLst/>
              <a:cxnLst/>
              <a:rect l="l" t="t" r="r" b="b"/>
              <a:pathLst>
                <a:path w="6769" h="4183" extrusionOk="0">
                  <a:moveTo>
                    <a:pt x="1610" y="1"/>
                  </a:moveTo>
                  <a:cubicBezTo>
                    <a:pt x="1353" y="1"/>
                    <a:pt x="1074" y="83"/>
                    <a:pt x="887" y="195"/>
                  </a:cubicBezTo>
                  <a:cubicBezTo>
                    <a:pt x="222" y="583"/>
                    <a:pt x="0" y="1425"/>
                    <a:pt x="388" y="2090"/>
                  </a:cubicBezTo>
                  <a:lnTo>
                    <a:pt x="599" y="2367"/>
                  </a:lnTo>
                  <a:cubicBezTo>
                    <a:pt x="776" y="2533"/>
                    <a:pt x="986" y="2666"/>
                    <a:pt x="1219" y="2721"/>
                  </a:cubicBezTo>
                  <a:lnTo>
                    <a:pt x="4819" y="4128"/>
                  </a:lnTo>
                  <a:cubicBezTo>
                    <a:pt x="4916" y="4166"/>
                    <a:pt x="5029" y="4182"/>
                    <a:pt x="5146" y="4182"/>
                  </a:cubicBezTo>
                  <a:cubicBezTo>
                    <a:pt x="5407" y="4182"/>
                    <a:pt x="5692" y="4102"/>
                    <a:pt x="5883" y="3995"/>
                  </a:cubicBezTo>
                  <a:cubicBezTo>
                    <a:pt x="6547" y="3607"/>
                    <a:pt x="6769" y="2754"/>
                    <a:pt x="6381" y="2101"/>
                  </a:cubicBezTo>
                  <a:lnTo>
                    <a:pt x="6160" y="1824"/>
                  </a:lnTo>
                  <a:cubicBezTo>
                    <a:pt x="5994" y="1647"/>
                    <a:pt x="5783" y="1525"/>
                    <a:pt x="5550" y="1469"/>
                  </a:cubicBezTo>
                  <a:lnTo>
                    <a:pt x="5550" y="1458"/>
                  </a:lnTo>
                  <a:lnTo>
                    <a:pt x="1950" y="62"/>
                  </a:lnTo>
                  <a:cubicBezTo>
                    <a:pt x="1850" y="19"/>
                    <a:pt x="1732" y="1"/>
                    <a:pt x="1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8366921" y="3990158"/>
              <a:ext cx="210475" cy="144956"/>
            </a:xfrm>
            <a:custGeom>
              <a:avLst/>
              <a:gdLst/>
              <a:ahLst/>
              <a:cxnLst/>
              <a:rect l="l" t="t" r="r" b="b"/>
              <a:pathLst>
                <a:path w="6049" h="4166" extrusionOk="0">
                  <a:moveTo>
                    <a:pt x="1753" y="0"/>
                  </a:moveTo>
                  <a:cubicBezTo>
                    <a:pt x="1633" y="0"/>
                    <a:pt x="1513" y="15"/>
                    <a:pt x="1396" y="44"/>
                  </a:cubicBezTo>
                  <a:cubicBezTo>
                    <a:pt x="211" y="377"/>
                    <a:pt x="0" y="1961"/>
                    <a:pt x="1064" y="2581"/>
                  </a:cubicBezTo>
                  <a:lnTo>
                    <a:pt x="3601" y="3988"/>
                  </a:lnTo>
                  <a:cubicBezTo>
                    <a:pt x="3815" y="4106"/>
                    <a:pt x="4054" y="4165"/>
                    <a:pt x="4297" y="4165"/>
                  </a:cubicBezTo>
                  <a:cubicBezTo>
                    <a:pt x="4419" y="4165"/>
                    <a:pt x="4542" y="4151"/>
                    <a:pt x="4664" y="4121"/>
                  </a:cubicBezTo>
                  <a:cubicBezTo>
                    <a:pt x="5838" y="3800"/>
                    <a:pt x="6049" y="2216"/>
                    <a:pt x="4997" y="1595"/>
                  </a:cubicBezTo>
                  <a:lnTo>
                    <a:pt x="2460" y="188"/>
                  </a:lnTo>
                  <a:cubicBezTo>
                    <a:pt x="2244" y="62"/>
                    <a:pt x="1999" y="0"/>
                    <a:pt x="1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8650222" y="4278852"/>
              <a:ext cx="204699" cy="133787"/>
            </a:xfrm>
            <a:custGeom>
              <a:avLst/>
              <a:gdLst/>
              <a:ahLst/>
              <a:cxnLst/>
              <a:rect l="l" t="t" r="r" b="b"/>
              <a:pathLst>
                <a:path w="5883" h="3845" extrusionOk="0">
                  <a:moveTo>
                    <a:pt x="1131" y="1"/>
                  </a:moveTo>
                  <a:cubicBezTo>
                    <a:pt x="1041" y="1"/>
                    <a:pt x="952" y="12"/>
                    <a:pt x="865" y="33"/>
                  </a:cubicBezTo>
                  <a:cubicBezTo>
                    <a:pt x="599" y="111"/>
                    <a:pt x="377" y="277"/>
                    <a:pt x="244" y="510"/>
                  </a:cubicBezTo>
                  <a:cubicBezTo>
                    <a:pt x="1" y="975"/>
                    <a:pt x="100" y="1673"/>
                    <a:pt x="621" y="1939"/>
                  </a:cubicBezTo>
                  <a:lnTo>
                    <a:pt x="4210" y="3711"/>
                  </a:lnTo>
                  <a:cubicBezTo>
                    <a:pt x="4373" y="3800"/>
                    <a:pt x="4555" y="3844"/>
                    <a:pt x="4737" y="3844"/>
                  </a:cubicBezTo>
                  <a:cubicBezTo>
                    <a:pt x="4828" y="3844"/>
                    <a:pt x="4919" y="3833"/>
                    <a:pt x="5008" y="3811"/>
                  </a:cubicBezTo>
                  <a:cubicBezTo>
                    <a:pt x="5274" y="3733"/>
                    <a:pt x="5495" y="3567"/>
                    <a:pt x="5628" y="3335"/>
                  </a:cubicBezTo>
                  <a:cubicBezTo>
                    <a:pt x="5883" y="2869"/>
                    <a:pt x="5783" y="2171"/>
                    <a:pt x="5263" y="1917"/>
                  </a:cubicBezTo>
                  <a:lnTo>
                    <a:pt x="5263" y="1906"/>
                  </a:lnTo>
                  <a:lnTo>
                    <a:pt x="1662" y="144"/>
                  </a:lnTo>
                  <a:cubicBezTo>
                    <a:pt x="1498" y="47"/>
                    <a:pt x="1314" y="1"/>
                    <a:pt x="1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>
              <a:off x="8589331" y="4792740"/>
              <a:ext cx="110265" cy="98122"/>
            </a:xfrm>
            <a:custGeom>
              <a:avLst/>
              <a:gdLst/>
              <a:ahLst/>
              <a:cxnLst/>
              <a:rect l="l" t="t" r="r" b="b"/>
              <a:pathLst>
                <a:path w="3169" h="2820" extrusionOk="0">
                  <a:moveTo>
                    <a:pt x="1027" y="1"/>
                  </a:moveTo>
                  <a:cubicBezTo>
                    <a:pt x="941" y="1"/>
                    <a:pt x="856" y="15"/>
                    <a:pt x="776" y="42"/>
                  </a:cubicBezTo>
                  <a:cubicBezTo>
                    <a:pt x="521" y="120"/>
                    <a:pt x="299" y="297"/>
                    <a:pt x="155" y="518"/>
                  </a:cubicBezTo>
                  <a:lnTo>
                    <a:pt x="56" y="762"/>
                  </a:lnTo>
                  <a:cubicBezTo>
                    <a:pt x="0" y="951"/>
                    <a:pt x="0" y="1139"/>
                    <a:pt x="56" y="1316"/>
                  </a:cubicBezTo>
                  <a:lnTo>
                    <a:pt x="155" y="1571"/>
                  </a:lnTo>
                  <a:cubicBezTo>
                    <a:pt x="244" y="1726"/>
                    <a:pt x="377" y="1848"/>
                    <a:pt x="532" y="1936"/>
                  </a:cubicBezTo>
                  <a:lnTo>
                    <a:pt x="1596" y="2679"/>
                  </a:lnTo>
                  <a:cubicBezTo>
                    <a:pt x="1706" y="2756"/>
                    <a:pt x="1839" y="2800"/>
                    <a:pt x="1983" y="2800"/>
                  </a:cubicBezTo>
                  <a:cubicBezTo>
                    <a:pt x="2036" y="2814"/>
                    <a:pt x="2090" y="2820"/>
                    <a:pt x="2144" y="2820"/>
                  </a:cubicBezTo>
                  <a:cubicBezTo>
                    <a:pt x="2228" y="2820"/>
                    <a:pt x="2313" y="2805"/>
                    <a:pt x="2393" y="2778"/>
                  </a:cubicBezTo>
                  <a:cubicBezTo>
                    <a:pt x="2648" y="2701"/>
                    <a:pt x="2869" y="2535"/>
                    <a:pt x="3013" y="2302"/>
                  </a:cubicBezTo>
                  <a:lnTo>
                    <a:pt x="3124" y="2058"/>
                  </a:lnTo>
                  <a:cubicBezTo>
                    <a:pt x="3169" y="1870"/>
                    <a:pt x="3169" y="1682"/>
                    <a:pt x="3124" y="1504"/>
                  </a:cubicBezTo>
                  <a:lnTo>
                    <a:pt x="3013" y="1261"/>
                  </a:lnTo>
                  <a:cubicBezTo>
                    <a:pt x="2925" y="1106"/>
                    <a:pt x="2792" y="973"/>
                    <a:pt x="2648" y="884"/>
                  </a:cubicBezTo>
                  <a:lnTo>
                    <a:pt x="1584" y="142"/>
                  </a:lnTo>
                  <a:cubicBezTo>
                    <a:pt x="1463" y="64"/>
                    <a:pt x="1330" y="31"/>
                    <a:pt x="1197" y="20"/>
                  </a:cubicBezTo>
                  <a:cubicBezTo>
                    <a:pt x="1140" y="7"/>
                    <a:pt x="1083" y="1"/>
                    <a:pt x="1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>
              <a:off x="7915943" y="4503558"/>
              <a:ext cx="109883" cy="72513"/>
            </a:xfrm>
            <a:custGeom>
              <a:avLst/>
              <a:gdLst/>
              <a:ahLst/>
              <a:cxnLst/>
              <a:rect l="l" t="t" r="r" b="b"/>
              <a:pathLst>
                <a:path w="3158" h="2084" extrusionOk="0">
                  <a:moveTo>
                    <a:pt x="1053" y="1"/>
                  </a:moveTo>
                  <a:cubicBezTo>
                    <a:pt x="909" y="1"/>
                    <a:pt x="776" y="34"/>
                    <a:pt x="643" y="100"/>
                  </a:cubicBezTo>
                  <a:cubicBezTo>
                    <a:pt x="388" y="189"/>
                    <a:pt x="189" y="388"/>
                    <a:pt x="89" y="654"/>
                  </a:cubicBezTo>
                  <a:cubicBezTo>
                    <a:pt x="34" y="776"/>
                    <a:pt x="1" y="909"/>
                    <a:pt x="1" y="1053"/>
                  </a:cubicBezTo>
                  <a:lnTo>
                    <a:pt x="45" y="1330"/>
                  </a:lnTo>
                  <a:cubicBezTo>
                    <a:pt x="89" y="1496"/>
                    <a:pt x="178" y="1662"/>
                    <a:pt x="311" y="1784"/>
                  </a:cubicBezTo>
                  <a:cubicBezTo>
                    <a:pt x="510" y="1972"/>
                    <a:pt x="765" y="2083"/>
                    <a:pt x="1042" y="2083"/>
                  </a:cubicBezTo>
                  <a:lnTo>
                    <a:pt x="2116" y="2083"/>
                  </a:lnTo>
                  <a:cubicBezTo>
                    <a:pt x="2681" y="2072"/>
                    <a:pt x="3147" y="1618"/>
                    <a:pt x="3158" y="1053"/>
                  </a:cubicBezTo>
                  <a:lnTo>
                    <a:pt x="3124" y="776"/>
                  </a:lnTo>
                  <a:cubicBezTo>
                    <a:pt x="3069" y="599"/>
                    <a:pt x="2980" y="444"/>
                    <a:pt x="2859" y="311"/>
                  </a:cubicBezTo>
                  <a:cubicBezTo>
                    <a:pt x="2659" y="122"/>
                    <a:pt x="2393" y="12"/>
                    <a:pt x="2116" y="12"/>
                  </a:cubicBezTo>
                  <a:lnTo>
                    <a:pt x="2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5"/>
            <p:cNvSpPr/>
            <p:nvPr/>
          </p:nvSpPr>
          <p:spPr>
            <a:xfrm>
              <a:off x="7204003" y="4291170"/>
              <a:ext cx="97565" cy="72513"/>
            </a:xfrm>
            <a:custGeom>
              <a:avLst/>
              <a:gdLst/>
              <a:ahLst/>
              <a:cxnLst/>
              <a:rect l="l" t="t" r="r" b="b"/>
              <a:pathLst>
                <a:path w="2804" h="2084" extrusionOk="0">
                  <a:moveTo>
                    <a:pt x="1042" y="1"/>
                  </a:moveTo>
                  <a:cubicBezTo>
                    <a:pt x="765" y="12"/>
                    <a:pt x="499" y="123"/>
                    <a:pt x="300" y="311"/>
                  </a:cubicBezTo>
                  <a:cubicBezTo>
                    <a:pt x="123" y="510"/>
                    <a:pt x="12" y="765"/>
                    <a:pt x="1" y="1042"/>
                  </a:cubicBezTo>
                  <a:lnTo>
                    <a:pt x="34" y="1319"/>
                  </a:lnTo>
                  <a:cubicBezTo>
                    <a:pt x="90" y="1496"/>
                    <a:pt x="178" y="1651"/>
                    <a:pt x="300" y="1784"/>
                  </a:cubicBezTo>
                  <a:lnTo>
                    <a:pt x="511" y="1939"/>
                  </a:lnTo>
                  <a:cubicBezTo>
                    <a:pt x="677" y="2028"/>
                    <a:pt x="854" y="2083"/>
                    <a:pt x="1042" y="2083"/>
                  </a:cubicBezTo>
                  <a:lnTo>
                    <a:pt x="1762" y="2083"/>
                  </a:lnTo>
                  <a:cubicBezTo>
                    <a:pt x="1895" y="2083"/>
                    <a:pt x="2039" y="2050"/>
                    <a:pt x="2161" y="1995"/>
                  </a:cubicBezTo>
                  <a:cubicBezTo>
                    <a:pt x="2283" y="1950"/>
                    <a:pt x="2405" y="1873"/>
                    <a:pt x="2493" y="1773"/>
                  </a:cubicBezTo>
                  <a:cubicBezTo>
                    <a:pt x="2593" y="1685"/>
                    <a:pt x="2660" y="1574"/>
                    <a:pt x="2704" y="1441"/>
                  </a:cubicBezTo>
                  <a:cubicBezTo>
                    <a:pt x="2770" y="1319"/>
                    <a:pt x="2804" y="1175"/>
                    <a:pt x="2793" y="1042"/>
                  </a:cubicBezTo>
                  <a:lnTo>
                    <a:pt x="2759" y="765"/>
                  </a:lnTo>
                  <a:cubicBezTo>
                    <a:pt x="2715" y="588"/>
                    <a:pt x="2615" y="433"/>
                    <a:pt x="2493" y="311"/>
                  </a:cubicBezTo>
                  <a:lnTo>
                    <a:pt x="2283" y="145"/>
                  </a:lnTo>
                  <a:cubicBezTo>
                    <a:pt x="2117" y="56"/>
                    <a:pt x="1940" y="1"/>
                    <a:pt x="1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>
              <a:off x="7153515" y="4515980"/>
              <a:ext cx="123000" cy="84726"/>
            </a:xfrm>
            <a:custGeom>
              <a:avLst/>
              <a:gdLst/>
              <a:ahLst/>
              <a:cxnLst/>
              <a:rect l="l" t="t" r="r" b="b"/>
              <a:pathLst>
                <a:path w="3535" h="2435" extrusionOk="0">
                  <a:moveTo>
                    <a:pt x="2464" y="1"/>
                  </a:moveTo>
                  <a:cubicBezTo>
                    <a:pt x="2378" y="1"/>
                    <a:pt x="2291" y="11"/>
                    <a:pt x="2205" y="31"/>
                  </a:cubicBezTo>
                  <a:lnTo>
                    <a:pt x="776" y="397"/>
                  </a:lnTo>
                  <a:cubicBezTo>
                    <a:pt x="510" y="474"/>
                    <a:pt x="289" y="641"/>
                    <a:pt x="156" y="873"/>
                  </a:cubicBezTo>
                  <a:cubicBezTo>
                    <a:pt x="78" y="984"/>
                    <a:pt x="34" y="1117"/>
                    <a:pt x="34" y="1261"/>
                  </a:cubicBezTo>
                  <a:cubicBezTo>
                    <a:pt x="1" y="1394"/>
                    <a:pt x="1" y="1538"/>
                    <a:pt x="45" y="1671"/>
                  </a:cubicBezTo>
                  <a:cubicBezTo>
                    <a:pt x="123" y="1937"/>
                    <a:pt x="289" y="2158"/>
                    <a:pt x="521" y="2291"/>
                  </a:cubicBezTo>
                  <a:cubicBezTo>
                    <a:pt x="685" y="2388"/>
                    <a:pt x="869" y="2435"/>
                    <a:pt x="1057" y="2435"/>
                  </a:cubicBezTo>
                  <a:cubicBezTo>
                    <a:pt x="1148" y="2435"/>
                    <a:pt x="1239" y="2424"/>
                    <a:pt x="1330" y="2402"/>
                  </a:cubicBezTo>
                  <a:lnTo>
                    <a:pt x="2759" y="2036"/>
                  </a:lnTo>
                  <a:cubicBezTo>
                    <a:pt x="3025" y="1970"/>
                    <a:pt x="3247" y="1793"/>
                    <a:pt x="3380" y="1560"/>
                  </a:cubicBezTo>
                  <a:cubicBezTo>
                    <a:pt x="3457" y="1449"/>
                    <a:pt x="3501" y="1316"/>
                    <a:pt x="3501" y="1172"/>
                  </a:cubicBezTo>
                  <a:cubicBezTo>
                    <a:pt x="3535" y="1039"/>
                    <a:pt x="3535" y="895"/>
                    <a:pt x="3490" y="762"/>
                  </a:cubicBezTo>
                  <a:cubicBezTo>
                    <a:pt x="3413" y="497"/>
                    <a:pt x="3247" y="275"/>
                    <a:pt x="3014" y="142"/>
                  </a:cubicBezTo>
                  <a:cubicBezTo>
                    <a:pt x="2846" y="50"/>
                    <a:pt x="2656" y="1"/>
                    <a:pt x="2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>
              <a:off x="6915309" y="4478228"/>
              <a:ext cx="141129" cy="97043"/>
            </a:xfrm>
            <a:custGeom>
              <a:avLst/>
              <a:gdLst/>
              <a:ahLst/>
              <a:cxnLst/>
              <a:rect l="l" t="t" r="r" b="b"/>
              <a:pathLst>
                <a:path w="4056" h="2789" extrusionOk="0">
                  <a:moveTo>
                    <a:pt x="2106" y="2169"/>
                  </a:moveTo>
                  <a:lnTo>
                    <a:pt x="2098" y="2174"/>
                  </a:lnTo>
                  <a:lnTo>
                    <a:pt x="2098" y="2174"/>
                  </a:lnTo>
                  <a:lnTo>
                    <a:pt x="2098" y="2174"/>
                  </a:lnTo>
                  <a:lnTo>
                    <a:pt x="2098" y="2174"/>
                  </a:lnTo>
                  <a:cubicBezTo>
                    <a:pt x="2101" y="2172"/>
                    <a:pt x="2103" y="2170"/>
                    <a:pt x="2106" y="2169"/>
                  </a:cubicBezTo>
                  <a:close/>
                  <a:moveTo>
                    <a:pt x="2094" y="2177"/>
                  </a:moveTo>
                  <a:lnTo>
                    <a:pt x="2092" y="2179"/>
                  </a:lnTo>
                  <a:lnTo>
                    <a:pt x="2092" y="2179"/>
                  </a:lnTo>
                  <a:cubicBezTo>
                    <a:pt x="2092" y="2178"/>
                    <a:pt x="2093" y="2178"/>
                    <a:pt x="2094" y="2177"/>
                  </a:cubicBezTo>
                  <a:lnTo>
                    <a:pt x="2094" y="2177"/>
                  </a:lnTo>
                  <a:cubicBezTo>
                    <a:pt x="2094" y="2177"/>
                    <a:pt x="2094" y="2177"/>
                    <a:pt x="2094" y="2177"/>
                  </a:cubicBezTo>
                  <a:close/>
                  <a:moveTo>
                    <a:pt x="2566" y="0"/>
                  </a:moveTo>
                  <a:cubicBezTo>
                    <a:pt x="2498" y="0"/>
                    <a:pt x="2429" y="3"/>
                    <a:pt x="2360" y="9"/>
                  </a:cubicBezTo>
                  <a:cubicBezTo>
                    <a:pt x="2094" y="20"/>
                    <a:pt x="1840" y="75"/>
                    <a:pt x="1585" y="153"/>
                  </a:cubicBezTo>
                  <a:cubicBezTo>
                    <a:pt x="1097" y="319"/>
                    <a:pt x="654" y="618"/>
                    <a:pt x="311" y="1017"/>
                  </a:cubicBezTo>
                  <a:cubicBezTo>
                    <a:pt x="211" y="1105"/>
                    <a:pt x="145" y="1227"/>
                    <a:pt x="100" y="1349"/>
                  </a:cubicBezTo>
                  <a:cubicBezTo>
                    <a:pt x="34" y="1471"/>
                    <a:pt x="1" y="1615"/>
                    <a:pt x="12" y="1759"/>
                  </a:cubicBezTo>
                  <a:cubicBezTo>
                    <a:pt x="12" y="2025"/>
                    <a:pt x="123" y="2291"/>
                    <a:pt x="311" y="2490"/>
                  </a:cubicBezTo>
                  <a:cubicBezTo>
                    <a:pt x="510" y="2678"/>
                    <a:pt x="776" y="2789"/>
                    <a:pt x="1053" y="2789"/>
                  </a:cubicBezTo>
                  <a:cubicBezTo>
                    <a:pt x="1308" y="2778"/>
                    <a:pt x="1618" y="2700"/>
                    <a:pt x="1784" y="2490"/>
                  </a:cubicBezTo>
                  <a:cubicBezTo>
                    <a:pt x="1845" y="2406"/>
                    <a:pt x="1917" y="2327"/>
                    <a:pt x="1996" y="2257"/>
                  </a:cubicBezTo>
                  <a:lnTo>
                    <a:pt x="1996" y="2257"/>
                  </a:lnTo>
                  <a:cubicBezTo>
                    <a:pt x="2055" y="2218"/>
                    <a:pt x="2115" y="2180"/>
                    <a:pt x="2177" y="2146"/>
                  </a:cubicBezTo>
                  <a:lnTo>
                    <a:pt x="2177" y="2146"/>
                  </a:lnTo>
                  <a:cubicBezTo>
                    <a:pt x="2253" y="2119"/>
                    <a:pt x="2330" y="2097"/>
                    <a:pt x="2408" y="2078"/>
                  </a:cubicBezTo>
                  <a:lnTo>
                    <a:pt x="2408" y="2078"/>
                  </a:lnTo>
                  <a:cubicBezTo>
                    <a:pt x="2445" y="2076"/>
                    <a:pt x="2483" y="2075"/>
                    <a:pt x="2520" y="2075"/>
                  </a:cubicBezTo>
                  <a:cubicBezTo>
                    <a:pt x="2558" y="2075"/>
                    <a:pt x="2595" y="2076"/>
                    <a:pt x="2633" y="2078"/>
                  </a:cubicBezTo>
                  <a:lnTo>
                    <a:pt x="2633" y="2078"/>
                  </a:lnTo>
                  <a:cubicBezTo>
                    <a:pt x="2707" y="2094"/>
                    <a:pt x="2783" y="2102"/>
                    <a:pt x="2859" y="2102"/>
                  </a:cubicBezTo>
                  <a:cubicBezTo>
                    <a:pt x="3043" y="2102"/>
                    <a:pt x="3227" y="2055"/>
                    <a:pt x="3391" y="1958"/>
                  </a:cubicBezTo>
                  <a:cubicBezTo>
                    <a:pt x="3889" y="1670"/>
                    <a:pt x="4055" y="1039"/>
                    <a:pt x="3756" y="540"/>
                  </a:cubicBezTo>
                  <a:cubicBezTo>
                    <a:pt x="3623" y="308"/>
                    <a:pt x="3402" y="141"/>
                    <a:pt x="3136" y="64"/>
                  </a:cubicBezTo>
                  <a:lnTo>
                    <a:pt x="3147" y="64"/>
                  </a:lnTo>
                  <a:cubicBezTo>
                    <a:pt x="2958" y="23"/>
                    <a:pt x="2763" y="0"/>
                    <a:pt x="2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6541053" y="4865113"/>
              <a:ext cx="121817" cy="122618"/>
            </a:xfrm>
            <a:custGeom>
              <a:avLst/>
              <a:gdLst/>
              <a:ahLst/>
              <a:cxnLst/>
              <a:rect l="l" t="t" r="r" b="b"/>
              <a:pathLst>
                <a:path w="3501" h="3524" extrusionOk="0">
                  <a:moveTo>
                    <a:pt x="2460" y="0"/>
                  </a:moveTo>
                  <a:cubicBezTo>
                    <a:pt x="2183" y="0"/>
                    <a:pt x="1928" y="111"/>
                    <a:pt x="1728" y="300"/>
                  </a:cubicBezTo>
                  <a:lnTo>
                    <a:pt x="299" y="1751"/>
                  </a:lnTo>
                  <a:cubicBezTo>
                    <a:pt x="111" y="1939"/>
                    <a:pt x="0" y="2205"/>
                    <a:pt x="0" y="2482"/>
                  </a:cubicBezTo>
                  <a:cubicBezTo>
                    <a:pt x="11" y="2759"/>
                    <a:pt x="111" y="3014"/>
                    <a:pt x="299" y="3213"/>
                  </a:cubicBezTo>
                  <a:cubicBezTo>
                    <a:pt x="499" y="3412"/>
                    <a:pt x="754" y="3523"/>
                    <a:pt x="1031" y="3523"/>
                  </a:cubicBezTo>
                  <a:cubicBezTo>
                    <a:pt x="1307" y="3512"/>
                    <a:pt x="1573" y="3401"/>
                    <a:pt x="1773" y="3213"/>
                  </a:cubicBezTo>
                  <a:lnTo>
                    <a:pt x="3191" y="1773"/>
                  </a:lnTo>
                  <a:cubicBezTo>
                    <a:pt x="3390" y="1573"/>
                    <a:pt x="3501" y="1308"/>
                    <a:pt x="3501" y="1031"/>
                  </a:cubicBezTo>
                  <a:cubicBezTo>
                    <a:pt x="3501" y="898"/>
                    <a:pt x="3479" y="754"/>
                    <a:pt x="3412" y="632"/>
                  </a:cubicBezTo>
                  <a:cubicBezTo>
                    <a:pt x="3368" y="510"/>
                    <a:pt x="3290" y="388"/>
                    <a:pt x="3191" y="300"/>
                  </a:cubicBezTo>
                  <a:cubicBezTo>
                    <a:pt x="3002" y="111"/>
                    <a:pt x="2736" y="0"/>
                    <a:pt x="2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>
              <a:off x="6929192" y="4667478"/>
              <a:ext cx="110265" cy="85874"/>
            </a:xfrm>
            <a:custGeom>
              <a:avLst/>
              <a:gdLst/>
              <a:ahLst/>
              <a:cxnLst/>
              <a:rect l="l" t="t" r="r" b="b"/>
              <a:pathLst>
                <a:path w="3169" h="2468" extrusionOk="0">
                  <a:moveTo>
                    <a:pt x="2121" y="0"/>
                  </a:moveTo>
                  <a:cubicBezTo>
                    <a:pt x="2028" y="0"/>
                    <a:pt x="1934" y="14"/>
                    <a:pt x="1839" y="42"/>
                  </a:cubicBezTo>
                  <a:lnTo>
                    <a:pt x="1851" y="42"/>
                  </a:lnTo>
                  <a:lnTo>
                    <a:pt x="776" y="430"/>
                  </a:lnTo>
                  <a:cubicBezTo>
                    <a:pt x="521" y="507"/>
                    <a:pt x="300" y="684"/>
                    <a:pt x="156" y="906"/>
                  </a:cubicBezTo>
                  <a:cubicBezTo>
                    <a:pt x="78" y="1017"/>
                    <a:pt x="34" y="1150"/>
                    <a:pt x="34" y="1294"/>
                  </a:cubicBezTo>
                  <a:cubicBezTo>
                    <a:pt x="1" y="1427"/>
                    <a:pt x="12" y="1571"/>
                    <a:pt x="56" y="1704"/>
                  </a:cubicBezTo>
                  <a:lnTo>
                    <a:pt x="156" y="1958"/>
                  </a:lnTo>
                  <a:cubicBezTo>
                    <a:pt x="244" y="2113"/>
                    <a:pt x="377" y="2235"/>
                    <a:pt x="532" y="2324"/>
                  </a:cubicBezTo>
                  <a:lnTo>
                    <a:pt x="776" y="2435"/>
                  </a:lnTo>
                  <a:cubicBezTo>
                    <a:pt x="865" y="2457"/>
                    <a:pt x="959" y="2468"/>
                    <a:pt x="1053" y="2468"/>
                  </a:cubicBezTo>
                  <a:cubicBezTo>
                    <a:pt x="1147" y="2468"/>
                    <a:pt x="1241" y="2457"/>
                    <a:pt x="1330" y="2435"/>
                  </a:cubicBezTo>
                  <a:lnTo>
                    <a:pt x="2393" y="2047"/>
                  </a:lnTo>
                  <a:cubicBezTo>
                    <a:pt x="2803" y="1947"/>
                    <a:pt x="3102" y="1593"/>
                    <a:pt x="3147" y="1183"/>
                  </a:cubicBezTo>
                  <a:cubicBezTo>
                    <a:pt x="3169" y="1050"/>
                    <a:pt x="3169" y="906"/>
                    <a:pt x="3124" y="773"/>
                  </a:cubicBezTo>
                  <a:lnTo>
                    <a:pt x="3014" y="518"/>
                  </a:lnTo>
                  <a:cubicBezTo>
                    <a:pt x="2925" y="363"/>
                    <a:pt x="2803" y="241"/>
                    <a:pt x="2648" y="153"/>
                  </a:cubicBezTo>
                  <a:lnTo>
                    <a:pt x="2393" y="42"/>
                  </a:lnTo>
                  <a:cubicBezTo>
                    <a:pt x="2305" y="14"/>
                    <a:pt x="2213" y="0"/>
                    <a:pt x="2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7182047" y="3756266"/>
              <a:ext cx="154211" cy="84726"/>
            </a:xfrm>
            <a:custGeom>
              <a:avLst/>
              <a:gdLst/>
              <a:ahLst/>
              <a:cxnLst/>
              <a:rect l="l" t="t" r="r" b="b"/>
              <a:pathLst>
                <a:path w="4432" h="2435" extrusionOk="0">
                  <a:moveTo>
                    <a:pt x="3092" y="0"/>
                  </a:moveTo>
                  <a:cubicBezTo>
                    <a:pt x="3006" y="0"/>
                    <a:pt x="2920" y="10"/>
                    <a:pt x="2836" y="31"/>
                  </a:cubicBezTo>
                  <a:lnTo>
                    <a:pt x="1042" y="397"/>
                  </a:lnTo>
                  <a:cubicBezTo>
                    <a:pt x="156" y="651"/>
                    <a:pt x="1" y="1837"/>
                    <a:pt x="798" y="2302"/>
                  </a:cubicBezTo>
                  <a:cubicBezTo>
                    <a:pt x="961" y="2391"/>
                    <a:pt x="1138" y="2435"/>
                    <a:pt x="1320" y="2435"/>
                  </a:cubicBezTo>
                  <a:cubicBezTo>
                    <a:pt x="1411" y="2435"/>
                    <a:pt x="1503" y="2424"/>
                    <a:pt x="1596" y="2402"/>
                  </a:cubicBezTo>
                  <a:lnTo>
                    <a:pt x="3390" y="2036"/>
                  </a:lnTo>
                  <a:cubicBezTo>
                    <a:pt x="4265" y="1792"/>
                    <a:pt x="4432" y="596"/>
                    <a:pt x="3634" y="131"/>
                  </a:cubicBezTo>
                  <a:cubicBezTo>
                    <a:pt x="3467" y="47"/>
                    <a:pt x="3279" y="0"/>
                    <a:pt x="30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7604876" y="3652334"/>
              <a:ext cx="113362" cy="62422"/>
            </a:xfrm>
            <a:custGeom>
              <a:avLst/>
              <a:gdLst/>
              <a:ahLst/>
              <a:cxnLst/>
              <a:rect l="l" t="t" r="r" b="b"/>
              <a:pathLst>
                <a:path w="3258" h="1794" extrusionOk="0">
                  <a:moveTo>
                    <a:pt x="1951" y="337"/>
                  </a:moveTo>
                  <a:cubicBezTo>
                    <a:pt x="1948" y="339"/>
                    <a:pt x="1945" y="340"/>
                    <a:pt x="1942" y="341"/>
                  </a:cubicBezTo>
                  <a:lnTo>
                    <a:pt x="1942" y="341"/>
                  </a:lnTo>
                  <a:lnTo>
                    <a:pt x="1943" y="340"/>
                  </a:lnTo>
                  <a:lnTo>
                    <a:pt x="1943" y="340"/>
                  </a:lnTo>
                  <a:lnTo>
                    <a:pt x="1951" y="337"/>
                  </a:lnTo>
                  <a:close/>
                  <a:moveTo>
                    <a:pt x="1308" y="337"/>
                  </a:moveTo>
                  <a:lnTo>
                    <a:pt x="1362" y="359"/>
                  </a:lnTo>
                  <a:lnTo>
                    <a:pt x="1362" y="359"/>
                  </a:lnTo>
                  <a:cubicBezTo>
                    <a:pt x="1344" y="352"/>
                    <a:pt x="1326" y="345"/>
                    <a:pt x="1308" y="337"/>
                  </a:cubicBezTo>
                  <a:close/>
                  <a:moveTo>
                    <a:pt x="1935" y="344"/>
                  </a:moveTo>
                  <a:lnTo>
                    <a:pt x="1935" y="344"/>
                  </a:lnTo>
                  <a:cubicBezTo>
                    <a:pt x="1935" y="344"/>
                    <a:pt x="1934" y="344"/>
                    <a:pt x="1934" y="344"/>
                  </a:cubicBezTo>
                  <a:lnTo>
                    <a:pt x="1934" y="344"/>
                  </a:lnTo>
                  <a:cubicBezTo>
                    <a:pt x="1921" y="350"/>
                    <a:pt x="1909" y="355"/>
                    <a:pt x="1896" y="359"/>
                  </a:cubicBezTo>
                  <a:lnTo>
                    <a:pt x="1896" y="359"/>
                  </a:lnTo>
                  <a:lnTo>
                    <a:pt x="1935" y="344"/>
                  </a:lnTo>
                  <a:close/>
                  <a:moveTo>
                    <a:pt x="1863" y="372"/>
                  </a:moveTo>
                  <a:cubicBezTo>
                    <a:pt x="1846" y="380"/>
                    <a:pt x="1830" y="387"/>
                    <a:pt x="1813" y="394"/>
                  </a:cubicBezTo>
                  <a:lnTo>
                    <a:pt x="1813" y="394"/>
                  </a:lnTo>
                  <a:cubicBezTo>
                    <a:pt x="1811" y="394"/>
                    <a:pt x="1809" y="394"/>
                    <a:pt x="1808" y="394"/>
                  </a:cubicBezTo>
                  <a:lnTo>
                    <a:pt x="1808" y="394"/>
                  </a:lnTo>
                  <a:lnTo>
                    <a:pt x="1863" y="372"/>
                  </a:lnTo>
                  <a:close/>
                  <a:moveTo>
                    <a:pt x="1813" y="394"/>
                  </a:moveTo>
                  <a:cubicBezTo>
                    <a:pt x="1803" y="397"/>
                    <a:pt x="1794" y="401"/>
                    <a:pt x="1784" y="404"/>
                  </a:cubicBezTo>
                  <a:lnTo>
                    <a:pt x="1807" y="395"/>
                  </a:lnTo>
                  <a:lnTo>
                    <a:pt x="1807" y="395"/>
                  </a:lnTo>
                  <a:lnTo>
                    <a:pt x="1813" y="394"/>
                  </a:lnTo>
                  <a:close/>
                  <a:moveTo>
                    <a:pt x="695" y="1"/>
                  </a:moveTo>
                  <a:cubicBezTo>
                    <a:pt x="339" y="1"/>
                    <a:pt x="1" y="273"/>
                    <a:pt x="1" y="692"/>
                  </a:cubicBezTo>
                  <a:cubicBezTo>
                    <a:pt x="12" y="880"/>
                    <a:pt x="78" y="1046"/>
                    <a:pt x="200" y="1179"/>
                  </a:cubicBezTo>
                  <a:cubicBezTo>
                    <a:pt x="592" y="1588"/>
                    <a:pt x="1116" y="1794"/>
                    <a:pt x="1639" y="1794"/>
                  </a:cubicBezTo>
                  <a:cubicBezTo>
                    <a:pt x="2121" y="1794"/>
                    <a:pt x="2603" y="1619"/>
                    <a:pt x="2981" y="1268"/>
                  </a:cubicBezTo>
                  <a:cubicBezTo>
                    <a:pt x="3258" y="1002"/>
                    <a:pt x="3258" y="559"/>
                    <a:pt x="2981" y="293"/>
                  </a:cubicBezTo>
                  <a:cubicBezTo>
                    <a:pt x="2848" y="160"/>
                    <a:pt x="2673" y="94"/>
                    <a:pt x="2497" y="94"/>
                  </a:cubicBezTo>
                  <a:cubicBezTo>
                    <a:pt x="2326" y="94"/>
                    <a:pt x="2152" y="157"/>
                    <a:pt x="2015" y="284"/>
                  </a:cubicBezTo>
                  <a:lnTo>
                    <a:pt x="2015" y="284"/>
                  </a:lnTo>
                  <a:cubicBezTo>
                    <a:pt x="1972" y="313"/>
                    <a:pt x="1926" y="342"/>
                    <a:pt x="1876" y="366"/>
                  </a:cubicBezTo>
                  <a:lnTo>
                    <a:pt x="1876" y="366"/>
                  </a:lnTo>
                  <a:cubicBezTo>
                    <a:pt x="1831" y="381"/>
                    <a:pt x="1784" y="393"/>
                    <a:pt x="1739" y="404"/>
                  </a:cubicBezTo>
                  <a:lnTo>
                    <a:pt x="1739" y="404"/>
                  </a:lnTo>
                  <a:cubicBezTo>
                    <a:pt x="1704" y="408"/>
                    <a:pt x="1669" y="409"/>
                    <a:pt x="1633" y="409"/>
                  </a:cubicBezTo>
                  <a:cubicBezTo>
                    <a:pt x="1597" y="409"/>
                    <a:pt x="1559" y="407"/>
                    <a:pt x="1522" y="404"/>
                  </a:cubicBezTo>
                  <a:lnTo>
                    <a:pt x="1522" y="404"/>
                  </a:lnTo>
                  <a:cubicBezTo>
                    <a:pt x="1487" y="396"/>
                    <a:pt x="1452" y="387"/>
                    <a:pt x="1418" y="377"/>
                  </a:cubicBezTo>
                  <a:lnTo>
                    <a:pt x="1418" y="377"/>
                  </a:lnTo>
                  <a:cubicBezTo>
                    <a:pt x="1366" y="351"/>
                    <a:pt x="1317" y="322"/>
                    <a:pt x="1269" y="289"/>
                  </a:cubicBezTo>
                  <a:lnTo>
                    <a:pt x="1269" y="289"/>
                  </a:lnTo>
                  <a:cubicBezTo>
                    <a:pt x="1239" y="263"/>
                    <a:pt x="1211" y="235"/>
                    <a:pt x="1186" y="204"/>
                  </a:cubicBezTo>
                  <a:cubicBezTo>
                    <a:pt x="1042" y="64"/>
                    <a:pt x="866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7540888" y="4053415"/>
              <a:ext cx="56333" cy="48156"/>
            </a:xfrm>
            <a:custGeom>
              <a:avLst/>
              <a:gdLst/>
              <a:ahLst/>
              <a:cxnLst/>
              <a:rect l="l" t="t" r="r" b="b"/>
              <a:pathLst>
                <a:path w="1619" h="1384" extrusionOk="0">
                  <a:moveTo>
                    <a:pt x="695" y="1"/>
                  </a:moveTo>
                  <a:cubicBezTo>
                    <a:pt x="339" y="1"/>
                    <a:pt x="1" y="278"/>
                    <a:pt x="1" y="697"/>
                  </a:cubicBezTo>
                  <a:cubicBezTo>
                    <a:pt x="1" y="1073"/>
                    <a:pt x="311" y="1384"/>
                    <a:pt x="699" y="1384"/>
                  </a:cubicBezTo>
                  <a:cubicBezTo>
                    <a:pt x="1308" y="1384"/>
                    <a:pt x="1618" y="641"/>
                    <a:pt x="1186" y="209"/>
                  </a:cubicBezTo>
                  <a:cubicBezTo>
                    <a:pt x="1042" y="65"/>
                    <a:pt x="866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>
              <a:off x="7090710" y="4178538"/>
              <a:ext cx="61692" cy="60648"/>
            </a:xfrm>
            <a:custGeom>
              <a:avLst/>
              <a:gdLst/>
              <a:ahLst/>
              <a:cxnLst/>
              <a:rect l="l" t="t" r="r" b="b"/>
              <a:pathLst>
                <a:path w="1773" h="1743" extrusionOk="0">
                  <a:moveTo>
                    <a:pt x="1110" y="1"/>
                  </a:moveTo>
                  <a:cubicBezTo>
                    <a:pt x="1095" y="1"/>
                    <a:pt x="1079" y="2"/>
                    <a:pt x="1064" y="3"/>
                  </a:cubicBezTo>
                  <a:lnTo>
                    <a:pt x="875" y="25"/>
                  </a:lnTo>
                  <a:cubicBezTo>
                    <a:pt x="764" y="58"/>
                    <a:pt x="654" y="114"/>
                    <a:pt x="576" y="202"/>
                  </a:cubicBezTo>
                  <a:cubicBezTo>
                    <a:pt x="454" y="324"/>
                    <a:pt x="332" y="435"/>
                    <a:pt x="211" y="557"/>
                  </a:cubicBezTo>
                  <a:cubicBezTo>
                    <a:pt x="144" y="623"/>
                    <a:pt x="100" y="701"/>
                    <a:pt x="78" y="778"/>
                  </a:cubicBezTo>
                  <a:cubicBezTo>
                    <a:pt x="0" y="956"/>
                    <a:pt x="0" y="1144"/>
                    <a:pt x="78" y="1321"/>
                  </a:cubicBezTo>
                  <a:cubicBezTo>
                    <a:pt x="100" y="1399"/>
                    <a:pt x="144" y="1476"/>
                    <a:pt x="211" y="1543"/>
                  </a:cubicBezTo>
                  <a:lnTo>
                    <a:pt x="355" y="1643"/>
                  </a:lnTo>
                  <a:cubicBezTo>
                    <a:pt x="454" y="1709"/>
                    <a:pt x="576" y="1742"/>
                    <a:pt x="698" y="1742"/>
                  </a:cubicBezTo>
                  <a:lnTo>
                    <a:pt x="886" y="1720"/>
                  </a:lnTo>
                  <a:cubicBezTo>
                    <a:pt x="997" y="1687"/>
                    <a:pt x="1108" y="1620"/>
                    <a:pt x="1197" y="1543"/>
                  </a:cubicBezTo>
                  <a:lnTo>
                    <a:pt x="1551" y="1177"/>
                  </a:lnTo>
                  <a:cubicBezTo>
                    <a:pt x="1617" y="1122"/>
                    <a:pt x="1662" y="1044"/>
                    <a:pt x="1684" y="956"/>
                  </a:cubicBezTo>
                  <a:cubicBezTo>
                    <a:pt x="1773" y="790"/>
                    <a:pt x="1773" y="590"/>
                    <a:pt x="1684" y="424"/>
                  </a:cubicBezTo>
                  <a:cubicBezTo>
                    <a:pt x="1662" y="335"/>
                    <a:pt x="1617" y="258"/>
                    <a:pt x="1551" y="202"/>
                  </a:cubicBezTo>
                  <a:lnTo>
                    <a:pt x="1407" y="92"/>
                  </a:lnTo>
                  <a:cubicBezTo>
                    <a:pt x="1320" y="34"/>
                    <a:pt x="1216" y="1"/>
                    <a:pt x="1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7415626" y="4603385"/>
              <a:ext cx="73661" cy="48226"/>
            </a:xfrm>
            <a:custGeom>
              <a:avLst/>
              <a:gdLst/>
              <a:ahLst/>
              <a:cxnLst/>
              <a:rect l="l" t="t" r="r" b="b"/>
              <a:pathLst>
                <a:path w="2117" h="1386" extrusionOk="0">
                  <a:moveTo>
                    <a:pt x="674" y="0"/>
                  </a:moveTo>
                  <a:cubicBezTo>
                    <a:pt x="407" y="0"/>
                    <a:pt x="164" y="174"/>
                    <a:pt x="67" y="422"/>
                  </a:cubicBezTo>
                  <a:cubicBezTo>
                    <a:pt x="23" y="510"/>
                    <a:pt x="1" y="599"/>
                    <a:pt x="12" y="688"/>
                  </a:cubicBezTo>
                  <a:lnTo>
                    <a:pt x="34" y="876"/>
                  </a:lnTo>
                  <a:cubicBezTo>
                    <a:pt x="67" y="987"/>
                    <a:pt x="123" y="1097"/>
                    <a:pt x="211" y="1175"/>
                  </a:cubicBezTo>
                  <a:cubicBezTo>
                    <a:pt x="344" y="1308"/>
                    <a:pt x="521" y="1374"/>
                    <a:pt x="699" y="1385"/>
                  </a:cubicBezTo>
                  <a:lnTo>
                    <a:pt x="1419" y="1385"/>
                  </a:lnTo>
                  <a:cubicBezTo>
                    <a:pt x="1518" y="1385"/>
                    <a:pt x="1607" y="1363"/>
                    <a:pt x="1684" y="1319"/>
                  </a:cubicBezTo>
                  <a:cubicBezTo>
                    <a:pt x="1773" y="1297"/>
                    <a:pt x="1851" y="1252"/>
                    <a:pt x="1906" y="1186"/>
                  </a:cubicBezTo>
                  <a:cubicBezTo>
                    <a:pt x="2039" y="1053"/>
                    <a:pt x="2105" y="876"/>
                    <a:pt x="2117" y="699"/>
                  </a:cubicBezTo>
                  <a:lnTo>
                    <a:pt x="2083" y="510"/>
                  </a:lnTo>
                  <a:cubicBezTo>
                    <a:pt x="2061" y="399"/>
                    <a:pt x="1995" y="289"/>
                    <a:pt x="1906" y="211"/>
                  </a:cubicBezTo>
                  <a:cubicBezTo>
                    <a:pt x="1773" y="78"/>
                    <a:pt x="1607" y="12"/>
                    <a:pt x="1419" y="1"/>
                  </a:cubicBezTo>
                  <a:lnTo>
                    <a:pt x="699" y="1"/>
                  </a:lnTo>
                  <a:cubicBezTo>
                    <a:pt x="690" y="0"/>
                    <a:pt x="682" y="0"/>
                    <a:pt x="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6793909" y="4857771"/>
              <a:ext cx="69799" cy="56333"/>
            </a:xfrm>
            <a:custGeom>
              <a:avLst/>
              <a:gdLst/>
              <a:ahLst/>
              <a:cxnLst/>
              <a:rect l="l" t="t" r="r" b="b"/>
              <a:pathLst>
                <a:path w="2006" h="1619" extrusionOk="0">
                  <a:moveTo>
                    <a:pt x="1368" y="1050"/>
                  </a:moveTo>
                  <a:lnTo>
                    <a:pt x="1367" y="1058"/>
                  </a:lnTo>
                  <a:lnTo>
                    <a:pt x="1364" y="1067"/>
                  </a:lnTo>
                  <a:lnTo>
                    <a:pt x="1364" y="1067"/>
                  </a:lnTo>
                  <a:cubicBezTo>
                    <a:pt x="1365" y="1061"/>
                    <a:pt x="1366" y="1055"/>
                    <a:pt x="1368" y="1050"/>
                  </a:cubicBezTo>
                  <a:close/>
                  <a:moveTo>
                    <a:pt x="1322" y="1172"/>
                  </a:moveTo>
                  <a:lnTo>
                    <a:pt x="1321" y="1174"/>
                  </a:lnTo>
                  <a:lnTo>
                    <a:pt x="1314" y="1183"/>
                  </a:lnTo>
                  <a:lnTo>
                    <a:pt x="1314" y="1183"/>
                  </a:lnTo>
                  <a:cubicBezTo>
                    <a:pt x="1316" y="1179"/>
                    <a:pt x="1319" y="1175"/>
                    <a:pt x="1322" y="1172"/>
                  </a:cubicBezTo>
                  <a:close/>
                  <a:moveTo>
                    <a:pt x="751" y="1265"/>
                  </a:moveTo>
                  <a:lnTo>
                    <a:pt x="751" y="1265"/>
                  </a:lnTo>
                  <a:cubicBezTo>
                    <a:pt x="756" y="1268"/>
                    <a:pt x="760" y="1273"/>
                    <a:pt x="764" y="1278"/>
                  </a:cubicBezTo>
                  <a:lnTo>
                    <a:pt x="764" y="1278"/>
                  </a:lnTo>
                  <a:lnTo>
                    <a:pt x="756" y="1272"/>
                  </a:lnTo>
                  <a:lnTo>
                    <a:pt x="751" y="1265"/>
                  </a:lnTo>
                  <a:close/>
                  <a:moveTo>
                    <a:pt x="964" y="1"/>
                  </a:moveTo>
                  <a:cubicBezTo>
                    <a:pt x="887" y="12"/>
                    <a:pt x="820" y="23"/>
                    <a:pt x="742" y="34"/>
                  </a:cubicBezTo>
                  <a:cubicBezTo>
                    <a:pt x="731" y="34"/>
                    <a:pt x="709" y="34"/>
                    <a:pt x="698" y="45"/>
                  </a:cubicBezTo>
                  <a:cubicBezTo>
                    <a:pt x="632" y="67"/>
                    <a:pt x="565" y="101"/>
                    <a:pt x="499" y="123"/>
                  </a:cubicBezTo>
                  <a:lnTo>
                    <a:pt x="454" y="145"/>
                  </a:lnTo>
                  <a:lnTo>
                    <a:pt x="443" y="156"/>
                  </a:lnTo>
                  <a:cubicBezTo>
                    <a:pt x="388" y="200"/>
                    <a:pt x="333" y="234"/>
                    <a:pt x="288" y="278"/>
                  </a:cubicBezTo>
                  <a:cubicBezTo>
                    <a:pt x="222" y="333"/>
                    <a:pt x="155" y="411"/>
                    <a:pt x="122" y="488"/>
                  </a:cubicBezTo>
                  <a:cubicBezTo>
                    <a:pt x="45" y="621"/>
                    <a:pt x="0" y="776"/>
                    <a:pt x="0" y="931"/>
                  </a:cubicBezTo>
                  <a:cubicBezTo>
                    <a:pt x="0" y="1020"/>
                    <a:pt x="11" y="1109"/>
                    <a:pt x="56" y="1197"/>
                  </a:cubicBezTo>
                  <a:cubicBezTo>
                    <a:pt x="166" y="1441"/>
                    <a:pt x="421" y="1607"/>
                    <a:pt x="687" y="1618"/>
                  </a:cubicBezTo>
                  <a:lnTo>
                    <a:pt x="875" y="1596"/>
                  </a:lnTo>
                  <a:cubicBezTo>
                    <a:pt x="920" y="1583"/>
                    <a:pt x="964" y="1566"/>
                    <a:pt x="1008" y="1545"/>
                  </a:cubicBezTo>
                  <a:lnTo>
                    <a:pt x="1008" y="1545"/>
                  </a:lnTo>
                  <a:cubicBezTo>
                    <a:pt x="1099" y="1587"/>
                    <a:pt x="1199" y="1612"/>
                    <a:pt x="1307" y="1618"/>
                  </a:cubicBezTo>
                  <a:lnTo>
                    <a:pt x="1496" y="1596"/>
                  </a:lnTo>
                  <a:cubicBezTo>
                    <a:pt x="1607" y="1563"/>
                    <a:pt x="1706" y="1496"/>
                    <a:pt x="1795" y="1419"/>
                  </a:cubicBezTo>
                  <a:lnTo>
                    <a:pt x="1906" y="1275"/>
                  </a:lnTo>
                  <a:cubicBezTo>
                    <a:pt x="1961" y="1175"/>
                    <a:pt x="1994" y="1053"/>
                    <a:pt x="1994" y="931"/>
                  </a:cubicBezTo>
                  <a:lnTo>
                    <a:pt x="2005" y="920"/>
                  </a:lnTo>
                  <a:cubicBezTo>
                    <a:pt x="2005" y="776"/>
                    <a:pt x="1961" y="621"/>
                    <a:pt x="1895" y="488"/>
                  </a:cubicBezTo>
                  <a:cubicBezTo>
                    <a:pt x="1883" y="477"/>
                    <a:pt x="1872" y="466"/>
                    <a:pt x="1872" y="455"/>
                  </a:cubicBezTo>
                  <a:cubicBezTo>
                    <a:pt x="1828" y="411"/>
                    <a:pt x="1795" y="355"/>
                    <a:pt x="1751" y="311"/>
                  </a:cubicBezTo>
                  <a:lnTo>
                    <a:pt x="1739" y="289"/>
                  </a:lnTo>
                  <a:cubicBezTo>
                    <a:pt x="1673" y="223"/>
                    <a:pt x="1607" y="178"/>
                    <a:pt x="1529" y="134"/>
                  </a:cubicBezTo>
                  <a:cubicBezTo>
                    <a:pt x="1463" y="101"/>
                    <a:pt x="1396" y="79"/>
                    <a:pt x="1330" y="45"/>
                  </a:cubicBezTo>
                  <a:lnTo>
                    <a:pt x="1285" y="34"/>
                  </a:lnTo>
                  <a:cubicBezTo>
                    <a:pt x="1219" y="23"/>
                    <a:pt x="1141" y="12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6218052" y="4838704"/>
              <a:ext cx="129994" cy="112214"/>
            </a:xfrm>
            <a:custGeom>
              <a:avLst/>
              <a:gdLst/>
              <a:ahLst/>
              <a:cxnLst/>
              <a:rect l="l" t="t" r="r" b="b"/>
              <a:pathLst>
                <a:path w="3736" h="3225" extrusionOk="0">
                  <a:moveTo>
                    <a:pt x="2745" y="0"/>
                  </a:moveTo>
                  <a:cubicBezTo>
                    <a:pt x="2582" y="0"/>
                    <a:pt x="2412" y="64"/>
                    <a:pt x="2260" y="217"/>
                  </a:cubicBezTo>
                  <a:lnTo>
                    <a:pt x="488" y="2033"/>
                  </a:lnTo>
                  <a:cubicBezTo>
                    <a:pt x="1" y="2537"/>
                    <a:pt x="455" y="3225"/>
                    <a:pt x="988" y="3225"/>
                  </a:cubicBezTo>
                  <a:cubicBezTo>
                    <a:pt x="1147" y="3225"/>
                    <a:pt x="1313" y="3164"/>
                    <a:pt x="1462" y="3019"/>
                  </a:cubicBezTo>
                  <a:lnTo>
                    <a:pt x="3235" y="1191"/>
                  </a:lnTo>
                  <a:cubicBezTo>
                    <a:pt x="3736" y="690"/>
                    <a:pt x="3280" y="0"/>
                    <a:pt x="2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6366452" y="5015741"/>
              <a:ext cx="60543" cy="48017"/>
            </a:xfrm>
            <a:custGeom>
              <a:avLst/>
              <a:gdLst/>
              <a:ahLst/>
              <a:cxnLst/>
              <a:rect l="l" t="t" r="r" b="b"/>
              <a:pathLst>
                <a:path w="1740" h="1380" extrusionOk="0">
                  <a:moveTo>
                    <a:pt x="640" y="0"/>
                  </a:moveTo>
                  <a:cubicBezTo>
                    <a:pt x="565" y="0"/>
                    <a:pt x="485" y="22"/>
                    <a:pt x="421" y="58"/>
                  </a:cubicBezTo>
                  <a:cubicBezTo>
                    <a:pt x="332" y="80"/>
                    <a:pt x="255" y="136"/>
                    <a:pt x="199" y="202"/>
                  </a:cubicBezTo>
                  <a:cubicBezTo>
                    <a:pt x="78" y="335"/>
                    <a:pt x="0" y="501"/>
                    <a:pt x="0" y="690"/>
                  </a:cubicBezTo>
                  <a:lnTo>
                    <a:pt x="22" y="867"/>
                  </a:lnTo>
                  <a:cubicBezTo>
                    <a:pt x="55" y="989"/>
                    <a:pt x="111" y="1088"/>
                    <a:pt x="199" y="1177"/>
                  </a:cubicBezTo>
                  <a:lnTo>
                    <a:pt x="332" y="1288"/>
                  </a:lnTo>
                  <a:cubicBezTo>
                    <a:pt x="443" y="1343"/>
                    <a:pt x="565" y="1376"/>
                    <a:pt x="687" y="1376"/>
                  </a:cubicBezTo>
                  <a:lnTo>
                    <a:pt x="1041" y="1376"/>
                  </a:lnTo>
                  <a:cubicBezTo>
                    <a:pt x="1058" y="1378"/>
                    <a:pt x="1075" y="1379"/>
                    <a:pt x="1092" y="1379"/>
                  </a:cubicBezTo>
                  <a:cubicBezTo>
                    <a:pt x="1171" y="1379"/>
                    <a:pt x="1243" y="1358"/>
                    <a:pt x="1307" y="1321"/>
                  </a:cubicBezTo>
                  <a:cubicBezTo>
                    <a:pt x="1396" y="1299"/>
                    <a:pt x="1473" y="1244"/>
                    <a:pt x="1540" y="1177"/>
                  </a:cubicBezTo>
                  <a:cubicBezTo>
                    <a:pt x="1662" y="1044"/>
                    <a:pt x="1728" y="878"/>
                    <a:pt x="1739" y="690"/>
                  </a:cubicBezTo>
                  <a:lnTo>
                    <a:pt x="1717" y="512"/>
                  </a:lnTo>
                  <a:cubicBezTo>
                    <a:pt x="1684" y="391"/>
                    <a:pt x="1617" y="291"/>
                    <a:pt x="1540" y="202"/>
                  </a:cubicBezTo>
                  <a:lnTo>
                    <a:pt x="1396" y="91"/>
                  </a:lnTo>
                  <a:cubicBezTo>
                    <a:pt x="1285" y="36"/>
                    <a:pt x="1174" y="3"/>
                    <a:pt x="1052" y="3"/>
                  </a:cubicBezTo>
                  <a:lnTo>
                    <a:pt x="687" y="3"/>
                  </a:lnTo>
                  <a:cubicBezTo>
                    <a:pt x="672" y="1"/>
                    <a:pt x="656" y="0"/>
                    <a:pt x="6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5987917" y="4840757"/>
              <a:ext cx="77523" cy="85387"/>
            </a:xfrm>
            <a:custGeom>
              <a:avLst/>
              <a:gdLst/>
              <a:ahLst/>
              <a:cxnLst/>
              <a:rect l="l" t="t" r="r" b="b"/>
              <a:pathLst>
                <a:path w="2228" h="2454" extrusionOk="0">
                  <a:moveTo>
                    <a:pt x="832" y="745"/>
                  </a:moveTo>
                  <a:cubicBezTo>
                    <a:pt x="834" y="758"/>
                    <a:pt x="835" y="772"/>
                    <a:pt x="836" y="786"/>
                  </a:cubicBezTo>
                  <a:lnTo>
                    <a:pt x="836" y="786"/>
                  </a:lnTo>
                  <a:lnTo>
                    <a:pt x="832" y="745"/>
                  </a:lnTo>
                  <a:close/>
                  <a:moveTo>
                    <a:pt x="852" y="918"/>
                  </a:moveTo>
                  <a:cubicBezTo>
                    <a:pt x="853" y="923"/>
                    <a:pt x="854" y="927"/>
                    <a:pt x="854" y="933"/>
                  </a:cubicBezTo>
                  <a:lnTo>
                    <a:pt x="852" y="918"/>
                  </a:lnTo>
                  <a:close/>
                  <a:moveTo>
                    <a:pt x="835" y="948"/>
                  </a:moveTo>
                  <a:cubicBezTo>
                    <a:pt x="834" y="958"/>
                    <a:pt x="833" y="968"/>
                    <a:pt x="832" y="977"/>
                  </a:cubicBezTo>
                  <a:lnTo>
                    <a:pt x="835" y="948"/>
                  </a:lnTo>
                  <a:close/>
                  <a:moveTo>
                    <a:pt x="806" y="986"/>
                  </a:moveTo>
                  <a:lnTo>
                    <a:pt x="806" y="986"/>
                  </a:lnTo>
                  <a:cubicBezTo>
                    <a:pt x="803" y="993"/>
                    <a:pt x="801" y="1000"/>
                    <a:pt x="798" y="1007"/>
                  </a:cubicBezTo>
                  <a:lnTo>
                    <a:pt x="798" y="1007"/>
                  </a:lnTo>
                  <a:cubicBezTo>
                    <a:pt x="798" y="1007"/>
                    <a:pt x="797" y="1007"/>
                    <a:pt x="797" y="1008"/>
                  </a:cubicBezTo>
                  <a:lnTo>
                    <a:pt x="797" y="1008"/>
                  </a:lnTo>
                  <a:lnTo>
                    <a:pt x="806" y="986"/>
                  </a:lnTo>
                  <a:close/>
                  <a:moveTo>
                    <a:pt x="797" y="1009"/>
                  </a:moveTo>
                  <a:cubicBezTo>
                    <a:pt x="794" y="1017"/>
                    <a:pt x="791" y="1025"/>
                    <a:pt x="787" y="1033"/>
                  </a:cubicBezTo>
                  <a:lnTo>
                    <a:pt x="797" y="1009"/>
                  </a:lnTo>
                  <a:lnTo>
                    <a:pt x="797" y="1009"/>
                  </a:lnTo>
                  <a:lnTo>
                    <a:pt x="797" y="1009"/>
                  </a:lnTo>
                  <a:close/>
                  <a:moveTo>
                    <a:pt x="763" y="1037"/>
                  </a:moveTo>
                  <a:lnTo>
                    <a:pt x="763" y="1037"/>
                  </a:lnTo>
                  <a:cubicBezTo>
                    <a:pt x="759" y="1043"/>
                    <a:pt x="754" y="1049"/>
                    <a:pt x="750" y="1054"/>
                  </a:cubicBezTo>
                  <a:lnTo>
                    <a:pt x="750" y="1054"/>
                  </a:lnTo>
                  <a:cubicBezTo>
                    <a:pt x="750" y="1054"/>
                    <a:pt x="749" y="1054"/>
                    <a:pt x="749" y="1055"/>
                  </a:cubicBezTo>
                  <a:lnTo>
                    <a:pt x="749" y="1055"/>
                  </a:lnTo>
                  <a:lnTo>
                    <a:pt x="763" y="1037"/>
                  </a:lnTo>
                  <a:close/>
                  <a:moveTo>
                    <a:pt x="748" y="1057"/>
                  </a:moveTo>
                  <a:cubicBezTo>
                    <a:pt x="743" y="1064"/>
                    <a:pt x="737" y="1070"/>
                    <a:pt x="732" y="1077"/>
                  </a:cubicBezTo>
                  <a:lnTo>
                    <a:pt x="747" y="1058"/>
                  </a:lnTo>
                  <a:lnTo>
                    <a:pt x="748" y="1057"/>
                  </a:lnTo>
                  <a:close/>
                  <a:moveTo>
                    <a:pt x="1507" y="0"/>
                  </a:moveTo>
                  <a:cubicBezTo>
                    <a:pt x="1445" y="0"/>
                    <a:pt x="1382" y="8"/>
                    <a:pt x="1319" y="25"/>
                  </a:cubicBezTo>
                  <a:cubicBezTo>
                    <a:pt x="1142" y="69"/>
                    <a:pt x="998" y="191"/>
                    <a:pt x="909" y="346"/>
                  </a:cubicBezTo>
                  <a:lnTo>
                    <a:pt x="832" y="512"/>
                  </a:lnTo>
                  <a:cubicBezTo>
                    <a:pt x="798" y="634"/>
                    <a:pt x="798" y="756"/>
                    <a:pt x="832" y="878"/>
                  </a:cubicBezTo>
                  <a:lnTo>
                    <a:pt x="839" y="878"/>
                  </a:lnTo>
                  <a:cubicBezTo>
                    <a:pt x="835" y="895"/>
                    <a:pt x="830" y="913"/>
                    <a:pt x="824" y="931"/>
                  </a:cubicBezTo>
                  <a:lnTo>
                    <a:pt x="824" y="931"/>
                  </a:lnTo>
                  <a:cubicBezTo>
                    <a:pt x="815" y="951"/>
                    <a:pt x="805" y="970"/>
                    <a:pt x="794" y="989"/>
                  </a:cubicBezTo>
                  <a:lnTo>
                    <a:pt x="794" y="989"/>
                  </a:lnTo>
                  <a:cubicBezTo>
                    <a:pt x="775" y="1010"/>
                    <a:pt x="755" y="1029"/>
                    <a:pt x="735" y="1049"/>
                  </a:cubicBezTo>
                  <a:lnTo>
                    <a:pt x="735" y="1049"/>
                  </a:lnTo>
                  <a:cubicBezTo>
                    <a:pt x="720" y="1058"/>
                    <a:pt x="705" y="1068"/>
                    <a:pt x="690" y="1077"/>
                  </a:cubicBezTo>
                  <a:lnTo>
                    <a:pt x="690" y="1077"/>
                  </a:lnTo>
                  <a:cubicBezTo>
                    <a:pt x="663" y="1086"/>
                    <a:pt x="637" y="1094"/>
                    <a:pt x="610" y="1099"/>
                  </a:cubicBezTo>
                  <a:cubicBezTo>
                    <a:pt x="433" y="1155"/>
                    <a:pt x="289" y="1265"/>
                    <a:pt x="189" y="1420"/>
                  </a:cubicBezTo>
                  <a:cubicBezTo>
                    <a:pt x="1" y="1742"/>
                    <a:pt x="112" y="2174"/>
                    <a:pt x="444" y="2362"/>
                  </a:cubicBezTo>
                  <a:lnTo>
                    <a:pt x="610" y="2429"/>
                  </a:lnTo>
                  <a:cubicBezTo>
                    <a:pt x="671" y="2445"/>
                    <a:pt x="732" y="2453"/>
                    <a:pt x="793" y="2453"/>
                  </a:cubicBezTo>
                  <a:cubicBezTo>
                    <a:pt x="854" y="2453"/>
                    <a:pt x="915" y="2445"/>
                    <a:pt x="976" y="2429"/>
                  </a:cubicBezTo>
                  <a:cubicBezTo>
                    <a:pt x="1086" y="2406"/>
                    <a:pt x="1197" y="2362"/>
                    <a:pt x="1308" y="2318"/>
                  </a:cubicBezTo>
                  <a:cubicBezTo>
                    <a:pt x="1363" y="2285"/>
                    <a:pt x="1419" y="2262"/>
                    <a:pt x="1463" y="2218"/>
                  </a:cubicBezTo>
                  <a:cubicBezTo>
                    <a:pt x="1662" y="2085"/>
                    <a:pt x="1829" y="1919"/>
                    <a:pt x="1962" y="1720"/>
                  </a:cubicBezTo>
                  <a:cubicBezTo>
                    <a:pt x="2006" y="1642"/>
                    <a:pt x="2050" y="1565"/>
                    <a:pt x="2083" y="1487"/>
                  </a:cubicBezTo>
                  <a:cubicBezTo>
                    <a:pt x="2117" y="1398"/>
                    <a:pt x="2150" y="1310"/>
                    <a:pt x="2172" y="1232"/>
                  </a:cubicBezTo>
                  <a:cubicBezTo>
                    <a:pt x="2227" y="988"/>
                    <a:pt x="2227" y="745"/>
                    <a:pt x="2172" y="512"/>
                  </a:cubicBezTo>
                  <a:cubicBezTo>
                    <a:pt x="2089" y="198"/>
                    <a:pt x="1814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6062692" y="4990758"/>
              <a:ext cx="92937" cy="60543"/>
            </a:xfrm>
            <a:custGeom>
              <a:avLst/>
              <a:gdLst/>
              <a:ahLst/>
              <a:cxnLst/>
              <a:rect l="l" t="t" r="r" b="b"/>
              <a:pathLst>
                <a:path w="2671" h="1740" extrusionOk="0">
                  <a:moveTo>
                    <a:pt x="1875" y="1"/>
                  </a:moveTo>
                  <a:cubicBezTo>
                    <a:pt x="1815" y="1"/>
                    <a:pt x="1755" y="8"/>
                    <a:pt x="1696" y="23"/>
                  </a:cubicBezTo>
                  <a:lnTo>
                    <a:pt x="610" y="377"/>
                  </a:lnTo>
                  <a:cubicBezTo>
                    <a:pt x="444" y="433"/>
                    <a:pt x="289" y="544"/>
                    <a:pt x="200" y="699"/>
                  </a:cubicBezTo>
                  <a:cubicBezTo>
                    <a:pt x="1" y="1031"/>
                    <a:pt x="112" y="1452"/>
                    <a:pt x="444" y="1651"/>
                  </a:cubicBezTo>
                  <a:cubicBezTo>
                    <a:pt x="555" y="1710"/>
                    <a:pt x="675" y="1740"/>
                    <a:pt x="796" y="1740"/>
                  </a:cubicBezTo>
                  <a:cubicBezTo>
                    <a:pt x="856" y="1740"/>
                    <a:pt x="917" y="1733"/>
                    <a:pt x="976" y="1718"/>
                  </a:cubicBezTo>
                  <a:lnTo>
                    <a:pt x="2061" y="1363"/>
                  </a:lnTo>
                  <a:cubicBezTo>
                    <a:pt x="2227" y="1308"/>
                    <a:pt x="2383" y="1197"/>
                    <a:pt x="2471" y="1042"/>
                  </a:cubicBezTo>
                  <a:cubicBezTo>
                    <a:pt x="2671" y="710"/>
                    <a:pt x="2560" y="289"/>
                    <a:pt x="2227" y="89"/>
                  </a:cubicBezTo>
                  <a:cubicBezTo>
                    <a:pt x="2117" y="30"/>
                    <a:pt x="1996" y="1"/>
                    <a:pt x="1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5784088" y="5027014"/>
              <a:ext cx="82464" cy="86500"/>
            </a:xfrm>
            <a:custGeom>
              <a:avLst/>
              <a:gdLst/>
              <a:ahLst/>
              <a:cxnLst/>
              <a:rect l="l" t="t" r="r" b="b"/>
              <a:pathLst>
                <a:path w="2370" h="2486" extrusionOk="0">
                  <a:moveTo>
                    <a:pt x="1572" y="0"/>
                  </a:moveTo>
                  <a:cubicBezTo>
                    <a:pt x="1512" y="0"/>
                    <a:pt x="1452" y="8"/>
                    <a:pt x="1394" y="22"/>
                  </a:cubicBezTo>
                  <a:cubicBezTo>
                    <a:pt x="1217" y="78"/>
                    <a:pt x="1073" y="188"/>
                    <a:pt x="985" y="343"/>
                  </a:cubicBezTo>
                  <a:lnTo>
                    <a:pt x="973" y="343"/>
                  </a:lnTo>
                  <a:lnTo>
                    <a:pt x="287" y="1440"/>
                  </a:lnTo>
                  <a:cubicBezTo>
                    <a:pt x="0" y="1914"/>
                    <a:pt x="366" y="2486"/>
                    <a:pt x="880" y="2486"/>
                  </a:cubicBezTo>
                  <a:cubicBezTo>
                    <a:pt x="943" y="2486"/>
                    <a:pt x="1007" y="2477"/>
                    <a:pt x="1073" y="2459"/>
                  </a:cubicBezTo>
                  <a:cubicBezTo>
                    <a:pt x="1239" y="2404"/>
                    <a:pt x="1383" y="2293"/>
                    <a:pt x="1483" y="2138"/>
                  </a:cubicBezTo>
                  <a:lnTo>
                    <a:pt x="2181" y="1041"/>
                  </a:lnTo>
                  <a:cubicBezTo>
                    <a:pt x="2369" y="709"/>
                    <a:pt x="2258" y="288"/>
                    <a:pt x="1926" y="100"/>
                  </a:cubicBezTo>
                  <a:cubicBezTo>
                    <a:pt x="1821" y="32"/>
                    <a:pt x="1696" y="0"/>
                    <a:pt x="1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5779008" y="4828161"/>
              <a:ext cx="56298" cy="48156"/>
            </a:xfrm>
            <a:custGeom>
              <a:avLst/>
              <a:gdLst/>
              <a:ahLst/>
              <a:cxnLst/>
              <a:rect l="l" t="t" r="r" b="b"/>
              <a:pathLst>
                <a:path w="1618" h="1384" extrusionOk="0">
                  <a:moveTo>
                    <a:pt x="691" y="1"/>
                  </a:moveTo>
                  <a:cubicBezTo>
                    <a:pt x="339" y="1"/>
                    <a:pt x="1" y="278"/>
                    <a:pt x="1" y="697"/>
                  </a:cubicBezTo>
                  <a:cubicBezTo>
                    <a:pt x="1" y="1074"/>
                    <a:pt x="311" y="1384"/>
                    <a:pt x="687" y="1384"/>
                  </a:cubicBezTo>
                  <a:cubicBezTo>
                    <a:pt x="1308" y="1384"/>
                    <a:pt x="1618" y="641"/>
                    <a:pt x="1175" y="209"/>
                  </a:cubicBezTo>
                  <a:cubicBezTo>
                    <a:pt x="1034" y="65"/>
                    <a:pt x="861" y="1"/>
                    <a:pt x="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5591672" y="5040863"/>
              <a:ext cx="48226" cy="60961"/>
            </a:xfrm>
            <a:custGeom>
              <a:avLst/>
              <a:gdLst/>
              <a:ahLst/>
              <a:cxnLst/>
              <a:rect l="l" t="t" r="r" b="b"/>
              <a:pathLst>
                <a:path w="1386" h="1752" extrusionOk="0">
                  <a:moveTo>
                    <a:pt x="699" y="1"/>
                  </a:moveTo>
                  <a:lnTo>
                    <a:pt x="510" y="23"/>
                  </a:lnTo>
                  <a:cubicBezTo>
                    <a:pt x="389" y="56"/>
                    <a:pt x="289" y="123"/>
                    <a:pt x="200" y="211"/>
                  </a:cubicBezTo>
                  <a:lnTo>
                    <a:pt x="101" y="344"/>
                  </a:lnTo>
                  <a:cubicBezTo>
                    <a:pt x="34" y="455"/>
                    <a:pt x="1" y="577"/>
                    <a:pt x="1" y="699"/>
                  </a:cubicBezTo>
                  <a:lnTo>
                    <a:pt x="1" y="1053"/>
                  </a:lnTo>
                  <a:cubicBezTo>
                    <a:pt x="1" y="1430"/>
                    <a:pt x="311" y="1740"/>
                    <a:pt x="688" y="1751"/>
                  </a:cubicBezTo>
                  <a:lnTo>
                    <a:pt x="876" y="1718"/>
                  </a:lnTo>
                  <a:cubicBezTo>
                    <a:pt x="987" y="1685"/>
                    <a:pt x="1098" y="1629"/>
                    <a:pt x="1175" y="1541"/>
                  </a:cubicBezTo>
                  <a:lnTo>
                    <a:pt x="1286" y="1408"/>
                  </a:lnTo>
                  <a:cubicBezTo>
                    <a:pt x="1352" y="1297"/>
                    <a:pt x="1386" y="1175"/>
                    <a:pt x="1386" y="1053"/>
                  </a:cubicBezTo>
                  <a:lnTo>
                    <a:pt x="1386" y="699"/>
                  </a:lnTo>
                  <a:cubicBezTo>
                    <a:pt x="1386" y="599"/>
                    <a:pt x="1363" y="510"/>
                    <a:pt x="1319" y="433"/>
                  </a:cubicBezTo>
                  <a:cubicBezTo>
                    <a:pt x="1297" y="344"/>
                    <a:pt x="1242" y="267"/>
                    <a:pt x="1186" y="211"/>
                  </a:cubicBezTo>
                  <a:cubicBezTo>
                    <a:pt x="1053" y="78"/>
                    <a:pt x="876" y="12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569292" y="3893880"/>
              <a:ext cx="122478" cy="112945"/>
            </a:xfrm>
            <a:custGeom>
              <a:avLst/>
              <a:gdLst/>
              <a:ahLst/>
              <a:cxnLst/>
              <a:rect l="l" t="t" r="r" b="b"/>
              <a:pathLst>
                <a:path w="3520" h="3246" extrusionOk="0">
                  <a:moveTo>
                    <a:pt x="759" y="0"/>
                  </a:moveTo>
                  <a:cubicBezTo>
                    <a:pt x="582" y="0"/>
                    <a:pt x="404" y="70"/>
                    <a:pt x="266" y="208"/>
                  </a:cubicBezTo>
                  <a:cubicBezTo>
                    <a:pt x="0" y="485"/>
                    <a:pt x="0" y="917"/>
                    <a:pt x="266" y="1183"/>
                  </a:cubicBezTo>
                  <a:lnTo>
                    <a:pt x="2027" y="3022"/>
                  </a:lnTo>
                  <a:cubicBezTo>
                    <a:pt x="2177" y="3180"/>
                    <a:pt x="2348" y="3246"/>
                    <a:pt x="2512" y="3246"/>
                  </a:cubicBezTo>
                  <a:cubicBezTo>
                    <a:pt x="3049" y="3246"/>
                    <a:pt x="3520" y="2537"/>
                    <a:pt x="3002" y="2036"/>
                  </a:cubicBezTo>
                  <a:lnTo>
                    <a:pt x="1252" y="208"/>
                  </a:lnTo>
                  <a:cubicBezTo>
                    <a:pt x="1113" y="70"/>
                    <a:pt x="936" y="0"/>
                    <a:pt x="7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319499" y="3705813"/>
              <a:ext cx="167712" cy="146626"/>
            </a:xfrm>
            <a:custGeom>
              <a:avLst/>
              <a:gdLst/>
              <a:ahLst/>
              <a:cxnLst/>
              <a:rect l="l" t="t" r="r" b="b"/>
              <a:pathLst>
                <a:path w="4820" h="4214" extrusionOk="0">
                  <a:moveTo>
                    <a:pt x="744" y="0"/>
                  </a:moveTo>
                  <a:cubicBezTo>
                    <a:pt x="578" y="0"/>
                    <a:pt x="415" y="60"/>
                    <a:pt x="289" y="196"/>
                  </a:cubicBezTo>
                  <a:cubicBezTo>
                    <a:pt x="45" y="462"/>
                    <a:pt x="1" y="927"/>
                    <a:pt x="289" y="1182"/>
                  </a:cubicBezTo>
                  <a:lnTo>
                    <a:pt x="3546" y="4018"/>
                  </a:lnTo>
                  <a:cubicBezTo>
                    <a:pt x="3691" y="4140"/>
                    <a:pt x="3883" y="4214"/>
                    <a:pt x="4071" y="4214"/>
                  </a:cubicBezTo>
                  <a:cubicBezTo>
                    <a:pt x="4240" y="4214"/>
                    <a:pt x="4406" y="4154"/>
                    <a:pt x="4531" y="4018"/>
                  </a:cubicBezTo>
                  <a:cubicBezTo>
                    <a:pt x="4764" y="3752"/>
                    <a:pt x="4819" y="3287"/>
                    <a:pt x="4531" y="3043"/>
                  </a:cubicBezTo>
                  <a:lnTo>
                    <a:pt x="1264" y="196"/>
                  </a:lnTo>
                  <a:cubicBezTo>
                    <a:pt x="1118" y="74"/>
                    <a:pt x="929" y="0"/>
                    <a:pt x="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119845" y="3543878"/>
              <a:ext cx="128776" cy="98226"/>
            </a:xfrm>
            <a:custGeom>
              <a:avLst/>
              <a:gdLst/>
              <a:ahLst/>
              <a:cxnLst/>
              <a:rect l="l" t="t" r="r" b="b"/>
              <a:pathLst>
                <a:path w="3701" h="2823" extrusionOk="0">
                  <a:moveTo>
                    <a:pt x="750" y="1"/>
                  </a:moveTo>
                  <a:cubicBezTo>
                    <a:pt x="574" y="1"/>
                    <a:pt x="399" y="70"/>
                    <a:pt x="266" y="209"/>
                  </a:cubicBezTo>
                  <a:cubicBezTo>
                    <a:pt x="0" y="474"/>
                    <a:pt x="0" y="906"/>
                    <a:pt x="266" y="1183"/>
                  </a:cubicBezTo>
                  <a:cubicBezTo>
                    <a:pt x="953" y="1892"/>
                    <a:pt x="1795" y="2446"/>
                    <a:pt x="2726" y="2801"/>
                  </a:cubicBezTo>
                  <a:cubicBezTo>
                    <a:pt x="2783" y="2815"/>
                    <a:pt x="2842" y="2823"/>
                    <a:pt x="2900" y="2823"/>
                  </a:cubicBezTo>
                  <a:cubicBezTo>
                    <a:pt x="3023" y="2823"/>
                    <a:pt x="3145" y="2791"/>
                    <a:pt x="3257" y="2723"/>
                  </a:cubicBezTo>
                  <a:cubicBezTo>
                    <a:pt x="3590" y="2535"/>
                    <a:pt x="3700" y="2114"/>
                    <a:pt x="3501" y="1782"/>
                  </a:cubicBezTo>
                  <a:cubicBezTo>
                    <a:pt x="3401" y="1627"/>
                    <a:pt x="3257" y="1516"/>
                    <a:pt x="3091" y="1460"/>
                  </a:cubicBezTo>
                  <a:cubicBezTo>
                    <a:pt x="3075" y="1455"/>
                    <a:pt x="3059" y="1449"/>
                    <a:pt x="3042" y="1442"/>
                  </a:cubicBezTo>
                  <a:lnTo>
                    <a:pt x="3042" y="1442"/>
                  </a:lnTo>
                  <a:cubicBezTo>
                    <a:pt x="2594" y="1244"/>
                    <a:pt x="2167" y="1003"/>
                    <a:pt x="1773" y="707"/>
                  </a:cubicBezTo>
                  <a:lnTo>
                    <a:pt x="1773" y="707"/>
                  </a:lnTo>
                  <a:lnTo>
                    <a:pt x="1917" y="807"/>
                  </a:lnTo>
                  <a:cubicBezTo>
                    <a:pt x="1673" y="630"/>
                    <a:pt x="1452" y="419"/>
                    <a:pt x="1241" y="209"/>
                  </a:cubicBezTo>
                  <a:cubicBezTo>
                    <a:pt x="1103" y="70"/>
                    <a:pt x="925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112712" y="3743705"/>
              <a:ext cx="129820" cy="84830"/>
            </a:xfrm>
            <a:custGeom>
              <a:avLst/>
              <a:gdLst/>
              <a:ahLst/>
              <a:cxnLst/>
              <a:rect l="l" t="t" r="r" b="b"/>
              <a:pathLst>
                <a:path w="3731" h="2438" extrusionOk="0">
                  <a:moveTo>
                    <a:pt x="987" y="1"/>
                  </a:moveTo>
                  <a:cubicBezTo>
                    <a:pt x="380" y="1"/>
                    <a:pt x="0" y="862"/>
                    <a:pt x="615" y="1278"/>
                  </a:cubicBezTo>
                  <a:lnTo>
                    <a:pt x="2421" y="2353"/>
                  </a:lnTo>
                  <a:cubicBezTo>
                    <a:pt x="2536" y="2412"/>
                    <a:pt x="2647" y="2438"/>
                    <a:pt x="2752" y="2438"/>
                  </a:cubicBezTo>
                  <a:cubicBezTo>
                    <a:pt x="3356" y="2438"/>
                    <a:pt x="3731" y="1572"/>
                    <a:pt x="3108" y="1156"/>
                  </a:cubicBezTo>
                  <a:lnTo>
                    <a:pt x="1313" y="82"/>
                  </a:lnTo>
                  <a:cubicBezTo>
                    <a:pt x="1200" y="26"/>
                    <a:pt x="1090" y="1"/>
                    <a:pt x="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292533" y="3907520"/>
              <a:ext cx="156891" cy="132778"/>
            </a:xfrm>
            <a:custGeom>
              <a:avLst/>
              <a:gdLst/>
              <a:ahLst/>
              <a:cxnLst/>
              <a:rect l="l" t="t" r="r" b="b"/>
              <a:pathLst>
                <a:path w="4509" h="3816" extrusionOk="0">
                  <a:moveTo>
                    <a:pt x="754" y="1"/>
                  </a:moveTo>
                  <a:cubicBezTo>
                    <a:pt x="587" y="1"/>
                    <a:pt x="424" y="58"/>
                    <a:pt x="299" y="193"/>
                  </a:cubicBezTo>
                  <a:cubicBezTo>
                    <a:pt x="67" y="459"/>
                    <a:pt x="0" y="924"/>
                    <a:pt x="299" y="1179"/>
                  </a:cubicBezTo>
                  <a:lnTo>
                    <a:pt x="3235" y="3616"/>
                  </a:lnTo>
                  <a:cubicBezTo>
                    <a:pt x="3382" y="3739"/>
                    <a:pt x="3573" y="3816"/>
                    <a:pt x="3759" y="3816"/>
                  </a:cubicBezTo>
                  <a:cubicBezTo>
                    <a:pt x="3924" y="3816"/>
                    <a:pt x="4085" y="3756"/>
                    <a:pt x="4210" y="3616"/>
                  </a:cubicBezTo>
                  <a:cubicBezTo>
                    <a:pt x="4442" y="3361"/>
                    <a:pt x="4509" y="2885"/>
                    <a:pt x="4210" y="2641"/>
                  </a:cubicBezTo>
                  <a:lnTo>
                    <a:pt x="1285" y="193"/>
                  </a:lnTo>
                  <a:cubicBezTo>
                    <a:pt x="1138" y="75"/>
                    <a:pt x="943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>
              <a:off x="528791" y="4069560"/>
              <a:ext cx="107969" cy="122374"/>
            </a:xfrm>
            <a:custGeom>
              <a:avLst/>
              <a:gdLst/>
              <a:ahLst/>
              <a:cxnLst/>
              <a:rect l="l" t="t" r="r" b="b"/>
              <a:pathLst>
                <a:path w="3103" h="3517" extrusionOk="0">
                  <a:moveTo>
                    <a:pt x="823" y="0"/>
                  </a:moveTo>
                  <a:cubicBezTo>
                    <a:pt x="701" y="0"/>
                    <a:pt x="578" y="32"/>
                    <a:pt x="466" y="100"/>
                  </a:cubicBezTo>
                  <a:cubicBezTo>
                    <a:pt x="167" y="288"/>
                    <a:pt x="1" y="720"/>
                    <a:pt x="211" y="1041"/>
                  </a:cubicBezTo>
                  <a:lnTo>
                    <a:pt x="1685" y="3179"/>
                  </a:lnTo>
                  <a:cubicBezTo>
                    <a:pt x="1784" y="3323"/>
                    <a:pt x="1928" y="3445"/>
                    <a:pt x="2106" y="3490"/>
                  </a:cubicBezTo>
                  <a:cubicBezTo>
                    <a:pt x="2165" y="3508"/>
                    <a:pt x="2225" y="3517"/>
                    <a:pt x="2285" y="3517"/>
                  </a:cubicBezTo>
                  <a:cubicBezTo>
                    <a:pt x="2406" y="3517"/>
                    <a:pt x="2527" y="3482"/>
                    <a:pt x="2637" y="3423"/>
                  </a:cubicBezTo>
                  <a:cubicBezTo>
                    <a:pt x="2936" y="3235"/>
                    <a:pt x="3103" y="2792"/>
                    <a:pt x="2881" y="2470"/>
                  </a:cubicBezTo>
                  <a:lnTo>
                    <a:pt x="1419" y="343"/>
                  </a:lnTo>
                  <a:cubicBezTo>
                    <a:pt x="1319" y="188"/>
                    <a:pt x="1175" y="78"/>
                    <a:pt x="998" y="22"/>
                  </a:cubicBezTo>
                  <a:cubicBezTo>
                    <a:pt x="940" y="8"/>
                    <a:pt x="882" y="0"/>
                    <a:pt x="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683385" y="4205992"/>
              <a:ext cx="77488" cy="136083"/>
            </a:xfrm>
            <a:custGeom>
              <a:avLst/>
              <a:gdLst/>
              <a:ahLst/>
              <a:cxnLst/>
              <a:rect l="l" t="t" r="r" b="b"/>
              <a:pathLst>
                <a:path w="2227" h="3911" extrusionOk="0">
                  <a:moveTo>
                    <a:pt x="734" y="2418"/>
                  </a:moveTo>
                  <a:lnTo>
                    <a:pt x="734" y="2418"/>
                  </a:lnTo>
                  <a:cubicBezTo>
                    <a:pt x="734" y="2418"/>
                    <a:pt x="738" y="2439"/>
                    <a:pt x="743" y="2465"/>
                  </a:cubicBezTo>
                  <a:lnTo>
                    <a:pt x="743" y="2465"/>
                  </a:lnTo>
                  <a:cubicBezTo>
                    <a:pt x="736" y="2431"/>
                    <a:pt x="733" y="2418"/>
                    <a:pt x="734" y="2418"/>
                  </a:cubicBezTo>
                  <a:close/>
                  <a:moveTo>
                    <a:pt x="726" y="1"/>
                  </a:moveTo>
                  <a:cubicBezTo>
                    <a:pt x="603" y="1"/>
                    <a:pt x="480" y="30"/>
                    <a:pt x="377" y="89"/>
                  </a:cubicBezTo>
                  <a:cubicBezTo>
                    <a:pt x="222" y="189"/>
                    <a:pt x="100" y="333"/>
                    <a:pt x="55" y="510"/>
                  </a:cubicBezTo>
                  <a:cubicBezTo>
                    <a:pt x="0" y="687"/>
                    <a:pt x="33" y="887"/>
                    <a:pt x="122" y="1042"/>
                  </a:cubicBezTo>
                  <a:cubicBezTo>
                    <a:pt x="266" y="1219"/>
                    <a:pt x="377" y="1407"/>
                    <a:pt x="476" y="1607"/>
                  </a:cubicBezTo>
                  <a:cubicBezTo>
                    <a:pt x="493" y="1649"/>
                    <a:pt x="510" y="1691"/>
                    <a:pt x="532" y="1728"/>
                  </a:cubicBezTo>
                  <a:lnTo>
                    <a:pt x="532" y="1728"/>
                  </a:lnTo>
                  <a:cubicBezTo>
                    <a:pt x="535" y="1736"/>
                    <a:pt x="539" y="1743"/>
                    <a:pt x="543" y="1751"/>
                  </a:cubicBezTo>
                  <a:cubicBezTo>
                    <a:pt x="587" y="1862"/>
                    <a:pt x="620" y="1961"/>
                    <a:pt x="654" y="2072"/>
                  </a:cubicBezTo>
                  <a:cubicBezTo>
                    <a:pt x="676" y="2183"/>
                    <a:pt x="709" y="2283"/>
                    <a:pt x="731" y="2393"/>
                  </a:cubicBezTo>
                  <a:cubicBezTo>
                    <a:pt x="731" y="2431"/>
                    <a:pt x="739" y="2469"/>
                    <a:pt x="749" y="2500"/>
                  </a:cubicBezTo>
                  <a:lnTo>
                    <a:pt x="749" y="2500"/>
                  </a:lnTo>
                  <a:cubicBezTo>
                    <a:pt x="751" y="2519"/>
                    <a:pt x="753" y="2537"/>
                    <a:pt x="753" y="2548"/>
                  </a:cubicBezTo>
                  <a:cubicBezTo>
                    <a:pt x="764" y="2770"/>
                    <a:pt x="764" y="2992"/>
                    <a:pt x="753" y="3213"/>
                  </a:cubicBezTo>
                  <a:cubicBezTo>
                    <a:pt x="742" y="3401"/>
                    <a:pt x="820" y="3579"/>
                    <a:pt x="953" y="3701"/>
                  </a:cubicBezTo>
                  <a:cubicBezTo>
                    <a:pt x="1086" y="3833"/>
                    <a:pt x="1252" y="3911"/>
                    <a:pt x="1440" y="3911"/>
                  </a:cubicBezTo>
                  <a:cubicBezTo>
                    <a:pt x="1850" y="3889"/>
                    <a:pt x="2094" y="3601"/>
                    <a:pt x="2138" y="3213"/>
                  </a:cubicBezTo>
                  <a:lnTo>
                    <a:pt x="2127" y="3213"/>
                  </a:lnTo>
                  <a:cubicBezTo>
                    <a:pt x="2227" y="2194"/>
                    <a:pt x="1939" y="1164"/>
                    <a:pt x="1318" y="344"/>
                  </a:cubicBezTo>
                  <a:cubicBezTo>
                    <a:pt x="1230" y="189"/>
                    <a:pt x="1075" y="78"/>
                    <a:pt x="908" y="23"/>
                  </a:cubicBezTo>
                  <a:cubicBezTo>
                    <a:pt x="849" y="8"/>
                    <a:pt x="788" y="1"/>
                    <a:pt x="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5"/>
            <p:cNvSpPr/>
            <p:nvPr/>
          </p:nvSpPr>
          <p:spPr>
            <a:xfrm>
              <a:off x="571971" y="3730727"/>
              <a:ext cx="77906" cy="85248"/>
            </a:xfrm>
            <a:custGeom>
              <a:avLst/>
              <a:gdLst/>
              <a:ahLst/>
              <a:cxnLst/>
              <a:rect l="l" t="t" r="r" b="b"/>
              <a:pathLst>
                <a:path w="2239" h="2450" extrusionOk="0">
                  <a:moveTo>
                    <a:pt x="718" y="1"/>
                  </a:moveTo>
                  <a:cubicBezTo>
                    <a:pt x="598" y="1"/>
                    <a:pt x="477" y="30"/>
                    <a:pt x="366" y="89"/>
                  </a:cubicBezTo>
                  <a:cubicBezTo>
                    <a:pt x="211" y="178"/>
                    <a:pt x="100" y="333"/>
                    <a:pt x="45" y="510"/>
                  </a:cubicBezTo>
                  <a:cubicBezTo>
                    <a:pt x="1" y="688"/>
                    <a:pt x="23" y="876"/>
                    <a:pt x="122" y="1042"/>
                  </a:cubicBezTo>
                  <a:cubicBezTo>
                    <a:pt x="366" y="1397"/>
                    <a:pt x="610" y="1751"/>
                    <a:pt x="854" y="2106"/>
                  </a:cubicBezTo>
                  <a:cubicBezTo>
                    <a:pt x="942" y="2261"/>
                    <a:pt x="1097" y="2371"/>
                    <a:pt x="1263" y="2427"/>
                  </a:cubicBezTo>
                  <a:cubicBezTo>
                    <a:pt x="1318" y="2440"/>
                    <a:pt x="1377" y="2450"/>
                    <a:pt x="1435" y="2450"/>
                  </a:cubicBezTo>
                  <a:cubicBezTo>
                    <a:pt x="1471" y="2450"/>
                    <a:pt x="1507" y="2446"/>
                    <a:pt x="1540" y="2438"/>
                  </a:cubicBezTo>
                  <a:cubicBezTo>
                    <a:pt x="1640" y="2427"/>
                    <a:pt x="1729" y="2405"/>
                    <a:pt x="1806" y="2349"/>
                  </a:cubicBezTo>
                  <a:cubicBezTo>
                    <a:pt x="2128" y="2161"/>
                    <a:pt x="2238" y="1740"/>
                    <a:pt x="2050" y="1408"/>
                  </a:cubicBezTo>
                  <a:lnTo>
                    <a:pt x="1319" y="333"/>
                  </a:lnTo>
                  <a:cubicBezTo>
                    <a:pt x="1219" y="189"/>
                    <a:pt x="1075" y="67"/>
                    <a:pt x="898" y="23"/>
                  </a:cubicBezTo>
                  <a:cubicBezTo>
                    <a:pt x="839" y="8"/>
                    <a:pt x="778" y="1"/>
                    <a:pt x="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5"/>
            <p:cNvSpPr/>
            <p:nvPr/>
          </p:nvSpPr>
          <p:spPr>
            <a:xfrm>
              <a:off x="144897" y="3433021"/>
              <a:ext cx="87161" cy="73835"/>
            </a:xfrm>
            <a:custGeom>
              <a:avLst/>
              <a:gdLst/>
              <a:ahLst/>
              <a:cxnLst/>
              <a:rect l="l" t="t" r="r" b="b"/>
              <a:pathLst>
                <a:path w="2505" h="2122" extrusionOk="0">
                  <a:moveTo>
                    <a:pt x="685" y="0"/>
                  </a:moveTo>
                  <a:cubicBezTo>
                    <a:pt x="633" y="0"/>
                    <a:pt x="581" y="9"/>
                    <a:pt x="532" y="27"/>
                  </a:cubicBezTo>
                  <a:cubicBezTo>
                    <a:pt x="355" y="71"/>
                    <a:pt x="211" y="193"/>
                    <a:pt x="111" y="348"/>
                  </a:cubicBezTo>
                  <a:cubicBezTo>
                    <a:pt x="23" y="503"/>
                    <a:pt x="0" y="703"/>
                    <a:pt x="45" y="880"/>
                  </a:cubicBezTo>
                  <a:lnTo>
                    <a:pt x="111" y="1046"/>
                  </a:lnTo>
                  <a:cubicBezTo>
                    <a:pt x="178" y="1146"/>
                    <a:pt x="266" y="1234"/>
                    <a:pt x="377" y="1290"/>
                  </a:cubicBezTo>
                  <a:lnTo>
                    <a:pt x="1441" y="2032"/>
                  </a:lnTo>
                  <a:cubicBezTo>
                    <a:pt x="1507" y="2076"/>
                    <a:pt x="1596" y="2110"/>
                    <a:pt x="1695" y="2110"/>
                  </a:cubicBezTo>
                  <a:cubicBezTo>
                    <a:pt x="1729" y="2118"/>
                    <a:pt x="1765" y="2122"/>
                    <a:pt x="1801" y="2122"/>
                  </a:cubicBezTo>
                  <a:cubicBezTo>
                    <a:pt x="1859" y="2122"/>
                    <a:pt x="1918" y="2112"/>
                    <a:pt x="1972" y="2098"/>
                  </a:cubicBezTo>
                  <a:cubicBezTo>
                    <a:pt x="2138" y="2054"/>
                    <a:pt x="2294" y="1932"/>
                    <a:pt x="2382" y="1777"/>
                  </a:cubicBezTo>
                  <a:cubicBezTo>
                    <a:pt x="2482" y="1622"/>
                    <a:pt x="2504" y="1423"/>
                    <a:pt x="2460" y="1245"/>
                  </a:cubicBezTo>
                  <a:lnTo>
                    <a:pt x="2382" y="1079"/>
                  </a:lnTo>
                  <a:cubicBezTo>
                    <a:pt x="2327" y="980"/>
                    <a:pt x="2238" y="891"/>
                    <a:pt x="2138" y="836"/>
                  </a:cubicBezTo>
                  <a:lnTo>
                    <a:pt x="2127" y="836"/>
                  </a:lnTo>
                  <a:lnTo>
                    <a:pt x="1064" y="93"/>
                  </a:lnTo>
                  <a:cubicBezTo>
                    <a:pt x="986" y="49"/>
                    <a:pt x="898" y="16"/>
                    <a:pt x="809" y="16"/>
                  </a:cubicBezTo>
                  <a:cubicBezTo>
                    <a:pt x="769" y="6"/>
                    <a:pt x="727" y="0"/>
                    <a:pt x="6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399353" y="3581282"/>
              <a:ext cx="144017" cy="124114"/>
            </a:xfrm>
            <a:custGeom>
              <a:avLst/>
              <a:gdLst/>
              <a:ahLst/>
              <a:cxnLst/>
              <a:rect l="l" t="t" r="r" b="b"/>
              <a:pathLst>
                <a:path w="4139" h="3567" extrusionOk="0">
                  <a:moveTo>
                    <a:pt x="993" y="1"/>
                  </a:moveTo>
                  <a:cubicBezTo>
                    <a:pt x="458" y="1"/>
                    <a:pt x="1" y="680"/>
                    <a:pt x="486" y="1183"/>
                  </a:cubicBezTo>
                  <a:lnTo>
                    <a:pt x="2646" y="3343"/>
                  </a:lnTo>
                  <a:cubicBezTo>
                    <a:pt x="2799" y="3501"/>
                    <a:pt x="2971" y="3567"/>
                    <a:pt x="3135" y="3567"/>
                  </a:cubicBezTo>
                  <a:cubicBezTo>
                    <a:pt x="3675" y="3567"/>
                    <a:pt x="4139" y="2858"/>
                    <a:pt x="3621" y="2357"/>
                  </a:cubicBezTo>
                  <a:lnTo>
                    <a:pt x="1472" y="208"/>
                  </a:lnTo>
                  <a:cubicBezTo>
                    <a:pt x="1321" y="62"/>
                    <a:pt x="1154" y="1"/>
                    <a:pt x="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9614" y="3618965"/>
              <a:ext cx="72861" cy="72965"/>
            </a:xfrm>
            <a:custGeom>
              <a:avLst/>
              <a:gdLst/>
              <a:ahLst/>
              <a:cxnLst/>
              <a:rect l="l" t="t" r="r" b="b"/>
              <a:pathLst>
                <a:path w="2094" h="2097" extrusionOk="0">
                  <a:moveTo>
                    <a:pt x="687" y="0"/>
                  </a:moveTo>
                  <a:cubicBezTo>
                    <a:pt x="598" y="0"/>
                    <a:pt x="499" y="22"/>
                    <a:pt x="421" y="56"/>
                  </a:cubicBezTo>
                  <a:cubicBezTo>
                    <a:pt x="333" y="89"/>
                    <a:pt x="255" y="133"/>
                    <a:pt x="200" y="200"/>
                  </a:cubicBezTo>
                  <a:cubicBezTo>
                    <a:pt x="67" y="333"/>
                    <a:pt x="0" y="510"/>
                    <a:pt x="0" y="687"/>
                  </a:cubicBezTo>
                  <a:lnTo>
                    <a:pt x="22" y="875"/>
                  </a:lnTo>
                  <a:cubicBezTo>
                    <a:pt x="56" y="986"/>
                    <a:pt x="111" y="1097"/>
                    <a:pt x="200" y="1174"/>
                  </a:cubicBezTo>
                  <a:lnTo>
                    <a:pt x="920" y="1906"/>
                  </a:lnTo>
                  <a:cubicBezTo>
                    <a:pt x="975" y="1961"/>
                    <a:pt x="1053" y="2016"/>
                    <a:pt x="1141" y="2039"/>
                  </a:cubicBezTo>
                  <a:cubicBezTo>
                    <a:pt x="1205" y="2075"/>
                    <a:pt x="1285" y="2097"/>
                    <a:pt x="1361" y="2097"/>
                  </a:cubicBezTo>
                  <a:cubicBezTo>
                    <a:pt x="1376" y="2097"/>
                    <a:pt x="1392" y="2096"/>
                    <a:pt x="1407" y="2094"/>
                  </a:cubicBezTo>
                  <a:cubicBezTo>
                    <a:pt x="1422" y="2096"/>
                    <a:pt x="1438" y="2097"/>
                    <a:pt x="1453" y="2097"/>
                  </a:cubicBezTo>
                  <a:cubicBezTo>
                    <a:pt x="1529" y="2097"/>
                    <a:pt x="1609" y="2075"/>
                    <a:pt x="1673" y="2039"/>
                  </a:cubicBezTo>
                  <a:cubicBezTo>
                    <a:pt x="1762" y="2016"/>
                    <a:pt x="1839" y="1961"/>
                    <a:pt x="1894" y="1906"/>
                  </a:cubicBezTo>
                  <a:cubicBezTo>
                    <a:pt x="2027" y="1773"/>
                    <a:pt x="2094" y="1595"/>
                    <a:pt x="2094" y="1407"/>
                  </a:cubicBezTo>
                  <a:lnTo>
                    <a:pt x="2072" y="1230"/>
                  </a:lnTo>
                  <a:cubicBezTo>
                    <a:pt x="2038" y="1108"/>
                    <a:pt x="1983" y="1008"/>
                    <a:pt x="1894" y="920"/>
                  </a:cubicBezTo>
                  <a:lnTo>
                    <a:pt x="1174" y="200"/>
                  </a:lnTo>
                  <a:cubicBezTo>
                    <a:pt x="1119" y="133"/>
                    <a:pt x="1041" y="89"/>
                    <a:pt x="953" y="56"/>
                  </a:cubicBezTo>
                  <a:cubicBezTo>
                    <a:pt x="875" y="22"/>
                    <a:pt x="776" y="0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155684" y="4031912"/>
              <a:ext cx="171574" cy="170635"/>
            </a:xfrm>
            <a:custGeom>
              <a:avLst/>
              <a:gdLst/>
              <a:ahLst/>
              <a:cxnLst/>
              <a:rect l="l" t="t" r="r" b="b"/>
              <a:pathLst>
                <a:path w="4931" h="4904" extrusionOk="0">
                  <a:moveTo>
                    <a:pt x="755" y="0"/>
                  </a:moveTo>
                  <a:cubicBezTo>
                    <a:pt x="589" y="0"/>
                    <a:pt x="426" y="59"/>
                    <a:pt x="300" y="196"/>
                  </a:cubicBezTo>
                  <a:cubicBezTo>
                    <a:pt x="56" y="462"/>
                    <a:pt x="1" y="927"/>
                    <a:pt x="300" y="1182"/>
                  </a:cubicBezTo>
                  <a:cubicBezTo>
                    <a:pt x="898" y="1691"/>
                    <a:pt x="1485" y="2245"/>
                    <a:pt x="2028" y="2821"/>
                  </a:cubicBezTo>
                  <a:cubicBezTo>
                    <a:pt x="2305" y="3109"/>
                    <a:pt x="2560" y="3408"/>
                    <a:pt x="2814" y="3707"/>
                  </a:cubicBezTo>
                  <a:cubicBezTo>
                    <a:pt x="2947" y="3851"/>
                    <a:pt x="3069" y="4007"/>
                    <a:pt x="3191" y="4162"/>
                  </a:cubicBezTo>
                  <a:cubicBezTo>
                    <a:pt x="3257" y="4239"/>
                    <a:pt x="3324" y="4317"/>
                    <a:pt x="3390" y="4405"/>
                  </a:cubicBezTo>
                  <a:cubicBezTo>
                    <a:pt x="3390" y="4405"/>
                    <a:pt x="3390" y="4405"/>
                    <a:pt x="3390" y="4405"/>
                  </a:cubicBezTo>
                  <a:lnTo>
                    <a:pt x="3390" y="4405"/>
                  </a:lnTo>
                  <a:cubicBezTo>
                    <a:pt x="3409" y="4430"/>
                    <a:pt x="3420" y="4447"/>
                    <a:pt x="3420" y="4447"/>
                  </a:cubicBezTo>
                  <a:cubicBezTo>
                    <a:pt x="3419" y="4447"/>
                    <a:pt x="3410" y="4435"/>
                    <a:pt x="3390" y="4405"/>
                  </a:cubicBezTo>
                  <a:lnTo>
                    <a:pt x="3390" y="4405"/>
                  </a:lnTo>
                  <a:cubicBezTo>
                    <a:pt x="3424" y="4461"/>
                    <a:pt x="3468" y="4505"/>
                    <a:pt x="3501" y="4560"/>
                  </a:cubicBezTo>
                  <a:cubicBezTo>
                    <a:pt x="3653" y="4758"/>
                    <a:pt x="3884" y="4904"/>
                    <a:pt x="4121" y="4904"/>
                  </a:cubicBezTo>
                  <a:cubicBezTo>
                    <a:pt x="4229" y="4904"/>
                    <a:pt x="4339" y="4874"/>
                    <a:pt x="4443" y="4804"/>
                  </a:cubicBezTo>
                  <a:cubicBezTo>
                    <a:pt x="4731" y="4627"/>
                    <a:pt x="4930" y="4173"/>
                    <a:pt x="4698" y="3863"/>
                  </a:cubicBezTo>
                  <a:cubicBezTo>
                    <a:pt x="3690" y="2522"/>
                    <a:pt x="2549" y="1293"/>
                    <a:pt x="1275" y="196"/>
                  </a:cubicBezTo>
                  <a:cubicBezTo>
                    <a:pt x="1129" y="73"/>
                    <a:pt x="94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443995" y="4192874"/>
              <a:ext cx="139563" cy="161762"/>
            </a:xfrm>
            <a:custGeom>
              <a:avLst/>
              <a:gdLst/>
              <a:ahLst/>
              <a:cxnLst/>
              <a:rect l="l" t="t" r="r" b="b"/>
              <a:pathLst>
                <a:path w="4011" h="4649" extrusionOk="0">
                  <a:moveTo>
                    <a:pt x="787" y="1"/>
                  </a:moveTo>
                  <a:cubicBezTo>
                    <a:pt x="610" y="1"/>
                    <a:pt x="433" y="78"/>
                    <a:pt x="300" y="211"/>
                  </a:cubicBezTo>
                  <a:cubicBezTo>
                    <a:pt x="67" y="455"/>
                    <a:pt x="1" y="943"/>
                    <a:pt x="300" y="1186"/>
                  </a:cubicBezTo>
                  <a:cubicBezTo>
                    <a:pt x="566" y="1397"/>
                    <a:pt x="821" y="1629"/>
                    <a:pt x="1053" y="1873"/>
                  </a:cubicBezTo>
                  <a:cubicBezTo>
                    <a:pt x="1175" y="1995"/>
                    <a:pt x="1297" y="2117"/>
                    <a:pt x="1408" y="2250"/>
                  </a:cubicBezTo>
                  <a:cubicBezTo>
                    <a:pt x="1452" y="2305"/>
                    <a:pt x="1507" y="2372"/>
                    <a:pt x="1563" y="2427"/>
                  </a:cubicBezTo>
                  <a:cubicBezTo>
                    <a:pt x="1577" y="2449"/>
                    <a:pt x="1597" y="2476"/>
                    <a:pt x="1615" y="2501"/>
                  </a:cubicBezTo>
                  <a:lnTo>
                    <a:pt x="1615" y="2501"/>
                  </a:lnTo>
                  <a:cubicBezTo>
                    <a:pt x="1618" y="2509"/>
                    <a:pt x="1626" y="2524"/>
                    <a:pt x="1640" y="2549"/>
                  </a:cubicBezTo>
                  <a:cubicBezTo>
                    <a:pt x="2050" y="3092"/>
                    <a:pt x="2394" y="3679"/>
                    <a:pt x="2671" y="4310"/>
                  </a:cubicBezTo>
                  <a:cubicBezTo>
                    <a:pt x="2759" y="4530"/>
                    <a:pt x="3017" y="4648"/>
                    <a:pt x="3264" y="4648"/>
                  </a:cubicBezTo>
                  <a:cubicBezTo>
                    <a:pt x="3391" y="4648"/>
                    <a:pt x="3515" y="4618"/>
                    <a:pt x="3612" y="4554"/>
                  </a:cubicBezTo>
                  <a:cubicBezTo>
                    <a:pt x="3956" y="4332"/>
                    <a:pt x="4011" y="3967"/>
                    <a:pt x="3867" y="3601"/>
                  </a:cubicBezTo>
                  <a:cubicBezTo>
                    <a:pt x="3291" y="2283"/>
                    <a:pt x="2405" y="1109"/>
                    <a:pt x="1275" y="211"/>
                  </a:cubicBezTo>
                  <a:cubicBezTo>
                    <a:pt x="1142" y="78"/>
                    <a:pt x="976" y="12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598172" y="4418345"/>
              <a:ext cx="63257" cy="160822"/>
            </a:xfrm>
            <a:custGeom>
              <a:avLst/>
              <a:gdLst/>
              <a:ahLst/>
              <a:cxnLst/>
              <a:rect l="l" t="t" r="r" b="b"/>
              <a:pathLst>
                <a:path w="1818" h="4622" extrusionOk="0">
                  <a:moveTo>
                    <a:pt x="778" y="0"/>
                  </a:moveTo>
                  <a:cubicBezTo>
                    <a:pt x="767" y="0"/>
                    <a:pt x="755" y="1"/>
                    <a:pt x="743" y="1"/>
                  </a:cubicBezTo>
                  <a:cubicBezTo>
                    <a:pt x="400" y="12"/>
                    <a:pt x="1" y="312"/>
                    <a:pt x="45" y="688"/>
                  </a:cubicBezTo>
                  <a:cubicBezTo>
                    <a:pt x="156" y="1774"/>
                    <a:pt x="278" y="2848"/>
                    <a:pt x="389" y="3923"/>
                  </a:cubicBezTo>
                  <a:cubicBezTo>
                    <a:pt x="432" y="4283"/>
                    <a:pt x="669" y="4621"/>
                    <a:pt x="1067" y="4621"/>
                  </a:cubicBezTo>
                  <a:cubicBezTo>
                    <a:pt x="1074" y="4621"/>
                    <a:pt x="1080" y="4621"/>
                    <a:pt x="1086" y="4621"/>
                  </a:cubicBezTo>
                  <a:cubicBezTo>
                    <a:pt x="1419" y="4599"/>
                    <a:pt x="1818" y="4311"/>
                    <a:pt x="1773" y="3923"/>
                  </a:cubicBezTo>
                  <a:cubicBezTo>
                    <a:pt x="1663" y="2848"/>
                    <a:pt x="1541" y="1774"/>
                    <a:pt x="1430" y="688"/>
                  </a:cubicBezTo>
                  <a:cubicBezTo>
                    <a:pt x="1398" y="344"/>
                    <a:pt x="1157" y="0"/>
                    <a:pt x="7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319116" y="4332158"/>
              <a:ext cx="116842" cy="171887"/>
            </a:xfrm>
            <a:custGeom>
              <a:avLst/>
              <a:gdLst/>
              <a:ahLst/>
              <a:cxnLst/>
              <a:rect l="l" t="t" r="r" b="b"/>
              <a:pathLst>
                <a:path w="3358" h="4940" extrusionOk="0">
                  <a:moveTo>
                    <a:pt x="733" y="1"/>
                  </a:moveTo>
                  <a:cubicBezTo>
                    <a:pt x="560" y="1"/>
                    <a:pt x="390" y="62"/>
                    <a:pt x="266" y="196"/>
                  </a:cubicBezTo>
                  <a:cubicBezTo>
                    <a:pt x="1" y="462"/>
                    <a:pt x="1" y="894"/>
                    <a:pt x="266" y="1171"/>
                  </a:cubicBezTo>
                  <a:cubicBezTo>
                    <a:pt x="388" y="1282"/>
                    <a:pt x="499" y="1404"/>
                    <a:pt x="621" y="1526"/>
                  </a:cubicBezTo>
                  <a:cubicBezTo>
                    <a:pt x="676" y="1592"/>
                    <a:pt x="732" y="1648"/>
                    <a:pt x="787" y="1714"/>
                  </a:cubicBezTo>
                  <a:lnTo>
                    <a:pt x="854" y="1803"/>
                  </a:lnTo>
                  <a:cubicBezTo>
                    <a:pt x="858" y="1807"/>
                    <a:pt x="862" y="1812"/>
                    <a:pt x="866" y="1816"/>
                  </a:cubicBezTo>
                  <a:lnTo>
                    <a:pt x="866" y="1816"/>
                  </a:lnTo>
                  <a:cubicBezTo>
                    <a:pt x="866" y="1815"/>
                    <a:pt x="865" y="1814"/>
                    <a:pt x="865" y="1814"/>
                  </a:cubicBezTo>
                  <a:lnTo>
                    <a:pt x="865" y="1814"/>
                  </a:lnTo>
                  <a:cubicBezTo>
                    <a:pt x="865" y="1815"/>
                    <a:pt x="866" y="1815"/>
                    <a:pt x="867" y="1816"/>
                  </a:cubicBezTo>
                  <a:lnTo>
                    <a:pt x="867" y="1816"/>
                  </a:lnTo>
                  <a:cubicBezTo>
                    <a:pt x="866" y="1816"/>
                    <a:pt x="866" y="1816"/>
                    <a:pt x="866" y="1816"/>
                  </a:cubicBezTo>
                  <a:lnTo>
                    <a:pt x="866" y="1816"/>
                  </a:lnTo>
                  <a:cubicBezTo>
                    <a:pt x="878" y="1832"/>
                    <a:pt x="886" y="1843"/>
                    <a:pt x="891" y="1849"/>
                  </a:cubicBezTo>
                  <a:lnTo>
                    <a:pt x="891" y="1849"/>
                  </a:lnTo>
                  <a:cubicBezTo>
                    <a:pt x="883" y="1838"/>
                    <a:pt x="875" y="1827"/>
                    <a:pt x="867" y="1816"/>
                  </a:cubicBezTo>
                  <a:lnTo>
                    <a:pt x="867" y="1816"/>
                  </a:lnTo>
                  <a:cubicBezTo>
                    <a:pt x="886" y="1838"/>
                    <a:pt x="899" y="1856"/>
                    <a:pt x="897" y="1856"/>
                  </a:cubicBezTo>
                  <a:cubicBezTo>
                    <a:pt x="897" y="1856"/>
                    <a:pt x="895" y="1854"/>
                    <a:pt x="891" y="1849"/>
                  </a:cubicBezTo>
                  <a:lnTo>
                    <a:pt x="891" y="1849"/>
                  </a:lnTo>
                  <a:cubicBezTo>
                    <a:pt x="1080" y="2104"/>
                    <a:pt x="1249" y="2370"/>
                    <a:pt x="1407" y="2656"/>
                  </a:cubicBezTo>
                  <a:cubicBezTo>
                    <a:pt x="1469" y="2779"/>
                    <a:pt x="1531" y="2912"/>
                    <a:pt x="1593" y="3046"/>
                  </a:cubicBezTo>
                  <a:lnTo>
                    <a:pt x="1593" y="3046"/>
                  </a:lnTo>
                  <a:cubicBezTo>
                    <a:pt x="1593" y="3049"/>
                    <a:pt x="1597" y="3061"/>
                    <a:pt x="1607" y="3088"/>
                  </a:cubicBezTo>
                  <a:cubicBezTo>
                    <a:pt x="1618" y="3132"/>
                    <a:pt x="1629" y="3165"/>
                    <a:pt x="1651" y="3198"/>
                  </a:cubicBezTo>
                  <a:cubicBezTo>
                    <a:pt x="1673" y="3276"/>
                    <a:pt x="1707" y="3354"/>
                    <a:pt x="1729" y="3431"/>
                  </a:cubicBezTo>
                  <a:cubicBezTo>
                    <a:pt x="1840" y="3752"/>
                    <a:pt x="1917" y="4085"/>
                    <a:pt x="1961" y="4428"/>
                  </a:cubicBezTo>
                  <a:cubicBezTo>
                    <a:pt x="2008" y="4734"/>
                    <a:pt x="2349" y="4939"/>
                    <a:pt x="2648" y="4939"/>
                  </a:cubicBezTo>
                  <a:cubicBezTo>
                    <a:pt x="2706" y="4939"/>
                    <a:pt x="2762" y="4932"/>
                    <a:pt x="2814" y="4915"/>
                  </a:cubicBezTo>
                  <a:cubicBezTo>
                    <a:pt x="3213" y="4783"/>
                    <a:pt x="3357" y="4450"/>
                    <a:pt x="3302" y="4062"/>
                  </a:cubicBezTo>
                  <a:cubicBezTo>
                    <a:pt x="3069" y="2578"/>
                    <a:pt x="2349" y="1216"/>
                    <a:pt x="1241" y="196"/>
                  </a:cubicBezTo>
                  <a:cubicBezTo>
                    <a:pt x="1104" y="71"/>
                    <a:pt x="917" y="1"/>
                    <a:pt x="7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469048" y="4631047"/>
              <a:ext cx="103341" cy="210614"/>
            </a:xfrm>
            <a:custGeom>
              <a:avLst/>
              <a:gdLst/>
              <a:ahLst/>
              <a:cxnLst/>
              <a:rect l="l" t="t" r="r" b="b"/>
              <a:pathLst>
                <a:path w="2970" h="6053" extrusionOk="0">
                  <a:moveTo>
                    <a:pt x="773" y="0"/>
                  </a:moveTo>
                  <a:cubicBezTo>
                    <a:pt x="656" y="0"/>
                    <a:pt x="539" y="30"/>
                    <a:pt x="433" y="92"/>
                  </a:cubicBezTo>
                  <a:cubicBezTo>
                    <a:pt x="101" y="291"/>
                    <a:pt x="1" y="712"/>
                    <a:pt x="178" y="1045"/>
                  </a:cubicBezTo>
                  <a:cubicBezTo>
                    <a:pt x="267" y="1222"/>
                    <a:pt x="355" y="1399"/>
                    <a:pt x="433" y="1576"/>
                  </a:cubicBezTo>
                  <a:cubicBezTo>
                    <a:pt x="477" y="1676"/>
                    <a:pt x="521" y="1776"/>
                    <a:pt x="566" y="1864"/>
                  </a:cubicBezTo>
                  <a:cubicBezTo>
                    <a:pt x="572" y="1883"/>
                    <a:pt x="574" y="1889"/>
                    <a:pt x="573" y="1889"/>
                  </a:cubicBezTo>
                  <a:cubicBezTo>
                    <a:pt x="570" y="1889"/>
                    <a:pt x="547" y="1835"/>
                    <a:pt x="547" y="1835"/>
                  </a:cubicBezTo>
                  <a:lnTo>
                    <a:pt x="547" y="1835"/>
                  </a:lnTo>
                  <a:cubicBezTo>
                    <a:pt x="546" y="1835"/>
                    <a:pt x="554" y="1853"/>
                    <a:pt x="577" y="1909"/>
                  </a:cubicBezTo>
                  <a:lnTo>
                    <a:pt x="621" y="2019"/>
                  </a:lnTo>
                  <a:cubicBezTo>
                    <a:pt x="776" y="2407"/>
                    <a:pt x="920" y="2784"/>
                    <a:pt x="1042" y="3183"/>
                  </a:cubicBezTo>
                  <a:cubicBezTo>
                    <a:pt x="1286" y="3947"/>
                    <a:pt x="1463" y="4745"/>
                    <a:pt x="1574" y="5542"/>
                  </a:cubicBezTo>
                  <a:cubicBezTo>
                    <a:pt x="1621" y="5841"/>
                    <a:pt x="1966" y="6053"/>
                    <a:pt x="2265" y="6053"/>
                  </a:cubicBezTo>
                  <a:cubicBezTo>
                    <a:pt x="2322" y="6053"/>
                    <a:pt x="2376" y="6045"/>
                    <a:pt x="2427" y="6030"/>
                  </a:cubicBezTo>
                  <a:cubicBezTo>
                    <a:pt x="2826" y="5897"/>
                    <a:pt x="2970" y="5553"/>
                    <a:pt x="2914" y="5177"/>
                  </a:cubicBezTo>
                  <a:cubicBezTo>
                    <a:pt x="2659" y="3493"/>
                    <a:pt x="2139" y="1864"/>
                    <a:pt x="1374" y="347"/>
                  </a:cubicBezTo>
                  <a:cubicBezTo>
                    <a:pt x="1248" y="124"/>
                    <a:pt x="1012" y="0"/>
                    <a:pt x="7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684150" y="4705926"/>
              <a:ext cx="48191" cy="160753"/>
            </a:xfrm>
            <a:custGeom>
              <a:avLst/>
              <a:gdLst/>
              <a:ahLst/>
              <a:cxnLst/>
              <a:rect l="l" t="t" r="r" b="b"/>
              <a:pathLst>
                <a:path w="1385" h="4620" extrusionOk="0">
                  <a:moveTo>
                    <a:pt x="693" y="0"/>
                  </a:moveTo>
                  <a:cubicBezTo>
                    <a:pt x="346" y="0"/>
                    <a:pt x="0" y="233"/>
                    <a:pt x="0" y="698"/>
                  </a:cubicBezTo>
                  <a:lnTo>
                    <a:pt x="0" y="3933"/>
                  </a:lnTo>
                  <a:cubicBezTo>
                    <a:pt x="0" y="4310"/>
                    <a:pt x="310" y="4620"/>
                    <a:pt x="698" y="4620"/>
                  </a:cubicBezTo>
                  <a:cubicBezTo>
                    <a:pt x="1075" y="4620"/>
                    <a:pt x="1385" y="4310"/>
                    <a:pt x="1385" y="3933"/>
                  </a:cubicBezTo>
                  <a:lnTo>
                    <a:pt x="1385" y="698"/>
                  </a:lnTo>
                  <a:cubicBezTo>
                    <a:pt x="1385" y="233"/>
                    <a:pt x="1039" y="0"/>
                    <a:pt x="6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334530" y="4780979"/>
              <a:ext cx="48226" cy="160857"/>
            </a:xfrm>
            <a:custGeom>
              <a:avLst/>
              <a:gdLst/>
              <a:ahLst/>
              <a:cxnLst/>
              <a:rect l="l" t="t" r="r" b="b"/>
              <a:pathLst>
                <a:path w="1386" h="4623" extrusionOk="0">
                  <a:moveTo>
                    <a:pt x="693" y="1"/>
                  </a:moveTo>
                  <a:cubicBezTo>
                    <a:pt x="347" y="1"/>
                    <a:pt x="1" y="231"/>
                    <a:pt x="1" y="690"/>
                  </a:cubicBezTo>
                  <a:lnTo>
                    <a:pt x="1" y="3925"/>
                  </a:lnTo>
                  <a:cubicBezTo>
                    <a:pt x="1" y="4313"/>
                    <a:pt x="300" y="4623"/>
                    <a:pt x="688" y="4623"/>
                  </a:cubicBezTo>
                  <a:cubicBezTo>
                    <a:pt x="1075" y="4623"/>
                    <a:pt x="1385" y="4313"/>
                    <a:pt x="1385" y="3925"/>
                  </a:cubicBezTo>
                  <a:lnTo>
                    <a:pt x="1385" y="690"/>
                  </a:lnTo>
                  <a:cubicBezTo>
                    <a:pt x="1385" y="231"/>
                    <a:pt x="1039" y="1"/>
                    <a:pt x="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460592" y="4956276"/>
              <a:ext cx="65171" cy="186466"/>
            </a:xfrm>
            <a:custGeom>
              <a:avLst/>
              <a:gdLst/>
              <a:ahLst/>
              <a:cxnLst/>
              <a:rect l="l" t="t" r="r" b="b"/>
              <a:pathLst>
                <a:path w="1873" h="5359" extrusionOk="0">
                  <a:moveTo>
                    <a:pt x="978" y="0"/>
                  </a:moveTo>
                  <a:cubicBezTo>
                    <a:pt x="915" y="0"/>
                    <a:pt x="854" y="9"/>
                    <a:pt x="798" y="28"/>
                  </a:cubicBezTo>
                  <a:cubicBezTo>
                    <a:pt x="410" y="150"/>
                    <a:pt x="266" y="493"/>
                    <a:pt x="321" y="881"/>
                  </a:cubicBezTo>
                  <a:lnTo>
                    <a:pt x="310" y="870"/>
                  </a:lnTo>
                  <a:lnTo>
                    <a:pt x="310" y="870"/>
                  </a:lnTo>
                  <a:cubicBezTo>
                    <a:pt x="316" y="916"/>
                    <a:pt x="319" y="938"/>
                    <a:pt x="319" y="938"/>
                  </a:cubicBezTo>
                  <a:cubicBezTo>
                    <a:pt x="318" y="938"/>
                    <a:pt x="316" y="918"/>
                    <a:pt x="310" y="881"/>
                  </a:cubicBezTo>
                  <a:lnTo>
                    <a:pt x="310" y="881"/>
                  </a:lnTo>
                  <a:cubicBezTo>
                    <a:pt x="310" y="925"/>
                    <a:pt x="321" y="970"/>
                    <a:pt x="332" y="1014"/>
                  </a:cubicBezTo>
                  <a:cubicBezTo>
                    <a:pt x="344" y="1103"/>
                    <a:pt x="344" y="1191"/>
                    <a:pt x="355" y="1280"/>
                  </a:cubicBezTo>
                  <a:cubicBezTo>
                    <a:pt x="366" y="1424"/>
                    <a:pt x="377" y="1579"/>
                    <a:pt x="388" y="1734"/>
                  </a:cubicBezTo>
                  <a:cubicBezTo>
                    <a:pt x="399" y="2055"/>
                    <a:pt x="399" y="2365"/>
                    <a:pt x="388" y="2687"/>
                  </a:cubicBezTo>
                  <a:cubicBezTo>
                    <a:pt x="377" y="2853"/>
                    <a:pt x="366" y="3019"/>
                    <a:pt x="344" y="3174"/>
                  </a:cubicBezTo>
                  <a:cubicBezTo>
                    <a:pt x="344" y="3241"/>
                    <a:pt x="332" y="3318"/>
                    <a:pt x="321" y="3373"/>
                  </a:cubicBezTo>
                  <a:cubicBezTo>
                    <a:pt x="326" y="3342"/>
                    <a:pt x="328" y="3330"/>
                    <a:pt x="328" y="3330"/>
                  </a:cubicBezTo>
                  <a:lnTo>
                    <a:pt x="328" y="3330"/>
                  </a:lnTo>
                  <a:cubicBezTo>
                    <a:pt x="326" y="3330"/>
                    <a:pt x="299" y="3491"/>
                    <a:pt x="299" y="3517"/>
                  </a:cubicBezTo>
                  <a:cubicBezTo>
                    <a:pt x="244" y="3839"/>
                    <a:pt x="177" y="4160"/>
                    <a:pt x="100" y="4481"/>
                  </a:cubicBezTo>
                  <a:cubicBezTo>
                    <a:pt x="0" y="4847"/>
                    <a:pt x="211" y="5235"/>
                    <a:pt x="587" y="5334"/>
                  </a:cubicBezTo>
                  <a:cubicBezTo>
                    <a:pt x="648" y="5351"/>
                    <a:pt x="710" y="5359"/>
                    <a:pt x="770" y="5359"/>
                  </a:cubicBezTo>
                  <a:cubicBezTo>
                    <a:pt x="1071" y="5359"/>
                    <a:pt x="1346" y="5160"/>
                    <a:pt x="1429" y="4847"/>
                  </a:cubicBezTo>
                  <a:cubicBezTo>
                    <a:pt x="1795" y="3429"/>
                    <a:pt x="1872" y="1956"/>
                    <a:pt x="1651" y="504"/>
                  </a:cubicBezTo>
                  <a:cubicBezTo>
                    <a:pt x="1614" y="210"/>
                    <a:pt x="1280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632862" y="5006242"/>
              <a:ext cx="64406" cy="122931"/>
            </a:xfrm>
            <a:custGeom>
              <a:avLst/>
              <a:gdLst/>
              <a:ahLst/>
              <a:cxnLst/>
              <a:rect l="l" t="t" r="r" b="b"/>
              <a:pathLst>
                <a:path w="1851" h="3533" extrusionOk="0">
                  <a:moveTo>
                    <a:pt x="1640" y="1107"/>
                  </a:moveTo>
                  <a:lnTo>
                    <a:pt x="1586" y="1242"/>
                  </a:lnTo>
                  <a:lnTo>
                    <a:pt x="1586" y="1242"/>
                  </a:lnTo>
                  <a:cubicBezTo>
                    <a:pt x="1603" y="1197"/>
                    <a:pt x="1621" y="1151"/>
                    <a:pt x="1640" y="1107"/>
                  </a:cubicBezTo>
                  <a:close/>
                  <a:moveTo>
                    <a:pt x="1401" y="2584"/>
                  </a:moveTo>
                  <a:cubicBezTo>
                    <a:pt x="1404" y="2615"/>
                    <a:pt x="1408" y="2645"/>
                    <a:pt x="1412" y="2676"/>
                  </a:cubicBezTo>
                  <a:lnTo>
                    <a:pt x="1412" y="2676"/>
                  </a:lnTo>
                  <a:cubicBezTo>
                    <a:pt x="1413" y="2679"/>
                    <a:pt x="1413" y="2682"/>
                    <a:pt x="1414" y="2685"/>
                  </a:cubicBezTo>
                  <a:lnTo>
                    <a:pt x="1414" y="2685"/>
                  </a:lnTo>
                  <a:lnTo>
                    <a:pt x="1401" y="2584"/>
                  </a:lnTo>
                  <a:close/>
                  <a:moveTo>
                    <a:pt x="1074" y="0"/>
                  </a:moveTo>
                  <a:cubicBezTo>
                    <a:pt x="839" y="0"/>
                    <a:pt x="604" y="107"/>
                    <a:pt x="488" y="331"/>
                  </a:cubicBezTo>
                  <a:cubicBezTo>
                    <a:pt x="289" y="719"/>
                    <a:pt x="145" y="1140"/>
                    <a:pt x="78" y="1572"/>
                  </a:cubicBezTo>
                  <a:cubicBezTo>
                    <a:pt x="1" y="2048"/>
                    <a:pt x="1" y="2536"/>
                    <a:pt x="78" y="3023"/>
                  </a:cubicBezTo>
                  <a:cubicBezTo>
                    <a:pt x="123" y="3200"/>
                    <a:pt x="234" y="3344"/>
                    <a:pt x="389" y="3433"/>
                  </a:cubicBezTo>
                  <a:cubicBezTo>
                    <a:pt x="501" y="3500"/>
                    <a:pt x="623" y="3532"/>
                    <a:pt x="744" y="3532"/>
                  </a:cubicBezTo>
                  <a:cubicBezTo>
                    <a:pt x="980" y="3532"/>
                    <a:pt x="1209" y="3409"/>
                    <a:pt x="1341" y="3189"/>
                  </a:cubicBezTo>
                  <a:cubicBezTo>
                    <a:pt x="1415" y="3032"/>
                    <a:pt x="1449" y="2854"/>
                    <a:pt x="1414" y="2685"/>
                  </a:cubicBezTo>
                  <a:lnTo>
                    <a:pt x="1414" y="2685"/>
                  </a:lnTo>
                  <a:lnTo>
                    <a:pt x="1419" y="2724"/>
                  </a:lnTo>
                  <a:cubicBezTo>
                    <a:pt x="1416" y="2708"/>
                    <a:pt x="1414" y="2692"/>
                    <a:pt x="1412" y="2676"/>
                  </a:cubicBezTo>
                  <a:lnTo>
                    <a:pt x="1412" y="2676"/>
                  </a:lnTo>
                  <a:cubicBezTo>
                    <a:pt x="1411" y="2670"/>
                    <a:pt x="1409" y="2664"/>
                    <a:pt x="1408" y="2658"/>
                  </a:cubicBezTo>
                  <a:lnTo>
                    <a:pt x="1397" y="2547"/>
                  </a:lnTo>
                  <a:lnTo>
                    <a:pt x="1401" y="2584"/>
                  </a:lnTo>
                  <a:lnTo>
                    <a:pt x="1401" y="2584"/>
                  </a:lnTo>
                  <a:cubicBezTo>
                    <a:pt x="1382" y="2393"/>
                    <a:pt x="1380" y="2202"/>
                    <a:pt x="1397" y="2011"/>
                  </a:cubicBezTo>
                  <a:lnTo>
                    <a:pt x="1397" y="2011"/>
                  </a:lnTo>
                  <a:lnTo>
                    <a:pt x="1397" y="2015"/>
                  </a:lnTo>
                  <a:cubicBezTo>
                    <a:pt x="1397" y="2013"/>
                    <a:pt x="1397" y="2012"/>
                    <a:pt x="1397" y="2010"/>
                  </a:cubicBezTo>
                  <a:lnTo>
                    <a:pt x="1397" y="2010"/>
                  </a:lnTo>
                  <a:cubicBezTo>
                    <a:pt x="1397" y="2010"/>
                    <a:pt x="1397" y="2011"/>
                    <a:pt x="1397" y="2011"/>
                  </a:cubicBezTo>
                  <a:lnTo>
                    <a:pt x="1397" y="2011"/>
                  </a:lnTo>
                  <a:lnTo>
                    <a:pt x="1403" y="1960"/>
                  </a:lnTo>
                  <a:lnTo>
                    <a:pt x="1403" y="1960"/>
                  </a:lnTo>
                  <a:cubicBezTo>
                    <a:pt x="1401" y="1977"/>
                    <a:pt x="1399" y="1993"/>
                    <a:pt x="1397" y="2010"/>
                  </a:cubicBezTo>
                  <a:lnTo>
                    <a:pt x="1397" y="2010"/>
                  </a:lnTo>
                  <a:cubicBezTo>
                    <a:pt x="1403" y="1949"/>
                    <a:pt x="1410" y="1888"/>
                    <a:pt x="1419" y="1827"/>
                  </a:cubicBezTo>
                  <a:lnTo>
                    <a:pt x="1419" y="1827"/>
                  </a:lnTo>
                  <a:lnTo>
                    <a:pt x="1403" y="1960"/>
                  </a:lnTo>
                  <a:lnTo>
                    <a:pt x="1403" y="1960"/>
                  </a:lnTo>
                  <a:cubicBezTo>
                    <a:pt x="1434" y="1722"/>
                    <a:pt x="1496" y="1485"/>
                    <a:pt x="1580" y="1258"/>
                  </a:cubicBezTo>
                  <a:lnTo>
                    <a:pt x="1580" y="1258"/>
                  </a:lnTo>
                  <a:cubicBezTo>
                    <a:pt x="1611" y="1186"/>
                    <a:pt x="1643" y="1112"/>
                    <a:pt x="1685" y="1029"/>
                  </a:cubicBezTo>
                  <a:cubicBezTo>
                    <a:pt x="1851" y="708"/>
                    <a:pt x="1773" y="265"/>
                    <a:pt x="1430" y="88"/>
                  </a:cubicBezTo>
                  <a:cubicBezTo>
                    <a:pt x="1323" y="30"/>
                    <a:pt x="1198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772008" y="5007355"/>
              <a:ext cx="75610" cy="84830"/>
            </a:xfrm>
            <a:custGeom>
              <a:avLst/>
              <a:gdLst/>
              <a:ahLst/>
              <a:cxnLst/>
              <a:rect l="l" t="t" r="r" b="b"/>
              <a:pathLst>
                <a:path w="2173" h="2438" extrusionOk="0">
                  <a:moveTo>
                    <a:pt x="1452" y="1"/>
                  </a:moveTo>
                  <a:cubicBezTo>
                    <a:pt x="1392" y="1"/>
                    <a:pt x="1332" y="8"/>
                    <a:pt x="1275" y="22"/>
                  </a:cubicBezTo>
                  <a:lnTo>
                    <a:pt x="1109" y="100"/>
                  </a:lnTo>
                  <a:cubicBezTo>
                    <a:pt x="1009" y="155"/>
                    <a:pt x="920" y="244"/>
                    <a:pt x="865" y="344"/>
                  </a:cubicBezTo>
                  <a:lnTo>
                    <a:pt x="112" y="1396"/>
                  </a:lnTo>
                  <a:cubicBezTo>
                    <a:pt x="56" y="1473"/>
                    <a:pt x="34" y="1562"/>
                    <a:pt x="23" y="1651"/>
                  </a:cubicBezTo>
                  <a:cubicBezTo>
                    <a:pt x="1" y="1750"/>
                    <a:pt x="12" y="1839"/>
                    <a:pt x="45" y="1928"/>
                  </a:cubicBezTo>
                  <a:cubicBezTo>
                    <a:pt x="90" y="2105"/>
                    <a:pt x="200" y="2249"/>
                    <a:pt x="355" y="2349"/>
                  </a:cubicBezTo>
                  <a:cubicBezTo>
                    <a:pt x="466" y="2408"/>
                    <a:pt x="587" y="2437"/>
                    <a:pt x="707" y="2437"/>
                  </a:cubicBezTo>
                  <a:cubicBezTo>
                    <a:pt x="768" y="2437"/>
                    <a:pt x="828" y="2430"/>
                    <a:pt x="887" y="2415"/>
                  </a:cubicBezTo>
                  <a:lnTo>
                    <a:pt x="1053" y="2349"/>
                  </a:lnTo>
                  <a:cubicBezTo>
                    <a:pt x="1164" y="2282"/>
                    <a:pt x="1242" y="2205"/>
                    <a:pt x="1308" y="2094"/>
                  </a:cubicBezTo>
                  <a:cubicBezTo>
                    <a:pt x="1552" y="1750"/>
                    <a:pt x="1807" y="1396"/>
                    <a:pt x="2061" y="1041"/>
                  </a:cubicBezTo>
                  <a:cubicBezTo>
                    <a:pt x="2139" y="875"/>
                    <a:pt x="2172" y="687"/>
                    <a:pt x="2128" y="510"/>
                  </a:cubicBezTo>
                  <a:cubicBezTo>
                    <a:pt x="2084" y="332"/>
                    <a:pt x="1962" y="188"/>
                    <a:pt x="1807" y="100"/>
                  </a:cubicBezTo>
                  <a:cubicBezTo>
                    <a:pt x="1702" y="32"/>
                    <a:pt x="1577" y="1"/>
                    <a:pt x="1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759308" y="4468485"/>
              <a:ext cx="48226" cy="85909"/>
            </a:xfrm>
            <a:custGeom>
              <a:avLst/>
              <a:gdLst/>
              <a:ahLst/>
              <a:cxnLst/>
              <a:rect l="l" t="t" r="r" b="b"/>
              <a:pathLst>
                <a:path w="1386" h="2469" extrusionOk="0">
                  <a:moveTo>
                    <a:pt x="687" y="0"/>
                  </a:moveTo>
                  <a:cubicBezTo>
                    <a:pt x="510" y="0"/>
                    <a:pt x="333" y="78"/>
                    <a:pt x="200" y="211"/>
                  </a:cubicBezTo>
                  <a:cubicBezTo>
                    <a:pt x="78" y="333"/>
                    <a:pt x="0" y="510"/>
                    <a:pt x="0" y="698"/>
                  </a:cubicBezTo>
                  <a:lnTo>
                    <a:pt x="0" y="1773"/>
                  </a:lnTo>
                  <a:cubicBezTo>
                    <a:pt x="0" y="1961"/>
                    <a:pt x="78" y="2127"/>
                    <a:pt x="200" y="2260"/>
                  </a:cubicBezTo>
                  <a:cubicBezTo>
                    <a:pt x="338" y="2399"/>
                    <a:pt x="515" y="2468"/>
                    <a:pt x="693" y="2468"/>
                  </a:cubicBezTo>
                  <a:cubicBezTo>
                    <a:pt x="870" y="2468"/>
                    <a:pt x="1047" y="2399"/>
                    <a:pt x="1186" y="2260"/>
                  </a:cubicBezTo>
                  <a:cubicBezTo>
                    <a:pt x="1308" y="2127"/>
                    <a:pt x="1385" y="1961"/>
                    <a:pt x="1385" y="1773"/>
                  </a:cubicBezTo>
                  <a:lnTo>
                    <a:pt x="1385" y="698"/>
                  </a:lnTo>
                  <a:cubicBezTo>
                    <a:pt x="1385" y="510"/>
                    <a:pt x="1308" y="333"/>
                    <a:pt x="1186" y="211"/>
                  </a:cubicBezTo>
                  <a:cubicBezTo>
                    <a:pt x="1053" y="78"/>
                    <a:pt x="876" y="0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884187" y="4868593"/>
              <a:ext cx="48226" cy="85596"/>
            </a:xfrm>
            <a:custGeom>
              <a:avLst/>
              <a:gdLst/>
              <a:ahLst/>
              <a:cxnLst/>
              <a:rect l="l" t="t" r="r" b="b"/>
              <a:pathLst>
                <a:path w="1386" h="2460" extrusionOk="0">
                  <a:moveTo>
                    <a:pt x="693" y="0"/>
                  </a:moveTo>
                  <a:cubicBezTo>
                    <a:pt x="516" y="0"/>
                    <a:pt x="338" y="67"/>
                    <a:pt x="200" y="200"/>
                  </a:cubicBezTo>
                  <a:cubicBezTo>
                    <a:pt x="78" y="332"/>
                    <a:pt x="1" y="510"/>
                    <a:pt x="1" y="687"/>
                  </a:cubicBezTo>
                  <a:lnTo>
                    <a:pt x="1" y="1773"/>
                  </a:lnTo>
                  <a:cubicBezTo>
                    <a:pt x="1" y="1950"/>
                    <a:pt x="78" y="2127"/>
                    <a:pt x="200" y="2260"/>
                  </a:cubicBezTo>
                  <a:cubicBezTo>
                    <a:pt x="333" y="2382"/>
                    <a:pt x="510" y="2459"/>
                    <a:pt x="698" y="2459"/>
                  </a:cubicBezTo>
                  <a:cubicBezTo>
                    <a:pt x="876" y="2459"/>
                    <a:pt x="1053" y="2382"/>
                    <a:pt x="1186" y="2260"/>
                  </a:cubicBezTo>
                  <a:cubicBezTo>
                    <a:pt x="1308" y="2127"/>
                    <a:pt x="1385" y="1950"/>
                    <a:pt x="1385" y="1773"/>
                  </a:cubicBezTo>
                  <a:lnTo>
                    <a:pt x="1385" y="687"/>
                  </a:lnTo>
                  <a:cubicBezTo>
                    <a:pt x="1385" y="510"/>
                    <a:pt x="1308" y="332"/>
                    <a:pt x="1186" y="200"/>
                  </a:cubicBezTo>
                  <a:cubicBezTo>
                    <a:pt x="1047" y="67"/>
                    <a:pt x="870" y="0"/>
                    <a:pt x="6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5"/>
            <p:cNvSpPr/>
            <p:nvPr/>
          </p:nvSpPr>
          <p:spPr>
            <a:xfrm>
              <a:off x="255511" y="5019186"/>
              <a:ext cx="95338" cy="111866"/>
            </a:xfrm>
            <a:custGeom>
              <a:avLst/>
              <a:gdLst/>
              <a:ahLst/>
              <a:cxnLst/>
              <a:rect l="l" t="t" r="r" b="b"/>
              <a:pathLst>
                <a:path w="2740" h="3215" extrusionOk="0">
                  <a:moveTo>
                    <a:pt x="1830" y="0"/>
                  </a:moveTo>
                  <a:cubicBezTo>
                    <a:pt x="1626" y="0"/>
                    <a:pt x="1421" y="93"/>
                    <a:pt x="1275" y="314"/>
                  </a:cubicBezTo>
                  <a:lnTo>
                    <a:pt x="233" y="2130"/>
                  </a:lnTo>
                  <a:cubicBezTo>
                    <a:pt x="1" y="2463"/>
                    <a:pt x="112" y="2917"/>
                    <a:pt x="455" y="3116"/>
                  </a:cubicBezTo>
                  <a:cubicBezTo>
                    <a:pt x="564" y="3183"/>
                    <a:pt x="684" y="3214"/>
                    <a:pt x="803" y="3214"/>
                  </a:cubicBezTo>
                  <a:cubicBezTo>
                    <a:pt x="1059" y="3214"/>
                    <a:pt x="1309" y="3070"/>
                    <a:pt x="1430" y="2828"/>
                  </a:cubicBezTo>
                  <a:lnTo>
                    <a:pt x="2471" y="1012"/>
                  </a:lnTo>
                  <a:cubicBezTo>
                    <a:pt x="2740" y="474"/>
                    <a:pt x="2290" y="0"/>
                    <a:pt x="1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5"/>
            <p:cNvSpPr/>
            <p:nvPr/>
          </p:nvSpPr>
          <p:spPr>
            <a:xfrm>
              <a:off x="171864" y="4355993"/>
              <a:ext cx="56333" cy="48539"/>
            </a:xfrm>
            <a:custGeom>
              <a:avLst/>
              <a:gdLst/>
              <a:ahLst/>
              <a:cxnLst/>
              <a:rect l="l" t="t" r="r" b="b"/>
              <a:pathLst>
                <a:path w="1619" h="1395" extrusionOk="0">
                  <a:moveTo>
                    <a:pt x="695" y="1"/>
                  </a:moveTo>
                  <a:cubicBezTo>
                    <a:pt x="339" y="1"/>
                    <a:pt x="1" y="278"/>
                    <a:pt x="1" y="697"/>
                  </a:cubicBezTo>
                  <a:cubicBezTo>
                    <a:pt x="1" y="1073"/>
                    <a:pt x="311" y="1384"/>
                    <a:pt x="699" y="1395"/>
                  </a:cubicBezTo>
                  <a:cubicBezTo>
                    <a:pt x="1308" y="1395"/>
                    <a:pt x="1618" y="641"/>
                    <a:pt x="1186" y="209"/>
                  </a:cubicBezTo>
                  <a:cubicBezTo>
                    <a:pt x="1042" y="65"/>
                    <a:pt x="866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34667" y="3868724"/>
              <a:ext cx="101775" cy="87370"/>
            </a:xfrm>
            <a:custGeom>
              <a:avLst/>
              <a:gdLst/>
              <a:ahLst/>
              <a:cxnLst/>
              <a:rect l="l" t="t" r="r" b="b"/>
              <a:pathLst>
                <a:path w="2925" h="2511" extrusionOk="0">
                  <a:moveTo>
                    <a:pt x="1485" y="895"/>
                  </a:moveTo>
                  <a:lnTo>
                    <a:pt x="1529" y="953"/>
                  </a:lnTo>
                  <a:cubicBezTo>
                    <a:pt x="1513" y="935"/>
                    <a:pt x="1499" y="915"/>
                    <a:pt x="1485" y="895"/>
                  </a:cubicBezTo>
                  <a:close/>
                  <a:moveTo>
                    <a:pt x="1662" y="1053"/>
                  </a:moveTo>
                  <a:lnTo>
                    <a:pt x="1716" y="1075"/>
                  </a:lnTo>
                  <a:lnTo>
                    <a:pt x="1716" y="1075"/>
                  </a:lnTo>
                  <a:cubicBezTo>
                    <a:pt x="1698" y="1068"/>
                    <a:pt x="1680" y="1061"/>
                    <a:pt x="1662" y="1053"/>
                  </a:cubicBezTo>
                  <a:close/>
                  <a:moveTo>
                    <a:pt x="1993" y="1131"/>
                  </a:moveTo>
                  <a:cubicBezTo>
                    <a:pt x="1983" y="1133"/>
                    <a:pt x="1974" y="1135"/>
                    <a:pt x="1964" y="1138"/>
                  </a:cubicBezTo>
                  <a:lnTo>
                    <a:pt x="1964" y="1138"/>
                  </a:lnTo>
                  <a:cubicBezTo>
                    <a:pt x="1961" y="1137"/>
                    <a:pt x="1958" y="1136"/>
                    <a:pt x="1954" y="1136"/>
                  </a:cubicBezTo>
                  <a:lnTo>
                    <a:pt x="1954" y="1136"/>
                  </a:lnTo>
                  <a:lnTo>
                    <a:pt x="1993" y="1131"/>
                  </a:lnTo>
                  <a:close/>
                  <a:moveTo>
                    <a:pt x="1944" y="1137"/>
                  </a:moveTo>
                  <a:lnTo>
                    <a:pt x="1960" y="1139"/>
                  </a:lnTo>
                  <a:lnTo>
                    <a:pt x="1960" y="1139"/>
                  </a:lnTo>
                  <a:cubicBezTo>
                    <a:pt x="1957" y="1140"/>
                    <a:pt x="1953" y="1141"/>
                    <a:pt x="1950" y="1142"/>
                  </a:cubicBezTo>
                  <a:lnTo>
                    <a:pt x="1906" y="1142"/>
                  </a:lnTo>
                  <a:lnTo>
                    <a:pt x="1944" y="1137"/>
                  </a:lnTo>
                  <a:close/>
                  <a:moveTo>
                    <a:pt x="698" y="1"/>
                  </a:moveTo>
                  <a:cubicBezTo>
                    <a:pt x="521" y="1"/>
                    <a:pt x="344" y="67"/>
                    <a:pt x="211" y="200"/>
                  </a:cubicBezTo>
                  <a:cubicBezTo>
                    <a:pt x="78" y="333"/>
                    <a:pt x="0" y="510"/>
                    <a:pt x="0" y="698"/>
                  </a:cubicBezTo>
                  <a:cubicBezTo>
                    <a:pt x="22" y="986"/>
                    <a:pt x="111" y="1275"/>
                    <a:pt x="255" y="1529"/>
                  </a:cubicBezTo>
                  <a:cubicBezTo>
                    <a:pt x="366" y="1729"/>
                    <a:pt x="521" y="1906"/>
                    <a:pt x="698" y="2050"/>
                  </a:cubicBezTo>
                  <a:cubicBezTo>
                    <a:pt x="920" y="2227"/>
                    <a:pt x="1174" y="2360"/>
                    <a:pt x="1451" y="2449"/>
                  </a:cubicBezTo>
                  <a:cubicBezTo>
                    <a:pt x="1602" y="2491"/>
                    <a:pt x="1758" y="2510"/>
                    <a:pt x="1916" y="2510"/>
                  </a:cubicBezTo>
                  <a:cubicBezTo>
                    <a:pt x="2049" y="2510"/>
                    <a:pt x="2184" y="2496"/>
                    <a:pt x="2315" y="2471"/>
                  </a:cubicBezTo>
                  <a:cubicBezTo>
                    <a:pt x="2493" y="2427"/>
                    <a:pt x="2648" y="2316"/>
                    <a:pt x="2736" y="2161"/>
                  </a:cubicBezTo>
                  <a:cubicBezTo>
                    <a:pt x="2925" y="1828"/>
                    <a:pt x="2814" y="1407"/>
                    <a:pt x="2493" y="1208"/>
                  </a:cubicBezTo>
                  <a:lnTo>
                    <a:pt x="2327" y="1142"/>
                  </a:lnTo>
                  <a:cubicBezTo>
                    <a:pt x="2266" y="1125"/>
                    <a:pt x="2202" y="1117"/>
                    <a:pt x="2138" y="1117"/>
                  </a:cubicBezTo>
                  <a:cubicBezTo>
                    <a:pt x="2101" y="1117"/>
                    <a:pt x="2064" y="1120"/>
                    <a:pt x="2027" y="1125"/>
                  </a:cubicBezTo>
                  <a:lnTo>
                    <a:pt x="2027" y="1125"/>
                  </a:lnTo>
                  <a:cubicBezTo>
                    <a:pt x="1999" y="1127"/>
                    <a:pt x="1972" y="1128"/>
                    <a:pt x="1944" y="1128"/>
                  </a:cubicBezTo>
                  <a:cubicBezTo>
                    <a:pt x="1934" y="1128"/>
                    <a:pt x="1924" y="1128"/>
                    <a:pt x="1913" y="1127"/>
                  </a:cubicBezTo>
                  <a:lnTo>
                    <a:pt x="1913" y="1127"/>
                  </a:lnTo>
                  <a:cubicBezTo>
                    <a:pt x="1861" y="1116"/>
                    <a:pt x="1808" y="1104"/>
                    <a:pt x="1758" y="1089"/>
                  </a:cubicBezTo>
                  <a:lnTo>
                    <a:pt x="1758" y="1089"/>
                  </a:lnTo>
                  <a:cubicBezTo>
                    <a:pt x="1696" y="1059"/>
                    <a:pt x="1640" y="1024"/>
                    <a:pt x="1585" y="986"/>
                  </a:cubicBezTo>
                  <a:lnTo>
                    <a:pt x="1585" y="986"/>
                  </a:lnTo>
                  <a:cubicBezTo>
                    <a:pt x="1544" y="948"/>
                    <a:pt x="1504" y="910"/>
                    <a:pt x="1469" y="869"/>
                  </a:cubicBezTo>
                  <a:lnTo>
                    <a:pt x="1469" y="869"/>
                  </a:lnTo>
                  <a:cubicBezTo>
                    <a:pt x="1444" y="829"/>
                    <a:pt x="1423" y="787"/>
                    <a:pt x="1403" y="746"/>
                  </a:cubicBezTo>
                  <a:lnTo>
                    <a:pt x="1403" y="746"/>
                  </a:lnTo>
                  <a:cubicBezTo>
                    <a:pt x="1396" y="724"/>
                    <a:pt x="1389" y="703"/>
                    <a:pt x="1384" y="681"/>
                  </a:cubicBezTo>
                  <a:lnTo>
                    <a:pt x="1384" y="681"/>
                  </a:lnTo>
                  <a:cubicBezTo>
                    <a:pt x="1370" y="500"/>
                    <a:pt x="1304" y="340"/>
                    <a:pt x="1186" y="200"/>
                  </a:cubicBezTo>
                  <a:cubicBezTo>
                    <a:pt x="1053" y="67"/>
                    <a:pt x="875" y="1"/>
                    <a:pt x="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5"/>
            <p:cNvSpPr/>
            <p:nvPr/>
          </p:nvSpPr>
          <p:spPr>
            <a:xfrm>
              <a:off x="31570" y="4133931"/>
              <a:ext cx="101427" cy="83821"/>
            </a:xfrm>
            <a:custGeom>
              <a:avLst/>
              <a:gdLst/>
              <a:ahLst/>
              <a:cxnLst/>
              <a:rect l="l" t="t" r="r" b="b"/>
              <a:pathLst>
                <a:path w="2915" h="2409" extrusionOk="0">
                  <a:moveTo>
                    <a:pt x="714" y="0"/>
                  </a:moveTo>
                  <a:cubicBezTo>
                    <a:pt x="479" y="0"/>
                    <a:pt x="247" y="123"/>
                    <a:pt x="122" y="343"/>
                  </a:cubicBezTo>
                  <a:cubicBezTo>
                    <a:pt x="23" y="510"/>
                    <a:pt x="1" y="698"/>
                    <a:pt x="56" y="886"/>
                  </a:cubicBezTo>
                  <a:cubicBezTo>
                    <a:pt x="100" y="1052"/>
                    <a:pt x="222" y="1196"/>
                    <a:pt x="366" y="1296"/>
                  </a:cubicBezTo>
                  <a:lnTo>
                    <a:pt x="1851" y="2315"/>
                  </a:lnTo>
                  <a:cubicBezTo>
                    <a:pt x="1954" y="2374"/>
                    <a:pt x="2077" y="2409"/>
                    <a:pt x="2200" y="2409"/>
                  </a:cubicBezTo>
                  <a:cubicBezTo>
                    <a:pt x="2262" y="2409"/>
                    <a:pt x="2323" y="2400"/>
                    <a:pt x="2382" y="2382"/>
                  </a:cubicBezTo>
                  <a:cubicBezTo>
                    <a:pt x="2548" y="2337"/>
                    <a:pt x="2704" y="2227"/>
                    <a:pt x="2792" y="2072"/>
                  </a:cubicBezTo>
                  <a:cubicBezTo>
                    <a:pt x="2892" y="1905"/>
                    <a:pt x="2914" y="1717"/>
                    <a:pt x="2870" y="1529"/>
                  </a:cubicBezTo>
                  <a:cubicBezTo>
                    <a:pt x="2814" y="1363"/>
                    <a:pt x="2693" y="1219"/>
                    <a:pt x="2548" y="1119"/>
                  </a:cubicBezTo>
                  <a:lnTo>
                    <a:pt x="1064" y="100"/>
                  </a:lnTo>
                  <a:cubicBezTo>
                    <a:pt x="956" y="32"/>
                    <a:pt x="834" y="0"/>
                    <a:pt x="7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5"/>
            <p:cNvSpPr/>
            <p:nvPr/>
          </p:nvSpPr>
          <p:spPr>
            <a:xfrm>
              <a:off x="-14742" y="3231105"/>
              <a:ext cx="172792" cy="121295"/>
            </a:xfrm>
            <a:custGeom>
              <a:avLst/>
              <a:gdLst/>
              <a:ahLst/>
              <a:cxnLst/>
              <a:rect l="l" t="t" r="r" b="b"/>
              <a:pathLst>
                <a:path w="4966" h="3486" extrusionOk="0">
                  <a:moveTo>
                    <a:pt x="1002" y="1"/>
                  </a:moveTo>
                  <a:cubicBezTo>
                    <a:pt x="389" y="1"/>
                    <a:pt x="0" y="920"/>
                    <a:pt x="678" y="1310"/>
                  </a:cubicBezTo>
                  <a:cubicBezTo>
                    <a:pt x="1254" y="1631"/>
                    <a:pt x="1797" y="1986"/>
                    <a:pt x="2340" y="2352"/>
                  </a:cubicBezTo>
                  <a:cubicBezTo>
                    <a:pt x="2533" y="2475"/>
                    <a:pt x="2721" y="2604"/>
                    <a:pt x="2907" y="2735"/>
                  </a:cubicBezTo>
                  <a:lnTo>
                    <a:pt x="2907" y="2735"/>
                  </a:lnTo>
                  <a:cubicBezTo>
                    <a:pt x="2975" y="2920"/>
                    <a:pt x="3119" y="3074"/>
                    <a:pt x="3312" y="3151"/>
                  </a:cubicBezTo>
                  <a:lnTo>
                    <a:pt x="3312" y="3151"/>
                  </a:lnTo>
                  <a:cubicBezTo>
                    <a:pt x="3325" y="3159"/>
                    <a:pt x="3338" y="3166"/>
                    <a:pt x="3348" y="3171"/>
                  </a:cubicBezTo>
                  <a:cubicBezTo>
                    <a:pt x="3403" y="3193"/>
                    <a:pt x="3447" y="3227"/>
                    <a:pt x="3503" y="3260"/>
                  </a:cubicBezTo>
                  <a:cubicBezTo>
                    <a:pt x="3625" y="3349"/>
                    <a:pt x="3758" y="3415"/>
                    <a:pt x="3902" y="3459"/>
                  </a:cubicBezTo>
                  <a:cubicBezTo>
                    <a:pt x="3967" y="3477"/>
                    <a:pt x="4031" y="3486"/>
                    <a:pt x="4094" y="3486"/>
                  </a:cubicBezTo>
                  <a:cubicBezTo>
                    <a:pt x="4599" y="3486"/>
                    <a:pt x="4966" y="2924"/>
                    <a:pt x="4699" y="2440"/>
                  </a:cubicBezTo>
                  <a:cubicBezTo>
                    <a:pt x="4555" y="2219"/>
                    <a:pt x="4356" y="2041"/>
                    <a:pt x="4145" y="1908"/>
                  </a:cubicBezTo>
                  <a:cubicBezTo>
                    <a:pt x="3248" y="1277"/>
                    <a:pt x="2340" y="657"/>
                    <a:pt x="1376" y="114"/>
                  </a:cubicBezTo>
                  <a:cubicBezTo>
                    <a:pt x="1247" y="35"/>
                    <a:pt x="1120" y="1"/>
                    <a:pt x="1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5"/>
            <p:cNvSpPr/>
            <p:nvPr/>
          </p:nvSpPr>
          <p:spPr>
            <a:xfrm>
              <a:off x="7673874" y="2557057"/>
              <a:ext cx="1975869" cy="3240876"/>
            </a:xfrm>
            <a:custGeom>
              <a:avLst/>
              <a:gdLst/>
              <a:ahLst/>
              <a:cxnLst/>
              <a:rect l="l" t="t" r="r" b="b"/>
              <a:pathLst>
                <a:path w="56786" h="93142" fill="none" extrusionOk="0">
                  <a:moveTo>
                    <a:pt x="56785" y="10258"/>
                  </a:moveTo>
                  <a:cubicBezTo>
                    <a:pt x="53894" y="7345"/>
                    <a:pt x="50349" y="5140"/>
                    <a:pt x="46594" y="3501"/>
                  </a:cubicBezTo>
                  <a:cubicBezTo>
                    <a:pt x="40124" y="698"/>
                    <a:pt x="31550" y="0"/>
                    <a:pt x="26964" y="5351"/>
                  </a:cubicBezTo>
                  <a:cubicBezTo>
                    <a:pt x="24283" y="8486"/>
                    <a:pt x="23718" y="12906"/>
                    <a:pt x="23884" y="17027"/>
                  </a:cubicBezTo>
                  <a:cubicBezTo>
                    <a:pt x="24039" y="21147"/>
                    <a:pt x="24804" y="25268"/>
                    <a:pt x="24327" y="29367"/>
                  </a:cubicBezTo>
                  <a:cubicBezTo>
                    <a:pt x="23840" y="33455"/>
                    <a:pt x="21768" y="37709"/>
                    <a:pt x="17969" y="39293"/>
                  </a:cubicBezTo>
                  <a:cubicBezTo>
                    <a:pt x="15111" y="40489"/>
                    <a:pt x="11776" y="39991"/>
                    <a:pt x="8896" y="41121"/>
                  </a:cubicBezTo>
                  <a:cubicBezTo>
                    <a:pt x="3756" y="43137"/>
                    <a:pt x="1" y="48964"/>
                    <a:pt x="1186" y="54358"/>
                  </a:cubicBezTo>
                  <a:cubicBezTo>
                    <a:pt x="2371" y="59753"/>
                    <a:pt x="7633" y="65082"/>
                    <a:pt x="10613" y="69734"/>
                  </a:cubicBezTo>
                  <a:cubicBezTo>
                    <a:pt x="15122" y="76769"/>
                    <a:pt x="18766" y="84800"/>
                    <a:pt x="18323" y="93141"/>
                  </a:cubicBezTo>
                </a:path>
              </a:pathLst>
            </a:custGeom>
            <a:solidFill>
              <a:schemeClr val="lt2"/>
            </a:solidFill>
            <a:ln w="692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5"/>
            <p:cNvSpPr/>
            <p:nvPr/>
          </p:nvSpPr>
          <p:spPr>
            <a:xfrm>
              <a:off x="8005749" y="2836878"/>
              <a:ext cx="1828234" cy="3011542"/>
            </a:xfrm>
            <a:custGeom>
              <a:avLst/>
              <a:gdLst/>
              <a:ahLst/>
              <a:cxnLst/>
              <a:rect l="l" t="t" r="r" b="b"/>
              <a:pathLst>
                <a:path w="52543" h="86551" fill="none" extrusionOk="0">
                  <a:moveTo>
                    <a:pt x="52542" y="16994"/>
                  </a:moveTo>
                  <a:cubicBezTo>
                    <a:pt x="48012" y="11643"/>
                    <a:pt x="35250" y="1"/>
                    <a:pt x="27429" y="4509"/>
                  </a:cubicBezTo>
                  <a:cubicBezTo>
                    <a:pt x="25734" y="5495"/>
                    <a:pt x="24649" y="7312"/>
                    <a:pt x="24183" y="9217"/>
                  </a:cubicBezTo>
                  <a:cubicBezTo>
                    <a:pt x="23065" y="13726"/>
                    <a:pt x="24505" y="18478"/>
                    <a:pt x="24538" y="23020"/>
                  </a:cubicBezTo>
                  <a:cubicBezTo>
                    <a:pt x="24571" y="27529"/>
                    <a:pt x="23408" y="31683"/>
                    <a:pt x="20317" y="35017"/>
                  </a:cubicBezTo>
                  <a:cubicBezTo>
                    <a:pt x="16329" y="39326"/>
                    <a:pt x="8597" y="37044"/>
                    <a:pt x="4576" y="41653"/>
                  </a:cubicBezTo>
                  <a:cubicBezTo>
                    <a:pt x="1" y="46881"/>
                    <a:pt x="6038" y="53207"/>
                    <a:pt x="9572" y="56674"/>
                  </a:cubicBezTo>
                  <a:cubicBezTo>
                    <a:pt x="17725" y="64705"/>
                    <a:pt x="19708" y="75451"/>
                    <a:pt x="19320" y="86551"/>
                  </a:cubicBezTo>
                </a:path>
              </a:pathLst>
            </a:custGeom>
            <a:solidFill>
              <a:schemeClr val="lt2"/>
            </a:solidFill>
            <a:ln w="761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1" name="Google Shape;821;p15"/>
          <p:cNvSpPr/>
          <p:nvPr/>
        </p:nvSpPr>
        <p:spPr>
          <a:xfrm>
            <a:off x="149725" y="922425"/>
            <a:ext cx="8844600" cy="4054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15"/>
          <p:cNvSpPr txBox="1">
            <a:spLocks noGrp="1"/>
          </p:cNvSpPr>
          <p:nvPr>
            <p:ph type="subTitle" idx="1"/>
          </p:nvPr>
        </p:nvSpPr>
        <p:spPr>
          <a:xfrm>
            <a:off x="724235" y="3118525"/>
            <a:ext cx="2944500" cy="11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15"/>
          <p:cNvSpPr txBox="1">
            <a:spLocks noGrp="1"/>
          </p:cNvSpPr>
          <p:nvPr>
            <p:ph type="title"/>
          </p:nvPr>
        </p:nvSpPr>
        <p:spPr>
          <a:xfrm>
            <a:off x="720000" y="2576325"/>
            <a:ext cx="29403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oboto"/>
              <a:buNone/>
              <a:defRPr sz="3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7" r:id="rId6"/>
    <p:sldLayoutId id="2147483658" r:id="rId7"/>
    <p:sldLayoutId id="2147483660" r:id="rId8"/>
    <p:sldLayoutId id="2147483661" r:id="rId9"/>
    <p:sldLayoutId id="2147483667" r:id="rId10"/>
    <p:sldLayoutId id="2147483678" r:id="rId11"/>
    <p:sldLayoutId id="214748367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image" Target="../media/image2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image" Target="../media/image3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image" Target="../media/image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37">
            <a:hlinkClick r:id="rId3" action="ppaction://hlinksldjump"/>
          </p:cNvPr>
          <p:cNvSpPr/>
          <p:nvPr/>
        </p:nvSpPr>
        <p:spPr>
          <a:xfrm>
            <a:off x="14964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Home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3" name="Google Shape;2183;p37">
            <a:hlinkClick r:id="rId4" action="ppaction://hlinksldjump"/>
          </p:cNvPr>
          <p:cNvSpPr/>
          <p:nvPr/>
        </p:nvSpPr>
        <p:spPr>
          <a:xfrm>
            <a:off x="88669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TIM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4" name="Google Shape;2184;p37">
            <a:hlinkClick r:id="" action="ppaction://noaction"/>
          </p:cNvPr>
          <p:cNvSpPr/>
          <p:nvPr/>
        </p:nvSpPr>
        <p:spPr>
          <a:xfrm>
            <a:off x="1623820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Pem..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5" name="Google Shape;2185;p37">
            <a:hlinkClick r:id="" action="ppaction://noaction"/>
          </p:cNvPr>
          <p:cNvSpPr/>
          <p:nvPr/>
        </p:nvSpPr>
        <p:spPr>
          <a:xfrm>
            <a:off x="236078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Apa..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6" name="Google Shape;2186;p37">
            <a:hlinkClick r:id="" action="ppaction://noaction"/>
          </p:cNvPr>
          <p:cNvSpPr/>
          <p:nvPr/>
        </p:nvSpPr>
        <p:spPr>
          <a:xfrm>
            <a:off x="308634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Man..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7" name="Google Shape;2187;p37">
            <a:hlinkClick r:id="" action="ppaction://noaction"/>
          </p:cNvPr>
          <p:cNvSpPr/>
          <p:nvPr/>
        </p:nvSpPr>
        <p:spPr>
          <a:xfrm>
            <a:off x="3834963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Fitur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8" name="Google Shape;2188;p37">
            <a:hlinkClick r:id="" action="ppaction://noaction"/>
          </p:cNvPr>
          <p:cNvSpPr/>
          <p:nvPr/>
        </p:nvSpPr>
        <p:spPr>
          <a:xfrm>
            <a:off x="457201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Sour..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9" name="Google Shape;2189;p37">
            <a:hlinkClick r:id="" action="ppaction://noaction"/>
          </p:cNvPr>
          <p:cNvSpPr/>
          <p:nvPr/>
        </p:nvSpPr>
        <p:spPr>
          <a:xfrm>
            <a:off x="530911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Sour..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0" name="Google Shape;2190;p37">
            <a:hlinkClick r:id="" action="ppaction://noaction"/>
          </p:cNvPr>
          <p:cNvSpPr/>
          <p:nvPr/>
        </p:nvSpPr>
        <p:spPr>
          <a:xfrm>
            <a:off x="6046106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Outp..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1" name="Google Shape;2191;p37">
            <a:hlinkClick r:id="" action="ppaction://noaction"/>
          </p:cNvPr>
          <p:cNvSpPr/>
          <p:nvPr/>
        </p:nvSpPr>
        <p:spPr>
          <a:xfrm>
            <a:off x="6783154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You..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661050" y="240800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49690" y="480241"/>
            <a:ext cx="8844600" cy="448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892650" y="569575"/>
            <a:ext cx="7701000" cy="271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HOME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97" name="Google Shape;2197;p37"/>
          <p:cNvGrpSpPr/>
          <p:nvPr/>
        </p:nvGrpSpPr>
        <p:grpSpPr>
          <a:xfrm rot="10800000">
            <a:off x="251851" y="625909"/>
            <a:ext cx="190812" cy="158839"/>
            <a:chOff x="3360936" y="63413"/>
            <a:chExt cx="489263" cy="407175"/>
          </a:xfrm>
        </p:grpSpPr>
        <p:sp>
          <p:nvSpPr>
            <p:cNvPr id="2198" name="Google Shape;2198;p37"/>
            <p:cNvSpPr/>
            <p:nvPr/>
          </p:nvSpPr>
          <p:spPr>
            <a:xfrm>
              <a:off x="3589008" y="63413"/>
              <a:ext cx="261190" cy="407175"/>
            </a:xfrm>
            <a:custGeom>
              <a:avLst/>
              <a:gdLst/>
              <a:ahLst/>
              <a:cxnLst/>
              <a:rect l="l" t="t" r="r" b="b"/>
              <a:pathLst>
                <a:path w="16573" h="16287" extrusionOk="0">
                  <a:moveTo>
                    <a:pt x="142" y="0"/>
                  </a:moveTo>
                  <a:lnTo>
                    <a:pt x="16573" y="8286"/>
                  </a:lnTo>
                  <a:lnTo>
                    <a:pt x="0" y="16287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199" name="Google Shape;2199;p37"/>
            <p:cNvCxnSpPr/>
            <p:nvPr/>
          </p:nvCxnSpPr>
          <p:spPr>
            <a:xfrm>
              <a:off x="3360936" y="269148"/>
              <a:ext cx="47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00" name="Google Shape;2200;p37"/>
          <p:cNvGrpSpPr/>
          <p:nvPr/>
        </p:nvGrpSpPr>
        <p:grpSpPr>
          <a:xfrm rot="10800000" flipH="1">
            <a:off x="546363" y="625909"/>
            <a:ext cx="190812" cy="158839"/>
            <a:chOff x="3360936" y="63413"/>
            <a:chExt cx="489263" cy="407175"/>
          </a:xfrm>
        </p:grpSpPr>
        <p:sp>
          <p:nvSpPr>
            <p:cNvPr id="2201" name="Google Shape;2201;p37"/>
            <p:cNvSpPr/>
            <p:nvPr/>
          </p:nvSpPr>
          <p:spPr>
            <a:xfrm>
              <a:off x="3589008" y="63413"/>
              <a:ext cx="261190" cy="407175"/>
            </a:xfrm>
            <a:custGeom>
              <a:avLst/>
              <a:gdLst/>
              <a:ahLst/>
              <a:cxnLst/>
              <a:rect l="l" t="t" r="r" b="b"/>
              <a:pathLst>
                <a:path w="16573" h="16287" extrusionOk="0">
                  <a:moveTo>
                    <a:pt x="142" y="0"/>
                  </a:moveTo>
                  <a:lnTo>
                    <a:pt x="16573" y="8286"/>
                  </a:lnTo>
                  <a:lnTo>
                    <a:pt x="0" y="16287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202" name="Google Shape;2202;p37"/>
            <p:cNvCxnSpPr/>
            <p:nvPr/>
          </p:nvCxnSpPr>
          <p:spPr>
            <a:xfrm>
              <a:off x="3360936" y="269148"/>
              <a:ext cx="47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03" name="Google Shape;2203;p37"/>
          <p:cNvSpPr/>
          <p:nvPr/>
        </p:nvSpPr>
        <p:spPr>
          <a:xfrm>
            <a:off x="1662900" y="4067568"/>
            <a:ext cx="5818200" cy="494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4" name="Google Shape;2204;p37"/>
          <p:cNvSpPr txBox="1">
            <a:spLocks noGrp="1"/>
          </p:cNvSpPr>
          <p:nvPr>
            <p:ph type="ctrTitle"/>
          </p:nvPr>
        </p:nvSpPr>
        <p:spPr>
          <a:xfrm>
            <a:off x="1074791" y="1627203"/>
            <a:ext cx="6524753" cy="19786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</a:rPr>
              <a:t>PROGRAM KONVERSI WAKTU (JAM, MENIT, DETIK)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2205" name="Google Shape;2205;p37"/>
          <p:cNvSpPr txBox="1">
            <a:spLocks noGrp="1"/>
          </p:cNvSpPr>
          <p:nvPr>
            <p:ph type="subTitle" idx="1"/>
          </p:nvPr>
        </p:nvSpPr>
        <p:spPr>
          <a:xfrm>
            <a:off x="1774882" y="4131493"/>
            <a:ext cx="2529456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 Konversi Waktu</a:t>
            </a:r>
            <a:endParaRPr dirty="0"/>
          </a:p>
        </p:txBody>
      </p:sp>
      <p:sp>
        <p:nvSpPr>
          <p:cNvPr id="2206" name="Google Shape;2206;p37"/>
          <p:cNvSpPr/>
          <p:nvPr/>
        </p:nvSpPr>
        <p:spPr>
          <a:xfrm>
            <a:off x="8636950" y="569575"/>
            <a:ext cx="271500" cy="27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37"/>
          <p:cNvSpPr/>
          <p:nvPr/>
        </p:nvSpPr>
        <p:spPr>
          <a:xfrm>
            <a:off x="13981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8" name="Google Shape;2208;p37"/>
          <p:cNvSpPr/>
          <p:nvPr/>
        </p:nvSpPr>
        <p:spPr>
          <a:xfrm>
            <a:off x="21351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9" name="Google Shape;2209;p37"/>
          <p:cNvSpPr/>
          <p:nvPr/>
        </p:nvSpPr>
        <p:spPr>
          <a:xfrm>
            <a:off x="28722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0" name="Google Shape;2210;p37"/>
          <p:cNvSpPr/>
          <p:nvPr/>
        </p:nvSpPr>
        <p:spPr>
          <a:xfrm>
            <a:off x="36092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1" name="Google Shape;2211;p37"/>
          <p:cNvSpPr/>
          <p:nvPr/>
        </p:nvSpPr>
        <p:spPr>
          <a:xfrm>
            <a:off x="43463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2" name="Google Shape;2212;p37"/>
          <p:cNvSpPr/>
          <p:nvPr/>
        </p:nvSpPr>
        <p:spPr>
          <a:xfrm>
            <a:off x="50833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3" name="Google Shape;2213;p37"/>
          <p:cNvSpPr/>
          <p:nvPr/>
        </p:nvSpPr>
        <p:spPr>
          <a:xfrm>
            <a:off x="58204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4" name="Google Shape;2214;p37"/>
          <p:cNvSpPr/>
          <p:nvPr/>
        </p:nvSpPr>
        <p:spPr>
          <a:xfrm>
            <a:off x="65574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5" name="Google Shape;2215;p37"/>
          <p:cNvSpPr/>
          <p:nvPr/>
        </p:nvSpPr>
        <p:spPr>
          <a:xfrm>
            <a:off x="72945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18" name="Google Shape;2218;p37"/>
          <p:cNvGrpSpPr/>
          <p:nvPr/>
        </p:nvGrpSpPr>
        <p:grpSpPr>
          <a:xfrm>
            <a:off x="7103689" y="4219173"/>
            <a:ext cx="190820" cy="190820"/>
            <a:chOff x="-886025" y="1500200"/>
            <a:chExt cx="356472" cy="356472"/>
          </a:xfrm>
        </p:grpSpPr>
        <p:sp>
          <p:nvSpPr>
            <p:cNvPr id="2219" name="Google Shape;2219;p37"/>
            <p:cNvSpPr/>
            <p:nvPr/>
          </p:nvSpPr>
          <p:spPr>
            <a:xfrm>
              <a:off x="-886025" y="1500200"/>
              <a:ext cx="218700" cy="2187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20" name="Google Shape;2220;p37"/>
            <p:cNvCxnSpPr>
              <a:stCxn id="2219" idx="5"/>
            </p:cNvCxnSpPr>
            <p:nvPr/>
          </p:nvCxnSpPr>
          <p:spPr>
            <a:xfrm>
              <a:off x="-699353" y="1686872"/>
              <a:ext cx="169800" cy="169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21" name="Google Shape;2221;p37"/>
          <p:cNvSpPr/>
          <p:nvPr/>
        </p:nvSpPr>
        <p:spPr>
          <a:xfrm>
            <a:off x="8289200" y="612025"/>
            <a:ext cx="196200" cy="186600"/>
          </a:xfrm>
          <a:prstGeom prst="star5">
            <a:avLst>
              <a:gd name="adj" fmla="val 23618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2" name="Google Shape;2222;p37"/>
          <p:cNvGrpSpPr/>
          <p:nvPr/>
        </p:nvGrpSpPr>
        <p:grpSpPr>
          <a:xfrm rot="991180">
            <a:off x="7617240" y="957613"/>
            <a:ext cx="1435888" cy="1511608"/>
            <a:chOff x="7439600" y="2936833"/>
            <a:chExt cx="1080124" cy="1137083"/>
          </a:xfrm>
        </p:grpSpPr>
        <p:sp>
          <p:nvSpPr>
            <p:cNvPr id="2223" name="Google Shape;2223;p37"/>
            <p:cNvSpPr/>
            <p:nvPr/>
          </p:nvSpPr>
          <p:spPr>
            <a:xfrm>
              <a:off x="7439600" y="2936833"/>
              <a:ext cx="1080124" cy="1137083"/>
            </a:xfrm>
            <a:custGeom>
              <a:avLst/>
              <a:gdLst/>
              <a:ahLst/>
              <a:cxnLst/>
              <a:rect l="l" t="t" r="r" b="b"/>
              <a:pathLst>
                <a:path w="26524" h="27921" extrusionOk="0">
                  <a:moveTo>
                    <a:pt x="3639" y="13310"/>
                  </a:moveTo>
                  <a:cubicBezTo>
                    <a:pt x="3663" y="13342"/>
                    <a:pt x="3695" y="13374"/>
                    <a:pt x="3727" y="13406"/>
                  </a:cubicBezTo>
                  <a:cubicBezTo>
                    <a:pt x="3806" y="13469"/>
                    <a:pt x="3894" y="13525"/>
                    <a:pt x="3990" y="13565"/>
                  </a:cubicBezTo>
                  <a:cubicBezTo>
                    <a:pt x="4054" y="13749"/>
                    <a:pt x="4158" y="13916"/>
                    <a:pt x="4301" y="14044"/>
                  </a:cubicBezTo>
                  <a:cubicBezTo>
                    <a:pt x="4285" y="14076"/>
                    <a:pt x="4277" y="14108"/>
                    <a:pt x="4261" y="14132"/>
                  </a:cubicBezTo>
                  <a:lnTo>
                    <a:pt x="4142" y="14435"/>
                  </a:lnTo>
                  <a:lnTo>
                    <a:pt x="4158" y="14491"/>
                  </a:lnTo>
                  <a:lnTo>
                    <a:pt x="3942" y="14491"/>
                  </a:lnTo>
                  <a:cubicBezTo>
                    <a:pt x="3926" y="14291"/>
                    <a:pt x="3846" y="14092"/>
                    <a:pt x="3719" y="13932"/>
                  </a:cubicBezTo>
                  <a:cubicBezTo>
                    <a:pt x="3759" y="13725"/>
                    <a:pt x="3727" y="13501"/>
                    <a:pt x="3639" y="13310"/>
                  </a:cubicBezTo>
                  <a:close/>
                  <a:moveTo>
                    <a:pt x="22263" y="0"/>
                  </a:moveTo>
                  <a:cubicBezTo>
                    <a:pt x="21225" y="0"/>
                    <a:pt x="20619" y="1053"/>
                    <a:pt x="20204" y="2123"/>
                  </a:cubicBezTo>
                  <a:cubicBezTo>
                    <a:pt x="19390" y="766"/>
                    <a:pt x="18736" y="208"/>
                    <a:pt x="18002" y="208"/>
                  </a:cubicBezTo>
                  <a:cubicBezTo>
                    <a:pt x="17539" y="208"/>
                    <a:pt x="16725" y="439"/>
                    <a:pt x="16502" y="1955"/>
                  </a:cubicBezTo>
                  <a:cubicBezTo>
                    <a:pt x="16302" y="3352"/>
                    <a:pt x="16621" y="4676"/>
                    <a:pt x="17092" y="5777"/>
                  </a:cubicBezTo>
                  <a:cubicBezTo>
                    <a:pt x="14467" y="5817"/>
                    <a:pt x="12001" y="7062"/>
                    <a:pt x="10413" y="9153"/>
                  </a:cubicBezTo>
                  <a:cubicBezTo>
                    <a:pt x="10110" y="9368"/>
                    <a:pt x="9711" y="9655"/>
                    <a:pt x="9280" y="9966"/>
                  </a:cubicBezTo>
                  <a:lnTo>
                    <a:pt x="6687" y="9966"/>
                  </a:lnTo>
                  <a:lnTo>
                    <a:pt x="6687" y="10126"/>
                  </a:lnTo>
                  <a:cubicBezTo>
                    <a:pt x="6655" y="10094"/>
                    <a:pt x="6615" y="10062"/>
                    <a:pt x="6583" y="10030"/>
                  </a:cubicBezTo>
                  <a:cubicBezTo>
                    <a:pt x="6392" y="9871"/>
                    <a:pt x="6152" y="9783"/>
                    <a:pt x="5905" y="9783"/>
                  </a:cubicBezTo>
                  <a:lnTo>
                    <a:pt x="5817" y="9783"/>
                  </a:lnTo>
                  <a:cubicBezTo>
                    <a:pt x="5615" y="9564"/>
                    <a:pt x="5340" y="9454"/>
                    <a:pt x="5062" y="9454"/>
                  </a:cubicBezTo>
                  <a:cubicBezTo>
                    <a:pt x="4814" y="9454"/>
                    <a:pt x="4565" y="9542"/>
                    <a:pt x="4365" y="9719"/>
                  </a:cubicBezTo>
                  <a:lnTo>
                    <a:pt x="4333" y="9719"/>
                  </a:lnTo>
                  <a:cubicBezTo>
                    <a:pt x="3982" y="9719"/>
                    <a:pt x="3655" y="9895"/>
                    <a:pt x="3463" y="10190"/>
                  </a:cubicBezTo>
                  <a:cubicBezTo>
                    <a:pt x="2761" y="10294"/>
                    <a:pt x="2362" y="11044"/>
                    <a:pt x="2665" y="11682"/>
                  </a:cubicBezTo>
                  <a:cubicBezTo>
                    <a:pt x="2793" y="11929"/>
                    <a:pt x="3008" y="12121"/>
                    <a:pt x="3264" y="12209"/>
                  </a:cubicBezTo>
                  <a:lnTo>
                    <a:pt x="3407" y="12265"/>
                  </a:lnTo>
                  <a:cubicBezTo>
                    <a:pt x="3320" y="12520"/>
                    <a:pt x="3336" y="12807"/>
                    <a:pt x="3455" y="13054"/>
                  </a:cubicBezTo>
                  <a:cubicBezTo>
                    <a:pt x="3431" y="13023"/>
                    <a:pt x="3407" y="12999"/>
                    <a:pt x="3376" y="12975"/>
                  </a:cubicBezTo>
                  <a:cubicBezTo>
                    <a:pt x="3208" y="12831"/>
                    <a:pt x="3008" y="12751"/>
                    <a:pt x="2793" y="12727"/>
                  </a:cubicBezTo>
                  <a:cubicBezTo>
                    <a:pt x="2615" y="12590"/>
                    <a:pt x="2402" y="12523"/>
                    <a:pt x="2187" y="12523"/>
                  </a:cubicBezTo>
                  <a:cubicBezTo>
                    <a:pt x="1988" y="12523"/>
                    <a:pt x="1788" y="12580"/>
                    <a:pt x="1612" y="12695"/>
                  </a:cubicBezTo>
                  <a:cubicBezTo>
                    <a:pt x="1413" y="12719"/>
                    <a:pt x="1229" y="12799"/>
                    <a:pt x="1077" y="12919"/>
                  </a:cubicBezTo>
                  <a:cubicBezTo>
                    <a:pt x="1038" y="12951"/>
                    <a:pt x="1006" y="12983"/>
                    <a:pt x="974" y="13023"/>
                  </a:cubicBezTo>
                  <a:cubicBezTo>
                    <a:pt x="136" y="13286"/>
                    <a:pt x="0" y="14411"/>
                    <a:pt x="742" y="14874"/>
                  </a:cubicBezTo>
                  <a:lnTo>
                    <a:pt x="742" y="14938"/>
                  </a:lnTo>
                  <a:cubicBezTo>
                    <a:pt x="766" y="15209"/>
                    <a:pt x="894" y="15456"/>
                    <a:pt x="1101" y="15632"/>
                  </a:cubicBezTo>
                  <a:cubicBezTo>
                    <a:pt x="1133" y="15664"/>
                    <a:pt x="1165" y="15688"/>
                    <a:pt x="1197" y="15712"/>
                  </a:cubicBezTo>
                  <a:cubicBezTo>
                    <a:pt x="718" y="16310"/>
                    <a:pt x="487" y="17036"/>
                    <a:pt x="383" y="17706"/>
                  </a:cubicBezTo>
                  <a:cubicBezTo>
                    <a:pt x="64" y="19837"/>
                    <a:pt x="1054" y="22606"/>
                    <a:pt x="2913" y="24768"/>
                  </a:cubicBezTo>
                  <a:cubicBezTo>
                    <a:pt x="4660" y="26795"/>
                    <a:pt x="6807" y="27920"/>
                    <a:pt x="8953" y="27920"/>
                  </a:cubicBezTo>
                  <a:cubicBezTo>
                    <a:pt x="9911" y="27912"/>
                    <a:pt x="10860" y="27689"/>
                    <a:pt x="11714" y="27266"/>
                  </a:cubicBezTo>
                  <a:cubicBezTo>
                    <a:pt x="12959" y="26659"/>
                    <a:pt x="13908" y="25813"/>
                    <a:pt x="14539" y="24776"/>
                  </a:cubicBezTo>
                  <a:cubicBezTo>
                    <a:pt x="14587" y="24840"/>
                    <a:pt x="14650" y="24912"/>
                    <a:pt x="14714" y="24968"/>
                  </a:cubicBezTo>
                  <a:cubicBezTo>
                    <a:pt x="14802" y="25039"/>
                    <a:pt x="14906" y="25103"/>
                    <a:pt x="15009" y="25143"/>
                  </a:cubicBezTo>
                  <a:cubicBezTo>
                    <a:pt x="15129" y="25574"/>
                    <a:pt x="15512" y="25877"/>
                    <a:pt x="15959" y="25909"/>
                  </a:cubicBezTo>
                  <a:lnTo>
                    <a:pt x="16039" y="25909"/>
                  </a:lnTo>
                  <a:cubicBezTo>
                    <a:pt x="16350" y="25909"/>
                    <a:pt x="16645" y="25774"/>
                    <a:pt x="16845" y="25534"/>
                  </a:cubicBezTo>
                  <a:cubicBezTo>
                    <a:pt x="16988" y="25598"/>
                    <a:pt x="17140" y="25630"/>
                    <a:pt x="17300" y="25630"/>
                  </a:cubicBezTo>
                  <a:cubicBezTo>
                    <a:pt x="17355" y="25630"/>
                    <a:pt x="17419" y="25622"/>
                    <a:pt x="17475" y="25614"/>
                  </a:cubicBezTo>
                  <a:cubicBezTo>
                    <a:pt x="17571" y="25806"/>
                    <a:pt x="17683" y="25989"/>
                    <a:pt x="17810" y="26165"/>
                  </a:cubicBezTo>
                  <a:cubicBezTo>
                    <a:pt x="18504" y="27034"/>
                    <a:pt x="19534" y="27258"/>
                    <a:pt x="20356" y="27361"/>
                  </a:cubicBezTo>
                  <a:cubicBezTo>
                    <a:pt x="20523" y="27377"/>
                    <a:pt x="20691" y="27385"/>
                    <a:pt x="20858" y="27385"/>
                  </a:cubicBezTo>
                  <a:cubicBezTo>
                    <a:pt x="22111" y="27385"/>
                    <a:pt x="23037" y="26779"/>
                    <a:pt x="23547" y="25614"/>
                  </a:cubicBezTo>
                  <a:cubicBezTo>
                    <a:pt x="23930" y="24736"/>
                    <a:pt x="24026" y="23659"/>
                    <a:pt x="24090" y="22622"/>
                  </a:cubicBezTo>
                  <a:cubicBezTo>
                    <a:pt x="24138" y="21880"/>
                    <a:pt x="23914" y="21225"/>
                    <a:pt x="23444" y="20731"/>
                  </a:cubicBezTo>
                  <a:cubicBezTo>
                    <a:pt x="23340" y="20619"/>
                    <a:pt x="23228" y="20515"/>
                    <a:pt x="23109" y="20427"/>
                  </a:cubicBezTo>
                  <a:cubicBezTo>
                    <a:pt x="25885" y="17762"/>
                    <a:pt x="26524" y="13557"/>
                    <a:pt x="24673" y="10182"/>
                  </a:cubicBezTo>
                  <a:lnTo>
                    <a:pt x="24673" y="10182"/>
                  </a:lnTo>
                  <a:lnTo>
                    <a:pt x="24665" y="10190"/>
                  </a:lnTo>
                  <a:lnTo>
                    <a:pt x="23699" y="8786"/>
                  </a:lnTo>
                  <a:cubicBezTo>
                    <a:pt x="23109" y="8091"/>
                    <a:pt x="22414" y="7493"/>
                    <a:pt x="21632" y="7022"/>
                  </a:cubicBezTo>
                  <a:cubicBezTo>
                    <a:pt x="21912" y="6639"/>
                    <a:pt x="22207" y="6208"/>
                    <a:pt x="22494" y="5753"/>
                  </a:cubicBezTo>
                  <a:cubicBezTo>
                    <a:pt x="24018" y="3328"/>
                    <a:pt x="24353" y="1716"/>
                    <a:pt x="23523" y="678"/>
                  </a:cubicBezTo>
                  <a:cubicBezTo>
                    <a:pt x="23085" y="120"/>
                    <a:pt x="22598" y="0"/>
                    <a:pt x="22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7"/>
            <p:cNvSpPr/>
            <p:nvPr/>
          </p:nvSpPr>
          <p:spPr>
            <a:xfrm>
              <a:off x="7779030" y="3213612"/>
              <a:ext cx="696395" cy="612952"/>
            </a:xfrm>
            <a:custGeom>
              <a:avLst/>
              <a:gdLst/>
              <a:ahLst/>
              <a:cxnLst/>
              <a:rect l="l" t="t" r="r" b="b"/>
              <a:pathLst>
                <a:path w="17101" h="15051" extrusionOk="0">
                  <a:moveTo>
                    <a:pt x="8542" y="0"/>
                  </a:moveTo>
                  <a:cubicBezTo>
                    <a:pt x="7056" y="0"/>
                    <a:pt x="5556" y="439"/>
                    <a:pt x="4245" y="1353"/>
                  </a:cubicBezTo>
                  <a:cubicBezTo>
                    <a:pt x="838" y="3723"/>
                    <a:pt x="0" y="8415"/>
                    <a:pt x="2378" y="11822"/>
                  </a:cubicBezTo>
                  <a:cubicBezTo>
                    <a:pt x="3837" y="13925"/>
                    <a:pt x="6176" y="15050"/>
                    <a:pt x="8555" y="15050"/>
                  </a:cubicBezTo>
                  <a:cubicBezTo>
                    <a:pt x="10041" y="15050"/>
                    <a:pt x="11542" y="14612"/>
                    <a:pt x="12855" y="13698"/>
                  </a:cubicBezTo>
                  <a:cubicBezTo>
                    <a:pt x="16262" y="11320"/>
                    <a:pt x="17100" y="6628"/>
                    <a:pt x="14722" y="3221"/>
                  </a:cubicBezTo>
                  <a:cubicBezTo>
                    <a:pt x="13259" y="1124"/>
                    <a:pt x="10919" y="0"/>
                    <a:pt x="8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7"/>
            <p:cNvSpPr/>
            <p:nvPr/>
          </p:nvSpPr>
          <p:spPr>
            <a:xfrm>
              <a:off x="7461428" y="3568439"/>
              <a:ext cx="638366" cy="465853"/>
            </a:xfrm>
            <a:custGeom>
              <a:avLst/>
              <a:gdLst/>
              <a:ahLst/>
              <a:cxnLst/>
              <a:rect l="l" t="t" r="r" b="b"/>
              <a:pathLst>
                <a:path w="15676" h="11439" extrusionOk="0">
                  <a:moveTo>
                    <a:pt x="3322" y="0"/>
                  </a:moveTo>
                  <a:cubicBezTo>
                    <a:pt x="1917" y="0"/>
                    <a:pt x="812" y="509"/>
                    <a:pt x="530" y="2367"/>
                  </a:cubicBezTo>
                  <a:cubicBezTo>
                    <a:pt x="0" y="5873"/>
                    <a:pt x="3757" y="11438"/>
                    <a:pt x="8121" y="11438"/>
                  </a:cubicBezTo>
                  <a:cubicBezTo>
                    <a:pt x="8882" y="11438"/>
                    <a:pt x="9662" y="11269"/>
                    <a:pt x="10441" y="10889"/>
                  </a:cubicBezTo>
                  <a:cubicBezTo>
                    <a:pt x="15675" y="8328"/>
                    <a:pt x="13002" y="2064"/>
                    <a:pt x="12188" y="1370"/>
                  </a:cubicBezTo>
                  <a:cubicBezTo>
                    <a:pt x="11509" y="791"/>
                    <a:pt x="10336" y="746"/>
                    <a:pt x="9348" y="746"/>
                  </a:cubicBezTo>
                  <a:cubicBezTo>
                    <a:pt x="9165" y="746"/>
                    <a:pt x="8987" y="747"/>
                    <a:pt x="8821" y="747"/>
                  </a:cubicBezTo>
                  <a:cubicBezTo>
                    <a:pt x="7168" y="747"/>
                    <a:pt x="5025" y="0"/>
                    <a:pt x="3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7"/>
            <p:cNvSpPr/>
            <p:nvPr/>
          </p:nvSpPr>
          <p:spPr>
            <a:xfrm>
              <a:off x="7985376" y="3573855"/>
              <a:ext cx="155682" cy="147180"/>
            </a:xfrm>
            <a:custGeom>
              <a:avLst/>
              <a:gdLst/>
              <a:ahLst/>
              <a:cxnLst/>
              <a:rect l="l" t="t" r="r" b="b"/>
              <a:pathLst>
                <a:path w="3823" h="3614" extrusionOk="0">
                  <a:moveTo>
                    <a:pt x="3272" y="0"/>
                  </a:moveTo>
                  <a:cubicBezTo>
                    <a:pt x="3272" y="0"/>
                    <a:pt x="399" y="64"/>
                    <a:pt x="0" y="64"/>
                  </a:cubicBezTo>
                  <a:cubicBezTo>
                    <a:pt x="0" y="64"/>
                    <a:pt x="622" y="3614"/>
                    <a:pt x="1866" y="3614"/>
                  </a:cubicBezTo>
                  <a:cubicBezTo>
                    <a:pt x="1898" y="3614"/>
                    <a:pt x="1931" y="3612"/>
                    <a:pt x="1963" y="3607"/>
                  </a:cubicBezTo>
                  <a:cubicBezTo>
                    <a:pt x="3822" y="3327"/>
                    <a:pt x="3272" y="0"/>
                    <a:pt x="3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7"/>
            <p:cNvSpPr/>
            <p:nvPr/>
          </p:nvSpPr>
          <p:spPr>
            <a:xfrm>
              <a:off x="8120538" y="2978514"/>
              <a:ext cx="282411" cy="284383"/>
            </a:xfrm>
            <a:custGeom>
              <a:avLst/>
              <a:gdLst/>
              <a:ahLst/>
              <a:cxnLst/>
              <a:rect l="l" t="t" r="r" b="b"/>
              <a:pathLst>
                <a:path w="6935" h="6983" extrusionOk="0">
                  <a:moveTo>
                    <a:pt x="5227" y="1"/>
                  </a:moveTo>
                  <a:cubicBezTo>
                    <a:pt x="4216" y="1"/>
                    <a:pt x="3424" y="3791"/>
                    <a:pt x="3424" y="3791"/>
                  </a:cubicBezTo>
                  <a:cubicBezTo>
                    <a:pt x="3424" y="3791"/>
                    <a:pt x="1844" y="202"/>
                    <a:pt x="961" y="202"/>
                  </a:cubicBezTo>
                  <a:cubicBezTo>
                    <a:pt x="727" y="202"/>
                    <a:pt x="541" y="455"/>
                    <a:pt x="448" y="1094"/>
                  </a:cubicBezTo>
                  <a:cubicBezTo>
                    <a:pt x="1" y="4142"/>
                    <a:pt x="2586" y="6983"/>
                    <a:pt x="2586" y="6983"/>
                  </a:cubicBezTo>
                  <a:cubicBezTo>
                    <a:pt x="2586" y="6983"/>
                    <a:pt x="6935" y="1844"/>
                    <a:pt x="5706" y="296"/>
                  </a:cubicBezTo>
                  <a:cubicBezTo>
                    <a:pt x="5543" y="90"/>
                    <a:pt x="5382" y="1"/>
                    <a:pt x="5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7"/>
            <p:cNvSpPr/>
            <p:nvPr/>
          </p:nvSpPr>
          <p:spPr>
            <a:xfrm>
              <a:off x="7507038" y="3638484"/>
              <a:ext cx="103069" cy="140175"/>
            </a:xfrm>
            <a:custGeom>
              <a:avLst/>
              <a:gdLst/>
              <a:ahLst/>
              <a:cxnLst/>
              <a:rect l="l" t="t" r="r" b="b"/>
              <a:pathLst>
                <a:path w="2531" h="3442" extrusionOk="0">
                  <a:moveTo>
                    <a:pt x="1182" y="1"/>
                  </a:moveTo>
                  <a:lnTo>
                    <a:pt x="982" y="33"/>
                  </a:lnTo>
                  <a:cubicBezTo>
                    <a:pt x="878" y="49"/>
                    <a:pt x="767" y="81"/>
                    <a:pt x="671" y="121"/>
                  </a:cubicBezTo>
                  <a:cubicBezTo>
                    <a:pt x="543" y="177"/>
                    <a:pt x="432" y="256"/>
                    <a:pt x="344" y="360"/>
                  </a:cubicBezTo>
                  <a:cubicBezTo>
                    <a:pt x="224" y="488"/>
                    <a:pt x="136" y="647"/>
                    <a:pt x="88" y="815"/>
                  </a:cubicBezTo>
                  <a:cubicBezTo>
                    <a:pt x="25" y="1062"/>
                    <a:pt x="1" y="1318"/>
                    <a:pt x="17" y="1565"/>
                  </a:cubicBezTo>
                  <a:cubicBezTo>
                    <a:pt x="25" y="1884"/>
                    <a:pt x="72" y="2203"/>
                    <a:pt x="152" y="2506"/>
                  </a:cubicBezTo>
                  <a:cubicBezTo>
                    <a:pt x="208" y="2722"/>
                    <a:pt x="304" y="2913"/>
                    <a:pt x="440" y="3089"/>
                  </a:cubicBezTo>
                  <a:cubicBezTo>
                    <a:pt x="535" y="3217"/>
                    <a:pt x="671" y="3312"/>
                    <a:pt x="823" y="3368"/>
                  </a:cubicBezTo>
                  <a:cubicBezTo>
                    <a:pt x="948" y="3417"/>
                    <a:pt x="1080" y="3442"/>
                    <a:pt x="1218" y="3442"/>
                  </a:cubicBezTo>
                  <a:cubicBezTo>
                    <a:pt x="1238" y="3442"/>
                    <a:pt x="1257" y="3441"/>
                    <a:pt x="1277" y="3440"/>
                  </a:cubicBezTo>
                  <a:cubicBezTo>
                    <a:pt x="1429" y="3440"/>
                    <a:pt x="1589" y="3424"/>
                    <a:pt x="1740" y="3384"/>
                  </a:cubicBezTo>
                  <a:cubicBezTo>
                    <a:pt x="1884" y="3352"/>
                    <a:pt x="2019" y="3288"/>
                    <a:pt x="2147" y="3201"/>
                  </a:cubicBezTo>
                  <a:cubicBezTo>
                    <a:pt x="2275" y="3113"/>
                    <a:pt x="2371" y="2993"/>
                    <a:pt x="2434" y="2850"/>
                  </a:cubicBezTo>
                  <a:cubicBezTo>
                    <a:pt x="2506" y="2682"/>
                    <a:pt x="2530" y="2491"/>
                    <a:pt x="2514" y="2307"/>
                  </a:cubicBezTo>
                  <a:cubicBezTo>
                    <a:pt x="2514" y="2227"/>
                    <a:pt x="2482" y="2155"/>
                    <a:pt x="2426" y="2108"/>
                  </a:cubicBezTo>
                  <a:cubicBezTo>
                    <a:pt x="2379" y="2060"/>
                    <a:pt x="2315" y="2028"/>
                    <a:pt x="2251" y="2012"/>
                  </a:cubicBezTo>
                  <a:cubicBezTo>
                    <a:pt x="2187" y="2000"/>
                    <a:pt x="2122" y="1993"/>
                    <a:pt x="2061" y="1993"/>
                  </a:cubicBezTo>
                  <a:cubicBezTo>
                    <a:pt x="2039" y="1993"/>
                    <a:pt x="2017" y="1994"/>
                    <a:pt x="1996" y="1996"/>
                  </a:cubicBezTo>
                  <a:lnTo>
                    <a:pt x="1477" y="2004"/>
                  </a:lnTo>
                  <a:cubicBezTo>
                    <a:pt x="1421" y="2012"/>
                    <a:pt x="1373" y="2028"/>
                    <a:pt x="1325" y="2060"/>
                  </a:cubicBezTo>
                  <a:cubicBezTo>
                    <a:pt x="1293" y="2108"/>
                    <a:pt x="1269" y="2163"/>
                    <a:pt x="1277" y="2219"/>
                  </a:cubicBezTo>
                  <a:cubicBezTo>
                    <a:pt x="1277" y="2283"/>
                    <a:pt x="1301" y="2339"/>
                    <a:pt x="1357" y="2363"/>
                  </a:cubicBezTo>
                  <a:cubicBezTo>
                    <a:pt x="1398" y="2378"/>
                    <a:pt x="1443" y="2387"/>
                    <a:pt x="1489" y="2387"/>
                  </a:cubicBezTo>
                  <a:cubicBezTo>
                    <a:pt x="1514" y="2387"/>
                    <a:pt x="1539" y="2384"/>
                    <a:pt x="1565" y="2379"/>
                  </a:cubicBezTo>
                  <a:lnTo>
                    <a:pt x="1565" y="2379"/>
                  </a:lnTo>
                  <a:cubicBezTo>
                    <a:pt x="1565" y="2475"/>
                    <a:pt x="1565" y="2562"/>
                    <a:pt x="1557" y="2650"/>
                  </a:cubicBezTo>
                  <a:cubicBezTo>
                    <a:pt x="1549" y="2722"/>
                    <a:pt x="1525" y="2786"/>
                    <a:pt x="1493" y="2850"/>
                  </a:cubicBezTo>
                  <a:cubicBezTo>
                    <a:pt x="1469" y="2905"/>
                    <a:pt x="1421" y="2937"/>
                    <a:pt x="1357" y="2937"/>
                  </a:cubicBezTo>
                  <a:cubicBezTo>
                    <a:pt x="1269" y="2937"/>
                    <a:pt x="1206" y="2882"/>
                    <a:pt x="1158" y="2770"/>
                  </a:cubicBezTo>
                  <a:cubicBezTo>
                    <a:pt x="1102" y="2626"/>
                    <a:pt x="1070" y="2475"/>
                    <a:pt x="1062" y="2323"/>
                  </a:cubicBezTo>
                  <a:cubicBezTo>
                    <a:pt x="1038" y="2139"/>
                    <a:pt x="1022" y="1956"/>
                    <a:pt x="1014" y="1756"/>
                  </a:cubicBezTo>
                  <a:lnTo>
                    <a:pt x="1014" y="1310"/>
                  </a:lnTo>
                  <a:cubicBezTo>
                    <a:pt x="1014" y="1174"/>
                    <a:pt x="1022" y="1038"/>
                    <a:pt x="1046" y="903"/>
                  </a:cubicBezTo>
                  <a:cubicBezTo>
                    <a:pt x="1054" y="799"/>
                    <a:pt x="1078" y="695"/>
                    <a:pt x="1118" y="599"/>
                  </a:cubicBezTo>
                  <a:cubicBezTo>
                    <a:pt x="1134" y="544"/>
                    <a:pt x="1190" y="496"/>
                    <a:pt x="1261" y="496"/>
                  </a:cubicBezTo>
                  <a:cubicBezTo>
                    <a:pt x="1325" y="496"/>
                    <a:pt x="1389" y="528"/>
                    <a:pt x="1429" y="583"/>
                  </a:cubicBezTo>
                  <a:cubicBezTo>
                    <a:pt x="1469" y="655"/>
                    <a:pt x="1493" y="743"/>
                    <a:pt x="1501" y="831"/>
                  </a:cubicBezTo>
                  <a:cubicBezTo>
                    <a:pt x="1525" y="911"/>
                    <a:pt x="1573" y="982"/>
                    <a:pt x="1636" y="1038"/>
                  </a:cubicBezTo>
                  <a:cubicBezTo>
                    <a:pt x="1740" y="1094"/>
                    <a:pt x="1852" y="1126"/>
                    <a:pt x="1964" y="1126"/>
                  </a:cubicBezTo>
                  <a:cubicBezTo>
                    <a:pt x="2059" y="1126"/>
                    <a:pt x="2155" y="1102"/>
                    <a:pt x="2235" y="1062"/>
                  </a:cubicBezTo>
                  <a:cubicBezTo>
                    <a:pt x="2307" y="1030"/>
                    <a:pt x="2355" y="974"/>
                    <a:pt x="2379" y="903"/>
                  </a:cubicBezTo>
                  <a:cubicBezTo>
                    <a:pt x="2410" y="799"/>
                    <a:pt x="2394" y="679"/>
                    <a:pt x="2347" y="583"/>
                  </a:cubicBezTo>
                  <a:cubicBezTo>
                    <a:pt x="2299" y="456"/>
                    <a:pt x="2211" y="344"/>
                    <a:pt x="2107" y="256"/>
                  </a:cubicBezTo>
                  <a:cubicBezTo>
                    <a:pt x="2004" y="184"/>
                    <a:pt x="1884" y="121"/>
                    <a:pt x="1756" y="81"/>
                  </a:cubicBezTo>
                  <a:cubicBezTo>
                    <a:pt x="1644" y="49"/>
                    <a:pt x="1533" y="17"/>
                    <a:pt x="1413" y="9"/>
                  </a:cubicBezTo>
                  <a:cubicBezTo>
                    <a:pt x="1341" y="1"/>
                    <a:pt x="1261" y="1"/>
                    <a:pt x="1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7"/>
            <p:cNvSpPr/>
            <p:nvPr/>
          </p:nvSpPr>
          <p:spPr>
            <a:xfrm>
              <a:off x="7620127" y="3635674"/>
              <a:ext cx="104331" cy="140664"/>
            </a:xfrm>
            <a:custGeom>
              <a:avLst/>
              <a:gdLst/>
              <a:ahLst/>
              <a:cxnLst/>
              <a:rect l="l" t="t" r="r" b="b"/>
              <a:pathLst>
                <a:path w="2562" h="3454" extrusionOk="0">
                  <a:moveTo>
                    <a:pt x="1245" y="445"/>
                  </a:moveTo>
                  <a:cubicBezTo>
                    <a:pt x="1317" y="445"/>
                    <a:pt x="1381" y="501"/>
                    <a:pt x="1437" y="613"/>
                  </a:cubicBezTo>
                  <a:cubicBezTo>
                    <a:pt x="1501" y="756"/>
                    <a:pt x="1549" y="908"/>
                    <a:pt x="1572" y="1059"/>
                  </a:cubicBezTo>
                  <a:cubicBezTo>
                    <a:pt x="1612" y="1275"/>
                    <a:pt x="1636" y="1482"/>
                    <a:pt x="1636" y="1698"/>
                  </a:cubicBezTo>
                  <a:cubicBezTo>
                    <a:pt x="1644" y="1905"/>
                    <a:pt x="1628" y="2113"/>
                    <a:pt x="1604" y="2328"/>
                  </a:cubicBezTo>
                  <a:cubicBezTo>
                    <a:pt x="1588" y="2480"/>
                    <a:pt x="1541" y="2639"/>
                    <a:pt x="1485" y="2783"/>
                  </a:cubicBezTo>
                  <a:cubicBezTo>
                    <a:pt x="1429" y="2895"/>
                    <a:pt x="1373" y="2958"/>
                    <a:pt x="1301" y="2958"/>
                  </a:cubicBezTo>
                  <a:cubicBezTo>
                    <a:pt x="1237" y="2958"/>
                    <a:pt x="1173" y="2903"/>
                    <a:pt x="1118" y="2791"/>
                  </a:cubicBezTo>
                  <a:cubicBezTo>
                    <a:pt x="1046" y="2647"/>
                    <a:pt x="998" y="2496"/>
                    <a:pt x="974" y="2336"/>
                  </a:cubicBezTo>
                  <a:cubicBezTo>
                    <a:pt x="942" y="2129"/>
                    <a:pt x="918" y="1921"/>
                    <a:pt x="918" y="1714"/>
                  </a:cubicBezTo>
                  <a:cubicBezTo>
                    <a:pt x="910" y="1498"/>
                    <a:pt x="918" y="1283"/>
                    <a:pt x="950" y="1075"/>
                  </a:cubicBezTo>
                  <a:cubicBezTo>
                    <a:pt x="966" y="916"/>
                    <a:pt x="1006" y="764"/>
                    <a:pt x="1070" y="621"/>
                  </a:cubicBezTo>
                  <a:cubicBezTo>
                    <a:pt x="1118" y="501"/>
                    <a:pt x="1181" y="445"/>
                    <a:pt x="1245" y="445"/>
                  </a:cubicBezTo>
                  <a:close/>
                  <a:moveTo>
                    <a:pt x="1231" y="0"/>
                  </a:moveTo>
                  <a:cubicBezTo>
                    <a:pt x="999" y="0"/>
                    <a:pt x="770" y="85"/>
                    <a:pt x="591" y="246"/>
                  </a:cubicBezTo>
                  <a:cubicBezTo>
                    <a:pt x="399" y="421"/>
                    <a:pt x="248" y="636"/>
                    <a:pt x="160" y="884"/>
                  </a:cubicBezTo>
                  <a:cubicBezTo>
                    <a:pt x="48" y="1163"/>
                    <a:pt x="1" y="1458"/>
                    <a:pt x="8" y="1754"/>
                  </a:cubicBezTo>
                  <a:cubicBezTo>
                    <a:pt x="16" y="2057"/>
                    <a:pt x="80" y="2344"/>
                    <a:pt x="200" y="2623"/>
                  </a:cubicBezTo>
                  <a:cubicBezTo>
                    <a:pt x="296" y="2863"/>
                    <a:pt x="455" y="3070"/>
                    <a:pt x="663" y="3238"/>
                  </a:cubicBezTo>
                  <a:cubicBezTo>
                    <a:pt x="830" y="3375"/>
                    <a:pt x="1041" y="3454"/>
                    <a:pt x="1261" y="3454"/>
                  </a:cubicBezTo>
                  <a:cubicBezTo>
                    <a:pt x="1272" y="3454"/>
                    <a:pt x="1283" y="3454"/>
                    <a:pt x="1293" y="3453"/>
                  </a:cubicBezTo>
                  <a:cubicBezTo>
                    <a:pt x="1461" y="3453"/>
                    <a:pt x="1628" y="3397"/>
                    <a:pt x="1772" y="3310"/>
                  </a:cubicBezTo>
                  <a:cubicBezTo>
                    <a:pt x="1932" y="3214"/>
                    <a:pt x="2067" y="3078"/>
                    <a:pt x="2171" y="2927"/>
                  </a:cubicBezTo>
                  <a:cubicBezTo>
                    <a:pt x="2291" y="2759"/>
                    <a:pt x="2378" y="2568"/>
                    <a:pt x="2442" y="2368"/>
                  </a:cubicBezTo>
                  <a:cubicBezTo>
                    <a:pt x="2562" y="1929"/>
                    <a:pt x="2554" y="1466"/>
                    <a:pt x="2410" y="1035"/>
                  </a:cubicBezTo>
                  <a:cubicBezTo>
                    <a:pt x="2338" y="836"/>
                    <a:pt x="2243" y="652"/>
                    <a:pt x="2115" y="485"/>
                  </a:cubicBezTo>
                  <a:cubicBezTo>
                    <a:pt x="2003" y="333"/>
                    <a:pt x="1868" y="214"/>
                    <a:pt x="1700" y="126"/>
                  </a:cubicBezTo>
                  <a:cubicBezTo>
                    <a:pt x="1553" y="41"/>
                    <a:pt x="1392" y="0"/>
                    <a:pt x="1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7"/>
            <p:cNvSpPr/>
            <p:nvPr/>
          </p:nvSpPr>
          <p:spPr>
            <a:xfrm>
              <a:off x="7734520" y="3633068"/>
              <a:ext cx="103028" cy="140664"/>
            </a:xfrm>
            <a:custGeom>
              <a:avLst/>
              <a:gdLst/>
              <a:ahLst/>
              <a:cxnLst/>
              <a:rect l="l" t="t" r="r" b="b"/>
              <a:pathLst>
                <a:path w="2530" h="3454" extrusionOk="0">
                  <a:moveTo>
                    <a:pt x="1245" y="445"/>
                  </a:moveTo>
                  <a:cubicBezTo>
                    <a:pt x="1317" y="445"/>
                    <a:pt x="1381" y="501"/>
                    <a:pt x="1437" y="613"/>
                  </a:cubicBezTo>
                  <a:cubicBezTo>
                    <a:pt x="1500" y="756"/>
                    <a:pt x="1548" y="908"/>
                    <a:pt x="1572" y="1068"/>
                  </a:cubicBezTo>
                  <a:cubicBezTo>
                    <a:pt x="1644" y="1482"/>
                    <a:pt x="1660" y="1905"/>
                    <a:pt x="1604" y="2328"/>
                  </a:cubicBezTo>
                  <a:cubicBezTo>
                    <a:pt x="1588" y="2488"/>
                    <a:pt x="1548" y="2639"/>
                    <a:pt x="1484" y="2783"/>
                  </a:cubicBezTo>
                  <a:cubicBezTo>
                    <a:pt x="1429" y="2903"/>
                    <a:pt x="1373" y="2959"/>
                    <a:pt x="1301" y="2959"/>
                  </a:cubicBezTo>
                  <a:cubicBezTo>
                    <a:pt x="1237" y="2959"/>
                    <a:pt x="1173" y="2903"/>
                    <a:pt x="1117" y="2791"/>
                  </a:cubicBezTo>
                  <a:cubicBezTo>
                    <a:pt x="1046" y="2647"/>
                    <a:pt x="998" y="2496"/>
                    <a:pt x="974" y="2344"/>
                  </a:cubicBezTo>
                  <a:cubicBezTo>
                    <a:pt x="942" y="2137"/>
                    <a:pt x="918" y="1921"/>
                    <a:pt x="918" y="1714"/>
                  </a:cubicBezTo>
                  <a:cubicBezTo>
                    <a:pt x="910" y="1498"/>
                    <a:pt x="918" y="1291"/>
                    <a:pt x="950" y="1076"/>
                  </a:cubicBezTo>
                  <a:cubicBezTo>
                    <a:pt x="966" y="924"/>
                    <a:pt x="1006" y="764"/>
                    <a:pt x="1069" y="621"/>
                  </a:cubicBezTo>
                  <a:cubicBezTo>
                    <a:pt x="1117" y="501"/>
                    <a:pt x="1181" y="445"/>
                    <a:pt x="1245" y="445"/>
                  </a:cubicBezTo>
                  <a:close/>
                  <a:moveTo>
                    <a:pt x="1231" y="0"/>
                  </a:moveTo>
                  <a:cubicBezTo>
                    <a:pt x="999" y="0"/>
                    <a:pt x="770" y="85"/>
                    <a:pt x="591" y="246"/>
                  </a:cubicBezTo>
                  <a:cubicBezTo>
                    <a:pt x="399" y="421"/>
                    <a:pt x="248" y="645"/>
                    <a:pt x="160" y="884"/>
                  </a:cubicBezTo>
                  <a:cubicBezTo>
                    <a:pt x="48" y="1163"/>
                    <a:pt x="0" y="1459"/>
                    <a:pt x="8" y="1754"/>
                  </a:cubicBezTo>
                  <a:cubicBezTo>
                    <a:pt x="16" y="2057"/>
                    <a:pt x="80" y="2352"/>
                    <a:pt x="200" y="2624"/>
                  </a:cubicBezTo>
                  <a:cubicBezTo>
                    <a:pt x="303" y="2863"/>
                    <a:pt x="463" y="3070"/>
                    <a:pt x="663" y="3238"/>
                  </a:cubicBezTo>
                  <a:cubicBezTo>
                    <a:pt x="830" y="3375"/>
                    <a:pt x="1041" y="3454"/>
                    <a:pt x="1261" y="3454"/>
                  </a:cubicBezTo>
                  <a:cubicBezTo>
                    <a:pt x="1272" y="3454"/>
                    <a:pt x="1282" y="3454"/>
                    <a:pt x="1293" y="3453"/>
                  </a:cubicBezTo>
                  <a:cubicBezTo>
                    <a:pt x="1468" y="3453"/>
                    <a:pt x="1628" y="3398"/>
                    <a:pt x="1780" y="3310"/>
                  </a:cubicBezTo>
                  <a:cubicBezTo>
                    <a:pt x="1931" y="3214"/>
                    <a:pt x="2067" y="3086"/>
                    <a:pt x="2179" y="2927"/>
                  </a:cubicBezTo>
                  <a:cubicBezTo>
                    <a:pt x="2290" y="2759"/>
                    <a:pt x="2386" y="2568"/>
                    <a:pt x="2442" y="2368"/>
                  </a:cubicBezTo>
                  <a:cubicBezTo>
                    <a:pt x="2506" y="2153"/>
                    <a:pt x="2530" y="1929"/>
                    <a:pt x="2530" y="1698"/>
                  </a:cubicBezTo>
                  <a:cubicBezTo>
                    <a:pt x="2522" y="1474"/>
                    <a:pt x="2482" y="1251"/>
                    <a:pt x="2410" y="1036"/>
                  </a:cubicBezTo>
                  <a:cubicBezTo>
                    <a:pt x="2346" y="836"/>
                    <a:pt x="2242" y="653"/>
                    <a:pt x="2115" y="485"/>
                  </a:cubicBezTo>
                  <a:cubicBezTo>
                    <a:pt x="2003" y="341"/>
                    <a:pt x="1867" y="214"/>
                    <a:pt x="1700" y="126"/>
                  </a:cubicBezTo>
                  <a:cubicBezTo>
                    <a:pt x="1553" y="41"/>
                    <a:pt x="1391" y="0"/>
                    <a:pt x="1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7"/>
            <p:cNvSpPr/>
            <p:nvPr/>
          </p:nvSpPr>
          <p:spPr>
            <a:xfrm>
              <a:off x="7847934" y="3631520"/>
              <a:ext cx="104005" cy="140338"/>
            </a:xfrm>
            <a:custGeom>
              <a:avLst/>
              <a:gdLst/>
              <a:ahLst/>
              <a:cxnLst/>
              <a:rect l="l" t="t" r="r" b="b"/>
              <a:pathLst>
                <a:path w="2554" h="3446" extrusionOk="0">
                  <a:moveTo>
                    <a:pt x="992" y="526"/>
                  </a:moveTo>
                  <a:cubicBezTo>
                    <a:pt x="1024" y="526"/>
                    <a:pt x="1056" y="528"/>
                    <a:pt x="1085" y="531"/>
                  </a:cubicBezTo>
                  <a:cubicBezTo>
                    <a:pt x="1173" y="547"/>
                    <a:pt x="1253" y="595"/>
                    <a:pt x="1309" y="659"/>
                  </a:cubicBezTo>
                  <a:cubicBezTo>
                    <a:pt x="1396" y="762"/>
                    <a:pt x="1460" y="890"/>
                    <a:pt x="1500" y="1026"/>
                  </a:cubicBezTo>
                  <a:cubicBezTo>
                    <a:pt x="1564" y="1257"/>
                    <a:pt x="1596" y="1497"/>
                    <a:pt x="1612" y="1744"/>
                  </a:cubicBezTo>
                  <a:cubicBezTo>
                    <a:pt x="1636" y="1943"/>
                    <a:pt x="1636" y="2143"/>
                    <a:pt x="1612" y="2342"/>
                  </a:cubicBezTo>
                  <a:cubicBezTo>
                    <a:pt x="1596" y="2462"/>
                    <a:pt x="1556" y="2582"/>
                    <a:pt x="1500" y="2693"/>
                  </a:cubicBezTo>
                  <a:cubicBezTo>
                    <a:pt x="1468" y="2765"/>
                    <a:pt x="1420" y="2821"/>
                    <a:pt x="1357" y="2869"/>
                  </a:cubicBezTo>
                  <a:cubicBezTo>
                    <a:pt x="1293" y="2901"/>
                    <a:pt x="1237" y="2925"/>
                    <a:pt x="1165" y="2933"/>
                  </a:cubicBezTo>
                  <a:lnTo>
                    <a:pt x="854" y="539"/>
                  </a:lnTo>
                  <a:cubicBezTo>
                    <a:pt x="901" y="530"/>
                    <a:pt x="947" y="526"/>
                    <a:pt x="992" y="526"/>
                  </a:cubicBezTo>
                  <a:close/>
                  <a:moveTo>
                    <a:pt x="965" y="0"/>
                  </a:moveTo>
                  <a:cubicBezTo>
                    <a:pt x="894" y="0"/>
                    <a:pt x="822" y="4"/>
                    <a:pt x="750" y="12"/>
                  </a:cubicBezTo>
                  <a:cubicBezTo>
                    <a:pt x="599" y="28"/>
                    <a:pt x="471" y="52"/>
                    <a:pt x="375" y="68"/>
                  </a:cubicBezTo>
                  <a:cubicBezTo>
                    <a:pt x="279" y="92"/>
                    <a:pt x="192" y="124"/>
                    <a:pt x="112" y="164"/>
                  </a:cubicBezTo>
                  <a:cubicBezTo>
                    <a:pt x="48" y="188"/>
                    <a:pt x="8" y="252"/>
                    <a:pt x="0" y="324"/>
                  </a:cubicBezTo>
                  <a:cubicBezTo>
                    <a:pt x="16" y="379"/>
                    <a:pt x="40" y="427"/>
                    <a:pt x="88" y="459"/>
                  </a:cubicBezTo>
                  <a:cubicBezTo>
                    <a:pt x="48" y="531"/>
                    <a:pt x="32" y="619"/>
                    <a:pt x="48" y="699"/>
                  </a:cubicBezTo>
                  <a:cubicBezTo>
                    <a:pt x="56" y="746"/>
                    <a:pt x="64" y="850"/>
                    <a:pt x="80" y="1018"/>
                  </a:cubicBezTo>
                  <a:cubicBezTo>
                    <a:pt x="96" y="1177"/>
                    <a:pt x="120" y="1377"/>
                    <a:pt x="144" y="1608"/>
                  </a:cubicBezTo>
                  <a:lnTo>
                    <a:pt x="208" y="2334"/>
                  </a:lnTo>
                  <a:cubicBezTo>
                    <a:pt x="231" y="2590"/>
                    <a:pt x="255" y="2837"/>
                    <a:pt x="279" y="3068"/>
                  </a:cubicBezTo>
                  <a:cubicBezTo>
                    <a:pt x="271" y="3140"/>
                    <a:pt x="287" y="3204"/>
                    <a:pt x="311" y="3260"/>
                  </a:cubicBezTo>
                  <a:cubicBezTo>
                    <a:pt x="343" y="3324"/>
                    <a:pt x="391" y="3364"/>
                    <a:pt x="455" y="3396"/>
                  </a:cubicBezTo>
                  <a:cubicBezTo>
                    <a:pt x="535" y="3429"/>
                    <a:pt x="620" y="3445"/>
                    <a:pt x="711" y="3445"/>
                  </a:cubicBezTo>
                  <a:cubicBezTo>
                    <a:pt x="729" y="3445"/>
                    <a:pt x="747" y="3445"/>
                    <a:pt x="766" y="3444"/>
                  </a:cubicBezTo>
                  <a:cubicBezTo>
                    <a:pt x="862" y="3444"/>
                    <a:pt x="974" y="3436"/>
                    <a:pt x="1101" y="3428"/>
                  </a:cubicBezTo>
                  <a:cubicBezTo>
                    <a:pt x="1237" y="3420"/>
                    <a:pt x="1373" y="3396"/>
                    <a:pt x="1508" y="3364"/>
                  </a:cubicBezTo>
                  <a:cubicBezTo>
                    <a:pt x="1652" y="3332"/>
                    <a:pt x="1787" y="3276"/>
                    <a:pt x="1915" y="3196"/>
                  </a:cubicBezTo>
                  <a:cubicBezTo>
                    <a:pt x="2059" y="3108"/>
                    <a:pt x="2178" y="2989"/>
                    <a:pt x="2266" y="2853"/>
                  </a:cubicBezTo>
                  <a:cubicBezTo>
                    <a:pt x="2378" y="2685"/>
                    <a:pt x="2458" y="2486"/>
                    <a:pt x="2490" y="2286"/>
                  </a:cubicBezTo>
                  <a:cubicBezTo>
                    <a:pt x="2545" y="2007"/>
                    <a:pt x="2553" y="1720"/>
                    <a:pt x="2522" y="1441"/>
                  </a:cubicBezTo>
                  <a:cubicBezTo>
                    <a:pt x="2506" y="1201"/>
                    <a:pt x="2442" y="962"/>
                    <a:pt x="2338" y="746"/>
                  </a:cubicBezTo>
                  <a:cubicBezTo>
                    <a:pt x="2258" y="579"/>
                    <a:pt x="2139" y="435"/>
                    <a:pt x="1995" y="316"/>
                  </a:cubicBezTo>
                  <a:cubicBezTo>
                    <a:pt x="1867" y="220"/>
                    <a:pt x="1724" y="140"/>
                    <a:pt x="1572" y="92"/>
                  </a:cubicBezTo>
                  <a:cubicBezTo>
                    <a:pt x="1444" y="52"/>
                    <a:pt x="1309" y="20"/>
                    <a:pt x="1173" y="12"/>
                  </a:cubicBezTo>
                  <a:cubicBezTo>
                    <a:pt x="1105" y="4"/>
                    <a:pt x="1035" y="0"/>
                    <a:pt x="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7"/>
            <p:cNvSpPr/>
            <p:nvPr/>
          </p:nvSpPr>
          <p:spPr>
            <a:xfrm>
              <a:off x="7624363" y="3803782"/>
              <a:ext cx="96227" cy="140705"/>
            </a:xfrm>
            <a:custGeom>
              <a:avLst/>
              <a:gdLst/>
              <a:ahLst/>
              <a:cxnLst/>
              <a:rect l="l" t="t" r="r" b="b"/>
              <a:pathLst>
                <a:path w="2363" h="3455" extrusionOk="0">
                  <a:moveTo>
                    <a:pt x="1409" y="0"/>
                  </a:moveTo>
                  <a:cubicBezTo>
                    <a:pt x="1333" y="0"/>
                    <a:pt x="1257" y="8"/>
                    <a:pt x="1181" y="19"/>
                  </a:cubicBezTo>
                  <a:cubicBezTo>
                    <a:pt x="1061" y="27"/>
                    <a:pt x="942" y="51"/>
                    <a:pt x="830" y="75"/>
                  </a:cubicBezTo>
                  <a:cubicBezTo>
                    <a:pt x="742" y="99"/>
                    <a:pt x="663" y="131"/>
                    <a:pt x="583" y="179"/>
                  </a:cubicBezTo>
                  <a:cubicBezTo>
                    <a:pt x="447" y="251"/>
                    <a:pt x="463" y="450"/>
                    <a:pt x="607" y="498"/>
                  </a:cubicBezTo>
                  <a:cubicBezTo>
                    <a:pt x="686" y="538"/>
                    <a:pt x="774" y="554"/>
                    <a:pt x="862" y="562"/>
                  </a:cubicBezTo>
                  <a:lnTo>
                    <a:pt x="1229" y="562"/>
                  </a:lnTo>
                  <a:cubicBezTo>
                    <a:pt x="1261" y="825"/>
                    <a:pt x="1293" y="1089"/>
                    <a:pt x="1325" y="1344"/>
                  </a:cubicBezTo>
                  <a:cubicBezTo>
                    <a:pt x="1357" y="1599"/>
                    <a:pt x="1389" y="1831"/>
                    <a:pt x="1421" y="2046"/>
                  </a:cubicBezTo>
                  <a:cubicBezTo>
                    <a:pt x="1445" y="2262"/>
                    <a:pt x="1460" y="2445"/>
                    <a:pt x="1476" y="2589"/>
                  </a:cubicBezTo>
                  <a:cubicBezTo>
                    <a:pt x="1500" y="2685"/>
                    <a:pt x="1492" y="2788"/>
                    <a:pt x="1452" y="2876"/>
                  </a:cubicBezTo>
                  <a:cubicBezTo>
                    <a:pt x="1413" y="2932"/>
                    <a:pt x="1349" y="2964"/>
                    <a:pt x="1277" y="2964"/>
                  </a:cubicBezTo>
                  <a:cubicBezTo>
                    <a:pt x="1205" y="2940"/>
                    <a:pt x="1133" y="2892"/>
                    <a:pt x="1077" y="2828"/>
                  </a:cubicBezTo>
                  <a:cubicBezTo>
                    <a:pt x="1022" y="2724"/>
                    <a:pt x="982" y="2605"/>
                    <a:pt x="974" y="2485"/>
                  </a:cubicBezTo>
                  <a:cubicBezTo>
                    <a:pt x="966" y="2389"/>
                    <a:pt x="926" y="2294"/>
                    <a:pt x="870" y="2214"/>
                  </a:cubicBezTo>
                  <a:cubicBezTo>
                    <a:pt x="822" y="2158"/>
                    <a:pt x="766" y="2118"/>
                    <a:pt x="694" y="2094"/>
                  </a:cubicBezTo>
                  <a:cubicBezTo>
                    <a:pt x="631" y="2070"/>
                    <a:pt x="551" y="2062"/>
                    <a:pt x="479" y="2062"/>
                  </a:cubicBezTo>
                  <a:cubicBezTo>
                    <a:pt x="391" y="2078"/>
                    <a:pt x="311" y="2094"/>
                    <a:pt x="232" y="2134"/>
                  </a:cubicBezTo>
                  <a:cubicBezTo>
                    <a:pt x="168" y="2166"/>
                    <a:pt x="112" y="2214"/>
                    <a:pt x="72" y="2278"/>
                  </a:cubicBezTo>
                  <a:cubicBezTo>
                    <a:pt x="16" y="2365"/>
                    <a:pt x="0" y="2469"/>
                    <a:pt x="16" y="2565"/>
                  </a:cubicBezTo>
                  <a:cubicBezTo>
                    <a:pt x="24" y="2740"/>
                    <a:pt x="80" y="2908"/>
                    <a:pt x="168" y="3052"/>
                  </a:cubicBezTo>
                  <a:cubicBezTo>
                    <a:pt x="272" y="3203"/>
                    <a:pt x="423" y="3315"/>
                    <a:pt x="599" y="3363"/>
                  </a:cubicBezTo>
                  <a:cubicBezTo>
                    <a:pt x="824" y="3422"/>
                    <a:pt x="1055" y="3455"/>
                    <a:pt x="1287" y="3455"/>
                  </a:cubicBezTo>
                  <a:cubicBezTo>
                    <a:pt x="1334" y="3455"/>
                    <a:pt x="1381" y="3453"/>
                    <a:pt x="1429" y="3451"/>
                  </a:cubicBezTo>
                  <a:cubicBezTo>
                    <a:pt x="1604" y="3451"/>
                    <a:pt x="1772" y="3419"/>
                    <a:pt x="1939" y="3355"/>
                  </a:cubicBezTo>
                  <a:cubicBezTo>
                    <a:pt x="2051" y="3307"/>
                    <a:pt x="2147" y="3227"/>
                    <a:pt x="2219" y="3131"/>
                  </a:cubicBezTo>
                  <a:cubicBezTo>
                    <a:pt x="2274" y="3060"/>
                    <a:pt x="2314" y="2972"/>
                    <a:pt x="2338" y="2884"/>
                  </a:cubicBezTo>
                  <a:cubicBezTo>
                    <a:pt x="2354" y="2788"/>
                    <a:pt x="2362" y="2685"/>
                    <a:pt x="2354" y="2581"/>
                  </a:cubicBezTo>
                  <a:cubicBezTo>
                    <a:pt x="2338" y="2381"/>
                    <a:pt x="2322" y="2198"/>
                    <a:pt x="2306" y="2038"/>
                  </a:cubicBezTo>
                  <a:cubicBezTo>
                    <a:pt x="2298" y="1871"/>
                    <a:pt x="2282" y="1695"/>
                    <a:pt x="2258" y="1512"/>
                  </a:cubicBezTo>
                  <a:cubicBezTo>
                    <a:pt x="2242" y="1320"/>
                    <a:pt x="2226" y="1137"/>
                    <a:pt x="2203" y="961"/>
                  </a:cubicBezTo>
                  <a:cubicBezTo>
                    <a:pt x="2187" y="777"/>
                    <a:pt x="2163" y="626"/>
                    <a:pt x="2147" y="498"/>
                  </a:cubicBezTo>
                  <a:cubicBezTo>
                    <a:pt x="2139" y="386"/>
                    <a:pt x="2091" y="275"/>
                    <a:pt x="2011" y="195"/>
                  </a:cubicBezTo>
                  <a:cubicBezTo>
                    <a:pt x="1947" y="131"/>
                    <a:pt x="1859" y="75"/>
                    <a:pt x="1772" y="51"/>
                  </a:cubicBezTo>
                  <a:cubicBezTo>
                    <a:pt x="1676" y="19"/>
                    <a:pt x="1588" y="3"/>
                    <a:pt x="1492" y="3"/>
                  </a:cubicBezTo>
                  <a:cubicBezTo>
                    <a:pt x="1465" y="1"/>
                    <a:pt x="1437" y="0"/>
                    <a:pt x="14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7"/>
            <p:cNvSpPr/>
            <p:nvPr/>
          </p:nvSpPr>
          <p:spPr>
            <a:xfrm>
              <a:off x="7729633" y="3801624"/>
              <a:ext cx="104331" cy="140705"/>
            </a:xfrm>
            <a:custGeom>
              <a:avLst/>
              <a:gdLst/>
              <a:ahLst/>
              <a:cxnLst/>
              <a:rect l="l" t="t" r="r" b="b"/>
              <a:pathLst>
                <a:path w="2562" h="3455" extrusionOk="0">
                  <a:moveTo>
                    <a:pt x="1245" y="439"/>
                  </a:moveTo>
                  <a:cubicBezTo>
                    <a:pt x="1317" y="439"/>
                    <a:pt x="1373" y="495"/>
                    <a:pt x="1437" y="607"/>
                  </a:cubicBezTo>
                  <a:cubicBezTo>
                    <a:pt x="1501" y="751"/>
                    <a:pt x="1549" y="902"/>
                    <a:pt x="1573" y="1062"/>
                  </a:cubicBezTo>
                  <a:cubicBezTo>
                    <a:pt x="1612" y="1269"/>
                    <a:pt x="1636" y="1477"/>
                    <a:pt x="1636" y="1692"/>
                  </a:cubicBezTo>
                  <a:cubicBezTo>
                    <a:pt x="1644" y="1900"/>
                    <a:pt x="1628" y="2115"/>
                    <a:pt x="1604" y="2323"/>
                  </a:cubicBezTo>
                  <a:cubicBezTo>
                    <a:pt x="1588" y="2482"/>
                    <a:pt x="1541" y="2634"/>
                    <a:pt x="1485" y="2777"/>
                  </a:cubicBezTo>
                  <a:cubicBezTo>
                    <a:pt x="1429" y="2897"/>
                    <a:pt x="1373" y="2953"/>
                    <a:pt x="1301" y="2953"/>
                  </a:cubicBezTo>
                  <a:cubicBezTo>
                    <a:pt x="1237" y="2953"/>
                    <a:pt x="1174" y="2897"/>
                    <a:pt x="1118" y="2785"/>
                  </a:cubicBezTo>
                  <a:cubicBezTo>
                    <a:pt x="1046" y="2650"/>
                    <a:pt x="998" y="2490"/>
                    <a:pt x="974" y="2339"/>
                  </a:cubicBezTo>
                  <a:cubicBezTo>
                    <a:pt x="942" y="2131"/>
                    <a:pt x="918" y="1916"/>
                    <a:pt x="918" y="1708"/>
                  </a:cubicBezTo>
                  <a:cubicBezTo>
                    <a:pt x="910" y="1493"/>
                    <a:pt x="918" y="1285"/>
                    <a:pt x="950" y="1070"/>
                  </a:cubicBezTo>
                  <a:cubicBezTo>
                    <a:pt x="966" y="918"/>
                    <a:pt x="1006" y="759"/>
                    <a:pt x="1070" y="615"/>
                  </a:cubicBezTo>
                  <a:cubicBezTo>
                    <a:pt x="1118" y="503"/>
                    <a:pt x="1182" y="439"/>
                    <a:pt x="1245" y="439"/>
                  </a:cubicBezTo>
                  <a:close/>
                  <a:moveTo>
                    <a:pt x="1225" y="0"/>
                  </a:moveTo>
                  <a:cubicBezTo>
                    <a:pt x="995" y="0"/>
                    <a:pt x="769" y="84"/>
                    <a:pt x="591" y="248"/>
                  </a:cubicBezTo>
                  <a:cubicBezTo>
                    <a:pt x="400" y="416"/>
                    <a:pt x="248" y="639"/>
                    <a:pt x="160" y="878"/>
                  </a:cubicBezTo>
                  <a:cubicBezTo>
                    <a:pt x="48" y="1158"/>
                    <a:pt x="1" y="1453"/>
                    <a:pt x="9" y="1756"/>
                  </a:cubicBezTo>
                  <a:cubicBezTo>
                    <a:pt x="9" y="2051"/>
                    <a:pt x="72" y="2347"/>
                    <a:pt x="192" y="2626"/>
                  </a:cubicBezTo>
                  <a:cubicBezTo>
                    <a:pt x="296" y="2865"/>
                    <a:pt x="455" y="3073"/>
                    <a:pt x="655" y="3240"/>
                  </a:cubicBezTo>
                  <a:cubicBezTo>
                    <a:pt x="832" y="3382"/>
                    <a:pt x="1048" y="3455"/>
                    <a:pt x="1266" y="3455"/>
                  </a:cubicBezTo>
                  <a:cubicBezTo>
                    <a:pt x="1440" y="3455"/>
                    <a:pt x="1616" y="3408"/>
                    <a:pt x="1772" y="3312"/>
                  </a:cubicBezTo>
                  <a:cubicBezTo>
                    <a:pt x="1932" y="3216"/>
                    <a:pt x="2067" y="3081"/>
                    <a:pt x="2171" y="2929"/>
                  </a:cubicBezTo>
                  <a:cubicBezTo>
                    <a:pt x="2291" y="2761"/>
                    <a:pt x="2378" y="2570"/>
                    <a:pt x="2434" y="2370"/>
                  </a:cubicBezTo>
                  <a:cubicBezTo>
                    <a:pt x="2562" y="1932"/>
                    <a:pt x="2554" y="1469"/>
                    <a:pt x="2410" y="1038"/>
                  </a:cubicBezTo>
                  <a:cubicBezTo>
                    <a:pt x="2339" y="838"/>
                    <a:pt x="2243" y="655"/>
                    <a:pt x="2115" y="487"/>
                  </a:cubicBezTo>
                  <a:cubicBezTo>
                    <a:pt x="2003" y="336"/>
                    <a:pt x="1860" y="216"/>
                    <a:pt x="1700" y="128"/>
                  </a:cubicBezTo>
                  <a:cubicBezTo>
                    <a:pt x="1551" y="42"/>
                    <a:pt x="1388" y="0"/>
                    <a:pt x="1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7"/>
            <p:cNvSpPr/>
            <p:nvPr/>
          </p:nvSpPr>
          <p:spPr>
            <a:xfrm>
              <a:off x="7846306" y="3798244"/>
              <a:ext cx="113738" cy="141316"/>
            </a:xfrm>
            <a:custGeom>
              <a:avLst/>
              <a:gdLst/>
              <a:ahLst/>
              <a:cxnLst/>
              <a:rect l="l" t="t" r="r" b="b"/>
              <a:pathLst>
                <a:path w="2793" h="3470" extrusionOk="0">
                  <a:moveTo>
                    <a:pt x="1085" y="552"/>
                  </a:moveTo>
                  <a:cubicBezTo>
                    <a:pt x="1112" y="552"/>
                    <a:pt x="1139" y="555"/>
                    <a:pt x="1165" y="562"/>
                  </a:cubicBezTo>
                  <a:cubicBezTo>
                    <a:pt x="1253" y="578"/>
                    <a:pt x="1317" y="650"/>
                    <a:pt x="1349" y="778"/>
                  </a:cubicBezTo>
                  <a:cubicBezTo>
                    <a:pt x="1357" y="842"/>
                    <a:pt x="1349" y="905"/>
                    <a:pt x="1317" y="969"/>
                  </a:cubicBezTo>
                  <a:cubicBezTo>
                    <a:pt x="1285" y="1033"/>
                    <a:pt x="1245" y="1089"/>
                    <a:pt x="1189" y="1145"/>
                  </a:cubicBezTo>
                  <a:cubicBezTo>
                    <a:pt x="1149" y="1185"/>
                    <a:pt x="1101" y="1225"/>
                    <a:pt x="1045" y="1257"/>
                  </a:cubicBezTo>
                  <a:cubicBezTo>
                    <a:pt x="1019" y="1270"/>
                    <a:pt x="998" y="1276"/>
                    <a:pt x="982" y="1276"/>
                  </a:cubicBezTo>
                  <a:cubicBezTo>
                    <a:pt x="970" y="1276"/>
                    <a:pt x="961" y="1272"/>
                    <a:pt x="958" y="1265"/>
                  </a:cubicBezTo>
                  <a:cubicBezTo>
                    <a:pt x="950" y="1225"/>
                    <a:pt x="942" y="1185"/>
                    <a:pt x="934" y="1145"/>
                  </a:cubicBezTo>
                  <a:cubicBezTo>
                    <a:pt x="934" y="1073"/>
                    <a:pt x="926" y="993"/>
                    <a:pt x="918" y="913"/>
                  </a:cubicBezTo>
                  <a:cubicBezTo>
                    <a:pt x="918" y="834"/>
                    <a:pt x="910" y="730"/>
                    <a:pt x="902" y="610"/>
                  </a:cubicBezTo>
                  <a:cubicBezTo>
                    <a:pt x="958" y="571"/>
                    <a:pt x="1021" y="552"/>
                    <a:pt x="1085" y="552"/>
                  </a:cubicBezTo>
                  <a:close/>
                  <a:moveTo>
                    <a:pt x="1398" y="1914"/>
                  </a:moveTo>
                  <a:cubicBezTo>
                    <a:pt x="1446" y="1914"/>
                    <a:pt x="1495" y="1920"/>
                    <a:pt x="1540" y="1935"/>
                  </a:cubicBezTo>
                  <a:cubicBezTo>
                    <a:pt x="1620" y="1951"/>
                    <a:pt x="1692" y="1991"/>
                    <a:pt x="1748" y="2055"/>
                  </a:cubicBezTo>
                  <a:cubicBezTo>
                    <a:pt x="1811" y="2142"/>
                    <a:pt x="1851" y="2246"/>
                    <a:pt x="1859" y="2358"/>
                  </a:cubicBezTo>
                  <a:cubicBezTo>
                    <a:pt x="1883" y="2461"/>
                    <a:pt x="1867" y="2573"/>
                    <a:pt x="1827" y="2669"/>
                  </a:cubicBezTo>
                  <a:cubicBezTo>
                    <a:pt x="1780" y="2749"/>
                    <a:pt x="1716" y="2805"/>
                    <a:pt x="1644" y="2852"/>
                  </a:cubicBezTo>
                  <a:cubicBezTo>
                    <a:pt x="1572" y="2892"/>
                    <a:pt x="1492" y="2916"/>
                    <a:pt x="1413" y="2932"/>
                  </a:cubicBezTo>
                  <a:cubicBezTo>
                    <a:pt x="1317" y="2948"/>
                    <a:pt x="1221" y="2956"/>
                    <a:pt x="1125" y="2956"/>
                  </a:cubicBezTo>
                  <a:lnTo>
                    <a:pt x="1069" y="1975"/>
                  </a:lnTo>
                  <a:cubicBezTo>
                    <a:pt x="1149" y="1943"/>
                    <a:pt x="1229" y="1927"/>
                    <a:pt x="1317" y="1919"/>
                  </a:cubicBezTo>
                  <a:cubicBezTo>
                    <a:pt x="1343" y="1916"/>
                    <a:pt x="1370" y="1914"/>
                    <a:pt x="1398" y="1914"/>
                  </a:cubicBezTo>
                  <a:close/>
                  <a:moveTo>
                    <a:pt x="1163" y="0"/>
                  </a:moveTo>
                  <a:cubicBezTo>
                    <a:pt x="1071" y="0"/>
                    <a:pt x="978" y="9"/>
                    <a:pt x="886" y="28"/>
                  </a:cubicBezTo>
                  <a:cubicBezTo>
                    <a:pt x="734" y="60"/>
                    <a:pt x="591" y="100"/>
                    <a:pt x="455" y="163"/>
                  </a:cubicBezTo>
                  <a:cubicBezTo>
                    <a:pt x="335" y="219"/>
                    <a:pt x="248" y="259"/>
                    <a:pt x="192" y="291"/>
                  </a:cubicBezTo>
                  <a:cubicBezTo>
                    <a:pt x="120" y="323"/>
                    <a:pt x="80" y="355"/>
                    <a:pt x="80" y="387"/>
                  </a:cubicBezTo>
                  <a:cubicBezTo>
                    <a:pt x="72" y="419"/>
                    <a:pt x="80" y="443"/>
                    <a:pt x="88" y="467"/>
                  </a:cubicBezTo>
                  <a:cubicBezTo>
                    <a:pt x="96" y="483"/>
                    <a:pt x="88" y="499"/>
                    <a:pt x="64" y="514"/>
                  </a:cubicBezTo>
                  <a:cubicBezTo>
                    <a:pt x="32" y="530"/>
                    <a:pt x="16" y="562"/>
                    <a:pt x="16" y="602"/>
                  </a:cubicBezTo>
                  <a:cubicBezTo>
                    <a:pt x="8" y="642"/>
                    <a:pt x="0" y="698"/>
                    <a:pt x="0" y="762"/>
                  </a:cubicBezTo>
                  <a:cubicBezTo>
                    <a:pt x="0" y="786"/>
                    <a:pt x="0" y="866"/>
                    <a:pt x="8" y="985"/>
                  </a:cubicBezTo>
                  <a:cubicBezTo>
                    <a:pt x="16" y="1113"/>
                    <a:pt x="24" y="1265"/>
                    <a:pt x="40" y="1448"/>
                  </a:cubicBezTo>
                  <a:cubicBezTo>
                    <a:pt x="56" y="1632"/>
                    <a:pt x="72" y="1823"/>
                    <a:pt x="88" y="2023"/>
                  </a:cubicBezTo>
                  <a:lnTo>
                    <a:pt x="128" y="2581"/>
                  </a:lnTo>
                  <a:cubicBezTo>
                    <a:pt x="144" y="2749"/>
                    <a:pt x="160" y="2948"/>
                    <a:pt x="176" y="3164"/>
                  </a:cubicBezTo>
                  <a:cubicBezTo>
                    <a:pt x="192" y="3227"/>
                    <a:pt x="224" y="3283"/>
                    <a:pt x="271" y="3323"/>
                  </a:cubicBezTo>
                  <a:cubicBezTo>
                    <a:pt x="343" y="3379"/>
                    <a:pt x="423" y="3411"/>
                    <a:pt x="511" y="3435"/>
                  </a:cubicBezTo>
                  <a:cubicBezTo>
                    <a:pt x="633" y="3459"/>
                    <a:pt x="755" y="3470"/>
                    <a:pt x="877" y="3470"/>
                  </a:cubicBezTo>
                  <a:cubicBezTo>
                    <a:pt x="914" y="3470"/>
                    <a:pt x="952" y="3469"/>
                    <a:pt x="990" y="3467"/>
                  </a:cubicBezTo>
                  <a:cubicBezTo>
                    <a:pt x="1309" y="3467"/>
                    <a:pt x="1620" y="3419"/>
                    <a:pt x="1931" y="3331"/>
                  </a:cubicBezTo>
                  <a:cubicBezTo>
                    <a:pt x="2171" y="3267"/>
                    <a:pt x="2386" y="3148"/>
                    <a:pt x="2562" y="2972"/>
                  </a:cubicBezTo>
                  <a:cubicBezTo>
                    <a:pt x="2721" y="2813"/>
                    <a:pt x="2793" y="2597"/>
                    <a:pt x="2777" y="2374"/>
                  </a:cubicBezTo>
                  <a:cubicBezTo>
                    <a:pt x="2769" y="2246"/>
                    <a:pt x="2737" y="2118"/>
                    <a:pt x="2673" y="2007"/>
                  </a:cubicBezTo>
                  <a:cubicBezTo>
                    <a:pt x="2617" y="1903"/>
                    <a:pt x="2538" y="1815"/>
                    <a:pt x="2450" y="1743"/>
                  </a:cubicBezTo>
                  <a:cubicBezTo>
                    <a:pt x="2378" y="1679"/>
                    <a:pt x="2290" y="1624"/>
                    <a:pt x="2202" y="1576"/>
                  </a:cubicBezTo>
                  <a:cubicBezTo>
                    <a:pt x="2107" y="1528"/>
                    <a:pt x="2011" y="1488"/>
                    <a:pt x="1915" y="1456"/>
                  </a:cubicBezTo>
                  <a:cubicBezTo>
                    <a:pt x="1995" y="1376"/>
                    <a:pt x="2075" y="1288"/>
                    <a:pt x="2147" y="1193"/>
                  </a:cubicBezTo>
                  <a:cubicBezTo>
                    <a:pt x="2202" y="1105"/>
                    <a:pt x="2250" y="1017"/>
                    <a:pt x="2274" y="913"/>
                  </a:cubicBezTo>
                  <a:cubicBezTo>
                    <a:pt x="2306" y="818"/>
                    <a:pt x="2306" y="706"/>
                    <a:pt x="2274" y="602"/>
                  </a:cubicBezTo>
                  <a:cubicBezTo>
                    <a:pt x="2226" y="475"/>
                    <a:pt x="2139" y="363"/>
                    <a:pt x="2019" y="291"/>
                  </a:cubicBezTo>
                  <a:cubicBezTo>
                    <a:pt x="1773" y="101"/>
                    <a:pt x="1471" y="0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7"/>
            <p:cNvSpPr/>
            <p:nvPr/>
          </p:nvSpPr>
          <p:spPr>
            <a:xfrm>
              <a:off x="7739691" y="3384408"/>
              <a:ext cx="614177" cy="213521"/>
            </a:xfrm>
            <a:custGeom>
              <a:avLst/>
              <a:gdLst/>
              <a:ahLst/>
              <a:cxnLst/>
              <a:rect l="l" t="t" r="r" b="b"/>
              <a:pathLst>
                <a:path w="15082" h="5243" extrusionOk="0">
                  <a:moveTo>
                    <a:pt x="1" y="0"/>
                  </a:moveTo>
                  <a:cubicBezTo>
                    <a:pt x="1" y="2889"/>
                    <a:pt x="1525" y="5243"/>
                    <a:pt x="3408" y="5243"/>
                  </a:cubicBezTo>
                  <a:cubicBezTo>
                    <a:pt x="5100" y="5243"/>
                    <a:pt x="6512" y="3327"/>
                    <a:pt x="6775" y="822"/>
                  </a:cubicBezTo>
                  <a:lnTo>
                    <a:pt x="8299" y="822"/>
                  </a:lnTo>
                  <a:cubicBezTo>
                    <a:pt x="8563" y="3327"/>
                    <a:pt x="9967" y="5243"/>
                    <a:pt x="11667" y="5243"/>
                  </a:cubicBezTo>
                  <a:cubicBezTo>
                    <a:pt x="13550" y="5243"/>
                    <a:pt x="15082" y="2897"/>
                    <a:pt x="15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7"/>
            <p:cNvSpPr/>
            <p:nvPr/>
          </p:nvSpPr>
          <p:spPr>
            <a:xfrm>
              <a:off x="8144768" y="3621502"/>
              <a:ext cx="226865" cy="391327"/>
            </a:xfrm>
            <a:custGeom>
              <a:avLst/>
              <a:gdLst/>
              <a:ahLst/>
              <a:cxnLst/>
              <a:rect l="l" t="t" r="r" b="b"/>
              <a:pathLst>
                <a:path w="5571" h="9609" extrusionOk="0">
                  <a:moveTo>
                    <a:pt x="1399" y="0"/>
                  </a:moveTo>
                  <a:cubicBezTo>
                    <a:pt x="1" y="0"/>
                    <a:pt x="611" y="3945"/>
                    <a:pt x="611" y="3945"/>
                  </a:cubicBezTo>
                  <a:cubicBezTo>
                    <a:pt x="84" y="8270"/>
                    <a:pt x="611" y="9323"/>
                    <a:pt x="2837" y="9586"/>
                  </a:cubicBezTo>
                  <a:cubicBezTo>
                    <a:pt x="2969" y="9601"/>
                    <a:pt x="3095" y="9609"/>
                    <a:pt x="3213" y="9609"/>
                  </a:cubicBezTo>
                  <a:cubicBezTo>
                    <a:pt x="5102" y="9609"/>
                    <a:pt x="5342" y="7754"/>
                    <a:pt x="5462" y="5780"/>
                  </a:cubicBezTo>
                  <a:cubicBezTo>
                    <a:pt x="5571" y="4103"/>
                    <a:pt x="3665" y="3934"/>
                    <a:pt x="2896" y="3934"/>
                  </a:cubicBezTo>
                  <a:cubicBezTo>
                    <a:pt x="2703" y="3934"/>
                    <a:pt x="2582" y="3945"/>
                    <a:pt x="2582" y="3945"/>
                  </a:cubicBezTo>
                  <a:cubicBezTo>
                    <a:pt x="2582" y="3945"/>
                    <a:pt x="4026" y="402"/>
                    <a:pt x="1528" y="11"/>
                  </a:cubicBezTo>
                  <a:cubicBezTo>
                    <a:pt x="1483" y="4"/>
                    <a:pt x="1440" y="0"/>
                    <a:pt x="13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7"/>
            <p:cNvSpPr/>
            <p:nvPr/>
          </p:nvSpPr>
          <p:spPr>
            <a:xfrm>
              <a:off x="7600499" y="3374105"/>
              <a:ext cx="79775" cy="94808"/>
            </a:xfrm>
            <a:custGeom>
              <a:avLst/>
              <a:gdLst/>
              <a:ahLst/>
              <a:cxnLst/>
              <a:rect l="l" t="t" r="r" b="b"/>
              <a:pathLst>
                <a:path w="1959" h="2328" extrusionOk="0">
                  <a:moveTo>
                    <a:pt x="69" y="0"/>
                  </a:moveTo>
                  <a:cubicBezTo>
                    <a:pt x="34" y="0"/>
                    <a:pt x="1" y="45"/>
                    <a:pt x="36" y="86"/>
                  </a:cubicBezTo>
                  <a:lnTo>
                    <a:pt x="1871" y="2312"/>
                  </a:lnTo>
                  <a:cubicBezTo>
                    <a:pt x="1879" y="2320"/>
                    <a:pt x="1895" y="2328"/>
                    <a:pt x="1911" y="2328"/>
                  </a:cubicBezTo>
                  <a:cubicBezTo>
                    <a:pt x="1919" y="2328"/>
                    <a:pt x="1927" y="2320"/>
                    <a:pt x="1943" y="2312"/>
                  </a:cubicBezTo>
                  <a:cubicBezTo>
                    <a:pt x="1959" y="2296"/>
                    <a:pt x="1959" y="2264"/>
                    <a:pt x="1943" y="2248"/>
                  </a:cubicBezTo>
                  <a:lnTo>
                    <a:pt x="107" y="22"/>
                  </a:lnTo>
                  <a:cubicBezTo>
                    <a:pt x="97" y="6"/>
                    <a:pt x="83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7"/>
            <p:cNvSpPr/>
            <p:nvPr/>
          </p:nvSpPr>
          <p:spPr>
            <a:xfrm>
              <a:off x="7603227" y="3376752"/>
              <a:ext cx="67111" cy="76237"/>
            </a:xfrm>
            <a:custGeom>
              <a:avLst/>
              <a:gdLst/>
              <a:ahLst/>
              <a:cxnLst/>
              <a:rect l="l" t="t" r="r" b="b"/>
              <a:pathLst>
                <a:path w="1648" h="1872" extrusionOk="0">
                  <a:moveTo>
                    <a:pt x="1577" y="0"/>
                  </a:moveTo>
                  <a:cubicBezTo>
                    <a:pt x="1564" y="0"/>
                    <a:pt x="1551" y="6"/>
                    <a:pt x="1541" y="21"/>
                  </a:cubicBezTo>
                  <a:lnTo>
                    <a:pt x="32" y="1792"/>
                  </a:lnTo>
                  <a:cubicBezTo>
                    <a:pt x="1" y="1824"/>
                    <a:pt x="25" y="1872"/>
                    <a:pt x="72" y="1872"/>
                  </a:cubicBezTo>
                  <a:cubicBezTo>
                    <a:pt x="80" y="1872"/>
                    <a:pt x="96" y="1864"/>
                    <a:pt x="104" y="1856"/>
                  </a:cubicBezTo>
                  <a:lnTo>
                    <a:pt x="1612" y="84"/>
                  </a:lnTo>
                  <a:cubicBezTo>
                    <a:pt x="1648" y="49"/>
                    <a:pt x="1613" y="0"/>
                    <a:pt x="1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7"/>
            <p:cNvSpPr/>
            <p:nvPr/>
          </p:nvSpPr>
          <p:spPr>
            <a:xfrm>
              <a:off x="7628231" y="3363598"/>
              <a:ext cx="6882" cy="116066"/>
            </a:xfrm>
            <a:custGeom>
              <a:avLst/>
              <a:gdLst/>
              <a:ahLst/>
              <a:cxnLst/>
              <a:rect l="l" t="t" r="r" b="b"/>
              <a:pathLst>
                <a:path w="169" h="2850" extrusionOk="0">
                  <a:moveTo>
                    <a:pt x="113" y="0"/>
                  </a:moveTo>
                  <a:cubicBezTo>
                    <a:pt x="89" y="0"/>
                    <a:pt x="65" y="16"/>
                    <a:pt x="65" y="48"/>
                  </a:cubicBezTo>
                  <a:cubicBezTo>
                    <a:pt x="65" y="304"/>
                    <a:pt x="1" y="2777"/>
                    <a:pt x="1" y="2801"/>
                  </a:cubicBezTo>
                  <a:cubicBezTo>
                    <a:pt x="1" y="2825"/>
                    <a:pt x="25" y="2849"/>
                    <a:pt x="49" y="2849"/>
                  </a:cubicBezTo>
                  <a:cubicBezTo>
                    <a:pt x="73" y="2849"/>
                    <a:pt x="97" y="2825"/>
                    <a:pt x="97" y="2801"/>
                  </a:cubicBezTo>
                  <a:cubicBezTo>
                    <a:pt x="105" y="2777"/>
                    <a:pt x="169" y="304"/>
                    <a:pt x="169" y="48"/>
                  </a:cubicBezTo>
                  <a:cubicBezTo>
                    <a:pt x="169" y="16"/>
                    <a:pt x="145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7"/>
            <p:cNvSpPr/>
            <p:nvPr/>
          </p:nvSpPr>
          <p:spPr>
            <a:xfrm>
              <a:off x="7571707" y="3392919"/>
              <a:ext cx="111498" cy="41214"/>
            </a:xfrm>
            <a:custGeom>
              <a:avLst/>
              <a:gdLst/>
              <a:ahLst/>
              <a:cxnLst/>
              <a:rect l="l" t="t" r="r" b="b"/>
              <a:pathLst>
                <a:path w="2738" h="1012" extrusionOk="0">
                  <a:moveTo>
                    <a:pt x="51" y="0"/>
                  </a:moveTo>
                  <a:cubicBezTo>
                    <a:pt x="32" y="0"/>
                    <a:pt x="14" y="13"/>
                    <a:pt x="9" y="30"/>
                  </a:cubicBezTo>
                  <a:cubicBezTo>
                    <a:pt x="1" y="62"/>
                    <a:pt x="17" y="86"/>
                    <a:pt x="40" y="94"/>
                  </a:cubicBezTo>
                  <a:lnTo>
                    <a:pt x="2666" y="1012"/>
                  </a:lnTo>
                  <a:lnTo>
                    <a:pt x="2682" y="1012"/>
                  </a:lnTo>
                  <a:cubicBezTo>
                    <a:pt x="2698" y="1012"/>
                    <a:pt x="2722" y="1004"/>
                    <a:pt x="2730" y="988"/>
                  </a:cubicBezTo>
                  <a:cubicBezTo>
                    <a:pt x="2738" y="956"/>
                    <a:pt x="2722" y="932"/>
                    <a:pt x="2698" y="924"/>
                  </a:cubicBezTo>
                  <a:lnTo>
                    <a:pt x="72" y="7"/>
                  </a:lnTo>
                  <a:cubicBezTo>
                    <a:pt x="66" y="2"/>
                    <a:pt x="58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7"/>
            <p:cNvSpPr/>
            <p:nvPr/>
          </p:nvSpPr>
          <p:spPr>
            <a:xfrm>
              <a:off x="8048742" y="3840026"/>
              <a:ext cx="84499" cy="101039"/>
            </a:xfrm>
            <a:custGeom>
              <a:avLst/>
              <a:gdLst/>
              <a:ahLst/>
              <a:cxnLst/>
              <a:rect l="l" t="t" r="r" b="b"/>
              <a:pathLst>
                <a:path w="2075" h="2481" extrusionOk="0">
                  <a:moveTo>
                    <a:pt x="61" y="1"/>
                  </a:moveTo>
                  <a:cubicBezTo>
                    <a:pt x="50" y="1"/>
                    <a:pt x="39" y="5"/>
                    <a:pt x="32" y="15"/>
                  </a:cubicBezTo>
                  <a:cubicBezTo>
                    <a:pt x="8" y="31"/>
                    <a:pt x="0" y="63"/>
                    <a:pt x="24" y="87"/>
                  </a:cubicBezTo>
                  <a:lnTo>
                    <a:pt x="1979" y="2465"/>
                  </a:lnTo>
                  <a:cubicBezTo>
                    <a:pt x="1987" y="2473"/>
                    <a:pt x="2003" y="2481"/>
                    <a:pt x="2019" y="2481"/>
                  </a:cubicBezTo>
                  <a:cubicBezTo>
                    <a:pt x="2027" y="2481"/>
                    <a:pt x="2043" y="2481"/>
                    <a:pt x="2051" y="2473"/>
                  </a:cubicBezTo>
                  <a:cubicBezTo>
                    <a:pt x="2075" y="2449"/>
                    <a:pt x="2075" y="2417"/>
                    <a:pt x="2059" y="2393"/>
                  </a:cubicBezTo>
                  <a:lnTo>
                    <a:pt x="104" y="23"/>
                  </a:lnTo>
                  <a:cubicBezTo>
                    <a:pt x="95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7"/>
            <p:cNvSpPr/>
            <p:nvPr/>
          </p:nvSpPr>
          <p:spPr>
            <a:xfrm>
              <a:off x="8051348" y="3842755"/>
              <a:ext cx="70531" cy="81409"/>
            </a:xfrm>
            <a:custGeom>
              <a:avLst/>
              <a:gdLst/>
              <a:ahLst/>
              <a:cxnLst/>
              <a:rect l="l" t="t" r="r" b="b"/>
              <a:pathLst>
                <a:path w="1732" h="1999" extrusionOk="0">
                  <a:moveTo>
                    <a:pt x="1673" y="1"/>
                  </a:moveTo>
                  <a:cubicBezTo>
                    <a:pt x="1658" y="1"/>
                    <a:pt x="1645" y="7"/>
                    <a:pt x="1636" y="20"/>
                  </a:cubicBezTo>
                  <a:lnTo>
                    <a:pt x="24" y="1911"/>
                  </a:lnTo>
                  <a:cubicBezTo>
                    <a:pt x="0" y="1943"/>
                    <a:pt x="24" y="1999"/>
                    <a:pt x="64" y="1999"/>
                  </a:cubicBezTo>
                  <a:cubicBezTo>
                    <a:pt x="80" y="1999"/>
                    <a:pt x="96" y="1991"/>
                    <a:pt x="112" y="1975"/>
                  </a:cubicBezTo>
                  <a:lnTo>
                    <a:pt x="1716" y="92"/>
                  </a:lnTo>
                  <a:cubicBezTo>
                    <a:pt x="1732" y="68"/>
                    <a:pt x="1732" y="36"/>
                    <a:pt x="1708" y="12"/>
                  </a:cubicBezTo>
                  <a:cubicBezTo>
                    <a:pt x="1697" y="5"/>
                    <a:pt x="1685" y="1"/>
                    <a:pt x="1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7"/>
            <p:cNvSpPr/>
            <p:nvPr/>
          </p:nvSpPr>
          <p:spPr>
            <a:xfrm>
              <a:off x="8077656" y="3828583"/>
              <a:ext cx="7208" cy="123885"/>
            </a:xfrm>
            <a:custGeom>
              <a:avLst/>
              <a:gdLst/>
              <a:ahLst/>
              <a:cxnLst/>
              <a:rect l="l" t="t" r="r" b="b"/>
              <a:pathLst>
                <a:path w="177" h="3042" extrusionOk="0">
                  <a:moveTo>
                    <a:pt x="120" y="1"/>
                  </a:moveTo>
                  <a:cubicBezTo>
                    <a:pt x="96" y="1"/>
                    <a:pt x="72" y="25"/>
                    <a:pt x="72" y="57"/>
                  </a:cubicBezTo>
                  <a:cubicBezTo>
                    <a:pt x="72" y="328"/>
                    <a:pt x="0" y="2961"/>
                    <a:pt x="0" y="2985"/>
                  </a:cubicBezTo>
                  <a:cubicBezTo>
                    <a:pt x="0" y="3017"/>
                    <a:pt x="24" y="3041"/>
                    <a:pt x="48" y="3041"/>
                  </a:cubicBezTo>
                  <a:cubicBezTo>
                    <a:pt x="80" y="3041"/>
                    <a:pt x="104" y="3017"/>
                    <a:pt x="104" y="2993"/>
                  </a:cubicBezTo>
                  <a:cubicBezTo>
                    <a:pt x="104" y="2961"/>
                    <a:pt x="176" y="328"/>
                    <a:pt x="176" y="57"/>
                  </a:cubicBezTo>
                  <a:cubicBezTo>
                    <a:pt x="176" y="25"/>
                    <a:pt x="152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7"/>
            <p:cNvSpPr/>
            <p:nvPr/>
          </p:nvSpPr>
          <p:spPr>
            <a:xfrm>
              <a:off x="8017548" y="3860022"/>
              <a:ext cx="118950" cy="44350"/>
            </a:xfrm>
            <a:custGeom>
              <a:avLst/>
              <a:gdLst/>
              <a:ahLst/>
              <a:cxnLst/>
              <a:rect l="l" t="t" r="r" b="b"/>
              <a:pathLst>
                <a:path w="2921" h="1089" extrusionOk="0">
                  <a:moveTo>
                    <a:pt x="67" y="1"/>
                  </a:moveTo>
                  <a:cubicBezTo>
                    <a:pt x="46" y="1"/>
                    <a:pt x="23" y="15"/>
                    <a:pt x="16" y="35"/>
                  </a:cubicBezTo>
                  <a:cubicBezTo>
                    <a:pt x="0" y="67"/>
                    <a:pt x="16" y="99"/>
                    <a:pt x="48" y="107"/>
                  </a:cubicBezTo>
                  <a:lnTo>
                    <a:pt x="2841" y="1088"/>
                  </a:lnTo>
                  <a:lnTo>
                    <a:pt x="2857" y="1088"/>
                  </a:lnTo>
                  <a:lnTo>
                    <a:pt x="2857" y="1080"/>
                  </a:lnTo>
                  <a:cubicBezTo>
                    <a:pt x="2905" y="1080"/>
                    <a:pt x="2921" y="1008"/>
                    <a:pt x="2873" y="984"/>
                  </a:cubicBezTo>
                  <a:lnTo>
                    <a:pt x="80" y="3"/>
                  </a:lnTo>
                  <a:cubicBezTo>
                    <a:pt x="76" y="1"/>
                    <a:pt x="71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7"/>
            <p:cNvSpPr/>
            <p:nvPr/>
          </p:nvSpPr>
          <p:spPr>
            <a:xfrm>
              <a:off x="7495595" y="3495095"/>
              <a:ext cx="49844" cy="58644"/>
            </a:xfrm>
            <a:custGeom>
              <a:avLst/>
              <a:gdLst/>
              <a:ahLst/>
              <a:cxnLst/>
              <a:rect l="l" t="t" r="r" b="b"/>
              <a:pathLst>
                <a:path w="1224" h="1440" extrusionOk="0">
                  <a:moveTo>
                    <a:pt x="50" y="0"/>
                  </a:moveTo>
                  <a:cubicBezTo>
                    <a:pt x="28" y="0"/>
                    <a:pt x="0" y="33"/>
                    <a:pt x="18" y="51"/>
                  </a:cubicBezTo>
                  <a:lnTo>
                    <a:pt x="1159" y="1431"/>
                  </a:lnTo>
                  <a:cubicBezTo>
                    <a:pt x="1159" y="1431"/>
                    <a:pt x="1167" y="1439"/>
                    <a:pt x="1183" y="1439"/>
                  </a:cubicBezTo>
                  <a:cubicBezTo>
                    <a:pt x="1207" y="1439"/>
                    <a:pt x="1223" y="1407"/>
                    <a:pt x="1207" y="1391"/>
                  </a:cubicBezTo>
                  <a:lnTo>
                    <a:pt x="66" y="11"/>
                  </a:lnTo>
                  <a:cubicBezTo>
                    <a:pt x="62" y="3"/>
                    <a:pt x="56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7"/>
            <p:cNvSpPr/>
            <p:nvPr/>
          </p:nvSpPr>
          <p:spPr>
            <a:xfrm>
              <a:off x="7497631" y="3496684"/>
              <a:ext cx="41130" cy="47282"/>
            </a:xfrm>
            <a:custGeom>
              <a:avLst/>
              <a:gdLst/>
              <a:ahLst/>
              <a:cxnLst/>
              <a:rect l="l" t="t" r="r" b="b"/>
              <a:pathLst>
                <a:path w="1010" h="1161" extrusionOk="0">
                  <a:moveTo>
                    <a:pt x="970" y="0"/>
                  </a:moveTo>
                  <a:cubicBezTo>
                    <a:pt x="963" y="0"/>
                    <a:pt x="956" y="4"/>
                    <a:pt x="950" y="12"/>
                  </a:cubicBezTo>
                  <a:lnTo>
                    <a:pt x="16" y="1105"/>
                  </a:lnTo>
                  <a:cubicBezTo>
                    <a:pt x="0" y="1121"/>
                    <a:pt x="0" y="1137"/>
                    <a:pt x="16" y="1153"/>
                  </a:cubicBezTo>
                  <a:cubicBezTo>
                    <a:pt x="16" y="1153"/>
                    <a:pt x="24" y="1161"/>
                    <a:pt x="32" y="1161"/>
                  </a:cubicBezTo>
                  <a:cubicBezTo>
                    <a:pt x="48" y="1161"/>
                    <a:pt x="56" y="1153"/>
                    <a:pt x="64" y="1145"/>
                  </a:cubicBezTo>
                  <a:lnTo>
                    <a:pt x="998" y="52"/>
                  </a:lnTo>
                  <a:cubicBezTo>
                    <a:pt x="1010" y="28"/>
                    <a:pt x="991" y="0"/>
                    <a:pt x="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7"/>
            <p:cNvSpPr/>
            <p:nvPr/>
          </p:nvSpPr>
          <p:spPr>
            <a:xfrm>
              <a:off x="7512577" y="3488457"/>
              <a:ext cx="4276" cy="71757"/>
            </a:xfrm>
            <a:custGeom>
              <a:avLst/>
              <a:gdLst/>
              <a:ahLst/>
              <a:cxnLst/>
              <a:rect l="l" t="t" r="r" b="b"/>
              <a:pathLst>
                <a:path w="105" h="1762" extrusionOk="0">
                  <a:moveTo>
                    <a:pt x="72" y="0"/>
                  </a:moveTo>
                  <a:cubicBezTo>
                    <a:pt x="56" y="0"/>
                    <a:pt x="40" y="10"/>
                    <a:pt x="40" y="30"/>
                  </a:cubicBezTo>
                  <a:cubicBezTo>
                    <a:pt x="40" y="190"/>
                    <a:pt x="0" y="1722"/>
                    <a:pt x="0" y="1730"/>
                  </a:cubicBezTo>
                  <a:cubicBezTo>
                    <a:pt x="0" y="1754"/>
                    <a:pt x="16" y="1762"/>
                    <a:pt x="32" y="1762"/>
                  </a:cubicBezTo>
                  <a:cubicBezTo>
                    <a:pt x="48" y="1762"/>
                    <a:pt x="64" y="1754"/>
                    <a:pt x="64" y="1738"/>
                  </a:cubicBezTo>
                  <a:cubicBezTo>
                    <a:pt x="64" y="1722"/>
                    <a:pt x="104" y="190"/>
                    <a:pt x="104" y="30"/>
                  </a:cubicBezTo>
                  <a:cubicBezTo>
                    <a:pt x="104" y="10"/>
                    <a:pt x="88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7"/>
            <p:cNvSpPr/>
            <p:nvPr/>
          </p:nvSpPr>
          <p:spPr>
            <a:xfrm>
              <a:off x="7477799" y="3506580"/>
              <a:ext cx="68943" cy="25697"/>
            </a:xfrm>
            <a:custGeom>
              <a:avLst/>
              <a:gdLst/>
              <a:ahLst/>
              <a:cxnLst/>
              <a:rect l="l" t="t" r="r" b="b"/>
              <a:pathLst>
                <a:path w="1693" h="631" extrusionOk="0">
                  <a:moveTo>
                    <a:pt x="48" y="0"/>
                  </a:moveTo>
                  <a:cubicBezTo>
                    <a:pt x="24" y="0"/>
                    <a:pt x="9" y="8"/>
                    <a:pt x="9" y="24"/>
                  </a:cubicBezTo>
                  <a:cubicBezTo>
                    <a:pt x="1" y="40"/>
                    <a:pt x="9" y="56"/>
                    <a:pt x="24" y="64"/>
                  </a:cubicBezTo>
                  <a:lnTo>
                    <a:pt x="1652" y="631"/>
                  </a:lnTo>
                  <a:lnTo>
                    <a:pt x="1660" y="631"/>
                  </a:lnTo>
                  <a:cubicBezTo>
                    <a:pt x="1668" y="631"/>
                    <a:pt x="1684" y="623"/>
                    <a:pt x="1684" y="615"/>
                  </a:cubicBezTo>
                  <a:cubicBezTo>
                    <a:pt x="1692" y="599"/>
                    <a:pt x="1684" y="575"/>
                    <a:pt x="1668" y="575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9" name="Google Shape;2249;p37"/>
          <p:cNvGrpSpPr/>
          <p:nvPr/>
        </p:nvGrpSpPr>
        <p:grpSpPr>
          <a:xfrm>
            <a:off x="25889" y="1096067"/>
            <a:ext cx="1717087" cy="1001668"/>
            <a:chOff x="6126675" y="2177475"/>
            <a:chExt cx="1539160" cy="897794"/>
          </a:xfrm>
        </p:grpSpPr>
        <p:sp>
          <p:nvSpPr>
            <p:cNvPr id="2250" name="Google Shape;2250;p37"/>
            <p:cNvSpPr/>
            <p:nvPr/>
          </p:nvSpPr>
          <p:spPr>
            <a:xfrm>
              <a:off x="6126675" y="2177475"/>
              <a:ext cx="1539160" cy="897794"/>
            </a:xfrm>
            <a:custGeom>
              <a:avLst/>
              <a:gdLst/>
              <a:ahLst/>
              <a:cxnLst/>
              <a:rect l="l" t="t" r="r" b="b"/>
              <a:pathLst>
                <a:path w="38721" h="22586" extrusionOk="0">
                  <a:moveTo>
                    <a:pt x="25002" y="1"/>
                  </a:moveTo>
                  <a:cubicBezTo>
                    <a:pt x="24971" y="1"/>
                    <a:pt x="24940" y="2"/>
                    <a:pt x="24909" y="4"/>
                  </a:cubicBezTo>
                  <a:cubicBezTo>
                    <a:pt x="24731" y="4"/>
                    <a:pt x="24552" y="31"/>
                    <a:pt x="24374" y="100"/>
                  </a:cubicBezTo>
                  <a:cubicBezTo>
                    <a:pt x="24210" y="155"/>
                    <a:pt x="24045" y="223"/>
                    <a:pt x="23894" y="333"/>
                  </a:cubicBezTo>
                  <a:cubicBezTo>
                    <a:pt x="23867" y="347"/>
                    <a:pt x="23826" y="374"/>
                    <a:pt x="23798" y="402"/>
                  </a:cubicBezTo>
                  <a:cubicBezTo>
                    <a:pt x="23592" y="402"/>
                    <a:pt x="23387" y="429"/>
                    <a:pt x="23181" y="498"/>
                  </a:cubicBezTo>
                  <a:lnTo>
                    <a:pt x="22577" y="703"/>
                  </a:lnTo>
                  <a:cubicBezTo>
                    <a:pt x="22468" y="731"/>
                    <a:pt x="22344" y="786"/>
                    <a:pt x="22235" y="854"/>
                  </a:cubicBezTo>
                  <a:cubicBezTo>
                    <a:pt x="22097" y="868"/>
                    <a:pt x="21974" y="895"/>
                    <a:pt x="21850" y="937"/>
                  </a:cubicBezTo>
                  <a:cubicBezTo>
                    <a:pt x="21672" y="991"/>
                    <a:pt x="21494" y="1074"/>
                    <a:pt x="21343" y="1183"/>
                  </a:cubicBezTo>
                  <a:cubicBezTo>
                    <a:pt x="21302" y="1211"/>
                    <a:pt x="21261" y="1238"/>
                    <a:pt x="21220" y="1279"/>
                  </a:cubicBezTo>
                  <a:lnTo>
                    <a:pt x="21069" y="1279"/>
                  </a:lnTo>
                  <a:cubicBezTo>
                    <a:pt x="20698" y="1293"/>
                    <a:pt x="20314" y="1417"/>
                    <a:pt x="19999" y="1622"/>
                  </a:cubicBezTo>
                  <a:cubicBezTo>
                    <a:pt x="19958" y="1664"/>
                    <a:pt x="19917" y="1691"/>
                    <a:pt x="19875" y="1732"/>
                  </a:cubicBezTo>
                  <a:cubicBezTo>
                    <a:pt x="19814" y="1718"/>
                    <a:pt x="19749" y="1712"/>
                    <a:pt x="19683" y="1712"/>
                  </a:cubicBezTo>
                  <a:cubicBezTo>
                    <a:pt x="19618" y="1712"/>
                    <a:pt x="19553" y="1718"/>
                    <a:pt x="19491" y="1732"/>
                  </a:cubicBezTo>
                  <a:cubicBezTo>
                    <a:pt x="19382" y="1746"/>
                    <a:pt x="19286" y="1773"/>
                    <a:pt x="19190" y="1801"/>
                  </a:cubicBezTo>
                  <a:lnTo>
                    <a:pt x="17612" y="2322"/>
                  </a:lnTo>
                  <a:cubicBezTo>
                    <a:pt x="17516" y="2349"/>
                    <a:pt x="17420" y="2390"/>
                    <a:pt x="17338" y="2432"/>
                  </a:cubicBezTo>
                  <a:lnTo>
                    <a:pt x="17297" y="2445"/>
                  </a:lnTo>
                  <a:cubicBezTo>
                    <a:pt x="17201" y="2459"/>
                    <a:pt x="17105" y="2486"/>
                    <a:pt x="17009" y="2514"/>
                  </a:cubicBezTo>
                  <a:cubicBezTo>
                    <a:pt x="16817" y="2582"/>
                    <a:pt x="16652" y="2665"/>
                    <a:pt x="16488" y="2774"/>
                  </a:cubicBezTo>
                  <a:cubicBezTo>
                    <a:pt x="16364" y="2857"/>
                    <a:pt x="16268" y="2966"/>
                    <a:pt x="16172" y="3090"/>
                  </a:cubicBezTo>
                  <a:cubicBezTo>
                    <a:pt x="16063" y="3062"/>
                    <a:pt x="15953" y="3049"/>
                    <a:pt x="15843" y="3049"/>
                  </a:cubicBezTo>
                  <a:cubicBezTo>
                    <a:pt x="15803" y="3047"/>
                    <a:pt x="15763" y="3045"/>
                    <a:pt x="15722" y="3045"/>
                  </a:cubicBezTo>
                  <a:cubicBezTo>
                    <a:pt x="15512" y="3045"/>
                    <a:pt x="15298" y="3076"/>
                    <a:pt x="15102" y="3145"/>
                  </a:cubicBezTo>
                  <a:lnTo>
                    <a:pt x="14499" y="3337"/>
                  </a:lnTo>
                  <a:cubicBezTo>
                    <a:pt x="14375" y="3378"/>
                    <a:pt x="14266" y="3433"/>
                    <a:pt x="14170" y="3488"/>
                  </a:cubicBezTo>
                  <a:cubicBezTo>
                    <a:pt x="14142" y="3488"/>
                    <a:pt x="14101" y="3488"/>
                    <a:pt x="14074" y="3501"/>
                  </a:cubicBezTo>
                  <a:cubicBezTo>
                    <a:pt x="13991" y="3515"/>
                    <a:pt x="13895" y="3543"/>
                    <a:pt x="13813" y="3570"/>
                  </a:cubicBezTo>
                  <a:lnTo>
                    <a:pt x="12688" y="3927"/>
                  </a:lnTo>
                  <a:cubicBezTo>
                    <a:pt x="12579" y="3968"/>
                    <a:pt x="12469" y="4023"/>
                    <a:pt x="12373" y="4077"/>
                  </a:cubicBezTo>
                  <a:lnTo>
                    <a:pt x="12263" y="4091"/>
                  </a:lnTo>
                  <a:cubicBezTo>
                    <a:pt x="12181" y="4105"/>
                    <a:pt x="12085" y="4132"/>
                    <a:pt x="12003" y="4160"/>
                  </a:cubicBezTo>
                  <a:lnTo>
                    <a:pt x="10892" y="4530"/>
                  </a:lnTo>
                  <a:cubicBezTo>
                    <a:pt x="10768" y="4557"/>
                    <a:pt x="10645" y="4612"/>
                    <a:pt x="10549" y="4667"/>
                  </a:cubicBezTo>
                  <a:cubicBezTo>
                    <a:pt x="10192" y="4667"/>
                    <a:pt x="9863" y="4791"/>
                    <a:pt x="9589" y="5024"/>
                  </a:cubicBezTo>
                  <a:lnTo>
                    <a:pt x="9575" y="5024"/>
                  </a:lnTo>
                  <a:cubicBezTo>
                    <a:pt x="9397" y="5024"/>
                    <a:pt x="9232" y="5065"/>
                    <a:pt x="9068" y="5120"/>
                  </a:cubicBezTo>
                  <a:cubicBezTo>
                    <a:pt x="8876" y="5175"/>
                    <a:pt x="8697" y="5257"/>
                    <a:pt x="8546" y="5367"/>
                  </a:cubicBezTo>
                  <a:cubicBezTo>
                    <a:pt x="8231" y="5600"/>
                    <a:pt x="8011" y="5943"/>
                    <a:pt x="7943" y="6340"/>
                  </a:cubicBezTo>
                  <a:cubicBezTo>
                    <a:pt x="7902" y="6519"/>
                    <a:pt x="7902" y="6725"/>
                    <a:pt x="7943" y="6917"/>
                  </a:cubicBezTo>
                  <a:cubicBezTo>
                    <a:pt x="7957" y="6999"/>
                    <a:pt x="7984" y="7095"/>
                    <a:pt x="8011" y="7177"/>
                  </a:cubicBezTo>
                  <a:lnTo>
                    <a:pt x="8519" y="8754"/>
                  </a:lnTo>
                  <a:cubicBezTo>
                    <a:pt x="8546" y="8823"/>
                    <a:pt x="8560" y="8878"/>
                    <a:pt x="8574" y="8905"/>
                  </a:cubicBezTo>
                  <a:cubicBezTo>
                    <a:pt x="8629" y="9042"/>
                    <a:pt x="8697" y="9166"/>
                    <a:pt x="8780" y="9276"/>
                  </a:cubicBezTo>
                  <a:cubicBezTo>
                    <a:pt x="8382" y="9454"/>
                    <a:pt x="7984" y="9646"/>
                    <a:pt x="7600" y="9838"/>
                  </a:cubicBezTo>
                  <a:lnTo>
                    <a:pt x="7600" y="9687"/>
                  </a:lnTo>
                  <a:cubicBezTo>
                    <a:pt x="7591" y="8861"/>
                    <a:pt x="6914" y="8334"/>
                    <a:pt x="6219" y="8334"/>
                  </a:cubicBezTo>
                  <a:cubicBezTo>
                    <a:pt x="5841" y="8334"/>
                    <a:pt x="5457" y="8489"/>
                    <a:pt x="5172" y="8837"/>
                  </a:cubicBezTo>
                  <a:lnTo>
                    <a:pt x="3622" y="10661"/>
                  </a:lnTo>
                  <a:lnTo>
                    <a:pt x="1922" y="10633"/>
                  </a:lnTo>
                  <a:cubicBezTo>
                    <a:pt x="1906" y="10633"/>
                    <a:pt x="1890" y="10633"/>
                    <a:pt x="1874" y="10633"/>
                  </a:cubicBezTo>
                  <a:cubicBezTo>
                    <a:pt x="564" y="10633"/>
                    <a:pt x="1" y="12316"/>
                    <a:pt x="1071" y="13102"/>
                  </a:cubicBezTo>
                  <a:lnTo>
                    <a:pt x="2443" y="14145"/>
                  </a:lnTo>
                  <a:lnTo>
                    <a:pt x="2347" y="16751"/>
                  </a:lnTo>
                  <a:cubicBezTo>
                    <a:pt x="2333" y="17203"/>
                    <a:pt x="2539" y="17642"/>
                    <a:pt x="2909" y="17916"/>
                  </a:cubicBezTo>
                  <a:cubicBezTo>
                    <a:pt x="2964" y="18108"/>
                    <a:pt x="3019" y="18300"/>
                    <a:pt x="3088" y="18506"/>
                  </a:cubicBezTo>
                  <a:cubicBezTo>
                    <a:pt x="3677" y="20358"/>
                    <a:pt x="4884" y="21647"/>
                    <a:pt x="6558" y="22237"/>
                  </a:cubicBezTo>
                  <a:cubicBezTo>
                    <a:pt x="6846" y="22333"/>
                    <a:pt x="7147" y="22415"/>
                    <a:pt x="7449" y="22470"/>
                  </a:cubicBezTo>
                  <a:cubicBezTo>
                    <a:pt x="7871" y="22547"/>
                    <a:pt x="8298" y="22586"/>
                    <a:pt x="8725" y="22586"/>
                  </a:cubicBezTo>
                  <a:cubicBezTo>
                    <a:pt x="9283" y="22586"/>
                    <a:pt x="9840" y="22520"/>
                    <a:pt x="10384" y="22388"/>
                  </a:cubicBezTo>
                  <a:lnTo>
                    <a:pt x="10439" y="22374"/>
                  </a:lnTo>
                  <a:lnTo>
                    <a:pt x="13031" y="21565"/>
                  </a:lnTo>
                  <a:cubicBezTo>
                    <a:pt x="13083" y="21572"/>
                    <a:pt x="13135" y="21575"/>
                    <a:pt x="13188" y="21575"/>
                  </a:cubicBezTo>
                  <a:cubicBezTo>
                    <a:pt x="13346" y="21575"/>
                    <a:pt x="13508" y="21544"/>
                    <a:pt x="13662" y="21482"/>
                  </a:cubicBezTo>
                  <a:lnTo>
                    <a:pt x="17050" y="20179"/>
                  </a:lnTo>
                  <a:lnTo>
                    <a:pt x="17064" y="20179"/>
                  </a:lnTo>
                  <a:cubicBezTo>
                    <a:pt x="17064" y="20186"/>
                    <a:pt x="17067" y="20190"/>
                    <a:pt x="17071" y="20190"/>
                  </a:cubicBezTo>
                  <a:cubicBezTo>
                    <a:pt x="17074" y="20190"/>
                    <a:pt x="17077" y="20186"/>
                    <a:pt x="17077" y="20179"/>
                  </a:cubicBezTo>
                  <a:lnTo>
                    <a:pt x="30820" y="14556"/>
                  </a:lnTo>
                  <a:cubicBezTo>
                    <a:pt x="30903" y="14529"/>
                    <a:pt x="30985" y="14488"/>
                    <a:pt x="31067" y="14433"/>
                  </a:cubicBezTo>
                  <a:lnTo>
                    <a:pt x="31108" y="14405"/>
                  </a:lnTo>
                  <a:cubicBezTo>
                    <a:pt x="31150" y="14378"/>
                    <a:pt x="31204" y="14350"/>
                    <a:pt x="31246" y="14309"/>
                  </a:cubicBezTo>
                  <a:lnTo>
                    <a:pt x="31273" y="14295"/>
                  </a:lnTo>
                  <a:lnTo>
                    <a:pt x="31287" y="14268"/>
                  </a:lnTo>
                  <a:cubicBezTo>
                    <a:pt x="31314" y="14254"/>
                    <a:pt x="31342" y="14227"/>
                    <a:pt x="31355" y="14199"/>
                  </a:cubicBezTo>
                  <a:cubicBezTo>
                    <a:pt x="31383" y="14172"/>
                    <a:pt x="31410" y="14158"/>
                    <a:pt x="31424" y="14131"/>
                  </a:cubicBezTo>
                  <a:cubicBezTo>
                    <a:pt x="31520" y="14021"/>
                    <a:pt x="31589" y="13911"/>
                    <a:pt x="31643" y="13788"/>
                  </a:cubicBezTo>
                  <a:lnTo>
                    <a:pt x="32590" y="12622"/>
                  </a:lnTo>
                  <a:cubicBezTo>
                    <a:pt x="32727" y="12540"/>
                    <a:pt x="32837" y="12430"/>
                    <a:pt x="32933" y="12307"/>
                  </a:cubicBezTo>
                  <a:lnTo>
                    <a:pt x="33673" y="11306"/>
                  </a:lnTo>
                  <a:lnTo>
                    <a:pt x="34387" y="11333"/>
                  </a:lnTo>
                  <a:cubicBezTo>
                    <a:pt x="34398" y="11333"/>
                    <a:pt x="34410" y="11333"/>
                    <a:pt x="34422" y="11333"/>
                  </a:cubicBezTo>
                  <a:cubicBezTo>
                    <a:pt x="35579" y="11333"/>
                    <a:pt x="36231" y="9993"/>
                    <a:pt x="35484" y="9084"/>
                  </a:cubicBezTo>
                  <a:lnTo>
                    <a:pt x="35936" y="8549"/>
                  </a:lnTo>
                  <a:lnTo>
                    <a:pt x="35964" y="8535"/>
                  </a:lnTo>
                  <a:lnTo>
                    <a:pt x="37994" y="6039"/>
                  </a:lnTo>
                  <a:cubicBezTo>
                    <a:pt x="38721" y="5175"/>
                    <a:pt x="38131" y="3858"/>
                    <a:pt x="37006" y="3803"/>
                  </a:cubicBezTo>
                  <a:lnTo>
                    <a:pt x="34194" y="3639"/>
                  </a:lnTo>
                  <a:lnTo>
                    <a:pt x="27062" y="3227"/>
                  </a:lnTo>
                  <a:cubicBezTo>
                    <a:pt x="27062" y="3145"/>
                    <a:pt x="27062" y="3076"/>
                    <a:pt x="27049" y="2994"/>
                  </a:cubicBezTo>
                  <a:cubicBezTo>
                    <a:pt x="27021" y="2898"/>
                    <a:pt x="27008" y="2816"/>
                    <a:pt x="26980" y="2720"/>
                  </a:cubicBezTo>
                  <a:lnTo>
                    <a:pt x="26953" y="2678"/>
                  </a:lnTo>
                  <a:cubicBezTo>
                    <a:pt x="26925" y="2555"/>
                    <a:pt x="26870" y="2432"/>
                    <a:pt x="26802" y="2336"/>
                  </a:cubicBezTo>
                  <a:lnTo>
                    <a:pt x="26802" y="2308"/>
                  </a:lnTo>
                  <a:cubicBezTo>
                    <a:pt x="26788" y="2212"/>
                    <a:pt x="26761" y="2116"/>
                    <a:pt x="26733" y="2020"/>
                  </a:cubicBezTo>
                  <a:lnTo>
                    <a:pt x="26445" y="1115"/>
                  </a:lnTo>
                  <a:cubicBezTo>
                    <a:pt x="26404" y="1033"/>
                    <a:pt x="26377" y="937"/>
                    <a:pt x="26335" y="854"/>
                  </a:cubicBezTo>
                  <a:cubicBezTo>
                    <a:pt x="26239" y="676"/>
                    <a:pt x="26130" y="525"/>
                    <a:pt x="25979" y="388"/>
                  </a:cubicBezTo>
                  <a:cubicBezTo>
                    <a:pt x="25713" y="148"/>
                    <a:pt x="25366" y="1"/>
                    <a:pt x="250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7"/>
            <p:cNvSpPr/>
            <p:nvPr/>
          </p:nvSpPr>
          <p:spPr>
            <a:xfrm>
              <a:off x="6647364" y="2358617"/>
              <a:ext cx="686999" cy="570293"/>
            </a:xfrm>
            <a:custGeom>
              <a:avLst/>
              <a:gdLst/>
              <a:ahLst/>
              <a:cxnLst/>
              <a:rect l="l" t="t" r="r" b="b"/>
              <a:pathLst>
                <a:path w="17283" h="14347" extrusionOk="0">
                  <a:moveTo>
                    <a:pt x="13058" y="0"/>
                  </a:moveTo>
                  <a:lnTo>
                    <a:pt x="1" y="4540"/>
                  </a:lnTo>
                  <a:lnTo>
                    <a:pt x="3471" y="14347"/>
                  </a:lnTo>
                  <a:lnTo>
                    <a:pt x="17283" y="8696"/>
                  </a:lnTo>
                  <a:lnTo>
                    <a:pt x="15417" y="8340"/>
                  </a:lnTo>
                  <a:lnTo>
                    <a:pt x="16199" y="6529"/>
                  </a:lnTo>
                  <a:lnTo>
                    <a:pt x="14526" y="6227"/>
                  </a:lnTo>
                  <a:lnTo>
                    <a:pt x="15239" y="4650"/>
                  </a:lnTo>
                  <a:lnTo>
                    <a:pt x="13401" y="4005"/>
                  </a:lnTo>
                  <a:lnTo>
                    <a:pt x="14265" y="2209"/>
                  </a:lnTo>
                  <a:lnTo>
                    <a:pt x="12606" y="1605"/>
                  </a:lnTo>
                  <a:lnTo>
                    <a:pt x="130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7"/>
            <p:cNvSpPr/>
            <p:nvPr/>
          </p:nvSpPr>
          <p:spPr>
            <a:xfrm>
              <a:off x="6514916" y="2539083"/>
              <a:ext cx="270419" cy="441622"/>
            </a:xfrm>
            <a:custGeom>
              <a:avLst/>
              <a:gdLst/>
              <a:ahLst/>
              <a:cxnLst/>
              <a:rect l="l" t="t" r="r" b="b"/>
              <a:pathLst>
                <a:path w="6803" h="11110" extrusionOk="0">
                  <a:moveTo>
                    <a:pt x="3333" y="0"/>
                  </a:moveTo>
                  <a:lnTo>
                    <a:pt x="0" y="1262"/>
                  </a:lnTo>
                  <a:lnTo>
                    <a:pt x="3429" y="11110"/>
                  </a:lnTo>
                  <a:lnTo>
                    <a:pt x="6803" y="980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7"/>
            <p:cNvSpPr/>
            <p:nvPr/>
          </p:nvSpPr>
          <p:spPr>
            <a:xfrm>
              <a:off x="7482637" y="2376624"/>
              <a:ext cx="112334" cy="105258"/>
            </a:xfrm>
            <a:custGeom>
              <a:avLst/>
              <a:gdLst/>
              <a:ahLst/>
              <a:cxnLst/>
              <a:rect l="l" t="t" r="r" b="b"/>
              <a:pathLst>
                <a:path w="2826" h="2648" extrusionOk="0">
                  <a:moveTo>
                    <a:pt x="0" y="0"/>
                  </a:moveTo>
                  <a:cubicBezTo>
                    <a:pt x="41" y="124"/>
                    <a:pt x="69" y="233"/>
                    <a:pt x="96" y="343"/>
                  </a:cubicBezTo>
                  <a:cubicBezTo>
                    <a:pt x="329" y="1152"/>
                    <a:pt x="549" y="1920"/>
                    <a:pt x="782" y="2647"/>
                  </a:cubicBezTo>
                  <a:lnTo>
                    <a:pt x="2826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7"/>
            <p:cNvSpPr/>
            <p:nvPr/>
          </p:nvSpPr>
          <p:spPr>
            <a:xfrm>
              <a:off x="7148416" y="2359174"/>
              <a:ext cx="365302" cy="345666"/>
            </a:xfrm>
            <a:custGeom>
              <a:avLst/>
              <a:gdLst/>
              <a:ahLst/>
              <a:cxnLst/>
              <a:rect l="l" t="t" r="r" b="b"/>
              <a:pathLst>
                <a:path w="9190" h="8696" extrusionOk="0">
                  <a:moveTo>
                    <a:pt x="453" y="0"/>
                  </a:moveTo>
                  <a:lnTo>
                    <a:pt x="1" y="1591"/>
                  </a:lnTo>
                  <a:lnTo>
                    <a:pt x="1797" y="2277"/>
                  </a:lnTo>
                  <a:lnTo>
                    <a:pt x="796" y="3991"/>
                  </a:lnTo>
                  <a:lnTo>
                    <a:pt x="2552" y="4622"/>
                  </a:lnTo>
                  <a:lnTo>
                    <a:pt x="1770" y="6254"/>
                  </a:lnTo>
                  <a:lnTo>
                    <a:pt x="3772" y="6584"/>
                  </a:lnTo>
                  <a:lnTo>
                    <a:pt x="2812" y="8326"/>
                  </a:lnTo>
                  <a:lnTo>
                    <a:pt x="4595" y="8696"/>
                  </a:lnTo>
                  <a:lnTo>
                    <a:pt x="9190" y="3086"/>
                  </a:lnTo>
                  <a:cubicBezTo>
                    <a:pt x="8957" y="2359"/>
                    <a:pt x="8737" y="1591"/>
                    <a:pt x="8504" y="796"/>
                  </a:cubicBezTo>
                  <a:cubicBezTo>
                    <a:pt x="8477" y="672"/>
                    <a:pt x="8449" y="563"/>
                    <a:pt x="8422" y="453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7"/>
            <p:cNvSpPr/>
            <p:nvPr/>
          </p:nvSpPr>
          <p:spPr>
            <a:xfrm>
              <a:off x="6250497" y="2589248"/>
              <a:ext cx="400720" cy="431685"/>
            </a:xfrm>
            <a:custGeom>
              <a:avLst/>
              <a:gdLst/>
              <a:ahLst/>
              <a:cxnLst/>
              <a:rect l="l" t="t" r="r" b="b"/>
              <a:pathLst>
                <a:path w="10081" h="10860" extrusionOk="0">
                  <a:moveTo>
                    <a:pt x="6652" y="0"/>
                  </a:moveTo>
                  <a:cubicBezTo>
                    <a:pt x="2181" y="1961"/>
                    <a:pt x="0" y="3621"/>
                    <a:pt x="1303" y="7736"/>
                  </a:cubicBezTo>
                  <a:cubicBezTo>
                    <a:pt x="2148" y="10385"/>
                    <a:pt x="4230" y="10860"/>
                    <a:pt x="5614" y="10860"/>
                  </a:cubicBezTo>
                  <a:cubicBezTo>
                    <a:pt x="6386" y="10860"/>
                    <a:pt x="6940" y="10712"/>
                    <a:pt x="6940" y="10712"/>
                  </a:cubicBezTo>
                  <a:lnTo>
                    <a:pt x="10081" y="9724"/>
                  </a:lnTo>
                  <a:lnTo>
                    <a:pt x="66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7"/>
            <p:cNvSpPr/>
            <p:nvPr/>
          </p:nvSpPr>
          <p:spPr>
            <a:xfrm>
              <a:off x="6643071" y="2361996"/>
              <a:ext cx="694790" cy="567352"/>
            </a:xfrm>
            <a:custGeom>
              <a:avLst/>
              <a:gdLst/>
              <a:ahLst/>
              <a:cxnLst/>
              <a:rect l="l" t="t" r="r" b="b"/>
              <a:pathLst>
                <a:path w="17479" h="14273" extrusionOk="0">
                  <a:moveTo>
                    <a:pt x="12796" y="1712"/>
                  </a:moveTo>
                  <a:cubicBezTo>
                    <a:pt x="13276" y="1863"/>
                    <a:pt x="13756" y="2014"/>
                    <a:pt x="14222" y="2206"/>
                  </a:cubicBezTo>
                  <a:lnTo>
                    <a:pt x="13344" y="3866"/>
                  </a:lnTo>
                  <a:lnTo>
                    <a:pt x="8763" y="5415"/>
                  </a:lnTo>
                  <a:lnTo>
                    <a:pt x="4073" y="7006"/>
                  </a:lnTo>
                  <a:lnTo>
                    <a:pt x="1426" y="7912"/>
                  </a:lnTo>
                  <a:cubicBezTo>
                    <a:pt x="1426" y="7912"/>
                    <a:pt x="1412" y="7912"/>
                    <a:pt x="1398" y="7925"/>
                  </a:cubicBezTo>
                  <a:lnTo>
                    <a:pt x="1014" y="6869"/>
                  </a:lnTo>
                  <a:lnTo>
                    <a:pt x="712" y="6019"/>
                  </a:lnTo>
                  <a:cubicBezTo>
                    <a:pt x="2290" y="5484"/>
                    <a:pt x="3867" y="4949"/>
                    <a:pt x="5444" y="4387"/>
                  </a:cubicBezTo>
                  <a:cubicBezTo>
                    <a:pt x="7008" y="3838"/>
                    <a:pt x="8585" y="3276"/>
                    <a:pt x="10149" y="2700"/>
                  </a:cubicBezTo>
                  <a:cubicBezTo>
                    <a:pt x="11040" y="2371"/>
                    <a:pt x="11918" y="2041"/>
                    <a:pt x="12796" y="1712"/>
                  </a:cubicBezTo>
                  <a:close/>
                  <a:moveTo>
                    <a:pt x="13454" y="4112"/>
                  </a:moveTo>
                  <a:lnTo>
                    <a:pt x="14373" y="4332"/>
                  </a:lnTo>
                  <a:lnTo>
                    <a:pt x="14853" y="4455"/>
                  </a:lnTo>
                  <a:lnTo>
                    <a:pt x="15086" y="4510"/>
                  </a:lnTo>
                  <a:cubicBezTo>
                    <a:pt x="15127" y="4510"/>
                    <a:pt x="15237" y="4524"/>
                    <a:pt x="15265" y="4551"/>
                  </a:cubicBezTo>
                  <a:lnTo>
                    <a:pt x="15278" y="4551"/>
                  </a:lnTo>
                  <a:cubicBezTo>
                    <a:pt x="15278" y="4565"/>
                    <a:pt x="15278" y="4565"/>
                    <a:pt x="15278" y="4565"/>
                  </a:cubicBezTo>
                  <a:cubicBezTo>
                    <a:pt x="15265" y="4606"/>
                    <a:pt x="15251" y="4634"/>
                    <a:pt x="15237" y="4675"/>
                  </a:cubicBezTo>
                  <a:lnTo>
                    <a:pt x="15127" y="4880"/>
                  </a:lnTo>
                  <a:cubicBezTo>
                    <a:pt x="15059" y="5031"/>
                    <a:pt x="14977" y="5182"/>
                    <a:pt x="14908" y="5333"/>
                  </a:cubicBezTo>
                  <a:lnTo>
                    <a:pt x="14483" y="6183"/>
                  </a:lnTo>
                  <a:cubicBezTo>
                    <a:pt x="13166" y="6691"/>
                    <a:pt x="11836" y="7185"/>
                    <a:pt x="10519" y="7665"/>
                  </a:cubicBezTo>
                  <a:cubicBezTo>
                    <a:pt x="10464" y="7788"/>
                    <a:pt x="10409" y="7898"/>
                    <a:pt x="10341" y="8008"/>
                  </a:cubicBezTo>
                  <a:cubicBezTo>
                    <a:pt x="10917" y="7788"/>
                    <a:pt x="11507" y="7569"/>
                    <a:pt x="12083" y="7363"/>
                  </a:cubicBezTo>
                  <a:cubicBezTo>
                    <a:pt x="12947" y="7034"/>
                    <a:pt x="13811" y="6718"/>
                    <a:pt x="14675" y="6389"/>
                  </a:cubicBezTo>
                  <a:cubicBezTo>
                    <a:pt x="14784" y="6380"/>
                    <a:pt x="14892" y="6376"/>
                    <a:pt x="15001" y="6376"/>
                  </a:cubicBezTo>
                  <a:cubicBezTo>
                    <a:pt x="15399" y="6376"/>
                    <a:pt x="15796" y="6435"/>
                    <a:pt x="16184" y="6554"/>
                  </a:cubicBezTo>
                  <a:lnTo>
                    <a:pt x="15416" y="8117"/>
                  </a:lnTo>
                  <a:cubicBezTo>
                    <a:pt x="13838" y="8721"/>
                    <a:pt x="12261" y="9311"/>
                    <a:pt x="10684" y="9873"/>
                  </a:cubicBezTo>
                  <a:cubicBezTo>
                    <a:pt x="9079" y="10463"/>
                    <a:pt x="7474" y="11025"/>
                    <a:pt x="5856" y="11574"/>
                  </a:cubicBezTo>
                  <a:cubicBezTo>
                    <a:pt x="4937" y="11889"/>
                    <a:pt x="4018" y="12191"/>
                    <a:pt x="3113" y="12493"/>
                  </a:cubicBezTo>
                  <a:cubicBezTo>
                    <a:pt x="3085" y="12493"/>
                    <a:pt x="3072" y="12506"/>
                    <a:pt x="3058" y="12520"/>
                  </a:cubicBezTo>
                  <a:cubicBezTo>
                    <a:pt x="2852" y="11917"/>
                    <a:pt x="2633" y="11313"/>
                    <a:pt x="2413" y="10710"/>
                  </a:cubicBezTo>
                  <a:lnTo>
                    <a:pt x="2427" y="10710"/>
                  </a:lnTo>
                  <a:cubicBezTo>
                    <a:pt x="2452" y="10727"/>
                    <a:pt x="2483" y="10738"/>
                    <a:pt x="2516" y="10738"/>
                  </a:cubicBezTo>
                  <a:cubicBezTo>
                    <a:pt x="2536" y="10738"/>
                    <a:pt x="2557" y="10734"/>
                    <a:pt x="2578" y="10723"/>
                  </a:cubicBezTo>
                  <a:cubicBezTo>
                    <a:pt x="3881" y="10284"/>
                    <a:pt x="5184" y="9846"/>
                    <a:pt x="6473" y="9379"/>
                  </a:cubicBezTo>
                  <a:cubicBezTo>
                    <a:pt x="6473" y="9283"/>
                    <a:pt x="6487" y="9201"/>
                    <a:pt x="6514" y="9105"/>
                  </a:cubicBezTo>
                  <a:lnTo>
                    <a:pt x="6514" y="9105"/>
                  </a:lnTo>
                  <a:lnTo>
                    <a:pt x="5156" y="9585"/>
                  </a:lnTo>
                  <a:cubicBezTo>
                    <a:pt x="4278" y="9887"/>
                    <a:pt x="3387" y="10188"/>
                    <a:pt x="2509" y="10490"/>
                  </a:cubicBezTo>
                  <a:cubicBezTo>
                    <a:pt x="2495" y="10476"/>
                    <a:pt x="2468" y="10463"/>
                    <a:pt x="2454" y="10463"/>
                  </a:cubicBezTo>
                  <a:cubicBezTo>
                    <a:pt x="2440" y="10453"/>
                    <a:pt x="2423" y="10448"/>
                    <a:pt x="2407" y="10448"/>
                  </a:cubicBezTo>
                  <a:cubicBezTo>
                    <a:pt x="2378" y="10448"/>
                    <a:pt x="2349" y="10464"/>
                    <a:pt x="2331" y="10490"/>
                  </a:cubicBezTo>
                  <a:cubicBezTo>
                    <a:pt x="2043" y="9708"/>
                    <a:pt x="1769" y="8927"/>
                    <a:pt x="1481" y="8159"/>
                  </a:cubicBezTo>
                  <a:cubicBezTo>
                    <a:pt x="1508" y="8159"/>
                    <a:pt x="1522" y="8159"/>
                    <a:pt x="1535" y="8145"/>
                  </a:cubicBezTo>
                  <a:lnTo>
                    <a:pt x="6226" y="6554"/>
                  </a:lnTo>
                  <a:lnTo>
                    <a:pt x="10917" y="4963"/>
                  </a:lnTo>
                  <a:lnTo>
                    <a:pt x="13454" y="4112"/>
                  </a:lnTo>
                  <a:close/>
                  <a:moveTo>
                    <a:pt x="13177" y="0"/>
                  </a:moveTo>
                  <a:cubicBezTo>
                    <a:pt x="13130" y="0"/>
                    <a:pt x="13082" y="24"/>
                    <a:pt x="13056" y="80"/>
                  </a:cubicBezTo>
                  <a:cubicBezTo>
                    <a:pt x="12864" y="546"/>
                    <a:pt x="12714" y="1026"/>
                    <a:pt x="12590" y="1520"/>
                  </a:cubicBezTo>
                  <a:cubicBezTo>
                    <a:pt x="12590" y="1520"/>
                    <a:pt x="12590" y="1520"/>
                    <a:pt x="12590" y="1534"/>
                  </a:cubicBezTo>
                  <a:cubicBezTo>
                    <a:pt x="11054" y="2110"/>
                    <a:pt x="9518" y="2672"/>
                    <a:pt x="7982" y="3221"/>
                  </a:cubicBezTo>
                  <a:cubicBezTo>
                    <a:pt x="6418" y="3797"/>
                    <a:pt x="4841" y="4346"/>
                    <a:pt x="3264" y="4894"/>
                  </a:cubicBezTo>
                  <a:cubicBezTo>
                    <a:pt x="2386" y="5196"/>
                    <a:pt x="1508" y="5484"/>
                    <a:pt x="630" y="5786"/>
                  </a:cubicBezTo>
                  <a:lnTo>
                    <a:pt x="287" y="4839"/>
                  </a:lnTo>
                  <a:cubicBezTo>
                    <a:pt x="263" y="4777"/>
                    <a:pt x="218" y="4752"/>
                    <a:pt x="172" y="4752"/>
                  </a:cubicBezTo>
                  <a:cubicBezTo>
                    <a:pt x="87" y="4752"/>
                    <a:pt x="0" y="4842"/>
                    <a:pt x="54" y="4949"/>
                  </a:cubicBezTo>
                  <a:cubicBezTo>
                    <a:pt x="493" y="6156"/>
                    <a:pt x="932" y="7363"/>
                    <a:pt x="1371" y="8570"/>
                  </a:cubicBezTo>
                  <a:cubicBezTo>
                    <a:pt x="1810" y="9777"/>
                    <a:pt x="2249" y="10970"/>
                    <a:pt x="2674" y="12163"/>
                  </a:cubicBezTo>
                  <a:lnTo>
                    <a:pt x="3414" y="14207"/>
                  </a:lnTo>
                  <a:cubicBezTo>
                    <a:pt x="3445" y="14247"/>
                    <a:pt x="3489" y="14273"/>
                    <a:pt x="3538" y="14273"/>
                  </a:cubicBezTo>
                  <a:cubicBezTo>
                    <a:pt x="3556" y="14273"/>
                    <a:pt x="3574" y="14269"/>
                    <a:pt x="3593" y="14262"/>
                  </a:cubicBezTo>
                  <a:cubicBezTo>
                    <a:pt x="3648" y="14234"/>
                    <a:pt x="3675" y="14152"/>
                    <a:pt x="3648" y="14097"/>
                  </a:cubicBezTo>
                  <a:cubicBezTo>
                    <a:pt x="3469" y="13645"/>
                    <a:pt x="3318" y="13192"/>
                    <a:pt x="3154" y="12726"/>
                  </a:cubicBezTo>
                  <a:lnTo>
                    <a:pt x="3168" y="12726"/>
                  </a:lnTo>
                  <a:cubicBezTo>
                    <a:pt x="4800" y="12191"/>
                    <a:pt x="6432" y="11642"/>
                    <a:pt x="8064" y="11066"/>
                  </a:cubicBezTo>
                  <a:cubicBezTo>
                    <a:pt x="9696" y="10504"/>
                    <a:pt x="11301" y="9914"/>
                    <a:pt x="12906" y="9324"/>
                  </a:cubicBezTo>
                  <a:cubicBezTo>
                    <a:pt x="13742" y="9009"/>
                    <a:pt x="14579" y="8693"/>
                    <a:pt x="15416" y="8378"/>
                  </a:cubicBezTo>
                  <a:cubicBezTo>
                    <a:pt x="15429" y="8392"/>
                    <a:pt x="15443" y="8392"/>
                    <a:pt x="15470" y="8392"/>
                  </a:cubicBezTo>
                  <a:lnTo>
                    <a:pt x="17308" y="8625"/>
                  </a:lnTo>
                  <a:cubicBezTo>
                    <a:pt x="17316" y="8626"/>
                    <a:pt x="17324" y="8627"/>
                    <a:pt x="17332" y="8627"/>
                  </a:cubicBezTo>
                  <a:cubicBezTo>
                    <a:pt x="17474" y="8627"/>
                    <a:pt x="17478" y="8391"/>
                    <a:pt x="17322" y="8378"/>
                  </a:cubicBezTo>
                  <a:lnTo>
                    <a:pt x="15704" y="8172"/>
                  </a:lnTo>
                  <a:cubicBezTo>
                    <a:pt x="15690" y="8159"/>
                    <a:pt x="15690" y="8145"/>
                    <a:pt x="15676" y="8131"/>
                  </a:cubicBezTo>
                  <a:lnTo>
                    <a:pt x="16485" y="6513"/>
                  </a:lnTo>
                  <a:cubicBezTo>
                    <a:pt x="16499" y="6444"/>
                    <a:pt x="16472" y="6375"/>
                    <a:pt x="16403" y="6348"/>
                  </a:cubicBezTo>
                  <a:cubicBezTo>
                    <a:pt x="15948" y="6192"/>
                    <a:pt x="15471" y="6110"/>
                    <a:pt x="14992" y="6110"/>
                  </a:cubicBezTo>
                  <a:cubicBezTo>
                    <a:pt x="14923" y="6110"/>
                    <a:pt x="14854" y="6111"/>
                    <a:pt x="14785" y="6115"/>
                  </a:cubicBezTo>
                  <a:lnTo>
                    <a:pt x="15457" y="4771"/>
                  </a:lnTo>
                  <a:cubicBezTo>
                    <a:pt x="15525" y="4675"/>
                    <a:pt x="15539" y="4551"/>
                    <a:pt x="15512" y="4442"/>
                  </a:cubicBezTo>
                  <a:cubicBezTo>
                    <a:pt x="15457" y="4346"/>
                    <a:pt x="15361" y="4277"/>
                    <a:pt x="15251" y="4263"/>
                  </a:cubicBezTo>
                  <a:lnTo>
                    <a:pt x="14428" y="4071"/>
                  </a:lnTo>
                  <a:lnTo>
                    <a:pt x="13632" y="3879"/>
                  </a:lnTo>
                  <a:cubicBezTo>
                    <a:pt x="13921" y="3317"/>
                    <a:pt x="14222" y="2768"/>
                    <a:pt x="14510" y="2206"/>
                  </a:cubicBezTo>
                  <a:cubicBezTo>
                    <a:pt x="14551" y="2137"/>
                    <a:pt x="14524" y="2041"/>
                    <a:pt x="14442" y="2014"/>
                  </a:cubicBezTo>
                  <a:cubicBezTo>
                    <a:pt x="13921" y="1808"/>
                    <a:pt x="13399" y="1630"/>
                    <a:pt x="12864" y="1479"/>
                  </a:cubicBezTo>
                  <a:cubicBezTo>
                    <a:pt x="12974" y="1026"/>
                    <a:pt x="13125" y="601"/>
                    <a:pt x="13290" y="162"/>
                  </a:cubicBezTo>
                  <a:cubicBezTo>
                    <a:pt x="13333" y="68"/>
                    <a:pt x="13257" y="0"/>
                    <a:pt x="13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7"/>
            <p:cNvSpPr/>
            <p:nvPr/>
          </p:nvSpPr>
          <p:spPr>
            <a:xfrm>
              <a:off x="6596325" y="2563729"/>
              <a:ext cx="145763" cy="377625"/>
            </a:xfrm>
            <a:custGeom>
              <a:avLst/>
              <a:gdLst/>
              <a:ahLst/>
              <a:cxnLst/>
              <a:rect l="l" t="t" r="r" b="b"/>
              <a:pathLst>
                <a:path w="3667" h="9500" extrusionOk="0">
                  <a:moveTo>
                    <a:pt x="159" y="0"/>
                  </a:moveTo>
                  <a:cubicBezTo>
                    <a:pt x="78" y="0"/>
                    <a:pt x="0" y="76"/>
                    <a:pt x="37" y="176"/>
                  </a:cubicBezTo>
                  <a:lnTo>
                    <a:pt x="1354" y="3797"/>
                  </a:lnTo>
                  <a:cubicBezTo>
                    <a:pt x="1792" y="5004"/>
                    <a:pt x="2231" y="6197"/>
                    <a:pt x="2657" y="7404"/>
                  </a:cubicBezTo>
                  <a:lnTo>
                    <a:pt x="3397" y="9434"/>
                  </a:lnTo>
                  <a:cubicBezTo>
                    <a:pt x="3425" y="9480"/>
                    <a:pt x="3467" y="9500"/>
                    <a:pt x="3508" y="9500"/>
                  </a:cubicBezTo>
                  <a:cubicBezTo>
                    <a:pt x="3589" y="9500"/>
                    <a:pt x="3667" y="9424"/>
                    <a:pt x="3630" y="9324"/>
                  </a:cubicBezTo>
                  <a:lnTo>
                    <a:pt x="2314" y="5703"/>
                  </a:lnTo>
                  <a:cubicBezTo>
                    <a:pt x="1875" y="4510"/>
                    <a:pt x="1450" y="3303"/>
                    <a:pt x="1011" y="2110"/>
                  </a:cubicBezTo>
                  <a:lnTo>
                    <a:pt x="270" y="66"/>
                  </a:lnTo>
                  <a:cubicBezTo>
                    <a:pt x="242" y="20"/>
                    <a:pt x="200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7"/>
            <p:cNvSpPr/>
            <p:nvPr/>
          </p:nvSpPr>
          <p:spPr>
            <a:xfrm>
              <a:off x="6549777" y="2586068"/>
              <a:ext cx="145088" cy="378181"/>
            </a:xfrm>
            <a:custGeom>
              <a:avLst/>
              <a:gdLst/>
              <a:ahLst/>
              <a:cxnLst/>
              <a:rect l="l" t="t" r="r" b="b"/>
              <a:pathLst>
                <a:path w="3650" h="9514" extrusionOk="0">
                  <a:moveTo>
                    <a:pt x="140" y="1"/>
                  </a:moveTo>
                  <a:cubicBezTo>
                    <a:pt x="121" y="1"/>
                    <a:pt x="102" y="4"/>
                    <a:pt x="83" y="12"/>
                  </a:cubicBezTo>
                  <a:cubicBezTo>
                    <a:pt x="28" y="39"/>
                    <a:pt x="1" y="121"/>
                    <a:pt x="28" y="190"/>
                  </a:cubicBezTo>
                  <a:lnTo>
                    <a:pt x="1345" y="3797"/>
                  </a:lnTo>
                  <a:cubicBezTo>
                    <a:pt x="1784" y="5004"/>
                    <a:pt x="2209" y="6197"/>
                    <a:pt x="2648" y="7404"/>
                  </a:cubicBezTo>
                  <a:lnTo>
                    <a:pt x="3389" y="9448"/>
                  </a:lnTo>
                  <a:cubicBezTo>
                    <a:pt x="3409" y="9488"/>
                    <a:pt x="3458" y="9513"/>
                    <a:pt x="3510" y="9513"/>
                  </a:cubicBezTo>
                  <a:cubicBezTo>
                    <a:pt x="3529" y="9513"/>
                    <a:pt x="3549" y="9510"/>
                    <a:pt x="3567" y="9503"/>
                  </a:cubicBezTo>
                  <a:cubicBezTo>
                    <a:pt x="3622" y="9475"/>
                    <a:pt x="3649" y="9393"/>
                    <a:pt x="3622" y="9338"/>
                  </a:cubicBezTo>
                  <a:lnTo>
                    <a:pt x="2305" y="5717"/>
                  </a:lnTo>
                  <a:cubicBezTo>
                    <a:pt x="1866" y="4510"/>
                    <a:pt x="1441" y="3303"/>
                    <a:pt x="1002" y="2110"/>
                  </a:cubicBezTo>
                  <a:lnTo>
                    <a:pt x="261" y="66"/>
                  </a:lnTo>
                  <a:cubicBezTo>
                    <a:pt x="241" y="26"/>
                    <a:pt x="192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7"/>
            <p:cNvSpPr/>
            <p:nvPr/>
          </p:nvSpPr>
          <p:spPr>
            <a:xfrm>
              <a:off x="6508596" y="2597993"/>
              <a:ext cx="146439" cy="378579"/>
            </a:xfrm>
            <a:custGeom>
              <a:avLst/>
              <a:gdLst/>
              <a:ahLst/>
              <a:cxnLst/>
              <a:rect l="l" t="t" r="r" b="b"/>
              <a:pathLst>
                <a:path w="3684" h="9524" extrusionOk="0">
                  <a:moveTo>
                    <a:pt x="178" y="0"/>
                  </a:moveTo>
                  <a:cubicBezTo>
                    <a:pt x="89" y="0"/>
                    <a:pt x="1" y="84"/>
                    <a:pt x="63" y="192"/>
                  </a:cubicBezTo>
                  <a:lnTo>
                    <a:pt x="1380" y="3813"/>
                  </a:lnTo>
                  <a:cubicBezTo>
                    <a:pt x="1805" y="5006"/>
                    <a:pt x="2244" y="6213"/>
                    <a:pt x="2683" y="7406"/>
                  </a:cubicBezTo>
                  <a:lnTo>
                    <a:pt x="3423" y="9450"/>
                  </a:lnTo>
                  <a:cubicBezTo>
                    <a:pt x="3442" y="9496"/>
                    <a:pt x="3486" y="9524"/>
                    <a:pt x="3529" y="9524"/>
                  </a:cubicBezTo>
                  <a:cubicBezTo>
                    <a:pt x="3550" y="9524"/>
                    <a:pt x="3570" y="9518"/>
                    <a:pt x="3588" y="9504"/>
                  </a:cubicBezTo>
                  <a:cubicBezTo>
                    <a:pt x="3657" y="9477"/>
                    <a:pt x="3684" y="9408"/>
                    <a:pt x="3657" y="9340"/>
                  </a:cubicBezTo>
                  <a:lnTo>
                    <a:pt x="2340" y="5719"/>
                  </a:lnTo>
                  <a:cubicBezTo>
                    <a:pt x="1901" y="4512"/>
                    <a:pt x="1462" y="3319"/>
                    <a:pt x="1023" y="2125"/>
                  </a:cubicBezTo>
                  <a:lnTo>
                    <a:pt x="296" y="82"/>
                  </a:lnTo>
                  <a:cubicBezTo>
                    <a:pt x="272" y="25"/>
                    <a:pt x="225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7"/>
            <p:cNvSpPr/>
            <p:nvPr/>
          </p:nvSpPr>
          <p:spPr>
            <a:xfrm>
              <a:off x="7048643" y="2453064"/>
              <a:ext cx="142901" cy="154190"/>
            </a:xfrm>
            <a:custGeom>
              <a:avLst/>
              <a:gdLst/>
              <a:ahLst/>
              <a:cxnLst/>
              <a:rect l="l" t="t" r="r" b="b"/>
              <a:pathLst>
                <a:path w="3595" h="3879" extrusionOk="0">
                  <a:moveTo>
                    <a:pt x="844" y="1"/>
                  </a:moveTo>
                  <a:cubicBezTo>
                    <a:pt x="560" y="1"/>
                    <a:pt x="275" y="45"/>
                    <a:pt x="1" y="134"/>
                  </a:cubicBezTo>
                  <a:cubicBezTo>
                    <a:pt x="97" y="971"/>
                    <a:pt x="343" y="1794"/>
                    <a:pt x="947" y="2439"/>
                  </a:cubicBezTo>
                  <a:cubicBezTo>
                    <a:pt x="1578" y="3152"/>
                    <a:pt x="2415" y="3742"/>
                    <a:pt x="3347" y="3879"/>
                  </a:cubicBezTo>
                  <a:cubicBezTo>
                    <a:pt x="3429" y="3673"/>
                    <a:pt x="3471" y="3481"/>
                    <a:pt x="3512" y="3275"/>
                  </a:cubicBezTo>
                  <a:cubicBezTo>
                    <a:pt x="3594" y="2658"/>
                    <a:pt x="3512" y="2027"/>
                    <a:pt x="3237" y="1465"/>
                  </a:cubicBezTo>
                  <a:cubicBezTo>
                    <a:pt x="2991" y="971"/>
                    <a:pt x="2579" y="560"/>
                    <a:pt x="2072" y="313"/>
                  </a:cubicBezTo>
                  <a:lnTo>
                    <a:pt x="2058" y="313"/>
                  </a:lnTo>
                  <a:cubicBezTo>
                    <a:pt x="1948" y="244"/>
                    <a:pt x="1811" y="176"/>
                    <a:pt x="1688" y="134"/>
                  </a:cubicBezTo>
                  <a:cubicBezTo>
                    <a:pt x="1413" y="45"/>
                    <a:pt x="1129" y="1"/>
                    <a:pt x="8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7"/>
            <p:cNvSpPr/>
            <p:nvPr/>
          </p:nvSpPr>
          <p:spPr>
            <a:xfrm>
              <a:off x="6983214" y="2458390"/>
              <a:ext cx="198512" cy="209602"/>
            </a:xfrm>
            <a:custGeom>
              <a:avLst/>
              <a:gdLst/>
              <a:ahLst/>
              <a:cxnLst/>
              <a:rect l="l" t="t" r="r" b="b"/>
              <a:pathLst>
                <a:path w="4994" h="5273" extrusionOk="0">
                  <a:moveTo>
                    <a:pt x="1647" y="0"/>
                  </a:moveTo>
                  <a:lnTo>
                    <a:pt x="1605" y="14"/>
                  </a:lnTo>
                  <a:cubicBezTo>
                    <a:pt x="1043" y="234"/>
                    <a:pt x="563" y="659"/>
                    <a:pt x="289" y="1194"/>
                  </a:cubicBezTo>
                  <a:cubicBezTo>
                    <a:pt x="83" y="1591"/>
                    <a:pt x="1" y="2044"/>
                    <a:pt x="28" y="2483"/>
                  </a:cubicBezTo>
                  <a:cubicBezTo>
                    <a:pt x="28" y="2716"/>
                    <a:pt x="42" y="2936"/>
                    <a:pt x="110" y="3155"/>
                  </a:cubicBezTo>
                  <a:cubicBezTo>
                    <a:pt x="110" y="3182"/>
                    <a:pt x="124" y="3224"/>
                    <a:pt x="124" y="3251"/>
                  </a:cubicBezTo>
                  <a:cubicBezTo>
                    <a:pt x="179" y="3457"/>
                    <a:pt x="275" y="3662"/>
                    <a:pt x="385" y="3854"/>
                  </a:cubicBezTo>
                  <a:cubicBezTo>
                    <a:pt x="755" y="4540"/>
                    <a:pt x="1400" y="5034"/>
                    <a:pt x="2168" y="5212"/>
                  </a:cubicBezTo>
                  <a:cubicBezTo>
                    <a:pt x="2345" y="5253"/>
                    <a:pt x="2527" y="5273"/>
                    <a:pt x="2708" y="5273"/>
                  </a:cubicBezTo>
                  <a:cubicBezTo>
                    <a:pt x="3016" y="5273"/>
                    <a:pt x="3323" y="5215"/>
                    <a:pt x="3608" y="5103"/>
                  </a:cubicBezTo>
                  <a:cubicBezTo>
                    <a:pt x="3855" y="5020"/>
                    <a:pt x="4074" y="4897"/>
                    <a:pt x="4280" y="4732"/>
                  </a:cubicBezTo>
                  <a:cubicBezTo>
                    <a:pt x="4609" y="4472"/>
                    <a:pt x="4856" y="4129"/>
                    <a:pt x="4993" y="3731"/>
                  </a:cubicBezTo>
                  <a:cubicBezTo>
                    <a:pt x="4061" y="3608"/>
                    <a:pt x="3224" y="3018"/>
                    <a:pt x="2593" y="2305"/>
                  </a:cubicBezTo>
                  <a:cubicBezTo>
                    <a:pt x="1989" y="1660"/>
                    <a:pt x="1743" y="837"/>
                    <a:pt x="1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7"/>
            <p:cNvSpPr/>
            <p:nvPr/>
          </p:nvSpPr>
          <p:spPr>
            <a:xfrm>
              <a:off x="6766217" y="2547232"/>
              <a:ext cx="143458" cy="153793"/>
            </a:xfrm>
            <a:custGeom>
              <a:avLst/>
              <a:gdLst/>
              <a:ahLst/>
              <a:cxnLst/>
              <a:rect l="l" t="t" r="r" b="b"/>
              <a:pathLst>
                <a:path w="3609" h="3869" extrusionOk="0">
                  <a:moveTo>
                    <a:pt x="875" y="1"/>
                  </a:moveTo>
                  <a:cubicBezTo>
                    <a:pt x="580" y="1"/>
                    <a:pt x="285" y="52"/>
                    <a:pt x="1" y="152"/>
                  </a:cubicBezTo>
                  <a:cubicBezTo>
                    <a:pt x="97" y="989"/>
                    <a:pt x="344" y="1798"/>
                    <a:pt x="947" y="2456"/>
                  </a:cubicBezTo>
                  <a:cubicBezTo>
                    <a:pt x="1578" y="3169"/>
                    <a:pt x="2415" y="3745"/>
                    <a:pt x="3361" y="3869"/>
                  </a:cubicBezTo>
                  <a:cubicBezTo>
                    <a:pt x="3430" y="3677"/>
                    <a:pt x="3485" y="3485"/>
                    <a:pt x="3512" y="3279"/>
                  </a:cubicBezTo>
                  <a:cubicBezTo>
                    <a:pt x="3608" y="2662"/>
                    <a:pt x="3498" y="2031"/>
                    <a:pt x="3224" y="1469"/>
                  </a:cubicBezTo>
                  <a:cubicBezTo>
                    <a:pt x="2977" y="961"/>
                    <a:pt x="2566" y="563"/>
                    <a:pt x="2058" y="303"/>
                  </a:cubicBezTo>
                  <a:cubicBezTo>
                    <a:pt x="1935" y="234"/>
                    <a:pt x="1811" y="179"/>
                    <a:pt x="1688" y="138"/>
                  </a:cubicBezTo>
                  <a:cubicBezTo>
                    <a:pt x="1423" y="46"/>
                    <a:pt x="1149" y="1"/>
                    <a:pt x="8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7"/>
            <p:cNvSpPr/>
            <p:nvPr/>
          </p:nvSpPr>
          <p:spPr>
            <a:xfrm>
              <a:off x="6700828" y="2553234"/>
              <a:ext cx="199028" cy="209244"/>
            </a:xfrm>
            <a:custGeom>
              <a:avLst/>
              <a:gdLst/>
              <a:ahLst/>
              <a:cxnLst/>
              <a:rect l="l" t="t" r="r" b="b"/>
              <a:pathLst>
                <a:path w="5007" h="5264" extrusionOk="0">
                  <a:moveTo>
                    <a:pt x="1646" y="1"/>
                  </a:moveTo>
                  <a:lnTo>
                    <a:pt x="1605" y="15"/>
                  </a:lnTo>
                  <a:cubicBezTo>
                    <a:pt x="1042" y="234"/>
                    <a:pt x="576" y="646"/>
                    <a:pt x="288" y="1194"/>
                  </a:cubicBezTo>
                  <a:cubicBezTo>
                    <a:pt x="96" y="1592"/>
                    <a:pt x="0" y="2031"/>
                    <a:pt x="41" y="2483"/>
                  </a:cubicBezTo>
                  <a:cubicBezTo>
                    <a:pt x="28" y="2703"/>
                    <a:pt x="55" y="2936"/>
                    <a:pt x="110" y="3155"/>
                  </a:cubicBezTo>
                  <a:cubicBezTo>
                    <a:pt x="110" y="3183"/>
                    <a:pt x="124" y="3210"/>
                    <a:pt x="124" y="3238"/>
                  </a:cubicBezTo>
                  <a:cubicBezTo>
                    <a:pt x="192" y="3457"/>
                    <a:pt x="274" y="3663"/>
                    <a:pt x="384" y="3855"/>
                  </a:cubicBezTo>
                  <a:cubicBezTo>
                    <a:pt x="754" y="4541"/>
                    <a:pt x="1413" y="5035"/>
                    <a:pt x="2167" y="5213"/>
                  </a:cubicBezTo>
                  <a:cubicBezTo>
                    <a:pt x="2335" y="5246"/>
                    <a:pt x="2507" y="5263"/>
                    <a:pt x="2678" y="5263"/>
                  </a:cubicBezTo>
                  <a:cubicBezTo>
                    <a:pt x="2996" y="5263"/>
                    <a:pt x="3313" y="5205"/>
                    <a:pt x="3607" y="5089"/>
                  </a:cubicBezTo>
                  <a:cubicBezTo>
                    <a:pt x="3854" y="5007"/>
                    <a:pt x="4074" y="4884"/>
                    <a:pt x="4279" y="4733"/>
                  </a:cubicBezTo>
                  <a:cubicBezTo>
                    <a:pt x="4609" y="4472"/>
                    <a:pt x="4855" y="4116"/>
                    <a:pt x="5006" y="3718"/>
                  </a:cubicBezTo>
                  <a:cubicBezTo>
                    <a:pt x="4060" y="3594"/>
                    <a:pt x="3223" y="3018"/>
                    <a:pt x="2592" y="2305"/>
                  </a:cubicBezTo>
                  <a:cubicBezTo>
                    <a:pt x="1989" y="1647"/>
                    <a:pt x="1742" y="838"/>
                    <a:pt x="1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7"/>
            <p:cNvSpPr/>
            <p:nvPr/>
          </p:nvSpPr>
          <p:spPr>
            <a:xfrm>
              <a:off x="6910789" y="2656585"/>
              <a:ext cx="128234" cy="91902"/>
            </a:xfrm>
            <a:custGeom>
              <a:avLst/>
              <a:gdLst/>
              <a:ahLst/>
              <a:cxnLst/>
              <a:rect l="l" t="t" r="r" b="b"/>
              <a:pathLst>
                <a:path w="3226" h="2312" extrusionOk="0">
                  <a:moveTo>
                    <a:pt x="2276" y="1"/>
                  </a:moveTo>
                  <a:cubicBezTo>
                    <a:pt x="2205" y="1"/>
                    <a:pt x="2130" y="64"/>
                    <a:pt x="2166" y="144"/>
                  </a:cubicBezTo>
                  <a:cubicBezTo>
                    <a:pt x="2234" y="350"/>
                    <a:pt x="2358" y="514"/>
                    <a:pt x="2536" y="638"/>
                  </a:cubicBezTo>
                  <a:cubicBezTo>
                    <a:pt x="2577" y="857"/>
                    <a:pt x="2591" y="1077"/>
                    <a:pt x="2577" y="1296"/>
                  </a:cubicBezTo>
                  <a:cubicBezTo>
                    <a:pt x="2550" y="1502"/>
                    <a:pt x="2454" y="1694"/>
                    <a:pt x="2289" y="1831"/>
                  </a:cubicBezTo>
                  <a:cubicBezTo>
                    <a:pt x="2152" y="1996"/>
                    <a:pt x="1946" y="2092"/>
                    <a:pt x="1740" y="2092"/>
                  </a:cubicBezTo>
                  <a:cubicBezTo>
                    <a:pt x="1315" y="2037"/>
                    <a:pt x="972" y="1762"/>
                    <a:pt x="821" y="1378"/>
                  </a:cubicBezTo>
                  <a:cubicBezTo>
                    <a:pt x="821" y="1351"/>
                    <a:pt x="808" y="1337"/>
                    <a:pt x="794" y="1337"/>
                  </a:cubicBezTo>
                  <a:cubicBezTo>
                    <a:pt x="890" y="1118"/>
                    <a:pt x="863" y="871"/>
                    <a:pt x="712" y="693"/>
                  </a:cubicBezTo>
                  <a:cubicBezTo>
                    <a:pt x="687" y="664"/>
                    <a:pt x="656" y="652"/>
                    <a:pt x="626" y="652"/>
                  </a:cubicBezTo>
                  <a:cubicBezTo>
                    <a:pt x="541" y="652"/>
                    <a:pt x="463" y="745"/>
                    <a:pt x="533" y="816"/>
                  </a:cubicBezTo>
                  <a:cubicBezTo>
                    <a:pt x="629" y="940"/>
                    <a:pt x="657" y="1118"/>
                    <a:pt x="575" y="1269"/>
                  </a:cubicBezTo>
                  <a:cubicBezTo>
                    <a:pt x="479" y="1447"/>
                    <a:pt x="314" y="1570"/>
                    <a:pt x="122" y="1612"/>
                  </a:cubicBezTo>
                  <a:cubicBezTo>
                    <a:pt x="1" y="1648"/>
                    <a:pt x="51" y="1813"/>
                    <a:pt x="159" y="1813"/>
                  </a:cubicBezTo>
                  <a:cubicBezTo>
                    <a:pt x="173" y="1813"/>
                    <a:pt x="188" y="1810"/>
                    <a:pt x="204" y="1804"/>
                  </a:cubicBezTo>
                  <a:cubicBezTo>
                    <a:pt x="383" y="1762"/>
                    <a:pt x="533" y="1666"/>
                    <a:pt x="657" y="1543"/>
                  </a:cubicBezTo>
                  <a:cubicBezTo>
                    <a:pt x="767" y="1762"/>
                    <a:pt x="931" y="1941"/>
                    <a:pt x="1123" y="2078"/>
                  </a:cubicBezTo>
                  <a:cubicBezTo>
                    <a:pt x="1329" y="2229"/>
                    <a:pt x="1562" y="2311"/>
                    <a:pt x="1809" y="2311"/>
                  </a:cubicBezTo>
                  <a:cubicBezTo>
                    <a:pt x="2070" y="2284"/>
                    <a:pt x="2316" y="2146"/>
                    <a:pt x="2481" y="1954"/>
                  </a:cubicBezTo>
                  <a:cubicBezTo>
                    <a:pt x="2659" y="1776"/>
                    <a:pt x="2769" y="1543"/>
                    <a:pt x="2797" y="1282"/>
                  </a:cubicBezTo>
                  <a:cubicBezTo>
                    <a:pt x="2824" y="1090"/>
                    <a:pt x="2810" y="912"/>
                    <a:pt x="2769" y="720"/>
                  </a:cubicBezTo>
                  <a:lnTo>
                    <a:pt x="2769" y="720"/>
                  </a:lnTo>
                  <a:cubicBezTo>
                    <a:pt x="2789" y="722"/>
                    <a:pt x="2810" y="723"/>
                    <a:pt x="2830" y="723"/>
                  </a:cubicBezTo>
                  <a:cubicBezTo>
                    <a:pt x="2936" y="723"/>
                    <a:pt x="3045" y="693"/>
                    <a:pt x="3126" y="624"/>
                  </a:cubicBezTo>
                  <a:cubicBezTo>
                    <a:pt x="3226" y="557"/>
                    <a:pt x="3155" y="437"/>
                    <a:pt x="3066" y="437"/>
                  </a:cubicBezTo>
                  <a:cubicBezTo>
                    <a:pt x="3045" y="437"/>
                    <a:pt x="3023" y="444"/>
                    <a:pt x="3002" y="459"/>
                  </a:cubicBezTo>
                  <a:cubicBezTo>
                    <a:pt x="2947" y="494"/>
                    <a:pt x="2886" y="511"/>
                    <a:pt x="2826" y="511"/>
                  </a:cubicBezTo>
                  <a:cubicBezTo>
                    <a:pt x="2766" y="511"/>
                    <a:pt x="2707" y="494"/>
                    <a:pt x="2659" y="459"/>
                  </a:cubicBezTo>
                  <a:cubicBezTo>
                    <a:pt x="2522" y="363"/>
                    <a:pt x="2426" y="226"/>
                    <a:pt x="2371" y="62"/>
                  </a:cubicBezTo>
                  <a:cubicBezTo>
                    <a:pt x="2352" y="19"/>
                    <a:pt x="2315" y="1"/>
                    <a:pt x="2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7"/>
            <p:cNvSpPr/>
            <p:nvPr/>
          </p:nvSpPr>
          <p:spPr>
            <a:xfrm>
              <a:off x="7071539" y="2682661"/>
              <a:ext cx="106371" cy="70795"/>
            </a:xfrm>
            <a:custGeom>
              <a:avLst/>
              <a:gdLst/>
              <a:ahLst/>
              <a:cxnLst/>
              <a:rect l="l" t="t" r="r" b="b"/>
              <a:pathLst>
                <a:path w="2676" h="1781" extrusionOk="0">
                  <a:moveTo>
                    <a:pt x="1761" y="1"/>
                  </a:moveTo>
                  <a:cubicBezTo>
                    <a:pt x="1699" y="1"/>
                    <a:pt x="1637" y="4"/>
                    <a:pt x="1578" y="9"/>
                  </a:cubicBezTo>
                  <a:cubicBezTo>
                    <a:pt x="1249" y="37"/>
                    <a:pt x="933" y="146"/>
                    <a:pt x="659" y="311"/>
                  </a:cubicBezTo>
                  <a:cubicBezTo>
                    <a:pt x="426" y="448"/>
                    <a:pt x="220" y="654"/>
                    <a:pt x="97" y="901"/>
                  </a:cubicBezTo>
                  <a:cubicBezTo>
                    <a:pt x="1" y="1175"/>
                    <a:pt x="110" y="1477"/>
                    <a:pt x="371" y="1614"/>
                  </a:cubicBezTo>
                  <a:cubicBezTo>
                    <a:pt x="559" y="1732"/>
                    <a:pt x="774" y="1781"/>
                    <a:pt x="995" y="1781"/>
                  </a:cubicBezTo>
                  <a:cubicBezTo>
                    <a:pt x="1339" y="1781"/>
                    <a:pt x="1697" y="1663"/>
                    <a:pt x="1989" y="1504"/>
                  </a:cubicBezTo>
                  <a:cubicBezTo>
                    <a:pt x="2250" y="1394"/>
                    <a:pt x="2469" y="1175"/>
                    <a:pt x="2593" y="901"/>
                  </a:cubicBezTo>
                  <a:cubicBezTo>
                    <a:pt x="2675" y="695"/>
                    <a:pt x="2634" y="448"/>
                    <a:pt x="2483" y="284"/>
                  </a:cubicBezTo>
                  <a:cubicBezTo>
                    <a:pt x="2483" y="270"/>
                    <a:pt x="2483" y="256"/>
                    <a:pt x="2469" y="242"/>
                  </a:cubicBezTo>
                  <a:cubicBezTo>
                    <a:pt x="2282" y="55"/>
                    <a:pt x="2015" y="1"/>
                    <a:pt x="1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7"/>
            <p:cNvSpPr/>
            <p:nvPr/>
          </p:nvSpPr>
          <p:spPr>
            <a:xfrm>
              <a:off x="6792413" y="2775359"/>
              <a:ext cx="106331" cy="70994"/>
            </a:xfrm>
            <a:custGeom>
              <a:avLst/>
              <a:gdLst/>
              <a:ahLst/>
              <a:cxnLst/>
              <a:rect l="l" t="t" r="r" b="b"/>
              <a:pathLst>
                <a:path w="2675" h="1786" extrusionOk="0">
                  <a:moveTo>
                    <a:pt x="1766" y="0"/>
                  </a:moveTo>
                  <a:cubicBezTo>
                    <a:pt x="1703" y="0"/>
                    <a:pt x="1640" y="3"/>
                    <a:pt x="1578" y="9"/>
                  </a:cubicBezTo>
                  <a:cubicBezTo>
                    <a:pt x="1248" y="36"/>
                    <a:pt x="947" y="146"/>
                    <a:pt x="672" y="311"/>
                  </a:cubicBezTo>
                  <a:cubicBezTo>
                    <a:pt x="425" y="448"/>
                    <a:pt x="220" y="653"/>
                    <a:pt x="96" y="900"/>
                  </a:cubicBezTo>
                  <a:cubicBezTo>
                    <a:pt x="0" y="1175"/>
                    <a:pt x="110" y="1476"/>
                    <a:pt x="371" y="1614"/>
                  </a:cubicBezTo>
                  <a:cubicBezTo>
                    <a:pt x="563" y="1735"/>
                    <a:pt x="787" y="1785"/>
                    <a:pt x="1016" y="1785"/>
                  </a:cubicBezTo>
                  <a:cubicBezTo>
                    <a:pt x="1357" y="1785"/>
                    <a:pt x="1710" y="1673"/>
                    <a:pt x="1989" y="1518"/>
                  </a:cubicBezTo>
                  <a:cubicBezTo>
                    <a:pt x="2263" y="1394"/>
                    <a:pt x="2469" y="1175"/>
                    <a:pt x="2593" y="900"/>
                  </a:cubicBezTo>
                  <a:cubicBezTo>
                    <a:pt x="2675" y="695"/>
                    <a:pt x="2634" y="461"/>
                    <a:pt x="2483" y="283"/>
                  </a:cubicBezTo>
                  <a:cubicBezTo>
                    <a:pt x="2483" y="269"/>
                    <a:pt x="2483" y="256"/>
                    <a:pt x="2469" y="242"/>
                  </a:cubicBezTo>
                  <a:cubicBezTo>
                    <a:pt x="2282" y="55"/>
                    <a:pt x="2024" y="0"/>
                    <a:pt x="17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7"/>
            <p:cNvSpPr/>
            <p:nvPr/>
          </p:nvSpPr>
          <p:spPr>
            <a:xfrm>
              <a:off x="6202519" y="2564166"/>
              <a:ext cx="248636" cy="281351"/>
            </a:xfrm>
            <a:custGeom>
              <a:avLst/>
              <a:gdLst/>
              <a:ahLst/>
              <a:cxnLst/>
              <a:rect l="l" t="t" r="r" b="b"/>
              <a:pathLst>
                <a:path w="6255" h="7078" extrusionOk="0">
                  <a:moveTo>
                    <a:pt x="4320" y="0"/>
                  </a:moveTo>
                  <a:lnTo>
                    <a:pt x="2359" y="2332"/>
                  </a:lnTo>
                  <a:lnTo>
                    <a:pt x="0" y="2291"/>
                  </a:lnTo>
                  <a:lnTo>
                    <a:pt x="1948" y="3758"/>
                  </a:lnTo>
                  <a:lnTo>
                    <a:pt x="1838" y="7077"/>
                  </a:lnTo>
                  <a:lnTo>
                    <a:pt x="3813" y="4417"/>
                  </a:lnTo>
                  <a:lnTo>
                    <a:pt x="6254" y="4485"/>
                  </a:lnTo>
                  <a:lnTo>
                    <a:pt x="6254" y="4485"/>
                  </a:lnTo>
                  <a:lnTo>
                    <a:pt x="4389" y="3045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7"/>
            <p:cNvSpPr/>
            <p:nvPr/>
          </p:nvSpPr>
          <p:spPr>
            <a:xfrm>
              <a:off x="6357346" y="2751708"/>
              <a:ext cx="145604" cy="165241"/>
            </a:xfrm>
            <a:custGeom>
              <a:avLst/>
              <a:gdLst/>
              <a:ahLst/>
              <a:cxnLst/>
              <a:rect l="l" t="t" r="r" b="b"/>
              <a:pathLst>
                <a:path w="3663" h="4157" extrusionOk="0">
                  <a:moveTo>
                    <a:pt x="2538" y="0"/>
                  </a:moveTo>
                  <a:lnTo>
                    <a:pt x="1386" y="1372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1139" y="2209"/>
                  </a:lnTo>
                  <a:lnTo>
                    <a:pt x="1070" y="4156"/>
                  </a:lnTo>
                  <a:lnTo>
                    <a:pt x="2236" y="2593"/>
                  </a:lnTo>
                  <a:lnTo>
                    <a:pt x="3662" y="2634"/>
                  </a:lnTo>
                  <a:lnTo>
                    <a:pt x="2565" y="1783"/>
                  </a:lnTo>
                  <a:lnTo>
                    <a:pt x="25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7"/>
            <p:cNvSpPr/>
            <p:nvPr/>
          </p:nvSpPr>
          <p:spPr>
            <a:xfrm>
              <a:off x="7350149" y="2468209"/>
              <a:ext cx="146161" cy="165241"/>
            </a:xfrm>
            <a:custGeom>
              <a:avLst/>
              <a:gdLst/>
              <a:ahLst/>
              <a:cxnLst/>
              <a:rect l="l" t="t" r="r" b="b"/>
              <a:pathLst>
                <a:path w="3677" h="4157" extrusionOk="0">
                  <a:moveTo>
                    <a:pt x="2538" y="0"/>
                  </a:moveTo>
                  <a:lnTo>
                    <a:pt x="1386" y="1372"/>
                  </a:lnTo>
                  <a:lnTo>
                    <a:pt x="0" y="1344"/>
                  </a:lnTo>
                  <a:lnTo>
                    <a:pt x="1139" y="2208"/>
                  </a:lnTo>
                  <a:lnTo>
                    <a:pt x="1070" y="4156"/>
                  </a:lnTo>
                  <a:lnTo>
                    <a:pt x="2236" y="2593"/>
                  </a:lnTo>
                  <a:lnTo>
                    <a:pt x="3676" y="2634"/>
                  </a:lnTo>
                  <a:lnTo>
                    <a:pt x="3676" y="2634"/>
                  </a:lnTo>
                  <a:lnTo>
                    <a:pt x="2579" y="1797"/>
                  </a:lnTo>
                  <a:lnTo>
                    <a:pt x="25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7"/>
            <p:cNvSpPr/>
            <p:nvPr/>
          </p:nvSpPr>
          <p:spPr>
            <a:xfrm>
              <a:off x="6459305" y="2416613"/>
              <a:ext cx="101442" cy="106133"/>
            </a:xfrm>
            <a:custGeom>
              <a:avLst/>
              <a:gdLst/>
              <a:ahLst/>
              <a:cxnLst/>
              <a:rect l="l" t="t" r="r" b="b"/>
              <a:pathLst>
                <a:path w="2552" h="2670" extrusionOk="0">
                  <a:moveTo>
                    <a:pt x="1517" y="0"/>
                  </a:moveTo>
                  <a:cubicBezTo>
                    <a:pt x="1486" y="0"/>
                    <a:pt x="1455" y="3"/>
                    <a:pt x="1426" y="9"/>
                  </a:cubicBezTo>
                  <a:cubicBezTo>
                    <a:pt x="1344" y="9"/>
                    <a:pt x="1276" y="36"/>
                    <a:pt x="1207" y="91"/>
                  </a:cubicBezTo>
                  <a:cubicBezTo>
                    <a:pt x="1152" y="132"/>
                    <a:pt x="1111" y="187"/>
                    <a:pt x="1097" y="256"/>
                  </a:cubicBezTo>
                  <a:lnTo>
                    <a:pt x="946" y="1079"/>
                  </a:lnTo>
                  <a:lnTo>
                    <a:pt x="686" y="489"/>
                  </a:lnTo>
                  <a:cubicBezTo>
                    <a:pt x="658" y="434"/>
                    <a:pt x="631" y="407"/>
                    <a:pt x="590" y="366"/>
                  </a:cubicBezTo>
                  <a:cubicBezTo>
                    <a:pt x="549" y="338"/>
                    <a:pt x="508" y="324"/>
                    <a:pt x="453" y="324"/>
                  </a:cubicBezTo>
                  <a:cubicBezTo>
                    <a:pt x="384" y="324"/>
                    <a:pt x="302" y="338"/>
                    <a:pt x="233" y="379"/>
                  </a:cubicBezTo>
                  <a:cubicBezTo>
                    <a:pt x="165" y="393"/>
                    <a:pt x="110" y="434"/>
                    <a:pt x="55" y="489"/>
                  </a:cubicBezTo>
                  <a:cubicBezTo>
                    <a:pt x="28" y="517"/>
                    <a:pt x="0" y="558"/>
                    <a:pt x="0" y="599"/>
                  </a:cubicBezTo>
                  <a:cubicBezTo>
                    <a:pt x="0" y="640"/>
                    <a:pt x="14" y="667"/>
                    <a:pt x="28" y="709"/>
                  </a:cubicBezTo>
                  <a:lnTo>
                    <a:pt x="864" y="2533"/>
                  </a:lnTo>
                  <a:cubicBezTo>
                    <a:pt x="892" y="2574"/>
                    <a:pt x="919" y="2601"/>
                    <a:pt x="946" y="2629"/>
                  </a:cubicBezTo>
                  <a:cubicBezTo>
                    <a:pt x="988" y="2656"/>
                    <a:pt x="1029" y="2670"/>
                    <a:pt x="1070" y="2670"/>
                  </a:cubicBezTo>
                  <a:cubicBezTo>
                    <a:pt x="1152" y="2670"/>
                    <a:pt x="1221" y="2670"/>
                    <a:pt x="1289" y="2642"/>
                  </a:cubicBezTo>
                  <a:cubicBezTo>
                    <a:pt x="1358" y="2615"/>
                    <a:pt x="1426" y="2588"/>
                    <a:pt x="1481" y="2533"/>
                  </a:cubicBezTo>
                  <a:cubicBezTo>
                    <a:pt x="1523" y="2505"/>
                    <a:pt x="1550" y="2478"/>
                    <a:pt x="1550" y="2437"/>
                  </a:cubicBezTo>
                  <a:cubicBezTo>
                    <a:pt x="1564" y="2396"/>
                    <a:pt x="1550" y="2354"/>
                    <a:pt x="1536" y="2327"/>
                  </a:cubicBezTo>
                  <a:lnTo>
                    <a:pt x="1276" y="1723"/>
                  </a:lnTo>
                  <a:lnTo>
                    <a:pt x="1797" y="2121"/>
                  </a:lnTo>
                  <a:cubicBezTo>
                    <a:pt x="1865" y="2176"/>
                    <a:pt x="1948" y="2204"/>
                    <a:pt x="2030" y="2217"/>
                  </a:cubicBezTo>
                  <a:cubicBezTo>
                    <a:pt x="2056" y="2221"/>
                    <a:pt x="2081" y="2223"/>
                    <a:pt x="2107" y="2223"/>
                  </a:cubicBezTo>
                  <a:cubicBezTo>
                    <a:pt x="2176" y="2223"/>
                    <a:pt x="2244" y="2210"/>
                    <a:pt x="2304" y="2190"/>
                  </a:cubicBezTo>
                  <a:cubicBezTo>
                    <a:pt x="2387" y="2162"/>
                    <a:pt x="2455" y="2121"/>
                    <a:pt x="2510" y="2066"/>
                  </a:cubicBezTo>
                  <a:cubicBezTo>
                    <a:pt x="2537" y="2025"/>
                    <a:pt x="2551" y="1984"/>
                    <a:pt x="2537" y="1957"/>
                  </a:cubicBezTo>
                  <a:cubicBezTo>
                    <a:pt x="2510" y="1902"/>
                    <a:pt x="2483" y="1874"/>
                    <a:pt x="2441" y="1833"/>
                  </a:cubicBezTo>
                  <a:lnTo>
                    <a:pt x="1454" y="1202"/>
                  </a:lnTo>
                  <a:cubicBezTo>
                    <a:pt x="1495" y="1093"/>
                    <a:pt x="1523" y="983"/>
                    <a:pt x="1536" y="901"/>
                  </a:cubicBezTo>
                  <a:cubicBezTo>
                    <a:pt x="1564" y="818"/>
                    <a:pt x="1591" y="722"/>
                    <a:pt x="1619" y="640"/>
                  </a:cubicBezTo>
                  <a:cubicBezTo>
                    <a:pt x="1646" y="544"/>
                    <a:pt x="1660" y="462"/>
                    <a:pt x="1673" y="393"/>
                  </a:cubicBezTo>
                  <a:lnTo>
                    <a:pt x="1715" y="242"/>
                  </a:lnTo>
                  <a:cubicBezTo>
                    <a:pt x="1728" y="201"/>
                    <a:pt x="1728" y="160"/>
                    <a:pt x="1715" y="119"/>
                  </a:cubicBezTo>
                  <a:cubicBezTo>
                    <a:pt x="1715" y="78"/>
                    <a:pt x="1673" y="50"/>
                    <a:pt x="1646" y="23"/>
                  </a:cubicBezTo>
                  <a:cubicBezTo>
                    <a:pt x="1606" y="7"/>
                    <a:pt x="1561" y="0"/>
                    <a:pt x="1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7"/>
            <p:cNvSpPr/>
            <p:nvPr/>
          </p:nvSpPr>
          <p:spPr>
            <a:xfrm>
              <a:off x="6541628" y="2390219"/>
              <a:ext cx="92697" cy="108001"/>
            </a:xfrm>
            <a:custGeom>
              <a:avLst/>
              <a:gdLst/>
              <a:ahLst/>
              <a:cxnLst/>
              <a:rect l="l" t="t" r="r" b="b"/>
              <a:pathLst>
                <a:path w="2332" h="2717" extrusionOk="0">
                  <a:moveTo>
                    <a:pt x="1358" y="1"/>
                  </a:moveTo>
                  <a:cubicBezTo>
                    <a:pt x="1289" y="15"/>
                    <a:pt x="1221" y="28"/>
                    <a:pt x="1166" y="42"/>
                  </a:cubicBezTo>
                  <a:lnTo>
                    <a:pt x="823" y="179"/>
                  </a:lnTo>
                  <a:lnTo>
                    <a:pt x="508" y="303"/>
                  </a:lnTo>
                  <a:cubicBezTo>
                    <a:pt x="384" y="344"/>
                    <a:pt x="302" y="371"/>
                    <a:pt x="220" y="412"/>
                  </a:cubicBezTo>
                  <a:cubicBezTo>
                    <a:pt x="151" y="440"/>
                    <a:pt x="96" y="481"/>
                    <a:pt x="41" y="522"/>
                  </a:cubicBezTo>
                  <a:cubicBezTo>
                    <a:pt x="14" y="563"/>
                    <a:pt x="0" y="604"/>
                    <a:pt x="0" y="646"/>
                  </a:cubicBezTo>
                  <a:cubicBezTo>
                    <a:pt x="0" y="687"/>
                    <a:pt x="14" y="728"/>
                    <a:pt x="41" y="755"/>
                  </a:cubicBezTo>
                  <a:cubicBezTo>
                    <a:pt x="178" y="1002"/>
                    <a:pt x="288" y="1249"/>
                    <a:pt x="384" y="1510"/>
                  </a:cubicBezTo>
                  <a:cubicBezTo>
                    <a:pt x="480" y="1757"/>
                    <a:pt x="549" y="1962"/>
                    <a:pt x="604" y="2154"/>
                  </a:cubicBezTo>
                  <a:cubicBezTo>
                    <a:pt x="658" y="2346"/>
                    <a:pt x="700" y="2483"/>
                    <a:pt x="727" y="2566"/>
                  </a:cubicBezTo>
                  <a:cubicBezTo>
                    <a:pt x="741" y="2634"/>
                    <a:pt x="782" y="2676"/>
                    <a:pt x="837" y="2689"/>
                  </a:cubicBezTo>
                  <a:cubicBezTo>
                    <a:pt x="878" y="2717"/>
                    <a:pt x="933" y="2717"/>
                    <a:pt x="988" y="2717"/>
                  </a:cubicBezTo>
                  <a:cubicBezTo>
                    <a:pt x="1070" y="2703"/>
                    <a:pt x="1139" y="2676"/>
                    <a:pt x="1207" y="2648"/>
                  </a:cubicBezTo>
                  <a:lnTo>
                    <a:pt x="2057" y="2319"/>
                  </a:lnTo>
                  <a:cubicBezTo>
                    <a:pt x="2112" y="2291"/>
                    <a:pt x="2167" y="2264"/>
                    <a:pt x="2222" y="2237"/>
                  </a:cubicBezTo>
                  <a:cubicBezTo>
                    <a:pt x="2263" y="2209"/>
                    <a:pt x="2291" y="2168"/>
                    <a:pt x="2318" y="2127"/>
                  </a:cubicBezTo>
                  <a:cubicBezTo>
                    <a:pt x="2332" y="2086"/>
                    <a:pt x="2332" y="2045"/>
                    <a:pt x="2318" y="2003"/>
                  </a:cubicBezTo>
                  <a:cubicBezTo>
                    <a:pt x="2291" y="1949"/>
                    <a:pt x="2263" y="1921"/>
                    <a:pt x="2208" y="1907"/>
                  </a:cubicBezTo>
                  <a:cubicBezTo>
                    <a:pt x="2188" y="1901"/>
                    <a:pt x="2164" y="1897"/>
                    <a:pt x="2140" y="1897"/>
                  </a:cubicBezTo>
                  <a:cubicBezTo>
                    <a:pt x="2116" y="1897"/>
                    <a:pt x="2092" y="1901"/>
                    <a:pt x="2071" y="1907"/>
                  </a:cubicBezTo>
                  <a:cubicBezTo>
                    <a:pt x="2003" y="1921"/>
                    <a:pt x="1948" y="1935"/>
                    <a:pt x="1893" y="1962"/>
                  </a:cubicBezTo>
                  <a:lnTo>
                    <a:pt x="1344" y="2154"/>
                  </a:lnTo>
                  <a:cubicBezTo>
                    <a:pt x="1331" y="2086"/>
                    <a:pt x="1303" y="2017"/>
                    <a:pt x="1289" y="1976"/>
                  </a:cubicBezTo>
                  <a:cubicBezTo>
                    <a:pt x="1276" y="1921"/>
                    <a:pt x="1262" y="1880"/>
                    <a:pt x="1262" y="1839"/>
                  </a:cubicBezTo>
                  <a:cubicBezTo>
                    <a:pt x="1248" y="1798"/>
                    <a:pt x="1235" y="1757"/>
                    <a:pt x="1207" y="1702"/>
                  </a:cubicBezTo>
                  <a:cubicBezTo>
                    <a:pt x="1193" y="1661"/>
                    <a:pt x="1166" y="1592"/>
                    <a:pt x="1139" y="1510"/>
                  </a:cubicBezTo>
                  <a:lnTo>
                    <a:pt x="1303" y="1469"/>
                  </a:lnTo>
                  <a:lnTo>
                    <a:pt x="1413" y="1427"/>
                  </a:lnTo>
                  <a:lnTo>
                    <a:pt x="1481" y="1400"/>
                  </a:lnTo>
                  <a:cubicBezTo>
                    <a:pt x="1509" y="1386"/>
                    <a:pt x="1536" y="1373"/>
                    <a:pt x="1550" y="1359"/>
                  </a:cubicBezTo>
                  <a:cubicBezTo>
                    <a:pt x="1591" y="1331"/>
                    <a:pt x="1632" y="1304"/>
                    <a:pt x="1660" y="1277"/>
                  </a:cubicBezTo>
                  <a:cubicBezTo>
                    <a:pt x="1701" y="1235"/>
                    <a:pt x="1701" y="1181"/>
                    <a:pt x="1687" y="1139"/>
                  </a:cubicBezTo>
                  <a:cubicBezTo>
                    <a:pt x="1673" y="1112"/>
                    <a:pt x="1646" y="1085"/>
                    <a:pt x="1605" y="1071"/>
                  </a:cubicBezTo>
                  <a:cubicBezTo>
                    <a:pt x="1584" y="1064"/>
                    <a:pt x="1564" y="1061"/>
                    <a:pt x="1543" y="1061"/>
                  </a:cubicBezTo>
                  <a:cubicBezTo>
                    <a:pt x="1523" y="1061"/>
                    <a:pt x="1502" y="1064"/>
                    <a:pt x="1481" y="1071"/>
                  </a:cubicBezTo>
                  <a:cubicBezTo>
                    <a:pt x="1440" y="1071"/>
                    <a:pt x="1385" y="1085"/>
                    <a:pt x="1331" y="1098"/>
                  </a:cubicBezTo>
                  <a:lnTo>
                    <a:pt x="1029" y="1194"/>
                  </a:lnTo>
                  <a:lnTo>
                    <a:pt x="960" y="1016"/>
                  </a:lnTo>
                  <a:cubicBezTo>
                    <a:pt x="947" y="975"/>
                    <a:pt x="933" y="934"/>
                    <a:pt x="919" y="906"/>
                  </a:cubicBezTo>
                  <a:cubicBezTo>
                    <a:pt x="892" y="865"/>
                    <a:pt x="878" y="838"/>
                    <a:pt x="864" y="796"/>
                  </a:cubicBezTo>
                  <a:lnTo>
                    <a:pt x="768" y="632"/>
                  </a:lnTo>
                  <a:lnTo>
                    <a:pt x="1399" y="385"/>
                  </a:lnTo>
                  <a:cubicBezTo>
                    <a:pt x="1454" y="371"/>
                    <a:pt x="1495" y="344"/>
                    <a:pt x="1536" y="316"/>
                  </a:cubicBezTo>
                  <a:cubicBezTo>
                    <a:pt x="1577" y="289"/>
                    <a:pt x="1605" y="262"/>
                    <a:pt x="1619" y="220"/>
                  </a:cubicBezTo>
                  <a:cubicBezTo>
                    <a:pt x="1632" y="179"/>
                    <a:pt x="1632" y="138"/>
                    <a:pt x="1619" y="97"/>
                  </a:cubicBezTo>
                  <a:cubicBezTo>
                    <a:pt x="1591" y="56"/>
                    <a:pt x="1550" y="28"/>
                    <a:pt x="1509" y="15"/>
                  </a:cubicBezTo>
                  <a:cubicBezTo>
                    <a:pt x="1454" y="1"/>
                    <a:pt x="1399" y="1"/>
                    <a:pt x="1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7"/>
            <p:cNvSpPr/>
            <p:nvPr/>
          </p:nvSpPr>
          <p:spPr>
            <a:xfrm>
              <a:off x="6615763" y="2365852"/>
              <a:ext cx="92737" cy="108199"/>
            </a:xfrm>
            <a:custGeom>
              <a:avLst/>
              <a:gdLst/>
              <a:ahLst/>
              <a:cxnLst/>
              <a:rect l="l" t="t" r="r" b="b"/>
              <a:pathLst>
                <a:path w="2333" h="2722" extrusionOk="0">
                  <a:moveTo>
                    <a:pt x="1427" y="0"/>
                  </a:moveTo>
                  <a:cubicBezTo>
                    <a:pt x="1399" y="0"/>
                    <a:pt x="1372" y="4"/>
                    <a:pt x="1345" y="10"/>
                  </a:cubicBezTo>
                  <a:cubicBezTo>
                    <a:pt x="1290" y="10"/>
                    <a:pt x="1221" y="38"/>
                    <a:pt x="1153" y="52"/>
                  </a:cubicBezTo>
                  <a:lnTo>
                    <a:pt x="810" y="175"/>
                  </a:lnTo>
                  <a:lnTo>
                    <a:pt x="508" y="299"/>
                  </a:lnTo>
                  <a:cubicBezTo>
                    <a:pt x="398" y="340"/>
                    <a:pt x="302" y="381"/>
                    <a:pt x="220" y="422"/>
                  </a:cubicBezTo>
                  <a:cubicBezTo>
                    <a:pt x="151" y="436"/>
                    <a:pt x="96" y="477"/>
                    <a:pt x="42" y="532"/>
                  </a:cubicBezTo>
                  <a:cubicBezTo>
                    <a:pt x="14" y="559"/>
                    <a:pt x="0" y="600"/>
                    <a:pt x="0" y="641"/>
                  </a:cubicBezTo>
                  <a:cubicBezTo>
                    <a:pt x="0" y="683"/>
                    <a:pt x="14" y="724"/>
                    <a:pt x="42" y="765"/>
                  </a:cubicBezTo>
                  <a:cubicBezTo>
                    <a:pt x="165" y="998"/>
                    <a:pt x="275" y="1259"/>
                    <a:pt x="371" y="1505"/>
                  </a:cubicBezTo>
                  <a:cubicBezTo>
                    <a:pt x="467" y="1752"/>
                    <a:pt x="535" y="1972"/>
                    <a:pt x="590" y="2164"/>
                  </a:cubicBezTo>
                  <a:cubicBezTo>
                    <a:pt x="659" y="2342"/>
                    <a:pt x="686" y="2479"/>
                    <a:pt x="714" y="2575"/>
                  </a:cubicBezTo>
                  <a:cubicBezTo>
                    <a:pt x="727" y="2630"/>
                    <a:pt x="769" y="2685"/>
                    <a:pt x="823" y="2699"/>
                  </a:cubicBezTo>
                  <a:cubicBezTo>
                    <a:pt x="856" y="2715"/>
                    <a:pt x="888" y="2721"/>
                    <a:pt x="920" y="2721"/>
                  </a:cubicBezTo>
                  <a:cubicBezTo>
                    <a:pt x="943" y="2721"/>
                    <a:pt x="965" y="2718"/>
                    <a:pt x="988" y="2712"/>
                  </a:cubicBezTo>
                  <a:cubicBezTo>
                    <a:pt x="1070" y="2699"/>
                    <a:pt x="1139" y="2685"/>
                    <a:pt x="1207" y="2658"/>
                  </a:cubicBezTo>
                  <a:lnTo>
                    <a:pt x="2071" y="2328"/>
                  </a:lnTo>
                  <a:cubicBezTo>
                    <a:pt x="2126" y="2301"/>
                    <a:pt x="2181" y="2274"/>
                    <a:pt x="2222" y="2232"/>
                  </a:cubicBezTo>
                  <a:cubicBezTo>
                    <a:pt x="2264" y="2205"/>
                    <a:pt x="2291" y="2178"/>
                    <a:pt x="2318" y="2136"/>
                  </a:cubicBezTo>
                  <a:cubicBezTo>
                    <a:pt x="2332" y="2095"/>
                    <a:pt x="2332" y="2040"/>
                    <a:pt x="2318" y="1999"/>
                  </a:cubicBezTo>
                  <a:cubicBezTo>
                    <a:pt x="2305" y="1958"/>
                    <a:pt x="2264" y="1931"/>
                    <a:pt x="2222" y="1917"/>
                  </a:cubicBezTo>
                  <a:cubicBezTo>
                    <a:pt x="2195" y="1910"/>
                    <a:pt x="2171" y="1907"/>
                    <a:pt x="2147" y="1907"/>
                  </a:cubicBezTo>
                  <a:cubicBezTo>
                    <a:pt x="2123" y="1907"/>
                    <a:pt x="2099" y="1910"/>
                    <a:pt x="2071" y="1917"/>
                  </a:cubicBezTo>
                  <a:cubicBezTo>
                    <a:pt x="2017" y="1917"/>
                    <a:pt x="1948" y="1944"/>
                    <a:pt x="1893" y="1958"/>
                  </a:cubicBezTo>
                  <a:lnTo>
                    <a:pt x="1345" y="2164"/>
                  </a:lnTo>
                  <a:cubicBezTo>
                    <a:pt x="1331" y="2095"/>
                    <a:pt x="1317" y="2027"/>
                    <a:pt x="1303" y="1972"/>
                  </a:cubicBezTo>
                  <a:cubicBezTo>
                    <a:pt x="1290" y="1931"/>
                    <a:pt x="1276" y="1876"/>
                    <a:pt x="1262" y="1848"/>
                  </a:cubicBezTo>
                  <a:cubicBezTo>
                    <a:pt x="1249" y="1794"/>
                    <a:pt x="1235" y="1752"/>
                    <a:pt x="1221" y="1711"/>
                  </a:cubicBezTo>
                  <a:lnTo>
                    <a:pt x="1139" y="1519"/>
                  </a:lnTo>
                  <a:lnTo>
                    <a:pt x="1303" y="1464"/>
                  </a:lnTo>
                  <a:cubicBezTo>
                    <a:pt x="1345" y="1451"/>
                    <a:pt x="1386" y="1437"/>
                    <a:pt x="1427" y="1423"/>
                  </a:cubicBezTo>
                  <a:lnTo>
                    <a:pt x="1482" y="1396"/>
                  </a:lnTo>
                  <a:lnTo>
                    <a:pt x="1564" y="1368"/>
                  </a:lnTo>
                  <a:cubicBezTo>
                    <a:pt x="1605" y="1341"/>
                    <a:pt x="1633" y="1313"/>
                    <a:pt x="1674" y="1272"/>
                  </a:cubicBezTo>
                  <a:cubicBezTo>
                    <a:pt x="1701" y="1245"/>
                    <a:pt x="1701" y="1190"/>
                    <a:pt x="1687" y="1149"/>
                  </a:cubicBezTo>
                  <a:cubicBezTo>
                    <a:pt x="1674" y="1108"/>
                    <a:pt x="1646" y="1080"/>
                    <a:pt x="1605" y="1080"/>
                  </a:cubicBezTo>
                  <a:cubicBezTo>
                    <a:pt x="1578" y="1067"/>
                    <a:pt x="1537" y="1067"/>
                    <a:pt x="1495" y="1067"/>
                  </a:cubicBezTo>
                  <a:cubicBezTo>
                    <a:pt x="1441" y="1080"/>
                    <a:pt x="1386" y="1080"/>
                    <a:pt x="1331" y="1094"/>
                  </a:cubicBezTo>
                  <a:lnTo>
                    <a:pt x="1029" y="1204"/>
                  </a:lnTo>
                  <a:lnTo>
                    <a:pt x="961" y="1025"/>
                  </a:lnTo>
                  <a:cubicBezTo>
                    <a:pt x="947" y="984"/>
                    <a:pt x="933" y="943"/>
                    <a:pt x="919" y="916"/>
                  </a:cubicBezTo>
                  <a:cubicBezTo>
                    <a:pt x="906" y="875"/>
                    <a:pt x="878" y="833"/>
                    <a:pt x="865" y="806"/>
                  </a:cubicBezTo>
                  <a:lnTo>
                    <a:pt x="769" y="641"/>
                  </a:lnTo>
                  <a:lnTo>
                    <a:pt x="1399" y="395"/>
                  </a:lnTo>
                  <a:cubicBezTo>
                    <a:pt x="1454" y="367"/>
                    <a:pt x="1495" y="353"/>
                    <a:pt x="1550" y="326"/>
                  </a:cubicBezTo>
                  <a:cubicBezTo>
                    <a:pt x="1578" y="299"/>
                    <a:pt x="1605" y="257"/>
                    <a:pt x="1619" y="230"/>
                  </a:cubicBezTo>
                  <a:cubicBezTo>
                    <a:pt x="1646" y="189"/>
                    <a:pt x="1633" y="134"/>
                    <a:pt x="1619" y="107"/>
                  </a:cubicBezTo>
                  <a:cubicBezTo>
                    <a:pt x="1591" y="65"/>
                    <a:pt x="1550" y="24"/>
                    <a:pt x="1509" y="10"/>
                  </a:cubicBezTo>
                  <a:cubicBezTo>
                    <a:pt x="1482" y="4"/>
                    <a:pt x="1454" y="0"/>
                    <a:pt x="1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7"/>
            <p:cNvSpPr/>
            <p:nvPr/>
          </p:nvSpPr>
          <p:spPr>
            <a:xfrm>
              <a:off x="6689897" y="2347169"/>
              <a:ext cx="81845" cy="102873"/>
            </a:xfrm>
            <a:custGeom>
              <a:avLst/>
              <a:gdLst/>
              <a:ahLst/>
              <a:cxnLst/>
              <a:rect l="l" t="t" r="r" b="b"/>
              <a:pathLst>
                <a:path w="2059" h="2588" extrusionOk="0">
                  <a:moveTo>
                    <a:pt x="1029" y="398"/>
                  </a:moveTo>
                  <a:cubicBezTo>
                    <a:pt x="1071" y="398"/>
                    <a:pt x="1112" y="398"/>
                    <a:pt x="1153" y="426"/>
                  </a:cubicBezTo>
                  <a:cubicBezTo>
                    <a:pt x="1180" y="453"/>
                    <a:pt x="1208" y="494"/>
                    <a:pt x="1221" y="535"/>
                  </a:cubicBezTo>
                  <a:lnTo>
                    <a:pt x="1290" y="686"/>
                  </a:lnTo>
                  <a:cubicBezTo>
                    <a:pt x="1317" y="755"/>
                    <a:pt x="1345" y="851"/>
                    <a:pt x="1400" y="974"/>
                  </a:cubicBezTo>
                  <a:cubicBezTo>
                    <a:pt x="1427" y="1043"/>
                    <a:pt x="1441" y="1125"/>
                    <a:pt x="1427" y="1207"/>
                  </a:cubicBezTo>
                  <a:cubicBezTo>
                    <a:pt x="1413" y="1276"/>
                    <a:pt x="1386" y="1317"/>
                    <a:pt x="1345" y="1358"/>
                  </a:cubicBezTo>
                  <a:cubicBezTo>
                    <a:pt x="1304" y="1413"/>
                    <a:pt x="1249" y="1441"/>
                    <a:pt x="1180" y="1468"/>
                  </a:cubicBezTo>
                  <a:lnTo>
                    <a:pt x="824" y="467"/>
                  </a:lnTo>
                  <a:cubicBezTo>
                    <a:pt x="879" y="426"/>
                    <a:pt x="947" y="398"/>
                    <a:pt x="1029" y="398"/>
                  </a:cubicBezTo>
                  <a:close/>
                  <a:moveTo>
                    <a:pt x="1276" y="0"/>
                  </a:moveTo>
                  <a:cubicBezTo>
                    <a:pt x="1112" y="0"/>
                    <a:pt x="947" y="14"/>
                    <a:pt x="783" y="55"/>
                  </a:cubicBezTo>
                  <a:cubicBezTo>
                    <a:pt x="604" y="96"/>
                    <a:pt x="440" y="151"/>
                    <a:pt x="275" y="247"/>
                  </a:cubicBezTo>
                  <a:cubicBezTo>
                    <a:pt x="179" y="288"/>
                    <a:pt x="110" y="357"/>
                    <a:pt x="42" y="439"/>
                  </a:cubicBezTo>
                  <a:cubicBezTo>
                    <a:pt x="1" y="494"/>
                    <a:pt x="1" y="535"/>
                    <a:pt x="1" y="549"/>
                  </a:cubicBezTo>
                  <a:cubicBezTo>
                    <a:pt x="14" y="577"/>
                    <a:pt x="42" y="604"/>
                    <a:pt x="69" y="618"/>
                  </a:cubicBezTo>
                  <a:lnTo>
                    <a:pt x="124" y="645"/>
                  </a:lnTo>
                  <a:lnTo>
                    <a:pt x="248" y="1015"/>
                  </a:lnTo>
                  <a:cubicBezTo>
                    <a:pt x="289" y="1111"/>
                    <a:pt x="330" y="1235"/>
                    <a:pt x="371" y="1372"/>
                  </a:cubicBezTo>
                  <a:cubicBezTo>
                    <a:pt x="426" y="1495"/>
                    <a:pt x="467" y="1633"/>
                    <a:pt x="508" y="1756"/>
                  </a:cubicBezTo>
                  <a:lnTo>
                    <a:pt x="632" y="2113"/>
                  </a:lnTo>
                  <a:cubicBezTo>
                    <a:pt x="673" y="2222"/>
                    <a:pt x="714" y="2346"/>
                    <a:pt x="755" y="2469"/>
                  </a:cubicBezTo>
                  <a:cubicBezTo>
                    <a:pt x="796" y="2524"/>
                    <a:pt x="851" y="2552"/>
                    <a:pt x="906" y="2579"/>
                  </a:cubicBezTo>
                  <a:cubicBezTo>
                    <a:pt x="936" y="2584"/>
                    <a:pt x="966" y="2587"/>
                    <a:pt x="996" y="2587"/>
                  </a:cubicBezTo>
                  <a:cubicBezTo>
                    <a:pt x="1049" y="2587"/>
                    <a:pt x="1101" y="2578"/>
                    <a:pt x="1153" y="2552"/>
                  </a:cubicBezTo>
                  <a:cubicBezTo>
                    <a:pt x="1221" y="2538"/>
                    <a:pt x="1276" y="2510"/>
                    <a:pt x="1331" y="2483"/>
                  </a:cubicBezTo>
                  <a:cubicBezTo>
                    <a:pt x="1372" y="2456"/>
                    <a:pt x="1413" y="2414"/>
                    <a:pt x="1427" y="2373"/>
                  </a:cubicBezTo>
                  <a:cubicBezTo>
                    <a:pt x="1455" y="2318"/>
                    <a:pt x="1455" y="2250"/>
                    <a:pt x="1427" y="2195"/>
                  </a:cubicBezTo>
                  <a:cubicBezTo>
                    <a:pt x="1386" y="2071"/>
                    <a:pt x="1345" y="1934"/>
                    <a:pt x="1304" y="1825"/>
                  </a:cubicBezTo>
                  <a:cubicBezTo>
                    <a:pt x="1413" y="1797"/>
                    <a:pt x="1523" y="1756"/>
                    <a:pt x="1619" y="1701"/>
                  </a:cubicBezTo>
                  <a:cubicBezTo>
                    <a:pt x="1701" y="1660"/>
                    <a:pt x="1784" y="1605"/>
                    <a:pt x="1852" y="1537"/>
                  </a:cubicBezTo>
                  <a:cubicBezTo>
                    <a:pt x="1935" y="1468"/>
                    <a:pt x="1990" y="1372"/>
                    <a:pt x="2031" y="1276"/>
                  </a:cubicBezTo>
                  <a:cubicBezTo>
                    <a:pt x="2058" y="1166"/>
                    <a:pt x="2058" y="1029"/>
                    <a:pt x="2017" y="919"/>
                  </a:cubicBezTo>
                  <a:cubicBezTo>
                    <a:pt x="1962" y="741"/>
                    <a:pt x="1921" y="618"/>
                    <a:pt x="1880" y="522"/>
                  </a:cubicBezTo>
                  <a:cubicBezTo>
                    <a:pt x="1852" y="426"/>
                    <a:pt x="1825" y="357"/>
                    <a:pt x="1811" y="316"/>
                  </a:cubicBezTo>
                  <a:cubicBezTo>
                    <a:pt x="1798" y="288"/>
                    <a:pt x="1784" y="261"/>
                    <a:pt x="1756" y="234"/>
                  </a:cubicBezTo>
                  <a:cubicBezTo>
                    <a:pt x="1715" y="165"/>
                    <a:pt x="1647" y="110"/>
                    <a:pt x="1578" y="83"/>
                  </a:cubicBezTo>
                  <a:cubicBezTo>
                    <a:pt x="1482" y="28"/>
                    <a:pt x="1386" y="14"/>
                    <a:pt x="1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7"/>
            <p:cNvSpPr/>
            <p:nvPr/>
          </p:nvSpPr>
          <p:spPr>
            <a:xfrm>
              <a:off x="6812566" y="2313898"/>
              <a:ext cx="51317" cy="97109"/>
            </a:xfrm>
            <a:custGeom>
              <a:avLst/>
              <a:gdLst/>
              <a:ahLst/>
              <a:cxnLst/>
              <a:rect l="l" t="t" r="r" b="b"/>
              <a:pathLst>
                <a:path w="1291" h="2443" extrusionOk="0">
                  <a:moveTo>
                    <a:pt x="481" y="1"/>
                  </a:moveTo>
                  <a:cubicBezTo>
                    <a:pt x="426" y="1"/>
                    <a:pt x="357" y="15"/>
                    <a:pt x="303" y="28"/>
                  </a:cubicBezTo>
                  <a:cubicBezTo>
                    <a:pt x="248" y="42"/>
                    <a:pt x="193" y="69"/>
                    <a:pt x="138" y="111"/>
                  </a:cubicBezTo>
                  <a:cubicBezTo>
                    <a:pt x="97" y="138"/>
                    <a:pt x="56" y="179"/>
                    <a:pt x="28" y="220"/>
                  </a:cubicBezTo>
                  <a:cubicBezTo>
                    <a:pt x="1" y="275"/>
                    <a:pt x="1" y="330"/>
                    <a:pt x="14" y="385"/>
                  </a:cubicBezTo>
                  <a:cubicBezTo>
                    <a:pt x="28" y="440"/>
                    <a:pt x="42" y="536"/>
                    <a:pt x="83" y="645"/>
                  </a:cubicBezTo>
                  <a:cubicBezTo>
                    <a:pt x="110" y="769"/>
                    <a:pt x="152" y="906"/>
                    <a:pt x="193" y="1057"/>
                  </a:cubicBezTo>
                  <a:cubicBezTo>
                    <a:pt x="234" y="1208"/>
                    <a:pt x="289" y="1372"/>
                    <a:pt x="344" y="1523"/>
                  </a:cubicBezTo>
                  <a:cubicBezTo>
                    <a:pt x="399" y="1688"/>
                    <a:pt x="440" y="1839"/>
                    <a:pt x="495" y="1976"/>
                  </a:cubicBezTo>
                  <a:cubicBezTo>
                    <a:pt x="536" y="2127"/>
                    <a:pt x="591" y="2223"/>
                    <a:pt x="632" y="2319"/>
                  </a:cubicBezTo>
                  <a:cubicBezTo>
                    <a:pt x="645" y="2346"/>
                    <a:pt x="673" y="2374"/>
                    <a:pt x="700" y="2401"/>
                  </a:cubicBezTo>
                  <a:cubicBezTo>
                    <a:pt x="728" y="2428"/>
                    <a:pt x="783" y="2442"/>
                    <a:pt x="824" y="2442"/>
                  </a:cubicBezTo>
                  <a:cubicBezTo>
                    <a:pt x="892" y="2442"/>
                    <a:pt x="961" y="2428"/>
                    <a:pt x="1043" y="2401"/>
                  </a:cubicBezTo>
                  <a:cubicBezTo>
                    <a:pt x="1112" y="2387"/>
                    <a:pt x="1180" y="2346"/>
                    <a:pt x="1221" y="2305"/>
                  </a:cubicBezTo>
                  <a:cubicBezTo>
                    <a:pt x="1263" y="2264"/>
                    <a:pt x="1276" y="2223"/>
                    <a:pt x="1290" y="2168"/>
                  </a:cubicBezTo>
                  <a:cubicBezTo>
                    <a:pt x="1290" y="2127"/>
                    <a:pt x="1290" y="2072"/>
                    <a:pt x="1276" y="2017"/>
                  </a:cubicBezTo>
                  <a:cubicBezTo>
                    <a:pt x="1208" y="1839"/>
                    <a:pt x="1139" y="1674"/>
                    <a:pt x="1084" y="1510"/>
                  </a:cubicBezTo>
                  <a:cubicBezTo>
                    <a:pt x="1029" y="1345"/>
                    <a:pt x="975" y="1167"/>
                    <a:pt x="906" y="975"/>
                  </a:cubicBezTo>
                  <a:cubicBezTo>
                    <a:pt x="851" y="783"/>
                    <a:pt x="796" y="577"/>
                    <a:pt x="741" y="371"/>
                  </a:cubicBezTo>
                  <a:cubicBezTo>
                    <a:pt x="714" y="289"/>
                    <a:pt x="700" y="220"/>
                    <a:pt x="687" y="165"/>
                  </a:cubicBezTo>
                  <a:cubicBezTo>
                    <a:pt x="673" y="111"/>
                    <a:pt x="632" y="69"/>
                    <a:pt x="591" y="28"/>
                  </a:cubicBezTo>
                  <a:cubicBezTo>
                    <a:pt x="549" y="1"/>
                    <a:pt x="522" y="1"/>
                    <a:pt x="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7"/>
            <p:cNvSpPr/>
            <p:nvPr/>
          </p:nvSpPr>
          <p:spPr>
            <a:xfrm>
              <a:off x="6849653" y="2285000"/>
              <a:ext cx="82362" cy="104185"/>
            </a:xfrm>
            <a:custGeom>
              <a:avLst/>
              <a:gdLst/>
              <a:ahLst/>
              <a:cxnLst/>
              <a:rect l="l" t="t" r="r" b="b"/>
              <a:pathLst>
                <a:path w="2072" h="2621" extrusionOk="0">
                  <a:moveTo>
                    <a:pt x="1578" y="1"/>
                  </a:moveTo>
                  <a:cubicBezTo>
                    <a:pt x="1509" y="15"/>
                    <a:pt x="1441" y="42"/>
                    <a:pt x="1386" y="56"/>
                  </a:cubicBezTo>
                  <a:lnTo>
                    <a:pt x="275" y="536"/>
                  </a:lnTo>
                  <a:cubicBezTo>
                    <a:pt x="220" y="563"/>
                    <a:pt x="165" y="591"/>
                    <a:pt x="124" y="632"/>
                  </a:cubicBezTo>
                  <a:cubicBezTo>
                    <a:pt x="83" y="659"/>
                    <a:pt x="55" y="687"/>
                    <a:pt x="28" y="728"/>
                  </a:cubicBezTo>
                  <a:cubicBezTo>
                    <a:pt x="0" y="769"/>
                    <a:pt x="0" y="810"/>
                    <a:pt x="28" y="851"/>
                  </a:cubicBezTo>
                  <a:cubicBezTo>
                    <a:pt x="55" y="892"/>
                    <a:pt x="96" y="934"/>
                    <a:pt x="138" y="934"/>
                  </a:cubicBezTo>
                  <a:cubicBezTo>
                    <a:pt x="206" y="934"/>
                    <a:pt x="275" y="934"/>
                    <a:pt x="330" y="920"/>
                  </a:cubicBezTo>
                  <a:cubicBezTo>
                    <a:pt x="398" y="906"/>
                    <a:pt x="467" y="892"/>
                    <a:pt x="535" y="865"/>
                  </a:cubicBezTo>
                  <a:cubicBezTo>
                    <a:pt x="576" y="851"/>
                    <a:pt x="618" y="838"/>
                    <a:pt x="659" y="810"/>
                  </a:cubicBezTo>
                  <a:cubicBezTo>
                    <a:pt x="727" y="961"/>
                    <a:pt x="796" y="1098"/>
                    <a:pt x="851" y="1208"/>
                  </a:cubicBezTo>
                  <a:cubicBezTo>
                    <a:pt x="906" y="1331"/>
                    <a:pt x="961" y="1455"/>
                    <a:pt x="1015" y="1592"/>
                  </a:cubicBezTo>
                  <a:cubicBezTo>
                    <a:pt x="1084" y="1729"/>
                    <a:pt x="1139" y="1866"/>
                    <a:pt x="1194" y="2003"/>
                  </a:cubicBezTo>
                  <a:cubicBezTo>
                    <a:pt x="1249" y="2127"/>
                    <a:pt x="1290" y="2237"/>
                    <a:pt x="1317" y="2333"/>
                  </a:cubicBezTo>
                  <a:cubicBezTo>
                    <a:pt x="1345" y="2415"/>
                    <a:pt x="1386" y="2483"/>
                    <a:pt x="1441" y="2552"/>
                  </a:cubicBezTo>
                  <a:cubicBezTo>
                    <a:pt x="1495" y="2579"/>
                    <a:pt x="1537" y="2607"/>
                    <a:pt x="1591" y="2621"/>
                  </a:cubicBezTo>
                  <a:cubicBezTo>
                    <a:pt x="1660" y="2621"/>
                    <a:pt x="1729" y="2607"/>
                    <a:pt x="1783" y="2593"/>
                  </a:cubicBezTo>
                  <a:cubicBezTo>
                    <a:pt x="1838" y="2566"/>
                    <a:pt x="1893" y="2538"/>
                    <a:pt x="1948" y="2511"/>
                  </a:cubicBezTo>
                  <a:cubicBezTo>
                    <a:pt x="1989" y="2483"/>
                    <a:pt x="2030" y="2456"/>
                    <a:pt x="2044" y="2415"/>
                  </a:cubicBezTo>
                  <a:cubicBezTo>
                    <a:pt x="2071" y="2360"/>
                    <a:pt x="2071" y="2305"/>
                    <a:pt x="2044" y="2250"/>
                  </a:cubicBezTo>
                  <a:cubicBezTo>
                    <a:pt x="2030" y="2209"/>
                    <a:pt x="2003" y="2127"/>
                    <a:pt x="1962" y="2003"/>
                  </a:cubicBezTo>
                  <a:cubicBezTo>
                    <a:pt x="1921" y="1894"/>
                    <a:pt x="1852" y="1770"/>
                    <a:pt x="1811" y="1633"/>
                  </a:cubicBezTo>
                  <a:cubicBezTo>
                    <a:pt x="1756" y="1496"/>
                    <a:pt x="1701" y="1345"/>
                    <a:pt x="1633" y="1208"/>
                  </a:cubicBezTo>
                  <a:lnTo>
                    <a:pt x="1468" y="810"/>
                  </a:lnTo>
                  <a:cubicBezTo>
                    <a:pt x="1413" y="687"/>
                    <a:pt x="1358" y="591"/>
                    <a:pt x="1331" y="536"/>
                  </a:cubicBezTo>
                  <a:lnTo>
                    <a:pt x="1578" y="412"/>
                  </a:lnTo>
                  <a:cubicBezTo>
                    <a:pt x="1633" y="371"/>
                    <a:pt x="1674" y="344"/>
                    <a:pt x="1729" y="303"/>
                  </a:cubicBezTo>
                  <a:cubicBezTo>
                    <a:pt x="1756" y="275"/>
                    <a:pt x="1797" y="234"/>
                    <a:pt x="1811" y="207"/>
                  </a:cubicBezTo>
                  <a:cubicBezTo>
                    <a:pt x="1838" y="165"/>
                    <a:pt x="1838" y="111"/>
                    <a:pt x="1811" y="83"/>
                  </a:cubicBezTo>
                  <a:cubicBezTo>
                    <a:pt x="1797" y="42"/>
                    <a:pt x="1770" y="15"/>
                    <a:pt x="1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7"/>
            <p:cNvSpPr/>
            <p:nvPr/>
          </p:nvSpPr>
          <p:spPr>
            <a:xfrm>
              <a:off x="6973952" y="2260831"/>
              <a:ext cx="86735" cy="90789"/>
            </a:xfrm>
            <a:custGeom>
              <a:avLst/>
              <a:gdLst/>
              <a:ahLst/>
              <a:cxnLst/>
              <a:rect l="l" t="t" r="r" b="b"/>
              <a:pathLst>
                <a:path w="2182" h="2284" extrusionOk="0">
                  <a:moveTo>
                    <a:pt x="1516" y="0"/>
                  </a:moveTo>
                  <a:cubicBezTo>
                    <a:pt x="1455" y="0"/>
                    <a:pt x="1396" y="16"/>
                    <a:pt x="1345" y="47"/>
                  </a:cubicBezTo>
                  <a:cubicBezTo>
                    <a:pt x="1262" y="74"/>
                    <a:pt x="1194" y="115"/>
                    <a:pt x="1139" y="170"/>
                  </a:cubicBezTo>
                  <a:cubicBezTo>
                    <a:pt x="1112" y="211"/>
                    <a:pt x="1098" y="266"/>
                    <a:pt x="1098" y="307"/>
                  </a:cubicBezTo>
                  <a:cubicBezTo>
                    <a:pt x="1098" y="348"/>
                    <a:pt x="1112" y="389"/>
                    <a:pt x="1125" y="431"/>
                  </a:cubicBezTo>
                  <a:lnTo>
                    <a:pt x="1166" y="499"/>
                  </a:lnTo>
                  <a:cubicBezTo>
                    <a:pt x="1180" y="527"/>
                    <a:pt x="1194" y="568"/>
                    <a:pt x="1208" y="609"/>
                  </a:cubicBezTo>
                  <a:cubicBezTo>
                    <a:pt x="1235" y="664"/>
                    <a:pt x="1276" y="746"/>
                    <a:pt x="1317" y="842"/>
                  </a:cubicBezTo>
                  <a:cubicBezTo>
                    <a:pt x="1358" y="952"/>
                    <a:pt x="1400" y="1048"/>
                    <a:pt x="1441" y="1158"/>
                  </a:cubicBezTo>
                  <a:cubicBezTo>
                    <a:pt x="1482" y="1267"/>
                    <a:pt x="1509" y="1377"/>
                    <a:pt x="1537" y="1487"/>
                  </a:cubicBezTo>
                  <a:cubicBezTo>
                    <a:pt x="1550" y="1569"/>
                    <a:pt x="1564" y="1651"/>
                    <a:pt x="1564" y="1747"/>
                  </a:cubicBezTo>
                  <a:cubicBezTo>
                    <a:pt x="1564" y="1802"/>
                    <a:pt x="1537" y="1857"/>
                    <a:pt x="1482" y="1871"/>
                  </a:cubicBezTo>
                  <a:cubicBezTo>
                    <a:pt x="1468" y="1874"/>
                    <a:pt x="1454" y="1876"/>
                    <a:pt x="1441" y="1876"/>
                  </a:cubicBezTo>
                  <a:cubicBezTo>
                    <a:pt x="1401" y="1876"/>
                    <a:pt x="1365" y="1860"/>
                    <a:pt x="1345" y="1830"/>
                  </a:cubicBezTo>
                  <a:cubicBezTo>
                    <a:pt x="1276" y="1761"/>
                    <a:pt x="1235" y="1679"/>
                    <a:pt x="1194" y="1610"/>
                  </a:cubicBezTo>
                  <a:cubicBezTo>
                    <a:pt x="1139" y="1500"/>
                    <a:pt x="1084" y="1391"/>
                    <a:pt x="1043" y="1281"/>
                  </a:cubicBezTo>
                  <a:cubicBezTo>
                    <a:pt x="1002" y="1158"/>
                    <a:pt x="947" y="1034"/>
                    <a:pt x="906" y="911"/>
                  </a:cubicBezTo>
                  <a:cubicBezTo>
                    <a:pt x="865" y="787"/>
                    <a:pt x="837" y="677"/>
                    <a:pt x="810" y="568"/>
                  </a:cubicBezTo>
                  <a:cubicBezTo>
                    <a:pt x="782" y="458"/>
                    <a:pt x="755" y="376"/>
                    <a:pt x="727" y="321"/>
                  </a:cubicBezTo>
                  <a:cubicBezTo>
                    <a:pt x="714" y="239"/>
                    <a:pt x="673" y="170"/>
                    <a:pt x="618" y="115"/>
                  </a:cubicBezTo>
                  <a:cubicBezTo>
                    <a:pt x="577" y="74"/>
                    <a:pt x="522" y="47"/>
                    <a:pt x="467" y="47"/>
                  </a:cubicBezTo>
                  <a:cubicBezTo>
                    <a:pt x="412" y="47"/>
                    <a:pt x="343" y="47"/>
                    <a:pt x="289" y="60"/>
                  </a:cubicBezTo>
                  <a:cubicBezTo>
                    <a:pt x="220" y="88"/>
                    <a:pt x="179" y="115"/>
                    <a:pt x="124" y="143"/>
                  </a:cubicBezTo>
                  <a:cubicBezTo>
                    <a:pt x="83" y="170"/>
                    <a:pt x="42" y="211"/>
                    <a:pt x="28" y="266"/>
                  </a:cubicBezTo>
                  <a:cubicBezTo>
                    <a:pt x="1" y="321"/>
                    <a:pt x="1" y="376"/>
                    <a:pt x="14" y="444"/>
                  </a:cubicBezTo>
                  <a:cubicBezTo>
                    <a:pt x="28" y="472"/>
                    <a:pt x="42" y="554"/>
                    <a:pt x="69" y="650"/>
                  </a:cubicBezTo>
                  <a:cubicBezTo>
                    <a:pt x="97" y="746"/>
                    <a:pt x="124" y="869"/>
                    <a:pt x="165" y="993"/>
                  </a:cubicBezTo>
                  <a:cubicBezTo>
                    <a:pt x="206" y="1116"/>
                    <a:pt x="261" y="1254"/>
                    <a:pt x="316" y="1391"/>
                  </a:cubicBezTo>
                  <a:cubicBezTo>
                    <a:pt x="371" y="1528"/>
                    <a:pt x="439" y="1665"/>
                    <a:pt x="522" y="1788"/>
                  </a:cubicBezTo>
                  <a:cubicBezTo>
                    <a:pt x="604" y="1898"/>
                    <a:pt x="700" y="2008"/>
                    <a:pt x="810" y="2104"/>
                  </a:cubicBezTo>
                  <a:cubicBezTo>
                    <a:pt x="906" y="2186"/>
                    <a:pt x="1029" y="2241"/>
                    <a:pt x="1166" y="2268"/>
                  </a:cubicBezTo>
                  <a:cubicBezTo>
                    <a:pt x="1220" y="2279"/>
                    <a:pt x="1274" y="2284"/>
                    <a:pt x="1328" y="2284"/>
                  </a:cubicBezTo>
                  <a:cubicBezTo>
                    <a:pt x="1564" y="2284"/>
                    <a:pt x="1797" y="2189"/>
                    <a:pt x="1976" y="2022"/>
                  </a:cubicBezTo>
                  <a:cubicBezTo>
                    <a:pt x="2058" y="1926"/>
                    <a:pt x="2113" y="1802"/>
                    <a:pt x="2140" y="1692"/>
                  </a:cubicBezTo>
                  <a:cubicBezTo>
                    <a:pt x="2168" y="1555"/>
                    <a:pt x="2181" y="1432"/>
                    <a:pt x="2168" y="1308"/>
                  </a:cubicBezTo>
                  <a:cubicBezTo>
                    <a:pt x="2154" y="1171"/>
                    <a:pt x="2126" y="1048"/>
                    <a:pt x="2099" y="911"/>
                  </a:cubicBezTo>
                  <a:cubicBezTo>
                    <a:pt x="2072" y="801"/>
                    <a:pt x="2030" y="691"/>
                    <a:pt x="1989" y="568"/>
                  </a:cubicBezTo>
                  <a:cubicBezTo>
                    <a:pt x="1948" y="472"/>
                    <a:pt x="1893" y="362"/>
                    <a:pt x="1838" y="252"/>
                  </a:cubicBezTo>
                  <a:cubicBezTo>
                    <a:pt x="1811" y="184"/>
                    <a:pt x="1784" y="129"/>
                    <a:pt x="1729" y="88"/>
                  </a:cubicBezTo>
                  <a:cubicBezTo>
                    <a:pt x="1688" y="47"/>
                    <a:pt x="1633" y="19"/>
                    <a:pt x="1578" y="5"/>
                  </a:cubicBezTo>
                  <a:cubicBezTo>
                    <a:pt x="1557" y="2"/>
                    <a:pt x="1537" y="0"/>
                    <a:pt x="15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7"/>
            <p:cNvSpPr/>
            <p:nvPr/>
          </p:nvSpPr>
          <p:spPr>
            <a:xfrm>
              <a:off x="7048643" y="2229826"/>
              <a:ext cx="81805" cy="102714"/>
            </a:xfrm>
            <a:custGeom>
              <a:avLst/>
              <a:gdLst/>
              <a:ahLst/>
              <a:cxnLst/>
              <a:rect l="l" t="t" r="r" b="b"/>
              <a:pathLst>
                <a:path w="2058" h="2584" extrusionOk="0">
                  <a:moveTo>
                    <a:pt x="1029" y="401"/>
                  </a:moveTo>
                  <a:cubicBezTo>
                    <a:pt x="1070" y="401"/>
                    <a:pt x="1112" y="401"/>
                    <a:pt x="1153" y="429"/>
                  </a:cubicBezTo>
                  <a:cubicBezTo>
                    <a:pt x="1180" y="456"/>
                    <a:pt x="1208" y="484"/>
                    <a:pt x="1221" y="525"/>
                  </a:cubicBezTo>
                  <a:cubicBezTo>
                    <a:pt x="1249" y="566"/>
                    <a:pt x="1262" y="621"/>
                    <a:pt x="1290" y="689"/>
                  </a:cubicBezTo>
                  <a:cubicBezTo>
                    <a:pt x="1317" y="744"/>
                    <a:pt x="1358" y="840"/>
                    <a:pt x="1400" y="977"/>
                  </a:cubicBezTo>
                  <a:cubicBezTo>
                    <a:pt x="1441" y="1046"/>
                    <a:pt x="1454" y="1128"/>
                    <a:pt x="1427" y="1211"/>
                  </a:cubicBezTo>
                  <a:cubicBezTo>
                    <a:pt x="1427" y="1265"/>
                    <a:pt x="1386" y="1320"/>
                    <a:pt x="1345" y="1361"/>
                  </a:cubicBezTo>
                  <a:cubicBezTo>
                    <a:pt x="1304" y="1403"/>
                    <a:pt x="1249" y="1444"/>
                    <a:pt x="1194" y="1457"/>
                  </a:cubicBezTo>
                  <a:lnTo>
                    <a:pt x="824" y="470"/>
                  </a:lnTo>
                  <a:cubicBezTo>
                    <a:pt x="892" y="429"/>
                    <a:pt x="961" y="401"/>
                    <a:pt x="1029" y="401"/>
                  </a:cubicBezTo>
                  <a:close/>
                  <a:moveTo>
                    <a:pt x="1189" y="0"/>
                  </a:moveTo>
                  <a:cubicBezTo>
                    <a:pt x="1053" y="0"/>
                    <a:pt x="918" y="25"/>
                    <a:pt x="782" y="58"/>
                  </a:cubicBezTo>
                  <a:cubicBezTo>
                    <a:pt x="604" y="86"/>
                    <a:pt x="440" y="154"/>
                    <a:pt x="275" y="237"/>
                  </a:cubicBezTo>
                  <a:cubicBezTo>
                    <a:pt x="193" y="292"/>
                    <a:pt x="110" y="347"/>
                    <a:pt x="55" y="429"/>
                  </a:cubicBezTo>
                  <a:cubicBezTo>
                    <a:pt x="14" y="484"/>
                    <a:pt x="1" y="525"/>
                    <a:pt x="1" y="552"/>
                  </a:cubicBezTo>
                  <a:cubicBezTo>
                    <a:pt x="14" y="580"/>
                    <a:pt x="42" y="607"/>
                    <a:pt x="69" y="621"/>
                  </a:cubicBezTo>
                  <a:cubicBezTo>
                    <a:pt x="97" y="635"/>
                    <a:pt x="110" y="635"/>
                    <a:pt x="124" y="648"/>
                  </a:cubicBezTo>
                  <a:lnTo>
                    <a:pt x="261" y="1005"/>
                  </a:lnTo>
                  <a:cubicBezTo>
                    <a:pt x="289" y="1115"/>
                    <a:pt x="330" y="1238"/>
                    <a:pt x="385" y="1361"/>
                  </a:cubicBezTo>
                  <a:lnTo>
                    <a:pt x="508" y="1759"/>
                  </a:lnTo>
                  <a:cubicBezTo>
                    <a:pt x="563" y="1883"/>
                    <a:pt x="604" y="2006"/>
                    <a:pt x="632" y="2116"/>
                  </a:cubicBezTo>
                  <a:lnTo>
                    <a:pt x="755" y="2472"/>
                  </a:lnTo>
                  <a:cubicBezTo>
                    <a:pt x="796" y="2514"/>
                    <a:pt x="851" y="2555"/>
                    <a:pt x="906" y="2568"/>
                  </a:cubicBezTo>
                  <a:cubicBezTo>
                    <a:pt x="937" y="2579"/>
                    <a:pt x="969" y="2583"/>
                    <a:pt x="1000" y="2583"/>
                  </a:cubicBezTo>
                  <a:cubicBezTo>
                    <a:pt x="1051" y="2583"/>
                    <a:pt x="1102" y="2572"/>
                    <a:pt x="1153" y="2555"/>
                  </a:cubicBezTo>
                  <a:cubicBezTo>
                    <a:pt x="1208" y="2527"/>
                    <a:pt x="1276" y="2514"/>
                    <a:pt x="1317" y="2472"/>
                  </a:cubicBezTo>
                  <a:cubicBezTo>
                    <a:pt x="1372" y="2445"/>
                    <a:pt x="1400" y="2418"/>
                    <a:pt x="1427" y="2376"/>
                  </a:cubicBezTo>
                  <a:cubicBezTo>
                    <a:pt x="1454" y="2322"/>
                    <a:pt x="1454" y="2253"/>
                    <a:pt x="1427" y="2198"/>
                  </a:cubicBezTo>
                  <a:cubicBezTo>
                    <a:pt x="1386" y="2061"/>
                    <a:pt x="1345" y="1938"/>
                    <a:pt x="1304" y="1814"/>
                  </a:cubicBezTo>
                  <a:cubicBezTo>
                    <a:pt x="1413" y="1787"/>
                    <a:pt x="1509" y="1745"/>
                    <a:pt x="1605" y="1704"/>
                  </a:cubicBezTo>
                  <a:cubicBezTo>
                    <a:pt x="1701" y="1663"/>
                    <a:pt x="1784" y="1595"/>
                    <a:pt x="1852" y="1526"/>
                  </a:cubicBezTo>
                  <a:cubicBezTo>
                    <a:pt x="1934" y="1457"/>
                    <a:pt x="1989" y="1375"/>
                    <a:pt x="2017" y="1279"/>
                  </a:cubicBezTo>
                  <a:cubicBezTo>
                    <a:pt x="2058" y="1156"/>
                    <a:pt x="2058" y="1032"/>
                    <a:pt x="2017" y="909"/>
                  </a:cubicBezTo>
                  <a:cubicBezTo>
                    <a:pt x="1962" y="744"/>
                    <a:pt x="1921" y="607"/>
                    <a:pt x="1880" y="511"/>
                  </a:cubicBezTo>
                  <a:cubicBezTo>
                    <a:pt x="1852" y="429"/>
                    <a:pt x="1825" y="360"/>
                    <a:pt x="1811" y="319"/>
                  </a:cubicBezTo>
                  <a:cubicBezTo>
                    <a:pt x="1797" y="278"/>
                    <a:pt x="1784" y="250"/>
                    <a:pt x="1756" y="237"/>
                  </a:cubicBezTo>
                  <a:cubicBezTo>
                    <a:pt x="1715" y="168"/>
                    <a:pt x="1646" y="113"/>
                    <a:pt x="1578" y="72"/>
                  </a:cubicBezTo>
                  <a:cubicBezTo>
                    <a:pt x="1482" y="31"/>
                    <a:pt x="1386" y="4"/>
                    <a:pt x="1276" y="4"/>
                  </a:cubicBezTo>
                  <a:cubicBezTo>
                    <a:pt x="1247" y="1"/>
                    <a:pt x="1218" y="0"/>
                    <a:pt x="1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7"/>
            <p:cNvSpPr/>
            <p:nvPr/>
          </p:nvSpPr>
          <p:spPr>
            <a:xfrm>
              <a:off x="7125520" y="2215437"/>
              <a:ext cx="56207" cy="92339"/>
            </a:xfrm>
            <a:custGeom>
              <a:avLst/>
              <a:gdLst/>
              <a:ahLst/>
              <a:cxnLst/>
              <a:rect l="l" t="t" r="r" b="b"/>
              <a:pathLst>
                <a:path w="1414" h="2323" extrusionOk="0">
                  <a:moveTo>
                    <a:pt x="442" y="0"/>
                  </a:moveTo>
                  <a:cubicBezTo>
                    <a:pt x="390" y="0"/>
                    <a:pt x="337" y="7"/>
                    <a:pt x="289" y="23"/>
                  </a:cubicBezTo>
                  <a:lnTo>
                    <a:pt x="234" y="50"/>
                  </a:lnTo>
                  <a:cubicBezTo>
                    <a:pt x="165" y="64"/>
                    <a:pt x="97" y="91"/>
                    <a:pt x="55" y="146"/>
                  </a:cubicBezTo>
                  <a:cubicBezTo>
                    <a:pt x="28" y="160"/>
                    <a:pt x="0" y="201"/>
                    <a:pt x="0" y="228"/>
                  </a:cubicBezTo>
                  <a:cubicBezTo>
                    <a:pt x="0" y="242"/>
                    <a:pt x="0" y="270"/>
                    <a:pt x="0" y="283"/>
                  </a:cubicBezTo>
                  <a:lnTo>
                    <a:pt x="398" y="1435"/>
                  </a:lnTo>
                  <a:cubicBezTo>
                    <a:pt x="439" y="1490"/>
                    <a:pt x="494" y="1531"/>
                    <a:pt x="563" y="1545"/>
                  </a:cubicBezTo>
                  <a:cubicBezTo>
                    <a:pt x="593" y="1550"/>
                    <a:pt x="623" y="1553"/>
                    <a:pt x="653" y="1553"/>
                  </a:cubicBezTo>
                  <a:cubicBezTo>
                    <a:pt x="705" y="1553"/>
                    <a:pt x="758" y="1544"/>
                    <a:pt x="810" y="1518"/>
                  </a:cubicBezTo>
                  <a:lnTo>
                    <a:pt x="837" y="1518"/>
                  </a:lnTo>
                  <a:cubicBezTo>
                    <a:pt x="906" y="1504"/>
                    <a:pt x="974" y="1463"/>
                    <a:pt x="1043" y="1422"/>
                  </a:cubicBezTo>
                  <a:cubicBezTo>
                    <a:pt x="1070" y="1394"/>
                    <a:pt x="1084" y="1353"/>
                    <a:pt x="1098" y="1326"/>
                  </a:cubicBezTo>
                  <a:cubicBezTo>
                    <a:pt x="1098" y="1298"/>
                    <a:pt x="1098" y="1285"/>
                    <a:pt x="1098" y="1271"/>
                  </a:cubicBezTo>
                  <a:lnTo>
                    <a:pt x="700" y="132"/>
                  </a:lnTo>
                  <a:lnTo>
                    <a:pt x="673" y="91"/>
                  </a:lnTo>
                  <a:cubicBezTo>
                    <a:pt x="645" y="50"/>
                    <a:pt x="604" y="23"/>
                    <a:pt x="549" y="9"/>
                  </a:cubicBezTo>
                  <a:cubicBezTo>
                    <a:pt x="515" y="3"/>
                    <a:pt x="479" y="0"/>
                    <a:pt x="442" y="0"/>
                  </a:cubicBezTo>
                  <a:close/>
                  <a:moveTo>
                    <a:pt x="1087" y="1682"/>
                  </a:moveTo>
                  <a:cubicBezTo>
                    <a:pt x="1020" y="1682"/>
                    <a:pt x="949" y="1697"/>
                    <a:pt x="878" y="1723"/>
                  </a:cubicBezTo>
                  <a:lnTo>
                    <a:pt x="865" y="1723"/>
                  </a:lnTo>
                  <a:lnTo>
                    <a:pt x="837" y="1737"/>
                  </a:lnTo>
                  <a:cubicBezTo>
                    <a:pt x="796" y="1751"/>
                    <a:pt x="769" y="1765"/>
                    <a:pt x="727" y="1778"/>
                  </a:cubicBezTo>
                  <a:cubicBezTo>
                    <a:pt x="700" y="1806"/>
                    <a:pt x="659" y="1833"/>
                    <a:pt x="645" y="1874"/>
                  </a:cubicBezTo>
                  <a:cubicBezTo>
                    <a:pt x="631" y="1915"/>
                    <a:pt x="631" y="1970"/>
                    <a:pt x="645" y="2011"/>
                  </a:cubicBezTo>
                  <a:cubicBezTo>
                    <a:pt x="645" y="2011"/>
                    <a:pt x="645" y="2025"/>
                    <a:pt x="645" y="2025"/>
                  </a:cubicBezTo>
                  <a:cubicBezTo>
                    <a:pt x="673" y="2094"/>
                    <a:pt x="700" y="2162"/>
                    <a:pt x="727" y="2217"/>
                  </a:cubicBezTo>
                  <a:cubicBezTo>
                    <a:pt x="769" y="2258"/>
                    <a:pt x="810" y="2300"/>
                    <a:pt x="865" y="2313"/>
                  </a:cubicBezTo>
                  <a:cubicBezTo>
                    <a:pt x="899" y="2319"/>
                    <a:pt x="930" y="2322"/>
                    <a:pt x="962" y="2322"/>
                  </a:cubicBezTo>
                  <a:cubicBezTo>
                    <a:pt x="1006" y="2322"/>
                    <a:pt x="1050" y="2316"/>
                    <a:pt x="1098" y="2300"/>
                  </a:cubicBezTo>
                  <a:cubicBezTo>
                    <a:pt x="1194" y="2272"/>
                    <a:pt x="1276" y="2217"/>
                    <a:pt x="1358" y="2162"/>
                  </a:cubicBezTo>
                  <a:cubicBezTo>
                    <a:pt x="1399" y="2094"/>
                    <a:pt x="1413" y="2025"/>
                    <a:pt x="1386" y="1957"/>
                  </a:cubicBezTo>
                  <a:cubicBezTo>
                    <a:pt x="1372" y="1943"/>
                    <a:pt x="1372" y="1915"/>
                    <a:pt x="1358" y="1902"/>
                  </a:cubicBezTo>
                  <a:cubicBezTo>
                    <a:pt x="1331" y="1819"/>
                    <a:pt x="1276" y="1751"/>
                    <a:pt x="1194" y="1696"/>
                  </a:cubicBezTo>
                  <a:cubicBezTo>
                    <a:pt x="1160" y="1686"/>
                    <a:pt x="1124" y="1682"/>
                    <a:pt x="1087" y="16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2191;p37">
            <a:hlinkClick r:id="" action="ppaction://noaction"/>
            <a:extLst>
              <a:ext uri="{FF2B5EF4-FFF2-40B4-BE49-F238E27FC236}">
                <a16:creationId xmlns:a16="http://schemas.microsoft.com/office/drawing/2014/main" id="{623AAAE3-3454-4B08-A40E-EB0FAF1AAB93}"/>
              </a:ext>
            </a:extLst>
          </p:cNvPr>
          <p:cNvSpPr/>
          <p:nvPr/>
        </p:nvSpPr>
        <p:spPr>
          <a:xfrm>
            <a:off x="7520177" y="161924"/>
            <a:ext cx="852298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Thank..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2215;p37">
            <a:extLst>
              <a:ext uri="{FF2B5EF4-FFF2-40B4-BE49-F238E27FC236}">
                <a16:creationId xmlns:a16="http://schemas.microsoft.com/office/drawing/2014/main" id="{7C10F0F8-F8CF-4A4B-AB3D-9269A8CE78CB}"/>
              </a:ext>
            </a:extLst>
          </p:cNvPr>
          <p:cNvSpPr/>
          <p:nvPr/>
        </p:nvSpPr>
        <p:spPr>
          <a:xfrm>
            <a:off x="8135948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2205;p37">
            <a:extLst>
              <a:ext uri="{FF2B5EF4-FFF2-40B4-BE49-F238E27FC236}">
                <a16:creationId xmlns:a16="http://schemas.microsoft.com/office/drawing/2014/main" id="{715281E1-6101-4D11-B4D1-559B6046AE42}"/>
              </a:ext>
            </a:extLst>
          </p:cNvPr>
          <p:cNvSpPr txBox="1">
            <a:spLocks/>
          </p:cNvSpPr>
          <p:nvPr/>
        </p:nvSpPr>
        <p:spPr>
          <a:xfrm>
            <a:off x="3174872" y="1373999"/>
            <a:ext cx="2529456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ID" dirty="0" err="1"/>
              <a:t>Sekolah</a:t>
            </a:r>
            <a:r>
              <a:rPr lang="en-ID" dirty="0"/>
              <a:t> </a:t>
            </a:r>
            <a:r>
              <a:rPr lang="en-ID" dirty="0" err="1"/>
              <a:t>Vokasi</a:t>
            </a:r>
            <a:endParaRPr lang="en-ID" dirty="0"/>
          </a:p>
          <a:p>
            <a:pPr marL="0" indent="0"/>
            <a:r>
              <a:rPr lang="en-ID" dirty="0" err="1"/>
              <a:t>Institut</a:t>
            </a:r>
            <a:r>
              <a:rPr lang="en-ID" dirty="0"/>
              <a:t> </a:t>
            </a:r>
            <a:r>
              <a:rPr lang="en-ID" dirty="0" err="1"/>
              <a:t>Pertanian</a:t>
            </a:r>
            <a:r>
              <a:rPr lang="en-ID" dirty="0"/>
              <a:t> Bogor</a:t>
            </a:r>
          </a:p>
        </p:txBody>
      </p:sp>
      <p:sp>
        <p:nvSpPr>
          <p:cNvPr id="102" name="Google Shape;2205;p37">
            <a:extLst>
              <a:ext uri="{FF2B5EF4-FFF2-40B4-BE49-F238E27FC236}">
                <a16:creationId xmlns:a16="http://schemas.microsoft.com/office/drawing/2014/main" id="{BDE93EED-FB43-4844-889A-B44EA3E63239}"/>
              </a:ext>
            </a:extLst>
          </p:cNvPr>
          <p:cNvSpPr txBox="1">
            <a:spLocks/>
          </p:cNvSpPr>
          <p:nvPr/>
        </p:nvSpPr>
        <p:spPr>
          <a:xfrm>
            <a:off x="3010202" y="3278006"/>
            <a:ext cx="2858795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ID" dirty="0" err="1"/>
              <a:t>Algoritma</a:t>
            </a:r>
            <a:r>
              <a:rPr lang="en-ID" dirty="0"/>
              <a:t> &amp; </a:t>
            </a:r>
            <a:r>
              <a:rPr lang="en-ID" dirty="0" err="1"/>
              <a:t>Pemrograman</a:t>
            </a:r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8" name="Google Shape;5408;p91"/>
          <p:cNvGrpSpPr/>
          <p:nvPr/>
        </p:nvGrpSpPr>
        <p:grpSpPr>
          <a:xfrm>
            <a:off x="4459775" y="1500675"/>
            <a:ext cx="3782700" cy="2733900"/>
            <a:chOff x="4459775" y="1500675"/>
            <a:chExt cx="3782700" cy="2733900"/>
          </a:xfrm>
        </p:grpSpPr>
        <p:sp>
          <p:nvSpPr>
            <p:cNvPr id="5409" name="Google Shape;5409;p91"/>
            <p:cNvSpPr/>
            <p:nvPr/>
          </p:nvSpPr>
          <p:spPr>
            <a:xfrm>
              <a:off x="4459775" y="1500675"/>
              <a:ext cx="3782700" cy="27339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91"/>
            <p:cNvSpPr/>
            <p:nvPr/>
          </p:nvSpPr>
          <p:spPr>
            <a:xfrm>
              <a:off x="4770651" y="3979502"/>
              <a:ext cx="118139" cy="130036"/>
            </a:xfrm>
            <a:custGeom>
              <a:avLst/>
              <a:gdLst/>
              <a:ahLst/>
              <a:cxnLst/>
              <a:rect l="l" t="t" r="r" b="b"/>
              <a:pathLst>
                <a:path w="9295" h="10231" extrusionOk="0">
                  <a:moveTo>
                    <a:pt x="1007" y="0"/>
                  </a:moveTo>
                  <a:cubicBezTo>
                    <a:pt x="482" y="0"/>
                    <a:pt x="0" y="421"/>
                    <a:pt x="0" y="1007"/>
                  </a:cubicBezTo>
                  <a:lnTo>
                    <a:pt x="0" y="5115"/>
                  </a:lnTo>
                  <a:lnTo>
                    <a:pt x="0" y="9225"/>
                  </a:lnTo>
                  <a:cubicBezTo>
                    <a:pt x="0" y="9811"/>
                    <a:pt x="482" y="10231"/>
                    <a:pt x="1007" y="10231"/>
                  </a:cubicBezTo>
                  <a:cubicBezTo>
                    <a:pt x="1174" y="10231"/>
                    <a:pt x="1346" y="10188"/>
                    <a:pt x="1508" y="10095"/>
                  </a:cubicBezTo>
                  <a:lnTo>
                    <a:pt x="5067" y="8041"/>
                  </a:lnTo>
                  <a:lnTo>
                    <a:pt x="8624" y="5987"/>
                  </a:lnTo>
                  <a:cubicBezTo>
                    <a:pt x="9294" y="5600"/>
                    <a:pt x="9294" y="4633"/>
                    <a:pt x="8624" y="4246"/>
                  </a:cubicBezTo>
                  <a:lnTo>
                    <a:pt x="5067" y="2192"/>
                  </a:lnTo>
                  <a:lnTo>
                    <a:pt x="1508" y="136"/>
                  </a:lnTo>
                  <a:cubicBezTo>
                    <a:pt x="1346" y="43"/>
                    <a:pt x="1174" y="0"/>
                    <a:pt x="1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91"/>
            <p:cNvSpPr/>
            <p:nvPr/>
          </p:nvSpPr>
          <p:spPr>
            <a:xfrm>
              <a:off x="5219428" y="3991640"/>
              <a:ext cx="96049" cy="105722"/>
            </a:xfrm>
            <a:custGeom>
              <a:avLst/>
              <a:gdLst/>
              <a:ahLst/>
              <a:cxnLst/>
              <a:rect l="l" t="t" r="r" b="b"/>
              <a:pathLst>
                <a:path w="7557" h="8318" extrusionOk="0">
                  <a:moveTo>
                    <a:pt x="819" y="1"/>
                  </a:moveTo>
                  <a:cubicBezTo>
                    <a:pt x="392" y="1"/>
                    <a:pt x="0" y="343"/>
                    <a:pt x="0" y="819"/>
                  </a:cubicBezTo>
                  <a:lnTo>
                    <a:pt x="0" y="4160"/>
                  </a:lnTo>
                  <a:lnTo>
                    <a:pt x="0" y="7499"/>
                  </a:lnTo>
                  <a:cubicBezTo>
                    <a:pt x="0" y="7976"/>
                    <a:pt x="392" y="8317"/>
                    <a:pt x="818" y="8317"/>
                  </a:cubicBezTo>
                  <a:cubicBezTo>
                    <a:pt x="954" y="8317"/>
                    <a:pt x="1094" y="8282"/>
                    <a:pt x="1226" y="8206"/>
                  </a:cubicBezTo>
                  <a:lnTo>
                    <a:pt x="4119" y="6536"/>
                  </a:lnTo>
                  <a:lnTo>
                    <a:pt x="7011" y="4866"/>
                  </a:lnTo>
                  <a:cubicBezTo>
                    <a:pt x="7556" y="4552"/>
                    <a:pt x="7556" y="3766"/>
                    <a:pt x="7011" y="3452"/>
                  </a:cubicBezTo>
                  <a:lnTo>
                    <a:pt x="4119" y="1782"/>
                  </a:lnTo>
                  <a:lnTo>
                    <a:pt x="1226" y="112"/>
                  </a:lnTo>
                  <a:cubicBezTo>
                    <a:pt x="1094" y="36"/>
                    <a:pt x="955" y="1"/>
                    <a:pt x="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91"/>
            <p:cNvSpPr/>
            <p:nvPr/>
          </p:nvSpPr>
          <p:spPr>
            <a:xfrm>
              <a:off x="5296298" y="3991640"/>
              <a:ext cx="96024" cy="105722"/>
            </a:xfrm>
            <a:custGeom>
              <a:avLst/>
              <a:gdLst/>
              <a:ahLst/>
              <a:cxnLst/>
              <a:rect l="l" t="t" r="r" b="b"/>
              <a:pathLst>
                <a:path w="7555" h="8318" extrusionOk="0">
                  <a:moveTo>
                    <a:pt x="819" y="1"/>
                  </a:moveTo>
                  <a:cubicBezTo>
                    <a:pt x="392" y="1"/>
                    <a:pt x="0" y="343"/>
                    <a:pt x="0" y="819"/>
                  </a:cubicBezTo>
                  <a:lnTo>
                    <a:pt x="0" y="4160"/>
                  </a:lnTo>
                  <a:lnTo>
                    <a:pt x="0" y="7501"/>
                  </a:lnTo>
                  <a:cubicBezTo>
                    <a:pt x="0" y="7978"/>
                    <a:pt x="392" y="8318"/>
                    <a:pt x="819" y="8318"/>
                  </a:cubicBezTo>
                  <a:cubicBezTo>
                    <a:pt x="955" y="8318"/>
                    <a:pt x="1094" y="8283"/>
                    <a:pt x="1226" y="8208"/>
                  </a:cubicBezTo>
                  <a:lnTo>
                    <a:pt x="4119" y="6538"/>
                  </a:lnTo>
                  <a:lnTo>
                    <a:pt x="7010" y="4868"/>
                  </a:lnTo>
                  <a:cubicBezTo>
                    <a:pt x="7555" y="4553"/>
                    <a:pt x="7555" y="3766"/>
                    <a:pt x="7010" y="3453"/>
                  </a:cubicBezTo>
                  <a:lnTo>
                    <a:pt x="4119" y="1783"/>
                  </a:lnTo>
                  <a:lnTo>
                    <a:pt x="1226" y="112"/>
                  </a:lnTo>
                  <a:cubicBezTo>
                    <a:pt x="1095" y="36"/>
                    <a:pt x="955" y="1"/>
                    <a:pt x="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91"/>
            <p:cNvSpPr/>
            <p:nvPr/>
          </p:nvSpPr>
          <p:spPr>
            <a:xfrm>
              <a:off x="5379193" y="3991666"/>
              <a:ext cx="22814" cy="105709"/>
            </a:xfrm>
            <a:custGeom>
              <a:avLst/>
              <a:gdLst/>
              <a:ahLst/>
              <a:cxnLst/>
              <a:rect l="l" t="t" r="r" b="b"/>
              <a:pathLst>
                <a:path w="1795" h="8317" extrusionOk="0">
                  <a:moveTo>
                    <a:pt x="897" y="0"/>
                  </a:moveTo>
                  <a:cubicBezTo>
                    <a:pt x="402" y="2"/>
                    <a:pt x="1" y="402"/>
                    <a:pt x="1" y="897"/>
                  </a:cubicBezTo>
                  <a:lnTo>
                    <a:pt x="1" y="7419"/>
                  </a:lnTo>
                  <a:cubicBezTo>
                    <a:pt x="1" y="7913"/>
                    <a:pt x="402" y="8315"/>
                    <a:pt x="897" y="8317"/>
                  </a:cubicBezTo>
                  <a:cubicBezTo>
                    <a:pt x="1392" y="8315"/>
                    <a:pt x="1793" y="7913"/>
                    <a:pt x="1795" y="7419"/>
                  </a:cubicBezTo>
                  <a:lnTo>
                    <a:pt x="1795" y="897"/>
                  </a:lnTo>
                  <a:cubicBezTo>
                    <a:pt x="1793" y="402"/>
                    <a:pt x="1392" y="2"/>
                    <a:pt x="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91"/>
            <p:cNvSpPr/>
            <p:nvPr/>
          </p:nvSpPr>
          <p:spPr>
            <a:xfrm>
              <a:off x="5536212" y="3983328"/>
              <a:ext cx="96291" cy="122321"/>
            </a:xfrm>
            <a:custGeom>
              <a:avLst/>
              <a:gdLst/>
              <a:ahLst/>
              <a:cxnLst/>
              <a:rect l="l" t="t" r="r" b="b"/>
              <a:pathLst>
                <a:path w="7576" h="9624" extrusionOk="0">
                  <a:moveTo>
                    <a:pt x="6934" y="1"/>
                  </a:moveTo>
                  <a:cubicBezTo>
                    <a:pt x="6770" y="1"/>
                    <a:pt x="6613" y="68"/>
                    <a:pt x="6500" y="188"/>
                  </a:cubicBezTo>
                  <a:lnTo>
                    <a:pt x="3216" y="2289"/>
                  </a:lnTo>
                  <a:lnTo>
                    <a:pt x="632" y="2289"/>
                  </a:lnTo>
                  <a:cubicBezTo>
                    <a:pt x="285" y="2294"/>
                    <a:pt x="5" y="2574"/>
                    <a:pt x="0" y="2921"/>
                  </a:cubicBezTo>
                  <a:lnTo>
                    <a:pt x="0" y="6707"/>
                  </a:lnTo>
                  <a:cubicBezTo>
                    <a:pt x="5" y="7054"/>
                    <a:pt x="285" y="7334"/>
                    <a:pt x="632" y="7339"/>
                  </a:cubicBezTo>
                  <a:lnTo>
                    <a:pt x="3216" y="7339"/>
                  </a:lnTo>
                  <a:lnTo>
                    <a:pt x="6500" y="9441"/>
                  </a:lnTo>
                  <a:cubicBezTo>
                    <a:pt x="6621" y="9560"/>
                    <a:pt x="6782" y="9624"/>
                    <a:pt x="6945" y="9624"/>
                  </a:cubicBezTo>
                  <a:cubicBezTo>
                    <a:pt x="7026" y="9624"/>
                    <a:pt x="7107" y="9608"/>
                    <a:pt x="7184" y="9577"/>
                  </a:cubicBezTo>
                  <a:cubicBezTo>
                    <a:pt x="7419" y="9479"/>
                    <a:pt x="7572" y="9252"/>
                    <a:pt x="7575" y="8998"/>
                  </a:cubicBezTo>
                  <a:lnTo>
                    <a:pt x="7575" y="631"/>
                  </a:lnTo>
                  <a:cubicBezTo>
                    <a:pt x="7571" y="284"/>
                    <a:pt x="7290" y="5"/>
                    <a:pt x="6945" y="1"/>
                  </a:cubicBezTo>
                  <a:cubicBezTo>
                    <a:pt x="6941" y="1"/>
                    <a:pt x="6938" y="1"/>
                    <a:pt x="69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91"/>
            <p:cNvSpPr/>
            <p:nvPr/>
          </p:nvSpPr>
          <p:spPr>
            <a:xfrm>
              <a:off x="5644184" y="4014404"/>
              <a:ext cx="30631" cy="60220"/>
            </a:xfrm>
            <a:custGeom>
              <a:avLst/>
              <a:gdLst/>
              <a:ahLst/>
              <a:cxnLst/>
              <a:rect l="l" t="t" r="r" b="b"/>
              <a:pathLst>
                <a:path w="2410" h="4738" extrusionOk="0">
                  <a:moveTo>
                    <a:pt x="652" y="1"/>
                  </a:moveTo>
                  <a:cubicBezTo>
                    <a:pt x="646" y="1"/>
                    <a:pt x="640" y="1"/>
                    <a:pt x="634" y="1"/>
                  </a:cubicBezTo>
                  <a:cubicBezTo>
                    <a:pt x="632" y="1"/>
                    <a:pt x="630" y="1"/>
                    <a:pt x="628" y="1"/>
                  </a:cubicBezTo>
                  <a:cubicBezTo>
                    <a:pt x="465" y="1"/>
                    <a:pt x="306" y="67"/>
                    <a:pt x="191" y="184"/>
                  </a:cubicBezTo>
                  <a:cubicBezTo>
                    <a:pt x="68" y="301"/>
                    <a:pt x="0" y="463"/>
                    <a:pt x="3" y="633"/>
                  </a:cubicBezTo>
                  <a:cubicBezTo>
                    <a:pt x="3" y="770"/>
                    <a:pt x="43" y="888"/>
                    <a:pt x="121" y="983"/>
                  </a:cubicBezTo>
                  <a:cubicBezTo>
                    <a:pt x="202" y="1080"/>
                    <a:pt x="300" y="1164"/>
                    <a:pt x="408" y="1229"/>
                  </a:cubicBezTo>
                  <a:cubicBezTo>
                    <a:pt x="520" y="1299"/>
                    <a:pt x="632" y="1374"/>
                    <a:pt x="743" y="1457"/>
                  </a:cubicBezTo>
                  <a:cubicBezTo>
                    <a:pt x="854" y="1540"/>
                    <a:pt x="951" y="1656"/>
                    <a:pt x="1029" y="1808"/>
                  </a:cubicBezTo>
                  <a:cubicBezTo>
                    <a:pt x="1108" y="1959"/>
                    <a:pt x="1147" y="2146"/>
                    <a:pt x="1147" y="2369"/>
                  </a:cubicBezTo>
                  <a:cubicBezTo>
                    <a:pt x="1147" y="2592"/>
                    <a:pt x="1109" y="2781"/>
                    <a:pt x="1029" y="2932"/>
                  </a:cubicBezTo>
                  <a:cubicBezTo>
                    <a:pt x="950" y="3083"/>
                    <a:pt x="855" y="3199"/>
                    <a:pt x="743" y="3282"/>
                  </a:cubicBezTo>
                  <a:cubicBezTo>
                    <a:pt x="632" y="3365"/>
                    <a:pt x="520" y="3440"/>
                    <a:pt x="408" y="3509"/>
                  </a:cubicBezTo>
                  <a:cubicBezTo>
                    <a:pt x="300" y="3576"/>
                    <a:pt x="204" y="3659"/>
                    <a:pt x="121" y="3756"/>
                  </a:cubicBezTo>
                  <a:cubicBezTo>
                    <a:pt x="43" y="3850"/>
                    <a:pt x="3" y="3969"/>
                    <a:pt x="3" y="4107"/>
                  </a:cubicBezTo>
                  <a:cubicBezTo>
                    <a:pt x="0" y="4276"/>
                    <a:pt x="68" y="4438"/>
                    <a:pt x="191" y="4555"/>
                  </a:cubicBezTo>
                  <a:cubicBezTo>
                    <a:pt x="306" y="4673"/>
                    <a:pt x="465" y="4738"/>
                    <a:pt x="628" y="4738"/>
                  </a:cubicBezTo>
                  <a:cubicBezTo>
                    <a:pt x="630" y="4738"/>
                    <a:pt x="632" y="4738"/>
                    <a:pt x="634" y="4738"/>
                  </a:cubicBezTo>
                  <a:cubicBezTo>
                    <a:pt x="733" y="4738"/>
                    <a:pt x="815" y="4722"/>
                    <a:pt x="880" y="4689"/>
                  </a:cubicBezTo>
                  <a:cubicBezTo>
                    <a:pt x="1341" y="4503"/>
                    <a:pt x="1710" y="4195"/>
                    <a:pt x="1991" y="3765"/>
                  </a:cubicBezTo>
                  <a:cubicBezTo>
                    <a:pt x="2270" y="3334"/>
                    <a:pt x="2410" y="2869"/>
                    <a:pt x="2410" y="2368"/>
                  </a:cubicBezTo>
                  <a:cubicBezTo>
                    <a:pt x="2409" y="1869"/>
                    <a:pt x="2270" y="1401"/>
                    <a:pt x="1991" y="968"/>
                  </a:cubicBezTo>
                  <a:cubicBezTo>
                    <a:pt x="1712" y="534"/>
                    <a:pt x="1341" y="228"/>
                    <a:pt x="880" y="51"/>
                  </a:cubicBezTo>
                  <a:cubicBezTo>
                    <a:pt x="809" y="18"/>
                    <a:pt x="731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91"/>
            <p:cNvSpPr/>
            <p:nvPr/>
          </p:nvSpPr>
          <p:spPr>
            <a:xfrm>
              <a:off x="5656728" y="3984853"/>
              <a:ext cx="50179" cy="119334"/>
            </a:xfrm>
            <a:custGeom>
              <a:avLst/>
              <a:gdLst/>
              <a:ahLst/>
              <a:cxnLst/>
              <a:rect l="l" t="t" r="r" b="b"/>
              <a:pathLst>
                <a:path w="3948" h="9389" extrusionOk="0">
                  <a:moveTo>
                    <a:pt x="633" y="0"/>
                  </a:moveTo>
                  <a:cubicBezTo>
                    <a:pt x="287" y="5"/>
                    <a:pt x="7" y="284"/>
                    <a:pt x="2" y="631"/>
                  </a:cubicBezTo>
                  <a:cubicBezTo>
                    <a:pt x="2" y="888"/>
                    <a:pt x="131" y="1081"/>
                    <a:pt x="386" y="1213"/>
                  </a:cubicBezTo>
                  <a:cubicBezTo>
                    <a:pt x="756" y="1403"/>
                    <a:pt x="1007" y="1548"/>
                    <a:pt x="1137" y="1647"/>
                  </a:cubicBezTo>
                  <a:cubicBezTo>
                    <a:pt x="2110" y="2357"/>
                    <a:pt x="2685" y="3489"/>
                    <a:pt x="2685" y="4694"/>
                  </a:cubicBezTo>
                  <a:cubicBezTo>
                    <a:pt x="2685" y="5899"/>
                    <a:pt x="2110" y="7032"/>
                    <a:pt x="1137" y="7742"/>
                  </a:cubicBezTo>
                  <a:cubicBezTo>
                    <a:pt x="1005" y="7840"/>
                    <a:pt x="756" y="7984"/>
                    <a:pt x="386" y="8176"/>
                  </a:cubicBezTo>
                  <a:cubicBezTo>
                    <a:pt x="131" y="8308"/>
                    <a:pt x="2" y="8501"/>
                    <a:pt x="2" y="8758"/>
                  </a:cubicBezTo>
                  <a:cubicBezTo>
                    <a:pt x="1" y="8925"/>
                    <a:pt x="69" y="9086"/>
                    <a:pt x="190" y="9201"/>
                  </a:cubicBezTo>
                  <a:cubicBezTo>
                    <a:pt x="306" y="9321"/>
                    <a:pt x="465" y="9389"/>
                    <a:pt x="633" y="9389"/>
                  </a:cubicBezTo>
                  <a:cubicBezTo>
                    <a:pt x="636" y="9389"/>
                    <a:pt x="640" y="9389"/>
                    <a:pt x="643" y="9389"/>
                  </a:cubicBezTo>
                  <a:cubicBezTo>
                    <a:pt x="727" y="9389"/>
                    <a:pt x="812" y="9371"/>
                    <a:pt x="890" y="9340"/>
                  </a:cubicBezTo>
                  <a:cubicBezTo>
                    <a:pt x="1811" y="8952"/>
                    <a:pt x="2551" y="8331"/>
                    <a:pt x="3109" y="7479"/>
                  </a:cubicBezTo>
                  <a:cubicBezTo>
                    <a:pt x="3667" y="6627"/>
                    <a:pt x="3947" y="5700"/>
                    <a:pt x="3948" y="4694"/>
                  </a:cubicBezTo>
                  <a:cubicBezTo>
                    <a:pt x="3948" y="3689"/>
                    <a:pt x="3667" y="2759"/>
                    <a:pt x="3109" y="1907"/>
                  </a:cubicBezTo>
                  <a:cubicBezTo>
                    <a:pt x="2550" y="1055"/>
                    <a:pt x="1810" y="436"/>
                    <a:pt x="890" y="49"/>
                  </a:cubicBezTo>
                  <a:cubicBezTo>
                    <a:pt x="809" y="16"/>
                    <a:pt x="722" y="0"/>
                    <a:pt x="6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91"/>
            <p:cNvSpPr/>
            <p:nvPr/>
          </p:nvSpPr>
          <p:spPr>
            <a:xfrm>
              <a:off x="5017797" y="3991666"/>
              <a:ext cx="22814" cy="105709"/>
            </a:xfrm>
            <a:custGeom>
              <a:avLst/>
              <a:gdLst/>
              <a:ahLst/>
              <a:cxnLst/>
              <a:rect l="l" t="t" r="r" b="b"/>
              <a:pathLst>
                <a:path w="1795" h="8317" extrusionOk="0">
                  <a:moveTo>
                    <a:pt x="899" y="0"/>
                  </a:moveTo>
                  <a:cubicBezTo>
                    <a:pt x="404" y="2"/>
                    <a:pt x="2" y="402"/>
                    <a:pt x="1" y="897"/>
                  </a:cubicBezTo>
                  <a:lnTo>
                    <a:pt x="1" y="7419"/>
                  </a:lnTo>
                  <a:cubicBezTo>
                    <a:pt x="2" y="7913"/>
                    <a:pt x="404" y="8315"/>
                    <a:pt x="899" y="8317"/>
                  </a:cubicBezTo>
                  <a:cubicBezTo>
                    <a:pt x="1393" y="8315"/>
                    <a:pt x="1793" y="7913"/>
                    <a:pt x="1795" y="7419"/>
                  </a:cubicBezTo>
                  <a:lnTo>
                    <a:pt x="1795" y="897"/>
                  </a:lnTo>
                  <a:cubicBezTo>
                    <a:pt x="1793" y="402"/>
                    <a:pt x="1393" y="2"/>
                    <a:pt x="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91"/>
            <p:cNvSpPr/>
            <p:nvPr/>
          </p:nvSpPr>
          <p:spPr>
            <a:xfrm>
              <a:off x="5065472" y="3991666"/>
              <a:ext cx="22802" cy="105709"/>
            </a:xfrm>
            <a:custGeom>
              <a:avLst/>
              <a:gdLst/>
              <a:ahLst/>
              <a:cxnLst/>
              <a:rect l="l" t="t" r="r" b="b"/>
              <a:pathLst>
                <a:path w="1794" h="8317" extrusionOk="0">
                  <a:moveTo>
                    <a:pt x="897" y="0"/>
                  </a:moveTo>
                  <a:cubicBezTo>
                    <a:pt x="402" y="2"/>
                    <a:pt x="0" y="402"/>
                    <a:pt x="0" y="897"/>
                  </a:cubicBezTo>
                  <a:lnTo>
                    <a:pt x="0" y="7419"/>
                  </a:lnTo>
                  <a:cubicBezTo>
                    <a:pt x="0" y="7913"/>
                    <a:pt x="402" y="8315"/>
                    <a:pt x="897" y="8317"/>
                  </a:cubicBezTo>
                  <a:cubicBezTo>
                    <a:pt x="1391" y="8315"/>
                    <a:pt x="1792" y="7913"/>
                    <a:pt x="1793" y="7419"/>
                  </a:cubicBezTo>
                  <a:lnTo>
                    <a:pt x="1793" y="897"/>
                  </a:lnTo>
                  <a:cubicBezTo>
                    <a:pt x="1792" y="402"/>
                    <a:pt x="1391" y="2"/>
                    <a:pt x="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91"/>
            <p:cNvSpPr/>
            <p:nvPr/>
          </p:nvSpPr>
          <p:spPr>
            <a:xfrm>
              <a:off x="7360046" y="3952417"/>
              <a:ext cx="184181" cy="184206"/>
            </a:xfrm>
            <a:custGeom>
              <a:avLst/>
              <a:gdLst/>
              <a:ahLst/>
              <a:cxnLst/>
              <a:rect l="l" t="t" r="r" b="b"/>
              <a:pathLst>
                <a:path w="14491" h="14493" extrusionOk="0">
                  <a:moveTo>
                    <a:pt x="7207" y="3992"/>
                  </a:moveTo>
                  <a:cubicBezTo>
                    <a:pt x="9001" y="3992"/>
                    <a:pt x="10461" y="5452"/>
                    <a:pt x="10461" y="7246"/>
                  </a:cubicBezTo>
                  <a:cubicBezTo>
                    <a:pt x="10461" y="9041"/>
                    <a:pt x="9001" y="10501"/>
                    <a:pt x="7207" y="10501"/>
                  </a:cubicBezTo>
                  <a:cubicBezTo>
                    <a:pt x="5413" y="10501"/>
                    <a:pt x="3954" y="9041"/>
                    <a:pt x="3954" y="7246"/>
                  </a:cubicBezTo>
                  <a:cubicBezTo>
                    <a:pt x="3954" y="5452"/>
                    <a:pt x="5413" y="3992"/>
                    <a:pt x="7207" y="3992"/>
                  </a:cubicBezTo>
                  <a:close/>
                  <a:moveTo>
                    <a:pt x="5637" y="1"/>
                  </a:moveTo>
                  <a:lnTo>
                    <a:pt x="5637" y="2027"/>
                  </a:lnTo>
                  <a:cubicBezTo>
                    <a:pt x="5309" y="2126"/>
                    <a:pt x="4992" y="2255"/>
                    <a:pt x="4688" y="2413"/>
                  </a:cubicBezTo>
                  <a:lnTo>
                    <a:pt x="3422" y="1148"/>
                  </a:lnTo>
                  <a:lnTo>
                    <a:pt x="3260" y="986"/>
                  </a:lnTo>
                  <a:lnTo>
                    <a:pt x="3097" y="1148"/>
                  </a:lnTo>
                  <a:lnTo>
                    <a:pt x="1201" y="3042"/>
                  </a:lnTo>
                  <a:lnTo>
                    <a:pt x="1039" y="3205"/>
                  </a:lnTo>
                  <a:lnTo>
                    <a:pt x="1201" y="3367"/>
                  </a:lnTo>
                  <a:lnTo>
                    <a:pt x="2440" y="4606"/>
                  </a:lnTo>
                  <a:cubicBezTo>
                    <a:pt x="2257" y="4934"/>
                    <a:pt x="2109" y="5280"/>
                    <a:pt x="1999" y="5638"/>
                  </a:cubicBezTo>
                  <a:lnTo>
                    <a:pt x="1" y="5638"/>
                  </a:lnTo>
                  <a:lnTo>
                    <a:pt x="1" y="8778"/>
                  </a:lnTo>
                  <a:lnTo>
                    <a:pt x="1977" y="8778"/>
                  </a:lnTo>
                  <a:cubicBezTo>
                    <a:pt x="2090" y="9163"/>
                    <a:pt x="2245" y="9535"/>
                    <a:pt x="2440" y="9887"/>
                  </a:cubicBezTo>
                  <a:lnTo>
                    <a:pt x="1201" y="11124"/>
                  </a:lnTo>
                  <a:lnTo>
                    <a:pt x="1039" y="11286"/>
                  </a:lnTo>
                  <a:lnTo>
                    <a:pt x="1201" y="11449"/>
                  </a:lnTo>
                  <a:lnTo>
                    <a:pt x="3097" y="13343"/>
                  </a:lnTo>
                  <a:lnTo>
                    <a:pt x="3260" y="13506"/>
                  </a:lnTo>
                  <a:lnTo>
                    <a:pt x="3422" y="13343"/>
                  </a:lnTo>
                  <a:lnTo>
                    <a:pt x="4688" y="12078"/>
                  </a:lnTo>
                  <a:cubicBezTo>
                    <a:pt x="5014" y="12249"/>
                    <a:pt x="5358" y="12387"/>
                    <a:pt x="5714" y="12488"/>
                  </a:cubicBezTo>
                  <a:lnTo>
                    <a:pt x="5714" y="14492"/>
                  </a:lnTo>
                  <a:lnTo>
                    <a:pt x="8853" y="14492"/>
                  </a:lnTo>
                  <a:lnTo>
                    <a:pt x="8853" y="12444"/>
                  </a:lnTo>
                  <a:cubicBezTo>
                    <a:pt x="9172" y="12342"/>
                    <a:pt x="9482" y="12211"/>
                    <a:pt x="9778" y="12053"/>
                  </a:cubicBezTo>
                  <a:lnTo>
                    <a:pt x="11070" y="13345"/>
                  </a:lnTo>
                  <a:lnTo>
                    <a:pt x="11232" y="13507"/>
                  </a:lnTo>
                  <a:lnTo>
                    <a:pt x="11394" y="13345"/>
                  </a:lnTo>
                  <a:lnTo>
                    <a:pt x="13289" y="11450"/>
                  </a:lnTo>
                  <a:lnTo>
                    <a:pt x="13451" y="11288"/>
                  </a:lnTo>
                  <a:lnTo>
                    <a:pt x="13289" y="11125"/>
                  </a:lnTo>
                  <a:lnTo>
                    <a:pt x="12001" y="9838"/>
                  </a:lnTo>
                  <a:cubicBezTo>
                    <a:pt x="12171" y="9525"/>
                    <a:pt x="12310" y="9196"/>
                    <a:pt x="12416" y="8854"/>
                  </a:cubicBezTo>
                  <a:lnTo>
                    <a:pt x="14491" y="8854"/>
                  </a:lnTo>
                  <a:lnTo>
                    <a:pt x="14491" y="5715"/>
                  </a:lnTo>
                  <a:lnTo>
                    <a:pt x="12438" y="5715"/>
                  </a:lnTo>
                  <a:cubicBezTo>
                    <a:pt x="12331" y="5347"/>
                    <a:pt x="12184" y="4992"/>
                    <a:pt x="12001" y="4655"/>
                  </a:cubicBezTo>
                  <a:lnTo>
                    <a:pt x="13289" y="3369"/>
                  </a:lnTo>
                  <a:lnTo>
                    <a:pt x="13451" y="3206"/>
                  </a:lnTo>
                  <a:lnTo>
                    <a:pt x="13289" y="3044"/>
                  </a:lnTo>
                  <a:lnTo>
                    <a:pt x="11394" y="1148"/>
                  </a:lnTo>
                  <a:lnTo>
                    <a:pt x="11232" y="986"/>
                  </a:lnTo>
                  <a:lnTo>
                    <a:pt x="11070" y="1148"/>
                  </a:lnTo>
                  <a:lnTo>
                    <a:pt x="9778" y="2440"/>
                  </a:lnTo>
                  <a:cubicBezTo>
                    <a:pt x="9459" y="2269"/>
                    <a:pt x="9123" y="2130"/>
                    <a:pt x="8776" y="2027"/>
                  </a:cubicBezTo>
                  <a:lnTo>
                    <a:pt x="87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91"/>
            <p:cNvSpPr/>
            <p:nvPr/>
          </p:nvSpPr>
          <p:spPr>
            <a:xfrm>
              <a:off x="7685931" y="3955061"/>
              <a:ext cx="240054" cy="178906"/>
            </a:xfrm>
            <a:custGeom>
              <a:avLst/>
              <a:gdLst/>
              <a:ahLst/>
              <a:cxnLst/>
              <a:rect l="l" t="t" r="r" b="b"/>
              <a:pathLst>
                <a:path w="18887" h="14076" extrusionOk="0">
                  <a:moveTo>
                    <a:pt x="17173" y="1715"/>
                  </a:moveTo>
                  <a:lnTo>
                    <a:pt x="17173" y="12362"/>
                  </a:lnTo>
                  <a:lnTo>
                    <a:pt x="1715" y="12362"/>
                  </a:lnTo>
                  <a:lnTo>
                    <a:pt x="1715" y="1715"/>
                  </a:lnTo>
                  <a:close/>
                  <a:moveTo>
                    <a:pt x="857" y="1"/>
                  </a:moveTo>
                  <a:cubicBezTo>
                    <a:pt x="385" y="1"/>
                    <a:pt x="1" y="385"/>
                    <a:pt x="1" y="859"/>
                  </a:cubicBezTo>
                  <a:lnTo>
                    <a:pt x="1" y="13218"/>
                  </a:lnTo>
                  <a:cubicBezTo>
                    <a:pt x="1" y="13692"/>
                    <a:pt x="385" y="14076"/>
                    <a:pt x="857" y="14076"/>
                  </a:cubicBezTo>
                  <a:lnTo>
                    <a:pt x="18029" y="14076"/>
                  </a:lnTo>
                  <a:cubicBezTo>
                    <a:pt x="18503" y="14076"/>
                    <a:pt x="18887" y="13692"/>
                    <a:pt x="18887" y="13218"/>
                  </a:cubicBezTo>
                  <a:lnTo>
                    <a:pt x="18887" y="859"/>
                  </a:lnTo>
                  <a:cubicBezTo>
                    <a:pt x="18887" y="385"/>
                    <a:pt x="18503" y="1"/>
                    <a:pt x="180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91"/>
            <p:cNvSpPr/>
            <p:nvPr/>
          </p:nvSpPr>
          <p:spPr>
            <a:xfrm>
              <a:off x="4534817" y="3761996"/>
              <a:ext cx="3631666" cy="59318"/>
            </a:xfrm>
            <a:custGeom>
              <a:avLst/>
              <a:gdLst/>
              <a:ahLst/>
              <a:cxnLst/>
              <a:rect l="l" t="t" r="r" b="b"/>
              <a:pathLst>
                <a:path w="285733" h="4667" extrusionOk="0">
                  <a:moveTo>
                    <a:pt x="0" y="1"/>
                  </a:moveTo>
                  <a:lnTo>
                    <a:pt x="0" y="4667"/>
                  </a:lnTo>
                  <a:lnTo>
                    <a:pt x="285732" y="4667"/>
                  </a:lnTo>
                  <a:lnTo>
                    <a:pt x="2857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91"/>
            <p:cNvSpPr/>
            <p:nvPr/>
          </p:nvSpPr>
          <p:spPr>
            <a:xfrm>
              <a:off x="4534817" y="3761996"/>
              <a:ext cx="700194" cy="59318"/>
            </a:xfrm>
            <a:custGeom>
              <a:avLst/>
              <a:gdLst/>
              <a:ahLst/>
              <a:cxnLst/>
              <a:rect l="l" t="t" r="r" b="b"/>
              <a:pathLst>
                <a:path w="55090" h="4667" extrusionOk="0">
                  <a:moveTo>
                    <a:pt x="0" y="1"/>
                  </a:moveTo>
                  <a:lnTo>
                    <a:pt x="0" y="4667"/>
                  </a:lnTo>
                  <a:lnTo>
                    <a:pt x="55090" y="4667"/>
                  </a:lnTo>
                  <a:lnTo>
                    <a:pt x="550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91"/>
            <p:cNvSpPr/>
            <p:nvPr/>
          </p:nvSpPr>
          <p:spPr>
            <a:xfrm>
              <a:off x="5172846" y="3735025"/>
              <a:ext cx="124329" cy="113272"/>
            </a:xfrm>
            <a:custGeom>
              <a:avLst/>
              <a:gdLst/>
              <a:ahLst/>
              <a:cxnLst/>
              <a:rect l="l" t="t" r="r" b="b"/>
              <a:pathLst>
                <a:path w="9782" h="8912" extrusionOk="0">
                  <a:moveTo>
                    <a:pt x="4891" y="1"/>
                  </a:moveTo>
                  <a:cubicBezTo>
                    <a:pt x="3751" y="1"/>
                    <a:pt x="2611" y="436"/>
                    <a:pt x="1741" y="1306"/>
                  </a:cubicBezTo>
                  <a:cubicBezTo>
                    <a:pt x="0" y="3046"/>
                    <a:pt x="0" y="5866"/>
                    <a:pt x="1741" y="7606"/>
                  </a:cubicBezTo>
                  <a:cubicBezTo>
                    <a:pt x="2611" y="8476"/>
                    <a:pt x="3751" y="8911"/>
                    <a:pt x="4891" y="8911"/>
                  </a:cubicBezTo>
                  <a:cubicBezTo>
                    <a:pt x="6031" y="8911"/>
                    <a:pt x="7171" y="8476"/>
                    <a:pt x="8040" y="7606"/>
                  </a:cubicBezTo>
                  <a:cubicBezTo>
                    <a:pt x="9781" y="5866"/>
                    <a:pt x="9781" y="3046"/>
                    <a:pt x="8040" y="1306"/>
                  </a:cubicBezTo>
                  <a:cubicBezTo>
                    <a:pt x="7171" y="436"/>
                    <a:pt x="6031" y="1"/>
                    <a:pt x="4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8" name="Google Shape;5448;p91"/>
          <p:cNvSpPr/>
          <p:nvPr/>
        </p:nvSpPr>
        <p:spPr>
          <a:xfrm>
            <a:off x="149700" y="481075"/>
            <a:ext cx="8844600" cy="448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9" name="Google Shape;5449;p91"/>
          <p:cNvSpPr/>
          <p:nvPr/>
        </p:nvSpPr>
        <p:spPr>
          <a:xfrm>
            <a:off x="896638" y="569561"/>
            <a:ext cx="7701000" cy="271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Youtube</a:t>
            </a:r>
            <a:endParaRPr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450" name="Google Shape;5450;p91"/>
          <p:cNvGrpSpPr/>
          <p:nvPr/>
        </p:nvGrpSpPr>
        <p:grpSpPr>
          <a:xfrm rot="10800000">
            <a:off x="251851" y="625909"/>
            <a:ext cx="190812" cy="158839"/>
            <a:chOff x="3360936" y="63413"/>
            <a:chExt cx="489263" cy="407175"/>
          </a:xfrm>
        </p:grpSpPr>
        <p:sp>
          <p:nvSpPr>
            <p:cNvPr id="5451" name="Google Shape;5451;p91"/>
            <p:cNvSpPr/>
            <p:nvPr/>
          </p:nvSpPr>
          <p:spPr>
            <a:xfrm>
              <a:off x="3589008" y="63413"/>
              <a:ext cx="261190" cy="407175"/>
            </a:xfrm>
            <a:custGeom>
              <a:avLst/>
              <a:gdLst/>
              <a:ahLst/>
              <a:cxnLst/>
              <a:rect l="l" t="t" r="r" b="b"/>
              <a:pathLst>
                <a:path w="16573" h="16287" extrusionOk="0">
                  <a:moveTo>
                    <a:pt x="142" y="0"/>
                  </a:moveTo>
                  <a:lnTo>
                    <a:pt x="16573" y="8286"/>
                  </a:lnTo>
                  <a:lnTo>
                    <a:pt x="0" y="16287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452" name="Google Shape;5452;p91"/>
            <p:cNvCxnSpPr/>
            <p:nvPr/>
          </p:nvCxnSpPr>
          <p:spPr>
            <a:xfrm>
              <a:off x="3360936" y="269148"/>
              <a:ext cx="47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53" name="Google Shape;5453;p91"/>
          <p:cNvGrpSpPr/>
          <p:nvPr/>
        </p:nvGrpSpPr>
        <p:grpSpPr>
          <a:xfrm rot="10800000" flipH="1">
            <a:off x="546363" y="625909"/>
            <a:ext cx="190812" cy="158839"/>
            <a:chOff x="3360936" y="63413"/>
            <a:chExt cx="489263" cy="407175"/>
          </a:xfrm>
        </p:grpSpPr>
        <p:sp>
          <p:nvSpPr>
            <p:cNvPr id="5454" name="Google Shape;5454;p91"/>
            <p:cNvSpPr/>
            <p:nvPr/>
          </p:nvSpPr>
          <p:spPr>
            <a:xfrm>
              <a:off x="3589008" y="63413"/>
              <a:ext cx="261190" cy="407175"/>
            </a:xfrm>
            <a:custGeom>
              <a:avLst/>
              <a:gdLst/>
              <a:ahLst/>
              <a:cxnLst/>
              <a:rect l="l" t="t" r="r" b="b"/>
              <a:pathLst>
                <a:path w="16573" h="16287" extrusionOk="0">
                  <a:moveTo>
                    <a:pt x="142" y="0"/>
                  </a:moveTo>
                  <a:lnTo>
                    <a:pt x="16573" y="8286"/>
                  </a:lnTo>
                  <a:lnTo>
                    <a:pt x="0" y="16287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455" name="Google Shape;5455;p91"/>
            <p:cNvCxnSpPr/>
            <p:nvPr/>
          </p:nvCxnSpPr>
          <p:spPr>
            <a:xfrm>
              <a:off x="3360936" y="269148"/>
              <a:ext cx="47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56" name="Google Shape;5456;p91"/>
          <p:cNvSpPr/>
          <p:nvPr/>
        </p:nvSpPr>
        <p:spPr>
          <a:xfrm>
            <a:off x="8636950" y="569575"/>
            <a:ext cx="271500" cy="27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7" name="Google Shape;5457;p91"/>
          <p:cNvSpPr/>
          <p:nvPr/>
        </p:nvSpPr>
        <p:spPr>
          <a:xfrm>
            <a:off x="8289200" y="612025"/>
            <a:ext cx="196200" cy="186600"/>
          </a:xfrm>
          <a:prstGeom prst="star5">
            <a:avLst>
              <a:gd name="adj" fmla="val 23618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8" name="Google Shape;5458;p91"/>
          <p:cNvSpPr txBox="1">
            <a:spLocks noGrp="1"/>
          </p:cNvSpPr>
          <p:nvPr>
            <p:ph type="title"/>
          </p:nvPr>
        </p:nvSpPr>
        <p:spPr>
          <a:xfrm>
            <a:off x="673317" y="2195871"/>
            <a:ext cx="2940300" cy="7472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Tonton Juga di Youtube!</a:t>
            </a:r>
            <a:endParaRPr dirty="0"/>
          </a:p>
        </p:txBody>
      </p:sp>
      <p:sp>
        <p:nvSpPr>
          <p:cNvPr id="5459" name="Google Shape;5459;p91"/>
          <p:cNvSpPr txBox="1">
            <a:spLocks noGrp="1"/>
          </p:cNvSpPr>
          <p:nvPr>
            <p:ph type="subTitle" idx="1"/>
          </p:nvPr>
        </p:nvSpPr>
        <p:spPr>
          <a:xfrm>
            <a:off x="493052" y="3031666"/>
            <a:ext cx="3479944" cy="711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https://www.youtube.com/channel/UCbBBD5GH4dWtkMTsD7Lagsw</a:t>
            </a:r>
            <a:endParaRPr dirty="0"/>
          </a:p>
        </p:txBody>
      </p:sp>
      <p:pic>
        <p:nvPicPr>
          <p:cNvPr id="5460" name="Google Shape;5460;p91"/>
          <p:cNvPicPr preferRelativeResize="0"/>
          <p:nvPr/>
        </p:nvPicPr>
        <p:blipFill>
          <a:blip r:embed="rId3"/>
          <a:srcRect l="235" r="235"/>
          <a:stretch/>
        </p:blipFill>
        <p:spPr>
          <a:xfrm>
            <a:off x="4534825" y="1594500"/>
            <a:ext cx="3631649" cy="2059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61" name="Google Shape;5461;p91"/>
          <p:cNvGrpSpPr/>
          <p:nvPr/>
        </p:nvGrpSpPr>
        <p:grpSpPr>
          <a:xfrm>
            <a:off x="5854870" y="2128676"/>
            <a:ext cx="991558" cy="991545"/>
            <a:chOff x="5854865" y="2128672"/>
            <a:chExt cx="991558" cy="991545"/>
          </a:xfrm>
        </p:grpSpPr>
        <p:sp>
          <p:nvSpPr>
            <p:cNvPr id="5462" name="Google Shape;5462;p91"/>
            <p:cNvSpPr/>
            <p:nvPr/>
          </p:nvSpPr>
          <p:spPr>
            <a:xfrm>
              <a:off x="5854865" y="2128672"/>
              <a:ext cx="991558" cy="991545"/>
            </a:xfrm>
            <a:custGeom>
              <a:avLst/>
              <a:gdLst/>
              <a:ahLst/>
              <a:cxnLst/>
              <a:rect l="l" t="t" r="r" b="b"/>
              <a:pathLst>
                <a:path w="78014" h="78013" extrusionOk="0">
                  <a:moveTo>
                    <a:pt x="39007" y="2857"/>
                  </a:moveTo>
                  <a:cubicBezTo>
                    <a:pt x="58940" y="2857"/>
                    <a:pt x="75156" y="19073"/>
                    <a:pt x="75156" y="39006"/>
                  </a:cubicBezTo>
                  <a:cubicBezTo>
                    <a:pt x="75156" y="58939"/>
                    <a:pt x="58939" y="75155"/>
                    <a:pt x="39007" y="75155"/>
                  </a:cubicBezTo>
                  <a:cubicBezTo>
                    <a:pt x="19074" y="75155"/>
                    <a:pt x="2858" y="58939"/>
                    <a:pt x="2858" y="39006"/>
                  </a:cubicBezTo>
                  <a:cubicBezTo>
                    <a:pt x="2858" y="19073"/>
                    <a:pt x="19074" y="2857"/>
                    <a:pt x="39007" y="2857"/>
                  </a:cubicBezTo>
                  <a:close/>
                  <a:moveTo>
                    <a:pt x="39007" y="0"/>
                  </a:moveTo>
                  <a:cubicBezTo>
                    <a:pt x="17499" y="0"/>
                    <a:pt x="1" y="17498"/>
                    <a:pt x="1" y="39006"/>
                  </a:cubicBezTo>
                  <a:cubicBezTo>
                    <a:pt x="1" y="60515"/>
                    <a:pt x="17499" y="78013"/>
                    <a:pt x="39007" y="78013"/>
                  </a:cubicBezTo>
                  <a:cubicBezTo>
                    <a:pt x="60516" y="78013"/>
                    <a:pt x="78014" y="60516"/>
                    <a:pt x="78014" y="39006"/>
                  </a:cubicBezTo>
                  <a:cubicBezTo>
                    <a:pt x="78014" y="17498"/>
                    <a:pt x="60514" y="0"/>
                    <a:pt x="39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91"/>
            <p:cNvSpPr/>
            <p:nvPr/>
          </p:nvSpPr>
          <p:spPr>
            <a:xfrm>
              <a:off x="6212130" y="2417189"/>
              <a:ext cx="376597" cy="414524"/>
            </a:xfrm>
            <a:custGeom>
              <a:avLst/>
              <a:gdLst/>
              <a:ahLst/>
              <a:cxnLst/>
              <a:rect l="l" t="t" r="r" b="b"/>
              <a:pathLst>
                <a:path w="29630" h="32614" extrusionOk="0">
                  <a:moveTo>
                    <a:pt x="3210" y="0"/>
                  </a:moveTo>
                  <a:cubicBezTo>
                    <a:pt x="1536" y="0"/>
                    <a:pt x="1" y="1339"/>
                    <a:pt x="1" y="3209"/>
                  </a:cubicBezTo>
                  <a:lnTo>
                    <a:pt x="1" y="16306"/>
                  </a:lnTo>
                  <a:lnTo>
                    <a:pt x="1" y="29405"/>
                  </a:lnTo>
                  <a:cubicBezTo>
                    <a:pt x="1" y="31275"/>
                    <a:pt x="1536" y="32614"/>
                    <a:pt x="3210" y="32614"/>
                  </a:cubicBezTo>
                  <a:cubicBezTo>
                    <a:pt x="3743" y="32614"/>
                    <a:pt x="4291" y="32478"/>
                    <a:pt x="4807" y="32180"/>
                  </a:cubicBezTo>
                  <a:lnTo>
                    <a:pt x="16150" y="25631"/>
                  </a:lnTo>
                  <a:lnTo>
                    <a:pt x="27494" y="19082"/>
                  </a:lnTo>
                  <a:cubicBezTo>
                    <a:pt x="29629" y="17849"/>
                    <a:pt x="29629" y="14766"/>
                    <a:pt x="27494" y="13533"/>
                  </a:cubicBezTo>
                  <a:lnTo>
                    <a:pt x="16150" y="6983"/>
                  </a:lnTo>
                  <a:lnTo>
                    <a:pt x="4807" y="434"/>
                  </a:lnTo>
                  <a:cubicBezTo>
                    <a:pt x="4291" y="136"/>
                    <a:pt x="3743" y="0"/>
                    <a:pt x="3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4" name="Google Shape;5464;p91"/>
          <p:cNvGrpSpPr/>
          <p:nvPr/>
        </p:nvGrpSpPr>
        <p:grpSpPr>
          <a:xfrm rot="-509768">
            <a:off x="3053052" y="1489427"/>
            <a:ext cx="1046091" cy="1289286"/>
            <a:chOff x="389475" y="461950"/>
            <a:chExt cx="1588578" cy="1881611"/>
          </a:xfrm>
        </p:grpSpPr>
        <p:sp>
          <p:nvSpPr>
            <p:cNvPr id="5465" name="Google Shape;5465;p91"/>
            <p:cNvSpPr/>
            <p:nvPr/>
          </p:nvSpPr>
          <p:spPr>
            <a:xfrm>
              <a:off x="389475" y="461950"/>
              <a:ext cx="1588578" cy="1881611"/>
            </a:xfrm>
            <a:custGeom>
              <a:avLst/>
              <a:gdLst/>
              <a:ahLst/>
              <a:cxnLst/>
              <a:rect l="l" t="t" r="r" b="b"/>
              <a:pathLst>
                <a:path w="24450" h="28959" extrusionOk="0">
                  <a:moveTo>
                    <a:pt x="13031" y="1"/>
                  </a:moveTo>
                  <a:cubicBezTo>
                    <a:pt x="12823" y="9"/>
                    <a:pt x="12624" y="33"/>
                    <a:pt x="12424" y="73"/>
                  </a:cubicBezTo>
                  <a:lnTo>
                    <a:pt x="12241" y="113"/>
                  </a:lnTo>
                  <a:cubicBezTo>
                    <a:pt x="12105" y="145"/>
                    <a:pt x="11977" y="192"/>
                    <a:pt x="11842" y="248"/>
                  </a:cubicBezTo>
                  <a:cubicBezTo>
                    <a:pt x="11682" y="312"/>
                    <a:pt x="11531" y="400"/>
                    <a:pt x="11395" y="504"/>
                  </a:cubicBezTo>
                  <a:cubicBezTo>
                    <a:pt x="11164" y="671"/>
                    <a:pt x="10980" y="895"/>
                    <a:pt x="10852" y="1150"/>
                  </a:cubicBezTo>
                  <a:cubicBezTo>
                    <a:pt x="10781" y="1302"/>
                    <a:pt x="10733" y="1453"/>
                    <a:pt x="10709" y="1621"/>
                  </a:cubicBezTo>
                  <a:cubicBezTo>
                    <a:pt x="10637" y="2092"/>
                    <a:pt x="10781" y="2570"/>
                    <a:pt x="11100" y="2937"/>
                  </a:cubicBezTo>
                  <a:cubicBezTo>
                    <a:pt x="10980" y="3017"/>
                    <a:pt x="10884" y="3121"/>
                    <a:pt x="10797" y="3233"/>
                  </a:cubicBezTo>
                  <a:cubicBezTo>
                    <a:pt x="10805" y="3089"/>
                    <a:pt x="10805" y="2953"/>
                    <a:pt x="10797" y="2810"/>
                  </a:cubicBezTo>
                  <a:cubicBezTo>
                    <a:pt x="10773" y="2586"/>
                    <a:pt x="10717" y="2363"/>
                    <a:pt x="10629" y="2163"/>
                  </a:cubicBezTo>
                  <a:cubicBezTo>
                    <a:pt x="10509" y="1860"/>
                    <a:pt x="10326" y="1597"/>
                    <a:pt x="10102" y="1365"/>
                  </a:cubicBezTo>
                  <a:cubicBezTo>
                    <a:pt x="9887" y="1150"/>
                    <a:pt x="9624" y="974"/>
                    <a:pt x="9336" y="847"/>
                  </a:cubicBezTo>
                  <a:lnTo>
                    <a:pt x="9312" y="839"/>
                  </a:lnTo>
                  <a:cubicBezTo>
                    <a:pt x="9041" y="727"/>
                    <a:pt x="8754" y="671"/>
                    <a:pt x="8459" y="671"/>
                  </a:cubicBezTo>
                  <a:cubicBezTo>
                    <a:pt x="8395" y="671"/>
                    <a:pt x="8323" y="671"/>
                    <a:pt x="8259" y="679"/>
                  </a:cubicBezTo>
                  <a:cubicBezTo>
                    <a:pt x="7964" y="703"/>
                    <a:pt x="7669" y="783"/>
                    <a:pt x="7397" y="911"/>
                  </a:cubicBezTo>
                  <a:cubicBezTo>
                    <a:pt x="7302" y="959"/>
                    <a:pt x="7206" y="1006"/>
                    <a:pt x="7118" y="1054"/>
                  </a:cubicBezTo>
                  <a:cubicBezTo>
                    <a:pt x="7054" y="1086"/>
                    <a:pt x="6982" y="1126"/>
                    <a:pt x="6911" y="1166"/>
                  </a:cubicBezTo>
                  <a:cubicBezTo>
                    <a:pt x="6879" y="1190"/>
                    <a:pt x="6839" y="1214"/>
                    <a:pt x="6807" y="1238"/>
                  </a:cubicBezTo>
                  <a:cubicBezTo>
                    <a:pt x="6727" y="1294"/>
                    <a:pt x="6639" y="1357"/>
                    <a:pt x="6559" y="1421"/>
                  </a:cubicBezTo>
                  <a:cubicBezTo>
                    <a:pt x="6384" y="1565"/>
                    <a:pt x="6240" y="1740"/>
                    <a:pt x="6129" y="1940"/>
                  </a:cubicBezTo>
                  <a:lnTo>
                    <a:pt x="6057" y="1940"/>
                  </a:lnTo>
                  <a:cubicBezTo>
                    <a:pt x="5889" y="1940"/>
                    <a:pt x="5722" y="1964"/>
                    <a:pt x="5562" y="2012"/>
                  </a:cubicBezTo>
                  <a:cubicBezTo>
                    <a:pt x="5355" y="2068"/>
                    <a:pt x="5155" y="2171"/>
                    <a:pt x="4980" y="2307"/>
                  </a:cubicBezTo>
                  <a:cubicBezTo>
                    <a:pt x="4868" y="2387"/>
                    <a:pt x="4748" y="2467"/>
                    <a:pt x="4636" y="2562"/>
                  </a:cubicBezTo>
                  <a:cubicBezTo>
                    <a:pt x="4509" y="2666"/>
                    <a:pt x="4381" y="2778"/>
                    <a:pt x="4269" y="2897"/>
                  </a:cubicBezTo>
                  <a:cubicBezTo>
                    <a:pt x="4166" y="2993"/>
                    <a:pt x="4062" y="3105"/>
                    <a:pt x="3966" y="3217"/>
                  </a:cubicBezTo>
                  <a:cubicBezTo>
                    <a:pt x="3831" y="3368"/>
                    <a:pt x="3719" y="3528"/>
                    <a:pt x="3615" y="3703"/>
                  </a:cubicBezTo>
                  <a:cubicBezTo>
                    <a:pt x="3543" y="3823"/>
                    <a:pt x="3487" y="3959"/>
                    <a:pt x="3448" y="4102"/>
                  </a:cubicBezTo>
                  <a:cubicBezTo>
                    <a:pt x="3256" y="4142"/>
                    <a:pt x="3072" y="4214"/>
                    <a:pt x="2905" y="4310"/>
                  </a:cubicBezTo>
                  <a:cubicBezTo>
                    <a:pt x="2713" y="4422"/>
                    <a:pt x="2554" y="4573"/>
                    <a:pt x="2418" y="4749"/>
                  </a:cubicBezTo>
                  <a:cubicBezTo>
                    <a:pt x="2322" y="4852"/>
                    <a:pt x="2235" y="4964"/>
                    <a:pt x="2147" y="5084"/>
                  </a:cubicBezTo>
                  <a:cubicBezTo>
                    <a:pt x="2051" y="5219"/>
                    <a:pt x="1955" y="5355"/>
                    <a:pt x="1876" y="5507"/>
                  </a:cubicBezTo>
                  <a:cubicBezTo>
                    <a:pt x="1796" y="5626"/>
                    <a:pt x="1724" y="5754"/>
                    <a:pt x="1668" y="5890"/>
                  </a:cubicBezTo>
                  <a:cubicBezTo>
                    <a:pt x="1572" y="6065"/>
                    <a:pt x="1501" y="6257"/>
                    <a:pt x="1453" y="6448"/>
                  </a:cubicBezTo>
                  <a:cubicBezTo>
                    <a:pt x="1405" y="6608"/>
                    <a:pt x="1389" y="6767"/>
                    <a:pt x="1397" y="6927"/>
                  </a:cubicBezTo>
                  <a:cubicBezTo>
                    <a:pt x="1094" y="7095"/>
                    <a:pt x="846" y="7342"/>
                    <a:pt x="687" y="7645"/>
                  </a:cubicBezTo>
                  <a:cubicBezTo>
                    <a:pt x="567" y="7853"/>
                    <a:pt x="487" y="8092"/>
                    <a:pt x="455" y="8331"/>
                  </a:cubicBezTo>
                  <a:cubicBezTo>
                    <a:pt x="447" y="8387"/>
                    <a:pt x="447" y="8435"/>
                    <a:pt x="439" y="8491"/>
                  </a:cubicBezTo>
                  <a:cubicBezTo>
                    <a:pt x="344" y="8603"/>
                    <a:pt x="264" y="8714"/>
                    <a:pt x="200" y="8850"/>
                  </a:cubicBezTo>
                  <a:cubicBezTo>
                    <a:pt x="104" y="9042"/>
                    <a:pt x="40" y="9249"/>
                    <a:pt x="16" y="9465"/>
                  </a:cubicBezTo>
                  <a:cubicBezTo>
                    <a:pt x="0" y="9616"/>
                    <a:pt x="8" y="9768"/>
                    <a:pt x="40" y="9911"/>
                  </a:cubicBezTo>
                  <a:cubicBezTo>
                    <a:pt x="96" y="10199"/>
                    <a:pt x="216" y="10462"/>
                    <a:pt x="399" y="10693"/>
                  </a:cubicBezTo>
                  <a:cubicBezTo>
                    <a:pt x="511" y="10837"/>
                    <a:pt x="647" y="10973"/>
                    <a:pt x="798" y="11084"/>
                  </a:cubicBezTo>
                  <a:cubicBezTo>
                    <a:pt x="886" y="11148"/>
                    <a:pt x="990" y="11212"/>
                    <a:pt x="1086" y="11268"/>
                  </a:cubicBezTo>
                  <a:lnTo>
                    <a:pt x="1133" y="11292"/>
                  </a:lnTo>
                  <a:cubicBezTo>
                    <a:pt x="1165" y="11316"/>
                    <a:pt x="1197" y="11332"/>
                    <a:pt x="1221" y="11348"/>
                  </a:cubicBezTo>
                  <a:cubicBezTo>
                    <a:pt x="1325" y="11404"/>
                    <a:pt x="1421" y="11451"/>
                    <a:pt x="1532" y="11499"/>
                  </a:cubicBezTo>
                  <a:lnTo>
                    <a:pt x="1700" y="11571"/>
                  </a:lnTo>
                  <a:cubicBezTo>
                    <a:pt x="1796" y="11619"/>
                    <a:pt x="1900" y="11667"/>
                    <a:pt x="1995" y="11699"/>
                  </a:cubicBezTo>
                  <a:lnTo>
                    <a:pt x="2019" y="11715"/>
                  </a:lnTo>
                  <a:lnTo>
                    <a:pt x="2131" y="11771"/>
                  </a:lnTo>
                  <a:lnTo>
                    <a:pt x="2203" y="11810"/>
                  </a:lnTo>
                  <a:cubicBezTo>
                    <a:pt x="2290" y="11858"/>
                    <a:pt x="2378" y="11898"/>
                    <a:pt x="2474" y="11938"/>
                  </a:cubicBezTo>
                  <a:lnTo>
                    <a:pt x="2514" y="11954"/>
                  </a:lnTo>
                  <a:cubicBezTo>
                    <a:pt x="2578" y="11986"/>
                    <a:pt x="2650" y="12018"/>
                    <a:pt x="2721" y="12050"/>
                  </a:cubicBezTo>
                  <a:lnTo>
                    <a:pt x="2825" y="12090"/>
                  </a:lnTo>
                  <a:cubicBezTo>
                    <a:pt x="2897" y="12114"/>
                    <a:pt x="2969" y="12138"/>
                    <a:pt x="3041" y="12162"/>
                  </a:cubicBezTo>
                  <a:lnTo>
                    <a:pt x="3057" y="12170"/>
                  </a:lnTo>
                  <a:lnTo>
                    <a:pt x="3200" y="12225"/>
                  </a:lnTo>
                  <a:cubicBezTo>
                    <a:pt x="3296" y="12265"/>
                    <a:pt x="3400" y="12305"/>
                    <a:pt x="3495" y="12337"/>
                  </a:cubicBezTo>
                  <a:cubicBezTo>
                    <a:pt x="3535" y="12345"/>
                    <a:pt x="3583" y="12361"/>
                    <a:pt x="3623" y="12369"/>
                  </a:cubicBezTo>
                  <a:cubicBezTo>
                    <a:pt x="3719" y="12393"/>
                    <a:pt x="3823" y="12409"/>
                    <a:pt x="3918" y="12425"/>
                  </a:cubicBezTo>
                  <a:cubicBezTo>
                    <a:pt x="3998" y="12433"/>
                    <a:pt x="4070" y="12441"/>
                    <a:pt x="4142" y="12441"/>
                  </a:cubicBezTo>
                  <a:cubicBezTo>
                    <a:pt x="4229" y="12441"/>
                    <a:pt x="4317" y="12433"/>
                    <a:pt x="4405" y="12417"/>
                  </a:cubicBezTo>
                  <a:cubicBezTo>
                    <a:pt x="4716" y="12369"/>
                    <a:pt x="5003" y="12241"/>
                    <a:pt x="5235" y="12034"/>
                  </a:cubicBezTo>
                  <a:cubicBezTo>
                    <a:pt x="5299" y="12233"/>
                    <a:pt x="5379" y="12433"/>
                    <a:pt x="5466" y="12624"/>
                  </a:cubicBezTo>
                  <a:lnTo>
                    <a:pt x="5418" y="12688"/>
                  </a:lnTo>
                  <a:lnTo>
                    <a:pt x="5410" y="12704"/>
                  </a:lnTo>
                  <a:cubicBezTo>
                    <a:pt x="5123" y="13095"/>
                    <a:pt x="4756" y="13670"/>
                    <a:pt x="4844" y="14420"/>
                  </a:cubicBezTo>
                  <a:cubicBezTo>
                    <a:pt x="4852" y="14476"/>
                    <a:pt x="4860" y="14531"/>
                    <a:pt x="4868" y="14587"/>
                  </a:cubicBezTo>
                  <a:cubicBezTo>
                    <a:pt x="5051" y="15481"/>
                    <a:pt x="5770" y="15920"/>
                    <a:pt x="6200" y="16167"/>
                  </a:cubicBezTo>
                  <a:cubicBezTo>
                    <a:pt x="6192" y="16622"/>
                    <a:pt x="6200" y="17348"/>
                    <a:pt x="6695" y="17939"/>
                  </a:cubicBezTo>
                  <a:cubicBezTo>
                    <a:pt x="6240" y="18625"/>
                    <a:pt x="5809" y="19335"/>
                    <a:pt x="5394" y="20069"/>
                  </a:cubicBezTo>
                  <a:cubicBezTo>
                    <a:pt x="4676" y="21354"/>
                    <a:pt x="3001" y="24362"/>
                    <a:pt x="3655" y="25966"/>
                  </a:cubicBezTo>
                  <a:cubicBezTo>
                    <a:pt x="3940" y="26662"/>
                    <a:pt x="4609" y="27115"/>
                    <a:pt x="5359" y="27115"/>
                  </a:cubicBezTo>
                  <a:cubicBezTo>
                    <a:pt x="5365" y="27115"/>
                    <a:pt x="5372" y="27115"/>
                    <a:pt x="5379" y="27115"/>
                  </a:cubicBezTo>
                  <a:cubicBezTo>
                    <a:pt x="5738" y="27107"/>
                    <a:pt x="6089" y="27027"/>
                    <a:pt x="6416" y="26876"/>
                  </a:cubicBezTo>
                  <a:lnTo>
                    <a:pt x="6663" y="26764"/>
                  </a:lnTo>
                  <a:cubicBezTo>
                    <a:pt x="7006" y="26620"/>
                    <a:pt x="7294" y="26500"/>
                    <a:pt x="7525" y="26421"/>
                  </a:cubicBezTo>
                  <a:lnTo>
                    <a:pt x="7565" y="26413"/>
                  </a:lnTo>
                  <a:lnTo>
                    <a:pt x="7709" y="26365"/>
                  </a:lnTo>
                  <a:lnTo>
                    <a:pt x="7740" y="26357"/>
                  </a:lnTo>
                  <a:lnTo>
                    <a:pt x="7836" y="26325"/>
                  </a:lnTo>
                  <a:lnTo>
                    <a:pt x="7884" y="26317"/>
                  </a:lnTo>
                  <a:cubicBezTo>
                    <a:pt x="7908" y="26309"/>
                    <a:pt x="7932" y="26301"/>
                    <a:pt x="7956" y="26293"/>
                  </a:cubicBezTo>
                  <a:lnTo>
                    <a:pt x="7996" y="26293"/>
                  </a:lnTo>
                  <a:cubicBezTo>
                    <a:pt x="8028" y="26285"/>
                    <a:pt x="8060" y="26277"/>
                    <a:pt x="8092" y="26277"/>
                  </a:cubicBezTo>
                  <a:cubicBezTo>
                    <a:pt x="8203" y="26405"/>
                    <a:pt x="8299" y="26548"/>
                    <a:pt x="8379" y="26700"/>
                  </a:cubicBezTo>
                  <a:lnTo>
                    <a:pt x="8411" y="26756"/>
                  </a:lnTo>
                  <a:cubicBezTo>
                    <a:pt x="8419" y="26772"/>
                    <a:pt x="8427" y="26780"/>
                    <a:pt x="8427" y="26788"/>
                  </a:cubicBezTo>
                  <a:cubicBezTo>
                    <a:pt x="8530" y="26971"/>
                    <a:pt x="8650" y="27211"/>
                    <a:pt x="8802" y="27530"/>
                  </a:cubicBezTo>
                  <a:cubicBezTo>
                    <a:pt x="9376" y="28775"/>
                    <a:pt x="10254" y="28958"/>
                    <a:pt x="10733" y="28958"/>
                  </a:cubicBezTo>
                  <a:cubicBezTo>
                    <a:pt x="11299" y="28950"/>
                    <a:pt x="11842" y="28695"/>
                    <a:pt x="12217" y="28264"/>
                  </a:cubicBezTo>
                  <a:cubicBezTo>
                    <a:pt x="12560" y="27889"/>
                    <a:pt x="12855" y="27314"/>
                    <a:pt x="13095" y="26572"/>
                  </a:cubicBezTo>
                  <a:cubicBezTo>
                    <a:pt x="13733" y="28025"/>
                    <a:pt x="14523" y="28719"/>
                    <a:pt x="15504" y="28719"/>
                  </a:cubicBezTo>
                  <a:cubicBezTo>
                    <a:pt x="15927" y="28719"/>
                    <a:pt x="16965" y="28559"/>
                    <a:pt x="17467" y="27091"/>
                  </a:cubicBezTo>
                  <a:cubicBezTo>
                    <a:pt x="17587" y="26756"/>
                    <a:pt x="17683" y="26500"/>
                    <a:pt x="17771" y="26309"/>
                  </a:cubicBezTo>
                  <a:cubicBezTo>
                    <a:pt x="17771" y="26301"/>
                    <a:pt x="17778" y="26293"/>
                    <a:pt x="17778" y="26285"/>
                  </a:cubicBezTo>
                  <a:cubicBezTo>
                    <a:pt x="17794" y="26261"/>
                    <a:pt x="17802" y="26237"/>
                    <a:pt x="17810" y="26213"/>
                  </a:cubicBezTo>
                  <a:cubicBezTo>
                    <a:pt x="17874" y="26054"/>
                    <a:pt x="17962" y="25910"/>
                    <a:pt x="18058" y="25766"/>
                  </a:cubicBezTo>
                  <a:lnTo>
                    <a:pt x="18169" y="25766"/>
                  </a:lnTo>
                  <a:lnTo>
                    <a:pt x="18241" y="25774"/>
                  </a:lnTo>
                  <a:lnTo>
                    <a:pt x="18265" y="25774"/>
                  </a:lnTo>
                  <a:lnTo>
                    <a:pt x="18345" y="25790"/>
                  </a:lnTo>
                  <a:lnTo>
                    <a:pt x="18361" y="25790"/>
                  </a:lnTo>
                  <a:lnTo>
                    <a:pt x="18457" y="25806"/>
                  </a:lnTo>
                  <a:cubicBezTo>
                    <a:pt x="18712" y="25854"/>
                    <a:pt x="19007" y="25942"/>
                    <a:pt x="19271" y="26022"/>
                  </a:cubicBezTo>
                  <a:lnTo>
                    <a:pt x="19526" y="26102"/>
                  </a:lnTo>
                  <a:lnTo>
                    <a:pt x="19781" y="26181"/>
                  </a:lnTo>
                  <a:cubicBezTo>
                    <a:pt x="20053" y="26277"/>
                    <a:pt x="20332" y="26325"/>
                    <a:pt x="20619" y="26325"/>
                  </a:cubicBezTo>
                  <a:cubicBezTo>
                    <a:pt x="20637" y="26325"/>
                    <a:pt x="20656" y="26326"/>
                    <a:pt x="20674" y="26326"/>
                  </a:cubicBezTo>
                  <a:cubicBezTo>
                    <a:pt x="21450" y="26326"/>
                    <a:pt x="22149" y="25829"/>
                    <a:pt x="22399" y="25096"/>
                  </a:cubicBezTo>
                  <a:cubicBezTo>
                    <a:pt x="22574" y="24593"/>
                    <a:pt x="22989" y="23428"/>
                    <a:pt x="20124" y="19351"/>
                  </a:cubicBezTo>
                  <a:cubicBezTo>
                    <a:pt x="19566" y="18553"/>
                    <a:pt x="18975" y="17779"/>
                    <a:pt x="18377" y="17061"/>
                  </a:cubicBezTo>
                  <a:cubicBezTo>
                    <a:pt x="18457" y="16686"/>
                    <a:pt x="18481" y="16303"/>
                    <a:pt x="18441" y="15920"/>
                  </a:cubicBezTo>
                  <a:lnTo>
                    <a:pt x="18441" y="15896"/>
                  </a:lnTo>
                  <a:lnTo>
                    <a:pt x="18457" y="15888"/>
                  </a:lnTo>
                  <a:cubicBezTo>
                    <a:pt x="18888" y="15601"/>
                    <a:pt x="19598" y="15130"/>
                    <a:pt x="19765" y="14228"/>
                  </a:cubicBezTo>
                  <a:cubicBezTo>
                    <a:pt x="19901" y="13558"/>
                    <a:pt x="19670" y="13007"/>
                    <a:pt x="19422" y="12592"/>
                  </a:cubicBezTo>
                  <a:lnTo>
                    <a:pt x="19414" y="12576"/>
                  </a:lnTo>
                  <a:lnTo>
                    <a:pt x="19398" y="12561"/>
                  </a:lnTo>
                  <a:cubicBezTo>
                    <a:pt x="19358" y="12497"/>
                    <a:pt x="19319" y="12433"/>
                    <a:pt x="19287" y="12377"/>
                  </a:cubicBezTo>
                  <a:lnTo>
                    <a:pt x="19279" y="12369"/>
                  </a:lnTo>
                  <a:cubicBezTo>
                    <a:pt x="19231" y="12305"/>
                    <a:pt x="19191" y="12241"/>
                    <a:pt x="19151" y="12193"/>
                  </a:cubicBezTo>
                  <a:lnTo>
                    <a:pt x="19135" y="12170"/>
                  </a:lnTo>
                  <a:lnTo>
                    <a:pt x="19127" y="12154"/>
                  </a:lnTo>
                  <a:lnTo>
                    <a:pt x="19135" y="12122"/>
                  </a:lnTo>
                  <a:cubicBezTo>
                    <a:pt x="19159" y="12074"/>
                    <a:pt x="19183" y="12018"/>
                    <a:pt x="19199" y="11962"/>
                  </a:cubicBezTo>
                  <a:cubicBezTo>
                    <a:pt x="19462" y="12114"/>
                    <a:pt x="19757" y="12185"/>
                    <a:pt x="20061" y="12193"/>
                  </a:cubicBezTo>
                  <a:cubicBezTo>
                    <a:pt x="20116" y="12193"/>
                    <a:pt x="20172" y="12193"/>
                    <a:pt x="20228" y="12185"/>
                  </a:cubicBezTo>
                  <a:cubicBezTo>
                    <a:pt x="20436" y="12162"/>
                    <a:pt x="20635" y="12114"/>
                    <a:pt x="20827" y="12034"/>
                  </a:cubicBezTo>
                  <a:cubicBezTo>
                    <a:pt x="20882" y="12002"/>
                    <a:pt x="20938" y="11978"/>
                    <a:pt x="20994" y="11946"/>
                  </a:cubicBezTo>
                  <a:lnTo>
                    <a:pt x="21002" y="11946"/>
                  </a:lnTo>
                  <a:cubicBezTo>
                    <a:pt x="21122" y="11954"/>
                    <a:pt x="21242" y="11962"/>
                    <a:pt x="21369" y="11962"/>
                  </a:cubicBezTo>
                  <a:lnTo>
                    <a:pt x="21449" y="11962"/>
                  </a:lnTo>
                  <a:cubicBezTo>
                    <a:pt x="21497" y="11962"/>
                    <a:pt x="21553" y="11970"/>
                    <a:pt x="21593" y="11970"/>
                  </a:cubicBezTo>
                  <a:cubicBezTo>
                    <a:pt x="21768" y="11970"/>
                    <a:pt x="21944" y="11970"/>
                    <a:pt x="22111" y="11962"/>
                  </a:cubicBezTo>
                  <a:cubicBezTo>
                    <a:pt x="22351" y="11954"/>
                    <a:pt x="22590" y="11930"/>
                    <a:pt x="22829" y="11882"/>
                  </a:cubicBezTo>
                  <a:cubicBezTo>
                    <a:pt x="22869" y="11874"/>
                    <a:pt x="22917" y="11866"/>
                    <a:pt x="22965" y="11850"/>
                  </a:cubicBezTo>
                  <a:lnTo>
                    <a:pt x="23045" y="11834"/>
                  </a:lnTo>
                  <a:cubicBezTo>
                    <a:pt x="23181" y="11795"/>
                    <a:pt x="23308" y="11747"/>
                    <a:pt x="23436" y="11691"/>
                  </a:cubicBezTo>
                  <a:cubicBezTo>
                    <a:pt x="23611" y="11603"/>
                    <a:pt x="23763" y="11491"/>
                    <a:pt x="23907" y="11364"/>
                  </a:cubicBezTo>
                  <a:cubicBezTo>
                    <a:pt x="24130" y="11148"/>
                    <a:pt x="24298" y="10877"/>
                    <a:pt x="24385" y="10574"/>
                  </a:cubicBezTo>
                  <a:cubicBezTo>
                    <a:pt x="24409" y="10470"/>
                    <a:pt x="24433" y="10350"/>
                    <a:pt x="24433" y="10239"/>
                  </a:cubicBezTo>
                  <a:cubicBezTo>
                    <a:pt x="24449" y="9935"/>
                    <a:pt x="24385" y="9624"/>
                    <a:pt x="24234" y="9353"/>
                  </a:cubicBezTo>
                  <a:cubicBezTo>
                    <a:pt x="24138" y="9177"/>
                    <a:pt x="24010" y="9010"/>
                    <a:pt x="23851" y="8874"/>
                  </a:cubicBezTo>
                  <a:cubicBezTo>
                    <a:pt x="23883" y="8683"/>
                    <a:pt x="23891" y="8491"/>
                    <a:pt x="23875" y="8308"/>
                  </a:cubicBezTo>
                  <a:cubicBezTo>
                    <a:pt x="23843" y="8004"/>
                    <a:pt x="23763" y="7717"/>
                    <a:pt x="23635" y="7446"/>
                  </a:cubicBezTo>
                  <a:cubicBezTo>
                    <a:pt x="23587" y="7350"/>
                    <a:pt x="23540" y="7262"/>
                    <a:pt x="23492" y="7166"/>
                  </a:cubicBezTo>
                  <a:cubicBezTo>
                    <a:pt x="23452" y="7103"/>
                    <a:pt x="23412" y="7031"/>
                    <a:pt x="23372" y="6959"/>
                  </a:cubicBezTo>
                  <a:cubicBezTo>
                    <a:pt x="23356" y="6927"/>
                    <a:pt x="23332" y="6887"/>
                    <a:pt x="23308" y="6863"/>
                  </a:cubicBezTo>
                  <a:cubicBezTo>
                    <a:pt x="23252" y="6775"/>
                    <a:pt x="23189" y="6696"/>
                    <a:pt x="23117" y="6616"/>
                  </a:cubicBezTo>
                  <a:cubicBezTo>
                    <a:pt x="22981" y="6448"/>
                    <a:pt x="22813" y="6305"/>
                    <a:pt x="22622" y="6201"/>
                  </a:cubicBezTo>
                  <a:cubicBezTo>
                    <a:pt x="22622" y="5954"/>
                    <a:pt x="22566" y="5714"/>
                    <a:pt x="22470" y="5483"/>
                  </a:cubicBezTo>
                  <a:cubicBezTo>
                    <a:pt x="22438" y="5411"/>
                    <a:pt x="22407" y="5347"/>
                    <a:pt x="22367" y="5275"/>
                  </a:cubicBezTo>
                  <a:cubicBezTo>
                    <a:pt x="22215" y="5044"/>
                    <a:pt x="22016" y="4852"/>
                    <a:pt x="21776" y="4717"/>
                  </a:cubicBezTo>
                  <a:cubicBezTo>
                    <a:pt x="21776" y="4701"/>
                    <a:pt x="21768" y="4685"/>
                    <a:pt x="21760" y="4669"/>
                  </a:cubicBezTo>
                  <a:cubicBezTo>
                    <a:pt x="21680" y="4398"/>
                    <a:pt x="21521" y="4150"/>
                    <a:pt x="21305" y="3967"/>
                  </a:cubicBezTo>
                  <a:cubicBezTo>
                    <a:pt x="21066" y="3759"/>
                    <a:pt x="20779" y="3616"/>
                    <a:pt x="20468" y="3544"/>
                  </a:cubicBezTo>
                  <a:cubicBezTo>
                    <a:pt x="20324" y="3504"/>
                    <a:pt x="20172" y="3488"/>
                    <a:pt x="20021" y="3488"/>
                  </a:cubicBezTo>
                  <a:lnTo>
                    <a:pt x="19965" y="3488"/>
                  </a:lnTo>
                  <a:cubicBezTo>
                    <a:pt x="19686" y="3496"/>
                    <a:pt x="19422" y="3568"/>
                    <a:pt x="19175" y="3695"/>
                  </a:cubicBezTo>
                  <a:lnTo>
                    <a:pt x="19143" y="3719"/>
                  </a:lnTo>
                  <a:cubicBezTo>
                    <a:pt x="19007" y="3799"/>
                    <a:pt x="18880" y="3895"/>
                    <a:pt x="18768" y="3999"/>
                  </a:cubicBezTo>
                  <a:lnTo>
                    <a:pt x="18720" y="4047"/>
                  </a:lnTo>
                  <a:lnTo>
                    <a:pt x="18664" y="4094"/>
                  </a:lnTo>
                  <a:lnTo>
                    <a:pt x="18648" y="4118"/>
                  </a:lnTo>
                  <a:lnTo>
                    <a:pt x="18433" y="4254"/>
                  </a:lnTo>
                  <a:cubicBezTo>
                    <a:pt x="18369" y="4294"/>
                    <a:pt x="18305" y="4326"/>
                    <a:pt x="18241" y="4366"/>
                  </a:cubicBezTo>
                  <a:cubicBezTo>
                    <a:pt x="18209" y="4382"/>
                    <a:pt x="18177" y="4406"/>
                    <a:pt x="18146" y="4430"/>
                  </a:cubicBezTo>
                  <a:cubicBezTo>
                    <a:pt x="18074" y="4485"/>
                    <a:pt x="17994" y="4533"/>
                    <a:pt x="17922" y="4581"/>
                  </a:cubicBezTo>
                  <a:cubicBezTo>
                    <a:pt x="17826" y="4645"/>
                    <a:pt x="17731" y="4709"/>
                    <a:pt x="17635" y="4781"/>
                  </a:cubicBezTo>
                  <a:cubicBezTo>
                    <a:pt x="17411" y="4940"/>
                    <a:pt x="17212" y="5132"/>
                    <a:pt x="17044" y="5347"/>
                  </a:cubicBezTo>
                  <a:cubicBezTo>
                    <a:pt x="16861" y="5579"/>
                    <a:pt x="16717" y="5842"/>
                    <a:pt x="16629" y="6121"/>
                  </a:cubicBezTo>
                  <a:cubicBezTo>
                    <a:pt x="16566" y="6297"/>
                    <a:pt x="16518" y="6480"/>
                    <a:pt x="16502" y="6672"/>
                  </a:cubicBezTo>
                  <a:lnTo>
                    <a:pt x="16502" y="6760"/>
                  </a:lnTo>
                  <a:cubicBezTo>
                    <a:pt x="16294" y="6704"/>
                    <a:pt x="16087" y="6672"/>
                    <a:pt x="15871" y="6672"/>
                  </a:cubicBezTo>
                  <a:cubicBezTo>
                    <a:pt x="15736" y="6672"/>
                    <a:pt x="15600" y="6680"/>
                    <a:pt x="15472" y="6696"/>
                  </a:cubicBezTo>
                  <a:cubicBezTo>
                    <a:pt x="15441" y="6648"/>
                    <a:pt x="15409" y="6592"/>
                    <a:pt x="15377" y="6536"/>
                  </a:cubicBezTo>
                  <a:cubicBezTo>
                    <a:pt x="15560" y="6496"/>
                    <a:pt x="15744" y="6424"/>
                    <a:pt x="15903" y="6321"/>
                  </a:cubicBezTo>
                  <a:cubicBezTo>
                    <a:pt x="16079" y="6209"/>
                    <a:pt x="16238" y="6065"/>
                    <a:pt x="16374" y="5906"/>
                  </a:cubicBezTo>
                  <a:cubicBezTo>
                    <a:pt x="16462" y="5802"/>
                    <a:pt x="16542" y="5690"/>
                    <a:pt x="16614" y="5571"/>
                  </a:cubicBezTo>
                  <a:cubicBezTo>
                    <a:pt x="16645" y="5523"/>
                    <a:pt x="16677" y="5475"/>
                    <a:pt x="16709" y="5427"/>
                  </a:cubicBezTo>
                  <a:cubicBezTo>
                    <a:pt x="16813" y="5267"/>
                    <a:pt x="16901" y="5100"/>
                    <a:pt x="16989" y="4940"/>
                  </a:cubicBezTo>
                  <a:cubicBezTo>
                    <a:pt x="17060" y="4813"/>
                    <a:pt x="17124" y="4685"/>
                    <a:pt x="17188" y="4565"/>
                  </a:cubicBezTo>
                  <a:lnTo>
                    <a:pt x="17268" y="4557"/>
                  </a:lnTo>
                  <a:cubicBezTo>
                    <a:pt x="17515" y="4525"/>
                    <a:pt x="17755" y="4445"/>
                    <a:pt x="17970" y="4318"/>
                  </a:cubicBezTo>
                  <a:cubicBezTo>
                    <a:pt x="18273" y="4134"/>
                    <a:pt x="18513" y="3855"/>
                    <a:pt x="18648" y="3520"/>
                  </a:cubicBezTo>
                  <a:cubicBezTo>
                    <a:pt x="18688" y="3440"/>
                    <a:pt x="18712" y="3352"/>
                    <a:pt x="18728" y="3273"/>
                  </a:cubicBezTo>
                  <a:cubicBezTo>
                    <a:pt x="18784" y="3033"/>
                    <a:pt x="18784" y="2794"/>
                    <a:pt x="18736" y="2562"/>
                  </a:cubicBezTo>
                  <a:cubicBezTo>
                    <a:pt x="18712" y="2419"/>
                    <a:pt x="18664" y="2275"/>
                    <a:pt x="18608" y="2139"/>
                  </a:cubicBezTo>
                  <a:cubicBezTo>
                    <a:pt x="18537" y="1980"/>
                    <a:pt x="18449" y="1828"/>
                    <a:pt x="18337" y="1693"/>
                  </a:cubicBezTo>
                  <a:cubicBezTo>
                    <a:pt x="18201" y="1533"/>
                    <a:pt x="18034" y="1397"/>
                    <a:pt x="17858" y="1294"/>
                  </a:cubicBezTo>
                  <a:cubicBezTo>
                    <a:pt x="17802" y="1262"/>
                    <a:pt x="17755" y="1238"/>
                    <a:pt x="17707" y="1214"/>
                  </a:cubicBezTo>
                  <a:cubicBezTo>
                    <a:pt x="17563" y="1158"/>
                    <a:pt x="17419" y="1094"/>
                    <a:pt x="17276" y="1038"/>
                  </a:cubicBezTo>
                  <a:cubicBezTo>
                    <a:pt x="17132" y="990"/>
                    <a:pt x="16965" y="935"/>
                    <a:pt x="16821" y="887"/>
                  </a:cubicBezTo>
                  <a:cubicBezTo>
                    <a:pt x="16637" y="831"/>
                    <a:pt x="16454" y="783"/>
                    <a:pt x="16270" y="735"/>
                  </a:cubicBezTo>
                  <a:cubicBezTo>
                    <a:pt x="16087" y="687"/>
                    <a:pt x="15911" y="647"/>
                    <a:pt x="15728" y="599"/>
                  </a:cubicBezTo>
                  <a:cubicBezTo>
                    <a:pt x="15672" y="591"/>
                    <a:pt x="15616" y="583"/>
                    <a:pt x="15552" y="575"/>
                  </a:cubicBezTo>
                  <a:lnTo>
                    <a:pt x="15536" y="575"/>
                  </a:lnTo>
                  <a:cubicBezTo>
                    <a:pt x="15456" y="560"/>
                    <a:pt x="15369" y="560"/>
                    <a:pt x="15289" y="560"/>
                  </a:cubicBezTo>
                  <a:cubicBezTo>
                    <a:pt x="15241" y="560"/>
                    <a:pt x="15185" y="560"/>
                    <a:pt x="15129" y="568"/>
                  </a:cubicBezTo>
                  <a:cubicBezTo>
                    <a:pt x="15058" y="568"/>
                    <a:pt x="14986" y="583"/>
                    <a:pt x="14914" y="599"/>
                  </a:cubicBezTo>
                  <a:cubicBezTo>
                    <a:pt x="14858" y="544"/>
                    <a:pt x="14802" y="496"/>
                    <a:pt x="14738" y="456"/>
                  </a:cubicBezTo>
                  <a:cubicBezTo>
                    <a:pt x="14579" y="336"/>
                    <a:pt x="14411" y="240"/>
                    <a:pt x="14228" y="177"/>
                  </a:cubicBezTo>
                  <a:cubicBezTo>
                    <a:pt x="14084" y="121"/>
                    <a:pt x="13940" y="89"/>
                    <a:pt x="13797" y="65"/>
                  </a:cubicBezTo>
                  <a:lnTo>
                    <a:pt x="13661" y="41"/>
                  </a:lnTo>
                  <a:cubicBezTo>
                    <a:pt x="13629" y="33"/>
                    <a:pt x="13589" y="25"/>
                    <a:pt x="13557" y="25"/>
                  </a:cubicBezTo>
                  <a:cubicBezTo>
                    <a:pt x="13422" y="9"/>
                    <a:pt x="13278" y="1"/>
                    <a:pt x="13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91"/>
            <p:cNvSpPr/>
            <p:nvPr/>
          </p:nvSpPr>
          <p:spPr>
            <a:xfrm>
              <a:off x="1227827" y="1430969"/>
              <a:ext cx="619643" cy="798153"/>
            </a:xfrm>
            <a:custGeom>
              <a:avLst/>
              <a:gdLst/>
              <a:ahLst/>
              <a:cxnLst/>
              <a:rect l="l" t="t" r="r" b="b"/>
              <a:pathLst>
                <a:path w="9537" h="12284" extrusionOk="0">
                  <a:moveTo>
                    <a:pt x="1285" y="0"/>
                  </a:moveTo>
                  <a:lnTo>
                    <a:pt x="0" y="679"/>
                  </a:lnTo>
                  <a:cubicBezTo>
                    <a:pt x="111" y="8076"/>
                    <a:pt x="1638" y="12283"/>
                    <a:pt x="2613" y="12283"/>
                  </a:cubicBezTo>
                  <a:cubicBezTo>
                    <a:pt x="2826" y="12283"/>
                    <a:pt x="3012" y="12084"/>
                    <a:pt x="3152" y="11674"/>
                  </a:cubicBezTo>
                  <a:cubicBezTo>
                    <a:pt x="3733" y="9978"/>
                    <a:pt x="4179" y="9334"/>
                    <a:pt x="5171" y="9334"/>
                  </a:cubicBezTo>
                  <a:cubicBezTo>
                    <a:pt x="5706" y="9334"/>
                    <a:pt x="6399" y="9521"/>
                    <a:pt x="7357" y="9831"/>
                  </a:cubicBezTo>
                  <a:cubicBezTo>
                    <a:pt x="7503" y="9879"/>
                    <a:pt x="7627" y="9902"/>
                    <a:pt x="7729" y="9902"/>
                  </a:cubicBezTo>
                  <a:cubicBezTo>
                    <a:pt x="9536" y="9902"/>
                    <a:pt x="4714" y="2749"/>
                    <a:pt x="1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91"/>
            <p:cNvSpPr/>
            <p:nvPr/>
          </p:nvSpPr>
          <p:spPr>
            <a:xfrm>
              <a:off x="1258884" y="1447537"/>
              <a:ext cx="429338" cy="704654"/>
            </a:xfrm>
            <a:custGeom>
              <a:avLst/>
              <a:gdLst/>
              <a:ahLst/>
              <a:cxnLst/>
              <a:rect l="l" t="t" r="r" b="b"/>
              <a:pathLst>
                <a:path w="6608" h="10845" extrusionOk="0">
                  <a:moveTo>
                    <a:pt x="328" y="1"/>
                  </a:moveTo>
                  <a:lnTo>
                    <a:pt x="1" y="176"/>
                  </a:lnTo>
                  <a:cubicBezTo>
                    <a:pt x="551" y="2706"/>
                    <a:pt x="863" y="8212"/>
                    <a:pt x="2881" y="10845"/>
                  </a:cubicBezTo>
                  <a:cubicBezTo>
                    <a:pt x="3374" y="9578"/>
                    <a:pt x="3823" y="9080"/>
                    <a:pt x="4691" y="9080"/>
                  </a:cubicBezTo>
                  <a:cubicBezTo>
                    <a:pt x="5174" y="9080"/>
                    <a:pt x="5786" y="9234"/>
                    <a:pt x="6608" y="9496"/>
                  </a:cubicBezTo>
                  <a:cubicBezTo>
                    <a:pt x="5762" y="6225"/>
                    <a:pt x="2498" y="1804"/>
                    <a:pt x="3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91"/>
            <p:cNvSpPr/>
            <p:nvPr/>
          </p:nvSpPr>
          <p:spPr>
            <a:xfrm>
              <a:off x="632606" y="1442339"/>
              <a:ext cx="591250" cy="802896"/>
            </a:xfrm>
            <a:custGeom>
              <a:avLst/>
              <a:gdLst/>
              <a:ahLst/>
              <a:cxnLst/>
              <a:rect l="l" t="t" r="r" b="b"/>
              <a:pathLst>
                <a:path w="9100" h="12357" extrusionOk="0">
                  <a:moveTo>
                    <a:pt x="7094" y="1"/>
                  </a:moveTo>
                  <a:cubicBezTo>
                    <a:pt x="4005" y="3046"/>
                    <a:pt x="0" y="10517"/>
                    <a:pt x="1644" y="10517"/>
                  </a:cubicBezTo>
                  <a:cubicBezTo>
                    <a:pt x="1757" y="10517"/>
                    <a:pt x="1898" y="10481"/>
                    <a:pt x="2067" y="10406"/>
                  </a:cubicBezTo>
                  <a:cubicBezTo>
                    <a:pt x="3111" y="9943"/>
                    <a:pt x="3832" y="9673"/>
                    <a:pt x="4394" y="9673"/>
                  </a:cubicBezTo>
                  <a:cubicBezTo>
                    <a:pt x="5247" y="9673"/>
                    <a:pt x="5735" y="10293"/>
                    <a:pt x="6432" y="11802"/>
                  </a:cubicBezTo>
                  <a:cubicBezTo>
                    <a:pt x="6604" y="12176"/>
                    <a:pt x="6798" y="12357"/>
                    <a:pt x="6997" y="12357"/>
                  </a:cubicBezTo>
                  <a:cubicBezTo>
                    <a:pt x="7977" y="12357"/>
                    <a:pt x="9099" y="8000"/>
                    <a:pt x="8443" y="544"/>
                  </a:cubicBezTo>
                  <a:lnTo>
                    <a:pt x="70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91"/>
            <p:cNvSpPr/>
            <p:nvPr/>
          </p:nvSpPr>
          <p:spPr>
            <a:xfrm>
              <a:off x="783474" y="1455334"/>
              <a:ext cx="365080" cy="718104"/>
            </a:xfrm>
            <a:custGeom>
              <a:avLst/>
              <a:gdLst/>
              <a:ahLst/>
              <a:cxnLst/>
              <a:rect l="l" t="t" r="r" b="b"/>
              <a:pathLst>
                <a:path w="5619" h="11052" extrusionOk="0">
                  <a:moveTo>
                    <a:pt x="5275" y="0"/>
                  </a:moveTo>
                  <a:cubicBezTo>
                    <a:pt x="3296" y="2019"/>
                    <a:pt x="503" y="6751"/>
                    <a:pt x="1" y="10086"/>
                  </a:cubicBezTo>
                  <a:cubicBezTo>
                    <a:pt x="905" y="9695"/>
                    <a:pt x="1551" y="9470"/>
                    <a:pt x="2065" y="9470"/>
                  </a:cubicBezTo>
                  <a:cubicBezTo>
                    <a:pt x="2807" y="9470"/>
                    <a:pt x="3273" y="9939"/>
                    <a:pt x="3839" y="11052"/>
                  </a:cubicBezTo>
                  <a:cubicBezTo>
                    <a:pt x="5578" y="8227"/>
                    <a:pt x="5323" y="2713"/>
                    <a:pt x="5618" y="136"/>
                  </a:cubicBezTo>
                  <a:lnTo>
                    <a:pt x="5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91"/>
            <p:cNvSpPr/>
            <p:nvPr/>
          </p:nvSpPr>
          <p:spPr>
            <a:xfrm>
              <a:off x="794909" y="915662"/>
              <a:ext cx="789611" cy="765795"/>
            </a:xfrm>
            <a:custGeom>
              <a:avLst/>
              <a:gdLst/>
              <a:ahLst/>
              <a:cxnLst/>
              <a:rect l="l" t="t" r="r" b="b"/>
              <a:pathLst>
                <a:path w="12153" h="11786" extrusionOk="0">
                  <a:moveTo>
                    <a:pt x="7406" y="1"/>
                  </a:moveTo>
                  <a:cubicBezTo>
                    <a:pt x="6984" y="1"/>
                    <a:pt x="6504" y="696"/>
                    <a:pt x="6089" y="726"/>
                  </a:cubicBezTo>
                  <a:cubicBezTo>
                    <a:pt x="6081" y="726"/>
                    <a:pt x="6074" y="727"/>
                    <a:pt x="6067" y="727"/>
                  </a:cubicBezTo>
                  <a:cubicBezTo>
                    <a:pt x="5671" y="727"/>
                    <a:pt x="5158" y="156"/>
                    <a:pt x="4750" y="156"/>
                  </a:cubicBezTo>
                  <a:cubicBezTo>
                    <a:pt x="4708" y="156"/>
                    <a:pt x="4668" y="162"/>
                    <a:pt x="4628" y="175"/>
                  </a:cubicBezTo>
                  <a:cubicBezTo>
                    <a:pt x="4213" y="303"/>
                    <a:pt x="4150" y="1229"/>
                    <a:pt x="3759" y="1476"/>
                  </a:cubicBezTo>
                  <a:cubicBezTo>
                    <a:pt x="3666" y="1533"/>
                    <a:pt x="3542" y="1550"/>
                    <a:pt x="3403" y="1550"/>
                  </a:cubicBezTo>
                  <a:cubicBezTo>
                    <a:pt x="3169" y="1550"/>
                    <a:pt x="2892" y="1500"/>
                    <a:pt x="2651" y="1500"/>
                  </a:cubicBezTo>
                  <a:cubicBezTo>
                    <a:pt x="2470" y="1500"/>
                    <a:pt x="2310" y="1528"/>
                    <a:pt x="2203" y="1628"/>
                  </a:cubicBezTo>
                  <a:cubicBezTo>
                    <a:pt x="1836" y="1979"/>
                    <a:pt x="2123" y="2888"/>
                    <a:pt x="1852" y="3279"/>
                  </a:cubicBezTo>
                  <a:cubicBezTo>
                    <a:pt x="1556" y="3694"/>
                    <a:pt x="599" y="3734"/>
                    <a:pt x="423" y="4173"/>
                  </a:cubicBezTo>
                  <a:cubicBezTo>
                    <a:pt x="232" y="4644"/>
                    <a:pt x="902" y="5322"/>
                    <a:pt x="846" y="5793"/>
                  </a:cubicBezTo>
                  <a:cubicBezTo>
                    <a:pt x="790" y="6296"/>
                    <a:pt x="0" y="6822"/>
                    <a:pt x="96" y="7301"/>
                  </a:cubicBezTo>
                  <a:cubicBezTo>
                    <a:pt x="200" y="7780"/>
                    <a:pt x="1125" y="7955"/>
                    <a:pt x="1373" y="8386"/>
                  </a:cubicBezTo>
                  <a:cubicBezTo>
                    <a:pt x="1612" y="8801"/>
                    <a:pt x="1277" y="9687"/>
                    <a:pt x="1652" y="10046"/>
                  </a:cubicBezTo>
                  <a:cubicBezTo>
                    <a:pt x="1769" y="10158"/>
                    <a:pt x="1953" y="10185"/>
                    <a:pt x="2162" y="10185"/>
                  </a:cubicBezTo>
                  <a:cubicBezTo>
                    <a:pt x="2366" y="10185"/>
                    <a:pt x="2594" y="10159"/>
                    <a:pt x="2808" y="10159"/>
                  </a:cubicBezTo>
                  <a:cubicBezTo>
                    <a:pt x="3000" y="10159"/>
                    <a:pt x="3180" y="10180"/>
                    <a:pt x="3320" y="10261"/>
                  </a:cubicBezTo>
                  <a:cubicBezTo>
                    <a:pt x="3719" y="10493"/>
                    <a:pt x="3822" y="11442"/>
                    <a:pt x="4317" y="11610"/>
                  </a:cubicBezTo>
                  <a:cubicBezTo>
                    <a:pt x="4381" y="11633"/>
                    <a:pt x="4448" y="11643"/>
                    <a:pt x="4516" y="11643"/>
                  </a:cubicBezTo>
                  <a:cubicBezTo>
                    <a:pt x="5002" y="11643"/>
                    <a:pt x="5568" y="11130"/>
                    <a:pt x="5999" y="11130"/>
                  </a:cubicBezTo>
                  <a:cubicBezTo>
                    <a:pt x="6011" y="11130"/>
                    <a:pt x="6022" y="11130"/>
                    <a:pt x="6033" y="11131"/>
                  </a:cubicBezTo>
                  <a:cubicBezTo>
                    <a:pt x="6538" y="11153"/>
                    <a:pt x="7096" y="11786"/>
                    <a:pt x="7567" y="11786"/>
                  </a:cubicBezTo>
                  <a:cubicBezTo>
                    <a:pt x="7610" y="11786"/>
                    <a:pt x="7651" y="11781"/>
                    <a:pt x="7692" y="11770"/>
                  </a:cubicBezTo>
                  <a:cubicBezTo>
                    <a:pt x="8219" y="11634"/>
                    <a:pt x="8371" y="10676"/>
                    <a:pt x="8826" y="10389"/>
                  </a:cubicBezTo>
                  <a:cubicBezTo>
                    <a:pt x="9272" y="10102"/>
                    <a:pt x="10206" y="10373"/>
                    <a:pt x="10557" y="9974"/>
                  </a:cubicBezTo>
                  <a:cubicBezTo>
                    <a:pt x="10908" y="9575"/>
                    <a:pt x="10533" y="8681"/>
                    <a:pt x="10772" y="8203"/>
                  </a:cubicBezTo>
                  <a:cubicBezTo>
                    <a:pt x="11012" y="7724"/>
                    <a:pt x="11953" y="7485"/>
                    <a:pt x="12057" y="6958"/>
                  </a:cubicBezTo>
                  <a:cubicBezTo>
                    <a:pt x="12153" y="6439"/>
                    <a:pt x="11371" y="5857"/>
                    <a:pt x="11315" y="5338"/>
                  </a:cubicBezTo>
                  <a:cubicBezTo>
                    <a:pt x="11251" y="4819"/>
                    <a:pt x="11898" y="4093"/>
                    <a:pt x="11666" y="3591"/>
                  </a:cubicBezTo>
                  <a:cubicBezTo>
                    <a:pt x="11467" y="3168"/>
                    <a:pt x="10541" y="3200"/>
                    <a:pt x="10294" y="2849"/>
                  </a:cubicBezTo>
                  <a:cubicBezTo>
                    <a:pt x="10022" y="2474"/>
                    <a:pt x="10334" y="1596"/>
                    <a:pt x="10014" y="1309"/>
                  </a:cubicBezTo>
                  <a:cubicBezTo>
                    <a:pt x="9917" y="1223"/>
                    <a:pt x="9781" y="1195"/>
                    <a:pt x="9627" y="1195"/>
                  </a:cubicBezTo>
                  <a:cubicBezTo>
                    <a:pt x="9349" y="1195"/>
                    <a:pt x="9014" y="1285"/>
                    <a:pt x="8745" y="1285"/>
                  </a:cubicBezTo>
                  <a:cubicBezTo>
                    <a:pt x="8636" y="1285"/>
                    <a:pt x="8538" y="1270"/>
                    <a:pt x="8458" y="1229"/>
                  </a:cubicBezTo>
                  <a:cubicBezTo>
                    <a:pt x="8052" y="1021"/>
                    <a:pt x="7908" y="104"/>
                    <a:pt x="7477" y="8"/>
                  </a:cubicBezTo>
                  <a:cubicBezTo>
                    <a:pt x="7453" y="3"/>
                    <a:pt x="7430" y="1"/>
                    <a:pt x="7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91"/>
            <p:cNvSpPr/>
            <p:nvPr/>
          </p:nvSpPr>
          <p:spPr>
            <a:xfrm>
              <a:off x="797508" y="1242220"/>
              <a:ext cx="770444" cy="354179"/>
            </a:xfrm>
            <a:custGeom>
              <a:avLst/>
              <a:gdLst/>
              <a:ahLst/>
              <a:cxnLst/>
              <a:rect l="l" t="t" r="r" b="b"/>
              <a:pathLst>
                <a:path w="11858" h="5451" extrusionOk="0">
                  <a:moveTo>
                    <a:pt x="11307" y="1"/>
                  </a:moveTo>
                  <a:lnTo>
                    <a:pt x="11307" y="1"/>
                  </a:lnTo>
                  <a:cubicBezTo>
                    <a:pt x="9689" y="1305"/>
                    <a:pt x="6953" y="2248"/>
                    <a:pt x="4330" y="2248"/>
                  </a:cubicBezTo>
                  <a:cubicBezTo>
                    <a:pt x="2956" y="2248"/>
                    <a:pt x="1614" y="1990"/>
                    <a:pt x="479" y="1389"/>
                  </a:cubicBezTo>
                  <a:cubicBezTo>
                    <a:pt x="256" y="1685"/>
                    <a:pt x="0" y="1988"/>
                    <a:pt x="56" y="2267"/>
                  </a:cubicBezTo>
                  <a:cubicBezTo>
                    <a:pt x="152" y="2746"/>
                    <a:pt x="1085" y="2921"/>
                    <a:pt x="1333" y="3360"/>
                  </a:cubicBezTo>
                  <a:cubicBezTo>
                    <a:pt x="1572" y="3767"/>
                    <a:pt x="1237" y="4653"/>
                    <a:pt x="1612" y="5012"/>
                  </a:cubicBezTo>
                  <a:cubicBezTo>
                    <a:pt x="1731" y="5126"/>
                    <a:pt x="1920" y="5153"/>
                    <a:pt x="2133" y="5153"/>
                  </a:cubicBezTo>
                  <a:cubicBezTo>
                    <a:pt x="2335" y="5153"/>
                    <a:pt x="2559" y="5129"/>
                    <a:pt x="2770" y="5129"/>
                  </a:cubicBezTo>
                  <a:cubicBezTo>
                    <a:pt x="2961" y="5129"/>
                    <a:pt x="3140" y="5149"/>
                    <a:pt x="3280" y="5227"/>
                  </a:cubicBezTo>
                  <a:cubicBezTo>
                    <a:pt x="3367" y="5283"/>
                    <a:pt x="3439" y="5363"/>
                    <a:pt x="3495" y="5451"/>
                  </a:cubicBezTo>
                  <a:cubicBezTo>
                    <a:pt x="6487" y="4781"/>
                    <a:pt x="10054" y="3520"/>
                    <a:pt x="11858" y="1349"/>
                  </a:cubicBezTo>
                  <a:cubicBezTo>
                    <a:pt x="11642" y="998"/>
                    <a:pt x="11315" y="647"/>
                    <a:pt x="11275" y="312"/>
                  </a:cubicBezTo>
                  <a:cubicBezTo>
                    <a:pt x="11267" y="208"/>
                    <a:pt x="11275" y="105"/>
                    <a:pt x="11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91"/>
            <p:cNvSpPr/>
            <p:nvPr/>
          </p:nvSpPr>
          <p:spPr>
            <a:xfrm>
              <a:off x="1054088" y="1490615"/>
              <a:ext cx="441293" cy="190832"/>
            </a:xfrm>
            <a:custGeom>
              <a:avLst/>
              <a:gdLst/>
              <a:ahLst/>
              <a:cxnLst/>
              <a:rect l="l" t="t" r="r" b="b"/>
              <a:pathLst>
                <a:path w="6792" h="2937" extrusionOk="0">
                  <a:moveTo>
                    <a:pt x="6704" y="0"/>
                  </a:moveTo>
                  <a:cubicBezTo>
                    <a:pt x="4557" y="1460"/>
                    <a:pt x="2108" y="2170"/>
                    <a:pt x="1" y="2474"/>
                  </a:cubicBezTo>
                  <a:cubicBezTo>
                    <a:pt x="73" y="2601"/>
                    <a:pt x="192" y="2705"/>
                    <a:pt x="336" y="2761"/>
                  </a:cubicBezTo>
                  <a:cubicBezTo>
                    <a:pt x="398" y="2782"/>
                    <a:pt x="461" y="2792"/>
                    <a:pt x="527" y="2792"/>
                  </a:cubicBezTo>
                  <a:cubicBezTo>
                    <a:pt x="1010" y="2792"/>
                    <a:pt x="1578" y="2274"/>
                    <a:pt x="2018" y="2274"/>
                  </a:cubicBezTo>
                  <a:cubicBezTo>
                    <a:pt x="2027" y="2274"/>
                    <a:pt x="2035" y="2274"/>
                    <a:pt x="2044" y="2274"/>
                  </a:cubicBezTo>
                  <a:cubicBezTo>
                    <a:pt x="2549" y="2303"/>
                    <a:pt x="3107" y="2937"/>
                    <a:pt x="3584" y="2937"/>
                  </a:cubicBezTo>
                  <a:cubicBezTo>
                    <a:pt x="3627" y="2937"/>
                    <a:pt x="3670" y="2932"/>
                    <a:pt x="3711" y="2921"/>
                  </a:cubicBezTo>
                  <a:cubicBezTo>
                    <a:pt x="4230" y="2785"/>
                    <a:pt x="4390" y="1819"/>
                    <a:pt x="4837" y="1532"/>
                  </a:cubicBezTo>
                  <a:cubicBezTo>
                    <a:pt x="5283" y="1245"/>
                    <a:pt x="6217" y="1524"/>
                    <a:pt x="6568" y="1125"/>
                  </a:cubicBezTo>
                  <a:cubicBezTo>
                    <a:pt x="6791" y="870"/>
                    <a:pt x="6728" y="423"/>
                    <a:pt x="67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91"/>
            <p:cNvSpPr/>
            <p:nvPr/>
          </p:nvSpPr>
          <p:spPr>
            <a:xfrm>
              <a:off x="896528" y="1023973"/>
              <a:ext cx="587936" cy="552742"/>
            </a:xfrm>
            <a:custGeom>
              <a:avLst/>
              <a:gdLst/>
              <a:ahLst/>
              <a:cxnLst/>
              <a:rect l="l" t="t" r="r" b="b"/>
              <a:pathLst>
                <a:path w="9049" h="8507" extrusionOk="0">
                  <a:moveTo>
                    <a:pt x="4804" y="1"/>
                  </a:moveTo>
                  <a:cubicBezTo>
                    <a:pt x="3775" y="1"/>
                    <a:pt x="2729" y="447"/>
                    <a:pt x="1859" y="1261"/>
                  </a:cubicBezTo>
                  <a:cubicBezTo>
                    <a:pt x="591" y="2450"/>
                    <a:pt x="0" y="3958"/>
                    <a:pt x="288" y="5299"/>
                  </a:cubicBezTo>
                  <a:cubicBezTo>
                    <a:pt x="567" y="6616"/>
                    <a:pt x="1652" y="7661"/>
                    <a:pt x="3352" y="8259"/>
                  </a:cubicBezTo>
                  <a:cubicBezTo>
                    <a:pt x="3790" y="8419"/>
                    <a:pt x="4261" y="8507"/>
                    <a:pt x="4732" y="8507"/>
                  </a:cubicBezTo>
                  <a:cubicBezTo>
                    <a:pt x="6057" y="8507"/>
                    <a:pt x="7325" y="7773"/>
                    <a:pt x="8115" y="6536"/>
                  </a:cubicBezTo>
                  <a:cubicBezTo>
                    <a:pt x="8905" y="5299"/>
                    <a:pt x="9049" y="3855"/>
                    <a:pt x="8498" y="2674"/>
                  </a:cubicBezTo>
                  <a:cubicBezTo>
                    <a:pt x="7708" y="974"/>
                    <a:pt x="6360" y="1"/>
                    <a:pt x="4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91"/>
            <p:cNvSpPr/>
            <p:nvPr/>
          </p:nvSpPr>
          <p:spPr>
            <a:xfrm>
              <a:off x="930184" y="1056135"/>
              <a:ext cx="520105" cy="488417"/>
            </a:xfrm>
            <a:custGeom>
              <a:avLst/>
              <a:gdLst/>
              <a:ahLst/>
              <a:cxnLst/>
              <a:rect l="l" t="t" r="r" b="b"/>
              <a:pathLst>
                <a:path w="8005" h="7517" extrusionOk="0">
                  <a:moveTo>
                    <a:pt x="4310" y="0"/>
                  </a:moveTo>
                  <a:cubicBezTo>
                    <a:pt x="3408" y="0"/>
                    <a:pt x="2483" y="407"/>
                    <a:pt x="1701" y="1141"/>
                  </a:cubicBezTo>
                  <a:cubicBezTo>
                    <a:pt x="544" y="2227"/>
                    <a:pt x="1" y="3559"/>
                    <a:pt x="240" y="4716"/>
                  </a:cubicBezTo>
                  <a:cubicBezTo>
                    <a:pt x="480" y="5841"/>
                    <a:pt x="1461" y="6759"/>
                    <a:pt x="3009" y="7301"/>
                  </a:cubicBezTo>
                  <a:cubicBezTo>
                    <a:pt x="3400" y="7437"/>
                    <a:pt x="3815" y="7509"/>
                    <a:pt x="4230" y="7517"/>
                  </a:cubicBezTo>
                  <a:cubicBezTo>
                    <a:pt x="5379" y="7517"/>
                    <a:pt x="6480" y="6863"/>
                    <a:pt x="7174" y="5769"/>
                  </a:cubicBezTo>
                  <a:cubicBezTo>
                    <a:pt x="7877" y="4676"/>
                    <a:pt x="8004" y="3424"/>
                    <a:pt x="7533" y="2410"/>
                  </a:cubicBezTo>
                  <a:cubicBezTo>
                    <a:pt x="6831" y="878"/>
                    <a:pt x="5650" y="0"/>
                    <a:pt x="43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91"/>
            <p:cNvSpPr/>
            <p:nvPr/>
          </p:nvSpPr>
          <p:spPr>
            <a:xfrm>
              <a:off x="1052074" y="1162432"/>
              <a:ext cx="267037" cy="291933"/>
            </a:xfrm>
            <a:custGeom>
              <a:avLst/>
              <a:gdLst/>
              <a:ahLst/>
              <a:cxnLst/>
              <a:rect l="l" t="t" r="r" b="b"/>
              <a:pathLst>
                <a:path w="4110" h="4493" extrusionOk="0">
                  <a:moveTo>
                    <a:pt x="2051" y="0"/>
                  </a:moveTo>
                  <a:lnTo>
                    <a:pt x="1628" y="1660"/>
                  </a:lnTo>
                  <a:lnTo>
                    <a:pt x="0" y="1827"/>
                  </a:lnTo>
                  <a:lnTo>
                    <a:pt x="1293" y="2777"/>
                  </a:lnTo>
                  <a:lnTo>
                    <a:pt x="910" y="4493"/>
                  </a:lnTo>
                  <a:lnTo>
                    <a:pt x="2123" y="3335"/>
                  </a:lnTo>
                  <a:lnTo>
                    <a:pt x="3415" y="4109"/>
                  </a:lnTo>
                  <a:lnTo>
                    <a:pt x="2936" y="2777"/>
                  </a:lnTo>
                  <a:lnTo>
                    <a:pt x="4109" y="1444"/>
                  </a:lnTo>
                  <a:lnTo>
                    <a:pt x="2561" y="1564"/>
                  </a:lnTo>
                  <a:lnTo>
                    <a:pt x="2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91"/>
            <p:cNvSpPr/>
            <p:nvPr/>
          </p:nvSpPr>
          <p:spPr>
            <a:xfrm>
              <a:off x="939540" y="1056655"/>
              <a:ext cx="499833" cy="277963"/>
            </a:xfrm>
            <a:custGeom>
              <a:avLst/>
              <a:gdLst/>
              <a:ahLst/>
              <a:cxnLst/>
              <a:rect l="l" t="t" r="r" b="b"/>
              <a:pathLst>
                <a:path w="7693" h="4278" extrusionOk="0">
                  <a:moveTo>
                    <a:pt x="4166" y="0"/>
                  </a:moveTo>
                  <a:cubicBezTo>
                    <a:pt x="3272" y="0"/>
                    <a:pt x="2339" y="399"/>
                    <a:pt x="1557" y="1133"/>
                  </a:cubicBezTo>
                  <a:cubicBezTo>
                    <a:pt x="543" y="2083"/>
                    <a:pt x="1" y="3224"/>
                    <a:pt x="48" y="4277"/>
                  </a:cubicBezTo>
                  <a:cubicBezTo>
                    <a:pt x="88" y="3368"/>
                    <a:pt x="623" y="2402"/>
                    <a:pt x="1557" y="1588"/>
                  </a:cubicBezTo>
                  <a:cubicBezTo>
                    <a:pt x="2339" y="910"/>
                    <a:pt x="3264" y="535"/>
                    <a:pt x="4166" y="535"/>
                  </a:cubicBezTo>
                  <a:cubicBezTo>
                    <a:pt x="5506" y="535"/>
                    <a:pt x="6687" y="1349"/>
                    <a:pt x="7389" y="2761"/>
                  </a:cubicBezTo>
                  <a:cubicBezTo>
                    <a:pt x="7557" y="3096"/>
                    <a:pt x="7653" y="3463"/>
                    <a:pt x="7669" y="3838"/>
                  </a:cubicBezTo>
                  <a:cubicBezTo>
                    <a:pt x="7693" y="3344"/>
                    <a:pt x="7597" y="2849"/>
                    <a:pt x="7389" y="2402"/>
                  </a:cubicBezTo>
                  <a:cubicBezTo>
                    <a:pt x="6687" y="870"/>
                    <a:pt x="5506" y="0"/>
                    <a:pt x="4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91"/>
            <p:cNvSpPr/>
            <p:nvPr/>
          </p:nvSpPr>
          <p:spPr>
            <a:xfrm>
              <a:off x="486935" y="996294"/>
              <a:ext cx="213175" cy="175368"/>
            </a:xfrm>
            <a:custGeom>
              <a:avLst/>
              <a:gdLst/>
              <a:ahLst/>
              <a:cxnLst/>
              <a:rect l="l" t="t" r="r" b="b"/>
              <a:pathLst>
                <a:path w="3281" h="2699" extrusionOk="0">
                  <a:moveTo>
                    <a:pt x="693" y="1"/>
                  </a:moveTo>
                  <a:cubicBezTo>
                    <a:pt x="667" y="1"/>
                    <a:pt x="640" y="5"/>
                    <a:pt x="615" y="12"/>
                  </a:cubicBezTo>
                  <a:cubicBezTo>
                    <a:pt x="559" y="28"/>
                    <a:pt x="519" y="68"/>
                    <a:pt x="495" y="123"/>
                  </a:cubicBezTo>
                  <a:cubicBezTo>
                    <a:pt x="463" y="179"/>
                    <a:pt x="439" y="235"/>
                    <a:pt x="431" y="307"/>
                  </a:cubicBezTo>
                  <a:cubicBezTo>
                    <a:pt x="423" y="371"/>
                    <a:pt x="431" y="443"/>
                    <a:pt x="455" y="506"/>
                  </a:cubicBezTo>
                  <a:cubicBezTo>
                    <a:pt x="511" y="650"/>
                    <a:pt x="567" y="794"/>
                    <a:pt x="623" y="945"/>
                  </a:cubicBezTo>
                  <a:cubicBezTo>
                    <a:pt x="687" y="1089"/>
                    <a:pt x="743" y="1233"/>
                    <a:pt x="798" y="1384"/>
                  </a:cubicBezTo>
                  <a:lnTo>
                    <a:pt x="711" y="1352"/>
                  </a:lnTo>
                  <a:cubicBezTo>
                    <a:pt x="679" y="1344"/>
                    <a:pt x="647" y="1336"/>
                    <a:pt x="623" y="1320"/>
                  </a:cubicBezTo>
                  <a:lnTo>
                    <a:pt x="439" y="1249"/>
                  </a:lnTo>
                  <a:cubicBezTo>
                    <a:pt x="376" y="1225"/>
                    <a:pt x="312" y="1209"/>
                    <a:pt x="248" y="1193"/>
                  </a:cubicBezTo>
                  <a:cubicBezTo>
                    <a:pt x="232" y="1189"/>
                    <a:pt x="216" y="1187"/>
                    <a:pt x="201" y="1187"/>
                  </a:cubicBezTo>
                  <a:cubicBezTo>
                    <a:pt x="186" y="1187"/>
                    <a:pt x="172" y="1189"/>
                    <a:pt x="160" y="1193"/>
                  </a:cubicBezTo>
                  <a:cubicBezTo>
                    <a:pt x="128" y="1193"/>
                    <a:pt x="104" y="1209"/>
                    <a:pt x="80" y="1225"/>
                  </a:cubicBezTo>
                  <a:cubicBezTo>
                    <a:pt x="56" y="1249"/>
                    <a:pt x="32" y="1264"/>
                    <a:pt x="24" y="1296"/>
                  </a:cubicBezTo>
                  <a:cubicBezTo>
                    <a:pt x="9" y="1320"/>
                    <a:pt x="1" y="1352"/>
                    <a:pt x="1" y="1384"/>
                  </a:cubicBezTo>
                  <a:cubicBezTo>
                    <a:pt x="9" y="1432"/>
                    <a:pt x="24" y="1480"/>
                    <a:pt x="56" y="1528"/>
                  </a:cubicBezTo>
                  <a:cubicBezTo>
                    <a:pt x="88" y="1568"/>
                    <a:pt x="128" y="1600"/>
                    <a:pt x="168" y="1632"/>
                  </a:cubicBezTo>
                  <a:cubicBezTo>
                    <a:pt x="216" y="1663"/>
                    <a:pt x="256" y="1687"/>
                    <a:pt x="304" y="1719"/>
                  </a:cubicBezTo>
                  <a:cubicBezTo>
                    <a:pt x="352" y="1743"/>
                    <a:pt x="400" y="1767"/>
                    <a:pt x="439" y="1799"/>
                  </a:cubicBezTo>
                  <a:cubicBezTo>
                    <a:pt x="495" y="1831"/>
                    <a:pt x="559" y="1863"/>
                    <a:pt x="623" y="1887"/>
                  </a:cubicBezTo>
                  <a:lnTo>
                    <a:pt x="814" y="1975"/>
                  </a:lnTo>
                  <a:cubicBezTo>
                    <a:pt x="878" y="1999"/>
                    <a:pt x="942" y="2030"/>
                    <a:pt x="1014" y="2054"/>
                  </a:cubicBezTo>
                  <a:cubicBezTo>
                    <a:pt x="1078" y="2078"/>
                    <a:pt x="1150" y="2110"/>
                    <a:pt x="1213" y="2142"/>
                  </a:cubicBezTo>
                  <a:cubicBezTo>
                    <a:pt x="1245" y="2158"/>
                    <a:pt x="1285" y="2182"/>
                    <a:pt x="1317" y="2198"/>
                  </a:cubicBezTo>
                  <a:lnTo>
                    <a:pt x="1429" y="2262"/>
                  </a:lnTo>
                  <a:cubicBezTo>
                    <a:pt x="1461" y="2278"/>
                    <a:pt x="1501" y="2294"/>
                    <a:pt x="1533" y="2310"/>
                  </a:cubicBezTo>
                  <a:cubicBezTo>
                    <a:pt x="1572" y="2326"/>
                    <a:pt x="1604" y="2334"/>
                    <a:pt x="1644" y="2358"/>
                  </a:cubicBezTo>
                  <a:cubicBezTo>
                    <a:pt x="1676" y="2374"/>
                    <a:pt x="1716" y="2390"/>
                    <a:pt x="1756" y="2406"/>
                  </a:cubicBezTo>
                  <a:lnTo>
                    <a:pt x="1876" y="2453"/>
                  </a:lnTo>
                  <a:cubicBezTo>
                    <a:pt x="1916" y="2469"/>
                    <a:pt x="1948" y="2477"/>
                    <a:pt x="1987" y="2493"/>
                  </a:cubicBezTo>
                  <a:lnTo>
                    <a:pt x="2099" y="2533"/>
                  </a:lnTo>
                  <a:lnTo>
                    <a:pt x="2259" y="2597"/>
                  </a:lnTo>
                  <a:cubicBezTo>
                    <a:pt x="2315" y="2621"/>
                    <a:pt x="2370" y="2637"/>
                    <a:pt x="2426" y="2661"/>
                  </a:cubicBezTo>
                  <a:cubicBezTo>
                    <a:pt x="2458" y="2661"/>
                    <a:pt x="2482" y="2669"/>
                    <a:pt x="2514" y="2677"/>
                  </a:cubicBezTo>
                  <a:cubicBezTo>
                    <a:pt x="2538" y="2685"/>
                    <a:pt x="2570" y="2693"/>
                    <a:pt x="2594" y="2693"/>
                  </a:cubicBezTo>
                  <a:cubicBezTo>
                    <a:pt x="2610" y="2697"/>
                    <a:pt x="2624" y="2699"/>
                    <a:pt x="2637" y="2699"/>
                  </a:cubicBezTo>
                  <a:cubicBezTo>
                    <a:pt x="2650" y="2699"/>
                    <a:pt x="2662" y="2697"/>
                    <a:pt x="2674" y="2693"/>
                  </a:cubicBezTo>
                  <a:cubicBezTo>
                    <a:pt x="2706" y="2693"/>
                    <a:pt x="2729" y="2677"/>
                    <a:pt x="2753" y="2661"/>
                  </a:cubicBezTo>
                  <a:cubicBezTo>
                    <a:pt x="2777" y="2613"/>
                    <a:pt x="2801" y="2557"/>
                    <a:pt x="2801" y="2493"/>
                  </a:cubicBezTo>
                  <a:cubicBezTo>
                    <a:pt x="2801" y="2429"/>
                    <a:pt x="2777" y="2358"/>
                    <a:pt x="2729" y="2310"/>
                  </a:cubicBezTo>
                  <a:cubicBezTo>
                    <a:pt x="2698" y="2270"/>
                    <a:pt x="2658" y="2246"/>
                    <a:pt x="2618" y="2214"/>
                  </a:cubicBezTo>
                  <a:cubicBezTo>
                    <a:pt x="2578" y="2190"/>
                    <a:pt x="2538" y="2166"/>
                    <a:pt x="2490" y="2150"/>
                  </a:cubicBezTo>
                  <a:cubicBezTo>
                    <a:pt x="2458" y="2134"/>
                    <a:pt x="2426" y="2118"/>
                    <a:pt x="2394" y="2110"/>
                  </a:cubicBezTo>
                  <a:cubicBezTo>
                    <a:pt x="2362" y="2102"/>
                    <a:pt x="2323" y="2086"/>
                    <a:pt x="2291" y="2070"/>
                  </a:cubicBezTo>
                  <a:lnTo>
                    <a:pt x="1908" y="1919"/>
                  </a:lnTo>
                  <a:cubicBezTo>
                    <a:pt x="1780" y="1863"/>
                    <a:pt x="1652" y="1807"/>
                    <a:pt x="1525" y="1743"/>
                  </a:cubicBezTo>
                  <a:lnTo>
                    <a:pt x="2075" y="1616"/>
                  </a:lnTo>
                  <a:cubicBezTo>
                    <a:pt x="2259" y="1568"/>
                    <a:pt x="2442" y="1520"/>
                    <a:pt x="2626" y="1480"/>
                  </a:cubicBezTo>
                  <a:lnTo>
                    <a:pt x="2825" y="1440"/>
                  </a:lnTo>
                  <a:cubicBezTo>
                    <a:pt x="2897" y="1432"/>
                    <a:pt x="2961" y="1416"/>
                    <a:pt x="3025" y="1400"/>
                  </a:cubicBezTo>
                  <a:cubicBezTo>
                    <a:pt x="3057" y="1392"/>
                    <a:pt x="3081" y="1384"/>
                    <a:pt x="3112" y="1368"/>
                  </a:cubicBezTo>
                  <a:cubicBezTo>
                    <a:pt x="3136" y="1352"/>
                    <a:pt x="3160" y="1336"/>
                    <a:pt x="3184" y="1320"/>
                  </a:cubicBezTo>
                  <a:cubicBezTo>
                    <a:pt x="3208" y="1296"/>
                    <a:pt x="3224" y="1272"/>
                    <a:pt x="3240" y="1249"/>
                  </a:cubicBezTo>
                  <a:cubicBezTo>
                    <a:pt x="3256" y="1217"/>
                    <a:pt x="3272" y="1185"/>
                    <a:pt x="3272" y="1153"/>
                  </a:cubicBezTo>
                  <a:cubicBezTo>
                    <a:pt x="3280" y="1137"/>
                    <a:pt x="3280" y="1113"/>
                    <a:pt x="3272" y="1097"/>
                  </a:cubicBezTo>
                  <a:cubicBezTo>
                    <a:pt x="3272" y="1081"/>
                    <a:pt x="3264" y="1057"/>
                    <a:pt x="3248" y="1049"/>
                  </a:cubicBezTo>
                  <a:cubicBezTo>
                    <a:pt x="3240" y="1025"/>
                    <a:pt x="3224" y="1017"/>
                    <a:pt x="3216" y="1001"/>
                  </a:cubicBezTo>
                  <a:cubicBezTo>
                    <a:pt x="3200" y="985"/>
                    <a:pt x="3184" y="977"/>
                    <a:pt x="3168" y="969"/>
                  </a:cubicBezTo>
                  <a:cubicBezTo>
                    <a:pt x="3120" y="945"/>
                    <a:pt x="3065" y="929"/>
                    <a:pt x="3017" y="929"/>
                  </a:cubicBezTo>
                  <a:cubicBezTo>
                    <a:pt x="2977" y="921"/>
                    <a:pt x="2929" y="913"/>
                    <a:pt x="2881" y="913"/>
                  </a:cubicBezTo>
                  <a:cubicBezTo>
                    <a:pt x="2841" y="921"/>
                    <a:pt x="2793" y="921"/>
                    <a:pt x="2753" y="929"/>
                  </a:cubicBezTo>
                  <a:cubicBezTo>
                    <a:pt x="2706" y="937"/>
                    <a:pt x="2658" y="945"/>
                    <a:pt x="2618" y="953"/>
                  </a:cubicBezTo>
                  <a:lnTo>
                    <a:pt x="2267" y="1049"/>
                  </a:lnTo>
                  <a:cubicBezTo>
                    <a:pt x="2147" y="1081"/>
                    <a:pt x="2027" y="1113"/>
                    <a:pt x="1916" y="1145"/>
                  </a:cubicBezTo>
                  <a:cubicBezTo>
                    <a:pt x="1868" y="1153"/>
                    <a:pt x="1820" y="1161"/>
                    <a:pt x="1780" y="1169"/>
                  </a:cubicBezTo>
                  <a:cubicBezTo>
                    <a:pt x="1732" y="1185"/>
                    <a:pt x="1684" y="1193"/>
                    <a:pt x="1636" y="1201"/>
                  </a:cubicBezTo>
                  <a:cubicBezTo>
                    <a:pt x="1596" y="1209"/>
                    <a:pt x="1549" y="1209"/>
                    <a:pt x="1501" y="1209"/>
                  </a:cubicBezTo>
                  <a:cubicBezTo>
                    <a:pt x="1453" y="1209"/>
                    <a:pt x="1405" y="1201"/>
                    <a:pt x="1365" y="1185"/>
                  </a:cubicBezTo>
                  <a:cubicBezTo>
                    <a:pt x="1301" y="1153"/>
                    <a:pt x="1253" y="1097"/>
                    <a:pt x="1221" y="1033"/>
                  </a:cubicBezTo>
                  <a:cubicBezTo>
                    <a:pt x="1189" y="969"/>
                    <a:pt x="1166" y="905"/>
                    <a:pt x="1142" y="834"/>
                  </a:cubicBezTo>
                  <a:cubicBezTo>
                    <a:pt x="1126" y="754"/>
                    <a:pt x="1102" y="666"/>
                    <a:pt x="1086" y="586"/>
                  </a:cubicBezTo>
                  <a:cubicBezTo>
                    <a:pt x="1062" y="506"/>
                    <a:pt x="1046" y="427"/>
                    <a:pt x="1022" y="339"/>
                  </a:cubicBezTo>
                  <a:cubicBezTo>
                    <a:pt x="1014" y="315"/>
                    <a:pt x="998" y="283"/>
                    <a:pt x="982" y="251"/>
                  </a:cubicBezTo>
                  <a:cubicBezTo>
                    <a:pt x="974" y="211"/>
                    <a:pt x="958" y="187"/>
                    <a:pt x="934" y="155"/>
                  </a:cubicBezTo>
                  <a:cubicBezTo>
                    <a:pt x="918" y="123"/>
                    <a:pt x="894" y="99"/>
                    <a:pt x="870" y="76"/>
                  </a:cubicBezTo>
                  <a:cubicBezTo>
                    <a:pt x="846" y="52"/>
                    <a:pt x="814" y="36"/>
                    <a:pt x="783" y="20"/>
                  </a:cubicBezTo>
                  <a:cubicBezTo>
                    <a:pt x="756" y="6"/>
                    <a:pt x="725" y="1"/>
                    <a:pt x="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91"/>
            <p:cNvSpPr/>
            <p:nvPr/>
          </p:nvSpPr>
          <p:spPr>
            <a:xfrm>
              <a:off x="577118" y="823659"/>
              <a:ext cx="186731" cy="202982"/>
            </a:xfrm>
            <a:custGeom>
              <a:avLst/>
              <a:gdLst/>
              <a:ahLst/>
              <a:cxnLst/>
              <a:rect l="l" t="t" r="r" b="b"/>
              <a:pathLst>
                <a:path w="2874" h="3124" extrusionOk="0">
                  <a:moveTo>
                    <a:pt x="914" y="0"/>
                  </a:moveTo>
                  <a:cubicBezTo>
                    <a:pt x="902" y="0"/>
                    <a:pt x="890" y="1"/>
                    <a:pt x="879" y="4"/>
                  </a:cubicBezTo>
                  <a:cubicBezTo>
                    <a:pt x="847" y="12"/>
                    <a:pt x="815" y="20"/>
                    <a:pt x="783" y="36"/>
                  </a:cubicBezTo>
                  <a:cubicBezTo>
                    <a:pt x="751" y="59"/>
                    <a:pt x="719" y="83"/>
                    <a:pt x="703" y="123"/>
                  </a:cubicBezTo>
                  <a:cubicBezTo>
                    <a:pt x="615" y="211"/>
                    <a:pt x="544" y="307"/>
                    <a:pt x="472" y="403"/>
                  </a:cubicBezTo>
                  <a:cubicBezTo>
                    <a:pt x="400" y="498"/>
                    <a:pt x="336" y="594"/>
                    <a:pt x="272" y="698"/>
                  </a:cubicBezTo>
                  <a:cubicBezTo>
                    <a:pt x="216" y="794"/>
                    <a:pt x="169" y="881"/>
                    <a:pt x="121" y="985"/>
                  </a:cubicBezTo>
                  <a:cubicBezTo>
                    <a:pt x="73" y="1081"/>
                    <a:pt x="33" y="1177"/>
                    <a:pt x="1" y="1280"/>
                  </a:cubicBezTo>
                  <a:cubicBezTo>
                    <a:pt x="49" y="1408"/>
                    <a:pt x="121" y="1528"/>
                    <a:pt x="200" y="1631"/>
                  </a:cubicBezTo>
                  <a:cubicBezTo>
                    <a:pt x="280" y="1735"/>
                    <a:pt x="368" y="1839"/>
                    <a:pt x="456" y="1935"/>
                  </a:cubicBezTo>
                  <a:cubicBezTo>
                    <a:pt x="552" y="2030"/>
                    <a:pt x="647" y="2118"/>
                    <a:pt x="751" y="2206"/>
                  </a:cubicBezTo>
                  <a:cubicBezTo>
                    <a:pt x="855" y="2294"/>
                    <a:pt x="950" y="2381"/>
                    <a:pt x="1054" y="2469"/>
                  </a:cubicBezTo>
                  <a:cubicBezTo>
                    <a:pt x="1118" y="2525"/>
                    <a:pt x="1190" y="2581"/>
                    <a:pt x="1262" y="2637"/>
                  </a:cubicBezTo>
                  <a:cubicBezTo>
                    <a:pt x="1326" y="2693"/>
                    <a:pt x="1397" y="2748"/>
                    <a:pt x="1469" y="2796"/>
                  </a:cubicBezTo>
                  <a:cubicBezTo>
                    <a:pt x="1541" y="2852"/>
                    <a:pt x="1621" y="2900"/>
                    <a:pt x="1693" y="2948"/>
                  </a:cubicBezTo>
                  <a:cubicBezTo>
                    <a:pt x="1764" y="2988"/>
                    <a:pt x="1844" y="3036"/>
                    <a:pt x="1924" y="3068"/>
                  </a:cubicBezTo>
                  <a:cubicBezTo>
                    <a:pt x="1972" y="3092"/>
                    <a:pt x="2020" y="3108"/>
                    <a:pt x="2068" y="3116"/>
                  </a:cubicBezTo>
                  <a:cubicBezTo>
                    <a:pt x="2123" y="3124"/>
                    <a:pt x="2171" y="3124"/>
                    <a:pt x="2219" y="3124"/>
                  </a:cubicBezTo>
                  <a:cubicBezTo>
                    <a:pt x="2267" y="3116"/>
                    <a:pt x="2315" y="3100"/>
                    <a:pt x="2355" y="3076"/>
                  </a:cubicBezTo>
                  <a:cubicBezTo>
                    <a:pt x="2395" y="3044"/>
                    <a:pt x="2427" y="3012"/>
                    <a:pt x="2459" y="2972"/>
                  </a:cubicBezTo>
                  <a:cubicBezTo>
                    <a:pt x="2538" y="2868"/>
                    <a:pt x="2602" y="2741"/>
                    <a:pt x="2642" y="2613"/>
                  </a:cubicBezTo>
                  <a:cubicBezTo>
                    <a:pt x="2690" y="2485"/>
                    <a:pt x="2722" y="2365"/>
                    <a:pt x="2762" y="2222"/>
                  </a:cubicBezTo>
                  <a:cubicBezTo>
                    <a:pt x="2794" y="2086"/>
                    <a:pt x="2826" y="1943"/>
                    <a:pt x="2850" y="1807"/>
                  </a:cubicBezTo>
                  <a:cubicBezTo>
                    <a:pt x="2874" y="1663"/>
                    <a:pt x="2874" y="1520"/>
                    <a:pt x="2850" y="1376"/>
                  </a:cubicBezTo>
                  <a:cubicBezTo>
                    <a:pt x="2842" y="1344"/>
                    <a:pt x="2826" y="1312"/>
                    <a:pt x="2802" y="1280"/>
                  </a:cubicBezTo>
                  <a:cubicBezTo>
                    <a:pt x="2786" y="1248"/>
                    <a:pt x="2770" y="1216"/>
                    <a:pt x="2746" y="1193"/>
                  </a:cubicBezTo>
                  <a:cubicBezTo>
                    <a:pt x="2722" y="1169"/>
                    <a:pt x="2690" y="1161"/>
                    <a:pt x="2666" y="1153"/>
                  </a:cubicBezTo>
                  <a:cubicBezTo>
                    <a:pt x="2642" y="1137"/>
                    <a:pt x="2610" y="1129"/>
                    <a:pt x="2578" y="1129"/>
                  </a:cubicBezTo>
                  <a:cubicBezTo>
                    <a:pt x="2571" y="1126"/>
                    <a:pt x="2564" y="1125"/>
                    <a:pt x="2557" y="1125"/>
                  </a:cubicBezTo>
                  <a:cubicBezTo>
                    <a:pt x="2540" y="1125"/>
                    <a:pt x="2523" y="1131"/>
                    <a:pt x="2506" y="1137"/>
                  </a:cubicBezTo>
                  <a:cubicBezTo>
                    <a:pt x="2475" y="1153"/>
                    <a:pt x="2459" y="1169"/>
                    <a:pt x="2443" y="1200"/>
                  </a:cubicBezTo>
                  <a:cubicBezTo>
                    <a:pt x="2387" y="1304"/>
                    <a:pt x="2339" y="1416"/>
                    <a:pt x="2315" y="1528"/>
                  </a:cubicBezTo>
                  <a:cubicBezTo>
                    <a:pt x="2299" y="1647"/>
                    <a:pt x="2275" y="1759"/>
                    <a:pt x="2267" y="1879"/>
                  </a:cubicBezTo>
                  <a:cubicBezTo>
                    <a:pt x="2259" y="1935"/>
                    <a:pt x="2243" y="1998"/>
                    <a:pt x="2235" y="2054"/>
                  </a:cubicBezTo>
                  <a:cubicBezTo>
                    <a:pt x="2227" y="2110"/>
                    <a:pt x="2211" y="2174"/>
                    <a:pt x="2203" y="2230"/>
                  </a:cubicBezTo>
                  <a:cubicBezTo>
                    <a:pt x="2187" y="2286"/>
                    <a:pt x="2163" y="2342"/>
                    <a:pt x="2139" y="2397"/>
                  </a:cubicBezTo>
                  <a:cubicBezTo>
                    <a:pt x="2115" y="2445"/>
                    <a:pt x="2092" y="2501"/>
                    <a:pt x="2060" y="2549"/>
                  </a:cubicBezTo>
                  <a:cubicBezTo>
                    <a:pt x="1980" y="2517"/>
                    <a:pt x="1908" y="2485"/>
                    <a:pt x="1828" y="2461"/>
                  </a:cubicBezTo>
                  <a:cubicBezTo>
                    <a:pt x="1756" y="2429"/>
                    <a:pt x="1685" y="2381"/>
                    <a:pt x="1629" y="2334"/>
                  </a:cubicBezTo>
                  <a:cubicBezTo>
                    <a:pt x="1573" y="2294"/>
                    <a:pt x="1533" y="2254"/>
                    <a:pt x="1501" y="2198"/>
                  </a:cubicBezTo>
                  <a:cubicBezTo>
                    <a:pt x="1469" y="2150"/>
                    <a:pt x="1445" y="2094"/>
                    <a:pt x="1429" y="2038"/>
                  </a:cubicBezTo>
                  <a:cubicBezTo>
                    <a:pt x="1413" y="1974"/>
                    <a:pt x="1405" y="1919"/>
                    <a:pt x="1405" y="1855"/>
                  </a:cubicBezTo>
                  <a:cubicBezTo>
                    <a:pt x="1413" y="1791"/>
                    <a:pt x="1421" y="1735"/>
                    <a:pt x="1445" y="1679"/>
                  </a:cubicBezTo>
                  <a:cubicBezTo>
                    <a:pt x="1501" y="1568"/>
                    <a:pt x="1557" y="1456"/>
                    <a:pt x="1613" y="1352"/>
                  </a:cubicBezTo>
                  <a:cubicBezTo>
                    <a:pt x="1677" y="1240"/>
                    <a:pt x="1732" y="1137"/>
                    <a:pt x="1796" y="1033"/>
                  </a:cubicBezTo>
                  <a:lnTo>
                    <a:pt x="1852" y="929"/>
                  </a:lnTo>
                  <a:cubicBezTo>
                    <a:pt x="1876" y="889"/>
                    <a:pt x="1892" y="857"/>
                    <a:pt x="1900" y="817"/>
                  </a:cubicBezTo>
                  <a:cubicBezTo>
                    <a:pt x="1908" y="778"/>
                    <a:pt x="1916" y="738"/>
                    <a:pt x="1908" y="698"/>
                  </a:cubicBezTo>
                  <a:cubicBezTo>
                    <a:pt x="1900" y="658"/>
                    <a:pt x="1884" y="618"/>
                    <a:pt x="1852" y="594"/>
                  </a:cubicBezTo>
                  <a:cubicBezTo>
                    <a:pt x="1820" y="562"/>
                    <a:pt x="1788" y="546"/>
                    <a:pt x="1748" y="538"/>
                  </a:cubicBezTo>
                  <a:cubicBezTo>
                    <a:pt x="1728" y="534"/>
                    <a:pt x="1709" y="532"/>
                    <a:pt x="1689" y="532"/>
                  </a:cubicBezTo>
                  <a:cubicBezTo>
                    <a:pt x="1669" y="532"/>
                    <a:pt x="1649" y="534"/>
                    <a:pt x="1629" y="538"/>
                  </a:cubicBezTo>
                  <a:cubicBezTo>
                    <a:pt x="1597" y="546"/>
                    <a:pt x="1557" y="562"/>
                    <a:pt x="1525" y="586"/>
                  </a:cubicBezTo>
                  <a:cubicBezTo>
                    <a:pt x="1493" y="610"/>
                    <a:pt x="1461" y="634"/>
                    <a:pt x="1437" y="666"/>
                  </a:cubicBezTo>
                  <a:cubicBezTo>
                    <a:pt x="1389" y="746"/>
                    <a:pt x="1334" y="817"/>
                    <a:pt x="1286" y="889"/>
                  </a:cubicBezTo>
                  <a:cubicBezTo>
                    <a:pt x="1238" y="961"/>
                    <a:pt x="1190" y="1041"/>
                    <a:pt x="1150" y="1121"/>
                  </a:cubicBezTo>
                  <a:cubicBezTo>
                    <a:pt x="1102" y="1193"/>
                    <a:pt x="1054" y="1272"/>
                    <a:pt x="1014" y="1344"/>
                  </a:cubicBezTo>
                  <a:cubicBezTo>
                    <a:pt x="966" y="1424"/>
                    <a:pt x="919" y="1504"/>
                    <a:pt x="871" y="1576"/>
                  </a:cubicBezTo>
                  <a:cubicBezTo>
                    <a:pt x="847" y="1568"/>
                    <a:pt x="831" y="1560"/>
                    <a:pt x="815" y="1552"/>
                  </a:cubicBezTo>
                  <a:cubicBezTo>
                    <a:pt x="807" y="1536"/>
                    <a:pt x="791" y="1520"/>
                    <a:pt x="775" y="1512"/>
                  </a:cubicBezTo>
                  <a:cubicBezTo>
                    <a:pt x="719" y="1472"/>
                    <a:pt x="671" y="1424"/>
                    <a:pt x="631" y="1368"/>
                  </a:cubicBezTo>
                  <a:cubicBezTo>
                    <a:pt x="591" y="1312"/>
                    <a:pt x="552" y="1256"/>
                    <a:pt x="520" y="1193"/>
                  </a:cubicBezTo>
                  <a:cubicBezTo>
                    <a:pt x="623" y="1033"/>
                    <a:pt x="727" y="881"/>
                    <a:pt x="839" y="730"/>
                  </a:cubicBezTo>
                  <a:cubicBezTo>
                    <a:pt x="950" y="586"/>
                    <a:pt x="1062" y="434"/>
                    <a:pt x="1182" y="299"/>
                  </a:cubicBezTo>
                  <a:cubicBezTo>
                    <a:pt x="1198" y="283"/>
                    <a:pt x="1206" y="259"/>
                    <a:pt x="1206" y="235"/>
                  </a:cubicBezTo>
                  <a:cubicBezTo>
                    <a:pt x="1206" y="211"/>
                    <a:pt x="1198" y="195"/>
                    <a:pt x="1190" y="179"/>
                  </a:cubicBezTo>
                  <a:cubicBezTo>
                    <a:pt x="1174" y="155"/>
                    <a:pt x="1158" y="131"/>
                    <a:pt x="1142" y="115"/>
                  </a:cubicBezTo>
                  <a:cubicBezTo>
                    <a:pt x="1126" y="99"/>
                    <a:pt x="1110" y="83"/>
                    <a:pt x="1094" y="75"/>
                  </a:cubicBezTo>
                  <a:cubicBezTo>
                    <a:pt x="1062" y="43"/>
                    <a:pt x="1030" y="28"/>
                    <a:pt x="990" y="12"/>
                  </a:cubicBezTo>
                  <a:cubicBezTo>
                    <a:pt x="968" y="6"/>
                    <a:pt x="941" y="0"/>
                    <a:pt x="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91"/>
            <p:cNvSpPr/>
            <p:nvPr/>
          </p:nvSpPr>
          <p:spPr>
            <a:xfrm>
              <a:off x="708300" y="684680"/>
              <a:ext cx="176855" cy="219291"/>
            </a:xfrm>
            <a:custGeom>
              <a:avLst/>
              <a:gdLst/>
              <a:ahLst/>
              <a:cxnLst/>
              <a:rect l="l" t="t" r="r" b="b"/>
              <a:pathLst>
                <a:path w="2722" h="3375" extrusionOk="0">
                  <a:moveTo>
                    <a:pt x="1148" y="1"/>
                  </a:moveTo>
                  <a:cubicBezTo>
                    <a:pt x="1122" y="1"/>
                    <a:pt x="1098" y="6"/>
                    <a:pt x="1070" y="12"/>
                  </a:cubicBezTo>
                  <a:cubicBezTo>
                    <a:pt x="1030" y="20"/>
                    <a:pt x="998" y="44"/>
                    <a:pt x="974" y="68"/>
                  </a:cubicBezTo>
                  <a:cubicBezTo>
                    <a:pt x="870" y="132"/>
                    <a:pt x="775" y="204"/>
                    <a:pt x="679" y="283"/>
                  </a:cubicBezTo>
                  <a:cubicBezTo>
                    <a:pt x="591" y="355"/>
                    <a:pt x="495" y="443"/>
                    <a:pt x="416" y="523"/>
                  </a:cubicBezTo>
                  <a:cubicBezTo>
                    <a:pt x="336" y="595"/>
                    <a:pt x="264" y="674"/>
                    <a:pt x="192" y="754"/>
                  </a:cubicBezTo>
                  <a:cubicBezTo>
                    <a:pt x="120" y="842"/>
                    <a:pt x="57" y="930"/>
                    <a:pt x="1" y="1025"/>
                  </a:cubicBezTo>
                  <a:cubicBezTo>
                    <a:pt x="17" y="1153"/>
                    <a:pt x="49" y="1289"/>
                    <a:pt x="96" y="1408"/>
                  </a:cubicBezTo>
                  <a:cubicBezTo>
                    <a:pt x="152" y="1536"/>
                    <a:pt x="208" y="1656"/>
                    <a:pt x="272" y="1768"/>
                  </a:cubicBezTo>
                  <a:cubicBezTo>
                    <a:pt x="336" y="1887"/>
                    <a:pt x="408" y="1999"/>
                    <a:pt x="479" y="2111"/>
                  </a:cubicBezTo>
                  <a:cubicBezTo>
                    <a:pt x="559" y="2222"/>
                    <a:pt x="631" y="2334"/>
                    <a:pt x="703" y="2438"/>
                  </a:cubicBezTo>
                  <a:cubicBezTo>
                    <a:pt x="751" y="2510"/>
                    <a:pt x="807" y="2581"/>
                    <a:pt x="855" y="2653"/>
                  </a:cubicBezTo>
                  <a:cubicBezTo>
                    <a:pt x="910" y="2725"/>
                    <a:pt x="966" y="2797"/>
                    <a:pt x="1022" y="2861"/>
                  </a:cubicBezTo>
                  <a:cubicBezTo>
                    <a:pt x="1078" y="2933"/>
                    <a:pt x="1142" y="2996"/>
                    <a:pt x="1198" y="3060"/>
                  </a:cubicBezTo>
                  <a:cubicBezTo>
                    <a:pt x="1261" y="3132"/>
                    <a:pt x="1325" y="3188"/>
                    <a:pt x="1389" y="3244"/>
                  </a:cubicBezTo>
                  <a:cubicBezTo>
                    <a:pt x="1429" y="3276"/>
                    <a:pt x="1477" y="3308"/>
                    <a:pt x="1517" y="3324"/>
                  </a:cubicBezTo>
                  <a:cubicBezTo>
                    <a:pt x="1565" y="3347"/>
                    <a:pt x="1613" y="3363"/>
                    <a:pt x="1660" y="3371"/>
                  </a:cubicBezTo>
                  <a:cubicBezTo>
                    <a:pt x="1673" y="3374"/>
                    <a:pt x="1686" y="3375"/>
                    <a:pt x="1699" y="3375"/>
                  </a:cubicBezTo>
                  <a:cubicBezTo>
                    <a:pt x="1734" y="3375"/>
                    <a:pt x="1769" y="3367"/>
                    <a:pt x="1804" y="3355"/>
                  </a:cubicBezTo>
                  <a:cubicBezTo>
                    <a:pt x="1852" y="3339"/>
                    <a:pt x="1892" y="3316"/>
                    <a:pt x="1932" y="3292"/>
                  </a:cubicBezTo>
                  <a:cubicBezTo>
                    <a:pt x="2043" y="3204"/>
                    <a:pt x="2131" y="3108"/>
                    <a:pt x="2203" y="2988"/>
                  </a:cubicBezTo>
                  <a:cubicBezTo>
                    <a:pt x="2283" y="2877"/>
                    <a:pt x="2347" y="2765"/>
                    <a:pt x="2411" y="2645"/>
                  </a:cubicBezTo>
                  <a:cubicBezTo>
                    <a:pt x="2482" y="2518"/>
                    <a:pt x="2546" y="2390"/>
                    <a:pt x="2610" y="2254"/>
                  </a:cubicBezTo>
                  <a:cubicBezTo>
                    <a:pt x="2666" y="2127"/>
                    <a:pt x="2706" y="1991"/>
                    <a:pt x="2722" y="1847"/>
                  </a:cubicBezTo>
                  <a:cubicBezTo>
                    <a:pt x="2722" y="1815"/>
                    <a:pt x="2714" y="1776"/>
                    <a:pt x="2706" y="1744"/>
                  </a:cubicBezTo>
                  <a:cubicBezTo>
                    <a:pt x="2698" y="1712"/>
                    <a:pt x="2682" y="1672"/>
                    <a:pt x="2666" y="1640"/>
                  </a:cubicBezTo>
                  <a:cubicBezTo>
                    <a:pt x="2650" y="1616"/>
                    <a:pt x="2634" y="1592"/>
                    <a:pt x="2610" y="1576"/>
                  </a:cubicBezTo>
                  <a:cubicBezTo>
                    <a:pt x="2586" y="1560"/>
                    <a:pt x="2562" y="1544"/>
                    <a:pt x="2538" y="1528"/>
                  </a:cubicBezTo>
                  <a:cubicBezTo>
                    <a:pt x="2514" y="1520"/>
                    <a:pt x="2482" y="1520"/>
                    <a:pt x="2458" y="1520"/>
                  </a:cubicBezTo>
                  <a:cubicBezTo>
                    <a:pt x="2426" y="1528"/>
                    <a:pt x="2403" y="1544"/>
                    <a:pt x="2387" y="1568"/>
                  </a:cubicBezTo>
                  <a:cubicBezTo>
                    <a:pt x="2299" y="1648"/>
                    <a:pt x="2235" y="1744"/>
                    <a:pt x="2179" y="1855"/>
                  </a:cubicBezTo>
                  <a:cubicBezTo>
                    <a:pt x="2123" y="1959"/>
                    <a:pt x="2075" y="2063"/>
                    <a:pt x="2035" y="2175"/>
                  </a:cubicBezTo>
                  <a:cubicBezTo>
                    <a:pt x="2012" y="2230"/>
                    <a:pt x="1988" y="2278"/>
                    <a:pt x="1964" y="2342"/>
                  </a:cubicBezTo>
                  <a:cubicBezTo>
                    <a:pt x="1940" y="2398"/>
                    <a:pt x="1916" y="2446"/>
                    <a:pt x="1884" y="2502"/>
                  </a:cubicBezTo>
                  <a:cubicBezTo>
                    <a:pt x="1852" y="2550"/>
                    <a:pt x="1820" y="2597"/>
                    <a:pt x="1788" y="2645"/>
                  </a:cubicBezTo>
                  <a:cubicBezTo>
                    <a:pt x="1748" y="2693"/>
                    <a:pt x="1708" y="2733"/>
                    <a:pt x="1660" y="2765"/>
                  </a:cubicBezTo>
                  <a:cubicBezTo>
                    <a:pt x="1589" y="2725"/>
                    <a:pt x="1525" y="2677"/>
                    <a:pt x="1461" y="2629"/>
                  </a:cubicBezTo>
                  <a:cubicBezTo>
                    <a:pt x="1397" y="2573"/>
                    <a:pt x="1341" y="2518"/>
                    <a:pt x="1293" y="2454"/>
                  </a:cubicBezTo>
                  <a:cubicBezTo>
                    <a:pt x="1261" y="2406"/>
                    <a:pt x="1230" y="2350"/>
                    <a:pt x="1214" y="2294"/>
                  </a:cubicBezTo>
                  <a:cubicBezTo>
                    <a:pt x="1190" y="2238"/>
                    <a:pt x="1182" y="2175"/>
                    <a:pt x="1182" y="2111"/>
                  </a:cubicBezTo>
                  <a:cubicBezTo>
                    <a:pt x="1182" y="2055"/>
                    <a:pt x="1190" y="1991"/>
                    <a:pt x="1206" y="1935"/>
                  </a:cubicBezTo>
                  <a:cubicBezTo>
                    <a:pt x="1230" y="1879"/>
                    <a:pt x="1253" y="1823"/>
                    <a:pt x="1293" y="1776"/>
                  </a:cubicBezTo>
                  <a:cubicBezTo>
                    <a:pt x="1365" y="1680"/>
                    <a:pt x="1453" y="1584"/>
                    <a:pt x="1541" y="1496"/>
                  </a:cubicBezTo>
                  <a:cubicBezTo>
                    <a:pt x="1621" y="1408"/>
                    <a:pt x="1708" y="1321"/>
                    <a:pt x="1796" y="1233"/>
                  </a:cubicBezTo>
                  <a:lnTo>
                    <a:pt x="1876" y="1153"/>
                  </a:lnTo>
                  <a:cubicBezTo>
                    <a:pt x="1900" y="1121"/>
                    <a:pt x="1932" y="1089"/>
                    <a:pt x="1948" y="1049"/>
                  </a:cubicBezTo>
                  <a:cubicBezTo>
                    <a:pt x="1972" y="1017"/>
                    <a:pt x="1980" y="986"/>
                    <a:pt x="1988" y="946"/>
                  </a:cubicBezTo>
                  <a:cubicBezTo>
                    <a:pt x="1996" y="906"/>
                    <a:pt x="1980" y="858"/>
                    <a:pt x="1964" y="826"/>
                  </a:cubicBezTo>
                  <a:cubicBezTo>
                    <a:pt x="1940" y="794"/>
                    <a:pt x="1908" y="762"/>
                    <a:pt x="1876" y="746"/>
                  </a:cubicBezTo>
                  <a:cubicBezTo>
                    <a:pt x="1836" y="722"/>
                    <a:pt x="1804" y="714"/>
                    <a:pt x="1764" y="714"/>
                  </a:cubicBezTo>
                  <a:cubicBezTo>
                    <a:pt x="1724" y="714"/>
                    <a:pt x="1684" y="722"/>
                    <a:pt x="1644" y="738"/>
                  </a:cubicBezTo>
                  <a:cubicBezTo>
                    <a:pt x="1613" y="746"/>
                    <a:pt x="1573" y="770"/>
                    <a:pt x="1549" y="794"/>
                  </a:cubicBezTo>
                  <a:cubicBezTo>
                    <a:pt x="1477" y="850"/>
                    <a:pt x="1413" y="914"/>
                    <a:pt x="1349" y="970"/>
                  </a:cubicBezTo>
                  <a:cubicBezTo>
                    <a:pt x="1277" y="1025"/>
                    <a:pt x="1214" y="1089"/>
                    <a:pt x="1150" y="1153"/>
                  </a:cubicBezTo>
                  <a:cubicBezTo>
                    <a:pt x="1086" y="1217"/>
                    <a:pt x="1022" y="1273"/>
                    <a:pt x="958" y="1345"/>
                  </a:cubicBezTo>
                  <a:cubicBezTo>
                    <a:pt x="902" y="1401"/>
                    <a:pt x="831" y="1464"/>
                    <a:pt x="759" y="1520"/>
                  </a:cubicBezTo>
                  <a:cubicBezTo>
                    <a:pt x="743" y="1512"/>
                    <a:pt x="727" y="1504"/>
                    <a:pt x="719" y="1488"/>
                  </a:cubicBezTo>
                  <a:cubicBezTo>
                    <a:pt x="711" y="1464"/>
                    <a:pt x="703" y="1456"/>
                    <a:pt x="687" y="1440"/>
                  </a:cubicBezTo>
                  <a:cubicBezTo>
                    <a:pt x="647" y="1385"/>
                    <a:pt x="615" y="1329"/>
                    <a:pt x="583" y="1265"/>
                  </a:cubicBezTo>
                  <a:cubicBezTo>
                    <a:pt x="559" y="1201"/>
                    <a:pt x="535" y="1129"/>
                    <a:pt x="519" y="1065"/>
                  </a:cubicBezTo>
                  <a:cubicBezTo>
                    <a:pt x="655" y="938"/>
                    <a:pt x="799" y="810"/>
                    <a:pt x="942" y="698"/>
                  </a:cubicBezTo>
                  <a:cubicBezTo>
                    <a:pt x="1086" y="587"/>
                    <a:pt x="1238" y="475"/>
                    <a:pt x="1389" y="363"/>
                  </a:cubicBezTo>
                  <a:cubicBezTo>
                    <a:pt x="1413" y="355"/>
                    <a:pt x="1421" y="331"/>
                    <a:pt x="1429" y="315"/>
                  </a:cubicBezTo>
                  <a:cubicBezTo>
                    <a:pt x="1437" y="291"/>
                    <a:pt x="1437" y="267"/>
                    <a:pt x="1429" y="251"/>
                  </a:cubicBezTo>
                  <a:cubicBezTo>
                    <a:pt x="1421" y="228"/>
                    <a:pt x="1413" y="204"/>
                    <a:pt x="1397" y="180"/>
                  </a:cubicBezTo>
                  <a:cubicBezTo>
                    <a:pt x="1389" y="164"/>
                    <a:pt x="1373" y="140"/>
                    <a:pt x="1365" y="124"/>
                  </a:cubicBezTo>
                  <a:cubicBezTo>
                    <a:pt x="1341" y="92"/>
                    <a:pt x="1317" y="68"/>
                    <a:pt x="1285" y="44"/>
                  </a:cubicBezTo>
                  <a:cubicBezTo>
                    <a:pt x="1253" y="20"/>
                    <a:pt x="1214" y="12"/>
                    <a:pt x="1182" y="4"/>
                  </a:cubicBezTo>
                  <a:cubicBezTo>
                    <a:pt x="1170" y="2"/>
                    <a:pt x="1159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91"/>
            <p:cNvSpPr/>
            <p:nvPr/>
          </p:nvSpPr>
          <p:spPr>
            <a:xfrm>
              <a:off x="869044" y="601319"/>
              <a:ext cx="125527" cy="214028"/>
            </a:xfrm>
            <a:custGeom>
              <a:avLst/>
              <a:gdLst/>
              <a:ahLst/>
              <a:cxnLst/>
              <a:rect l="l" t="t" r="r" b="b"/>
              <a:pathLst>
                <a:path w="1932" h="3294" extrusionOk="0">
                  <a:moveTo>
                    <a:pt x="1038" y="389"/>
                  </a:moveTo>
                  <a:cubicBezTo>
                    <a:pt x="1062" y="389"/>
                    <a:pt x="1086" y="393"/>
                    <a:pt x="1109" y="401"/>
                  </a:cubicBezTo>
                  <a:cubicBezTo>
                    <a:pt x="1149" y="417"/>
                    <a:pt x="1197" y="441"/>
                    <a:pt x="1229" y="473"/>
                  </a:cubicBezTo>
                  <a:cubicBezTo>
                    <a:pt x="1309" y="529"/>
                    <a:pt x="1373" y="609"/>
                    <a:pt x="1413" y="697"/>
                  </a:cubicBezTo>
                  <a:cubicBezTo>
                    <a:pt x="1429" y="745"/>
                    <a:pt x="1437" y="784"/>
                    <a:pt x="1429" y="832"/>
                  </a:cubicBezTo>
                  <a:cubicBezTo>
                    <a:pt x="1429" y="872"/>
                    <a:pt x="1421" y="920"/>
                    <a:pt x="1405" y="960"/>
                  </a:cubicBezTo>
                  <a:cubicBezTo>
                    <a:pt x="1389" y="1008"/>
                    <a:pt x="1373" y="1048"/>
                    <a:pt x="1349" y="1088"/>
                  </a:cubicBezTo>
                  <a:cubicBezTo>
                    <a:pt x="1325" y="1128"/>
                    <a:pt x="1301" y="1167"/>
                    <a:pt x="1277" y="1207"/>
                  </a:cubicBezTo>
                  <a:cubicBezTo>
                    <a:pt x="1221" y="1287"/>
                    <a:pt x="1157" y="1359"/>
                    <a:pt x="1094" y="1431"/>
                  </a:cubicBezTo>
                  <a:cubicBezTo>
                    <a:pt x="1022" y="1495"/>
                    <a:pt x="942" y="1558"/>
                    <a:pt x="862" y="1598"/>
                  </a:cubicBezTo>
                  <a:cubicBezTo>
                    <a:pt x="734" y="1455"/>
                    <a:pt x="631" y="1287"/>
                    <a:pt x="567" y="1112"/>
                  </a:cubicBezTo>
                  <a:cubicBezTo>
                    <a:pt x="535" y="1040"/>
                    <a:pt x="527" y="960"/>
                    <a:pt x="543" y="880"/>
                  </a:cubicBezTo>
                  <a:cubicBezTo>
                    <a:pt x="551" y="808"/>
                    <a:pt x="575" y="737"/>
                    <a:pt x="615" y="673"/>
                  </a:cubicBezTo>
                  <a:cubicBezTo>
                    <a:pt x="703" y="545"/>
                    <a:pt x="822" y="449"/>
                    <a:pt x="966" y="401"/>
                  </a:cubicBezTo>
                  <a:cubicBezTo>
                    <a:pt x="990" y="393"/>
                    <a:pt x="1014" y="389"/>
                    <a:pt x="1038" y="389"/>
                  </a:cubicBezTo>
                  <a:close/>
                  <a:moveTo>
                    <a:pt x="1072" y="0"/>
                  </a:moveTo>
                  <a:cubicBezTo>
                    <a:pt x="1053" y="0"/>
                    <a:pt x="1033" y="1"/>
                    <a:pt x="1014" y="2"/>
                  </a:cubicBezTo>
                  <a:cubicBezTo>
                    <a:pt x="886" y="18"/>
                    <a:pt x="766" y="50"/>
                    <a:pt x="655" y="106"/>
                  </a:cubicBezTo>
                  <a:cubicBezTo>
                    <a:pt x="591" y="138"/>
                    <a:pt x="527" y="170"/>
                    <a:pt x="463" y="202"/>
                  </a:cubicBezTo>
                  <a:lnTo>
                    <a:pt x="280" y="314"/>
                  </a:lnTo>
                  <a:cubicBezTo>
                    <a:pt x="232" y="338"/>
                    <a:pt x="184" y="369"/>
                    <a:pt x="144" y="409"/>
                  </a:cubicBezTo>
                  <a:cubicBezTo>
                    <a:pt x="96" y="449"/>
                    <a:pt x="64" y="497"/>
                    <a:pt x="40" y="545"/>
                  </a:cubicBezTo>
                  <a:cubicBezTo>
                    <a:pt x="16" y="601"/>
                    <a:pt x="0" y="657"/>
                    <a:pt x="0" y="713"/>
                  </a:cubicBezTo>
                  <a:cubicBezTo>
                    <a:pt x="0" y="768"/>
                    <a:pt x="8" y="824"/>
                    <a:pt x="24" y="872"/>
                  </a:cubicBezTo>
                  <a:cubicBezTo>
                    <a:pt x="24" y="888"/>
                    <a:pt x="32" y="896"/>
                    <a:pt x="32" y="904"/>
                  </a:cubicBezTo>
                  <a:cubicBezTo>
                    <a:pt x="40" y="912"/>
                    <a:pt x="40" y="928"/>
                    <a:pt x="40" y="936"/>
                  </a:cubicBezTo>
                  <a:cubicBezTo>
                    <a:pt x="80" y="1040"/>
                    <a:pt x="128" y="1143"/>
                    <a:pt x="168" y="1239"/>
                  </a:cubicBezTo>
                  <a:cubicBezTo>
                    <a:pt x="208" y="1343"/>
                    <a:pt x="256" y="1439"/>
                    <a:pt x="304" y="1542"/>
                  </a:cubicBezTo>
                  <a:cubicBezTo>
                    <a:pt x="351" y="1646"/>
                    <a:pt x="399" y="1750"/>
                    <a:pt x="447" y="1854"/>
                  </a:cubicBezTo>
                  <a:cubicBezTo>
                    <a:pt x="495" y="1957"/>
                    <a:pt x="551" y="2077"/>
                    <a:pt x="583" y="2165"/>
                  </a:cubicBezTo>
                  <a:cubicBezTo>
                    <a:pt x="615" y="2261"/>
                    <a:pt x="647" y="2356"/>
                    <a:pt x="679" y="2460"/>
                  </a:cubicBezTo>
                  <a:cubicBezTo>
                    <a:pt x="718" y="2556"/>
                    <a:pt x="750" y="2660"/>
                    <a:pt x="782" y="2755"/>
                  </a:cubicBezTo>
                  <a:cubicBezTo>
                    <a:pt x="798" y="2819"/>
                    <a:pt x="814" y="2875"/>
                    <a:pt x="830" y="2923"/>
                  </a:cubicBezTo>
                  <a:cubicBezTo>
                    <a:pt x="854" y="2979"/>
                    <a:pt x="870" y="3035"/>
                    <a:pt x="886" y="3090"/>
                  </a:cubicBezTo>
                  <a:cubicBezTo>
                    <a:pt x="894" y="3122"/>
                    <a:pt x="910" y="3146"/>
                    <a:pt x="926" y="3170"/>
                  </a:cubicBezTo>
                  <a:cubicBezTo>
                    <a:pt x="942" y="3202"/>
                    <a:pt x="966" y="3226"/>
                    <a:pt x="990" y="3242"/>
                  </a:cubicBezTo>
                  <a:cubicBezTo>
                    <a:pt x="1014" y="3266"/>
                    <a:pt x="1038" y="3274"/>
                    <a:pt x="1062" y="3282"/>
                  </a:cubicBezTo>
                  <a:cubicBezTo>
                    <a:pt x="1078" y="3290"/>
                    <a:pt x="1094" y="3294"/>
                    <a:pt x="1109" y="3294"/>
                  </a:cubicBezTo>
                  <a:cubicBezTo>
                    <a:pt x="1125" y="3294"/>
                    <a:pt x="1141" y="3290"/>
                    <a:pt x="1157" y="3282"/>
                  </a:cubicBezTo>
                  <a:cubicBezTo>
                    <a:pt x="1197" y="3274"/>
                    <a:pt x="1237" y="3258"/>
                    <a:pt x="1277" y="3234"/>
                  </a:cubicBezTo>
                  <a:cubicBezTo>
                    <a:pt x="1325" y="3210"/>
                    <a:pt x="1365" y="3178"/>
                    <a:pt x="1397" y="3130"/>
                  </a:cubicBezTo>
                  <a:cubicBezTo>
                    <a:pt x="1413" y="3090"/>
                    <a:pt x="1421" y="3051"/>
                    <a:pt x="1413" y="3003"/>
                  </a:cubicBezTo>
                  <a:cubicBezTo>
                    <a:pt x="1405" y="2963"/>
                    <a:pt x="1397" y="2923"/>
                    <a:pt x="1381" y="2883"/>
                  </a:cubicBezTo>
                  <a:cubicBezTo>
                    <a:pt x="1365" y="2835"/>
                    <a:pt x="1341" y="2779"/>
                    <a:pt x="1317" y="2731"/>
                  </a:cubicBezTo>
                  <a:cubicBezTo>
                    <a:pt x="1293" y="2691"/>
                    <a:pt x="1277" y="2644"/>
                    <a:pt x="1245" y="2596"/>
                  </a:cubicBezTo>
                  <a:cubicBezTo>
                    <a:pt x="1221" y="2548"/>
                    <a:pt x="1197" y="2500"/>
                    <a:pt x="1173" y="2444"/>
                  </a:cubicBezTo>
                  <a:cubicBezTo>
                    <a:pt x="1149" y="2396"/>
                    <a:pt x="1125" y="2348"/>
                    <a:pt x="1109" y="2293"/>
                  </a:cubicBezTo>
                  <a:cubicBezTo>
                    <a:pt x="1094" y="2269"/>
                    <a:pt x="1086" y="2237"/>
                    <a:pt x="1078" y="2213"/>
                  </a:cubicBezTo>
                  <a:cubicBezTo>
                    <a:pt x="1070" y="2181"/>
                    <a:pt x="1062" y="2157"/>
                    <a:pt x="1054" y="2125"/>
                  </a:cubicBezTo>
                  <a:cubicBezTo>
                    <a:pt x="1189" y="2037"/>
                    <a:pt x="1317" y="1933"/>
                    <a:pt x="1437" y="1830"/>
                  </a:cubicBezTo>
                  <a:cubicBezTo>
                    <a:pt x="1556" y="1718"/>
                    <a:pt x="1660" y="1590"/>
                    <a:pt x="1748" y="1447"/>
                  </a:cubicBezTo>
                  <a:cubicBezTo>
                    <a:pt x="1788" y="1391"/>
                    <a:pt x="1820" y="1319"/>
                    <a:pt x="1852" y="1247"/>
                  </a:cubicBezTo>
                  <a:cubicBezTo>
                    <a:pt x="1907" y="1104"/>
                    <a:pt x="1931" y="952"/>
                    <a:pt x="1915" y="800"/>
                  </a:cubicBezTo>
                  <a:cubicBezTo>
                    <a:pt x="1907" y="729"/>
                    <a:pt x="1891" y="649"/>
                    <a:pt x="1860" y="585"/>
                  </a:cubicBezTo>
                  <a:cubicBezTo>
                    <a:pt x="1820" y="465"/>
                    <a:pt x="1756" y="354"/>
                    <a:pt x="1668" y="258"/>
                  </a:cubicBezTo>
                  <a:cubicBezTo>
                    <a:pt x="1580" y="170"/>
                    <a:pt x="1477" y="106"/>
                    <a:pt x="1365" y="58"/>
                  </a:cubicBezTo>
                  <a:cubicBezTo>
                    <a:pt x="1271" y="18"/>
                    <a:pt x="1172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91"/>
            <p:cNvSpPr/>
            <p:nvPr/>
          </p:nvSpPr>
          <p:spPr>
            <a:xfrm>
              <a:off x="1166102" y="559736"/>
              <a:ext cx="128646" cy="203502"/>
            </a:xfrm>
            <a:custGeom>
              <a:avLst/>
              <a:gdLst/>
              <a:ahLst/>
              <a:cxnLst/>
              <a:rect l="l" t="t" r="r" b="b"/>
              <a:pathLst>
                <a:path w="1980" h="3132" extrusionOk="0">
                  <a:moveTo>
                    <a:pt x="1206" y="1"/>
                  </a:moveTo>
                  <a:cubicBezTo>
                    <a:pt x="1177" y="1"/>
                    <a:pt x="1148" y="2"/>
                    <a:pt x="1118" y="4"/>
                  </a:cubicBezTo>
                  <a:cubicBezTo>
                    <a:pt x="1006" y="4"/>
                    <a:pt x="902" y="20"/>
                    <a:pt x="790" y="44"/>
                  </a:cubicBezTo>
                  <a:lnTo>
                    <a:pt x="639" y="76"/>
                  </a:lnTo>
                  <a:cubicBezTo>
                    <a:pt x="591" y="92"/>
                    <a:pt x="543" y="108"/>
                    <a:pt x="487" y="124"/>
                  </a:cubicBezTo>
                  <a:cubicBezTo>
                    <a:pt x="439" y="148"/>
                    <a:pt x="400" y="172"/>
                    <a:pt x="352" y="204"/>
                  </a:cubicBezTo>
                  <a:cubicBezTo>
                    <a:pt x="312" y="235"/>
                    <a:pt x="280" y="275"/>
                    <a:pt x="256" y="323"/>
                  </a:cubicBezTo>
                  <a:cubicBezTo>
                    <a:pt x="248" y="363"/>
                    <a:pt x="256" y="403"/>
                    <a:pt x="288" y="443"/>
                  </a:cubicBezTo>
                  <a:cubicBezTo>
                    <a:pt x="312" y="467"/>
                    <a:pt x="352" y="483"/>
                    <a:pt x="384" y="499"/>
                  </a:cubicBezTo>
                  <a:cubicBezTo>
                    <a:pt x="431" y="507"/>
                    <a:pt x="471" y="515"/>
                    <a:pt x="519" y="515"/>
                  </a:cubicBezTo>
                  <a:lnTo>
                    <a:pt x="639" y="523"/>
                  </a:lnTo>
                  <a:lnTo>
                    <a:pt x="759" y="515"/>
                  </a:lnTo>
                  <a:lnTo>
                    <a:pt x="878" y="507"/>
                  </a:lnTo>
                  <a:cubicBezTo>
                    <a:pt x="886" y="571"/>
                    <a:pt x="886" y="642"/>
                    <a:pt x="878" y="714"/>
                  </a:cubicBezTo>
                  <a:cubicBezTo>
                    <a:pt x="870" y="786"/>
                    <a:pt x="862" y="858"/>
                    <a:pt x="846" y="930"/>
                  </a:cubicBezTo>
                  <a:cubicBezTo>
                    <a:pt x="822" y="1057"/>
                    <a:pt x="790" y="1193"/>
                    <a:pt x="767" y="1329"/>
                  </a:cubicBezTo>
                  <a:cubicBezTo>
                    <a:pt x="735" y="1456"/>
                    <a:pt x="703" y="1600"/>
                    <a:pt x="679" y="1728"/>
                  </a:cubicBezTo>
                  <a:cubicBezTo>
                    <a:pt x="647" y="1863"/>
                    <a:pt x="623" y="1991"/>
                    <a:pt x="599" y="2119"/>
                  </a:cubicBezTo>
                  <a:cubicBezTo>
                    <a:pt x="575" y="2254"/>
                    <a:pt x="551" y="2382"/>
                    <a:pt x="527" y="2518"/>
                  </a:cubicBezTo>
                  <a:cubicBezTo>
                    <a:pt x="519" y="2534"/>
                    <a:pt x="519" y="2550"/>
                    <a:pt x="519" y="2565"/>
                  </a:cubicBezTo>
                  <a:cubicBezTo>
                    <a:pt x="519" y="2581"/>
                    <a:pt x="519" y="2605"/>
                    <a:pt x="511" y="2621"/>
                  </a:cubicBezTo>
                  <a:cubicBezTo>
                    <a:pt x="463" y="2629"/>
                    <a:pt x="415" y="2629"/>
                    <a:pt x="360" y="2629"/>
                  </a:cubicBezTo>
                  <a:cubicBezTo>
                    <a:pt x="320" y="2621"/>
                    <a:pt x="264" y="2621"/>
                    <a:pt x="216" y="2621"/>
                  </a:cubicBezTo>
                  <a:lnTo>
                    <a:pt x="96" y="2621"/>
                  </a:lnTo>
                  <a:cubicBezTo>
                    <a:pt x="72" y="2621"/>
                    <a:pt x="56" y="2629"/>
                    <a:pt x="40" y="2645"/>
                  </a:cubicBezTo>
                  <a:cubicBezTo>
                    <a:pt x="24" y="2653"/>
                    <a:pt x="9" y="2669"/>
                    <a:pt x="1" y="2693"/>
                  </a:cubicBezTo>
                  <a:cubicBezTo>
                    <a:pt x="1" y="2709"/>
                    <a:pt x="1" y="2725"/>
                    <a:pt x="1" y="2741"/>
                  </a:cubicBezTo>
                  <a:cubicBezTo>
                    <a:pt x="1" y="2757"/>
                    <a:pt x="9" y="2781"/>
                    <a:pt x="9" y="2797"/>
                  </a:cubicBezTo>
                  <a:cubicBezTo>
                    <a:pt x="24" y="2837"/>
                    <a:pt x="40" y="2877"/>
                    <a:pt x="72" y="2909"/>
                  </a:cubicBezTo>
                  <a:cubicBezTo>
                    <a:pt x="96" y="2940"/>
                    <a:pt x="136" y="2972"/>
                    <a:pt x="168" y="2988"/>
                  </a:cubicBezTo>
                  <a:cubicBezTo>
                    <a:pt x="208" y="3012"/>
                    <a:pt x="256" y="3028"/>
                    <a:pt x="296" y="3044"/>
                  </a:cubicBezTo>
                  <a:cubicBezTo>
                    <a:pt x="344" y="3052"/>
                    <a:pt x="392" y="3068"/>
                    <a:pt x="431" y="3076"/>
                  </a:cubicBezTo>
                  <a:cubicBezTo>
                    <a:pt x="639" y="3100"/>
                    <a:pt x="838" y="3124"/>
                    <a:pt x="1046" y="3132"/>
                  </a:cubicBezTo>
                  <a:cubicBezTo>
                    <a:pt x="1253" y="3132"/>
                    <a:pt x="1469" y="3124"/>
                    <a:pt x="1676" y="3108"/>
                  </a:cubicBezTo>
                  <a:cubicBezTo>
                    <a:pt x="1692" y="3100"/>
                    <a:pt x="1708" y="3084"/>
                    <a:pt x="1724" y="3068"/>
                  </a:cubicBezTo>
                  <a:cubicBezTo>
                    <a:pt x="1732" y="3044"/>
                    <a:pt x="1740" y="3028"/>
                    <a:pt x="1748" y="3012"/>
                  </a:cubicBezTo>
                  <a:cubicBezTo>
                    <a:pt x="1764" y="2972"/>
                    <a:pt x="1772" y="2933"/>
                    <a:pt x="1772" y="2893"/>
                  </a:cubicBezTo>
                  <a:cubicBezTo>
                    <a:pt x="1772" y="2845"/>
                    <a:pt x="1748" y="2797"/>
                    <a:pt x="1716" y="2757"/>
                  </a:cubicBezTo>
                  <a:cubicBezTo>
                    <a:pt x="1684" y="2741"/>
                    <a:pt x="1644" y="2725"/>
                    <a:pt x="1604" y="2725"/>
                  </a:cubicBezTo>
                  <a:cubicBezTo>
                    <a:pt x="1564" y="2717"/>
                    <a:pt x="1525" y="2717"/>
                    <a:pt x="1485" y="2717"/>
                  </a:cubicBezTo>
                  <a:lnTo>
                    <a:pt x="1181" y="2717"/>
                  </a:lnTo>
                  <a:cubicBezTo>
                    <a:pt x="1158" y="2709"/>
                    <a:pt x="1134" y="2709"/>
                    <a:pt x="1110" y="2709"/>
                  </a:cubicBezTo>
                  <a:cubicBezTo>
                    <a:pt x="1094" y="2637"/>
                    <a:pt x="1086" y="2557"/>
                    <a:pt x="1086" y="2486"/>
                  </a:cubicBezTo>
                  <a:cubicBezTo>
                    <a:pt x="1086" y="2406"/>
                    <a:pt x="1094" y="2326"/>
                    <a:pt x="1102" y="2246"/>
                  </a:cubicBezTo>
                  <a:cubicBezTo>
                    <a:pt x="1118" y="2166"/>
                    <a:pt x="1126" y="2095"/>
                    <a:pt x="1142" y="2015"/>
                  </a:cubicBezTo>
                  <a:cubicBezTo>
                    <a:pt x="1158" y="1935"/>
                    <a:pt x="1174" y="1855"/>
                    <a:pt x="1174" y="1776"/>
                  </a:cubicBezTo>
                  <a:cubicBezTo>
                    <a:pt x="1189" y="1736"/>
                    <a:pt x="1197" y="1680"/>
                    <a:pt x="1197" y="1632"/>
                  </a:cubicBezTo>
                  <a:cubicBezTo>
                    <a:pt x="1205" y="1584"/>
                    <a:pt x="1205" y="1528"/>
                    <a:pt x="1213" y="1488"/>
                  </a:cubicBezTo>
                  <a:cubicBezTo>
                    <a:pt x="1221" y="1440"/>
                    <a:pt x="1229" y="1385"/>
                    <a:pt x="1237" y="1337"/>
                  </a:cubicBezTo>
                  <a:cubicBezTo>
                    <a:pt x="1237" y="1297"/>
                    <a:pt x="1245" y="1249"/>
                    <a:pt x="1253" y="1193"/>
                  </a:cubicBezTo>
                  <a:cubicBezTo>
                    <a:pt x="1269" y="1137"/>
                    <a:pt x="1277" y="1081"/>
                    <a:pt x="1293" y="1017"/>
                  </a:cubicBezTo>
                  <a:cubicBezTo>
                    <a:pt x="1301" y="962"/>
                    <a:pt x="1317" y="906"/>
                    <a:pt x="1333" y="842"/>
                  </a:cubicBezTo>
                  <a:cubicBezTo>
                    <a:pt x="1341" y="786"/>
                    <a:pt x="1357" y="730"/>
                    <a:pt x="1365" y="674"/>
                  </a:cubicBezTo>
                  <a:cubicBezTo>
                    <a:pt x="1373" y="618"/>
                    <a:pt x="1389" y="563"/>
                    <a:pt x="1405" y="507"/>
                  </a:cubicBezTo>
                  <a:cubicBezTo>
                    <a:pt x="1461" y="499"/>
                    <a:pt x="1517" y="491"/>
                    <a:pt x="1572" y="483"/>
                  </a:cubicBezTo>
                  <a:cubicBezTo>
                    <a:pt x="1628" y="475"/>
                    <a:pt x="1692" y="475"/>
                    <a:pt x="1748" y="475"/>
                  </a:cubicBezTo>
                  <a:cubicBezTo>
                    <a:pt x="1852" y="459"/>
                    <a:pt x="1948" y="379"/>
                    <a:pt x="1979" y="275"/>
                  </a:cubicBezTo>
                  <a:cubicBezTo>
                    <a:pt x="1955" y="228"/>
                    <a:pt x="1924" y="188"/>
                    <a:pt x="1884" y="156"/>
                  </a:cubicBezTo>
                  <a:cubicBezTo>
                    <a:pt x="1844" y="124"/>
                    <a:pt x="1804" y="100"/>
                    <a:pt x="1756" y="84"/>
                  </a:cubicBezTo>
                  <a:cubicBezTo>
                    <a:pt x="1700" y="68"/>
                    <a:pt x="1652" y="52"/>
                    <a:pt x="1596" y="44"/>
                  </a:cubicBezTo>
                  <a:lnTo>
                    <a:pt x="1445" y="20"/>
                  </a:lnTo>
                  <a:cubicBezTo>
                    <a:pt x="1363" y="8"/>
                    <a:pt x="1286" y="1"/>
                    <a:pt x="1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91"/>
            <p:cNvSpPr/>
            <p:nvPr/>
          </p:nvSpPr>
          <p:spPr>
            <a:xfrm>
              <a:off x="1346014" y="595211"/>
              <a:ext cx="165420" cy="197199"/>
            </a:xfrm>
            <a:custGeom>
              <a:avLst/>
              <a:gdLst/>
              <a:ahLst/>
              <a:cxnLst/>
              <a:rect l="l" t="t" r="r" b="b"/>
              <a:pathLst>
                <a:path w="2546" h="3035" extrusionOk="0">
                  <a:moveTo>
                    <a:pt x="535" y="1"/>
                  </a:moveTo>
                  <a:cubicBezTo>
                    <a:pt x="519" y="9"/>
                    <a:pt x="495" y="9"/>
                    <a:pt x="479" y="17"/>
                  </a:cubicBezTo>
                  <a:cubicBezTo>
                    <a:pt x="455" y="25"/>
                    <a:pt x="439" y="41"/>
                    <a:pt x="431" y="57"/>
                  </a:cubicBezTo>
                  <a:cubicBezTo>
                    <a:pt x="415" y="88"/>
                    <a:pt x="407" y="112"/>
                    <a:pt x="399" y="136"/>
                  </a:cubicBezTo>
                  <a:lnTo>
                    <a:pt x="375" y="216"/>
                  </a:lnTo>
                  <a:lnTo>
                    <a:pt x="375" y="248"/>
                  </a:lnTo>
                  <a:lnTo>
                    <a:pt x="375" y="304"/>
                  </a:lnTo>
                  <a:cubicBezTo>
                    <a:pt x="375" y="328"/>
                    <a:pt x="383" y="352"/>
                    <a:pt x="407" y="360"/>
                  </a:cubicBezTo>
                  <a:cubicBezTo>
                    <a:pt x="511" y="392"/>
                    <a:pt x="623" y="432"/>
                    <a:pt x="734" y="456"/>
                  </a:cubicBezTo>
                  <a:cubicBezTo>
                    <a:pt x="838" y="487"/>
                    <a:pt x="950" y="519"/>
                    <a:pt x="1054" y="559"/>
                  </a:cubicBezTo>
                  <a:cubicBezTo>
                    <a:pt x="1022" y="727"/>
                    <a:pt x="966" y="894"/>
                    <a:pt x="902" y="1054"/>
                  </a:cubicBezTo>
                  <a:cubicBezTo>
                    <a:pt x="838" y="1214"/>
                    <a:pt x="766" y="1373"/>
                    <a:pt x="695" y="1533"/>
                  </a:cubicBezTo>
                  <a:cubicBezTo>
                    <a:pt x="631" y="1668"/>
                    <a:pt x="559" y="1796"/>
                    <a:pt x="479" y="1916"/>
                  </a:cubicBezTo>
                  <a:cubicBezTo>
                    <a:pt x="391" y="2035"/>
                    <a:pt x="320" y="2163"/>
                    <a:pt x="240" y="2291"/>
                  </a:cubicBezTo>
                  <a:cubicBezTo>
                    <a:pt x="200" y="2347"/>
                    <a:pt x="160" y="2410"/>
                    <a:pt x="128" y="2474"/>
                  </a:cubicBezTo>
                  <a:cubicBezTo>
                    <a:pt x="96" y="2538"/>
                    <a:pt x="64" y="2602"/>
                    <a:pt x="32" y="2666"/>
                  </a:cubicBezTo>
                  <a:cubicBezTo>
                    <a:pt x="8" y="2706"/>
                    <a:pt x="0" y="2746"/>
                    <a:pt x="0" y="2785"/>
                  </a:cubicBezTo>
                  <a:cubicBezTo>
                    <a:pt x="0" y="2825"/>
                    <a:pt x="8" y="2857"/>
                    <a:pt x="32" y="2889"/>
                  </a:cubicBezTo>
                  <a:cubicBezTo>
                    <a:pt x="72" y="2961"/>
                    <a:pt x="136" y="3017"/>
                    <a:pt x="216" y="3033"/>
                  </a:cubicBezTo>
                  <a:cubicBezTo>
                    <a:pt x="226" y="3034"/>
                    <a:pt x="236" y="3035"/>
                    <a:pt x="245" y="3035"/>
                  </a:cubicBezTo>
                  <a:cubicBezTo>
                    <a:pt x="291" y="3035"/>
                    <a:pt x="335" y="3021"/>
                    <a:pt x="367" y="3001"/>
                  </a:cubicBezTo>
                  <a:cubicBezTo>
                    <a:pt x="415" y="2969"/>
                    <a:pt x="455" y="2929"/>
                    <a:pt x="495" y="2889"/>
                  </a:cubicBezTo>
                  <a:cubicBezTo>
                    <a:pt x="535" y="2841"/>
                    <a:pt x="567" y="2801"/>
                    <a:pt x="591" y="2746"/>
                  </a:cubicBezTo>
                  <a:cubicBezTo>
                    <a:pt x="623" y="2706"/>
                    <a:pt x="655" y="2658"/>
                    <a:pt x="687" y="2618"/>
                  </a:cubicBezTo>
                  <a:cubicBezTo>
                    <a:pt x="774" y="2466"/>
                    <a:pt x="854" y="2323"/>
                    <a:pt x="942" y="2163"/>
                  </a:cubicBezTo>
                  <a:cubicBezTo>
                    <a:pt x="1022" y="2011"/>
                    <a:pt x="1102" y="1860"/>
                    <a:pt x="1181" y="1708"/>
                  </a:cubicBezTo>
                  <a:lnTo>
                    <a:pt x="1437" y="1253"/>
                  </a:lnTo>
                  <a:cubicBezTo>
                    <a:pt x="1516" y="1110"/>
                    <a:pt x="1596" y="958"/>
                    <a:pt x="1684" y="807"/>
                  </a:cubicBezTo>
                  <a:lnTo>
                    <a:pt x="1915" y="902"/>
                  </a:lnTo>
                  <a:cubicBezTo>
                    <a:pt x="1987" y="934"/>
                    <a:pt x="2067" y="966"/>
                    <a:pt x="2155" y="990"/>
                  </a:cubicBezTo>
                  <a:cubicBezTo>
                    <a:pt x="2187" y="998"/>
                    <a:pt x="2219" y="1006"/>
                    <a:pt x="2251" y="1014"/>
                  </a:cubicBezTo>
                  <a:lnTo>
                    <a:pt x="2362" y="1014"/>
                  </a:lnTo>
                  <a:cubicBezTo>
                    <a:pt x="2394" y="1006"/>
                    <a:pt x="2434" y="998"/>
                    <a:pt x="2458" y="974"/>
                  </a:cubicBezTo>
                  <a:cubicBezTo>
                    <a:pt x="2490" y="958"/>
                    <a:pt x="2514" y="926"/>
                    <a:pt x="2530" y="894"/>
                  </a:cubicBezTo>
                  <a:cubicBezTo>
                    <a:pt x="2538" y="862"/>
                    <a:pt x="2546" y="831"/>
                    <a:pt x="2538" y="791"/>
                  </a:cubicBezTo>
                  <a:cubicBezTo>
                    <a:pt x="2530" y="759"/>
                    <a:pt x="2522" y="727"/>
                    <a:pt x="2506" y="695"/>
                  </a:cubicBezTo>
                  <a:cubicBezTo>
                    <a:pt x="2498" y="663"/>
                    <a:pt x="2474" y="631"/>
                    <a:pt x="2458" y="599"/>
                  </a:cubicBezTo>
                  <a:cubicBezTo>
                    <a:pt x="2434" y="575"/>
                    <a:pt x="2402" y="551"/>
                    <a:pt x="2378" y="535"/>
                  </a:cubicBezTo>
                  <a:cubicBezTo>
                    <a:pt x="2259" y="487"/>
                    <a:pt x="2139" y="432"/>
                    <a:pt x="2027" y="392"/>
                  </a:cubicBezTo>
                  <a:cubicBezTo>
                    <a:pt x="1907" y="344"/>
                    <a:pt x="1788" y="304"/>
                    <a:pt x="1660" y="272"/>
                  </a:cubicBezTo>
                  <a:cubicBezTo>
                    <a:pt x="1493" y="224"/>
                    <a:pt x="1325" y="176"/>
                    <a:pt x="1165" y="136"/>
                  </a:cubicBezTo>
                  <a:cubicBezTo>
                    <a:pt x="998" y="88"/>
                    <a:pt x="830" y="49"/>
                    <a:pt x="663" y="9"/>
                  </a:cubicBezTo>
                  <a:lnTo>
                    <a:pt x="6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91"/>
            <p:cNvSpPr/>
            <p:nvPr/>
          </p:nvSpPr>
          <p:spPr>
            <a:xfrm>
              <a:off x="1558022" y="785000"/>
              <a:ext cx="204339" cy="170299"/>
            </a:xfrm>
            <a:custGeom>
              <a:avLst/>
              <a:gdLst/>
              <a:ahLst/>
              <a:cxnLst/>
              <a:rect l="l" t="t" r="r" b="b"/>
              <a:pathLst>
                <a:path w="3145" h="2621" extrusionOk="0">
                  <a:moveTo>
                    <a:pt x="2028" y="0"/>
                  </a:moveTo>
                  <a:cubicBezTo>
                    <a:pt x="1988" y="0"/>
                    <a:pt x="1948" y="16"/>
                    <a:pt x="1916" y="32"/>
                  </a:cubicBezTo>
                  <a:cubicBezTo>
                    <a:pt x="1884" y="48"/>
                    <a:pt x="1860" y="72"/>
                    <a:pt x="1836" y="96"/>
                  </a:cubicBezTo>
                  <a:lnTo>
                    <a:pt x="1756" y="168"/>
                  </a:lnTo>
                  <a:lnTo>
                    <a:pt x="1677" y="247"/>
                  </a:lnTo>
                  <a:cubicBezTo>
                    <a:pt x="1653" y="271"/>
                    <a:pt x="1621" y="295"/>
                    <a:pt x="1597" y="319"/>
                  </a:cubicBezTo>
                  <a:lnTo>
                    <a:pt x="1581" y="335"/>
                  </a:lnTo>
                  <a:lnTo>
                    <a:pt x="1541" y="351"/>
                  </a:lnTo>
                  <a:lnTo>
                    <a:pt x="1509" y="375"/>
                  </a:lnTo>
                  <a:cubicBezTo>
                    <a:pt x="1421" y="431"/>
                    <a:pt x="1341" y="479"/>
                    <a:pt x="1262" y="535"/>
                  </a:cubicBezTo>
                  <a:cubicBezTo>
                    <a:pt x="1182" y="583"/>
                    <a:pt x="1102" y="631"/>
                    <a:pt x="1014" y="678"/>
                  </a:cubicBezTo>
                  <a:lnTo>
                    <a:pt x="775" y="846"/>
                  </a:lnTo>
                  <a:cubicBezTo>
                    <a:pt x="695" y="894"/>
                    <a:pt x="623" y="950"/>
                    <a:pt x="544" y="1014"/>
                  </a:cubicBezTo>
                  <a:cubicBezTo>
                    <a:pt x="432" y="1085"/>
                    <a:pt x="328" y="1181"/>
                    <a:pt x="240" y="1285"/>
                  </a:cubicBezTo>
                  <a:cubicBezTo>
                    <a:pt x="161" y="1389"/>
                    <a:pt x="97" y="1508"/>
                    <a:pt x="57" y="1636"/>
                  </a:cubicBezTo>
                  <a:cubicBezTo>
                    <a:pt x="33" y="1700"/>
                    <a:pt x="17" y="1764"/>
                    <a:pt x="9" y="1827"/>
                  </a:cubicBezTo>
                  <a:cubicBezTo>
                    <a:pt x="1" y="1891"/>
                    <a:pt x="1" y="1963"/>
                    <a:pt x="9" y="2027"/>
                  </a:cubicBezTo>
                  <a:cubicBezTo>
                    <a:pt x="25" y="2091"/>
                    <a:pt x="41" y="2155"/>
                    <a:pt x="73" y="2218"/>
                  </a:cubicBezTo>
                  <a:cubicBezTo>
                    <a:pt x="97" y="2282"/>
                    <a:pt x="137" y="2338"/>
                    <a:pt x="184" y="2386"/>
                  </a:cubicBezTo>
                  <a:cubicBezTo>
                    <a:pt x="232" y="2458"/>
                    <a:pt x="304" y="2514"/>
                    <a:pt x="384" y="2546"/>
                  </a:cubicBezTo>
                  <a:cubicBezTo>
                    <a:pt x="464" y="2585"/>
                    <a:pt x="544" y="2609"/>
                    <a:pt x="631" y="2617"/>
                  </a:cubicBezTo>
                  <a:cubicBezTo>
                    <a:pt x="659" y="2620"/>
                    <a:pt x="687" y="2621"/>
                    <a:pt x="714" y="2621"/>
                  </a:cubicBezTo>
                  <a:cubicBezTo>
                    <a:pt x="779" y="2621"/>
                    <a:pt x="843" y="2615"/>
                    <a:pt x="911" y="2609"/>
                  </a:cubicBezTo>
                  <a:cubicBezTo>
                    <a:pt x="1006" y="2593"/>
                    <a:pt x="1102" y="2569"/>
                    <a:pt x="1198" y="2538"/>
                  </a:cubicBezTo>
                  <a:cubicBezTo>
                    <a:pt x="1349" y="2490"/>
                    <a:pt x="1501" y="2426"/>
                    <a:pt x="1637" y="2346"/>
                  </a:cubicBezTo>
                  <a:cubicBezTo>
                    <a:pt x="1780" y="2274"/>
                    <a:pt x="1916" y="2186"/>
                    <a:pt x="2044" y="2091"/>
                  </a:cubicBezTo>
                  <a:cubicBezTo>
                    <a:pt x="2092" y="2059"/>
                    <a:pt x="2139" y="2027"/>
                    <a:pt x="2179" y="1995"/>
                  </a:cubicBezTo>
                  <a:cubicBezTo>
                    <a:pt x="2219" y="1963"/>
                    <a:pt x="2267" y="1923"/>
                    <a:pt x="2315" y="1891"/>
                  </a:cubicBezTo>
                  <a:cubicBezTo>
                    <a:pt x="2355" y="1867"/>
                    <a:pt x="2403" y="1827"/>
                    <a:pt x="2443" y="1795"/>
                  </a:cubicBezTo>
                  <a:cubicBezTo>
                    <a:pt x="2483" y="1764"/>
                    <a:pt x="2530" y="1732"/>
                    <a:pt x="2570" y="1692"/>
                  </a:cubicBezTo>
                  <a:lnTo>
                    <a:pt x="2714" y="1596"/>
                  </a:lnTo>
                  <a:cubicBezTo>
                    <a:pt x="2762" y="1564"/>
                    <a:pt x="2818" y="1540"/>
                    <a:pt x="2866" y="1524"/>
                  </a:cubicBezTo>
                  <a:lnTo>
                    <a:pt x="2961" y="1500"/>
                  </a:lnTo>
                  <a:cubicBezTo>
                    <a:pt x="2985" y="1500"/>
                    <a:pt x="3017" y="1492"/>
                    <a:pt x="3049" y="1476"/>
                  </a:cubicBezTo>
                  <a:cubicBezTo>
                    <a:pt x="3081" y="1460"/>
                    <a:pt x="3105" y="1428"/>
                    <a:pt x="3113" y="1389"/>
                  </a:cubicBezTo>
                  <a:cubicBezTo>
                    <a:pt x="3121" y="1357"/>
                    <a:pt x="3129" y="1325"/>
                    <a:pt x="3129" y="1285"/>
                  </a:cubicBezTo>
                  <a:cubicBezTo>
                    <a:pt x="3145" y="1221"/>
                    <a:pt x="3137" y="1149"/>
                    <a:pt x="3105" y="1085"/>
                  </a:cubicBezTo>
                  <a:cubicBezTo>
                    <a:pt x="3089" y="1061"/>
                    <a:pt x="3065" y="1037"/>
                    <a:pt x="3041" y="1029"/>
                  </a:cubicBezTo>
                  <a:cubicBezTo>
                    <a:pt x="3009" y="1014"/>
                    <a:pt x="2977" y="1006"/>
                    <a:pt x="2945" y="1006"/>
                  </a:cubicBezTo>
                  <a:cubicBezTo>
                    <a:pt x="2913" y="1006"/>
                    <a:pt x="2882" y="1006"/>
                    <a:pt x="2850" y="1021"/>
                  </a:cubicBezTo>
                  <a:cubicBezTo>
                    <a:pt x="2810" y="1021"/>
                    <a:pt x="2778" y="1037"/>
                    <a:pt x="2738" y="1053"/>
                  </a:cubicBezTo>
                  <a:cubicBezTo>
                    <a:pt x="2682" y="1069"/>
                    <a:pt x="2626" y="1093"/>
                    <a:pt x="2570" y="1125"/>
                  </a:cubicBezTo>
                  <a:cubicBezTo>
                    <a:pt x="2514" y="1157"/>
                    <a:pt x="2459" y="1189"/>
                    <a:pt x="2411" y="1221"/>
                  </a:cubicBezTo>
                  <a:cubicBezTo>
                    <a:pt x="2235" y="1341"/>
                    <a:pt x="2052" y="1452"/>
                    <a:pt x="1876" y="1572"/>
                  </a:cubicBezTo>
                  <a:cubicBezTo>
                    <a:pt x="1701" y="1684"/>
                    <a:pt x="1517" y="1795"/>
                    <a:pt x="1334" y="1907"/>
                  </a:cubicBezTo>
                  <a:cubicBezTo>
                    <a:pt x="1278" y="1939"/>
                    <a:pt x="1214" y="1971"/>
                    <a:pt x="1142" y="2003"/>
                  </a:cubicBezTo>
                  <a:cubicBezTo>
                    <a:pt x="1078" y="2035"/>
                    <a:pt x="1006" y="2067"/>
                    <a:pt x="927" y="2083"/>
                  </a:cubicBezTo>
                  <a:cubicBezTo>
                    <a:pt x="880" y="2094"/>
                    <a:pt x="829" y="2102"/>
                    <a:pt x="777" y="2102"/>
                  </a:cubicBezTo>
                  <a:cubicBezTo>
                    <a:pt x="758" y="2102"/>
                    <a:pt x="738" y="2101"/>
                    <a:pt x="719" y="2099"/>
                  </a:cubicBezTo>
                  <a:cubicBezTo>
                    <a:pt x="647" y="2091"/>
                    <a:pt x="575" y="2059"/>
                    <a:pt x="528" y="2003"/>
                  </a:cubicBezTo>
                  <a:cubicBezTo>
                    <a:pt x="504" y="1979"/>
                    <a:pt x="496" y="1947"/>
                    <a:pt x="496" y="1915"/>
                  </a:cubicBezTo>
                  <a:cubicBezTo>
                    <a:pt x="488" y="1891"/>
                    <a:pt x="496" y="1859"/>
                    <a:pt x="504" y="1827"/>
                  </a:cubicBezTo>
                  <a:cubicBezTo>
                    <a:pt x="512" y="1803"/>
                    <a:pt x="520" y="1772"/>
                    <a:pt x="536" y="1748"/>
                  </a:cubicBezTo>
                  <a:cubicBezTo>
                    <a:pt x="552" y="1716"/>
                    <a:pt x="575" y="1692"/>
                    <a:pt x="591" y="1668"/>
                  </a:cubicBezTo>
                  <a:cubicBezTo>
                    <a:pt x="631" y="1612"/>
                    <a:pt x="679" y="1564"/>
                    <a:pt x="735" y="1524"/>
                  </a:cubicBezTo>
                  <a:cubicBezTo>
                    <a:pt x="783" y="1476"/>
                    <a:pt x="831" y="1436"/>
                    <a:pt x="887" y="1389"/>
                  </a:cubicBezTo>
                  <a:cubicBezTo>
                    <a:pt x="974" y="1333"/>
                    <a:pt x="1070" y="1269"/>
                    <a:pt x="1158" y="1221"/>
                  </a:cubicBezTo>
                  <a:cubicBezTo>
                    <a:pt x="1246" y="1165"/>
                    <a:pt x="1334" y="1093"/>
                    <a:pt x="1421" y="1045"/>
                  </a:cubicBezTo>
                  <a:cubicBezTo>
                    <a:pt x="1517" y="990"/>
                    <a:pt x="1605" y="934"/>
                    <a:pt x="1693" y="878"/>
                  </a:cubicBezTo>
                  <a:lnTo>
                    <a:pt x="1956" y="710"/>
                  </a:lnTo>
                  <a:lnTo>
                    <a:pt x="2108" y="591"/>
                  </a:lnTo>
                  <a:cubicBezTo>
                    <a:pt x="2163" y="551"/>
                    <a:pt x="2211" y="503"/>
                    <a:pt x="2251" y="455"/>
                  </a:cubicBezTo>
                  <a:cubicBezTo>
                    <a:pt x="2291" y="407"/>
                    <a:pt x="2323" y="359"/>
                    <a:pt x="2347" y="295"/>
                  </a:cubicBezTo>
                  <a:cubicBezTo>
                    <a:pt x="2371" y="240"/>
                    <a:pt x="2371" y="176"/>
                    <a:pt x="2347" y="112"/>
                  </a:cubicBezTo>
                  <a:cubicBezTo>
                    <a:pt x="2291" y="64"/>
                    <a:pt x="2219" y="32"/>
                    <a:pt x="2139" y="16"/>
                  </a:cubicBezTo>
                  <a:cubicBezTo>
                    <a:pt x="2108" y="8"/>
                    <a:pt x="2068" y="0"/>
                    <a:pt x="20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91"/>
            <p:cNvSpPr/>
            <p:nvPr/>
          </p:nvSpPr>
          <p:spPr>
            <a:xfrm>
              <a:off x="1630662" y="946069"/>
              <a:ext cx="214149" cy="124492"/>
            </a:xfrm>
            <a:custGeom>
              <a:avLst/>
              <a:gdLst/>
              <a:ahLst/>
              <a:cxnLst/>
              <a:rect l="l" t="t" r="r" b="b"/>
              <a:pathLst>
                <a:path w="3296" h="1916" extrusionOk="0">
                  <a:moveTo>
                    <a:pt x="2351" y="523"/>
                  </a:moveTo>
                  <a:cubicBezTo>
                    <a:pt x="2371" y="523"/>
                    <a:pt x="2391" y="525"/>
                    <a:pt x="2410" y="529"/>
                  </a:cubicBezTo>
                  <a:cubicBezTo>
                    <a:pt x="2490" y="537"/>
                    <a:pt x="2561" y="561"/>
                    <a:pt x="2625" y="609"/>
                  </a:cubicBezTo>
                  <a:cubicBezTo>
                    <a:pt x="2689" y="649"/>
                    <a:pt x="2745" y="697"/>
                    <a:pt x="2793" y="761"/>
                  </a:cubicBezTo>
                  <a:cubicBezTo>
                    <a:pt x="2841" y="817"/>
                    <a:pt x="2873" y="888"/>
                    <a:pt x="2897" y="960"/>
                  </a:cubicBezTo>
                  <a:cubicBezTo>
                    <a:pt x="2913" y="1000"/>
                    <a:pt x="2913" y="1056"/>
                    <a:pt x="2897" y="1096"/>
                  </a:cubicBezTo>
                  <a:cubicBezTo>
                    <a:pt x="2873" y="1144"/>
                    <a:pt x="2849" y="1184"/>
                    <a:pt x="2825" y="1224"/>
                  </a:cubicBezTo>
                  <a:cubicBezTo>
                    <a:pt x="2769" y="1303"/>
                    <a:pt x="2689" y="1359"/>
                    <a:pt x="2601" y="1407"/>
                  </a:cubicBezTo>
                  <a:lnTo>
                    <a:pt x="2601" y="1399"/>
                  </a:lnTo>
                  <a:cubicBezTo>
                    <a:pt x="2572" y="1411"/>
                    <a:pt x="2539" y="1418"/>
                    <a:pt x="2507" y="1418"/>
                  </a:cubicBezTo>
                  <a:cubicBezTo>
                    <a:pt x="2496" y="1418"/>
                    <a:pt x="2484" y="1417"/>
                    <a:pt x="2474" y="1415"/>
                  </a:cubicBezTo>
                  <a:cubicBezTo>
                    <a:pt x="2426" y="1415"/>
                    <a:pt x="2378" y="1407"/>
                    <a:pt x="2338" y="1391"/>
                  </a:cubicBezTo>
                  <a:cubicBezTo>
                    <a:pt x="2290" y="1375"/>
                    <a:pt x="2250" y="1359"/>
                    <a:pt x="2210" y="1335"/>
                  </a:cubicBezTo>
                  <a:cubicBezTo>
                    <a:pt x="2170" y="1319"/>
                    <a:pt x="2131" y="1295"/>
                    <a:pt x="2099" y="1271"/>
                  </a:cubicBezTo>
                  <a:cubicBezTo>
                    <a:pt x="2011" y="1216"/>
                    <a:pt x="1939" y="1152"/>
                    <a:pt x="1867" y="1080"/>
                  </a:cubicBezTo>
                  <a:cubicBezTo>
                    <a:pt x="1803" y="1016"/>
                    <a:pt x="1740" y="936"/>
                    <a:pt x="1700" y="849"/>
                  </a:cubicBezTo>
                  <a:cubicBezTo>
                    <a:pt x="1843" y="721"/>
                    <a:pt x="2003" y="625"/>
                    <a:pt x="2186" y="561"/>
                  </a:cubicBezTo>
                  <a:cubicBezTo>
                    <a:pt x="2239" y="538"/>
                    <a:pt x="2296" y="523"/>
                    <a:pt x="2351" y="523"/>
                  </a:cubicBezTo>
                  <a:close/>
                  <a:moveTo>
                    <a:pt x="2560" y="0"/>
                  </a:moveTo>
                  <a:cubicBezTo>
                    <a:pt x="2510" y="0"/>
                    <a:pt x="2460" y="9"/>
                    <a:pt x="2410" y="27"/>
                  </a:cubicBezTo>
                  <a:cubicBezTo>
                    <a:pt x="2402" y="27"/>
                    <a:pt x="2394" y="27"/>
                    <a:pt x="2378" y="35"/>
                  </a:cubicBezTo>
                  <a:cubicBezTo>
                    <a:pt x="2370" y="35"/>
                    <a:pt x="2362" y="43"/>
                    <a:pt x="2354" y="43"/>
                  </a:cubicBezTo>
                  <a:cubicBezTo>
                    <a:pt x="2242" y="83"/>
                    <a:pt x="2147" y="130"/>
                    <a:pt x="2043" y="170"/>
                  </a:cubicBezTo>
                  <a:cubicBezTo>
                    <a:pt x="1947" y="210"/>
                    <a:pt x="1843" y="258"/>
                    <a:pt x="1748" y="306"/>
                  </a:cubicBezTo>
                  <a:lnTo>
                    <a:pt x="1436" y="450"/>
                  </a:lnTo>
                  <a:cubicBezTo>
                    <a:pt x="1333" y="497"/>
                    <a:pt x="1221" y="553"/>
                    <a:pt x="1117" y="585"/>
                  </a:cubicBezTo>
                  <a:cubicBezTo>
                    <a:pt x="1021" y="625"/>
                    <a:pt x="926" y="657"/>
                    <a:pt x="830" y="697"/>
                  </a:cubicBezTo>
                  <a:cubicBezTo>
                    <a:pt x="726" y="737"/>
                    <a:pt x="630" y="769"/>
                    <a:pt x="527" y="793"/>
                  </a:cubicBezTo>
                  <a:cubicBezTo>
                    <a:pt x="471" y="809"/>
                    <a:pt x="415" y="825"/>
                    <a:pt x="367" y="849"/>
                  </a:cubicBezTo>
                  <a:cubicBezTo>
                    <a:pt x="311" y="864"/>
                    <a:pt x="255" y="880"/>
                    <a:pt x="200" y="896"/>
                  </a:cubicBezTo>
                  <a:cubicBezTo>
                    <a:pt x="168" y="912"/>
                    <a:pt x="144" y="928"/>
                    <a:pt x="120" y="944"/>
                  </a:cubicBezTo>
                  <a:cubicBezTo>
                    <a:pt x="88" y="960"/>
                    <a:pt x="64" y="984"/>
                    <a:pt x="48" y="1008"/>
                  </a:cubicBezTo>
                  <a:cubicBezTo>
                    <a:pt x="32" y="1024"/>
                    <a:pt x="16" y="1056"/>
                    <a:pt x="8" y="1080"/>
                  </a:cubicBezTo>
                  <a:cubicBezTo>
                    <a:pt x="0" y="1112"/>
                    <a:pt x="0" y="1144"/>
                    <a:pt x="8" y="1176"/>
                  </a:cubicBezTo>
                  <a:cubicBezTo>
                    <a:pt x="16" y="1216"/>
                    <a:pt x="32" y="1255"/>
                    <a:pt x="56" y="1295"/>
                  </a:cubicBezTo>
                  <a:cubicBezTo>
                    <a:pt x="80" y="1335"/>
                    <a:pt x="120" y="1383"/>
                    <a:pt x="160" y="1415"/>
                  </a:cubicBezTo>
                  <a:cubicBezTo>
                    <a:pt x="189" y="1427"/>
                    <a:pt x="222" y="1434"/>
                    <a:pt x="254" y="1434"/>
                  </a:cubicBezTo>
                  <a:cubicBezTo>
                    <a:pt x="265" y="1434"/>
                    <a:pt x="277" y="1433"/>
                    <a:pt x="287" y="1431"/>
                  </a:cubicBezTo>
                  <a:cubicBezTo>
                    <a:pt x="335" y="1423"/>
                    <a:pt x="375" y="1415"/>
                    <a:pt x="415" y="1399"/>
                  </a:cubicBezTo>
                  <a:cubicBezTo>
                    <a:pt x="455" y="1375"/>
                    <a:pt x="511" y="1351"/>
                    <a:pt x="559" y="1327"/>
                  </a:cubicBezTo>
                  <a:cubicBezTo>
                    <a:pt x="607" y="1311"/>
                    <a:pt x="646" y="1287"/>
                    <a:pt x="694" y="1255"/>
                  </a:cubicBezTo>
                  <a:cubicBezTo>
                    <a:pt x="750" y="1232"/>
                    <a:pt x="798" y="1208"/>
                    <a:pt x="846" y="1184"/>
                  </a:cubicBezTo>
                  <a:lnTo>
                    <a:pt x="997" y="1120"/>
                  </a:lnTo>
                  <a:cubicBezTo>
                    <a:pt x="1021" y="1104"/>
                    <a:pt x="1053" y="1096"/>
                    <a:pt x="1085" y="1088"/>
                  </a:cubicBezTo>
                  <a:cubicBezTo>
                    <a:pt x="1109" y="1080"/>
                    <a:pt x="1141" y="1072"/>
                    <a:pt x="1165" y="1064"/>
                  </a:cubicBezTo>
                  <a:cubicBezTo>
                    <a:pt x="1261" y="1200"/>
                    <a:pt x="1357" y="1319"/>
                    <a:pt x="1468" y="1439"/>
                  </a:cubicBezTo>
                  <a:cubicBezTo>
                    <a:pt x="1580" y="1559"/>
                    <a:pt x="1708" y="1662"/>
                    <a:pt x="1851" y="1750"/>
                  </a:cubicBezTo>
                  <a:cubicBezTo>
                    <a:pt x="1915" y="1790"/>
                    <a:pt x="1979" y="1822"/>
                    <a:pt x="2051" y="1854"/>
                  </a:cubicBezTo>
                  <a:cubicBezTo>
                    <a:pt x="2123" y="1878"/>
                    <a:pt x="2194" y="1902"/>
                    <a:pt x="2274" y="1910"/>
                  </a:cubicBezTo>
                  <a:cubicBezTo>
                    <a:pt x="2310" y="1914"/>
                    <a:pt x="2348" y="1916"/>
                    <a:pt x="2386" y="1916"/>
                  </a:cubicBezTo>
                  <a:cubicBezTo>
                    <a:pt x="2424" y="1916"/>
                    <a:pt x="2462" y="1914"/>
                    <a:pt x="2498" y="1910"/>
                  </a:cubicBezTo>
                  <a:cubicBezTo>
                    <a:pt x="2577" y="1902"/>
                    <a:pt x="2649" y="1886"/>
                    <a:pt x="2713" y="1854"/>
                  </a:cubicBezTo>
                  <a:cubicBezTo>
                    <a:pt x="2833" y="1806"/>
                    <a:pt x="2944" y="1742"/>
                    <a:pt x="3032" y="1654"/>
                  </a:cubicBezTo>
                  <a:cubicBezTo>
                    <a:pt x="3120" y="1567"/>
                    <a:pt x="3184" y="1463"/>
                    <a:pt x="3232" y="1351"/>
                  </a:cubicBezTo>
                  <a:cubicBezTo>
                    <a:pt x="3280" y="1240"/>
                    <a:pt x="3296" y="1120"/>
                    <a:pt x="3280" y="1000"/>
                  </a:cubicBezTo>
                  <a:cubicBezTo>
                    <a:pt x="3272" y="872"/>
                    <a:pt x="3240" y="753"/>
                    <a:pt x="3184" y="641"/>
                  </a:cubicBezTo>
                  <a:cubicBezTo>
                    <a:pt x="3152" y="577"/>
                    <a:pt x="3120" y="513"/>
                    <a:pt x="3080" y="458"/>
                  </a:cubicBezTo>
                  <a:cubicBezTo>
                    <a:pt x="3048" y="394"/>
                    <a:pt x="3016" y="330"/>
                    <a:pt x="2976" y="266"/>
                  </a:cubicBezTo>
                  <a:cubicBezTo>
                    <a:pt x="2952" y="226"/>
                    <a:pt x="2913" y="178"/>
                    <a:pt x="2881" y="130"/>
                  </a:cubicBezTo>
                  <a:cubicBezTo>
                    <a:pt x="2841" y="90"/>
                    <a:pt x="2793" y="59"/>
                    <a:pt x="2737" y="35"/>
                  </a:cubicBezTo>
                  <a:cubicBezTo>
                    <a:pt x="2680" y="13"/>
                    <a:pt x="2621" y="0"/>
                    <a:pt x="2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91"/>
            <p:cNvSpPr/>
            <p:nvPr/>
          </p:nvSpPr>
          <p:spPr>
            <a:xfrm>
              <a:off x="1675234" y="1106035"/>
              <a:ext cx="204858" cy="49901"/>
            </a:xfrm>
            <a:custGeom>
              <a:avLst/>
              <a:gdLst/>
              <a:ahLst/>
              <a:cxnLst/>
              <a:rect l="l" t="t" r="r" b="b"/>
              <a:pathLst>
                <a:path w="3153" h="768" extrusionOk="0">
                  <a:moveTo>
                    <a:pt x="2741" y="0"/>
                  </a:moveTo>
                  <a:cubicBezTo>
                    <a:pt x="2707" y="0"/>
                    <a:pt x="2673" y="2"/>
                    <a:pt x="2641" y="6"/>
                  </a:cubicBezTo>
                  <a:cubicBezTo>
                    <a:pt x="2578" y="14"/>
                    <a:pt x="2514" y="22"/>
                    <a:pt x="2442" y="30"/>
                  </a:cubicBezTo>
                  <a:lnTo>
                    <a:pt x="2290" y="62"/>
                  </a:lnTo>
                  <a:lnTo>
                    <a:pt x="2139" y="94"/>
                  </a:lnTo>
                  <a:cubicBezTo>
                    <a:pt x="2027" y="110"/>
                    <a:pt x="1923" y="118"/>
                    <a:pt x="1820" y="118"/>
                  </a:cubicBezTo>
                  <a:lnTo>
                    <a:pt x="1532" y="150"/>
                  </a:lnTo>
                  <a:cubicBezTo>
                    <a:pt x="1437" y="158"/>
                    <a:pt x="1341" y="174"/>
                    <a:pt x="1237" y="190"/>
                  </a:cubicBezTo>
                  <a:cubicBezTo>
                    <a:pt x="1213" y="198"/>
                    <a:pt x="1181" y="206"/>
                    <a:pt x="1141" y="214"/>
                  </a:cubicBezTo>
                  <a:cubicBezTo>
                    <a:pt x="1109" y="222"/>
                    <a:pt x="1070" y="230"/>
                    <a:pt x="1038" y="246"/>
                  </a:cubicBezTo>
                  <a:cubicBezTo>
                    <a:pt x="1006" y="262"/>
                    <a:pt x="982" y="278"/>
                    <a:pt x="958" y="302"/>
                  </a:cubicBezTo>
                  <a:cubicBezTo>
                    <a:pt x="934" y="326"/>
                    <a:pt x="918" y="357"/>
                    <a:pt x="918" y="389"/>
                  </a:cubicBezTo>
                  <a:cubicBezTo>
                    <a:pt x="982" y="437"/>
                    <a:pt x="1046" y="469"/>
                    <a:pt x="1117" y="493"/>
                  </a:cubicBezTo>
                  <a:cubicBezTo>
                    <a:pt x="1197" y="509"/>
                    <a:pt x="1269" y="525"/>
                    <a:pt x="1349" y="533"/>
                  </a:cubicBezTo>
                  <a:cubicBezTo>
                    <a:pt x="1421" y="533"/>
                    <a:pt x="1500" y="541"/>
                    <a:pt x="1580" y="541"/>
                  </a:cubicBezTo>
                  <a:cubicBezTo>
                    <a:pt x="1660" y="541"/>
                    <a:pt x="1740" y="541"/>
                    <a:pt x="1812" y="549"/>
                  </a:cubicBezTo>
                  <a:cubicBezTo>
                    <a:pt x="1971" y="549"/>
                    <a:pt x="2131" y="541"/>
                    <a:pt x="2298" y="541"/>
                  </a:cubicBezTo>
                  <a:cubicBezTo>
                    <a:pt x="2458" y="541"/>
                    <a:pt x="2618" y="525"/>
                    <a:pt x="2769" y="493"/>
                  </a:cubicBezTo>
                  <a:cubicBezTo>
                    <a:pt x="2809" y="485"/>
                    <a:pt x="2849" y="469"/>
                    <a:pt x="2873" y="461"/>
                  </a:cubicBezTo>
                  <a:cubicBezTo>
                    <a:pt x="2913" y="445"/>
                    <a:pt x="2953" y="437"/>
                    <a:pt x="2993" y="413"/>
                  </a:cubicBezTo>
                  <a:cubicBezTo>
                    <a:pt x="3024" y="397"/>
                    <a:pt x="3064" y="381"/>
                    <a:pt x="3088" y="349"/>
                  </a:cubicBezTo>
                  <a:cubicBezTo>
                    <a:pt x="3120" y="326"/>
                    <a:pt x="3136" y="294"/>
                    <a:pt x="3152" y="254"/>
                  </a:cubicBezTo>
                  <a:cubicBezTo>
                    <a:pt x="3152" y="222"/>
                    <a:pt x="3144" y="182"/>
                    <a:pt x="3128" y="150"/>
                  </a:cubicBezTo>
                  <a:cubicBezTo>
                    <a:pt x="3112" y="126"/>
                    <a:pt x="3088" y="102"/>
                    <a:pt x="3064" y="78"/>
                  </a:cubicBezTo>
                  <a:cubicBezTo>
                    <a:pt x="3032" y="54"/>
                    <a:pt x="3001" y="38"/>
                    <a:pt x="2961" y="30"/>
                  </a:cubicBezTo>
                  <a:cubicBezTo>
                    <a:pt x="2921" y="14"/>
                    <a:pt x="2881" y="6"/>
                    <a:pt x="2841" y="6"/>
                  </a:cubicBezTo>
                  <a:cubicBezTo>
                    <a:pt x="2809" y="2"/>
                    <a:pt x="2775" y="0"/>
                    <a:pt x="2741" y="0"/>
                  </a:cubicBezTo>
                  <a:close/>
                  <a:moveTo>
                    <a:pt x="343" y="176"/>
                  </a:moveTo>
                  <a:cubicBezTo>
                    <a:pt x="327" y="176"/>
                    <a:pt x="311" y="178"/>
                    <a:pt x="296" y="182"/>
                  </a:cubicBezTo>
                  <a:cubicBezTo>
                    <a:pt x="256" y="190"/>
                    <a:pt x="216" y="206"/>
                    <a:pt x="176" y="230"/>
                  </a:cubicBezTo>
                  <a:cubicBezTo>
                    <a:pt x="144" y="254"/>
                    <a:pt x="112" y="278"/>
                    <a:pt x="80" y="310"/>
                  </a:cubicBezTo>
                  <a:cubicBezTo>
                    <a:pt x="56" y="341"/>
                    <a:pt x="40" y="373"/>
                    <a:pt x="24" y="413"/>
                  </a:cubicBezTo>
                  <a:cubicBezTo>
                    <a:pt x="8" y="445"/>
                    <a:pt x="0" y="485"/>
                    <a:pt x="0" y="533"/>
                  </a:cubicBezTo>
                  <a:cubicBezTo>
                    <a:pt x="8" y="565"/>
                    <a:pt x="24" y="597"/>
                    <a:pt x="40" y="629"/>
                  </a:cubicBezTo>
                  <a:cubicBezTo>
                    <a:pt x="64" y="661"/>
                    <a:pt x="88" y="685"/>
                    <a:pt x="112" y="709"/>
                  </a:cubicBezTo>
                  <a:cubicBezTo>
                    <a:pt x="144" y="732"/>
                    <a:pt x="176" y="748"/>
                    <a:pt x="208" y="756"/>
                  </a:cubicBezTo>
                  <a:cubicBezTo>
                    <a:pt x="230" y="762"/>
                    <a:pt x="253" y="768"/>
                    <a:pt x="278" y="768"/>
                  </a:cubicBezTo>
                  <a:cubicBezTo>
                    <a:pt x="289" y="768"/>
                    <a:pt x="300" y="767"/>
                    <a:pt x="311" y="764"/>
                  </a:cubicBezTo>
                  <a:cubicBezTo>
                    <a:pt x="351" y="764"/>
                    <a:pt x="399" y="748"/>
                    <a:pt x="439" y="732"/>
                  </a:cubicBezTo>
                  <a:cubicBezTo>
                    <a:pt x="479" y="717"/>
                    <a:pt x="511" y="693"/>
                    <a:pt x="535" y="661"/>
                  </a:cubicBezTo>
                  <a:cubicBezTo>
                    <a:pt x="567" y="629"/>
                    <a:pt x="583" y="589"/>
                    <a:pt x="599" y="549"/>
                  </a:cubicBezTo>
                  <a:cubicBezTo>
                    <a:pt x="607" y="509"/>
                    <a:pt x="599" y="461"/>
                    <a:pt x="583" y="421"/>
                  </a:cubicBezTo>
                  <a:cubicBezTo>
                    <a:pt x="583" y="381"/>
                    <a:pt x="567" y="349"/>
                    <a:pt x="551" y="318"/>
                  </a:cubicBezTo>
                  <a:cubicBezTo>
                    <a:pt x="535" y="286"/>
                    <a:pt x="511" y="262"/>
                    <a:pt x="487" y="238"/>
                  </a:cubicBezTo>
                  <a:cubicBezTo>
                    <a:pt x="455" y="214"/>
                    <a:pt x="423" y="198"/>
                    <a:pt x="391" y="182"/>
                  </a:cubicBezTo>
                  <a:cubicBezTo>
                    <a:pt x="375" y="178"/>
                    <a:pt x="359" y="176"/>
                    <a:pt x="343" y="17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2182;p37">
            <a:hlinkClick r:id="rId4" action="ppaction://hlinksldjump"/>
            <a:extLst>
              <a:ext uri="{FF2B5EF4-FFF2-40B4-BE49-F238E27FC236}">
                <a16:creationId xmlns:a16="http://schemas.microsoft.com/office/drawing/2014/main" id="{D6E1A8ED-A66D-48E8-A6F2-89A25FC9076D}"/>
              </a:ext>
            </a:extLst>
          </p:cNvPr>
          <p:cNvSpPr/>
          <p:nvPr/>
        </p:nvSpPr>
        <p:spPr>
          <a:xfrm>
            <a:off x="14964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rgbClr val="F0CECE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Home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2183;p37">
            <a:hlinkClick r:id="rId5" action="ppaction://hlinksldjump"/>
            <a:extLst>
              <a:ext uri="{FF2B5EF4-FFF2-40B4-BE49-F238E27FC236}">
                <a16:creationId xmlns:a16="http://schemas.microsoft.com/office/drawing/2014/main" id="{E2F849D2-3F1D-4086-8362-A168210082F6}"/>
              </a:ext>
            </a:extLst>
          </p:cNvPr>
          <p:cNvSpPr/>
          <p:nvPr/>
        </p:nvSpPr>
        <p:spPr>
          <a:xfrm>
            <a:off x="88669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TIM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2184;p37">
            <a:hlinkClick r:id="" action="ppaction://noaction"/>
            <a:extLst>
              <a:ext uri="{FF2B5EF4-FFF2-40B4-BE49-F238E27FC236}">
                <a16:creationId xmlns:a16="http://schemas.microsoft.com/office/drawing/2014/main" id="{E97AF223-E675-4A2B-B39C-78FD9E6C6ACC}"/>
              </a:ext>
            </a:extLst>
          </p:cNvPr>
          <p:cNvSpPr/>
          <p:nvPr/>
        </p:nvSpPr>
        <p:spPr>
          <a:xfrm>
            <a:off x="1623820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Pem..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2185;p37">
            <a:hlinkClick r:id="" action="ppaction://noaction"/>
            <a:extLst>
              <a:ext uri="{FF2B5EF4-FFF2-40B4-BE49-F238E27FC236}">
                <a16:creationId xmlns:a16="http://schemas.microsoft.com/office/drawing/2014/main" id="{C74640EF-B0C9-4144-B1A0-F17675B8E674}"/>
              </a:ext>
            </a:extLst>
          </p:cNvPr>
          <p:cNvSpPr/>
          <p:nvPr/>
        </p:nvSpPr>
        <p:spPr>
          <a:xfrm>
            <a:off x="236078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Apa..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2186;p37">
            <a:hlinkClick r:id="" action="ppaction://noaction"/>
            <a:extLst>
              <a:ext uri="{FF2B5EF4-FFF2-40B4-BE49-F238E27FC236}">
                <a16:creationId xmlns:a16="http://schemas.microsoft.com/office/drawing/2014/main" id="{ACD1035F-C449-40BF-87B4-0CB921386D27}"/>
              </a:ext>
            </a:extLst>
          </p:cNvPr>
          <p:cNvSpPr/>
          <p:nvPr/>
        </p:nvSpPr>
        <p:spPr>
          <a:xfrm>
            <a:off x="308634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Man..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2187;p37">
            <a:hlinkClick r:id="" action="ppaction://noaction"/>
            <a:extLst>
              <a:ext uri="{FF2B5EF4-FFF2-40B4-BE49-F238E27FC236}">
                <a16:creationId xmlns:a16="http://schemas.microsoft.com/office/drawing/2014/main" id="{C70EDB75-858F-4C32-B26D-9B60E0C6A90B}"/>
              </a:ext>
            </a:extLst>
          </p:cNvPr>
          <p:cNvSpPr/>
          <p:nvPr/>
        </p:nvSpPr>
        <p:spPr>
          <a:xfrm>
            <a:off x="3834963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Fitur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2188;p37">
            <a:hlinkClick r:id="" action="ppaction://noaction"/>
            <a:extLst>
              <a:ext uri="{FF2B5EF4-FFF2-40B4-BE49-F238E27FC236}">
                <a16:creationId xmlns:a16="http://schemas.microsoft.com/office/drawing/2014/main" id="{E4129327-5746-4831-9316-9E6745D63C9B}"/>
              </a:ext>
            </a:extLst>
          </p:cNvPr>
          <p:cNvSpPr/>
          <p:nvPr/>
        </p:nvSpPr>
        <p:spPr>
          <a:xfrm>
            <a:off x="457201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Sour..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2189;p37">
            <a:hlinkClick r:id="" action="ppaction://noaction"/>
            <a:extLst>
              <a:ext uri="{FF2B5EF4-FFF2-40B4-BE49-F238E27FC236}">
                <a16:creationId xmlns:a16="http://schemas.microsoft.com/office/drawing/2014/main" id="{94AB3C20-B4C7-4E29-8A74-FD43BE3FF9FD}"/>
              </a:ext>
            </a:extLst>
          </p:cNvPr>
          <p:cNvSpPr/>
          <p:nvPr/>
        </p:nvSpPr>
        <p:spPr>
          <a:xfrm>
            <a:off x="530911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Sour..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2190;p37">
            <a:hlinkClick r:id="" action="ppaction://noaction"/>
            <a:extLst>
              <a:ext uri="{FF2B5EF4-FFF2-40B4-BE49-F238E27FC236}">
                <a16:creationId xmlns:a16="http://schemas.microsoft.com/office/drawing/2014/main" id="{6A083C02-4B03-426F-B44E-5A96A7D34EF2}"/>
              </a:ext>
            </a:extLst>
          </p:cNvPr>
          <p:cNvSpPr/>
          <p:nvPr/>
        </p:nvSpPr>
        <p:spPr>
          <a:xfrm>
            <a:off x="6046106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Outp..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2191;p37">
            <a:hlinkClick r:id="" action="ppaction://noaction"/>
            <a:extLst>
              <a:ext uri="{FF2B5EF4-FFF2-40B4-BE49-F238E27FC236}">
                <a16:creationId xmlns:a16="http://schemas.microsoft.com/office/drawing/2014/main" id="{32591D0C-B603-4069-8DC4-6314D0CEBDA6}"/>
              </a:ext>
            </a:extLst>
          </p:cNvPr>
          <p:cNvSpPr/>
          <p:nvPr/>
        </p:nvSpPr>
        <p:spPr>
          <a:xfrm>
            <a:off x="6783154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You..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2194;p37">
            <a:extLst>
              <a:ext uri="{FF2B5EF4-FFF2-40B4-BE49-F238E27FC236}">
                <a16:creationId xmlns:a16="http://schemas.microsoft.com/office/drawing/2014/main" id="{267D837B-83B2-4AB3-9E14-3B85934FD826}"/>
              </a:ext>
            </a:extLst>
          </p:cNvPr>
          <p:cNvSpPr/>
          <p:nvPr/>
        </p:nvSpPr>
        <p:spPr>
          <a:xfrm>
            <a:off x="661050" y="240800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2207;p37">
            <a:extLst>
              <a:ext uri="{FF2B5EF4-FFF2-40B4-BE49-F238E27FC236}">
                <a16:creationId xmlns:a16="http://schemas.microsoft.com/office/drawing/2014/main" id="{F616305A-C58D-4A34-8743-ADA7333C77CC}"/>
              </a:ext>
            </a:extLst>
          </p:cNvPr>
          <p:cNvSpPr/>
          <p:nvPr/>
        </p:nvSpPr>
        <p:spPr>
          <a:xfrm>
            <a:off x="13981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2208;p37">
            <a:extLst>
              <a:ext uri="{FF2B5EF4-FFF2-40B4-BE49-F238E27FC236}">
                <a16:creationId xmlns:a16="http://schemas.microsoft.com/office/drawing/2014/main" id="{BCDEFD75-A5BC-430C-8344-C3E68A34146D}"/>
              </a:ext>
            </a:extLst>
          </p:cNvPr>
          <p:cNvSpPr/>
          <p:nvPr/>
        </p:nvSpPr>
        <p:spPr>
          <a:xfrm>
            <a:off x="21351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2209;p37">
            <a:extLst>
              <a:ext uri="{FF2B5EF4-FFF2-40B4-BE49-F238E27FC236}">
                <a16:creationId xmlns:a16="http://schemas.microsoft.com/office/drawing/2014/main" id="{F2F45A52-C3CF-4849-8A8D-888BF0695D87}"/>
              </a:ext>
            </a:extLst>
          </p:cNvPr>
          <p:cNvSpPr/>
          <p:nvPr/>
        </p:nvSpPr>
        <p:spPr>
          <a:xfrm>
            <a:off x="28722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2210;p37">
            <a:extLst>
              <a:ext uri="{FF2B5EF4-FFF2-40B4-BE49-F238E27FC236}">
                <a16:creationId xmlns:a16="http://schemas.microsoft.com/office/drawing/2014/main" id="{F7422183-DC34-4413-ACC8-AC417F84BCCC}"/>
              </a:ext>
            </a:extLst>
          </p:cNvPr>
          <p:cNvSpPr/>
          <p:nvPr/>
        </p:nvSpPr>
        <p:spPr>
          <a:xfrm>
            <a:off x="36092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2211;p37">
            <a:extLst>
              <a:ext uri="{FF2B5EF4-FFF2-40B4-BE49-F238E27FC236}">
                <a16:creationId xmlns:a16="http://schemas.microsoft.com/office/drawing/2014/main" id="{E9E95440-77B6-476D-A359-4B12EC545968}"/>
              </a:ext>
            </a:extLst>
          </p:cNvPr>
          <p:cNvSpPr/>
          <p:nvPr/>
        </p:nvSpPr>
        <p:spPr>
          <a:xfrm>
            <a:off x="43463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2212;p37">
            <a:extLst>
              <a:ext uri="{FF2B5EF4-FFF2-40B4-BE49-F238E27FC236}">
                <a16:creationId xmlns:a16="http://schemas.microsoft.com/office/drawing/2014/main" id="{1F7AA980-3896-4A6B-A819-15555910E20E}"/>
              </a:ext>
            </a:extLst>
          </p:cNvPr>
          <p:cNvSpPr/>
          <p:nvPr/>
        </p:nvSpPr>
        <p:spPr>
          <a:xfrm>
            <a:off x="50833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2213;p37">
            <a:extLst>
              <a:ext uri="{FF2B5EF4-FFF2-40B4-BE49-F238E27FC236}">
                <a16:creationId xmlns:a16="http://schemas.microsoft.com/office/drawing/2014/main" id="{22D5CE9A-C0AB-46B8-A075-F9A57D43FA56}"/>
              </a:ext>
            </a:extLst>
          </p:cNvPr>
          <p:cNvSpPr/>
          <p:nvPr/>
        </p:nvSpPr>
        <p:spPr>
          <a:xfrm>
            <a:off x="58204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2214;p37">
            <a:extLst>
              <a:ext uri="{FF2B5EF4-FFF2-40B4-BE49-F238E27FC236}">
                <a16:creationId xmlns:a16="http://schemas.microsoft.com/office/drawing/2014/main" id="{3C7261AA-9ECF-4739-B5C2-462A6B299AEA}"/>
              </a:ext>
            </a:extLst>
          </p:cNvPr>
          <p:cNvSpPr/>
          <p:nvPr/>
        </p:nvSpPr>
        <p:spPr>
          <a:xfrm>
            <a:off x="65574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2215;p37">
            <a:extLst>
              <a:ext uri="{FF2B5EF4-FFF2-40B4-BE49-F238E27FC236}">
                <a16:creationId xmlns:a16="http://schemas.microsoft.com/office/drawing/2014/main" id="{55E09AB9-63FB-416D-A342-149A053935F9}"/>
              </a:ext>
            </a:extLst>
          </p:cNvPr>
          <p:cNvSpPr/>
          <p:nvPr/>
        </p:nvSpPr>
        <p:spPr>
          <a:xfrm>
            <a:off x="72945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2191;p37">
            <a:hlinkClick r:id="" action="ppaction://noaction"/>
            <a:extLst>
              <a:ext uri="{FF2B5EF4-FFF2-40B4-BE49-F238E27FC236}">
                <a16:creationId xmlns:a16="http://schemas.microsoft.com/office/drawing/2014/main" id="{0DC77489-9EE2-4493-9749-1C98299E0E81}"/>
              </a:ext>
            </a:extLst>
          </p:cNvPr>
          <p:cNvSpPr/>
          <p:nvPr/>
        </p:nvSpPr>
        <p:spPr>
          <a:xfrm>
            <a:off x="7520177" y="161924"/>
            <a:ext cx="852298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Thank..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2215;p37">
            <a:extLst>
              <a:ext uri="{FF2B5EF4-FFF2-40B4-BE49-F238E27FC236}">
                <a16:creationId xmlns:a16="http://schemas.microsoft.com/office/drawing/2014/main" id="{083FB676-82A7-4393-B7B0-CFC5A0EE58F1}"/>
              </a:ext>
            </a:extLst>
          </p:cNvPr>
          <p:cNvSpPr/>
          <p:nvPr/>
        </p:nvSpPr>
        <p:spPr>
          <a:xfrm>
            <a:off x="8135948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40"/>
          <p:cNvSpPr/>
          <p:nvPr/>
        </p:nvSpPr>
        <p:spPr>
          <a:xfrm>
            <a:off x="149700" y="481075"/>
            <a:ext cx="8844600" cy="448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40"/>
          <p:cNvSpPr/>
          <p:nvPr/>
        </p:nvSpPr>
        <p:spPr>
          <a:xfrm>
            <a:off x="892170" y="569212"/>
            <a:ext cx="7701000" cy="271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Terima Kasih!</a:t>
            </a:r>
            <a:endParaRPr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18" name="Google Shape;2418;p40"/>
          <p:cNvGrpSpPr/>
          <p:nvPr/>
        </p:nvGrpSpPr>
        <p:grpSpPr>
          <a:xfrm rot="10800000">
            <a:off x="251851" y="625909"/>
            <a:ext cx="190812" cy="158839"/>
            <a:chOff x="3360936" y="63413"/>
            <a:chExt cx="489263" cy="407175"/>
          </a:xfrm>
        </p:grpSpPr>
        <p:sp>
          <p:nvSpPr>
            <p:cNvPr id="2419" name="Google Shape;2419;p40"/>
            <p:cNvSpPr/>
            <p:nvPr/>
          </p:nvSpPr>
          <p:spPr>
            <a:xfrm>
              <a:off x="3589008" y="63413"/>
              <a:ext cx="261190" cy="407175"/>
            </a:xfrm>
            <a:custGeom>
              <a:avLst/>
              <a:gdLst/>
              <a:ahLst/>
              <a:cxnLst/>
              <a:rect l="l" t="t" r="r" b="b"/>
              <a:pathLst>
                <a:path w="16573" h="16287" extrusionOk="0">
                  <a:moveTo>
                    <a:pt x="142" y="0"/>
                  </a:moveTo>
                  <a:lnTo>
                    <a:pt x="16573" y="8286"/>
                  </a:lnTo>
                  <a:lnTo>
                    <a:pt x="0" y="16287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420" name="Google Shape;2420;p40"/>
            <p:cNvCxnSpPr/>
            <p:nvPr/>
          </p:nvCxnSpPr>
          <p:spPr>
            <a:xfrm>
              <a:off x="3360936" y="269148"/>
              <a:ext cx="47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21" name="Google Shape;2421;p40"/>
          <p:cNvGrpSpPr/>
          <p:nvPr/>
        </p:nvGrpSpPr>
        <p:grpSpPr>
          <a:xfrm rot="10800000" flipH="1">
            <a:off x="546363" y="625909"/>
            <a:ext cx="190812" cy="158839"/>
            <a:chOff x="3360936" y="63413"/>
            <a:chExt cx="489263" cy="407175"/>
          </a:xfrm>
        </p:grpSpPr>
        <p:sp>
          <p:nvSpPr>
            <p:cNvPr id="2422" name="Google Shape;2422;p40"/>
            <p:cNvSpPr/>
            <p:nvPr/>
          </p:nvSpPr>
          <p:spPr>
            <a:xfrm>
              <a:off x="3589008" y="63413"/>
              <a:ext cx="261190" cy="407175"/>
            </a:xfrm>
            <a:custGeom>
              <a:avLst/>
              <a:gdLst/>
              <a:ahLst/>
              <a:cxnLst/>
              <a:rect l="l" t="t" r="r" b="b"/>
              <a:pathLst>
                <a:path w="16573" h="16287" extrusionOk="0">
                  <a:moveTo>
                    <a:pt x="142" y="0"/>
                  </a:moveTo>
                  <a:lnTo>
                    <a:pt x="16573" y="8286"/>
                  </a:lnTo>
                  <a:lnTo>
                    <a:pt x="0" y="16287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423" name="Google Shape;2423;p40"/>
            <p:cNvCxnSpPr/>
            <p:nvPr/>
          </p:nvCxnSpPr>
          <p:spPr>
            <a:xfrm>
              <a:off x="3360936" y="269148"/>
              <a:ext cx="47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4" name="Google Shape;2424;p40"/>
          <p:cNvSpPr/>
          <p:nvPr/>
        </p:nvSpPr>
        <p:spPr>
          <a:xfrm>
            <a:off x="8636950" y="569575"/>
            <a:ext cx="271500" cy="27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5" name="Google Shape;2425;p40"/>
          <p:cNvSpPr txBox="1">
            <a:spLocks noGrp="1"/>
          </p:cNvSpPr>
          <p:nvPr>
            <p:ph type="title"/>
          </p:nvPr>
        </p:nvSpPr>
        <p:spPr>
          <a:xfrm>
            <a:off x="2614263" y="1979911"/>
            <a:ext cx="3672053" cy="591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</a:t>
            </a:r>
            <a:r>
              <a:rPr lang="en" sz="3600" dirty="0">
                <a:solidFill>
                  <a:schemeClr val="accent1"/>
                </a:solidFill>
              </a:rPr>
              <a:t>E</a:t>
            </a:r>
            <a:r>
              <a:rPr lang="en" sz="3600" dirty="0">
                <a:solidFill>
                  <a:schemeClr val="lt2"/>
                </a:solidFill>
              </a:rPr>
              <a:t>RIM</a:t>
            </a:r>
            <a:r>
              <a:rPr lang="en" sz="3600" dirty="0">
                <a:solidFill>
                  <a:schemeClr val="accent2"/>
                </a:solidFill>
              </a:rPr>
              <a:t>A </a:t>
            </a:r>
            <a:r>
              <a:rPr lang="en" sz="3600" dirty="0"/>
              <a:t>K</a:t>
            </a:r>
            <a:r>
              <a:rPr lang="en" sz="3600" dirty="0">
                <a:solidFill>
                  <a:schemeClr val="accent1"/>
                </a:solidFill>
              </a:rPr>
              <a:t>A</a:t>
            </a:r>
            <a:r>
              <a:rPr lang="en" sz="3600" dirty="0">
                <a:solidFill>
                  <a:schemeClr val="lt2"/>
                </a:solidFill>
              </a:rPr>
              <a:t>SI</a:t>
            </a:r>
            <a:r>
              <a:rPr lang="en" sz="3600" dirty="0">
                <a:solidFill>
                  <a:schemeClr val="accent2"/>
                </a:solidFill>
              </a:rPr>
              <a:t>H</a:t>
            </a:r>
            <a:r>
              <a:rPr lang="en" sz="3600" dirty="0">
                <a:solidFill>
                  <a:schemeClr val="dk2"/>
                </a:solidFill>
              </a:rPr>
              <a:t>!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2426" name="Google Shape;2426;p40"/>
          <p:cNvSpPr txBox="1">
            <a:spLocks noGrp="1"/>
          </p:cNvSpPr>
          <p:nvPr>
            <p:ph type="subTitle" idx="1"/>
          </p:nvPr>
        </p:nvSpPr>
        <p:spPr>
          <a:xfrm>
            <a:off x="2226223" y="3159294"/>
            <a:ext cx="4453800" cy="3699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@alprosekolahvokasiipb</a:t>
            </a:r>
          </a:p>
        </p:txBody>
      </p:sp>
      <p:sp>
        <p:nvSpPr>
          <p:cNvPr id="2427" name="Google Shape;2427;p40"/>
          <p:cNvSpPr/>
          <p:nvPr/>
        </p:nvSpPr>
        <p:spPr>
          <a:xfrm>
            <a:off x="8289200" y="612025"/>
            <a:ext cx="196200" cy="186600"/>
          </a:xfrm>
          <a:prstGeom prst="star5">
            <a:avLst>
              <a:gd name="adj" fmla="val 23618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5527;p92">
            <a:extLst>
              <a:ext uri="{FF2B5EF4-FFF2-40B4-BE49-F238E27FC236}">
                <a16:creationId xmlns:a16="http://schemas.microsoft.com/office/drawing/2014/main" id="{F52F6ECB-1E23-49D0-BC41-6E8EFE416CFC}"/>
              </a:ext>
            </a:extLst>
          </p:cNvPr>
          <p:cNvGrpSpPr/>
          <p:nvPr/>
        </p:nvGrpSpPr>
        <p:grpSpPr>
          <a:xfrm>
            <a:off x="6405585" y="1178849"/>
            <a:ext cx="1899751" cy="2122569"/>
            <a:chOff x="6489025" y="1898602"/>
            <a:chExt cx="1539133" cy="1719654"/>
          </a:xfrm>
        </p:grpSpPr>
        <p:grpSp>
          <p:nvGrpSpPr>
            <p:cNvPr id="69" name="Google Shape;5528;p92">
              <a:extLst>
                <a:ext uri="{FF2B5EF4-FFF2-40B4-BE49-F238E27FC236}">
                  <a16:creationId xmlns:a16="http://schemas.microsoft.com/office/drawing/2014/main" id="{7A0FABCD-CCBC-418B-9C89-317BC85FF39F}"/>
                </a:ext>
              </a:extLst>
            </p:cNvPr>
            <p:cNvGrpSpPr/>
            <p:nvPr/>
          </p:nvGrpSpPr>
          <p:grpSpPr>
            <a:xfrm>
              <a:off x="6489025" y="1898602"/>
              <a:ext cx="1539133" cy="1719654"/>
              <a:chOff x="6489025" y="1898602"/>
              <a:chExt cx="1539133" cy="1719654"/>
            </a:xfrm>
          </p:grpSpPr>
          <p:sp>
            <p:nvSpPr>
              <p:cNvPr id="72" name="Google Shape;5529;p92">
                <a:extLst>
                  <a:ext uri="{FF2B5EF4-FFF2-40B4-BE49-F238E27FC236}">
                    <a16:creationId xmlns:a16="http://schemas.microsoft.com/office/drawing/2014/main" id="{9029F23A-ED60-4109-92B9-9F4982A9F60A}"/>
                  </a:ext>
                </a:extLst>
              </p:cNvPr>
              <p:cNvSpPr/>
              <p:nvPr/>
            </p:nvSpPr>
            <p:spPr>
              <a:xfrm>
                <a:off x="6489025" y="1898602"/>
                <a:ext cx="1539133" cy="1719654"/>
              </a:xfrm>
              <a:custGeom>
                <a:avLst/>
                <a:gdLst/>
                <a:ahLst/>
                <a:cxnLst/>
                <a:rect l="l" t="t" r="r" b="b"/>
                <a:pathLst>
                  <a:path w="28315" h="31636" extrusionOk="0">
                    <a:moveTo>
                      <a:pt x="15797" y="1"/>
                    </a:moveTo>
                    <a:cubicBezTo>
                      <a:pt x="15711" y="1"/>
                      <a:pt x="15625" y="9"/>
                      <a:pt x="15541" y="26"/>
                    </a:cubicBezTo>
                    <a:cubicBezTo>
                      <a:pt x="15198" y="81"/>
                      <a:pt x="14896" y="259"/>
                      <a:pt x="14676" y="520"/>
                    </a:cubicBezTo>
                    <a:cubicBezTo>
                      <a:pt x="14573" y="497"/>
                      <a:pt x="14471" y="486"/>
                      <a:pt x="14371" y="486"/>
                    </a:cubicBezTo>
                    <a:cubicBezTo>
                      <a:pt x="13564" y="486"/>
                      <a:pt x="12889" y="1187"/>
                      <a:pt x="12962" y="2028"/>
                    </a:cubicBezTo>
                    <a:cubicBezTo>
                      <a:pt x="12989" y="2330"/>
                      <a:pt x="13113" y="2604"/>
                      <a:pt x="13291" y="2838"/>
                    </a:cubicBezTo>
                    <a:cubicBezTo>
                      <a:pt x="13072" y="3386"/>
                      <a:pt x="13223" y="4031"/>
                      <a:pt x="13675" y="4429"/>
                    </a:cubicBezTo>
                    <a:lnTo>
                      <a:pt x="12276" y="6390"/>
                    </a:lnTo>
                    <a:cubicBezTo>
                      <a:pt x="12153" y="6472"/>
                      <a:pt x="12057" y="6568"/>
                      <a:pt x="11961" y="6692"/>
                    </a:cubicBezTo>
                    <a:cubicBezTo>
                      <a:pt x="11879" y="6815"/>
                      <a:pt x="11810" y="6952"/>
                      <a:pt x="11783" y="7089"/>
                    </a:cubicBezTo>
                    <a:lnTo>
                      <a:pt x="3978" y="18062"/>
                    </a:lnTo>
                    <a:cubicBezTo>
                      <a:pt x="3814" y="18309"/>
                      <a:pt x="3663" y="18556"/>
                      <a:pt x="3553" y="18830"/>
                    </a:cubicBezTo>
                    <a:cubicBezTo>
                      <a:pt x="3526" y="18802"/>
                      <a:pt x="3498" y="18775"/>
                      <a:pt x="3471" y="18761"/>
                    </a:cubicBezTo>
                    <a:cubicBezTo>
                      <a:pt x="3245" y="18611"/>
                      <a:pt x="2987" y="18538"/>
                      <a:pt x="2723" y="18538"/>
                    </a:cubicBezTo>
                    <a:cubicBezTo>
                      <a:pt x="2602" y="18538"/>
                      <a:pt x="2480" y="18553"/>
                      <a:pt x="2360" y="18583"/>
                    </a:cubicBezTo>
                    <a:cubicBezTo>
                      <a:pt x="1455" y="18665"/>
                      <a:pt x="796" y="19461"/>
                      <a:pt x="879" y="20366"/>
                    </a:cubicBezTo>
                    <a:cubicBezTo>
                      <a:pt x="906" y="20448"/>
                      <a:pt x="933" y="20544"/>
                      <a:pt x="961" y="20627"/>
                    </a:cubicBezTo>
                    <a:cubicBezTo>
                      <a:pt x="769" y="20695"/>
                      <a:pt x="591" y="20819"/>
                      <a:pt x="440" y="20970"/>
                    </a:cubicBezTo>
                    <a:cubicBezTo>
                      <a:pt x="124" y="21299"/>
                      <a:pt x="1" y="21751"/>
                      <a:pt x="83" y="22190"/>
                    </a:cubicBezTo>
                    <a:cubicBezTo>
                      <a:pt x="124" y="22437"/>
                      <a:pt x="234" y="22670"/>
                      <a:pt x="399" y="22862"/>
                    </a:cubicBezTo>
                    <a:cubicBezTo>
                      <a:pt x="289" y="23411"/>
                      <a:pt x="536" y="23973"/>
                      <a:pt x="1002" y="24289"/>
                    </a:cubicBezTo>
                    <a:cubicBezTo>
                      <a:pt x="1238" y="24449"/>
                      <a:pt x="1513" y="24532"/>
                      <a:pt x="1796" y="24532"/>
                    </a:cubicBezTo>
                    <a:cubicBezTo>
                      <a:pt x="1924" y="24532"/>
                      <a:pt x="2053" y="24515"/>
                      <a:pt x="2182" y="24481"/>
                    </a:cubicBezTo>
                    <a:cubicBezTo>
                      <a:pt x="2442" y="24398"/>
                      <a:pt x="2689" y="24248"/>
                      <a:pt x="2867" y="24028"/>
                    </a:cubicBezTo>
                    <a:cubicBezTo>
                      <a:pt x="2881" y="24165"/>
                      <a:pt x="2909" y="24289"/>
                      <a:pt x="2936" y="24412"/>
                    </a:cubicBezTo>
                    <a:cubicBezTo>
                      <a:pt x="2950" y="24577"/>
                      <a:pt x="2977" y="24728"/>
                      <a:pt x="3018" y="24878"/>
                    </a:cubicBezTo>
                    <a:cubicBezTo>
                      <a:pt x="3265" y="25619"/>
                      <a:pt x="3827" y="26154"/>
                      <a:pt x="4692" y="26497"/>
                    </a:cubicBezTo>
                    <a:cubicBezTo>
                      <a:pt x="5021" y="26620"/>
                      <a:pt x="5364" y="26716"/>
                      <a:pt x="5707" y="26785"/>
                    </a:cubicBezTo>
                    <a:cubicBezTo>
                      <a:pt x="6365" y="26908"/>
                      <a:pt x="7023" y="26977"/>
                      <a:pt x="7668" y="27059"/>
                    </a:cubicBezTo>
                    <a:cubicBezTo>
                      <a:pt x="9081" y="27238"/>
                      <a:pt x="10411" y="27402"/>
                      <a:pt x="11549" y="27964"/>
                    </a:cubicBezTo>
                    <a:cubicBezTo>
                      <a:pt x="12194" y="28335"/>
                      <a:pt x="12811" y="28746"/>
                      <a:pt x="13387" y="29226"/>
                    </a:cubicBezTo>
                    <a:cubicBezTo>
                      <a:pt x="13963" y="29706"/>
                      <a:pt x="14580" y="30132"/>
                      <a:pt x="15225" y="30529"/>
                    </a:cubicBezTo>
                    <a:cubicBezTo>
                      <a:pt x="16527" y="31262"/>
                      <a:pt x="17984" y="31636"/>
                      <a:pt x="19455" y="31636"/>
                    </a:cubicBezTo>
                    <a:cubicBezTo>
                      <a:pt x="20076" y="31636"/>
                      <a:pt x="20700" y="31569"/>
                      <a:pt x="21315" y="31434"/>
                    </a:cubicBezTo>
                    <a:cubicBezTo>
                      <a:pt x="23386" y="30954"/>
                      <a:pt x="25196" y="29693"/>
                      <a:pt x="26376" y="27923"/>
                    </a:cubicBezTo>
                    <a:cubicBezTo>
                      <a:pt x="26979" y="27018"/>
                      <a:pt x="27350" y="25976"/>
                      <a:pt x="27432" y="24892"/>
                    </a:cubicBezTo>
                    <a:cubicBezTo>
                      <a:pt x="27459" y="24481"/>
                      <a:pt x="27418" y="24056"/>
                      <a:pt x="27322" y="23644"/>
                    </a:cubicBezTo>
                    <a:cubicBezTo>
                      <a:pt x="27171" y="22890"/>
                      <a:pt x="26801" y="22190"/>
                      <a:pt x="26280" y="21642"/>
                    </a:cubicBezTo>
                    <a:cubicBezTo>
                      <a:pt x="26294" y="21614"/>
                      <a:pt x="26321" y="21600"/>
                      <a:pt x="26335" y="21573"/>
                    </a:cubicBezTo>
                    <a:cubicBezTo>
                      <a:pt x="26368" y="21575"/>
                      <a:pt x="26400" y="21576"/>
                      <a:pt x="26433" y="21576"/>
                    </a:cubicBezTo>
                    <a:cubicBezTo>
                      <a:pt x="27647" y="21576"/>
                      <a:pt x="28314" y="20095"/>
                      <a:pt x="27446" y="19200"/>
                    </a:cubicBezTo>
                    <a:cubicBezTo>
                      <a:pt x="27661" y="18257"/>
                      <a:pt x="26940" y="17428"/>
                      <a:pt x="26054" y="17428"/>
                    </a:cubicBezTo>
                    <a:cubicBezTo>
                      <a:pt x="25922" y="17428"/>
                      <a:pt x="25786" y="17447"/>
                      <a:pt x="25649" y="17486"/>
                    </a:cubicBezTo>
                    <a:cubicBezTo>
                      <a:pt x="25347" y="17568"/>
                      <a:pt x="25073" y="17746"/>
                      <a:pt x="24895" y="18007"/>
                    </a:cubicBezTo>
                    <a:cubicBezTo>
                      <a:pt x="24870" y="18006"/>
                      <a:pt x="24846" y="18005"/>
                      <a:pt x="24822" y="18005"/>
                    </a:cubicBezTo>
                    <a:cubicBezTo>
                      <a:pt x="24561" y="18005"/>
                      <a:pt x="24313" y="18073"/>
                      <a:pt x="24099" y="18199"/>
                    </a:cubicBezTo>
                    <a:lnTo>
                      <a:pt x="23578" y="18021"/>
                    </a:lnTo>
                    <a:lnTo>
                      <a:pt x="23482" y="17993"/>
                    </a:lnTo>
                    <a:lnTo>
                      <a:pt x="23454" y="17993"/>
                    </a:lnTo>
                    <a:lnTo>
                      <a:pt x="23331" y="17952"/>
                    </a:lnTo>
                    <a:cubicBezTo>
                      <a:pt x="23331" y="17760"/>
                      <a:pt x="23304" y="17568"/>
                      <a:pt x="23235" y="17390"/>
                    </a:cubicBezTo>
                    <a:cubicBezTo>
                      <a:pt x="23014" y="16737"/>
                      <a:pt x="22404" y="16326"/>
                      <a:pt x="21755" y="16326"/>
                    </a:cubicBezTo>
                    <a:cubicBezTo>
                      <a:pt x="21558" y="16326"/>
                      <a:pt x="21358" y="16364"/>
                      <a:pt x="21164" y="16443"/>
                    </a:cubicBezTo>
                    <a:cubicBezTo>
                      <a:pt x="20794" y="16594"/>
                      <a:pt x="20492" y="16882"/>
                      <a:pt x="20341" y="17239"/>
                    </a:cubicBezTo>
                    <a:cubicBezTo>
                      <a:pt x="20163" y="17170"/>
                      <a:pt x="19984" y="17129"/>
                      <a:pt x="19806" y="17115"/>
                    </a:cubicBezTo>
                    <a:cubicBezTo>
                      <a:pt x="19738" y="17074"/>
                      <a:pt x="19655" y="17033"/>
                      <a:pt x="19573" y="17006"/>
                    </a:cubicBezTo>
                    <a:lnTo>
                      <a:pt x="18366" y="16608"/>
                    </a:lnTo>
                    <a:cubicBezTo>
                      <a:pt x="18246" y="16565"/>
                      <a:pt x="18121" y="16544"/>
                      <a:pt x="17993" y="16544"/>
                    </a:cubicBezTo>
                    <a:cubicBezTo>
                      <a:pt x="17917" y="16544"/>
                      <a:pt x="17840" y="16551"/>
                      <a:pt x="17762" y="16567"/>
                    </a:cubicBezTo>
                    <a:cubicBezTo>
                      <a:pt x="17474" y="16251"/>
                      <a:pt x="17104" y="16005"/>
                      <a:pt x="16693" y="15854"/>
                    </a:cubicBezTo>
                    <a:cubicBezTo>
                      <a:pt x="16405" y="15730"/>
                      <a:pt x="16103" y="15662"/>
                      <a:pt x="15801" y="15634"/>
                    </a:cubicBezTo>
                    <a:lnTo>
                      <a:pt x="18476" y="11862"/>
                    </a:lnTo>
                    <a:cubicBezTo>
                      <a:pt x="18599" y="11794"/>
                      <a:pt x="18709" y="11684"/>
                      <a:pt x="18791" y="11561"/>
                    </a:cubicBezTo>
                    <a:cubicBezTo>
                      <a:pt x="18873" y="11437"/>
                      <a:pt x="18942" y="11314"/>
                      <a:pt x="18983" y="11163"/>
                    </a:cubicBezTo>
                    <a:lnTo>
                      <a:pt x="19806" y="10011"/>
                    </a:lnTo>
                    <a:cubicBezTo>
                      <a:pt x="19888" y="10079"/>
                      <a:pt x="19998" y="10134"/>
                      <a:pt x="20108" y="10175"/>
                    </a:cubicBezTo>
                    <a:cubicBezTo>
                      <a:pt x="20261" y="10243"/>
                      <a:pt x="20435" y="10276"/>
                      <a:pt x="20606" y="10276"/>
                    </a:cubicBezTo>
                    <a:cubicBezTo>
                      <a:pt x="20679" y="10276"/>
                      <a:pt x="20751" y="10270"/>
                      <a:pt x="20821" y="10258"/>
                    </a:cubicBezTo>
                    <a:cubicBezTo>
                      <a:pt x="21164" y="10052"/>
                      <a:pt x="21548" y="9929"/>
                      <a:pt x="21946" y="9887"/>
                    </a:cubicBezTo>
                    <a:cubicBezTo>
                      <a:pt x="22714" y="9503"/>
                      <a:pt x="23112" y="8626"/>
                      <a:pt x="22892" y="7803"/>
                    </a:cubicBezTo>
                    <a:cubicBezTo>
                      <a:pt x="22680" y="6995"/>
                      <a:pt x="21944" y="6443"/>
                      <a:pt x="21116" y="6443"/>
                    </a:cubicBezTo>
                    <a:cubicBezTo>
                      <a:pt x="21086" y="6443"/>
                      <a:pt x="21057" y="6443"/>
                      <a:pt x="21027" y="6445"/>
                    </a:cubicBezTo>
                    <a:lnTo>
                      <a:pt x="20972" y="6459"/>
                    </a:lnTo>
                    <a:cubicBezTo>
                      <a:pt x="20794" y="5910"/>
                      <a:pt x="20451" y="5444"/>
                      <a:pt x="19971" y="5101"/>
                    </a:cubicBezTo>
                    <a:lnTo>
                      <a:pt x="18188" y="3825"/>
                    </a:lnTo>
                    <a:cubicBezTo>
                      <a:pt x="18421" y="3647"/>
                      <a:pt x="18585" y="3386"/>
                      <a:pt x="18640" y="3098"/>
                    </a:cubicBezTo>
                    <a:cubicBezTo>
                      <a:pt x="18695" y="2851"/>
                      <a:pt x="18681" y="2591"/>
                      <a:pt x="18599" y="2358"/>
                    </a:cubicBezTo>
                    <a:cubicBezTo>
                      <a:pt x="18625" y="1601"/>
                      <a:pt x="18019" y="981"/>
                      <a:pt x="17275" y="981"/>
                    </a:cubicBezTo>
                    <a:cubicBezTo>
                      <a:pt x="17237" y="981"/>
                      <a:pt x="17198" y="983"/>
                      <a:pt x="17159" y="986"/>
                    </a:cubicBezTo>
                    <a:cubicBezTo>
                      <a:pt x="17077" y="739"/>
                      <a:pt x="16926" y="506"/>
                      <a:pt x="16720" y="341"/>
                    </a:cubicBezTo>
                    <a:cubicBezTo>
                      <a:pt x="16459" y="123"/>
                      <a:pt x="16128" y="1"/>
                      <a:pt x="157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5530;p92">
                <a:extLst>
                  <a:ext uri="{FF2B5EF4-FFF2-40B4-BE49-F238E27FC236}">
                    <a16:creationId xmlns:a16="http://schemas.microsoft.com/office/drawing/2014/main" id="{7B66CF15-A97E-417D-955D-81C7188F1FFB}"/>
                  </a:ext>
                </a:extLst>
              </p:cNvPr>
              <p:cNvSpPr/>
              <p:nvPr/>
            </p:nvSpPr>
            <p:spPr>
              <a:xfrm>
                <a:off x="7233079" y="2124025"/>
                <a:ext cx="350497" cy="306848"/>
              </a:xfrm>
              <a:custGeom>
                <a:avLst/>
                <a:gdLst/>
                <a:ahLst/>
                <a:cxnLst/>
                <a:rect l="l" t="t" r="r" b="b"/>
                <a:pathLst>
                  <a:path w="6448" h="5645" extrusionOk="0">
                    <a:moveTo>
                      <a:pt x="2371" y="0"/>
                    </a:moveTo>
                    <a:cubicBezTo>
                      <a:pt x="1886" y="0"/>
                      <a:pt x="1406" y="228"/>
                      <a:pt x="1098" y="652"/>
                    </a:cubicBezTo>
                    <a:lnTo>
                      <a:pt x="1" y="2202"/>
                    </a:lnTo>
                    <a:lnTo>
                      <a:pt x="4856" y="5644"/>
                    </a:lnTo>
                    <a:lnTo>
                      <a:pt x="5954" y="4108"/>
                    </a:lnTo>
                    <a:cubicBezTo>
                      <a:pt x="6447" y="3409"/>
                      <a:pt x="6283" y="2435"/>
                      <a:pt x="5583" y="1927"/>
                    </a:cubicBezTo>
                    <a:lnTo>
                      <a:pt x="3279" y="295"/>
                    </a:lnTo>
                    <a:cubicBezTo>
                      <a:pt x="3004" y="96"/>
                      <a:pt x="2686" y="0"/>
                      <a:pt x="23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5531;p92">
                <a:extLst>
                  <a:ext uri="{FF2B5EF4-FFF2-40B4-BE49-F238E27FC236}">
                    <a16:creationId xmlns:a16="http://schemas.microsoft.com/office/drawing/2014/main" id="{B2C71CC8-CA24-4062-898F-650336AD256A}"/>
                  </a:ext>
                </a:extLst>
              </p:cNvPr>
              <p:cNvSpPr/>
              <p:nvPr/>
            </p:nvSpPr>
            <p:spPr>
              <a:xfrm>
                <a:off x="7148117" y="2243667"/>
                <a:ext cx="348214" cy="307229"/>
              </a:xfrm>
              <a:custGeom>
                <a:avLst/>
                <a:gdLst/>
                <a:ahLst/>
                <a:cxnLst/>
                <a:rect l="l" t="t" r="r" b="b"/>
                <a:pathLst>
                  <a:path w="6406" h="5652" extrusionOk="0">
                    <a:moveTo>
                      <a:pt x="1564" y="1"/>
                    </a:moveTo>
                    <a:lnTo>
                      <a:pt x="179" y="1948"/>
                    </a:lnTo>
                    <a:lnTo>
                      <a:pt x="0" y="2195"/>
                    </a:lnTo>
                    <a:lnTo>
                      <a:pt x="4856" y="5652"/>
                    </a:lnTo>
                    <a:lnTo>
                      <a:pt x="5939" y="4115"/>
                    </a:lnTo>
                    <a:lnTo>
                      <a:pt x="6406" y="3457"/>
                    </a:lnTo>
                    <a:lnTo>
                      <a:pt x="15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5532;p92">
                <a:extLst>
                  <a:ext uri="{FF2B5EF4-FFF2-40B4-BE49-F238E27FC236}">
                    <a16:creationId xmlns:a16="http://schemas.microsoft.com/office/drawing/2014/main" id="{27853C19-E395-4BF6-B435-D8B9028448D4}"/>
                  </a:ext>
                </a:extLst>
              </p:cNvPr>
              <p:cNvSpPr/>
              <p:nvPr/>
            </p:nvSpPr>
            <p:spPr>
              <a:xfrm>
                <a:off x="6697054" y="3100297"/>
                <a:ext cx="155897" cy="147200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2708" extrusionOk="0">
                    <a:moveTo>
                      <a:pt x="563" y="1"/>
                    </a:moveTo>
                    <a:cubicBezTo>
                      <a:pt x="138" y="632"/>
                      <a:pt x="0" y="1414"/>
                      <a:pt x="179" y="2154"/>
                    </a:cubicBezTo>
                    <a:cubicBezTo>
                      <a:pt x="255" y="2484"/>
                      <a:pt x="541" y="2708"/>
                      <a:pt x="865" y="2708"/>
                    </a:cubicBezTo>
                    <a:cubicBezTo>
                      <a:pt x="892" y="2708"/>
                      <a:pt x="920" y="2706"/>
                      <a:pt x="947" y="2703"/>
                    </a:cubicBezTo>
                    <a:cubicBezTo>
                      <a:pt x="1715" y="2648"/>
                      <a:pt x="2414" y="2250"/>
                      <a:pt x="2867" y="1647"/>
                    </a:cubicBezTo>
                    <a:lnTo>
                      <a:pt x="1715" y="824"/>
                    </a:lnTo>
                    <a:lnTo>
                      <a:pt x="5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5533;p92">
                <a:extLst>
                  <a:ext uri="{FF2B5EF4-FFF2-40B4-BE49-F238E27FC236}">
                    <a16:creationId xmlns:a16="http://schemas.microsoft.com/office/drawing/2014/main" id="{9BF6BA6B-CBEF-4EF1-9D65-9F438406478A}"/>
                  </a:ext>
                </a:extLst>
              </p:cNvPr>
              <p:cNvSpPr/>
              <p:nvPr/>
            </p:nvSpPr>
            <p:spPr>
              <a:xfrm>
                <a:off x="6866270" y="2951953"/>
                <a:ext cx="54" cy="5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54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5534;p92">
                <a:extLst>
                  <a:ext uri="{FF2B5EF4-FFF2-40B4-BE49-F238E27FC236}">
                    <a16:creationId xmlns:a16="http://schemas.microsoft.com/office/drawing/2014/main" id="{D769C5FC-254C-4551-A874-2C9D24C2D3B6}"/>
                  </a:ext>
                </a:extLst>
              </p:cNvPr>
              <p:cNvSpPr/>
              <p:nvPr/>
            </p:nvSpPr>
            <p:spPr>
              <a:xfrm>
                <a:off x="6757445" y="2362983"/>
                <a:ext cx="654627" cy="735783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13536" extrusionOk="0">
                    <a:moveTo>
                      <a:pt x="7187" y="0"/>
                    </a:moveTo>
                    <a:lnTo>
                      <a:pt x="330" y="9642"/>
                    </a:lnTo>
                    <a:cubicBezTo>
                      <a:pt x="0" y="10109"/>
                      <a:pt x="110" y="10753"/>
                      <a:pt x="563" y="11082"/>
                    </a:cubicBezTo>
                    <a:cubicBezTo>
                      <a:pt x="748" y="11213"/>
                      <a:pt x="961" y="11277"/>
                      <a:pt x="1172" y="11277"/>
                    </a:cubicBezTo>
                    <a:cubicBezTo>
                      <a:pt x="1492" y="11277"/>
                      <a:pt x="1805" y="11130"/>
                      <a:pt x="2003" y="10849"/>
                    </a:cubicBezTo>
                    <a:cubicBezTo>
                      <a:pt x="2205" y="10566"/>
                      <a:pt x="2469" y="10448"/>
                      <a:pt x="2729" y="10448"/>
                    </a:cubicBezTo>
                    <a:cubicBezTo>
                      <a:pt x="3386" y="10448"/>
                      <a:pt x="4009" y="11201"/>
                      <a:pt x="3498" y="11919"/>
                    </a:cubicBezTo>
                    <a:cubicBezTo>
                      <a:pt x="2978" y="12724"/>
                      <a:pt x="3658" y="13535"/>
                      <a:pt x="4379" y="13535"/>
                    </a:cubicBezTo>
                    <a:cubicBezTo>
                      <a:pt x="4666" y="13535"/>
                      <a:pt x="4959" y="13407"/>
                      <a:pt x="5185" y="13099"/>
                    </a:cubicBezTo>
                    <a:lnTo>
                      <a:pt x="12043" y="3457"/>
                    </a:lnTo>
                    <a:lnTo>
                      <a:pt x="71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5535;p92">
                <a:extLst>
                  <a:ext uri="{FF2B5EF4-FFF2-40B4-BE49-F238E27FC236}">
                    <a16:creationId xmlns:a16="http://schemas.microsoft.com/office/drawing/2014/main" id="{26216DF4-EAFB-4A11-876E-70D64E086EE6}"/>
                  </a:ext>
                </a:extLst>
              </p:cNvPr>
              <p:cNvSpPr/>
              <p:nvPr/>
            </p:nvSpPr>
            <p:spPr>
              <a:xfrm>
                <a:off x="6690367" y="2887104"/>
                <a:ext cx="348921" cy="308588"/>
              </a:xfrm>
              <a:custGeom>
                <a:avLst/>
                <a:gdLst/>
                <a:ahLst/>
                <a:cxnLst/>
                <a:rect l="l" t="t" r="r" b="b"/>
                <a:pathLst>
                  <a:path w="6419" h="5677" extrusionOk="0">
                    <a:moveTo>
                      <a:pt x="1550" y="0"/>
                    </a:moveTo>
                    <a:cubicBezTo>
                      <a:pt x="1536" y="20"/>
                      <a:pt x="1523" y="39"/>
                      <a:pt x="1510" y="59"/>
                    </a:cubicBezTo>
                    <a:lnTo>
                      <a:pt x="1510" y="59"/>
                    </a:lnTo>
                    <a:lnTo>
                      <a:pt x="1550" y="0"/>
                    </a:lnTo>
                    <a:close/>
                    <a:moveTo>
                      <a:pt x="6419" y="3457"/>
                    </a:moveTo>
                    <a:lnTo>
                      <a:pt x="6412" y="3466"/>
                    </a:lnTo>
                    <a:lnTo>
                      <a:pt x="6412" y="3466"/>
                    </a:lnTo>
                    <a:cubicBezTo>
                      <a:pt x="6414" y="3463"/>
                      <a:pt x="6417" y="3460"/>
                      <a:pt x="6419" y="3457"/>
                    </a:cubicBezTo>
                    <a:close/>
                    <a:moveTo>
                      <a:pt x="1510" y="59"/>
                    </a:moveTo>
                    <a:lnTo>
                      <a:pt x="1152" y="590"/>
                    </a:lnTo>
                    <a:cubicBezTo>
                      <a:pt x="658" y="1290"/>
                      <a:pt x="0" y="3415"/>
                      <a:pt x="700" y="3923"/>
                    </a:cubicBezTo>
                    <a:lnTo>
                      <a:pt x="3004" y="5569"/>
                    </a:lnTo>
                    <a:cubicBezTo>
                      <a:pt x="3109" y="5643"/>
                      <a:pt x="3239" y="5676"/>
                      <a:pt x="3386" y="5676"/>
                    </a:cubicBezTo>
                    <a:cubicBezTo>
                      <a:pt x="4215" y="5676"/>
                      <a:pt x="5576" y="4627"/>
                      <a:pt x="6007" y="4033"/>
                    </a:cubicBezTo>
                    <a:lnTo>
                      <a:pt x="6412" y="3466"/>
                    </a:lnTo>
                    <a:lnTo>
                      <a:pt x="6412" y="3466"/>
                    </a:lnTo>
                    <a:cubicBezTo>
                      <a:pt x="6211" y="3745"/>
                      <a:pt x="5890" y="3893"/>
                      <a:pt x="5569" y="3893"/>
                    </a:cubicBezTo>
                    <a:cubicBezTo>
                      <a:pt x="5362" y="3893"/>
                      <a:pt x="5155" y="3832"/>
                      <a:pt x="4979" y="3703"/>
                    </a:cubicBezTo>
                    <a:cubicBezTo>
                      <a:pt x="4512" y="3374"/>
                      <a:pt x="4403" y="2743"/>
                      <a:pt x="4718" y="2277"/>
                    </a:cubicBezTo>
                    <a:lnTo>
                      <a:pt x="4718" y="2263"/>
                    </a:lnTo>
                    <a:cubicBezTo>
                      <a:pt x="5229" y="1546"/>
                      <a:pt x="4606" y="793"/>
                      <a:pt x="3949" y="793"/>
                    </a:cubicBezTo>
                    <a:cubicBezTo>
                      <a:pt x="3690" y="793"/>
                      <a:pt x="3425" y="910"/>
                      <a:pt x="3223" y="1194"/>
                    </a:cubicBezTo>
                    <a:cubicBezTo>
                      <a:pt x="3022" y="1478"/>
                      <a:pt x="2703" y="1630"/>
                      <a:pt x="2379" y="1630"/>
                    </a:cubicBezTo>
                    <a:cubicBezTo>
                      <a:pt x="2173" y="1630"/>
                      <a:pt x="1965" y="1569"/>
                      <a:pt x="1783" y="1440"/>
                    </a:cubicBezTo>
                    <a:cubicBezTo>
                      <a:pt x="1350" y="1112"/>
                      <a:pt x="1231" y="507"/>
                      <a:pt x="1510" y="5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5536;p92">
                <a:extLst>
                  <a:ext uri="{FF2B5EF4-FFF2-40B4-BE49-F238E27FC236}">
                    <a16:creationId xmlns:a16="http://schemas.microsoft.com/office/drawing/2014/main" id="{617C71E0-E55A-4944-AE13-1BB704A50C0E}"/>
                  </a:ext>
                </a:extLst>
              </p:cNvPr>
              <p:cNvSpPr/>
              <p:nvPr/>
            </p:nvSpPr>
            <p:spPr>
              <a:xfrm>
                <a:off x="7190625" y="2303352"/>
                <a:ext cx="263199" cy="187914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3457" fill="none" extrusionOk="0">
                    <a:moveTo>
                      <a:pt x="0" y="0"/>
                    </a:moveTo>
                    <a:lnTo>
                      <a:pt x="4842" y="3456"/>
                    </a:lnTo>
                  </a:path>
                </a:pathLst>
              </a:custGeom>
              <a:solidFill>
                <a:schemeClr val="dk1"/>
              </a:solidFill>
              <a:ln w="54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5537;p92">
                <a:extLst>
                  <a:ext uri="{FF2B5EF4-FFF2-40B4-BE49-F238E27FC236}">
                    <a16:creationId xmlns:a16="http://schemas.microsoft.com/office/drawing/2014/main" id="{17C6ADC1-F475-4017-ADE0-FED3501C6798}"/>
                  </a:ext>
                </a:extLst>
              </p:cNvPr>
              <p:cNvSpPr/>
              <p:nvPr/>
            </p:nvSpPr>
            <p:spPr>
              <a:xfrm>
                <a:off x="6878990" y="2428593"/>
                <a:ext cx="361640" cy="508514"/>
              </a:xfrm>
              <a:custGeom>
                <a:avLst/>
                <a:gdLst/>
                <a:ahLst/>
                <a:cxnLst/>
                <a:rect l="l" t="t" r="r" b="b"/>
                <a:pathLst>
                  <a:path w="6653" h="9355" fill="none" extrusionOk="0">
                    <a:moveTo>
                      <a:pt x="0" y="9354"/>
                    </a:moveTo>
                    <a:lnTo>
                      <a:pt x="6652" y="0"/>
                    </a:lnTo>
                  </a:path>
                </a:pathLst>
              </a:custGeom>
              <a:solidFill>
                <a:schemeClr val="dk1"/>
              </a:solidFill>
              <a:ln w="54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5538;p92">
                <a:extLst>
                  <a:ext uri="{FF2B5EF4-FFF2-40B4-BE49-F238E27FC236}">
                    <a16:creationId xmlns:a16="http://schemas.microsoft.com/office/drawing/2014/main" id="{2E76FF7C-AF97-4960-BB84-BA6AEE995F42}"/>
                  </a:ext>
                </a:extLst>
              </p:cNvPr>
              <p:cNvSpPr/>
              <p:nvPr/>
            </p:nvSpPr>
            <p:spPr>
              <a:xfrm>
                <a:off x="6960962" y="2487463"/>
                <a:ext cx="362401" cy="508514"/>
              </a:xfrm>
              <a:custGeom>
                <a:avLst/>
                <a:gdLst/>
                <a:ahLst/>
                <a:cxnLst/>
                <a:rect l="l" t="t" r="r" b="b"/>
                <a:pathLst>
                  <a:path w="6667" h="9355" fill="none" extrusionOk="0">
                    <a:moveTo>
                      <a:pt x="1" y="9355"/>
                    </a:moveTo>
                    <a:lnTo>
                      <a:pt x="6667" y="1"/>
                    </a:lnTo>
                  </a:path>
                </a:pathLst>
              </a:custGeom>
              <a:solidFill>
                <a:schemeClr val="dk1"/>
              </a:solidFill>
              <a:ln w="54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5539;p92">
                <a:extLst>
                  <a:ext uri="{FF2B5EF4-FFF2-40B4-BE49-F238E27FC236}">
                    <a16:creationId xmlns:a16="http://schemas.microsoft.com/office/drawing/2014/main" id="{B66F670D-07C5-4EED-ADF6-A9B661EF2AB1}"/>
                  </a:ext>
                </a:extLst>
              </p:cNvPr>
              <p:cNvSpPr/>
              <p:nvPr/>
            </p:nvSpPr>
            <p:spPr>
              <a:xfrm>
                <a:off x="6958733" y="2931460"/>
                <a:ext cx="266950" cy="267004"/>
              </a:xfrm>
              <a:custGeom>
                <a:avLst/>
                <a:gdLst/>
                <a:ahLst/>
                <a:cxnLst/>
                <a:rect l="l" t="t" r="r" b="b"/>
                <a:pathLst>
                  <a:path w="4911" h="4912" extrusionOk="0">
                    <a:moveTo>
                      <a:pt x="2650" y="0"/>
                    </a:moveTo>
                    <a:cubicBezTo>
                      <a:pt x="2594" y="0"/>
                      <a:pt x="2539" y="3"/>
                      <a:pt x="2483" y="7"/>
                    </a:cubicBezTo>
                    <a:cubicBezTo>
                      <a:pt x="1866" y="62"/>
                      <a:pt x="1345" y="460"/>
                      <a:pt x="1125" y="1036"/>
                    </a:cubicBezTo>
                    <a:cubicBezTo>
                      <a:pt x="974" y="1365"/>
                      <a:pt x="974" y="1749"/>
                      <a:pt x="1139" y="2078"/>
                    </a:cubicBezTo>
                    <a:cubicBezTo>
                      <a:pt x="1345" y="2435"/>
                      <a:pt x="1660" y="2709"/>
                      <a:pt x="2031" y="2887"/>
                    </a:cubicBezTo>
                    <a:cubicBezTo>
                      <a:pt x="2223" y="2983"/>
                      <a:pt x="2401" y="3093"/>
                      <a:pt x="2565" y="3230"/>
                    </a:cubicBezTo>
                    <a:cubicBezTo>
                      <a:pt x="2661" y="3285"/>
                      <a:pt x="2703" y="3409"/>
                      <a:pt x="2661" y="3518"/>
                    </a:cubicBezTo>
                    <a:cubicBezTo>
                      <a:pt x="2620" y="3628"/>
                      <a:pt x="2538" y="3697"/>
                      <a:pt x="2428" y="3710"/>
                    </a:cubicBezTo>
                    <a:cubicBezTo>
                      <a:pt x="2394" y="3714"/>
                      <a:pt x="2361" y="3715"/>
                      <a:pt x="2328" y="3715"/>
                    </a:cubicBezTo>
                    <a:cubicBezTo>
                      <a:pt x="2216" y="3715"/>
                      <a:pt x="2109" y="3695"/>
                      <a:pt x="2003" y="3642"/>
                    </a:cubicBezTo>
                    <a:cubicBezTo>
                      <a:pt x="1551" y="3450"/>
                      <a:pt x="1180" y="3121"/>
                      <a:pt x="933" y="2695"/>
                    </a:cubicBezTo>
                    <a:lnTo>
                      <a:pt x="1" y="3299"/>
                    </a:lnTo>
                    <a:cubicBezTo>
                      <a:pt x="138" y="3628"/>
                      <a:pt x="357" y="3930"/>
                      <a:pt x="632" y="4190"/>
                    </a:cubicBezTo>
                    <a:cubicBezTo>
                      <a:pt x="892" y="4437"/>
                      <a:pt x="1208" y="4629"/>
                      <a:pt x="1551" y="4767"/>
                    </a:cubicBezTo>
                    <a:cubicBezTo>
                      <a:pt x="1793" y="4866"/>
                      <a:pt x="2053" y="4912"/>
                      <a:pt x="2317" y="4912"/>
                    </a:cubicBezTo>
                    <a:cubicBezTo>
                      <a:pt x="2381" y="4912"/>
                      <a:pt x="2446" y="4909"/>
                      <a:pt x="2511" y="4904"/>
                    </a:cubicBezTo>
                    <a:cubicBezTo>
                      <a:pt x="2826" y="4876"/>
                      <a:pt x="3114" y="4767"/>
                      <a:pt x="3361" y="4588"/>
                    </a:cubicBezTo>
                    <a:cubicBezTo>
                      <a:pt x="3622" y="4396"/>
                      <a:pt x="3827" y="4136"/>
                      <a:pt x="3937" y="3834"/>
                    </a:cubicBezTo>
                    <a:cubicBezTo>
                      <a:pt x="4115" y="3354"/>
                      <a:pt x="4088" y="2970"/>
                      <a:pt x="3827" y="2641"/>
                    </a:cubicBezTo>
                    <a:cubicBezTo>
                      <a:pt x="3553" y="2325"/>
                      <a:pt x="3224" y="2065"/>
                      <a:pt x="2826" y="1914"/>
                    </a:cubicBezTo>
                    <a:cubicBezTo>
                      <a:pt x="2675" y="1845"/>
                      <a:pt x="2552" y="1763"/>
                      <a:pt x="2428" y="1667"/>
                    </a:cubicBezTo>
                    <a:cubicBezTo>
                      <a:pt x="2360" y="1585"/>
                      <a:pt x="2346" y="1489"/>
                      <a:pt x="2387" y="1392"/>
                    </a:cubicBezTo>
                    <a:cubicBezTo>
                      <a:pt x="2415" y="1296"/>
                      <a:pt x="2511" y="1242"/>
                      <a:pt x="2607" y="1228"/>
                    </a:cubicBezTo>
                    <a:cubicBezTo>
                      <a:pt x="2632" y="1226"/>
                      <a:pt x="2658" y="1224"/>
                      <a:pt x="2684" y="1224"/>
                    </a:cubicBezTo>
                    <a:cubicBezTo>
                      <a:pt x="2808" y="1224"/>
                      <a:pt x="2930" y="1251"/>
                      <a:pt x="3032" y="1296"/>
                    </a:cubicBezTo>
                    <a:cubicBezTo>
                      <a:pt x="3238" y="1379"/>
                      <a:pt x="3430" y="1489"/>
                      <a:pt x="3594" y="1626"/>
                    </a:cubicBezTo>
                    <a:cubicBezTo>
                      <a:pt x="3745" y="1790"/>
                      <a:pt x="3882" y="1969"/>
                      <a:pt x="4006" y="2161"/>
                    </a:cubicBezTo>
                    <a:lnTo>
                      <a:pt x="4911" y="1585"/>
                    </a:lnTo>
                    <a:cubicBezTo>
                      <a:pt x="4774" y="1255"/>
                      <a:pt x="4568" y="954"/>
                      <a:pt x="4307" y="707"/>
                    </a:cubicBezTo>
                    <a:cubicBezTo>
                      <a:pt x="4060" y="474"/>
                      <a:pt x="3759" y="282"/>
                      <a:pt x="3443" y="158"/>
                    </a:cubicBezTo>
                    <a:cubicBezTo>
                      <a:pt x="3193" y="56"/>
                      <a:pt x="2923" y="0"/>
                      <a:pt x="26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5540;p92">
                <a:extLst>
                  <a:ext uri="{FF2B5EF4-FFF2-40B4-BE49-F238E27FC236}">
                    <a16:creationId xmlns:a16="http://schemas.microsoft.com/office/drawing/2014/main" id="{269086C1-28CF-40B2-A921-CCC95ED15DEF}"/>
                  </a:ext>
                </a:extLst>
              </p:cNvPr>
              <p:cNvSpPr/>
              <p:nvPr/>
            </p:nvSpPr>
            <p:spPr>
              <a:xfrm>
                <a:off x="7189103" y="3042894"/>
                <a:ext cx="170030" cy="235042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4324" extrusionOk="0">
                    <a:moveTo>
                      <a:pt x="1619" y="1"/>
                    </a:moveTo>
                    <a:lnTo>
                      <a:pt x="1359" y="453"/>
                    </a:lnTo>
                    <a:lnTo>
                      <a:pt x="687" y="207"/>
                    </a:lnTo>
                    <a:lnTo>
                      <a:pt x="344" y="1194"/>
                    </a:lnTo>
                    <a:lnTo>
                      <a:pt x="837" y="1372"/>
                    </a:lnTo>
                    <a:lnTo>
                      <a:pt x="371" y="2209"/>
                    </a:lnTo>
                    <a:cubicBezTo>
                      <a:pt x="289" y="2387"/>
                      <a:pt x="220" y="2525"/>
                      <a:pt x="179" y="2634"/>
                    </a:cubicBezTo>
                    <a:cubicBezTo>
                      <a:pt x="14" y="3046"/>
                      <a:pt x="1" y="3361"/>
                      <a:pt x="124" y="3608"/>
                    </a:cubicBezTo>
                    <a:cubicBezTo>
                      <a:pt x="289" y="3882"/>
                      <a:pt x="563" y="4088"/>
                      <a:pt x="865" y="4184"/>
                    </a:cubicBezTo>
                    <a:cubicBezTo>
                      <a:pt x="1074" y="4270"/>
                      <a:pt x="1295" y="4323"/>
                      <a:pt x="1526" y="4323"/>
                    </a:cubicBezTo>
                    <a:cubicBezTo>
                      <a:pt x="1552" y="4323"/>
                      <a:pt x="1579" y="4323"/>
                      <a:pt x="1605" y="4321"/>
                    </a:cubicBezTo>
                    <a:cubicBezTo>
                      <a:pt x="1825" y="4294"/>
                      <a:pt x="2031" y="4212"/>
                      <a:pt x="2223" y="4074"/>
                    </a:cubicBezTo>
                    <a:lnTo>
                      <a:pt x="2250" y="3073"/>
                    </a:lnTo>
                    <a:lnTo>
                      <a:pt x="2250" y="3073"/>
                    </a:lnTo>
                    <a:cubicBezTo>
                      <a:pt x="2153" y="3170"/>
                      <a:pt x="2022" y="3226"/>
                      <a:pt x="1885" y="3226"/>
                    </a:cubicBezTo>
                    <a:cubicBezTo>
                      <a:pt x="1829" y="3226"/>
                      <a:pt x="1771" y="3217"/>
                      <a:pt x="1715" y="3197"/>
                    </a:cubicBezTo>
                    <a:cubicBezTo>
                      <a:pt x="1619" y="3155"/>
                      <a:pt x="1537" y="3073"/>
                      <a:pt x="1509" y="2977"/>
                    </a:cubicBezTo>
                    <a:cubicBezTo>
                      <a:pt x="1468" y="2867"/>
                      <a:pt x="1468" y="2744"/>
                      <a:pt x="1523" y="2634"/>
                    </a:cubicBezTo>
                    <a:cubicBezTo>
                      <a:pt x="1537" y="2593"/>
                      <a:pt x="1551" y="2552"/>
                      <a:pt x="1564" y="2525"/>
                    </a:cubicBezTo>
                    <a:lnTo>
                      <a:pt x="1962" y="1798"/>
                    </a:lnTo>
                    <a:lnTo>
                      <a:pt x="2840" y="2140"/>
                    </a:lnTo>
                    <a:lnTo>
                      <a:pt x="3128" y="1098"/>
                    </a:lnTo>
                    <a:lnTo>
                      <a:pt x="2483" y="865"/>
                    </a:lnTo>
                    <a:lnTo>
                      <a:pt x="2758" y="385"/>
                    </a:lnTo>
                    <a:lnTo>
                      <a:pt x="16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5541;p92">
                <a:extLst>
                  <a:ext uri="{FF2B5EF4-FFF2-40B4-BE49-F238E27FC236}">
                    <a16:creationId xmlns:a16="http://schemas.microsoft.com/office/drawing/2014/main" id="{2FBE5DDE-9EA8-417E-A9D0-043EC36532B6}"/>
                  </a:ext>
                </a:extLst>
              </p:cNvPr>
              <p:cNvSpPr/>
              <p:nvPr/>
            </p:nvSpPr>
            <p:spPr>
              <a:xfrm>
                <a:off x="7332989" y="3142098"/>
                <a:ext cx="207320" cy="20052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3689" extrusionOk="0">
                    <a:moveTo>
                      <a:pt x="1858" y="1230"/>
                    </a:moveTo>
                    <a:cubicBezTo>
                      <a:pt x="1942" y="1230"/>
                      <a:pt x="2029" y="1249"/>
                      <a:pt x="2113" y="1289"/>
                    </a:cubicBezTo>
                    <a:cubicBezTo>
                      <a:pt x="2264" y="1330"/>
                      <a:pt x="2374" y="1454"/>
                      <a:pt x="2442" y="1605"/>
                    </a:cubicBezTo>
                    <a:cubicBezTo>
                      <a:pt x="2552" y="1906"/>
                      <a:pt x="2415" y="2249"/>
                      <a:pt x="2127" y="2387"/>
                    </a:cubicBezTo>
                    <a:cubicBezTo>
                      <a:pt x="2054" y="2415"/>
                      <a:pt x="1974" y="2433"/>
                      <a:pt x="1893" y="2433"/>
                    </a:cubicBezTo>
                    <a:cubicBezTo>
                      <a:pt x="1820" y="2433"/>
                      <a:pt x="1745" y="2419"/>
                      <a:pt x="1674" y="2387"/>
                    </a:cubicBezTo>
                    <a:cubicBezTo>
                      <a:pt x="1359" y="2277"/>
                      <a:pt x="1208" y="1920"/>
                      <a:pt x="1331" y="1605"/>
                    </a:cubicBezTo>
                    <a:cubicBezTo>
                      <a:pt x="1412" y="1373"/>
                      <a:pt x="1625" y="1230"/>
                      <a:pt x="1858" y="1230"/>
                    </a:cubicBezTo>
                    <a:close/>
                    <a:moveTo>
                      <a:pt x="1826" y="0"/>
                    </a:moveTo>
                    <a:cubicBezTo>
                      <a:pt x="1752" y="0"/>
                      <a:pt x="1678" y="5"/>
                      <a:pt x="1606" y="14"/>
                    </a:cubicBezTo>
                    <a:cubicBezTo>
                      <a:pt x="1276" y="55"/>
                      <a:pt x="975" y="165"/>
                      <a:pt x="714" y="357"/>
                    </a:cubicBezTo>
                    <a:cubicBezTo>
                      <a:pt x="467" y="535"/>
                      <a:pt x="275" y="796"/>
                      <a:pt x="165" y="1084"/>
                    </a:cubicBezTo>
                    <a:cubicBezTo>
                      <a:pt x="42" y="1399"/>
                      <a:pt x="1" y="1728"/>
                      <a:pt x="56" y="2057"/>
                    </a:cubicBezTo>
                    <a:cubicBezTo>
                      <a:pt x="111" y="2400"/>
                      <a:pt x="248" y="2702"/>
                      <a:pt x="453" y="2976"/>
                    </a:cubicBezTo>
                    <a:cubicBezTo>
                      <a:pt x="645" y="3237"/>
                      <a:pt x="920" y="3443"/>
                      <a:pt x="1235" y="3566"/>
                    </a:cubicBezTo>
                    <a:cubicBezTo>
                      <a:pt x="1439" y="3649"/>
                      <a:pt x="1655" y="3689"/>
                      <a:pt x="1876" y="3689"/>
                    </a:cubicBezTo>
                    <a:cubicBezTo>
                      <a:pt x="1982" y="3689"/>
                      <a:pt x="2089" y="3680"/>
                      <a:pt x="2195" y="3662"/>
                    </a:cubicBezTo>
                    <a:cubicBezTo>
                      <a:pt x="2511" y="3607"/>
                      <a:pt x="2826" y="3470"/>
                      <a:pt x="3073" y="3264"/>
                    </a:cubicBezTo>
                    <a:cubicBezTo>
                      <a:pt x="3334" y="3045"/>
                      <a:pt x="3539" y="2771"/>
                      <a:pt x="3663" y="2469"/>
                    </a:cubicBezTo>
                    <a:cubicBezTo>
                      <a:pt x="3773" y="2167"/>
                      <a:pt x="3814" y="1852"/>
                      <a:pt x="3773" y="1550"/>
                    </a:cubicBezTo>
                    <a:cubicBezTo>
                      <a:pt x="3718" y="1234"/>
                      <a:pt x="3594" y="946"/>
                      <a:pt x="3389" y="713"/>
                    </a:cubicBezTo>
                    <a:cubicBezTo>
                      <a:pt x="3183" y="453"/>
                      <a:pt x="2909" y="261"/>
                      <a:pt x="2607" y="151"/>
                    </a:cubicBezTo>
                    <a:cubicBezTo>
                      <a:pt x="2350" y="55"/>
                      <a:pt x="2086" y="0"/>
                      <a:pt x="18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5542;p92">
                <a:extLst>
                  <a:ext uri="{FF2B5EF4-FFF2-40B4-BE49-F238E27FC236}">
                    <a16:creationId xmlns:a16="http://schemas.microsoft.com/office/drawing/2014/main" id="{DE21DD23-F4FC-4D34-87FD-2DA2D6BD0DDC}"/>
                  </a:ext>
                </a:extLst>
              </p:cNvPr>
              <p:cNvSpPr/>
              <p:nvPr/>
            </p:nvSpPr>
            <p:spPr>
              <a:xfrm>
                <a:off x="7488073" y="3199500"/>
                <a:ext cx="258035" cy="281083"/>
              </a:xfrm>
              <a:custGeom>
                <a:avLst/>
                <a:gdLst/>
                <a:ahLst/>
                <a:cxnLst/>
                <a:rect l="l" t="t" r="r" b="b"/>
                <a:pathLst>
                  <a:path w="4747" h="5171" extrusionOk="0">
                    <a:moveTo>
                      <a:pt x="2758" y="1648"/>
                    </a:moveTo>
                    <a:cubicBezTo>
                      <a:pt x="2841" y="1648"/>
                      <a:pt x="2925" y="1665"/>
                      <a:pt x="3004" y="1701"/>
                    </a:cubicBezTo>
                    <a:cubicBezTo>
                      <a:pt x="3155" y="1742"/>
                      <a:pt x="3279" y="1852"/>
                      <a:pt x="3347" y="2003"/>
                    </a:cubicBezTo>
                    <a:cubicBezTo>
                      <a:pt x="3402" y="2140"/>
                      <a:pt x="3402" y="2304"/>
                      <a:pt x="3347" y="2455"/>
                    </a:cubicBezTo>
                    <a:cubicBezTo>
                      <a:pt x="3292" y="2606"/>
                      <a:pt x="3183" y="2729"/>
                      <a:pt x="3032" y="2798"/>
                    </a:cubicBezTo>
                    <a:cubicBezTo>
                      <a:pt x="2963" y="2826"/>
                      <a:pt x="2888" y="2839"/>
                      <a:pt x="2812" y="2839"/>
                    </a:cubicBezTo>
                    <a:cubicBezTo>
                      <a:pt x="2737" y="2839"/>
                      <a:pt x="2662" y="2826"/>
                      <a:pt x="2593" y="2798"/>
                    </a:cubicBezTo>
                    <a:cubicBezTo>
                      <a:pt x="2264" y="2688"/>
                      <a:pt x="2113" y="2318"/>
                      <a:pt x="2250" y="2016"/>
                    </a:cubicBezTo>
                    <a:cubicBezTo>
                      <a:pt x="2305" y="1865"/>
                      <a:pt x="2401" y="1742"/>
                      <a:pt x="2538" y="1687"/>
                    </a:cubicBezTo>
                    <a:cubicBezTo>
                      <a:pt x="2609" y="1661"/>
                      <a:pt x="2684" y="1648"/>
                      <a:pt x="2758" y="1648"/>
                    </a:cubicBezTo>
                    <a:close/>
                    <a:moveTo>
                      <a:pt x="1784" y="0"/>
                    </a:moveTo>
                    <a:lnTo>
                      <a:pt x="1" y="4677"/>
                    </a:lnTo>
                    <a:lnTo>
                      <a:pt x="1235" y="5171"/>
                    </a:lnTo>
                    <a:lnTo>
                      <a:pt x="1756" y="3580"/>
                    </a:lnTo>
                    <a:cubicBezTo>
                      <a:pt x="1907" y="3786"/>
                      <a:pt x="2127" y="3950"/>
                      <a:pt x="2373" y="4046"/>
                    </a:cubicBezTo>
                    <a:cubicBezTo>
                      <a:pt x="2567" y="4126"/>
                      <a:pt x="2767" y="4165"/>
                      <a:pt x="2969" y="4165"/>
                    </a:cubicBezTo>
                    <a:cubicBezTo>
                      <a:pt x="3081" y="4165"/>
                      <a:pt x="3193" y="4153"/>
                      <a:pt x="3306" y="4128"/>
                    </a:cubicBezTo>
                    <a:cubicBezTo>
                      <a:pt x="3608" y="4060"/>
                      <a:pt x="3868" y="3895"/>
                      <a:pt x="4074" y="3690"/>
                    </a:cubicBezTo>
                    <a:cubicBezTo>
                      <a:pt x="4294" y="3443"/>
                      <a:pt x="4472" y="3168"/>
                      <a:pt x="4582" y="2853"/>
                    </a:cubicBezTo>
                    <a:cubicBezTo>
                      <a:pt x="4691" y="2579"/>
                      <a:pt x="4746" y="2291"/>
                      <a:pt x="4719" y="2003"/>
                    </a:cubicBezTo>
                    <a:cubicBezTo>
                      <a:pt x="4705" y="1728"/>
                      <a:pt x="4609" y="1454"/>
                      <a:pt x="4458" y="1235"/>
                    </a:cubicBezTo>
                    <a:cubicBezTo>
                      <a:pt x="4321" y="1015"/>
                      <a:pt x="4115" y="850"/>
                      <a:pt x="3868" y="754"/>
                    </a:cubicBezTo>
                    <a:cubicBezTo>
                      <a:pt x="3658" y="649"/>
                      <a:pt x="3428" y="596"/>
                      <a:pt x="3199" y="596"/>
                    </a:cubicBezTo>
                    <a:cubicBezTo>
                      <a:pt x="3040" y="596"/>
                      <a:pt x="2882" y="622"/>
                      <a:pt x="2730" y="672"/>
                    </a:cubicBezTo>
                    <a:lnTo>
                      <a:pt x="2785" y="412"/>
                    </a:lnTo>
                    <a:lnTo>
                      <a:pt x="17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5543;p92">
                <a:extLst>
                  <a:ext uri="{FF2B5EF4-FFF2-40B4-BE49-F238E27FC236}">
                    <a16:creationId xmlns:a16="http://schemas.microsoft.com/office/drawing/2014/main" id="{B3F58809-A478-49BF-88FE-6081B9F58EA7}"/>
                  </a:ext>
                </a:extLst>
              </p:cNvPr>
              <p:cNvSpPr/>
              <p:nvPr/>
            </p:nvSpPr>
            <p:spPr>
              <a:xfrm>
                <a:off x="7032552" y="2657930"/>
                <a:ext cx="242380" cy="262819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4835" extrusionOk="0">
                    <a:moveTo>
                      <a:pt x="2346" y="1446"/>
                    </a:moveTo>
                    <a:cubicBezTo>
                      <a:pt x="2428" y="1459"/>
                      <a:pt x="2510" y="1473"/>
                      <a:pt x="2593" y="1514"/>
                    </a:cubicBezTo>
                    <a:cubicBezTo>
                      <a:pt x="2757" y="1569"/>
                      <a:pt x="2894" y="1679"/>
                      <a:pt x="3004" y="1816"/>
                    </a:cubicBezTo>
                    <a:cubicBezTo>
                      <a:pt x="3114" y="1953"/>
                      <a:pt x="3182" y="2118"/>
                      <a:pt x="3196" y="2296"/>
                    </a:cubicBezTo>
                    <a:cubicBezTo>
                      <a:pt x="3224" y="2502"/>
                      <a:pt x="3196" y="2708"/>
                      <a:pt x="3114" y="2900"/>
                    </a:cubicBezTo>
                    <a:cubicBezTo>
                      <a:pt x="3032" y="3174"/>
                      <a:pt x="2826" y="3407"/>
                      <a:pt x="2552" y="3517"/>
                    </a:cubicBezTo>
                    <a:cubicBezTo>
                      <a:pt x="2440" y="3552"/>
                      <a:pt x="2326" y="3570"/>
                      <a:pt x="2212" y="3570"/>
                    </a:cubicBezTo>
                    <a:cubicBezTo>
                      <a:pt x="2061" y="3570"/>
                      <a:pt x="1911" y="3538"/>
                      <a:pt x="1770" y="3476"/>
                    </a:cubicBezTo>
                    <a:cubicBezTo>
                      <a:pt x="1701" y="3462"/>
                      <a:pt x="1646" y="3435"/>
                      <a:pt x="1591" y="3393"/>
                    </a:cubicBezTo>
                    <a:lnTo>
                      <a:pt x="2346" y="1446"/>
                    </a:lnTo>
                    <a:close/>
                    <a:moveTo>
                      <a:pt x="1778" y="0"/>
                    </a:moveTo>
                    <a:cubicBezTo>
                      <a:pt x="1729" y="0"/>
                      <a:pt x="1680" y="2"/>
                      <a:pt x="1633" y="6"/>
                    </a:cubicBezTo>
                    <a:lnTo>
                      <a:pt x="1633" y="33"/>
                    </a:lnTo>
                    <a:lnTo>
                      <a:pt x="0" y="4038"/>
                    </a:lnTo>
                    <a:cubicBezTo>
                      <a:pt x="330" y="4230"/>
                      <a:pt x="673" y="4395"/>
                      <a:pt x="1015" y="4532"/>
                    </a:cubicBezTo>
                    <a:cubicBezTo>
                      <a:pt x="1541" y="4733"/>
                      <a:pt x="2005" y="4834"/>
                      <a:pt x="2408" y="4834"/>
                    </a:cubicBezTo>
                    <a:cubicBezTo>
                      <a:pt x="2636" y="4834"/>
                      <a:pt x="2843" y="4802"/>
                      <a:pt x="3032" y="4737"/>
                    </a:cubicBezTo>
                    <a:cubicBezTo>
                      <a:pt x="3567" y="4559"/>
                      <a:pt x="3951" y="4148"/>
                      <a:pt x="4211" y="3489"/>
                    </a:cubicBezTo>
                    <a:cubicBezTo>
                      <a:pt x="4389" y="3050"/>
                      <a:pt x="4458" y="2570"/>
                      <a:pt x="4389" y="2104"/>
                    </a:cubicBezTo>
                    <a:cubicBezTo>
                      <a:pt x="4321" y="1679"/>
                      <a:pt x="4129" y="1267"/>
                      <a:pt x="3841" y="952"/>
                    </a:cubicBezTo>
                    <a:cubicBezTo>
                      <a:pt x="3525" y="609"/>
                      <a:pt x="3128" y="335"/>
                      <a:pt x="2689" y="170"/>
                    </a:cubicBezTo>
                    <a:cubicBezTo>
                      <a:pt x="2524" y="102"/>
                      <a:pt x="2346" y="60"/>
                      <a:pt x="2181" y="33"/>
                    </a:cubicBezTo>
                    <a:cubicBezTo>
                      <a:pt x="2051" y="13"/>
                      <a:pt x="1913" y="0"/>
                      <a:pt x="17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5544;p92">
                <a:extLst>
                  <a:ext uri="{FF2B5EF4-FFF2-40B4-BE49-F238E27FC236}">
                    <a16:creationId xmlns:a16="http://schemas.microsoft.com/office/drawing/2014/main" id="{AE9DB79A-D720-41F6-8398-0C39B51D94F9}"/>
                  </a:ext>
                </a:extLst>
              </p:cNvPr>
              <p:cNvSpPr/>
              <p:nvPr/>
            </p:nvSpPr>
            <p:spPr>
              <a:xfrm>
                <a:off x="7256942" y="2818395"/>
                <a:ext cx="189436" cy="183076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3368" extrusionOk="0">
                    <a:moveTo>
                      <a:pt x="1722" y="1131"/>
                    </a:moveTo>
                    <a:cubicBezTo>
                      <a:pt x="1794" y="1131"/>
                      <a:pt x="1866" y="1148"/>
                      <a:pt x="1935" y="1182"/>
                    </a:cubicBezTo>
                    <a:cubicBezTo>
                      <a:pt x="2072" y="1223"/>
                      <a:pt x="2182" y="1333"/>
                      <a:pt x="2237" y="1470"/>
                    </a:cubicBezTo>
                    <a:cubicBezTo>
                      <a:pt x="2346" y="1744"/>
                      <a:pt x="2223" y="2060"/>
                      <a:pt x="1948" y="2183"/>
                    </a:cubicBezTo>
                    <a:cubicBezTo>
                      <a:pt x="1880" y="2211"/>
                      <a:pt x="1811" y="2224"/>
                      <a:pt x="1743" y="2224"/>
                    </a:cubicBezTo>
                    <a:cubicBezTo>
                      <a:pt x="1674" y="2224"/>
                      <a:pt x="1606" y="2211"/>
                      <a:pt x="1537" y="2183"/>
                    </a:cubicBezTo>
                    <a:cubicBezTo>
                      <a:pt x="1084" y="2005"/>
                      <a:pt x="1071" y="1374"/>
                      <a:pt x="1510" y="1168"/>
                    </a:cubicBezTo>
                    <a:lnTo>
                      <a:pt x="1510" y="1168"/>
                    </a:lnTo>
                    <a:lnTo>
                      <a:pt x="1510" y="1182"/>
                    </a:lnTo>
                    <a:cubicBezTo>
                      <a:pt x="1578" y="1148"/>
                      <a:pt x="1650" y="1131"/>
                      <a:pt x="1722" y="1131"/>
                    </a:cubicBezTo>
                    <a:close/>
                    <a:moveTo>
                      <a:pt x="1697" y="1"/>
                    </a:moveTo>
                    <a:cubicBezTo>
                      <a:pt x="1620" y="1"/>
                      <a:pt x="1544" y="6"/>
                      <a:pt x="1468" y="16"/>
                    </a:cubicBezTo>
                    <a:cubicBezTo>
                      <a:pt x="1180" y="44"/>
                      <a:pt x="892" y="153"/>
                      <a:pt x="659" y="332"/>
                    </a:cubicBezTo>
                    <a:cubicBezTo>
                      <a:pt x="426" y="496"/>
                      <a:pt x="248" y="729"/>
                      <a:pt x="152" y="990"/>
                    </a:cubicBezTo>
                    <a:cubicBezTo>
                      <a:pt x="28" y="1278"/>
                      <a:pt x="1" y="1580"/>
                      <a:pt x="56" y="1881"/>
                    </a:cubicBezTo>
                    <a:cubicBezTo>
                      <a:pt x="97" y="2197"/>
                      <a:pt x="234" y="2471"/>
                      <a:pt x="426" y="2718"/>
                    </a:cubicBezTo>
                    <a:cubicBezTo>
                      <a:pt x="604" y="2965"/>
                      <a:pt x="851" y="3143"/>
                      <a:pt x="1139" y="3253"/>
                    </a:cubicBezTo>
                    <a:cubicBezTo>
                      <a:pt x="1334" y="3331"/>
                      <a:pt x="1542" y="3367"/>
                      <a:pt x="1749" y="3367"/>
                    </a:cubicBezTo>
                    <a:cubicBezTo>
                      <a:pt x="1834" y="3367"/>
                      <a:pt x="1919" y="3361"/>
                      <a:pt x="2003" y="3349"/>
                    </a:cubicBezTo>
                    <a:cubicBezTo>
                      <a:pt x="2305" y="3294"/>
                      <a:pt x="2579" y="3171"/>
                      <a:pt x="2813" y="2979"/>
                    </a:cubicBezTo>
                    <a:cubicBezTo>
                      <a:pt x="3046" y="2787"/>
                      <a:pt x="3238" y="2540"/>
                      <a:pt x="3347" y="2252"/>
                    </a:cubicBezTo>
                    <a:cubicBezTo>
                      <a:pt x="3457" y="1991"/>
                      <a:pt x="3485" y="1689"/>
                      <a:pt x="3443" y="1415"/>
                    </a:cubicBezTo>
                    <a:cubicBezTo>
                      <a:pt x="3402" y="1127"/>
                      <a:pt x="3279" y="867"/>
                      <a:pt x="3101" y="661"/>
                    </a:cubicBezTo>
                    <a:cubicBezTo>
                      <a:pt x="2909" y="428"/>
                      <a:pt x="2662" y="249"/>
                      <a:pt x="2374" y="140"/>
                    </a:cubicBezTo>
                    <a:cubicBezTo>
                      <a:pt x="2158" y="47"/>
                      <a:pt x="1926" y="1"/>
                      <a:pt x="1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5545;p92">
                <a:extLst>
                  <a:ext uri="{FF2B5EF4-FFF2-40B4-BE49-F238E27FC236}">
                    <a16:creationId xmlns:a16="http://schemas.microsoft.com/office/drawing/2014/main" id="{AE793742-31CD-4780-95F9-AB55F724FE60}"/>
                  </a:ext>
                </a:extLst>
              </p:cNvPr>
              <p:cNvSpPr/>
              <p:nvPr/>
            </p:nvSpPr>
            <p:spPr>
              <a:xfrm>
                <a:off x="7418766" y="2868459"/>
                <a:ext cx="208787" cy="224442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4129" extrusionOk="0">
                    <a:moveTo>
                      <a:pt x="1139" y="0"/>
                    </a:moveTo>
                    <a:lnTo>
                      <a:pt x="0" y="2963"/>
                    </a:lnTo>
                    <a:lnTo>
                      <a:pt x="1139" y="3416"/>
                    </a:lnTo>
                    <a:lnTo>
                      <a:pt x="1687" y="2058"/>
                    </a:lnTo>
                    <a:cubicBezTo>
                      <a:pt x="1728" y="1907"/>
                      <a:pt x="1811" y="1783"/>
                      <a:pt x="1920" y="1674"/>
                    </a:cubicBezTo>
                    <a:cubicBezTo>
                      <a:pt x="1971" y="1638"/>
                      <a:pt x="2029" y="1620"/>
                      <a:pt x="2089" y="1620"/>
                    </a:cubicBezTo>
                    <a:cubicBezTo>
                      <a:pt x="2143" y="1620"/>
                      <a:pt x="2198" y="1634"/>
                      <a:pt x="2249" y="1660"/>
                    </a:cubicBezTo>
                    <a:cubicBezTo>
                      <a:pt x="2359" y="1701"/>
                      <a:pt x="2442" y="1797"/>
                      <a:pt x="2469" y="1907"/>
                    </a:cubicBezTo>
                    <a:cubicBezTo>
                      <a:pt x="2483" y="2058"/>
                      <a:pt x="2469" y="2209"/>
                      <a:pt x="2400" y="2346"/>
                    </a:cubicBezTo>
                    <a:lnTo>
                      <a:pt x="1852" y="3662"/>
                    </a:lnTo>
                    <a:lnTo>
                      <a:pt x="3018" y="4129"/>
                    </a:lnTo>
                    <a:lnTo>
                      <a:pt x="3594" y="2648"/>
                    </a:lnTo>
                    <a:cubicBezTo>
                      <a:pt x="3772" y="2250"/>
                      <a:pt x="3841" y="1811"/>
                      <a:pt x="3772" y="1372"/>
                    </a:cubicBezTo>
                    <a:cubicBezTo>
                      <a:pt x="3690" y="1015"/>
                      <a:pt x="3429" y="741"/>
                      <a:pt x="3086" y="631"/>
                    </a:cubicBezTo>
                    <a:cubicBezTo>
                      <a:pt x="2944" y="575"/>
                      <a:pt x="2799" y="547"/>
                      <a:pt x="2654" y="547"/>
                    </a:cubicBezTo>
                    <a:cubicBezTo>
                      <a:pt x="2518" y="547"/>
                      <a:pt x="2382" y="571"/>
                      <a:pt x="2249" y="618"/>
                    </a:cubicBezTo>
                    <a:lnTo>
                      <a:pt x="2332" y="398"/>
                    </a:lnTo>
                    <a:lnTo>
                      <a:pt x="11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5546;p92">
                <a:extLst>
                  <a:ext uri="{FF2B5EF4-FFF2-40B4-BE49-F238E27FC236}">
                    <a16:creationId xmlns:a16="http://schemas.microsoft.com/office/drawing/2014/main" id="{65F82643-C2ED-46FD-AE97-DB24D85CE6C0}"/>
                  </a:ext>
                </a:extLst>
              </p:cNvPr>
              <p:cNvSpPr/>
              <p:nvPr/>
            </p:nvSpPr>
            <p:spPr>
              <a:xfrm>
                <a:off x="7658812" y="2856229"/>
                <a:ext cx="50009" cy="71154"/>
              </a:xfrm>
              <a:custGeom>
                <a:avLst/>
                <a:gdLst/>
                <a:ahLst/>
                <a:cxnLst/>
                <a:rect l="l" t="t" r="r" b="b"/>
                <a:pathLst>
                  <a:path w="920" h="1309" extrusionOk="0">
                    <a:moveTo>
                      <a:pt x="467" y="1"/>
                    </a:moveTo>
                    <a:cubicBezTo>
                      <a:pt x="412" y="1"/>
                      <a:pt x="356" y="11"/>
                      <a:pt x="302" y="33"/>
                    </a:cubicBezTo>
                    <a:cubicBezTo>
                      <a:pt x="193" y="75"/>
                      <a:pt x="124" y="157"/>
                      <a:pt x="83" y="253"/>
                    </a:cubicBezTo>
                    <a:cubicBezTo>
                      <a:pt x="42" y="349"/>
                      <a:pt x="42" y="445"/>
                      <a:pt x="69" y="527"/>
                    </a:cubicBezTo>
                    <a:cubicBezTo>
                      <a:pt x="97" y="609"/>
                      <a:pt x="151" y="664"/>
                      <a:pt x="234" y="705"/>
                    </a:cubicBezTo>
                    <a:cubicBezTo>
                      <a:pt x="261" y="705"/>
                      <a:pt x="275" y="719"/>
                      <a:pt x="302" y="719"/>
                    </a:cubicBezTo>
                    <a:lnTo>
                      <a:pt x="1" y="980"/>
                    </a:lnTo>
                    <a:lnTo>
                      <a:pt x="28" y="1309"/>
                    </a:lnTo>
                    <a:cubicBezTo>
                      <a:pt x="220" y="1268"/>
                      <a:pt x="398" y="1199"/>
                      <a:pt x="549" y="1089"/>
                    </a:cubicBezTo>
                    <a:cubicBezTo>
                      <a:pt x="686" y="993"/>
                      <a:pt x="796" y="856"/>
                      <a:pt x="851" y="705"/>
                    </a:cubicBezTo>
                    <a:cubicBezTo>
                      <a:pt x="906" y="568"/>
                      <a:pt x="919" y="431"/>
                      <a:pt x="878" y="294"/>
                    </a:cubicBezTo>
                    <a:cubicBezTo>
                      <a:pt x="815" y="115"/>
                      <a:pt x="647" y="1"/>
                      <a:pt x="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5547;p92">
                <a:extLst>
                  <a:ext uri="{FF2B5EF4-FFF2-40B4-BE49-F238E27FC236}">
                    <a16:creationId xmlns:a16="http://schemas.microsoft.com/office/drawing/2014/main" id="{1B08EA4D-2D6D-4968-A2F3-136E218EFA05}"/>
                  </a:ext>
                </a:extLst>
              </p:cNvPr>
              <p:cNvSpPr/>
              <p:nvPr/>
            </p:nvSpPr>
            <p:spPr>
              <a:xfrm>
                <a:off x="6706729" y="2934015"/>
                <a:ext cx="1209346" cy="624676"/>
              </a:xfrm>
              <a:custGeom>
                <a:avLst/>
                <a:gdLst/>
                <a:ahLst/>
                <a:cxnLst/>
                <a:rect l="l" t="t" r="r" b="b"/>
                <a:pathLst>
                  <a:path w="22248" h="11492" extrusionOk="0">
                    <a:moveTo>
                      <a:pt x="18830" y="1"/>
                    </a:moveTo>
                    <a:cubicBezTo>
                      <a:pt x="18807" y="1"/>
                      <a:pt x="18784" y="5"/>
                      <a:pt x="18764" y="15"/>
                    </a:cubicBezTo>
                    <a:cubicBezTo>
                      <a:pt x="18668" y="70"/>
                      <a:pt x="18585" y="303"/>
                      <a:pt x="18558" y="385"/>
                    </a:cubicBezTo>
                    <a:lnTo>
                      <a:pt x="17941" y="166"/>
                    </a:lnTo>
                    <a:lnTo>
                      <a:pt x="17625" y="1057"/>
                    </a:lnTo>
                    <a:lnTo>
                      <a:pt x="18105" y="1263"/>
                    </a:lnTo>
                    <a:cubicBezTo>
                      <a:pt x="17817" y="1634"/>
                      <a:pt x="17529" y="2031"/>
                      <a:pt x="17420" y="2484"/>
                    </a:cubicBezTo>
                    <a:cubicBezTo>
                      <a:pt x="17310" y="2936"/>
                      <a:pt x="17447" y="3499"/>
                      <a:pt x="17845" y="3732"/>
                    </a:cubicBezTo>
                    <a:cubicBezTo>
                      <a:pt x="18010" y="3833"/>
                      <a:pt x="18188" y="3870"/>
                      <a:pt x="18374" y="3870"/>
                    </a:cubicBezTo>
                    <a:cubicBezTo>
                      <a:pt x="18849" y="3870"/>
                      <a:pt x="19375" y="3632"/>
                      <a:pt x="19872" y="3632"/>
                    </a:cubicBezTo>
                    <a:cubicBezTo>
                      <a:pt x="19970" y="3632"/>
                      <a:pt x="20067" y="3641"/>
                      <a:pt x="20163" y="3663"/>
                    </a:cubicBezTo>
                    <a:cubicBezTo>
                      <a:pt x="20766" y="3814"/>
                      <a:pt x="21136" y="4445"/>
                      <a:pt x="21246" y="5049"/>
                    </a:cubicBezTo>
                    <a:cubicBezTo>
                      <a:pt x="21411" y="6050"/>
                      <a:pt x="21068" y="7065"/>
                      <a:pt x="20519" y="7902"/>
                    </a:cubicBezTo>
                    <a:cubicBezTo>
                      <a:pt x="19683" y="9150"/>
                      <a:pt x="18421" y="10027"/>
                      <a:pt x="16967" y="10398"/>
                    </a:cubicBezTo>
                    <a:cubicBezTo>
                      <a:pt x="16463" y="10521"/>
                      <a:pt x="15950" y="10582"/>
                      <a:pt x="15440" y="10582"/>
                    </a:cubicBezTo>
                    <a:cubicBezTo>
                      <a:pt x="14478" y="10582"/>
                      <a:pt x="13524" y="10366"/>
                      <a:pt x="12647" y="9945"/>
                    </a:cubicBezTo>
                    <a:cubicBezTo>
                      <a:pt x="10932" y="9136"/>
                      <a:pt x="9643" y="7627"/>
                      <a:pt x="7915" y="6859"/>
                    </a:cubicBezTo>
                    <a:cubicBezTo>
                      <a:pt x="5857" y="5968"/>
                      <a:pt x="3485" y="6228"/>
                      <a:pt x="1345" y="5570"/>
                    </a:cubicBezTo>
                    <a:cubicBezTo>
                      <a:pt x="1263" y="5268"/>
                      <a:pt x="1057" y="5008"/>
                      <a:pt x="783" y="4857"/>
                    </a:cubicBezTo>
                    <a:cubicBezTo>
                      <a:pt x="716" y="4831"/>
                      <a:pt x="644" y="4819"/>
                      <a:pt x="571" y="4819"/>
                    </a:cubicBezTo>
                    <a:cubicBezTo>
                      <a:pt x="328" y="4819"/>
                      <a:pt x="81" y="4954"/>
                      <a:pt x="28" y="5186"/>
                    </a:cubicBezTo>
                    <a:cubicBezTo>
                      <a:pt x="1" y="5296"/>
                      <a:pt x="15" y="5405"/>
                      <a:pt x="56" y="5515"/>
                    </a:cubicBezTo>
                    <a:cubicBezTo>
                      <a:pt x="289" y="6228"/>
                      <a:pt x="1125" y="6516"/>
                      <a:pt x="1852" y="6653"/>
                    </a:cubicBezTo>
                    <a:cubicBezTo>
                      <a:pt x="3923" y="7037"/>
                      <a:pt x="6132" y="6996"/>
                      <a:pt x="8011" y="7943"/>
                    </a:cubicBezTo>
                    <a:cubicBezTo>
                      <a:pt x="9369" y="8628"/>
                      <a:pt x="10425" y="9767"/>
                      <a:pt x="11741" y="10521"/>
                    </a:cubicBezTo>
                    <a:cubicBezTo>
                      <a:pt x="12864" y="11160"/>
                      <a:pt x="14130" y="11491"/>
                      <a:pt x="15405" y="11491"/>
                    </a:cubicBezTo>
                    <a:cubicBezTo>
                      <a:pt x="15936" y="11491"/>
                      <a:pt x="16470" y="11434"/>
                      <a:pt x="16994" y="11317"/>
                    </a:cubicBezTo>
                    <a:cubicBezTo>
                      <a:pt x="18777" y="10905"/>
                      <a:pt x="20341" y="9822"/>
                      <a:pt x="21356" y="8299"/>
                    </a:cubicBezTo>
                    <a:cubicBezTo>
                      <a:pt x="21863" y="7572"/>
                      <a:pt x="22165" y="6722"/>
                      <a:pt x="22234" y="5830"/>
                    </a:cubicBezTo>
                    <a:cubicBezTo>
                      <a:pt x="22247" y="5515"/>
                      <a:pt x="22220" y="5200"/>
                      <a:pt x="22165" y="4898"/>
                    </a:cubicBezTo>
                    <a:cubicBezTo>
                      <a:pt x="22042" y="4335"/>
                      <a:pt x="21781" y="3828"/>
                      <a:pt x="21383" y="3417"/>
                    </a:cubicBezTo>
                    <a:cubicBezTo>
                      <a:pt x="20940" y="2963"/>
                      <a:pt x="20295" y="2672"/>
                      <a:pt x="19647" y="2672"/>
                    </a:cubicBezTo>
                    <a:cubicBezTo>
                      <a:pt x="19433" y="2672"/>
                      <a:pt x="19218" y="2704"/>
                      <a:pt x="19011" y="2772"/>
                    </a:cubicBezTo>
                    <a:cubicBezTo>
                      <a:pt x="18963" y="2796"/>
                      <a:pt x="18910" y="2810"/>
                      <a:pt x="18859" y="2810"/>
                    </a:cubicBezTo>
                    <a:cubicBezTo>
                      <a:pt x="18821" y="2810"/>
                      <a:pt x="18784" y="2803"/>
                      <a:pt x="18750" y="2786"/>
                    </a:cubicBezTo>
                    <a:cubicBezTo>
                      <a:pt x="18695" y="2744"/>
                      <a:pt x="18654" y="2690"/>
                      <a:pt x="18668" y="2621"/>
                    </a:cubicBezTo>
                    <a:cubicBezTo>
                      <a:pt x="18668" y="2453"/>
                      <a:pt x="18802" y="1624"/>
                      <a:pt x="19059" y="1624"/>
                    </a:cubicBezTo>
                    <a:cubicBezTo>
                      <a:pt x="19075" y="1624"/>
                      <a:pt x="19090" y="1627"/>
                      <a:pt x="19107" y="1634"/>
                    </a:cubicBezTo>
                    <a:lnTo>
                      <a:pt x="19902" y="1935"/>
                    </a:lnTo>
                    <a:cubicBezTo>
                      <a:pt x="19984" y="1620"/>
                      <a:pt x="20067" y="1304"/>
                      <a:pt x="20149" y="975"/>
                    </a:cubicBezTo>
                    <a:lnTo>
                      <a:pt x="19587" y="769"/>
                    </a:lnTo>
                    <a:lnTo>
                      <a:pt x="19820" y="331"/>
                    </a:lnTo>
                    <a:cubicBezTo>
                      <a:pt x="19820" y="331"/>
                      <a:pt x="19120" y="84"/>
                      <a:pt x="19052" y="70"/>
                    </a:cubicBezTo>
                    <a:cubicBezTo>
                      <a:pt x="18980" y="39"/>
                      <a:pt x="18900" y="1"/>
                      <a:pt x="188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5548;p92">
                <a:extLst>
                  <a:ext uri="{FF2B5EF4-FFF2-40B4-BE49-F238E27FC236}">
                    <a16:creationId xmlns:a16="http://schemas.microsoft.com/office/drawing/2014/main" id="{F4D2484F-11ED-41E4-AFBF-ABE2080719FB}"/>
                  </a:ext>
                </a:extLst>
              </p:cNvPr>
              <p:cNvSpPr/>
              <p:nvPr/>
            </p:nvSpPr>
            <p:spPr>
              <a:xfrm>
                <a:off x="7258464" y="1966223"/>
                <a:ext cx="113390" cy="126925"/>
              </a:xfrm>
              <a:custGeom>
                <a:avLst/>
                <a:gdLst/>
                <a:ahLst/>
                <a:cxnLst/>
                <a:rect l="l" t="t" r="r" b="b"/>
                <a:pathLst>
                  <a:path w="2086" h="2335" extrusionOk="0">
                    <a:moveTo>
                      <a:pt x="1621" y="0"/>
                    </a:moveTo>
                    <a:cubicBezTo>
                      <a:pt x="1562" y="0"/>
                      <a:pt x="1502" y="25"/>
                      <a:pt x="1454" y="85"/>
                    </a:cubicBezTo>
                    <a:lnTo>
                      <a:pt x="1317" y="304"/>
                    </a:lnTo>
                    <a:cubicBezTo>
                      <a:pt x="1187" y="513"/>
                      <a:pt x="963" y="622"/>
                      <a:pt x="736" y="622"/>
                    </a:cubicBezTo>
                    <a:cubicBezTo>
                      <a:pt x="605" y="622"/>
                      <a:pt x="473" y="586"/>
                      <a:pt x="357" y="510"/>
                    </a:cubicBezTo>
                    <a:cubicBezTo>
                      <a:pt x="316" y="483"/>
                      <a:pt x="271" y="469"/>
                      <a:pt x="228" y="469"/>
                    </a:cubicBezTo>
                    <a:cubicBezTo>
                      <a:pt x="185" y="469"/>
                      <a:pt x="144" y="483"/>
                      <a:pt x="110" y="510"/>
                    </a:cubicBezTo>
                    <a:cubicBezTo>
                      <a:pt x="0" y="606"/>
                      <a:pt x="14" y="771"/>
                      <a:pt x="151" y="839"/>
                    </a:cubicBezTo>
                    <a:cubicBezTo>
                      <a:pt x="494" y="1018"/>
                      <a:pt x="618" y="1443"/>
                      <a:pt x="439" y="1786"/>
                    </a:cubicBezTo>
                    <a:cubicBezTo>
                      <a:pt x="384" y="1854"/>
                      <a:pt x="343" y="1923"/>
                      <a:pt x="302" y="1991"/>
                    </a:cubicBezTo>
                    <a:cubicBezTo>
                      <a:pt x="185" y="2166"/>
                      <a:pt x="337" y="2334"/>
                      <a:pt x="490" y="2334"/>
                    </a:cubicBezTo>
                    <a:cubicBezTo>
                      <a:pt x="552" y="2334"/>
                      <a:pt x="615" y="2306"/>
                      <a:pt x="659" y="2238"/>
                    </a:cubicBezTo>
                    <a:lnTo>
                      <a:pt x="796" y="2019"/>
                    </a:lnTo>
                    <a:cubicBezTo>
                      <a:pt x="926" y="1810"/>
                      <a:pt x="1150" y="1701"/>
                      <a:pt x="1377" y="1701"/>
                    </a:cubicBezTo>
                    <a:cubicBezTo>
                      <a:pt x="1508" y="1701"/>
                      <a:pt x="1640" y="1738"/>
                      <a:pt x="1756" y="1813"/>
                    </a:cubicBezTo>
                    <a:lnTo>
                      <a:pt x="1770" y="1813"/>
                    </a:lnTo>
                    <a:cubicBezTo>
                      <a:pt x="1805" y="1839"/>
                      <a:pt x="1846" y="1852"/>
                      <a:pt x="1886" y="1852"/>
                    </a:cubicBezTo>
                    <a:cubicBezTo>
                      <a:pt x="1971" y="1852"/>
                      <a:pt x="2053" y="1797"/>
                      <a:pt x="2071" y="1703"/>
                    </a:cubicBezTo>
                    <a:cubicBezTo>
                      <a:pt x="2085" y="1607"/>
                      <a:pt x="2044" y="1525"/>
                      <a:pt x="1962" y="1484"/>
                    </a:cubicBezTo>
                    <a:cubicBezTo>
                      <a:pt x="1632" y="1292"/>
                      <a:pt x="1509" y="867"/>
                      <a:pt x="1687" y="538"/>
                    </a:cubicBezTo>
                    <a:lnTo>
                      <a:pt x="1824" y="318"/>
                    </a:lnTo>
                    <a:cubicBezTo>
                      <a:pt x="1902" y="152"/>
                      <a:pt x="1766" y="0"/>
                      <a:pt x="16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5549;p92">
                <a:extLst>
                  <a:ext uri="{FF2B5EF4-FFF2-40B4-BE49-F238E27FC236}">
                    <a16:creationId xmlns:a16="http://schemas.microsoft.com/office/drawing/2014/main" id="{16724640-C23C-4693-B971-2964CDB8287A}"/>
                  </a:ext>
                </a:extLst>
              </p:cNvPr>
              <p:cNvSpPr/>
              <p:nvPr/>
            </p:nvSpPr>
            <p:spPr>
              <a:xfrm>
                <a:off x="7825093" y="2913413"/>
                <a:ext cx="109639" cy="121870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2242" extrusionOk="0">
                    <a:moveTo>
                      <a:pt x="1461" y="0"/>
                    </a:moveTo>
                    <a:cubicBezTo>
                      <a:pt x="1392" y="0"/>
                      <a:pt x="1324" y="37"/>
                      <a:pt x="1289" y="106"/>
                    </a:cubicBezTo>
                    <a:lnTo>
                      <a:pt x="1180" y="312"/>
                    </a:lnTo>
                    <a:cubicBezTo>
                      <a:pt x="1072" y="537"/>
                      <a:pt x="846" y="664"/>
                      <a:pt x="611" y="664"/>
                    </a:cubicBezTo>
                    <a:cubicBezTo>
                      <a:pt x="516" y="664"/>
                      <a:pt x="420" y="643"/>
                      <a:pt x="329" y="600"/>
                    </a:cubicBezTo>
                    <a:cubicBezTo>
                      <a:pt x="297" y="584"/>
                      <a:pt x="264" y="576"/>
                      <a:pt x="233" y="576"/>
                    </a:cubicBezTo>
                    <a:cubicBezTo>
                      <a:pt x="184" y="576"/>
                      <a:pt x="138" y="594"/>
                      <a:pt x="96" y="627"/>
                    </a:cubicBezTo>
                    <a:cubicBezTo>
                      <a:pt x="0" y="723"/>
                      <a:pt x="41" y="888"/>
                      <a:pt x="165" y="929"/>
                    </a:cubicBezTo>
                    <a:lnTo>
                      <a:pt x="178" y="929"/>
                    </a:lnTo>
                    <a:cubicBezTo>
                      <a:pt x="494" y="1066"/>
                      <a:pt x="658" y="1436"/>
                      <a:pt x="521" y="1752"/>
                    </a:cubicBezTo>
                    <a:lnTo>
                      <a:pt x="425" y="1971"/>
                    </a:lnTo>
                    <a:cubicBezTo>
                      <a:pt x="384" y="2054"/>
                      <a:pt x="412" y="2150"/>
                      <a:pt x="480" y="2205"/>
                    </a:cubicBezTo>
                    <a:cubicBezTo>
                      <a:pt x="515" y="2230"/>
                      <a:pt x="556" y="2242"/>
                      <a:pt x="596" y="2242"/>
                    </a:cubicBezTo>
                    <a:cubicBezTo>
                      <a:pt x="666" y="2242"/>
                      <a:pt x="733" y="2205"/>
                      <a:pt x="768" y="2136"/>
                    </a:cubicBezTo>
                    <a:lnTo>
                      <a:pt x="864" y="1917"/>
                    </a:lnTo>
                    <a:cubicBezTo>
                      <a:pt x="979" y="1706"/>
                      <a:pt x="1200" y="1583"/>
                      <a:pt x="1430" y="1583"/>
                    </a:cubicBezTo>
                    <a:cubicBezTo>
                      <a:pt x="1531" y="1583"/>
                      <a:pt x="1633" y="1606"/>
                      <a:pt x="1728" y="1656"/>
                    </a:cubicBezTo>
                    <a:lnTo>
                      <a:pt x="1742" y="1656"/>
                    </a:lnTo>
                    <a:cubicBezTo>
                      <a:pt x="1768" y="1669"/>
                      <a:pt x="1796" y="1675"/>
                      <a:pt x="1823" y="1675"/>
                    </a:cubicBezTo>
                    <a:cubicBezTo>
                      <a:pt x="1910" y="1675"/>
                      <a:pt x="1992" y="1613"/>
                      <a:pt x="2003" y="1519"/>
                    </a:cubicBezTo>
                    <a:cubicBezTo>
                      <a:pt x="2016" y="1436"/>
                      <a:pt x="1961" y="1354"/>
                      <a:pt x="1893" y="1327"/>
                    </a:cubicBezTo>
                    <a:cubicBezTo>
                      <a:pt x="1564" y="1190"/>
                      <a:pt x="1413" y="806"/>
                      <a:pt x="1550" y="490"/>
                    </a:cubicBezTo>
                    <a:lnTo>
                      <a:pt x="1646" y="271"/>
                    </a:lnTo>
                    <a:cubicBezTo>
                      <a:pt x="1687" y="188"/>
                      <a:pt x="1660" y="92"/>
                      <a:pt x="1577" y="37"/>
                    </a:cubicBezTo>
                    <a:cubicBezTo>
                      <a:pt x="1542" y="12"/>
                      <a:pt x="1501" y="0"/>
                      <a:pt x="14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5550;p92">
                <a:extLst>
                  <a:ext uri="{FF2B5EF4-FFF2-40B4-BE49-F238E27FC236}">
                    <a16:creationId xmlns:a16="http://schemas.microsoft.com/office/drawing/2014/main" id="{7C422240-68F5-4F13-9419-079668916B2E}"/>
                  </a:ext>
                </a:extLst>
              </p:cNvPr>
              <p:cNvSpPr/>
              <p:nvPr/>
            </p:nvSpPr>
            <p:spPr>
              <a:xfrm>
                <a:off x="7396371" y="2018461"/>
                <a:ext cx="40333" cy="45878"/>
              </a:xfrm>
              <a:custGeom>
                <a:avLst/>
                <a:gdLst/>
                <a:ahLst/>
                <a:cxnLst/>
                <a:rect l="l" t="t" r="r" b="b"/>
                <a:pathLst>
                  <a:path w="742" h="844" extrusionOk="0">
                    <a:moveTo>
                      <a:pt x="590" y="0"/>
                    </a:moveTo>
                    <a:cubicBezTo>
                      <a:pt x="565" y="0"/>
                      <a:pt x="539" y="13"/>
                      <a:pt x="522" y="43"/>
                    </a:cubicBezTo>
                    <a:lnTo>
                      <a:pt x="481" y="125"/>
                    </a:lnTo>
                    <a:cubicBezTo>
                      <a:pt x="429" y="195"/>
                      <a:pt x="349" y="231"/>
                      <a:pt x="270" y="231"/>
                    </a:cubicBezTo>
                    <a:cubicBezTo>
                      <a:pt x="224" y="231"/>
                      <a:pt x="178" y="219"/>
                      <a:pt x="138" y="194"/>
                    </a:cubicBezTo>
                    <a:cubicBezTo>
                      <a:pt x="124" y="180"/>
                      <a:pt x="107" y="173"/>
                      <a:pt x="90" y="173"/>
                    </a:cubicBezTo>
                    <a:cubicBezTo>
                      <a:pt x="73" y="173"/>
                      <a:pt x="56" y="180"/>
                      <a:pt x="42" y="194"/>
                    </a:cubicBezTo>
                    <a:cubicBezTo>
                      <a:pt x="1" y="221"/>
                      <a:pt x="14" y="290"/>
                      <a:pt x="56" y="303"/>
                    </a:cubicBezTo>
                    <a:cubicBezTo>
                      <a:pt x="179" y="372"/>
                      <a:pt x="234" y="523"/>
                      <a:pt x="152" y="646"/>
                    </a:cubicBezTo>
                    <a:lnTo>
                      <a:pt x="110" y="729"/>
                    </a:lnTo>
                    <a:cubicBezTo>
                      <a:pt x="97" y="756"/>
                      <a:pt x="97" y="797"/>
                      <a:pt x="124" y="825"/>
                    </a:cubicBezTo>
                    <a:cubicBezTo>
                      <a:pt x="143" y="837"/>
                      <a:pt x="164" y="844"/>
                      <a:pt x="183" y="844"/>
                    </a:cubicBezTo>
                    <a:cubicBezTo>
                      <a:pt x="206" y="844"/>
                      <a:pt x="226" y="834"/>
                      <a:pt x="234" y="811"/>
                    </a:cubicBezTo>
                    <a:lnTo>
                      <a:pt x="289" y="729"/>
                    </a:lnTo>
                    <a:cubicBezTo>
                      <a:pt x="332" y="659"/>
                      <a:pt x="415" y="617"/>
                      <a:pt x="498" y="617"/>
                    </a:cubicBezTo>
                    <a:cubicBezTo>
                      <a:pt x="545" y="617"/>
                      <a:pt x="592" y="630"/>
                      <a:pt x="632" y="660"/>
                    </a:cubicBezTo>
                    <a:cubicBezTo>
                      <a:pt x="643" y="668"/>
                      <a:pt x="656" y="671"/>
                      <a:pt x="668" y="671"/>
                    </a:cubicBezTo>
                    <a:cubicBezTo>
                      <a:pt x="700" y="671"/>
                      <a:pt x="731" y="649"/>
                      <a:pt x="741" y="619"/>
                    </a:cubicBezTo>
                    <a:cubicBezTo>
                      <a:pt x="741" y="591"/>
                      <a:pt x="728" y="550"/>
                      <a:pt x="700" y="537"/>
                    </a:cubicBezTo>
                    <a:cubicBezTo>
                      <a:pt x="590" y="468"/>
                      <a:pt x="536" y="317"/>
                      <a:pt x="604" y="194"/>
                    </a:cubicBezTo>
                    <a:lnTo>
                      <a:pt x="659" y="125"/>
                    </a:lnTo>
                    <a:cubicBezTo>
                      <a:pt x="697" y="59"/>
                      <a:pt x="644" y="0"/>
                      <a:pt x="5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5551;p92">
                <a:extLst>
                  <a:ext uri="{FF2B5EF4-FFF2-40B4-BE49-F238E27FC236}">
                    <a16:creationId xmlns:a16="http://schemas.microsoft.com/office/drawing/2014/main" id="{B097F43B-9B13-467B-9015-752368DBA778}"/>
                  </a:ext>
                </a:extLst>
              </p:cNvPr>
              <p:cNvSpPr/>
              <p:nvPr/>
            </p:nvSpPr>
            <p:spPr>
              <a:xfrm>
                <a:off x="7593201" y="2315474"/>
                <a:ext cx="66425" cy="73654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1355" extrusionOk="0">
                    <a:moveTo>
                      <a:pt x="955" y="1"/>
                    </a:moveTo>
                    <a:cubicBezTo>
                      <a:pt x="922" y="1"/>
                      <a:pt x="889" y="16"/>
                      <a:pt x="865" y="51"/>
                    </a:cubicBezTo>
                    <a:lnTo>
                      <a:pt x="782" y="175"/>
                    </a:lnTo>
                    <a:cubicBezTo>
                      <a:pt x="704" y="297"/>
                      <a:pt x="569" y="364"/>
                      <a:pt x="435" y="364"/>
                    </a:cubicBezTo>
                    <a:cubicBezTo>
                      <a:pt x="360" y="364"/>
                      <a:pt x="284" y="343"/>
                      <a:pt x="220" y="298"/>
                    </a:cubicBezTo>
                    <a:cubicBezTo>
                      <a:pt x="193" y="285"/>
                      <a:pt x="165" y="278"/>
                      <a:pt x="139" y="278"/>
                    </a:cubicBezTo>
                    <a:cubicBezTo>
                      <a:pt x="114" y="278"/>
                      <a:pt x="90" y="285"/>
                      <a:pt x="69" y="298"/>
                    </a:cubicBezTo>
                    <a:cubicBezTo>
                      <a:pt x="1" y="353"/>
                      <a:pt x="14" y="449"/>
                      <a:pt x="97" y="490"/>
                    </a:cubicBezTo>
                    <a:cubicBezTo>
                      <a:pt x="289" y="600"/>
                      <a:pt x="357" y="847"/>
                      <a:pt x="261" y="1039"/>
                    </a:cubicBezTo>
                    <a:lnTo>
                      <a:pt x="179" y="1162"/>
                    </a:lnTo>
                    <a:cubicBezTo>
                      <a:pt x="151" y="1217"/>
                      <a:pt x="165" y="1286"/>
                      <a:pt x="206" y="1327"/>
                    </a:cubicBezTo>
                    <a:cubicBezTo>
                      <a:pt x="230" y="1345"/>
                      <a:pt x="259" y="1355"/>
                      <a:pt x="288" y="1355"/>
                    </a:cubicBezTo>
                    <a:cubicBezTo>
                      <a:pt x="325" y="1355"/>
                      <a:pt x="361" y="1338"/>
                      <a:pt x="385" y="1299"/>
                    </a:cubicBezTo>
                    <a:lnTo>
                      <a:pt x="467" y="1176"/>
                    </a:lnTo>
                    <a:cubicBezTo>
                      <a:pt x="546" y="1053"/>
                      <a:pt x="675" y="987"/>
                      <a:pt x="808" y="987"/>
                    </a:cubicBezTo>
                    <a:cubicBezTo>
                      <a:pt x="883" y="987"/>
                      <a:pt x="960" y="1008"/>
                      <a:pt x="1029" y="1053"/>
                    </a:cubicBezTo>
                    <a:cubicBezTo>
                      <a:pt x="1050" y="1065"/>
                      <a:pt x="1074" y="1071"/>
                      <a:pt x="1098" y="1071"/>
                    </a:cubicBezTo>
                    <a:cubicBezTo>
                      <a:pt x="1149" y="1071"/>
                      <a:pt x="1198" y="1041"/>
                      <a:pt x="1208" y="984"/>
                    </a:cubicBezTo>
                    <a:cubicBezTo>
                      <a:pt x="1221" y="943"/>
                      <a:pt x="1194" y="888"/>
                      <a:pt x="1153" y="861"/>
                    </a:cubicBezTo>
                    <a:cubicBezTo>
                      <a:pt x="961" y="751"/>
                      <a:pt x="892" y="504"/>
                      <a:pt x="1002" y="312"/>
                    </a:cubicBezTo>
                    <a:lnTo>
                      <a:pt x="1070" y="189"/>
                    </a:lnTo>
                    <a:cubicBezTo>
                      <a:pt x="1119" y="91"/>
                      <a:pt x="1036" y="1"/>
                      <a:pt x="9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" name="Google Shape;5552;p92">
              <a:extLst>
                <a:ext uri="{FF2B5EF4-FFF2-40B4-BE49-F238E27FC236}">
                  <a16:creationId xmlns:a16="http://schemas.microsoft.com/office/drawing/2014/main" id="{6150CBDB-09B0-4582-928B-C184CEB50441}"/>
                </a:ext>
              </a:extLst>
            </p:cNvPr>
            <p:cNvSpPr/>
            <p:nvPr/>
          </p:nvSpPr>
          <p:spPr>
            <a:xfrm>
              <a:off x="6556864" y="3052788"/>
              <a:ext cx="99963" cy="112140"/>
            </a:xfrm>
            <a:custGeom>
              <a:avLst/>
              <a:gdLst/>
              <a:ahLst/>
              <a:cxnLst/>
              <a:rect l="l" t="t" r="r" b="b"/>
              <a:pathLst>
                <a:path w="1839" h="2063" extrusionOk="0">
                  <a:moveTo>
                    <a:pt x="1326" y="0"/>
                  </a:moveTo>
                  <a:cubicBezTo>
                    <a:pt x="1262" y="0"/>
                    <a:pt x="1201" y="33"/>
                    <a:pt x="1167" y="93"/>
                  </a:cubicBezTo>
                  <a:lnTo>
                    <a:pt x="1084" y="299"/>
                  </a:lnTo>
                  <a:cubicBezTo>
                    <a:pt x="977" y="504"/>
                    <a:pt x="766" y="618"/>
                    <a:pt x="550" y="618"/>
                  </a:cubicBezTo>
                  <a:cubicBezTo>
                    <a:pt x="461" y="618"/>
                    <a:pt x="372" y="599"/>
                    <a:pt x="289" y="559"/>
                  </a:cubicBezTo>
                  <a:cubicBezTo>
                    <a:pt x="262" y="543"/>
                    <a:pt x="233" y="536"/>
                    <a:pt x="204" y="536"/>
                  </a:cubicBezTo>
                  <a:cubicBezTo>
                    <a:pt x="160" y="536"/>
                    <a:pt x="116" y="554"/>
                    <a:pt x="83" y="587"/>
                  </a:cubicBezTo>
                  <a:cubicBezTo>
                    <a:pt x="1" y="669"/>
                    <a:pt x="42" y="806"/>
                    <a:pt x="152" y="848"/>
                  </a:cubicBezTo>
                  <a:cubicBezTo>
                    <a:pt x="454" y="971"/>
                    <a:pt x="591" y="1314"/>
                    <a:pt x="467" y="1616"/>
                  </a:cubicBezTo>
                  <a:lnTo>
                    <a:pt x="385" y="1808"/>
                  </a:lnTo>
                  <a:cubicBezTo>
                    <a:pt x="312" y="1944"/>
                    <a:pt x="427" y="2063"/>
                    <a:pt x="544" y="2063"/>
                  </a:cubicBezTo>
                  <a:cubicBezTo>
                    <a:pt x="603" y="2063"/>
                    <a:pt x="664" y="2032"/>
                    <a:pt x="700" y="1958"/>
                  </a:cubicBezTo>
                  <a:lnTo>
                    <a:pt x="796" y="1766"/>
                  </a:lnTo>
                  <a:cubicBezTo>
                    <a:pt x="904" y="1562"/>
                    <a:pt x="1108" y="1447"/>
                    <a:pt x="1320" y="1447"/>
                  </a:cubicBezTo>
                  <a:cubicBezTo>
                    <a:pt x="1407" y="1447"/>
                    <a:pt x="1495" y="1466"/>
                    <a:pt x="1578" y="1506"/>
                  </a:cubicBezTo>
                  <a:lnTo>
                    <a:pt x="1592" y="1506"/>
                  </a:lnTo>
                  <a:cubicBezTo>
                    <a:pt x="1617" y="1520"/>
                    <a:pt x="1645" y="1527"/>
                    <a:pt x="1673" y="1527"/>
                  </a:cubicBezTo>
                  <a:cubicBezTo>
                    <a:pt x="1752" y="1527"/>
                    <a:pt x="1829" y="1473"/>
                    <a:pt x="1839" y="1382"/>
                  </a:cubicBezTo>
                  <a:cubicBezTo>
                    <a:pt x="1839" y="1314"/>
                    <a:pt x="1798" y="1245"/>
                    <a:pt x="1729" y="1218"/>
                  </a:cubicBezTo>
                  <a:cubicBezTo>
                    <a:pt x="1427" y="1094"/>
                    <a:pt x="1290" y="751"/>
                    <a:pt x="1414" y="450"/>
                  </a:cubicBezTo>
                  <a:lnTo>
                    <a:pt x="1496" y="258"/>
                  </a:lnTo>
                  <a:cubicBezTo>
                    <a:pt x="1537" y="175"/>
                    <a:pt x="1510" y="93"/>
                    <a:pt x="1441" y="38"/>
                  </a:cubicBezTo>
                  <a:cubicBezTo>
                    <a:pt x="1405" y="12"/>
                    <a:pt x="1365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553;p92">
              <a:extLst>
                <a:ext uri="{FF2B5EF4-FFF2-40B4-BE49-F238E27FC236}">
                  <a16:creationId xmlns:a16="http://schemas.microsoft.com/office/drawing/2014/main" id="{352B79E6-4990-4398-9A95-1A8B3302102D}"/>
                </a:ext>
              </a:extLst>
            </p:cNvPr>
            <p:cNvSpPr/>
            <p:nvPr/>
          </p:nvSpPr>
          <p:spPr>
            <a:xfrm>
              <a:off x="6601601" y="2972990"/>
              <a:ext cx="49302" cy="55119"/>
            </a:xfrm>
            <a:custGeom>
              <a:avLst/>
              <a:gdLst/>
              <a:ahLst/>
              <a:cxnLst/>
              <a:rect l="l" t="t" r="r" b="b"/>
              <a:pathLst>
                <a:path w="907" h="1014" extrusionOk="0">
                  <a:moveTo>
                    <a:pt x="653" y="1"/>
                  </a:moveTo>
                  <a:cubicBezTo>
                    <a:pt x="624" y="1"/>
                    <a:pt x="595" y="16"/>
                    <a:pt x="577" y="52"/>
                  </a:cubicBezTo>
                  <a:cubicBezTo>
                    <a:pt x="563" y="80"/>
                    <a:pt x="550" y="121"/>
                    <a:pt x="536" y="148"/>
                  </a:cubicBezTo>
                  <a:cubicBezTo>
                    <a:pt x="478" y="246"/>
                    <a:pt x="378" y="301"/>
                    <a:pt x="276" y="301"/>
                  </a:cubicBezTo>
                  <a:cubicBezTo>
                    <a:pt x="234" y="301"/>
                    <a:pt x="192" y="292"/>
                    <a:pt x="152" y="272"/>
                  </a:cubicBezTo>
                  <a:cubicBezTo>
                    <a:pt x="135" y="266"/>
                    <a:pt x="118" y="263"/>
                    <a:pt x="102" y="263"/>
                  </a:cubicBezTo>
                  <a:cubicBezTo>
                    <a:pt x="79" y="263"/>
                    <a:pt x="58" y="270"/>
                    <a:pt x="42" y="286"/>
                  </a:cubicBezTo>
                  <a:cubicBezTo>
                    <a:pt x="1" y="327"/>
                    <a:pt x="15" y="395"/>
                    <a:pt x="69" y="423"/>
                  </a:cubicBezTo>
                  <a:cubicBezTo>
                    <a:pt x="220" y="478"/>
                    <a:pt x="289" y="642"/>
                    <a:pt x="234" y="793"/>
                  </a:cubicBezTo>
                  <a:lnTo>
                    <a:pt x="179" y="889"/>
                  </a:lnTo>
                  <a:cubicBezTo>
                    <a:pt x="165" y="930"/>
                    <a:pt x="179" y="971"/>
                    <a:pt x="220" y="999"/>
                  </a:cubicBezTo>
                  <a:cubicBezTo>
                    <a:pt x="235" y="1009"/>
                    <a:pt x="251" y="1013"/>
                    <a:pt x="267" y="1013"/>
                  </a:cubicBezTo>
                  <a:cubicBezTo>
                    <a:pt x="297" y="1013"/>
                    <a:pt x="326" y="998"/>
                    <a:pt x="344" y="971"/>
                  </a:cubicBezTo>
                  <a:lnTo>
                    <a:pt x="385" y="862"/>
                  </a:lnTo>
                  <a:cubicBezTo>
                    <a:pt x="433" y="765"/>
                    <a:pt x="537" y="709"/>
                    <a:pt x="642" y="709"/>
                  </a:cubicBezTo>
                  <a:cubicBezTo>
                    <a:pt x="685" y="709"/>
                    <a:pt x="729" y="718"/>
                    <a:pt x="769" y="738"/>
                  </a:cubicBezTo>
                  <a:cubicBezTo>
                    <a:pt x="787" y="752"/>
                    <a:pt x="806" y="758"/>
                    <a:pt x="823" y="758"/>
                  </a:cubicBezTo>
                  <a:cubicBezTo>
                    <a:pt x="857" y="758"/>
                    <a:pt x="888" y="734"/>
                    <a:pt x="906" y="697"/>
                  </a:cubicBezTo>
                  <a:cubicBezTo>
                    <a:pt x="906" y="656"/>
                    <a:pt x="879" y="615"/>
                    <a:pt x="851" y="601"/>
                  </a:cubicBezTo>
                  <a:cubicBezTo>
                    <a:pt x="700" y="532"/>
                    <a:pt x="632" y="368"/>
                    <a:pt x="687" y="231"/>
                  </a:cubicBezTo>
                  <a:lnTo>
                    <a:pt x="742" y="135"/>
                  </a:lnTo>
                  <a:cubicBezTo>
                    <a:pt x="769" y="62"/>
                    <a:pt x="711" y="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5554;p92">
            <a:extLst>
              <a:ext uri="{FF2B5EF4-FFF2-40B4-BE49-F238E27FC236}">
                <a16:creationId xmlns:a16="http://schemas.microsoft.com/office/drawing/2014/main" id="{9BB16F26-D897-4880-9889-2206BF13C708}"/>
              </a:ext>
            </a:extLst>
          </p:cNvPr>
          <p:cNvGrpSpPr/>
          <p:nvPr/>
        </p:nvGrpSpPr>
        <p:grpSpPr>
          <a:xfrm rot="-1472271">
            <a:off x="920400" y="1427157"/>
            <a:ext cx="1588602" cy="1806871"/>
            <a:chOff x="4468625" y="2565875"/>
            <a:chExt cx="1588580" cy="1806846"/>
          </a:xfrm>
        </p:grpSpPr>
        <p:sp>
          <p:nvSpPr>
            <p:cNvPr id="96" name="Google Shape;5555;p92">
              <a:extLst>
                <a:ext uri="{FF2B5EF4-FFF2-40B4-BE49-F238E27FC236}">
                  <a16:creationId xmlns:a16="http://schemas.microsoft.com/office/drawing/2014/main" id="{CDB5574A-0A83-450B-9825-F7E6A4AF532C}"/>
                </a:ext>
              </a:extLst>
            </p:cNvPr>
            <p:cNvSpPr/>
            <p:nvPr/>
          </p:nvSpPr>
          <p:spPr>
            <a:xfrm>
              <a:off x="4468625" y="2565875"/>
              <a:ext cx="1588580" cy="1806846"/>
            </a:xfrm>
            <a:custGeom>
              <a:avLst/>
              <a:gdLst/>
              <a:ahLst/>
              <a:cxnLst/>
              <a:rect l="l" t="t" r="r" b="b"/>
              <a:pathLst>
                <a:path w="30532" h="34727" extrusionOk="0">
                  <a:moveTo>
                    <a:pt x="17718" y="0"/>
                  </a:moveTo>
                  <a:cubicBezTo>
                    <a:pt x="17004" y="0"/>
                    <a:pt x="16374" y="477"/>
                    <a:pt x="16185" y="1180"/>
                  </a:cubicBezTo>
                  <a:cubicBezTo>
                    <a:pt x="15748" y="979"/>
                    <a:pt x="15270" y="870"/>
                    <a:pt x="14786" y="870"/>
                  </a:cubicBezTo>
                  <a:cubicBezTo>
                    <a:pt x="14708" y="870"/>
                    <a:pt x="14631" y="873"/>
                    <a:pt x="14553" y="878"/>
                  </a:cubicBezTo>
                  <a:cubicBezTo>
                    <a:pt x="13963" y="906"/>
                    <a:pt x="13387" y="1070"/>
                    <a:pt x="12880" y="1372"/>
                  </a:cubicBezTo>
                  <a:cubicBezTo>
                    <a:pt x="12619" y="1523"/>
                    <a:pt x="12386" y="1715"/>
                    <a:pt x="12180" y="1935"/>
                  </a:cubicBezTo>
                  <a:cubicBezTo>
                    <a:pt x="12057" y="1880"/>
                    <a:pt x="11920" y="1839"/>
                    <a:pt x="11782" y="1797"/>
                  </a:cubicBezTo>
                  <a:cubicBezTo>
                    <a:pt x="11524" y="1736"/>
                    <a:pt x="11263" y="1706"/>
                    <a:pt x="11003" y="1706"/>
                  </a:cubicBezTo>
                  <a:cubicBezTo>
                    <a:pt x="10503" y="1706"/>
                    <a:pt x="10007" y="1819"/>
                    <a:pt x="9547" y="2044"/>
                  </a:cubicBezTo>
                  <a:cubicBezTo>
                    <a:pt x="8998" y="2277"/>
                    <a:pt x="8518" y="2648"/>
                    <a:pt x="8148" y="3114"/>
                  </a:cubicBezTo>
                  <a:cubicBezTo>
                    <a:pt x="8107" y="3142"/>
                    <a:pt x="8079" y="3183"/>
                    <a:pt x="8052" y="3224"/>
                  </a:cubicBezTo>
                  <a:cubicBezTo>
                    <a:pt x="7750" y="3224"/>
                    <a:pt x="7462" y="3320"/>
                    <a:pt x="7215" y="3471"/>
                  </a:cubicBezTo>
                  <a:lnTo>
                    <a:pt x="6173" y="4156"/>
                  </a:lnTo>
                  <a:cubicBezTo>
                    <a:pt x="5898" y="4321"/>
                    <a:pt x="5693" y="4582"/>
                    <a:pt x="5569" y="4870"/>
                  </a:cubicBezTo>
                  <a:cubicBezTo>
                    <a:pt x="5240" y="4993"/>
                    <a:pt x="4966" y="5226"/>
                    <a:pt x="4787" y="5528"/>
                  </a:cubicBezTo>
                  <a:lnTo>
                    <a:pt x="4225" y="6461"/>
                  </a:lnTo>
                  <a:lnTo>
                    <a:pt x="3635" y="6241"/>
                  </a:lnTo>
                  <a:cubicBezTo>
                    <a:pt x="3454" y="6173"/>
                    <a:pt x="3269" y="6140"/>
                    <a:pt x="3086" y="6140"/>
                  </a:cubicBezTo>
                  <a:cubicBezTo>
                    <a:pt x="2464" y="6140"/>
                    <a:pt x="1873" y="6515"/>
                    <a:pt x="1619" y="7119"/>
                  </a:cubicBezTo>
                  <a:lnTo>
                    <a:pt x="302" y="10342"/>
                  </a:lnTo>
                  <a:cubicBezTo>
                    <a:pt x="1" y="11069"/>
                    <a:pt x="289" y="11919"/>
                    <a:pt x="974" y="12317"/>
                  </a:cubicBezTo>
                  <a:cubicBezTo>
                    <a:pt x="961" y="12331"/>
                    <a:pt x="947" y="12358"/>
                    <a:pt x="933" y="12372"/>
                  </a:cubicBezTo>
                  <a:cubicBezTo>
                    <a:pt x="700" y="12797"/>
                    <a:pt x="673" y="13305"/>
                    <a:pt x="878" y="13730"/>
                  </a:cubicBezTo>
                  <a:cubicBezTo>
                    <a:pt x="947" y="13894"/>
                    <a:pt x="1057" y="14032"/>
                    <a:pt x="1167" y="14155"/>
                  </a:cubicBezTo>
                  <a:cubicBezTo>
                    <a:pt x="1317" y="14745"/>
                    <a:pt x="1811" y="15197"/>
                    <a:pt x="2428" y="15280"/>
                  </a:cubicBezTo>
                  <a:lnTo>
                    <a:pt x="2552" y="15280"/>
                  </a:lnTo>
                  <a:cubicBezTo>
                    <a:pt x="2607" y="18530"/>
                    <a:pt x="3896" y="21644"/>
                    <a:pt x="6145" y="23989"/>
                  </a:cubicBezTo>
                  <a:cubicBezTo>
                    <a:pt x="5994" y="24154"/>
                    <a:pt x="5871" y="24332"/>
                    <a:pt x="5789" y="24551"/>
                  </a:cubicBezTo>
                  <a:cubicBezTo>
                    <a:pt x="5734" y="24689"/>
                    <a:pt x="5706" y="24839"/>
                    <a:pt x="5706" y="24977"/>
                  </a:cubicBezTo>
                  <a:cubicBezTo>
                    <a:pt x="5610" y="25100"/>
                    <a:pt x="5528" y="25237"/>
                    <a:pt x="5473" y="25374"/>
                  </a:cubicBezTo>
                  <a:cubicBezTo>
                    <a:pt x="4678" y="25813"/>
                    <a:pt x="4445" y="26828"/>
                    <a:pt x="4952" y="27569"/>
                  </a:cubicBezTo>
                  <a:cubicBezTo>
                    <a:pt x="5075" y="27747"/>
                    <a:pt x="5226" y="27884"/>
                    <a:pt x="5405" y="27994"/>
                  </a:cubicBezTo>
                  <a:cubicBezTo>
                    <a:pt x="5583" y="28529"/>
                    <a:pt x="6036" y="28899"/>
                    <a:pt x="6584" y="28995"/>
                  </a:cubicBezTo>
                  <a:lnTo>
                    <a:pt x="6639" y="29009"/>
                  </a:lnTo>
                  <a:cubicBezTo>
                    <a:pt x="6708" y="29018"/>
                    <a:pt x="6777" y="29022"/>
                    <a:pt x="6846" y="29022"/>
                  </a:cubicBezTo>
                  <a:cubicBezTo>
                    <a:pt x="7095" y="29022"/>
                    <a:pt x="7343" y="28965"/>
                    <a:pt x="7558" y="28858"/>
                  </a:cubicBezTo>
                  <a:lnTo>
                    <a:pt x="7695" y="30051"/>
                  </a:lnTo>
                  <a:cubicBezTo>
                    <a:pt x="7695" y="32314"/>
                    <a:pt x="9122" y="34097"/>
                    <a:pt x="11151" y="34385"/>
                  </a:cubicBezTo>
                  <a:lnTo>
                    <a:pt x="13373" y="34687"/>
                  </a:lnTo>
                  <a:cubicBezTo>
                    <a:pt x="13560" y="34714"/>
                    <a:pt x="13744" y="34727"/>
                    <a:pt x="13927" y="34727"/>
                  </a:cubicBezTo>
                  <a:cubicBezTo>
                    <a:pt x="15258" y="34727"/>
                    <a:pt x="16455" y="34037"/>
                    <a:pt x="17227" y="32890"/>
                  </a:cubicBezTo>
                  <a:cubicBezTo>
                    <a:pt x="17310" y="32932"/>
                    <a:pt x="17406" y="32945"/>
                    <a:pt x="17502" y="32959"/>
                  </a:cubicBezTo>
                  <a:cubicBezTo>
                    <a:pt x="17573" y="32969"/>
                    <a:pt x="17644" y="32973"/>
                    <a:pt x="17714" y="32973"/>
                  </a:cubicBezTo>
                  <a:cubicBezTo>
                    <a:pt x="18243" y="32973"/>
                    <a:pt x="18746" y="32706"/>
                    <a:pt x="19024" y="32246"/>
                  </a:cubicBezTo>
                  <a:cubicBezTo>
                    <a:pt x="20121" y="31862"/>
                    <a:pt x="20396" y="30435"/>
                    <a:pt x="19518" y="29667"/>
                  </a:cubicBezTo>
                  <a:cubicBezTo>
                    <a:pt x="19490" y="29475"/>
                    <a:pt x="19422" y="29297"/>
                    <a:pt x="19326" y="29132"/>
                  </a:cubicBezTo>
                  <a:cubicBezTo>
                    <a:pt x="19408" y="28940"/>
                    <a:pt x="19463" y="28748"/>
                    <a:pt x="19490" y="28556"/>
                  </a:cubicBezTo>
                  <a:lnTo>
                    <a:pt x="19641" y="27487"/>
                  </a:lnTo>
                  <a:cubicBezTo>
                    <a:pt x="19669" y="27267"/>
                    <a:pt x="19669" y="27034"/>
                    <a:pt x="19628" y="26801"/>
                  </a:cubicBezTo>
                  <a:cubicBezTo>
                    <a:pt x="22810" y="25443"/>
                    <a:pt x="25306" y="22864"/>
                    <a:pt x="26568" y="19641"/>
                  </a:cubicBezTo>
                  <a:cubicBezTo>
                    <a:pt x="26623" y="19655"/>
                    <a:pt x="26664" y="19682"/>
                    <a:pt x="26705" y="19696"/>
                  </a:cubicBezTo>
                  <a:cubicBezTo>
                    <a:pt x="26801" y="19737"/>
                    <a:pt x="26911" y="19765"/>
                    <a:pt x="27020" y="19778"/>
                  </a:cubicBezTo>
                  <a:cubicBezTo>
                    <a:pt x="27085" y="19786"/>
                    <a:pt x="27150" y="19790"/>
                    <a:pt x="27215" y="19790"/>
                  </a:cubicBezTo>
                  <a:cubicBezTo>
                    <a:pt x="27492" y="19790"/>
                    <a:pt x="27763" y="19720"/>
                    <a:pt x="28008" y="19586"/>
                  </a:cubicBezTo>
                  <a:cubicBezTo>
                    <a:pt x="28241" y="19449"/>
                    <a:pt x="28433" y="19257"/>
                    <a:pt x="28570" y="19010"/>
                  </a:cubicBezTo>
                  <a:cubicBezTo>
                    <a:pt x="29283" y="18791"/>
                    <a:pt x="29722" y="18091"/>
                    <a:pt x="29626" y="17351"/>
                  </a:cubicBezTo>
                  <a:cubicBezTo>
                    <a:pt x="29626" y="17323"/>
                    <a:pt x="29613" y="17282"/>
                    <a:pt x="29613" y="17241"/>
                  </a:cubicBezTo>
                  <a:cubicBezTo>
                    <a:pt x="30189" y="16967"/>
                    <a:pt x="30532" y="16350"/>
                    <a:pt x="30436" y="15719"/>
                  </a:cubicBezTo>
                  <a:lnTo>
                    <a:pt x="30449" y="15719"/>
                  </a:lnTo>
                  <a:cubicBezTo>
                    <a:pt x="30408" y="15417"/>
                    <a:pt x="30271" y="15129"/>
                    <a:pt x="30051" y="14909"/>
                  </a:cubicBezTo>
                  <a:cubicBezTo>
                    <a:pt x="30024" y="14800"/>
                    <a:pt x="29983" y="14690"/>
                    <a:pt x="29928" y="14594"/>
                  </a:cubicBezTo>
                  <a:cubicBezTo>
                    <a:pt x="29983" y="14402"/>
                    <a:pt x="29983" y="14196"/>
                    <a:pt x="29955" y="14004"/>
                  </a:cubicBezTo>
                  <a:lnTo>
                    <a:pt x="29777" y="12811"/>
                  </a:lnTo>
                  <a:cubicBezTo>
                    <a:pt x="29709" y="12358"/>
                    <a:pt x="29448" y="11961"/>
                    <a:pt x="29064" y="11714"/>
                  </a:cubicBezTo>
                  <a:cubicBezTo>
                    <a:pt x="28954" y="11453"/>
                    <a:pt x="28790" y="11234"/>
                    <a:pt x="28570" y="11069"/>
                  </a:cubicBezTo>
                  <a:cubicBezTo>
                    <a:pt x="28652" y="10520"/>
                    <a:pt x="28556" y="9958"/>
                    <a:pt x="28323" y="9451"/>
                  </a:cubicBezTo>
                  <a:cubicBezTo>
                    <a:pt x="28227" y="9245"/>
                    <a:pt x="28118" y="9067"/>
                    <a:pt x="27980" y="8888"/>
                  </a:cubicBezTo>
                  <a:cubicBezTo>
                    <a:pt x="27953" y="8792"/>
                    <a:pt x="27912" y="8710"/>
                    <a:pt x="27871" y="8628"/>
                  </a:cubicBezTo>
                  <a:lnTo>
                    <a:pt x="27212" y="7393"/>
                  </a:lnTo>
                  <a:cubicBezTo>
                    <a:pt x="26979" y="6954"/>
                    <a:pt x="26554" y="6639"/>
                    <a:pt x="26060" y="6570"/>
                  </a:cubicBezTo>
                  <a:cubicBezTo>
                    <a:pt x="26060" y="6529"/>
                    <a:pt x="26047" y="6488"/>
                    <a:pt x="26033" y="6447"/>
                  </a:cubicBezTo>
                  <a:cubicBezTo>
                    <a:pt x="25868" y="5830"/>
                    <a:pt x="25539" y="5267"/>
                    <a:pt x="25073" y="4842"/>
                  </a:cubicBezTo>
                  <a:cubicBezTo>
                    <a:pt x="24661" y="4431"/>
                    <a:pt x="24140" y="4129"/>
                    <a:pt x="23578" y="3964"/>
                  </a:cubicBezTo>
                  <a:cubicBezTo>
                    <a:pt x="23427" y="3923"/>
                    <a:pt x="23276" y="3896"/>
                    <a:pt x="23139" y="3868"/>
                  </a:cubicBezTo>
                  <a:lnTo>
                    <a:pt x="23317" y="3526"/>
                  </a:lnTo>
                  <a:cubicBezTo>
                    <a:pt x="23783" y="2620"/>
                    <a:pt x="23290" y="1509"/>
                    <a:pt x="22302" y="1262"/>
                  </a:cubicBezTo>
                  <a:lnTo>
                    <a:pt x="21013" y="933"/>
                  </a:lnTo>
                  <a:cubicBezTo>
                    <a:pt x="20898" y="907"/>
                    <a:pt x="20771" y="892"/>
                    <a:pt x="20644" y="892"/>
                  </a:cubicBezTo>
                  <a:cubicBezTo>
                    <a:pt x="20575" y="892"/>
                    <a:pt x="20505" y="896"/>
                    <a:pt x="20437" y="906"/>
                  </a:cubicBezTo>
                  <a:cubicBezTo>
                    <a:pt x="20190" y="385"/>
                    <a:pt x="19655" y="42"/>
                    <a:pt x="19065" y="42"/>
                  </a:cubicBezTo>
                  <a:lnTo>
                    <a:pt x="17749" y="1"/>
                  </a:lnTo>
                  <a:cubicBezTo>
                    <a:pt x="17738" y="0"/>
                    <a:pt x="17728" y="0"/>
                    <a:pt x="17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556;p92">
              <a:extLst>
                <a:ext uri="{FF2B5EF4-FFF2-40B4-BE49-F238E27FC236}">
                  <a16:creationId xmlns:a16="http://schemas.microsoft.com/office/drawing/2014/main" id="{D0B52A26-1975-46D9-841A-1DFD0AD0FFE5}"/>
                </a:ext>
              </a:extLst>
            </p:cNvPr>
            <p:cNvSpPr/>
            <p:nvPr/>
          </p:nvSpPr>
          <p:spPr>
            <a:xfrm>
              <a:off x="4559989" y="2968378"/>
              <a:ext cx="314053" cy="266238"/>
            </a:xfrm>
            <a:custGeom>
              <a:avLst/>
              <a:gdLst/>
              <a:ahLst/>
              <a:cxnLst/>
              <a:rect l="l" t="t" r="r" b="b"/>
              <a:pathLst>
                <a:path w="6036" h="5117" extrusionOk="0">
                  <a:moveTo>
                    <a:pt x="1331" y="0"/>
                  </a:moveTo>
                  <a:lnTo>
                    <a:pt x="0" y="3210"/>
                  </a:lnTo>
                  <a:lnTo>
                    <a:pt x="4609" y="5116"/>
                  </a:lnTo>
                  <a:lnTo>
                    <a:pt x="6035" y="1948"/>
                  </a:lnTo>
                  <a:lnTo>
                    <a:pt x="4773" y="1372"/>
                  </a:lnTo>
                  <a:lnTo>
                    <a:pt x="3937" y="3292"/>
                  </a:lnTo>
                  <a:lnTo>
                    <a:pt x="3415" y="3100"/>
                  </a:lnTo>
                  <a:lnTo>
                    <a:pt x="4060" y="1440"/>
                  </a:lnTo>
                  <a:lnTo>
                    <a:pt x="2949" y="1001"/>
                  </a:lnTo>
                  <a:lnTo>
                    <a:pt x="2263" y="2661"/>
                  </a:lnTo>
                  <a:lnTo>
                    <a:pt x="1742" y="2455"/>
                  </a:lnTo>
                  <a:lnTo>
                    <a:pt x="2593" y="467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557;p92">
              <a:extLst>
                <a:ext uri="{FF2B5EF4-FFF2-40B4-BE49-F238E27FC236}">
                  <a16:creationId xmlns:a16="http://schemas.microsoft.com/office/drawing/2014/main" id="{8E94C2A6-FE66-4085-937F-D19B1E1D3856}"/>
                </a:ext>
              </a:extLst>
            </p:cNvPr>
            <p:cNvSpPr/>
            <p:nvPr/>
          </p:nvSpPr>
          <p:spPr>
            <a:xfrm>
              <a:off x="4757651" y="2815670"/>
              <a:ext cx="247663" cy="258381"/>
            </a:xfrm>
            <a:custGeom>
              <a:avLst/>
              <a:gdLst/>
              <a:ahLst/>
              <a:cxnLst/>
              <a:rect l="l" t="t" r="r" b="b"/>
              <a:pathLst>
                <a:path w="4760" h="4966" extrusionOk="0">
                  <a:moveTo>
                    <a:pt x="2510" y="0"/>
                  </a:moveTo>
                  <a:lnTo>
                    <a:pt x="1468" y="672"/>
                  </a:lnTo>
                  <a:lnTo>
                    <a:pt x="1633" y="1728"/>
                  </a:lnTo>
                  <a:lnTo>
                    <a:pt x="590" y="1536"/>
                  </a:lnTo>
                  <a:lnTo>
                    <a:pt x="0" y="2510"/>
                  </a:lnTo>
                  <a:lnTo>
                    <a:pt x="1811" y="2880"/>
                  </a:lnTo>
                  <a:lnTo>
                    <a:pt x="2140" y="4965"/>
                  </a:lnTo>
                  <a:lnTo>
                    <a:pt x="3059" y="4101"/>
                  </a:lnTo>
                  <a:lnTo>
                    <a:pt x="2922" y="3114"/>
                  </a:lnTo>
                  <a:lnTo>
                    <a:pt x="2922" y="3114"/>
                  </a:lnTo>
                  <a:lnTo>
                    <a:pt x="4005" y="3333"/>
                  </a:lnTo>
                  <a:lnTo>
                    <a:pt x="4760" y="2318"/>
                  </a:lnTo>
                  <a:lnTo>
                    <a:pt x="2771" y="1948"/>
                  </a:lnTo>
                  <a:lnTo>
                    <a:pt x="25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558;p92">
              <a:extLst>
                <a:ext uri="{FF2B5EF4-FFF2-40B4-BE49-F238E27FC236}">
                  <a16:creationId xmlns:a16="http://schemas.microsoft.com/office/drawing/2014/main" id="{013DE507-219F-4A0F-890D-C7964DB0A200}"/>
                </a:ext>
              </a:extLst>
            </p:cNvPr>
            <p:cNvSpPr/>
            <p:nvPr/>
          </p:nvSpPr>
          <p:spPr>
            <a:xfrm>
              <a:off x="4936061" y="2736897"/>
              <a:ext cx="196986" cy="194072"/>
            </a:xfrm>
            <a:custGeom>
              <a:avLst/>
              <a:gdLst/>
              <a:ahLst/>
              <a:cxnLst/>
              <a:rect l="l" t="t" r="r" b="b"/>
              <a:pathLst>
                <a:path w="3786" h="3730" extrusionOk="0">
                  <a:moveTo>
                    <a:pt x="2009" y="0"/>
                  </a:moveTo>
                  <a:cubicBezTo>
                    <a:pt x="1734" y="0"/>
                    <a:pt x="1458" y="67"/>
                    <a:pt x="1207" y="197"/>
                  </a:cubicBezTo>
                  <a:cubicBezTo>
                    <a:pt x="892" y="321"/>
                    <a:pt x="618" y="527"/>
                    <a:pt x="398" y="801"/>
                  </a:cubicBezTo>
                  <a:cubicBezTo>
                    <a:pt x="206" y="1048"/>
                    <a:pt x="69" y="1336"/>
                    <a:pt x="42" y="1651"/>
                  </a:cubicBezTo>
                  <a:cubicBezTo>
                    <a:pt x="0" y="1967"/>
                    <a:pt x="55" y="2296"/>
                    <a:pt x="192" y="2584"/>
                  </a:cubicBezTo>
                  <a:cubicBezTo>
                    <a:pt x="330" y="2899"/>
                    <a:pt x="535" y="3160"/>
                    <a:pt x="810" y="3366"/>
                  </a:cubicBezTo>
                  <a:cubicBezTo>
                    <a:pt x="1070" y="3558"/>
                    <a:pt x="1386" y="3681"/>
                    <a:pt x="1715" y="3722"/>
                  </a:cubicBezTo>
                  <a:cubicBezTo>
                    <a:pt x="1770" y="3727"/>
                    <a:pt x="1825" y="3729"/>
                    <a:pt x="1880" y="3729"/>
                  </a:cubicBezTo>
                  <a:cubicBezTo>
                    <a:pt x="2157" y="3729"/>
                    <a:pt x="2437" y="3672"/>
                    <a:pt x="2689" y="3558"/>
                  </a:cubicBezTo>
                  <a:cubicBezTo>
                    <a:pt x="3045" y="3407"/>
                    <a:pt x="3347" y="3133"/>
                    <a:pt x="3539" y="2790"/>
                  </a:cubicBezTo>
                  <a:cubicBezTo>
                    <a:pt x="3717" y="2447"/>
                    <a:pt x="3786" y="2049"/>
                    <a:pt x="3704" y="1665"/>
                  </a:cubicBezTo>
                  <a:lnTo>
                    <a:pt x="3704" y="1665"/>
                  </a:lnTo>
                  <a:lnTo>
                    <a:pt x="2565" y="1926"/>
                  </a:lnTo>
                  <a:cubicBezTo>
                    <a:pt x="2565" y="2035"/>
                    <a:pt x="2524" y="2159"/>
                    <a:pt x="2455" y="2255"/>
                  </a:cubicBezTo>
                  <a:cubicBezTo>
                    <a:pt x="2401" y="2351"/>
                    <a:pt x="2318" y="2419"/>
                    <a:pt x="2209" y="2474"/>
                  </a:cubicBezTo>
                  <a:cubicBezTo>
                    <a:pt x="2126" y="2512"/>
                    <a:pt x="2034" y="2533"/>
                    <a:pt x="1942" y="2533"/>
                  </a:cubicBezTo>
                  <a:cubicBezTo>
                    <a:pt x="1866" y="2533"/>
                    <a:pt x="1789" y="2519"/>
                    <a:pt x="1715" y="2488"/>
                  </a:cubicBezTo>
                  <a:cubicBezTo>
                    <a:pt x="1537" y="2433"/>
                    <a:pt x="1399" y="2310"/>
                    <a:pt x="1331" y="2145"/>
                  </a:cubicBezTo>
                  <a:cubicBezTo>
                    <a:pt x="1248" y="1980"/>
                    <a:pt x="1248" y="1802"/>
                    <a:pt x="1317" y="1638"/>
                  </a:cubicBezTo>
                  <a:cubicBezTo>
                    <a:pt x="1386" y="1487"/>
                    <a:pt x="1509" y="1363"/>
                    <a:pt x="1660" y="1295"/>
                  </a:cubicBezTo>
                  <a:cubicBezTo>
                    <a:pt x="1744" y="1253"/>
                    <a:pt x="1836" y="1235"/>
                    <a:pt x="1923" y="1235"/>
                  </a:cubicBezTo>
                  <a:cubicBezTo>
                    <a:pt x="1950" y="1235"/>
                    <a:pt x="1977" y="1237"/>
                    <a:pt x="2003" y="1240"/>
                  </a:cubicBezTo>
                  <a:cubicBezTo>
                    <a:pt x="2126" y="1253"/>
                    <a:pt x="2236" y="1308"/>
                    <a:pt x="2318" y="1391"/>
                  </a:cubicBezTo>
                  <a:lnTo>
                    <a:pt x="3306" y="705"/>
                  </a:lnTo>
                  <a:cubicBezTo>
                    <a:pt x="3100" y="376"/>
                    <a:pt x="2785" y="143"/>
                    <a:pt x="2401" y="47"/>
                  </a:cubicBezTo>
                  <a:cubicBezTo>
                    <a:pt x="2272" y="16"/>
                    <a:pt x="2141" y="0"/>
                    <a:pt x="2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559;p92">
              <a:extLst>
                <a:ext uri="{FF2B5EF4-FFF2-40B4-BE49-F238E27FC236}">
                  <a16:creationId xmlns:a16="http://schemas.microsoft.com/office/drawing/2014/main" id="{18C425C8-86D2-4B03-A4FB-6A3F0C52F3A7}"/>
                </a:ext>
              </a:extLst>
            </p:cNvPr>
            <p:cNvSpPr/>
            <p:nvPr/>
          </p:nvSpPr>
          <p:spPr>
            <a:xfrm>
              <a:off x="5137989" y="2693296"/>
              <a:ext cx="188453" cy="192407"/>
            </a:xfrm>
            <a:custGeom>
              <a:avLst/>
              <a:gdLst/>
              <a:ahLst/>
              <a:cxnLst/>
              <a:rect l="l" t="t" r="r" b="b"/>
              <a:pathLst>
                <a:path w="3622" h="3698" extrusionOk="0">
                  <a:moveTo>
                    <a:pt x="1784" y="885"/>
                  </a:moveTo>
                  <a:cubicBezTo>
                    <a:pt x="1921" y="885"/>
                    <a:pt x="2058" y="912"/>
                    <a:pt x="2168" y="981"/>
                  </a:cubicBezTo>
                  <a:cubicBezTo>
                    <a:pt x="2278" y="1035"/>
                    <a:pt x="2360" y="1131"/>
                    <a:pt x="2401" y="1255"/>
                  </a:cubicBezTo>
                  <a:lnTo>
                    <a:pt x="1167" y="1419"/>
                  </a:lnTo>
                  <a:cubicBezTo>
                    <a:pt x="1194" y="1282"/>
                    <a:pt x="1276" y="1145"/>
                    <a:pt x="1386" y="1049"/>
                  </a:cubicBezTo>
                  <a:cubicBezTo>
                    <a:pt x="1496" y="939"/>
                    <a:pt x="1633" y="885"/>
                    <a:pt x="1784" y="885"/>
                  </a:cubicBezTo>
                  <a:close/>
                  <a:moveTo>
                    <a:pt x="1903" y="1"/>
                  </a:moveTo>
                  <a:cubicBezTo>
                    <a:pt x="1854" y="1"/>
                    <a:pt x="1805" y="3"/>
                    <a:pt x="1756" y="7"/>
                  </a:cubicBezTo>
                  <a:cubicBezTo>
                    <a:pt x="1441" y="20"/>
                    <a:pt x="1126" y="116"/>
                    <a:pt x="838" y="281"/>
                  </a:cubicBezTo>
                  <a:cubicBezTo>
                    <a:pt x="577" y="432"/>
                    <a:pt x="357" y="651"/>
                    <a:pt x="220" y="926"/>
                  </a:cubicBezTo>
                  <a:cubicBezTo>
                    <a:pt x="69" y="1214"/>
                    <a:pt x="1" y="1529"/>
                    <a:pt x="15" y="1858"/>
                  </a:cubicBezTo>
                  <a:cubicBezTo>
                    <a:pt x="42" y="2201"/>
                    <a:pt x="138" y="2530"/>
                    <a:pt x="316" y="2818"/>
                  </a:cubicBezTo>
                  <a:cubicBezTo>
                    <a:pt x="495" y="3093"/>
                    <a:pt x="742" y="3326"/>
                    <a:pt x="1043" y="3477"/>
                  </a:cubicBezTo>
                  <a:cubicBezTo>
                    <a:pt x="1307" y="3628"/>
                    <a:pt x="1606" y="3698"/>
                    <a:pt x="1908" y="3698"/>
                  </a:cubicBezTo>
                  <a:cubicBezTo>
                    <a:pt x="1935" y="3698"/>
                    <a:pt x="1962" y="3697"/>
                    <a:pt x="1990" y="3696"/>
                  </a:cubicBezTo>
                  <a:cubicBezTo>
                    <a:pt x="2237" y="3682"/>
                    <a:pt x="2483" y="3614"/>
                    <a:pt x="2703" y="3504"/>
                  </a:cubicBezTo>
                  <a:cubicBezTo>
                    <a:pt x="2922" y="3408"/>
                    <a:pt x="3114" y="3257"/>
                    <a:pt x="3279" y="3079"/>
                  </a:cubicBezTo>
                  <a:cubicBezTo>
                    <a:pt x="3430" y="2914"/>
                    <a:pt x="3539" y="2709"/>
                    <a:pt x="3594" y="2489"/>
                  </a:cubicBezTo>
                  <a:lnTo>
                    <a:pt x="2566" y="2270"/>
                  </a:lnTo>
                  <a:cubicBezTo>
                    <a:pt x="2511" y="2380"/>
                    <a:pt x="2442" y="2462"/>
                    <a:pt x="2333" y="2517"/>
                  </a:cubicBezTo>
                  <a:cubicBezTo>
                    <a:pt x="2209" y="2585"/>
                    <a:pt x="2086" y="2626"/>
                    <a:pt x="1948" y="2626"/>
                  </a:cubicBezTo>
                  <a:cubicBezTo>
                    <a:pt x="1937" y="2627"/>
                    <a:pt x="1925" y="2627"/>
                    <a:pt x="1914" y="2627"/>
                  </a:cubicBezTo>
                  <a:cubicBezTo>
                    <a:pt x="1626" y="2627"/>
                    <a:pt x="1367" y="2465"/>
                    <a:pt x="1235" y="2201"/>
                  </a:cubicBezTo>
                  <a:lnTo>
                    <a:pt x="3622" y="1913"/>
                  </a:lnTo>
                  <a:cubicBezTo>
                    <a:pt x="3622" y="1557"/>
                    <a:pt x="3539" y="1214"/>
                    <a:pt x="3389" y="885"/>
                  </a:cubicBezTo>
                  <a:cubicBezTo>
                    <a:pt x="3251" y="597"/>
                    <a:pt x="3018" y="363"/>
                    <a:pt x="2744" y="212"/>
                  </a:cubicBezTo>
                  <a:cubicBezTo>
                    <a:pt x="2485" y="71"/>
                    <a:pt x="2196" y="1"/>
                    <a:pt x="19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560;p92">
              <a:extLst>
                <a:ext uri="{FF2B5EF4-FFF2-40B4-BE49-F238E27FC236}">
                  <a16:creationId xmlns:a16="http://schemas.microsoft.com/office/drawing/2014/main" id="{A6D4085A-3D74-48B1-9958-27C413124BB7}"/>
                </a:ext>
              </a:extLst>
            </p:cNvPr>
            <p:cNvSpPr/>
            <p:nvPr/>
          </p:nvSpPr>
          <p:spPr>
            <a:xfrm>
              <a:off x="5339969" y="2648654"/>
              <a:ext cx="118524" cy="258381"/>
            </a:xfrm>
            <a:custGeom>
              <a:avLst/>
              <a:gdLst/>
              <a:ahLst/>
              <a:cxnLst/>
              <a:rect l="l" t="t" r="r" b="b"/>
              <a:pathLst>
                <a:path w="2278" h="4966" extrusionOk="0">
                  <a:moveTo>
                    <a:pt x="960" y="1"/>
                  </a:moveTo>
                  <a:lnTo>
                    <a:pt x="69" y="3251"/>
                  </a:lnTo>
                  <a:cubicBezTo>
                    <a:pt x="0" y="3484"/>
                    <a:pt x="0" y="3731"/>
                    <a:pt x="42" y="3978"/>
                  </a:cubicBezTo>
                  <a:cubicBezTo>
                    <a:pt x="69" y="4184"/>
                    <a:pt x="179" y="4390"/>
                    <a:pt x="316" y="4554"/>
                  </a:cubicBezTo>
                  <a:cubicBezTo>
                    <a:pt x="467" y="4705"/>
                    <a:pt x="672" y="4815"/>
                    <a:pt x="878" y="4870"/>
                  </a:cubicBezTo>
                  <a:cubicBezTo>
                    <a:pt x="1084" y="4938"/>
                    <a:pt x="1303" y="4966"/>
                    <a:pt x="1523" y="4966"/>
                  </a:cubicBezTo>
                  <a:cubicBezTo>
                    <a:pt x="1674" y="4966"/>
                    <a:pt x="1811" y="4938"/>
                    <a:pt x="1934" y="4856"/>
                  </a:cubicBezTo>
                  <a:lnTo>
                    <a:pt x="1948" y="3635"/>
                  </a:lnTo>
                  <a:lnTo>
                    <a:pt x="1948" y="3635"/>
                  </a:lnTo>
                  <a:cubicBezTo>
                    <a:pt x="1890" y="3668"/>
                    <a:pt x="1827" y="3687"/>
                    <a:pt x="1762" y="3687"/>
                  </a:cubicBezTo>
                  <a:cubicBezTo>
                    <a:pt x="1719" y="3687"/>
                    <a:pt x="1676" y="3679"/>
                    <a:pt x="1633" y="3663"/>
                  </a:cubicBezTo>
                  <a:cubicBezTo>
                    <a:pt x="1550" y="3649"/>
                    <a:pt x="1482" y="3580"/>
                    <a:pt x="1441" y="3498"/>
                  </a:cubicBezTo>
                  <a:cubicBezTo>
                    <a:pt x="1413" y="3388"/>
                    <a:pt x="1413" y="3279"/>
                    <a:pt x="1441" y="3183"/>
                  </a:cubicBezTo>
                  <a:lnTo>
                    <a:pt x="2277" y="28"/>
                  </a:lnTo>
                  <a:lnTo>
                    <a:pt x="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561;p92">
              <a:extLst>
                <a:ext uri="{FF2B5EF4-FFF2-40B4-BE49-F238E27FC236}">
                  <a16:creationId xmlns:a16="http://schemas.microsoft.com/office/drawing/2014/main" id="{5338D840-1F06-4904-9F03-B5B17A47B9A2}"/>
                </a:ext>
              </a:extLst>
            </p:cNvPr>
            <p:cNvSpPr/>
            <p:nvPr/>
          </p:nvSpPr>
          <p:spPr>
            <a:xfrm>
              <a:off x="5448451" y="2695065"/>
              <a:ext cx="159888" cy="259265"/>
            </a:xfrm>
            <a:custGeom>
              <a:avLst/>
              <a:gdLst/>
              <a:ahLst/>
              <a:cxnLst/>
              <a:rect l="l" t="t" r="r" b="b"/>
              <a:pathLst>
                <a:path w="3073" h="4983" extrusionOk="0">
                  <a:moveTo>
                    <a:pt x="1797" y="0"/>
                  </a:moveTo>
                  <a:lnTo>
                    <a:pt x="206" y="2976"/>
                  </a:lnTo>
                  <a:cubicBezTo>
                    <a:pt x="82" y="3182"/>
                    <a:pt x="28" y="3415"/>
                    <a:pt x="14" y="3662"/>
                  </a:cubicBezTo>
                  <a:cubicBezTo>
                    <a:pt x="0" y="3882"/>
                    <a:pt x="55" y="4087"/>
                    <a:pt x="165" y="4279"/>
                  </a:cubicBezTo>
                  <a:cubicBezTo>
                    <a:pt x="274" y="4471"/>
                    <a:pt x="439" y="4622"/>
                    <a:pt x="631" y="4718"/>
                  </a:cubicBezTo>
                  <a:cubicBezTo>
                    <a:pt x="823" y="4828"/>
                    <a:pt x="1029" y="4910"/>
                    <a:pt x="1235" y="4951"/>
                  </a:cubicBezTo>
                  <a:cubicBezTo>
                    <a:pt x="1303" y="4972"/>
                    <a:pt x="1375" y="4982"/>
                    <a:pt x="1447" y="4982"/>
                  </a:cubicBezTo>
                  <a:cubicBezTo>
                    <a:pt x="1519" y="4982"/>
                    <a:pt x="1591" y="4972"/>
                    <a:pt x="1660" y="4951"/>
                  </a:cubicBezTo>
                  <a:lnTo>
                    <a:pt x="1948" y="3758"/>
                  </a:lnTo>
                  <a:lnTo>
                    <a:pt x="1948" y="3758"/>
                  </a:lnTo>
                  <a:cubicBezTo>
                    <a:pt x="1904" y="3774"/>
                    <a:pt x="1861" y="3782"/>
                    <a:pt x="1820" y="3782"/>
                  </a:cubicBezTo>
                  <a:cubicBezTo>
                    <a:pt x="1756" y="3782"/>
                    <a:pt x="1696" y="3764"/>
                    <a:pt x="1646" y="3731"/>
                  </a:cubicBezTo>
                  <a:cubicBezTo>
                    <a:pt x="1550" y="3690"/>
                    <a:pt x="1495" y="3607"/>
                    <a:pt x="1495" y="3511"/>
                  </a:cubicBezTo>
                  <a:cubicBezTo>
                    <a:pt x="1481" y="3402"/>
                    <a:pt x="1509" y="3292"/>
                    <a:pt x="1564" y="3196"/>
                  </a:cubicBezTo>
                  <a:lnTo>
                    <a:pt x="3072" y="316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562;p92">
              <a:extLst>
                <a:ext uri="{FF2B5EF4-FFF2-40B4-BE49-F238E27FC236}">
                  <a16:creationId xmlns:a16="http://schemas.microsoft.com/office/drawing/2014/main" id="{9DA19968-F3F3-40DA-ACA2-A095EBC2EA56}"/>
                </a:ext>
              </a:extLst>
            </p:cNvPr>
            <p:cNvSpPr/>
            <p:nvPr/>
          </p:nvSpPr>
          <p:spPr>
            <a:xfrm>
              <a:off x="5553343" y="2848137"/>
              <a:ext cx="193448" cy="196049"/>
            </a:xfrm>
            <a:custGeom>
              <a:avLst/>
              <a:gdLst/>
              <a:ahLst/>
              <a:cxnLst/>
              <a:rect l="l" t="t" r="r" b="b"/>
              <a:pathLst>
                <a:path w="3718" h="3768" extrusionOk="0">
                  <a:moveTo>
                    <a:pt x="2039" y="991"/>
                  </a:moveTo>
                  <a:cubicBezTo>
                    <a:pt x="2064" y="991"/>
                    <a:pt x="2088" y="992"/>
                    <a:pt x="2113" y="995"/>
                  </a:cubicBezTo>
                  <a:cubicBezTo>
                    <a:pt x="2263" y="1008"/>
                    <a:pt x="2387" y="1063"/>
                    <a:pt x="2497" y="1173"/>
                  </a:cubicBezTo>
                  <a:cubicBezTo>
                    <a:pt x="2593" y="1255"/>
                    <a:pt x="2661" y="1379"/>
                    <a:pt x="2689" y="1516"/>
                  </a:cubicBezTo>
                  <a:cubicBezTo>
                    <a:pt x="2716" y="1625"/>
                    <a:pt x="2702" y="1749"/>
                    <a:pt x="2647" y="1859"/>
                  </a:cubicBezTo>
                  <a:lnTo>
                    <a:pt x="1674" y="1091"/>
                  </a:lnTo>
                  <a:cubicBezTo>
                    <a:pt x="1789" y="1022"/>
                    <a:pt x="1913" y="991"/>
                    <a:pt x="2039" y="991"/>
                  </a:cubicBezTo>
                  <a:close/>
                  <a:moveTo>
                    <a:pt x="1838" y="0"/>
                  </a:moveTo>
                  <a:cubicBezTo>
                    <a:pt x="1687" y="0"/>
                    <a:pt x="1536" y="21"/>
                    <a:pt x="1386" y="62"/>
                  </a:cubicBezTo>
                  <a:cubicBezTo>
                    <a:pt x="1084" y="144"/>
                    <a:pt x="796" y="322"/>
                    <a:pt x="576" y="556"/>
                  </a:cubicBezTo>
                  <a:cubicBezTo>
                    <a:pt x="343" y="803"/>
                    <a:pt x="165" y="1104"/>
                    <a:pt x="83" y="1433"/>
                  </a:cubicBezTo>
                  <a:cubicBezTo>
                    <a:pt x="0" y="1749"/>
                    <a:pt x="0" y="2092"/>
                    <a:pt x="83" y="2407"/>
                  </a:cubicBezTo>
                  <a:cubicBezTo>
                    <a:pt x="179" y="2723"/>
                    <a:pt x="343" y="3011"/>
                    <a:pt x="590" y="3244"/>
                  </a:cubicBezTo>
                  <a:cubicBezTo>
                    <a:pt x="768" y="3408"/>
                    <a:pt x="974" y="3546"/>
                    <a:pt x="1207" y="3642"/>
                  </a:cubicBezTo>
                  <a:cubicBezTo>
                    <a:pt x="1404" y="3715"/>
                    <a:pt x="1623" y="3767"/>
                    <a:pt x="1844" y="3767"/>
                  </a:cubicBezTo>
                  <a:cubicBezTo>
                    <a:pt x="1870" y="3767"/>
                    <a:pt x="1895" y="3766"/>
                    <a:pt x="1921" y="3765"/>
                  </a:cubicBezTo>
                  <a:cubicBezTo>
                    <a:pt x="2140" y="3765"/>
                    <a:pt x="2373" y="3710"/>
                    <a:pt x="2565" y="3600"/>
                  </a:cubicBezTo>
                  <a:lnTo>
                    <a:pt x="2003" y="2695"/>
                  </a:lnTo>
                  <a:cubicBezTo>
                    <a:pt x="1955" y="2716"/>
                    <a:pt x="1900" y="2726"/>
                    <a:pt x="1843" y="2726"/>
                  </a:cubicBezTo>
                  <a:cubicBezTo>
                    <a:pt x="1787" y="2726"/>
                    <a:pt x="1728" y="2716"/>
                    <a:pt x="1674" y="2695"/>
                  </a:cubicBezTo>
                  <a:cubicBezTo>
                    <a:pt x="1550" y="2654"/>
                    <a:pt x="1427" y="2572"/>
                    <a:pt x="1331" y="2476"/>
                  </a:cubicBezTo>
                  <a:cubicBezTo>
                    <a:pt x="1221" y="2380"/>
                    <a:pt x="1152" y="2243"/>
                    <a:pt x="1125" y="2105"/>
                  </a:cubicBezTo>
                  <a:cubicBezTo>
                    <a:pt x="1098" y="1968"/>
                    <a:pt x="1111" y="1817"/>
                    <a:pt x="1152" y="1680"/>
                  </a:cubicBezTo>
                  <a:lnTo>
                    <a:pt x="2990" y="3216"/>
                  </a:lnTo>
                  <a:cubicBezTo>
                    <a:pt x="3265" y="2970"/>
                    <a:pt x="3457" y="2668"/>
                    <a:pt x="3594" y="2339"/>
                  </a:cubicBezTo>
                  <a:cubicBezTo>
                    <a:pt x="3704" y="2037"/>
                    <a:pt x="3717" y="1721"/>
                    <a:pt x="3649" y="1406"/>
                  </a:cubicBezTo>
                  <a:cubicBezTo>
                    <a:pt x="3553" y="1077"/>
                    <a:pt x="3374" y="775"/>
                    <a:pt x="3127" y="556"/>
                  </a:cubicBezTo>
                  <a:cubicBezTo>
                    <a:pt x="2894" y="322"/>
                    <a:pt x="2606" y="158"/>
                    <a:pt x="2291" y="62"/>
                  </a:cubicBezTo>
                  <a:cubicBezTo>
                    <a:pt x="2140" y="21"/>
                    <a:pt x="1989" y="0"/>
                    <a:pt x="18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563;p92">
              <a:extLst>
                <a:ext uri="{FF2B5EF4-FFF2-40B4-BE49-F238E27FC236}">
                  <a16:creationId xmlns:a16="http://schemas.microsoft.com/office/drawing/2014/main" id="{136881A8-5385-4049-B342-D4E314CD507A}"/>
                </a:ext>
              </a:extLst>
            </p:cNvPr>
            <p:cNvSpPr/>
            <p:nvPr/>
          </p:nvSpPr>
          <p:spPr>
            <a:xfrm>
              <a:off x="5646112" y="2989034"/>
              <a:ext cx="231273" cy="246986"/>
            </a:xfrm>
            <a:custGeom>
              <a:avLst/>
              <a:gdLst/>
              <a:ahLst/>
              <a:cxnLst/>
              <a:rect l="l" t="t" r="r" b="b"/>
              <a:pathLst>
                <a:path w="4445" h="4747" extrusionOk="0">
                  <a:moveTo>
                    <a:pt x="3182" y="1"/>
                  </a:moveTo>
                  <a:lnTo>
                    <a:pt x="0" y="1496"/>
                  </a:lnTo>
                  <a:lnTo>
                    <a:pt x="563" y="2730"/>
                  </a:lnTo>
                  <a:lnTo>
                    <a:pt x="2044" y="2058"/>
                  </a:lnTo>
                  <a:cubicBezTo>
                    <a:pt x="2164" y="1986"/>
                    <a:pt x="2304" y="1946"/>
                    <a:pt x="2457" y="1946"/>
                  </a:cubicBezTo>
                  <a:cubicBezTo>
                    <a:pt x="2479" y="1946"/>
                    <a:pt x="2501" y="1947"/>
                    <a:pt x="2524" y="1949"/>
                  </a:cubicBezTo>
                  <a:cubicBezTo>
                    <a:pt x="2647" y="1962"/>
                    <a:pt x="2757" y="2058"/>
                    <a:pt x="2798" y="2182"/>
                  </a:cubicBezTo>
                  <a:cubicBezTo>
                    <a:pt x="2853" y="2291"/>
                    <a:pt x="2853" y="2429"/>
                    <a:pt x="2785" y="2552"/>
                  </a:cubicBezTo>
                  <a:cubicBezTo>
                    <a:pt x="2689" y="2675"/>
                    <a:pt x="2551" y="2785"/>
                    <a:pt x="2387" y="2840"/>
                  </a:cubicBezTo>
                  <a:lnTo>
                    <a:pt x="933" y="3485"/>
                  </a:lnTo>
                  <a:lnTo>
                    <a:pt x="1523" y="4747"/>
                  </a:lnTo>
                  <a:lnTo>
                    <a:pt x="3128" y="3992"/>
                  </a:lnTo>
                  <a:cubicBezTo>
                    <a:pt x="3662" y="3745"/>
                    <a:pt x="4033" y="3457"/>
                    <a:pt x="4238" y="3114"/>
                  </a:cubicBezTo>
                  <a:cubicBezTo>
                    <a:pt x="4444" y="2771"/>
                    <a:pt x="4444" y="2346"/>
                    <a:pt x="4266" y="1990"/>
                  </a:cubicBezTo>
                  <a:cubicBezTo>
                    <a:pt x="4115" y="1702"/>
                    <a:pt x="3882" y="1482"/>
                    <a:pt x="3594" y="1345"/>
                  </a:cubicBezTo>
                  <a:lnTo>
                    <a:pt x="3827" y="1235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564;p92">
              <a:extLst>
                <a:ext uri="{FF2B5EF4-FFF2-40B4-BE49-F238E27FC236}">
                  <a16:creationId xmlns:a16="http://schemas.microsoft.com/office/drawing/2014/main" id="{F85EC711-7F9D-48F4-9199-43D6CE163D2C}"/>
                </a:ext>
              </a:extLst>
            </p:cNvPr>
            <p:cNvSpPr/>
            <p:nvPr/>
          </p:nvSpPr>
          <p:spPr>
            <a:xfrm>
              <a:off x="5719630" y="3205998"/>
              <a:ext cx="226226" cy="165611"/>
            </a:xfrm>
            <a:custGeom>
              <a:avLst/>
              <a:gdLst/>
              <a:ahLst/>
              <a:cxnLst/>
              <a:rect l="l" t="t" r="r" b="b"/>
              <a:pathLst>
                <a:path w="4348" h="3183" extrusionOk="0">
                  <a:moveTo>
                    <a:pt x="3552" y="0"/>
                  </a:moveTo>
                  <a:lnTo>
                    <a:pt x="2510" y="151"/>
                  </a:lnTo>
                  <a:lnTo>
                    <a:pt x="2565" y="686"/>
                  </a:lnTo>
                  <a:lnTo>
                    <a:pt x="1605" y="659"/>
                  </a:lnTo>
                  <a:cubicBezTo>
                    <a:pt x="1440" y="659"/>
                    <a:pt x="1276" y="659"/>
                    <a:pt x="1125" y="673"/>
                  </a:cubicBezTo>
                  <a:cubicBezTo>
                    <a:pt x="686" y="714"/>
                    <a:pt x="384" y="851"/>
                    <a:pt x="233" y="1070"/>
                  </a:cubicBezTo>
                  <a:cubicBezTo>
                    <a:pt x="55" y="1358"/>
                    <a:pt x="0" y="1687"/>
                    <a:pt x="55" y="2017"/>
                  </a:cubicBezTo>
                  <a:cubicBezTo>
                    <a:pt x="82" y="2264"/>
                    <a:pt x="151" y="2510"/>
                    <a:pt x="274" y="2730"/>
                  </a:cubicBezTo>
                  <a:cubicBezTo>
                    <a:pt x="398" y="2922"/>
                    <a:pt x="576" y="3073"/>
                    <a:pt x="782" y="3182"/>
                  </a:cubicBezTo>
                  <a:lnTo>
                    <a:pt x="1687" y="2744"/>
                  </a:lnTo>
                  <a:cubicBezTo>
                    <a:pt x="1495" y="2675"/>
                    <a:pt x="1358" y="2510"/>
                    <a:pt x="1330" y="2318"/>
                  </a:cubicBezTo>
                  <a:cubicBezTo>
                    <a:pt x="1317" y="2209"/>
                    <a:pt x="1344" y="2099"/>
                    <a:pt x="1426" y="2017"/>
                  </a:cubicBezTo>
                  <a:cubicBezTo>
                    <a:pt x="1509" y="1934"/>
                    <a:pt x="1618" y="1880"/>
                    <a:pt x="1742" y="1880"/>
                  </a:cubicBezTo>
                  <a:lnTo>
                    <a:pt x="1852" y="1880"/>
                  </a:lnTo>
                  <a:lnTo>
                    <a:pt x="2688" y="1893"/>
                  </a:lnTo>
                  <a:lnTo>
                    <a:pt x="2798" y="2840"/>
                  </a:lnTo>
                  <a:lnTo>
                    <a:pt x="3868" y="2606"/>
                  </a:lnTo>
                  <a:lnTo>
                    <a:pt x="3786" y="1934"/>
                  </a:lnTo>
                  <a:lnTo>
                    <a:pt x="3786" y="1934"/>
                  </a:lnTo>
                  <a:lnTo>
                    <a:pt x="4348" y="1948"/>
                  </a:lnTo>
                  <a:lnTo>
                    <a:pt x="4348" y="1948"/>
                  </a:lnTo>
                  <a:lnTo>
                    <a:pt x="4156" y="741"/>
                  </a:lnTo>
                  <a:lnTo>
                    <a:pt x="3635" y="727"/>
                  </a:lnTo>
                  <a:lnTo>
                    <a:pt x="35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565;p92">
              <a:extLst>
                <a:ext uri="{FF2B5EF4-FFF2-40B4-BE49-F238E27FC236}">
                  <a16:creationId xmlns:a16="http://schemas.microsoft.com/office/drawing/2014/main" id="{D7CE5258-358D-4B85-BE7B-D5E12B7E8E5C}"/>
                </a:ext>
              </a:extLst>
            </p:cNvPr>
            <p:cNvSpPr/>
            <p:nvPr/>
          </p:nvSpPr>
          <p:spPr>
            <a:xfrm>
              <a:off x="4637774" y="3236696"/>
              <a:ext cx="1176815" cy="834249"/>
            </a:xfrm>
            <a:custGeom>
              <a:avLst/>
              <a:gdLst/>
              <a:ahLst/>
              <a:cxnLst/>
              <a:rect l="l" t="t" r="r" b="b"/>
              <a:pathLst>
                <a:path w="22618" h="16034" extrusionOk="0">
                  <a:moveTo>
                    <a:pt x="1084" y="0"/>
                  </a:moveTo>
                  <a:lnTo>
                    <a:pt x="1084" y="0"/>
                  </a:lnTo>
                  <a:cubicBezTo>
                    <a:pt x="0" y="5610"/>
                    <a:pt x="3265" y="11151"/>
                    <a:pt x="8682" y="12948"/>
                  </a:cubicBezTo>
                  <a:cubicBezTo>
                    <a:pt x="9354" y="13181"/>
                    <a:pt x="9752" y="13839"/>
                    <a:pt x="9629" y="14539"/>
                  </a:cubicBezTo>
                  <a:cubicBezTo>
                    <a:pt x="9615" y="14690"/>
                    <a:pt x="9505" y="14813"/>
                    <a:pt x="9354" y="14854"/>
                  </a:cubicBezTo>
                  <a:cubicBezTo>
                    <a:pt x="9272" y="15170"/>
                    <a:pt x="9245" y="15499"/>
                    <a:pt x="9258" y="15828"/>
                  </a:cubicBezTo>
                  <a:cubicBezTo>
                    <a:pt x="9437" y="15855"/>
                    <a:pt x="9601" y="15897"/>
                    <a:pt x="9779" y="15924"/>
                  </a:cubicBezTo>
                  <a:lnTo>
                    <a:pt x="10026" y="15965"/>
                  </a:lnTo>
                  <a:cubicBezTo>
                    <a:pt x="10232" y="15993"/>
                    <a:pt x="10424" y="16006"/>
                    <a:pt x="10630" y="16034"/>
                  </a:cubicBezTo>
                  <a:cubicBezTo>
                    <a:pt x="10630" y="15718"/>
                    <a:pt x="10671" y="15403"/>
                    <a:pt x="10753" y="15101"/>
                  </a:cubicBezTo>
                  <a:lnTo>
                    <a:pt x="10671" y="15101"/>
                  </a:lnTo>
                  <a:cubicBezTo>
                    <a:pt x="10438" y="15074"/>
                    <a:pt x="10287" y="14868"/>
                    <a:pt x="10328" y="14648"/>
                  </a:cubicBezTo>
                  <a:lnTo>
                    <a:pt x="10328" y="14580"/>
                  </a:lnTo>
                  <a:cubicBezTo>
                    <a:pt x="10397" y="14168"/>
                    <a:pt x="10644" y="13812"/>
                    <a:pt x="11000" y="13606"/>
                  </a:cubicBezTo>
                  <a:cubicBezTo>
                    <a:pt x="11220" y="13469"/>
                    <a:pt x="11453" y="13400"/>
                    <a:pt x="11713" y="13387"/>
                  </a:cubicBezTo>
                  <a:cubicBezTo>
                    <a:pt x="17446" y="13167"/>
                    <a:pt x="22110" y="8710"/>
                    <a:pt x="22617" y="2990"/>
                  </a:cubicBezTo>
                  <a:lnTo>
                    <a:pt x="22617" y="2990"/>
                  </a:lnTo>
                  <a:lnTo>
                    <a:pt x="11521" y="12289"/>
                  </a:lnTo>
                  <a:cubicBezTo>
                    <a:pt x="11429" y="12366"/>
                    <a:pt x="11325" y="12400"/>
                    <a:pt x="11223" y="12400"/>
                  </a:cubicBezTo>
                  <a:cubicBezTo>
                    <a:pt x="10960" y="12400"/>
                    <a:pt x="10718" y="12174"/>
                    <a:pt x="10767" y="11878"/>
                  </a:cubicBezTo>
                  <a:lnTo>
                    <a:pt x="11576" y="6803"/>
                  </a:lnTo>
                  <a:lnTo>
                    <a:pt x="10890" y="6693"/>
                  </a:lnTo>
                  <a:lnTo>
                    <a:pt x="10067" y="11823"/>
                  </a:lnTo>
                  <a:cubicBezTo>
                    <a:pt x="10026" y="12061"/>
                    <a:pt x="9823" y="12201"/>
                    <a:pt x="9616" y="12201"/>
                  </a:cubicBezTo>
                  <a:cubicBezTo>
                    <a:pt x="9478" y="12201"/>
                    <a:pt x="9338" y="12139"/>
                    <a:pt x="9245" y="12001"/>
                  </a:cubicBezTo>
                  <a:lnTo>
                    <a:pt x="10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566;p92">
              <a:extLst>
                <a:ext uri="{FF2B5EF4-FFF2-40B4-BE49-F238E27FC236}">
                  <a16:creationId xmlns:a16="http://schemas.microsoft.com/office/drawing/2014/main" id="{C54A14C1-C198-4905-AE54-C2618B96CB98}"/>
                </a:ext>
              </a:extLst>
            </p:cNvPr>
            <p:cNvSpPr/>
            <p:nvPr/>
          </p:nvSpPr>
          <p:spPr>
            <a:xfrm>
              <a:off x="4800471" y="2933466"/>
              <a:ext cx="909224" cy="908444"/>
            </a:xfrm>
            <a:custGeom>
              <a:avLst/>
              <a:gdLst/>
              <a:ahLst/>
              <a:cxnLst/>
              <a:rect l="l" t="t" r="r" b="b"/>
              <a:pathLst>
                <a:path w="17475" h="17460" extrusionOk="0">
                  <a:moveTo>
                    <a:pt x="7818" y="4224"/>
                  </a:moveTo>
                  <a:lnTo>
                    <a:pt x="7818" y="4224"/>
                  </a:lnTo>
                  <a:cubicBezTo>
                    <a:pt x="8106" y="4950"/>
                    <a:pt x="8573" y="5554"/>
                    <a:pt x="9162" y="5636"/>
                  </a:cubicBezTo>
                  <a:cubicBezTo>
                    <a:pt x="9208" y="5643"/>
                    <a:pt x="9254" y="5646"/>
                    <a:pt x="9300" y="5646"/>
                  </a:cubicBezTo>
                  <a:cubicBezTo>
                    <a:pt x="9944" y="5646"/>
                    <a:pt x="10610" y="5036"/>
                    <a:pt x="11096" y="4306"/>
                  </a:cubicBezTo>
                  <a:lnTo>
                    <a:pt x="11096" y="4306"/>
                  </a:lnTo>
                  <a:cubicBezTo>
                    <a:pt x="10726" y="5170"/>
                    <a:pt x="10589" y="6130"/>
                    <a:pt x="11055" y="6651"/>
                  </a:cubicBezTo>
                  <a:cubicBezTo>
                    <a:pt x="11320" y="6939"/>
                    <a:pt x="11748" y="7059"/>
                    <a:pt x="12234" y="7059"/>
                  </a:cubicBezTo>
                  <a:cubicBezTo>
                    <a:pt x="12604" y="7059"/>
                    <a:pt x="13009" y="6989"/>
                    <a:pt x="13401" y="6871"/>
                  </a:cubicBezTo>
                  <a:lnTo>
                    <a:pt x="13401" y="6871"/>
                  </a:lnTo>
                  <a:cubicBezTo>
                    <a:pt x="12550" y="7296"/>
                    <a:pt x="11837" y="7940"/>
                    <a:pt x="11851" y="8640"/>
                  </a:cubicBezTo>
                  <a:cubicBezTo>
                    <a:pt x="11864" y="9339"/>
                    <a:pt x="12632" y="9943"/>
                    <a:pt x="13497" y="10313"/>
                  </a:cubicBezTo>
                  <a:cubicBezTo>
                    <a:pt x="13170" y="10239"/>
                    <a:pt x="12836" y="10195"/>
                    <a:pt x="12522" y="10195"/>
                  </a:cubicBezTo>
                  <a:cubicBezTo>
                    <a:pt x="11966" y="10195"/>
                    <a:pt x="11473" y="10333"/>
                    <a:pt x="11192" y="10684"/>
                  </a:cubicBezTo>
                  <a:cubicBezTo>
                    <a:pt x="10753" y="11232"/>
                    <a:pt x="10945" y="12179"/>
                    <a:pt x="11371" y="13029"/>
                  </a:cubicBezTo>
                  <a:cubicBezTo>
                    <a:pt x="10863" y="12336"/>
                    <a:pt x="10189" y="11788"/>
                    <a:pt x="9558" y="11788"/>
                  </a:cubicBezTo>
                  <a:cubicBezTo>
                    <a:pt x="9490" y="11788"/>
                    <a:pt x="9422" y="11795"/>
                    <a:pt x="9354" y="11808"/>
                  </a:cubicBezTo>
                  <a:cubicBezTo>
                    <a:pt x="8669" y="11945"/>
                    <a:pt x="8202" y="12796"/>
                    <a:pt x="7983" y="13715"/>
                  </a:cubicBezTo>
                  <a:cubicBezTo>
                    <a:pt x="8038" y="12768"/>
                    <a:pt x="7846" y="11822"/>
                    <a:pt x="7229" y="11479"/>
                  </a:cubicBezTo>
                  <a:cubicBezTo>
                    <a:pt x="7064" y="11386"/>
                    <a:pt x="6878" y="11344"/>
                    <a:pt x="6678" y="11344"/>
                  </a:cubicBezTo>
                  <a:cubicBezTo>
                    <a:pt x="6143" y="11344"/>
                    <a:pt x="5511" y="11642"/>
                    <a:pt x="4952" y="12041"/>
                  </a:cubicBezTo>
                  <a:cubicBezTo>
                    <a:pt x="5610" y="11356"/>
                    <a:pt x="6076" y="10519"/>
                    <a:pt x="5816" y="9861"/>
                  </a:cubicBezTo>
                  <a:cubicBezTo>
                    <a:pt x="5569" y="9216"/>
                    <a:pt x="4650" y="8901"/>
                    <a:pt x="3704" y="8832"/>
                  </a:cubicBezTo>
                  <a:cubicBezTo>
                    <a:pt x="4650" y="8736"/>
                    <a:pt x="5542" y="8379"/>
                    <a:pt x="5775" y="7721"/>
                  </a:cubicBezTo>
                  <a:cubicBezTo>
                    <a:pt x="6008" y="7063"/>
                    <a:pt x="5500" y="6226"/>
                    <a:pt x="4828" y="5568"/>
                  </a:cubicBezTo>
                  <a:lnTo>
                    <a:pt x="4828" y="5568"/>
                  </a:lnTo>
                  <a:cubicBezTo>
                    <a:pt x="5376" y="5942"/>
                    <a:pt x="5990" y="6202"/>
                    <a:pt x="6517" y="6202"/>
                  </a:cubicBezTo>
                  <a:cubicBezTo>
                    <a:pt x="6742" y="6202"/>
                    <a:pt x="6952" y="6155"/>
                    <a:pt x="7133" y="6048"/>
                  </a:cubicBezTo>
                  <a:cubicBezTo>
                    <a:pt x="7640" y="5746"/>
                    <a:pt x="7832" y="5005"/>
                    <a:pt x="7818" y="4224"/>
                  </a:cubicBezTo>
                  <a:close/>
                  <a:moveTo>
                    <a:pt x="8875" y="1"/>
                  </a:moveTo>
                  <a:cubicBezTo>
                    <a:pt x="8233" y="1"/>
                    <a:pt x="7673" y="470"/>
                    <a:pt x="7585" y="1124"/>
                  </a:cubicBezTo>
                  <a:lnTo>
                    <a:pt x="7462" y="2002"/>
                  </a:lnTo>
                  <a:cubicBezTo>
                    <a:pt x="7448" y="2125"/>
                    <a:pt x="7434" y="2248"/>
                    <a:pt x="7448" y="2372"/>
                  </a:cubicBezTo>
                  <a:cubicBezTo>
                    <a:pt x="7393" y="2262"/>
                    <a:pt x="7338" y="2139"/>
                    <a:pt x="7270" y="2029"/>
                  </a:cubicBezTo>
                  <a:lnTo>
                    <a:pt x="6817" y="1275"/>
                  </a:lnTo>
                  <a:cubicBezTo>
                    <a:pt x="6574" y="870"/>
                    <a:pt x="6148" y="648"/>
                    <a:pt x="5709" y="648"/>
                  </a:cubicBezTo>
                  <a:cubicBezTo>
                    <a:pt x="5479" y="648"/>
                    <a:pt x="5246" y="709"/>
                    <a:pt x="5034" y="836"/>
                  </a:cubicBezTo>
                  <a:lnTo>
                    <a:pt x="3525" y="1727"/>
                  </a:lnTo>
                  <a:cubicBezTo>
                    <a:pt x="2908" y="2098"/>
                    <a:pt x="2702" y="2907"/>
                    <a:pt x="3073" y="3524"/>
                  </a:cubicBezTo>
                  <a:lnTo>
                    <a:pt x="3525" y="4278"/>
                  </a:lnTo>
                  <a:cubicBezTo>
                    <a:pt x="3676" y="4525"/>
                    <a:pt x="3868" y="4758"/>
                    <a:pt x="4088" y="4964"/>
                  </a:cubicBezTo>
                  <a:cubicBezTo>
                    <a:pt x="3841" y="4800"/>
                    <a:pt x="3580" y="4662"/>
                    <a:pt x="3292" y="4553"/>
                  </a:cubicBezTo>
                  <a:lnTo>
                    <a:pt x="2469" y="4278"/>
                  </a:lnTo>
                  <a:cubicBezTo>
                    <a:pt x="2327" y="4230"/>
                    <a:pt x="2183" y="4207"/>
                    <a:pt x="2041" y="4207"/>
                  </a:cubicBezTo>
                  <a:cubicBezTo>
                    <a:pt x="1498" y="4207"/>
                    <a:pt x="995" y="4544"/>
                    <a:pt x="810" y="5088"/>
                  </a:cubicBezTo>
                  <a:lnTo>
                    <a:pt x="234" y="6747"/>
                  </a:lnTo>
                  <a:cubicBezTo>
                    <a:pt x="0" y="7419"/>
                    <a:pt x="371" y="8160"/>
                    <a:pt x="1043" y="8407"/>
                  </a:cubicBezTo>
                  <a:lnTo>
                    <a:pt x="1879" y="8681"/>
                  </a:lnTo>
                  <a:cubicBezTo>
                    <a:pt x="2167" y="8777"/>
                    <a:pt x="2456" y="8832"/>
                    <a:pt x="2757" y="8859"/>
                  </a:cubicBezTo>
                  <a:cubicBezTo>
                    <a:pt x="2456" y="8887"/>
                    <a:pt x="2167" y="8955"/>
                    <a:pt x="1879" y="9051"/>
                  </a:cubicBezTo>
                  <a:lnTo>
                    <a:pt x="1070" y="9381"/>
                  </a:lnTo>
                  <a:cubicBezTo>
                    <a:pt x="398" y="9641"/>
                    <a:pt x="55" y="10396"/>
                    <a:pt x="316" y="11068"/>
                  </a:cubicBezTo>
                  <a:lnTo>
                    <a:pt x="961" y="12700"/>
                  </a:lnTo>
                  <a:cubicBezTo>
                    <a:pt x="1163" y="13221"/>
                    <a:pt x="1662" y="13536"/>
                    <a:pt x="2189" y="13536"/>
                  </a:cubicBezTo>
                  <a:cubicBezTo>
                    <a:pt x="2342" y="13536"/>
                    <a:pt x="2497" y="13510"/>
                    <a:pt x="2648" y="13454"/>
                  </a:cubicBezTo>
                  <a:lnTo>
                    <a:pt x="3457" y="13125"/>
                  </a:lnTo>
                  <a:cubicBezTo>
                    <a:pt x="3745" y="13015"/>
                    <a:pt x="4005" y="12864"/>
                    <a:pt x="4239" y="12686"/>
                  </a:cubicBezTo>
                  <a:lnTo>
                    <a:pt x="4239" y="12686"/>
                  </a:lnTo>
                  <a:cubicBezTo>
                    <a:pt x="4033" y="12905"/>
                    <a:pt x="3854" y="13139"/>
                    <a:pt x="3704" y="13399"/>
                  </a:cubicBezTo>
                  <a:lnTo>
                    <a:pt x="3278" y="14181"/>
                  </a:lnTo>
                  <a:cubicBezTo>
                    <a:pt x="2936" y="14812"/>
                    <a:pt x="3169" y="15594"/>
                    <a:pt x="3800" y="15950"/>
                  </a:cubicBezTo>
                  <a:lnTo>
                    <a:pt x="5336" y="16787"/>
                  </a:lnTo>
                  <a:cubicBezTo>
                    <a:pt x="5534" y="16895"/>
                    <a:pt x="5748" y="16946"/>
                    <a:pt x="5960" y="16946"/>
                  </a:cubicBezTo>
                  <a:cubicBezTo>
                    <a:pt x="6422" y="16946"/>
                    <a:pt x="6870" y="16703"/>
                    <a:pt x="7105" y="16279"/>
                  </a:cubicBezTo>
                  <a:lnTo>
                    <a:pt x="7530" y="15498"/>
                  </a:lnTo>
                  <a:cubicBezTo>
                    <a:pt x="7667" y="15237"/>
                    <a:pt x="7777" y="14949"/>
                    <a:pt x="7846" y="14661"/>
                  </a:cubicBezTo>
                  <a:lnTo>
                    <a:pt x="7846" y="14661"/>
                  </a:lnTo>
                  <a:cubicBezTo>
                    <a:pt x="7818" y="14963"/>
                    <a:pt x="7832" y="15265"/>
                    <a:pt x="7887" y="15553"/>
                  </a:cubicBezTo>
                  <a:lnTo>
                    <a:pt x="8065" y="16417"/>
                  </a:lnTo>
                  <a:cubicBezTo>
                    <a:pt x="8185" y="17027"/>
                    <a:pt x="8722" y="17460"/>
                    <a:pt x="9331" y="17460"/>
                  </a:cubicBezTo>
                  <a:cubicBezTo>
                    <a:pt x="9420" y="17460"/>
                    <a:pt x="9511" y="17451"/>
                    <a:pt x="9601" y="17432"/>
                  </a:cubicBezTo>
                  <a:lnTo>
                    <a:pt x="11329" y="17089"/>
                  </a:lnTo>
                  <a:cubicBezTo>
                    <a:pt x="12029" y="16952"/>
                    <a:pt x="12482" y="16252"/>
                    <a:pt x="12344" y="15553"/>
                  </a:cubicBezTo>
                  <a:lnTo>
                    <a:pt x="12166" y="14688"/>
                  </a:lnTo>
                  <a:cubicBezTo>
                    <a:pt x="12111" y="14400"/>
                    <a:pt x="12002" y="14112"/>
                    <a:pt x="11864" y="13852"/>
                  </a:cubicBezTo>
                  <a:lnTo>
                    <a:pt x="11864" y="13852"/>
                  </a:lnTo>
                  <a:cubicBezTo>
                    <a:pt x="12043" y="14085"/>
                    <a:pt x="12248" y="14304"/>
                    <a:pt x="12482" y="14496"/>
                  </a:cubicBezTo>
                  <a:lnTo>
                    <a:pt x="13167" y="15045"/>
                  </a:lnTo>
                  <a:cubicBezTo>
                    <a:pt x="13407" y="15238"/>
                    <a:pt x="13694" y="15331"/>
                    <a:pt x="13979" y="15331"/>
                  </a:cubicBezTo>
                  <a:cubicBezTo>
                    <a:pt x="14364" y="15331"/>
                    <a:pt x="14745" y="15162"/>
                    <a:pt x="15005" y="14839"/>
                  </a:cubicBezTo>
                  <a:lnTo>
                    <a:pt x="16089" y="13468"/>
                  </a:lnTo>
                  <a:cubicBezTo>
                    <a:pt x="16555" y="12892"/>
                    <a:pt x="16459" y="12055"/>
                    <a:pt x="15883" y="11616"/>
                  </a:cubicBezTo>
                  <a:lnTo>
                    <a:pt x="15197" y="11068"/>
                  </a:lnTo>
                  <a:cubicBezTo>
                    <a:pt x="14964" y="10889"/>
                    <a:pt x="14704" y="10738"/>
                    <a:pt x="14415" y="10615"/>
                  </a:cubicBezTo>
                  <a:lnTo>
                    <a:pt x="14415" y="10615"/>
                  </a:lnTo>
                  <a:cubicBezTo>
                    <a:pt x="14717" y="10684"/>
                    <a:pt x="15005" y="10725"/>
                    <a:pt x="15307" y="10725"/>
                  </a:cubicBezTo>
                  <a:lnTo>
                    <a:pt x="16185" y="10697"/>
                  </a:lnTo>
                  <a:cubicBezTo>
                    <a:pt x="16898" y="10670"/>
                    <a:pt x="17474" y="10066"/>
                    <a:pt x="17447" y="9353"/>
                  </a:cubicBezTo>
                  <a:lnTo>
                    <a:pt x="17392" y="7598"/>
                  </a:lnTo>
                  <a:cubicBezTo>
                    <a:pt x="17365" y="6888"/>
                    <a:pt x="16802" y="6335"/>
                    <a:pt x="16111" y="6335"/>
                  </a:cubicBezTo>
                  <a:cubicBezTo>
                    <a:pt x="16095" y="6335"/>
                    <a:pt x="16078" y="6335"/>
                    <a:pt x="16061" y="6336"/>
                  </a:cubicBezTo>
                  <a:lnTo>
                    <a:pt x="15184" y="6363"/>
                  </a:lnTo>
                  <a:cubicBezTo>
                    <a:pt x="14882" y="6377"/>
                    <a:pt x="14580" y="6432"/>
                    <a:pt x="14292" y="6514"/>
                  </a:cubicBezTo>
                  <a:cubicBezTo>
                    <a:pt x="14566" y="6377"/>
                    <a:pt x="14813" y="6212"/>
                    <a:pt x="15046" y="6020"/>
                  </a:cubicBezTo>
                  <a:lnTo>
                    <a:pt x="15691" y="5430"/>
                  </a:lnTo>
                  <a:cubicBezTo>
                    <a:pt x="16226" y="4950"/>
                    <a:pt x="16267" y="4128"/>
                    <a:pt x="15801" y="3593"/>
                  </a:cubicBezTo>
                  <a:lnTo>
                    <a:pt x="14621" y="2276"/>
                  </a:lnTo>
                  <a:cubicBezTo>
                    <a:pt x="14363" y="1996"/>
                    <a:pt x="14006" y="1850"/>
                    <a:pt x="13648" y="1850"/>
                  </a:cubicBezTo>
                  <a:cubicBezTo>
                    <a:pt x="13340" y="1850"/>
                    <a:pt x="13031" y="1958"/>
                    <a:pt x="12783" y="2180"/>
                  </a:cubicBezTo>
                  <a:lnTo>
                    <a:pt x="12111" y="2770"/>
                  </a:lnTo>
                  <a:cubicBezTo>
                    <a:pt x="11892" y="2975"/>
                    <a:pt x="11700" y="3209"/>
                    <a:pt x="11535" y="3455"/>
                  </a:cubicBezTo>
                  <a:cubicBezTo>
                    <a:pt x="11659" y="3181"/>
                    <a:pt x="11741" y="2893"/>
                    <a:pt x="11796" y="2591"/>
                  </a:cubicBezTo>
                  <a:lnTo>
                    <a:pt x="11919" y="1727"/>
                  </a:lnTo>
                  <a:cubicBezTo>
                    <a:pt x="12002" y="1014"/>
                    <a:pt x="11508" y="356"/>
                    <a:pt x="10795" y="260"/>
                  </a:cubicBezTo>
                  <a:lnTo>
                    <a:pt x="9053" y="13"/>
                  </a:lnTo>
                  <a:cubicBezTo>
                    <a:pt x="8993" y="5"/>
                    <a:pt x="8934" y="1"/>
                    <a:pt x="8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67;p92">
              <a:extLst>
                <a:ext uri="{FF2B5EF4-FFF2-40B4-BE49-F238E27FC236}">
                  <a16:creationId xmlns:a16="http://schemas.microsoft.com/office/drawing/2014/main" id="{28776CBA-8CE4-4CBF-A854-9F949022E9DC}"/>
                </a:ext>
              </a:extLst>
            </p:cNvPr>
            <p:cNvSpPr/>
            <p:nvPr/>
          </p:nvSpPr>
          <p:spPr>
            <a:xfrm>
              <a:off x="5277169" y="3000480"/>
              <a:ext cx="32155" cy="226278"/>
            </a:xfrm>
            <a:custGeom>
              <a:avLst/>
              <a:gdLst/>
              <a:ahLst/>
              <a:cxnLst/>
              <a:rect l="l" t="t" r="r" b="b"/>
              <a:pathLst>
                <a:path w="618" h="4349" fill="none" extrusionOk="0">
                  <a:moveTo>
                    <a:pt x="0" y="4348"/>
                  </a:moveTo>
                  <a:lnTo>
                    <a:pt x="618" y="0"/>
                  </a:lnTo>
                </a:path>
              </a:pathLst>
            </a:custGeom>
            <a:noFill/>
            <a:ln w="5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68;p92">
              <a:extLst>
                <a:ext uri="{FF2B5EF4-FFF2-40B4-BE49-F238E27FC236}">
                  <a16:creationId xmlns:a16="http://schemas.microsoft.com/office/drawing/2014/main" id="{2EAF3EEB-A3D2-49F8-8E73-C5CD99F10249}"/>
                </a:ext>
              </a:extLst>
            </p:cNvPr>
            <p:cNvSpPr/>
            <p:nvPr/>
          </p:nvSpPr>
          <p:spPr>
            <a:xfrm>
              <a:off x="5374204" y="3125352"/>
              <a:ext cx="169930" cy="152760"/>
            </a:xfrm>
            <a:custGeom>
              <a:avLst/>
              <a:gdLst/>
              <a:ahLst/>
              <a:cxnLst/>
              <a:rect l="l" t="t" r="r" b="b"/>
              <a:pathLst>
                <a:path w="3266" h="2936" fill="none" extrusionOk="0">
                  <a:moveTo>
                    <a:pt x="1" y="2936"/>
                  </a:moveTo>
                  <a:lnTo>
                    <a:pt x="3265" y="1"/>
                  </a:lnTo>
                </a:path>
              </a:pathLst>
            </a:custGeom>
            <a:noFill/>
            <a:ln w="5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69;p92">
              <a:extLst>
                <a:ext uri="{FF2B5EF4-FFF2-40B4-BE49-F238E27FC236}">
                  <a16:creationId xmlns:a16="http://schemas.microsoft.com/office/drawing/2014/main" id="{0A9D3C30-4196-4E32-A58B-6C70DE72D9FB}"/>
                </a:ext>
              </a:extLst>
            </p:cNvPr>
            <p:cNvSpPr/>
            <p:nvPr/>
          </p:nvSpPr>
          <p:spPr>
            <a:xfrm>
              <a:off x="5414892" y="3372962"/>
              <a:ext cx="228412" cy="6504"/>
            </a:xfrm>
            <a:custGeom>
              <a:avLst/>
              <a:gdLst/>
              <a:ahLst/>
              <a:cxnLst/>
              <a:rect l="l" t="t" r="r" b="b"/>
              <a:pathLst>
                <a:path w="4390" h="125" fill="none" extrusionOk="0">
                  <a:moveTo>
                    <a:pt x="1" y="124"/>
                  </a:moveTo>
                  <a:lnTo>
                    <a:pt x="4389" y="1"/>
                  </a:lnTo>
                </a:path>
              </a:pathLst>
            </a:custGeom>
            <a:noFill/>
            <a:ln w="5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70;p92">
              <a:extLst>
                <a:ext uri="{FF2B5EF4-FFF2-40B4-BE49-F238E27FC236}">
                  <a16:creationId xmlns:a16="http://schemas.microsoft.com/office/drawing/2014/main" id="{F696EC0B-C6BD-483F-9A49-E1950784BE5B}"/>
                </a:ext>
              </a:extLst>
            </p:cNvPr>
            <p:cNvSpPr/>
            <p:nvPr/>
          </p:nvSpPr>
          <p:spPr>
            <a:xfrm>
              <a:off x="5381332" y="3483577"/>
              <a:ext cx="178463" cy="142094"/>
            </a:xfrm>
            <a:custGeom>
              <a:avLst/>
              <a:gdLst/>
              <a:ahLst/>
              <a:cxnLst/>
              <a:rect l="l" t="t" r="r" b="b"/>
              <a:pathLst>
                <a:path w="3430" h="2731" fill="none" extrusionOk="0">
                  <a:moveTo>
                    <a:pt x="1" y="1"/>
                  </a:moveTo>
                  <a:lnTo>
                    <a:pt x="3430" y="2730"/>
                  </a:lnTo>
                </a:path>
              </a:pathLst>
            </a:custGeom>
            <a:noFill/>
            <a:ln w="5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71;p92">
              <a:extLst>
                <a:ext uri="{FF2B5EF4-FFF2-40B4-BE49-F238E27FC236}">
                  <a16:creationId xmlns:a16="http://schemas.microsoft.com/office/drawing/2014/main" id="{955A5B69-21B4-491C-BE4B-B6ABF05B70BA}"/>
                </a:ext>
              </a:extLst>
            </p:cNvPr>
            <p:cNvSpPr/>
            <p:nvPr/>
          </p:nvSpPr>
          <p:spPr>
            <a:xfrm>
              <a:off x="5287887" y="3541382"/>
              <a:ext cx="45006" cy="223417"/>
            </a:xfrm>
            <a:custGeom>
              <a:avLst/>
              <a:gdLst/>
              <a:ahLst/>
              <a:cxnLst/>
              <a:rect l="l" t="t" r="r" b="b"/>
              <a:pathLst>
                <a:path w="865" h="4294" fill="none" extrusionOk="0">
                  <a:moveTo>
                    <a:pt x="0" y="1"/>
                  </a:moveTo>
                  <a:lnTo>
                    <a:pt x="864" y="4294"/>
                  </a:lnTo>
                </a:path>
              </a:pathLst>
            </a:custGeom>
            <a:noFill/>
            <a:ln w="5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72;p92">
              <a:extLst>
                <a:ext uri="{FF2B5EF4-FFF2-40B4-BE49-F238E27FC236}">
                  <a16:creationId xmlns:a16="http://schemas.microsoft.com/office/drawing/2014/main" id="{2C1F230E-028A-4C8C-95D3-FE81F318CF1E}"/>
                </a:ext>
              </a:extLst>
            </p:cNvPr>
            <p:cNvSpPr/>
            <p:nvPr/>
          </p:nvSpPr>
          <p:spPr>
            <a:xfrm>
              <a:off x="5069518" y="3524993"/>
              <a:ext cx="109939" cy="199847"/>
            </a:xfrm>
            <a:custGeom>
              <a:avLst/>
              <a:gdLst/>
              <a:ahLst/>
              <a:cxnLst/>
              <a:rect l="l" t="t" r="r" b="b"/>
              <a:pathLst>
                <a:path w="2113" h="3841" fill="none" extrusionOk="0">
                  <a:moveTo>
                    <a:pt x="2112" y="0"/>
                  </a:moveTo>
                  <a:lnTo>
                    <a:pt x="0" y="3841"/>
                  </a:lnTo>
                </a:path>
              </a:pathLst>
            </a:custGeom>
            <a:noFill/>
            <a:ln w="5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73;p92">
              <a:extLst>
                <a:ext uri="{FF2B5EF4-FFF2-40B4-BE49-F238E27FC236}">
                  <a16:creationId xmlns:a16="http://schemas.microsoft.com/office/drawing/2014/main" id="{BADEC8DA-6858-4A34-A6C6-3C904A24E249}"/>
                </a:ext>
              </a:extLst>
            </p:cNvPr>
            <p:cNvSpPr/>
            <p:nvPr/>
          </p:nvSpPr>
          <p:spPr>
            <a:xfrm>
              <a:off x="4893969" y="3442214"/>
              <a:ext cx="213427" cy="82103"/>
            </a:xfrm>
            <a:custGeom>
              <a:avLst/>
              <a:gdLst/>
              <a:ahLst/>
              <a:cxnLst/>
              <a:rect l="l" t="t" r="r" b="b"/>
              <a:pathLst>
                <a:path w="4102" h="1578" fill="none" extrusionOk="0">
                  <a:moveTo>
                    <a:pt x="4101" y="0"/>
                  </a:moveTo>
                  <a:lnTo>
                    <a:pt x="0" y="1578"/>
                  </a:lnTo>
                </a:path>
              </a:pathLst>
            </a:custGeom>
            <a:noFill/>
            <a:ln w="5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74;p92">
              <a:extLst>
                <a:ext uri="{FF2B5EF4-FFF2-40B4-BE49-F238E27FC236}">
                  <a16:creationId xmlns:a16="http://schemas.microsoft.com/office/drawing/2014/main" id="{8E14F888-69B5-4977-8D86-6C1F4353FC59}"/>
                </a:ext>
              </a:extLst>
            </p:cNvPr>
            <p:cNvSpPr/>
            <p:nvPr/>
          </p:nvSpPr>
          <p:spPr>
            <a:xfrm>
              <a:off x="4888974" y="3258080"/>
              <a:ext cx="216237" cy="74975"/>
            </a:xfrm>
            <a:custGeom>
              <a:avLst/>
              <a:gdLst/>
              <a:ahLst/>
              <a:cxnLst/>
              <a:rect l="l" t="t" r="r" b="b"/>
              <a:pathLst>
                <a:path w="4156" h="1441" fill="none" extrusionOk="0">
                  <a:moveTo>
                    <a:pt x="4156" y="1441"/>
                  </a:moveTo>
                  <a:lnTo>
                    <a:pt x="0" y="1"/>
                  </a:lnTo>
                </a:path>
              </a:pathLst>
            </a:custGeom>
            <a:noFill/>
            <a:ln w="5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75;p92">
              <a:extLst>
                <a:ext uri="{FF2B5EF4-FFF2-40B4-BE49-F238E27FC236}">
                  <a16:creationId xmlns:a16="http://schemas.microsoft.com/office/drawing/2014/main" id="{DF516E8C-49B0-4850-BC27-537C6F5A5678}"/>
                </a:ext>
              </a:extLst>
            </p:cNvPr>
            <p:cNvSpPr/>
            <p:nvPr/>
          </p:nvSpPr>
          <p:spPr>
            <a:xfrm>
              <a:off x="5057395" y="3051834"/>
              <a:ext cx="116339" cy="196309"/>
            </a:xfrm>
            <a:custGeom>
              <a:avLst/>
              <a:gdLst/>
              <a:ahLst/>
              <a:cxnLst/>
              <a:rect l="l" t="t" r="r" b="b"/>
              <a:pathLst>
                <a:path w="2236" h="3773" fill="none" extrusionOk="0">
                  <a:moveTo>
                    <a:pt x="2236" y="3773"/>
                  </a:moveTo>
                  <a:lnTo>
                    <a:pt x="0" y="1"/>
                  </a:lnTo>
                </a:path>
              </a:pathLst>
            </a:custGeom>
            <a:noFill/>
            <a:ln w="5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76;p92">
              <a:extLst>
                <a:ext uri="{FF2B5EF4-FFF2-40B4-BE49-F238E27FC236}">
                  <a16:creationId xmlns:a16="http://schemas.microsoft.com/office/drawing/2014/main" id="{A34373FF-935A-4600-937A-866B2B313B8B}"/>
                </a:ext>
              </a:extLst>
            </p:cNvPr>
            <p:cNvSpPr/>
            <p:nvPr/>
          </p:nvSpPr>
          <p:spPr>
            <a:xfrm>
              <a:off x="4971754" y="3130555"/>
              <a:ext cx="567387" cy="514160"/>
            </a:xfrm>
            <a:custGeom>
              <a:avLst/>
              <a:gdLst/>
              <a:ahLst/>
              <a:cxnLst/>
              <a:rect l="l" t="t" r="r" b="b"/>
              <a:pathLst>
                <a:path w="10905" h="9882" extrusionOk="0">
                  <a:moveTo>
                    <a:pt x="5445" y="1"/>
                  </a:moveTo>
                  <a:cubicBezTo>
                    <a:pt x="3227" y="1"/>
                    <a:pt x="1206" y="1507"/>
                    <a:pt x="659" y="3755"/>
                  </a:cubicBezTo>
                  <a:cubicBezTo>
                    <a:pt x="0" y="6402"/>
                    <a:pt x="1605" y="9076"/>
                    <a:pt x="4266" y="9735"/>
                  </a:cubicBezTo>
                  <a:cubicBezTo>
                    <a:pt x="4665" y="9834"/>
                    <a:pt x="5065" y="9881"/>
                    <a:pt x="5458" y="9881"/>
                  </a:cubicBezTo>
                  <a:cubicBezTo>
                    <a:pt x="7674" y="9881"/>
                    <a:pt x="9687" y="8375"/>
                    <a:pt x="10246" y="6127"/>
                  </a:cubicBezTo>
                  <a:cubicBezTo>
                    <a:pt x="10904" y="3480"/>
                    <a:pt x="9286" y="806"/>
                    <a:pt x="6638" y="148"/>
                  </a:cubicBezTo>
                  <a:cubicBezTo>
                    <a:pt x="6239" y="48"/>
                    <a:pt x="5839" y="1"/>
                    <a:pt x="5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577;p92">
              <a:extLst>
                <a:ext uri="{FF2B5EF4-FFF2-40B4-BE49-F238E27FC236}">
                  <a16:creationId xmlns:a16="http://schemas.microsoft.com/office/drawing/2014/main" id="{ABE708C0-EAA5-4EF0-99FE-539E4C8CC97B}"/>
                </a:ext>
              </a:extLst>
            </p:cNvPr>
            <p:cNvSpPr/>
            <p:nvPr/>
          </p:nvSpPr>
          <p:spPr>
            <a:xfrm>
              <a:off x="5259322" y="3342993"/>
              <a:ext cx="42144" cy="92145"/>
            </a:xfrm>
            <a:custGeom>
              <a:avLst/>
              <a:gdLst/>
              <a:ahLst/>
              <a:cxnLst/>
              <a:rect l="l" t="t" r="r" b="b"/>
              <a:pathLst>
                <a:path w="810" h="1771" fill="none" extrusionOk="0">
                  <a:moveTo>
                    <a:pt x="206" y="1770"/>
                  </a:moveTo>
                  <a:cubicBezTo>
                    <a:pt x="357" y="1729"/>
                    <a:pt x="494" y="1647"/>
                    <a:pt x="604" y="1537"/>
                  </a:cubicBezTo>
                  <a:cubicBezTo>
                    <a:pt x="727" y="1400"/>
                    <a:pt x="810" y="1180"/>
                    <a:pt x="686" y="1043"/>
                  </a:cubicBezTo>
                  <a:cubicBezTo>
                    <a:pt x="590" y="947"/>
                    <a:pt x="439" y="920"/>
                    <a:pt x="316" y="975"/>
                  </a:cubicBezTo>
                  <a:cubicBezTo>
                    <a:pt x="193" y="1043"/>
                    <a:pt x="83" y="1126"/>
                    <a:pt x="1" y="1235"/>
                  </a:cubicBezTo>
                  <a:cubicBezTo>
                    <a:pt x="14" y="824"/>
                    <a:pt x="28" y="412"/>
                    <a:pt x="55" y="1"/>
                  </a:cubicBezTo>
                </a:path>
              </a:pathLst>
            </a:custGeom>
            <a:solidFill>
              <a:schemeClr val="dk1"/>
            </a:solidFill>
            <a:ln w="58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578;p92">
              <a:extLst>
                <a:ext uri="{FF2B5EF4-FFF2-40B4-BE49-F238E27FC236}">
                  <a16:creationId xmlns:a16="http://schemas.microsoft.com/office/drawing/2014/main" id="{524242CA-DE24-4B92-847F-127D3906FACE}"/>
                </a:ext>
              </a:extLst>
            </p:cNvPr>
            <p:cNvSpPr/>
            <p:nvPr/>
          </p:nvSpPr>
          <p:spPr>
            <a:xfrm>
              <a:off x="5302871" y="3302357"/>
              <a:ext cx="152032" cy="110095"/>
            </a:xfrm>
            <a:custGeom>
              <a:avLst/>
              <a:gdLst/>
              <a:ahLst/>
              <a:cxnLst/>
              <a:rect l="l" t="t" r="r" b="b"/>
              <a:pathLst>
                <a:path w="2922" h="2116" extrusionOk="0">
                  <a:moveTo>
                    <a:pt x="206" y="0"/>
                  </a:moveTo>
                  <a:cubicBezTo>
                    <a:pt x="83" y="206"/>
                    <a:pt x="14" y="438"/>
                    <a:pt x="0" y="671"/>
                  </a:cubicBezTo>
                  <a:lnTo>
                    <a:pt x="0" y="671"/>
                  </a:lnTo>
                  <a:cubicBezTo>
                    <a:pt x="0" y="667"/>
                    <a:pt x="0" y="663"/>
                    <a:pt x="0" y="658"/>
                  </a:cubicBezTo>
                  <a:lnTo>
                    <a:pt x="0" y="672"/>
                  </a:lnTo>
                  <a:cubicBezTo>
                    <a:pt x="0" y="672"/>
                    <a:pt x="0" y="672"/>
                    <a:pt x="0" y="671"/>
                  </a:cubicBezTo>
                  <a:lnTo>
                    <a:pt x="0" y="671"/>
                  </a:lnTo>
                  <a:cubicBezTo>
                    <a:pt x="7" y="1447"/>
                    <a:pt x="608" y="2071"/>
                    <a:pt x="1385" y="2112"/>
                  </a:cubicBezTo>
                  <a:cubicBezTo>
                    <a:pt x="1420" y="2115"/>
                    <a:pt x="1455" y="2116"/>
                    <a:pt x="1489" y="2116"/>
                  </a:cubicBezTo>
                  <a:cubicBezTo>
                    <a:pt x="2213" y="2116"/>
                    <a:pt x="2830" y="1570"/>
                    <a:pt x="2922" y="837"/>
                  </a:cubicBezTo>
                  <a:cubicBezTo>
                    <a:pt x="2922" y="713"/>
                    <a:pt x="2922" y="604"/>
                    <a:pt x="2894" y="494"/>
                  </a:cubicBezTo>
                  <a:cubicBezTo>
                    <a:pt x="2606" y="977"/>
                    <a:pt x="2130" y="1202"/>
                    <a:pt x="1656" y="1202"/>
                  </a:cubicBezTo>
                  <a:cubicBezTo>
                    <a:pt x="1001" y="1202"/>
                    <a:pt x="349" y="772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579;p92">
              <a:extLst>
                <a:ext uri="{FF2B5EF4-FFF2-40B4-BE49-F238E27FC236}">
                  <a16:creationId xmlns:a16="http://schemas.microsoft.com/office/drawing/2014/main" id="{F9532A82-9D59-4B29-A429-155DCB954767}"/>
                </a:ext>
              </a:extLst>
            </p:cNvPr>
            <p:cNvSpPr/>
            <p:nvPr/>
          </p:nvSpPr>
          <p:spPr>
            <a:xfrm>
              <a:off x="5313538" y="3264896"/>
              <a:ext cx="139961" cy="99689"/>
            </a:xfrm>
            <a:custGeom>
              <a:avLst/>
              <a:gdLst/>
              <a:ahLst/>
              <a:cxnLst/>
              <a:rect l="l" t="t" r="r" b="b"/>
              <a:pathLst>
                <a:path w="2690" h="1916" extrusionOk="0">
                  <a:moveTo>
                    <a:pt x="1245" y="0"/>
                  </a:moveTo>
                  <a:cubicBezTo>
                    <a:pt x="769" y="0"/>
                    <a:pt x="290" y="229"/>
                    <a:pt x="1" y="720"/>
                  </a:cubicBezTo>
                  <a:cubicBezTo>
                    <a:pt x="124" y="1378"/>
                    <a:pt x="673" y="1872"/>
                    <a:pt x="1359" y="1913"/>
                  </a:cubicBezTo>
                  <a:cubicBezTo>
                    <a:pt x="1383" y="1915"/>
                    <a:pt x="1408" y="1915"/>
                    <a:pt x="1432" y="1915"/>
                  </a:cubicBezTo>
                  <a:cubicBezTo>
                    <a:pt x="1941" y="1915"/>
                    <a:pt x="2427" y="1645"/>
                    <a:pt x="2689" y="1200"/>
                  </a:cubicBezTo>
                  <a:cubicBezTo>
                    <a:pt x="2546" y="430"/>
                    <a:pt x="1899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580;p92">
              <a:extLst>
                <a:ext uri="{FF2B5EF4-FFF2-40B4-BE49-F238E27FC236}">
                  <a16:creationId xmlns:a16="http://schemas.microsoft.com/office/drawing/2014/main" id="{E8C96A5D-C3CB-4C55-BF01-63D3DD12981B}"/>
                </a:ext>
              </a:extLst>
            </p:cNvPr>
            <p:cNvSpPr/>
            <p:nvPr/>
          </p:nvSpPr>
          <p:spPr>
            <a:xfrm>
              <a:off x="5072379" y="3270931"/>
              <a:ext cx="162438" cy="115090"/>
            </a:xfrm>
            <a:custGeom>
              <a:avLst/>
              <a:gdLst/>
              <a:ahLst/>
              <a:cxnLst/>
              <a:rect l="l" t="t" r="r" b="b"/>
              <a:pathLst>
                <a:path w="3122" h="2212" extrusionOk="0">
                  <a:moveTo>
                    <a:pt x="261" y="1"/>
                  </a:moveTo>
                  <a:cubicBezTo>
                    <a:pt x="137" y="206"/>
                    <a:pt x="69" y="426"/>
                    <a:pt x="55" y="673"/>
                  </a:cubicBezTo>
                  <a:cubicBezTo>
                    <a:pt x="0" y="1468"/>
                    <a:pt x="617" y="2154"/>
                    <a:pt x="1426" y="2209"/>
                  </a:cubicBezTo>
                  <a:cubicBezTo>
                    <a:pt x="1456" y="2210"/>
                    <a:pt x="1484" y="2211"/>
                    <a:pt x="1513" y="2211"/>
                  </a:cubicBezTo>
                  <a:cubicBezTo>
                    <a:pt x="2418" y="2211"/>
                    <a:pt x="3122" y="1385"/>
                    <a:pt x="2949" y="481"/>
                  </a:cubicBezTo>
                  <a:lnTo>
                    <a:pt x="2949" y="481"/>
                  </a:lnTo>
                  <a:cubicBezTo>
                    <a:pt x="2655" y="965"/>
                    <a:pt x="2176" y="1190"/>
                    <a:pt x="1702" y="1190"/>
                  </a:cubicBezTo>
                  <a:cubicBezTo>
                    <a:pt x="1049" y="1190"/>
                    <a:pt x="404" y="763"/>
                    <a:pt x="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581;p92">
              <a:extLst>
                <a:ext uri="{FF2B5EF4-FFF2-40B4-BE49-F238E27FC236}">
                  <a16:creationId xmlns:a16="http://schemas.microsoft.com/office/drawing/2014/main" id="{0EE21795-5C5F-45F4-998E-D87670066667}"/>
                </a:ext>
              </a:extLst>
            </p:cNvPr>
            <p:cNvSpPr/>
            <p:nvPr/>
          </p:nvSpPr>
          <p:spPr>
            <a:xfrm>
              <a:off x="5085907" y="3233886"/>
              <a:ext cx="139909" cy="99273"/>
            </a:xfrm>
            <a:custGeom>
              <a:avLst/>
              <a:gdLst/>
              <a:ahLst/>
              <a:cxnLst/>
              <a:rect l="l" t="t" r="r" b="b"/>
              <a:pathLst>
                <a:path w="2689" h="1908" extrusionOk="0">
                  <a:moveTo>
                    <a:pt x="1242" y="0"/>
                  </a:moveTo>
                  <a:cubicBezTo>
                    <a:pt x="769" y="0"/>
                    <a:pt x="294" y="222"/>
                    <a:pt x="1" y="699"/>
                  </a:cubicBezTo>
                  <a:cubicBezTo>
                    <a:pt x="124" y="1371"/>
                    <a:pt x="673" y="1865"/>
                    <a:pt x="1358" y="1906"/>
                  </a:cubicBezTo>
                  <a:cubicBezTo>
                    <a:pt x="1383" y="1907"/>
                    <a:pt x="1407" y="1908"/>
                    <a:pt x="1432" y="1908"/>
                  </a:cubicBezTo>
                  <a:cubicBezTo>
                    <a:pt x="1939" y="1908"/>
                    <a:pt x="2414" y="1638"/>
                    <a:pt x="2689" y="1193"/>
                  </a:cubicBezTo>
                  <a:cubicBezTo>
                    <a:pt x="2545" y="427"/>
                    <a:pt x="1897" y="0"/>
                    <a:pt x="1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582;p92">
              <a:extLst>
                <a:ext uri="{FF2B5EF4-FFF2-40B4-BE49-F238E27FC236}">
                  <a16:creationId xmlns:a16="http://schemas.microsoft.com/office/drawing/2014/main" id="{4CF6DF78-A022-4520-98B2-85F8439E99EA}"/>
                </a:ext>
              </a:extLst>
            </p:cNvPr>
            <p:cNvSpPr/>
            <p:nvPr/>
          </p:nvSpPr>
          <p:spPr>
            <a:xfrm>
              <a:off x="5104482" y="3419372"/>
              <a:ext cx="132052" cy="89960"/>
            </a:xfrm>
            <a:custGeom>
              <a:avLst/>
              <a:gdLst/>
              <a:ahLst/>
              <a:cxnLst/>
              <a:rect l="l" t="t" r="r" b="b"/>
              <a:pathLst>
                <a:path w="2538" h="1729" fill="none" extrusionOk="0">
                  <a:moveTo>
                    <a:pt x="179" y="0"/>
                  </a:moveTo>
                  <a:cubicBezTo>
                    <a:pt x="0" y="645"/>
                    <a:pt x="357" y="1317"/>
                    <a:pt x="988" y="1523"/>
                  </a:cubicBezTo>
                  <a:cubicBezTo>
                    <a:pt x="1619" y="1729"/>
                    <a:pt x="2304" y="1386"/>
                    <a:pt x="2538" y="768"/>
                  </a:cubicBezTo>
                </a:path>
              </a:pathLst>
            </a:custGeom>
            <a:solidFill>
              <a:schemeClr val="dk1"/>
            </a:solidFill>
            <a:ln w="58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583;p92">
              <a:extLst>
                <a:ext uri="{FF2B5EF4-FFF2-40B4-BE49-F238E27FC236}">
                  <a16:creationId xmlns:a16="http://schemas.microsoft.com/office/drawing/2014/main" id="{5169A89C-095F-4A33-BB21-C3871ACB93D8}"/>
                </a:ext>
              </a:extLst>
            </p:cNvPr>
            <p:cNvSpPr/>
            <p:nvPr/>
          </p:nvSpPr>
          <p:spPr>
            <a:xfrm>
              <a:off x="4943189" y="3930462"/>
              <a:ext cx="430392" cy="360152"/>
            </a:xfrm>
            <a:custGeom>
              <a:avLst/>
              <a:gdLst/>
              <a:ahLst/>
              <a:cxnLst/>
              <a:rect l="l" t="t" r="r" b="b"/>
              <a:pathLst>
                <a:path w="8272" h="6922" extrusionOk="0">
                  <a:moveTo>
                    <a:pt x="1081" y="1"/>
                  </a:moveTo>
                  <a:cubicBezTo>
                    <a:pt x="541" y="1"/>
                    <a:pt x="76" y="392"/>
                    <a:pt x="1" y="944"/>
                  </a:cubicBezTo>
                  <a:lnTo>
                    <a:pt x="179" y="3838"/>
                  </a:lnTo>
                  <a:cubicBezTo>
                    <a:pt x="179" y="5210"/>
                    <a:pt x="919" y="6403"/>
                    <a:pt x="2250" y="6595"/>
                  </a:cubicBezTo>
                  <a:lnTo>
                    <a:pt x="3375" y="6746"/>
                  </a:lnTo>
                  <a:lnTo>
                    <a:pt x="4486" y="6897"/>
                  </a:lnTo>
                  <a:cubicBezTo>
                    <a:pt x="4601" y="6913"/>
                    <a:pt x="4715" y="6921"/>
                    <a:pt x="4826" y="6921"/>
                  </a:cubicBezTo>
                  <a:cubicBezTo>
                    <a:pt x="5994" y="6921"/>
                    <a:pt x="6904" y="6028"/>
                    <a:pt x="7242" y="4826"/>
                  </a:cubicBezTo>
                  <a:lnTo>
                    <a:pt x="8189" y="2082"/>
                  </a:lnTo>
                  <a:cubicBezTo>
                    <a:pt x="8271" y="1479"/>
                    <a:pt x="7860" y="930"/>
                    <a:pt x="7256" y="848"/>
                  </a:cubicBezTo>
                  <a:lnTo>
                    <a:pt x="4252" y="423"/>
                  </a:lnTo>
                  <a:lnTo>
                    <a:pt x="1235" y="11"/>
                  </a:lnTo>
                  <a:cubicBezTo>
                    <a:pt x="1183" y="4"/>
                    <a:pt x="1132" y="1"/>
                    <a:pt x="1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584;p92">
              <a:extLst>
                <a:ext uri="{FF2B5EF4-FFF2-40B4-BE49-F238E27FC236}">
                  <a16:creationId xmlns:a16="http://schemas.microsoft.com/office/drawing/2014/main" id="{C68B0D50-CDC4-450E-A108-CD50C1036158}"/>
                </a:ext>
              </a:extLst>
            </p:cNvPr>
            <p:cNvSpPr/>
            <p:nvPr/>
          </p:nvSpPr>
          <p:spPr>
            <a:xfrm>
              <a:off x="4909630" y="3895081"/>
              <a:ext cx="501725" cy="166184"/>
            </a:xfrm>
            <a:custGeom>
              <a:avLst/>
              <a:gdLst/>
              <a:ahLst/>
              <a:cxnLst/>
              <a:rect l="l" t="t" r="r" b="b"/>
              <a:pathLst>
                <a:path w="9643" h="3194" extrusionOk="0">
                  <a:moveTo>
                    <a:pt x="657" y="0"/>
                  </a:moveTo>
                  <a:cubicBezTo>
                    <a:pt x="426" y="0"/>
                    <a:pt x="230" y="180"/>
                    <a:pt x="193" y="417"/>
                  </a:cubicBezTo>
                  <a:lnTo>
                    <a:pt x="42" y="1473"/>
                  </a:lnTo>
                  <a:cubicBezTo>
                    <a:pt x="1" y="1734"/>
                    <a:pt x="193" y="1981"/>
                    <a:pt x="454" y="2008"/>
                  </a:cubicBezTo>
                  <a:lnTo>
                    <a:pt x="8916" y="3188"/>
                  </a:lnTo>
                  <a:cubicBezTo>
                    <a:pt x="8941" y="3192"/>
                    <a:pt x="8966" y="3194"/>
                    <a:pt x="8991" y="3194"/>
                  </a:cubicBezTo>
                  <a:cubicBezTo>
                    <a:pt x="9222" y="3194"/>
                    <a:pt x="9427" y="3025"/>
                    <a:pt x="9465" y="2790"/>
                  </a:cubicBezTo>
                  <a:lnTo>
                    <a:pt x="9602" y="1720"/>
                  </a:lnTo>
                  <a:cubicBezTo>
                    <a:pt x="9643" y="1460"/>
                    <a:pt x="9465" y="1226"/>
                    <a:pt x="9204" y="1185"/>
                  </a:cubicBezTo>
                  <a:lnTo>
                    <a:pt x="728" y="6"/>
                  </a:lnTo>
                  <a:cubicBezTo>
                    <a:pt x="704" y="2"/>
                    <a:pt x="681" y="0"/>
                    <a:pt x="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585;p92">
              <a:extLst>
                <a:ext uri="{FF2B5EF4-FFF2-40B4-BE49-F238E27FC236}">
                  <a16:creationId xmlns:a16="http://schemas.microsoft.com/office/drawing/2014/main" id="{4FB01DDF-2A6C-49DF-B661-51C57161D138}"/>
                </a:ext>
              </a:extLst>
            </p:cNvPr>
            <p:cNvSpPr/>
            <p:nvPr/>
          </p:nvSpPr>
          <p:spPr>
            <a:xfrm>
              <a:off x="4578512" y="3216144"/>
              <a:ext cx="64933" cy="73154"/>
            </a:xfrm>
            <a:custGeom>
              <a:avLst/>
              <a:gdLst/>
              <a:ahLst/>
              <a:cxnLst/>
              <a:rect l="l" t="t" r="r" b="b"/>
              <a:pathLst>
                <a:path w="1248" h="1406" extrusionOk="0">
                  <a:moveTo>
                    <a:pt x="736" y="1"/>
                  </a:moveTo>
                  <a:cubicBezTo>
                    <a:pt x="690" y="1"/>
                    <a:pt x="642" y="29"/>
                    <a:pt x="632" y="80"/>
                  </a:cubicBezTo>
                  <a:lnTo>
                    <a:pt x="604" y="217"/>
                  </a:lnTo>
                  <a:cubicBezTo>
                    <a:pt x="569" y="396"/>
                    <a:pt x="408" y="513"/>
                    <a:pt x="240" y="513"/>
                  </a:cubicBezTo>
                  <a:cubicBezTo>
                    <a:pt x="215" y="513"/>
                    <a:pt x="190" y="510"/>
                    <a:pt x="165" y="505"/>
                  </a:cubicBezTo>
                  <a:cubicBezTo>
                    <a:pt x="153" y="502"/>
                    <a:pt x="140" y="500"/>
                    <a:pt x="127" y="500"/>
                  </a:cubicBezTo>
                  <a:cubicBezTo>
                    <a:pt x="86" y="500"/>
                    <a:pt x="49" y="518"/>
                    <a:pt x="28" y="560"/>
                  </a:cubicBezTo>
                  <a:cubicBezTo>
                    <a:pt x="1" y="615"/>
                    <a:pt x="42" y="697"/>
                    <a:pt x="111" y="711"/>
                  </a:cubicBezTo>
                  <a:cubicBezTo>
                    <a:pt x="316" y="738"/>
                    <a:pt x="453" y="930"/>
                    <a:pt x="426" y="1136"/>
                  </a:cubicBezTo>
                  <a:lnTo>
                    <a:pt x="399" y="1273"/>
                  </a:lnTo>
                  <a:cubicBezTo>
                    <a:pt x="399" y="1328"/>
                    <a:pt x="426" y="1383"/>
                    <a:pt x="481" y="1396"/>
                  </a:cubicBezTo>
                  <a:cubicBezTo>
                    <a:pt x="493" y="1402"/>
                    <a:pt x="505" y="1405"/>
                    <a:pt x="517" y="1405"/>
                  </a:cubicBezTo>
                  <a:cubicBezTo>
                    <a:pt x="563" y="1405"/>
                    <a:pt x="610" y="1368"/>
                    <a:pt x="632" y="1314"/>
                  </a:cubicBezTo>
                  <a:lnTo>
                    <a:pt x="659" y="1177"/>
                  </a:lnTo>
                  <a:cubicBezTo>
                    <a:pt x="694" y="1004"/>
                    <a:pt x="844" y="890"/>
                    <a:pt x="1005" y="890"/>
                  </a:cubicBezTo>
                  <a:cubicBezTo>
                    <a:pt x="1036" y="890"/>
                    <a:pt x="1067" y="894"/>
                    <a:pt x="1098" y="903"/>
                  </a:cubicBezTo>
                  <a:cubicBezTo>
                    <a:pt x="1107" y="904"/>
                    <a:pt x="1115" y="905"/>
                    <a:pt x="1123" y="905"/>
                  </a:cubicBezTo>
                  <a:cubicBezTo>
                    <a:pt x="1194" y="905"/>
                    <a:pt x="1248" y="853"/>
                    <a:pt x="1235" y="779"/>
                  </a:cubicBezTo>
                  <a:cubicBezTo>
                    <a:pt x="1222" y="738"/>
                    <a:pt x="1194" y="711"/>
                    <a:pt x="1153" y="697"/>
                  </a:cubicBezTo>
                  <a:cubicBezTo>
                    <a:pt x="947" y="656"/>
                    <a:pt x="810" y="464"/>
                    <a:pt x="838" y="272"/>
                  </a:cubicBezTo>
                  <a:lnTo>
                    <a:pt x="865" y="135"/>
                  </a:lnTo>
                  <a:cubicBezTo>
                    <a:pt x="879" y="80"/>
                    <a:pt x="838" y="25"/>
                    <a:pt x="783" y="11"/>
                  </a:cubicBezTo>
                  <a:cubicBezTo>
                    <a:pt x="768" y="4"/>
                    <a:pt x="752" y="1"/>
                    <a:pt x="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586;p92">
              <a:extLst>
                <a:ext uri="{FF2B5EF4-FFF2-40B4-BE49-F238E27FC236}">
                  <a16:creationId xmlns:a16="http://schemas.microsoft.com/office/drawing/2014/main" id="{7C982DDA-6636-49A5-B912-214A6A3D262D}"/>
                </a:ext>
              </a:extLst>
            </p:cNvPr>
            <p:cNvSpPr/>
            <p:nvPr/>
          </p:nvSpPr>
          <p:spPr>
            <a:xfrm>
              <a:off x="5847364" y="3420777"/>
              <a:ext cx="91365" cy="102863"/>
            </a:xfrm>
            <a:custGeom>
              <a:avLst/>
              <a:gdLst/>
              <a:ahLst/>
              <a:cxnLst/>
              <a:rect l="l" t="t" r="r" b="b"/>
              <a:pathLst>
                <a:path w="1756" h="1977" extrusionOk="0">
                  <a:moveTo>
                    <a:pt x="1052" y="1"/>
                  </a:moveTo>
                  <a:cubicBezTo>
                    <a:pt x="984" y="1"/>
                    <a:pt x="916" y="50"/>
                    <a:pt x="905" y="124"/>
                  </a:cubicBezTo>
                  <a:cubicBezTo>
                    <a:pt x="892" y="193"/>
                    <a:pt x="878" y="248"/>
                    <a:pt x="864" y="316"/>
                  </a:cubicBezTo>
                  <a:cubicBezTo>
                    <a:pt x="806" y="563"/>
                    <a:pt x="586" y="729"/>
                    <a:pt x="353" y="729"/>
                  </a:cubicBezTo>
                  <a:cubicBezTo>
                    <a:pt x="313" y="729"/>
                    <a:pt x="273" y="724"/>
                    <a:pt x="233" y="714"/>
                  </a:cubicBezTo>
                  <a:cubicBezTo>
                    <a:pt x="222" y="712"/>
                    <a:pt x="210" y="711"/>
                    <a:pt x="198" y="711"/>
                  </a:cubicBezTo>
                  <a:cubicBezTo>
                    <a:pt x="142" y="711"/>
                    <a:pt x="89" y="737"/>
                    <a:pt x="55" y="783"/>
                  </a:cubicBezTo>
                  <a:cubicBezTo>
                    <a:pt x="0" y="879"/>
                    <a:pt x="69" y="988"/>
                    <a:pt x="165" y="1002"/>
                  </a:cubicBezTo>
                  <a:cubicBezTo>
                    <a:pt x="453" y="1043"/>
                    <a:pt x="658" y="1318"/>
                    <a:pt x="604" y="1606"/>
                  </a:cubicBezTo>
                  <a:lnTo>
                    <a:pt x="576" y="1784"/>
                  </a:lnTo>
                  <a:cubicBezTo>
                    <a:pt x="552" y="1903"/>
                    <a:pt x="644" y="1977"/>
                    <a:pt x="736" y="1977"/>
                  </a:cubicBezTo>
                  <a:cubicBezTo>
                    <a:pt x="802" y="1977"/>
                    <a:pt x="869" y="1939"/>
                    <a:pt x="892" y="1852"/>
                  </a:cubicBezTo>
                  <a:cubicBezTo>
                    <a:pt x="905" y="1784"/>
                    <a:pt x="919" y="1729"/>
                    <a:pt x="919" y="1660"/>
                  </a:cubicBezTo>
                  <a:cubicBezTo>
                    <a:pt x="976" y="1420"/>
                    <a:pt x="1186" y="1256"/>
                    <a:pt x="1413" y="1256"/>
                  </a:cubicBezTo>
                  <a:cubicBezTo>
                    <a:pt x="1459" y="1256"/>
                    <a:pt x="1505" y="1263"/>
                    <a:pt x="1550" y="1276"/>
                  </a:cubicBezTo>
                  <a:lnTo>
                    <a:pt x="1564" y="1276"/>
                  </a:lnTo>
                  <a:cubicBezTo>
                    <a:pt x="1571" y="1277"/>
                    <a:pt x="1578" y="1278"/>
                    <a:pt x="1585" y="1278"/>
                  </a:cubicBezTo>
                  <a:cubicBezTo>
                    <a:pt x="1673" y="1278"/>
                    <a:pt x="1756" y="1201"/>
                    <a:pt x="1756" y="1112"/>
                  </a:cubicBezTo>
                  <a:cubicBezTo>
                    <a:pt x="1742" y="1043"/>
                    <a:pt x="1687" y="988"/>
                    <a:pt x="1619" y="975"/>
                  </a:cubicBezTo>
                  <a:cubicBezTo>
                    <a:pt x="1331" y="934"/>
                    <a:pt x="1139" y="673"/>
                    <a:pt x="1180" y="385"/>
                  </a:cubicBezTo>
                  <a:lnTo>
                    <a:pt x="1221" y="193"/>
                  </a:lnTo>
                  <a:cubicBezTo>
                    <a:pt x="1235" y="124"/>
                    <a:pt x="1193" y="42"/>
                    <a:pt x="1111" y="15"/>
                  </a:cubicBezTo>
                  <a:cubicBezTo>
                    <a:pt x="1092" y="5"/>
                    <a:pt x="1072" y="1"/>
                    <a:pt x="10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587;p92">
              <a:extLst>
                <a:ext uri="{FF2B5EF4-FFF2-40B4-BE49-F238E27FC236}">
                  <a16:creationId xmlns:a16="http://schemas.microsoft.com/office/drawing/2014/main" id="{C767C3B0-125C-424D-9ED2-536D1FE93D86}"/>
                </a:ext>
              </a:extLst>
            </p:cNvPr>
            <p:cNvSpPr/>
            <p:nvPr/>
          </p:nvSpPr>
          <p:spPr>
            <a:xfrm>
              <a:off x="4836840" y="3836808"/>
              <a:ext cx="58534" cy="65870"/>
            </a:xfrm>
            <a:custGeom>
              <a:avLst/>
              <a:gdLst/>
              <a:ahLst/>
              <a:cxnLst/>
              <a:rect l="l" t="t" r="r" b="b"/>
              <a:pathLst>
                <a:path w="1125" h="1266" extrusionOk="0">
                  <a:moveTo>
                    <a:pt x="573" y="1"/>
                  </a:moveTo>
                  <a:cubicBezTo>
                    <a:pt x="524" y="1"/>
                    <a:pt x="474" y="32"/>
                    <a:pt x="467" y="97"/>
                  </a:cubicBezTo>
                  <a:lnTo>
                    <a:pt x="467" y="220"/>
                  </a:lnTo>
                  <a:cubicBezTo>
                    <a:pt x="467" y="399"/>
                    <a:pt x="303" y="536"/>
                    <a:pt x="124" y="536"/>
                  </a:cubicBezTo>
                  <a:cubicBezTo>
                    <a:pt x="83" y="536"/>
                    <a:pt x="42" y="563"/>
                    <a:pt x="28" y="604"/>
                  </a:cubicBezTo>
                  <a:cubicBezTo>
                    <a:pt x="1" y="659"/>
                    <a:pt x="56" y="728"/>
                    <a:pt x="124" y="728"/>
                  </a:cubicBezTo>
                  <a:cubicBezTo>
                    <a:pt x="132" y="727"/>
                    <a:pt x="139" y="727"/>
                    <a:pt x="147" y="727"/>
                  </a:cubicBezTo>
                  <a:cubicBezTo>
                    <a:pt x="315" y="727"/>
                    <a:pt x="454" y="873"/>
                    <a:pt x="454" y="1043"/>
                  </a:cubicBezTo>
                  <a:lnTo>
                    <a:pt x="454" y="1167"/>
                  </a:lnTo>
                  <a:cubicBezTo>
                    <a:pt x="454" y="1222"/>
                    <a:pt x="481" y="1263"/>
                    <a:pt x="536" y="1263"/>
                  </a:cubicBezTo>
                  <a:cubicBezTo>
                    <a:pt x="543" y="1265"/>
                    <a:pt x="550" y="1265"/>
                    <a:pt x="557" y="1265"/>
                  </a:cubicBezTo>
                  <a:cubicBezTo>
                    <a:pt x="604" y="1265"/>
                    <a:pt x="647" y="1228"/>
                    <a:pt x="659" y="1181"/>
                  </a:cubicBezTo>
                  <a:lnTo>
                    <a:pt x="659" y="1057"/>
                  </a:lnTo>
                  <a:cubicBezTo>
                    <a:pt x="672" y="874"/>
                    <a:pt x="810" y="741"/>
                    <a:pt x="978" y="741"/>
                  </a:cubicBezTo>
                  <a:cubicBezTo>
                    <a:pt x="986" y="741"/>
                    <a:pt x="994" y="741"/>
                    <a:pt x="1002" y="742"/>
                  </a:cubicBezTo>
                  <a:cubicBezTo>
                    <a:pt x="1008" y="743"/>
                    <a:pt x="1014" y="743"/>
                    <a:pt x="1020" y="743"/>
                  </a:cubicBezTo>
                  <a:cubicBezTo>
                    <a:pt x="1080" y="743"/>
                    <a:pt x="1124" y="682"/>
                    <a:pt x="1112" y="632"/>
                  </a:cubicBezTo>
                  <a:cubicBezTo>
                    <a:pt x="1098" y="591"/>
                    <a:pt x="1057" y="563"/>
                    <a:pt x="1016" y="563"/>
                  </a:cubicBezTo>
                  <a:cubicBezTo>
                    <a:pt x="824" y="563"/>
                    <a:pt x="687" y="412"/>
                    <a:pt x="673" y="234"/>
                  </a:cubicBezTo>
                  <a:lnTo>
                    <a:pt x="673" y="111"/>
                  </a:lnTo>
                  <a:cubicBezTo>
                    <a:pt x="680" y="39"/>
                    <a:pt x="627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588;p92">
              <a:extLst>
                <a:ext uri="{FF2B5EF4-FFF2-40B4-BE49-F238E27FC236}">
                  <a16:creationId xmlns:a16="http://schemas.microsoft.com/office/drawing/2014/main" id="{E816999A-3B22-4DCA-B919-E73B8F8B111A}"/>
                </a:ext>
              </a:extLst>
            </p:cNvPr>
            <p:cNvSpPr/>
            <p:nvPr/>
          </p:nvSpPr>
          <p:spPr>
            <a:xfrm>
              <a:off x="5354953" y="4114699"/>
              <a:ext cx="84965" cy="94434"/>
            </a:xfrm>
            <a:custGeom>
              <a:avLst/>
              <a:gdLst/>
              <a:ahLst/>
              <a:cxnLst/>
              <a:rect l="l" t="t" r="r" b="b"/>
              <a:pathLst>
                <a:path w="1633" h="1815" extrusionOk="0">
                  <a:moveTo>
                    <a:pt x="978" y="1"/>
                  </a:moveTo>
                  <a:cubicBezTo>
                    <a:pt x="911" y="1"/>
                    <a:pt x="848" y="42"/>
                    <a:pt x="837" y="119"/>
                  </a:cubicBezTo>
                  <a:cubicBezTo>
                    <a:pt x="823" y="174"/>
                    <a:pt x="810" y="229"/>
                    <a:pt x="796" y="283"/>
                  </a:cubicBezTo>
                  <a:cubicBezTo>
                    <a:pt x="748" y="510"/>
                    <a:pt x="545" y="664"/>
                    <a:pt x="321" y="664"/>
                  </a:cubicBezTo>
                  <a:cubicBezTo>
                    <a:pt x="287" y="664"/>
                    <a:pt x="254" y="661"/>
                    <a:pt x="220" y="654"/>
                  </a:cubicBezTo>
                  <a:cubicBezTo>
                    <a:pt x="201" y="646"/>
                    <a:pt x="183" y="643"/>
                    <a:pt x="165" y="643"/>
                  </a:cubicBezTo>
                  <a:cubicBezTo>
                    <a:pt x="117" y="643"/>
                    <a:pt x="72" y="668"/>
                    <a:pt x="42" y="709"/>
                  </a:cubicBezTo>
                  <a:cubicBezTo>
                    <a:pt x="0" y="805"/>
                    <a:pt x="55" y="901"/>
                    <a:pt x="151" y="914"/>
                  </a:cubicBezTo>
                  <a:lnTo>
                    <a:pt x="165" y="914"/>
                  </a:lnTo>
                  <a:cubicBezTo>
                    <a:pt x="426" y="955"/>
                    <a:pt x="604" y="1202"/>
                    <a:pt x="563" y="1463"/>
                  </a:cubicBezTo>
                  <a:cubicBezTo>
                    <a:pt x="563" y="1518"/>
                    <a:pt x="549" y="1573"/>
                    <a:pt x="535" y="1641"/>
                  </a:cubicBezTo>
                  <a:cubicBezTo>
                    <a:pt x="522" y="1710"/>
                    <a:pt x="563" y="1778"/>
                    <a:pt x="631" y="1806"/>
                  </a:cubicBezTo>
                  <a:cubicBezTo>
                    <a:pt x="649" y="1812"/>
                    <a:pt x="666" y="1814"/>
                    <a:pt x="682" y="1814"/>
                  </a:cubicBezTo>
                  <a:cubicBezTo>
                    <a:pt x="746" y="1814"/>
                    <a:pt x="802" y="1775"/>
                    <a:pt x="823" y="1710"/>
                  </a:cubicBezTo>
                  <a:lnTo>
                    <a:pt x="864" y="1531"/>
                  </a:lnTo>
                  <a:cubicBezTo>
                    <a:pt x="912" y="1307"/>
                    <a:pt x="1112" y="1164"/>
                    <a:pt x="1333" y="1164"/>
                  </a:cubicBezTo>
                  <a:cubicBezTo>
                    <a:pt x="1369" y="1164"/>
                    <a:pt x="1405" y="1167"/>
                    <a:pt x="1441" y="1175"/>
                  </a:cubicBezTo>
                  <a:lnTo>
                    <a:pt x="1454" y="1175"/>
                  </a:lnTo>
                  <a:cubicBezTo>
                    <a:pt x="1467" y="1179"/>
                    <a:pt x="1480" y="1180"/>
                    <a:pt x="1492" y="1180"/>
                  </a:cubicBezTo>
                  <a:cubicBezTo>
                    <a:pt x="1571" y="1180"/>
                    <a:pt x="1633" y="1107"/>
                    <a:pt x="1633" y="1024"/>
                  </a:cubicBezTo>
                  <a:cubicBezTo>
                    <a:pt x="1605" y="969"/>
                    <a:pt x="1564" y="914"/>
                    <a:pt x="1495" y="914"/>
                  </a:cubicBezTo>
                  <a:cubicBezTo>
                    <a:pt x="1235" y="859"/>
                    <a:pt x="1057" y="626"/>
                    <a:pt x="1098" y="352"/>
                  </a:cubicBezTo>
                  <a:cubicBezTo>
                    <a:pt x="1098" y="297"/>
                    <a:pt x="1111" y="242"/>
                    <a:pt x="1125" y="187"/>
                  </a:cubicBezTo>
                  <a:cubicBezTo>
                    <a:pt x="1139" y="119"/>
                    <a:pt x="1098" y="36"/>
                    <a:pt x="1029" y="9"/>
                  </a:cubicBezTo>
                  <a:cubicBezTo>
                    <a:pt x="1012" y="3"/>
                    <a:pt x="995" y="1"/>
                    <a:pt x="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589;p92">
              <a:extLst>
                <a:ext uri="{FF2B5EF4-FFF2-40B4-BE49-F238E27FC236}">
                  <a16:creationId xmlns:a16="http://schemas.microsoft.com/office/drawing/2014/main" id="{F283071D-1AA9-4AA0-97F3-7019355000A5}"/>
                </a:ext>
              </a:extLst>
            </p:cNvPr>
            <p:cNvSpPr/>
            <p:nvPr/>
          </p:nvSpPr>
          <p:spPr>
            <a:xfrm>
              <a:off x="4783353" y="3908349"/>
              <a:ext cx="85693" cy="95839"/>
            </a:xfrm>
            <a:custGeom>
              <a:avLst/>
              <a:gdLst/>
              <a:ahLst/>
              <a:cxnLst/>
              <a:rect l="l" t="t" r="r" b="b"/>
              <a:pathLst>
                <a:path w="1647" h="1842" extrusionOk="0">
                  <a:moveTo>
                    <a:pt x="840" y="1"/>
                  </a:moveTo>
                  <a:cubicBezTo>
                    <a:pt x="767" y="1"/>
                    <a:pt x="693" y="49"/>
                    <a:pt x="686" y="148"/>
                  </a:cubicBezTo>
                  <a:lnTo>
                    <a:pt x="686" y="327"/>
                  </a:lnTo>
                  <a:cubicBezTo>
                    <a:pt x="673" y="579"/>
                    <a:pt x="454" y="780"/>
                    <a:pt x="203" y="780"/>
                  </a:cubicBezTo>
                  <a:cubicBezTo>
                    <a:pt x="195" y="780"/>
                    <a:pt x="187" y="780"/>
                    <a:pt x="179" y="779"/>
                  </a:cubicBezTo>
                  <a:cubicBezTo>
                    <a:pt x="170" y="778"/>
                    <a:pt x="161" y="777"/>
                    <a:pt x="152" y="777"/>
                  </a:cubicBezTo>
                  <a:cubicBezTo>
                    <a:pt x="96" y="777"/>
                    <a:pt x="52" y="814"/>
                    <a:pt x="28" y="862"/>
                  </a:cubicBezTo>
                  <a:cubicBezTo>
                    <a:pt x="0" y="958"/>
                    <a:pt x="69" y="1054"/>
                    <a:pt x="165" y="1054"/>
                  </a:cubicBezTo>
                  <a:lnTo>
                    <a:pt x="179" y="1054"/>
                  </a:lnTo>
                  <a:cubicBezTo>
                    <a:pt x="186" y="1053"/>
                    <a:pt x="194" y="1053"/>
                    <a:pt x="202" y="1053"/>
                  </a:cubicBezTo>
                  <a:cubicBezTo>
                    <a:pt x="452" y="1053"/>
                    <a:pt x="659" y="1267"/>
                    <a:pt x="659" y="1520"/>
                  </a:cubicBezTo>
                  <a:lnTo>
                    <a:pt x="659" y="1698"/>
                  </a:lnTo>
                  <a:cubicBezTo>
                    <a:pt x="659" y="1767"/>
                    <a:pt x="713" y="1822"/>
                    <a:pt x="782" y="1835"/>
                  </a:cubicBezTo>
                  <a:cubicBezTo>
                    <a:pt x="795" y="1840"/>
                    <a:pt x="807" y="1842"/>
                    <a:pt x="819" y="1842"/>
                  </a:cubicBezTo>
                  <a:cubicBezTo>
                    <a:pt x="888" y="1842"/>
                    <a:pt x="947" y="1782"/>
                    <a:pt x="947" y="1712"/>
                  </a:cubicBezTo>
                  <a:lnTo>
                    <a:pt x="947" y="1534"/>
                  </a:lnTo>
                  <a:cubicBezTo>
                    <a:pt x="972" y="1276"/>
                    <a:pt x="1168" y="1079"/>
                    <a:pt x="1419" y="1079"/>
                  </a:cubicBezTo>
                  <a:cubicBezTo>
                    <a:pt x="1435" y="1079"/>
                    <a:pt x="1451" y="1079"/>
                    <a:pt x="1468" y="1081"/>
                  </a:cubicBezTo>
                  <a:lnTo>
                    <a:pt x="1482" y="1081"/>
                  </a:lnTo>
                  <a:cubicBezTo>
                    <a:pt x="1578" y="1081"/>
                    <a:pt x="1646" y="999"/>
                    <a:pt x="1619" y="903"/>
                  </a:cubicBezTo>
                  <a:cubicBezTo>
                    <a:pt x="1605" y="848"/>
                    <a:pt x="1550" y="807"/>
                    <a:pt x="1482" y="807"/>
                  </a:cubicBezTo>
                  <a:cubicBezTo>
                    <a:pt x="1221" y="807"/>
                    <a:pt x="1001" y="587"/>
                    <a:pt x="988" y="327"/>
                  </a:cubicBezTo>
                  <a:lnTo>
                    <a:pt x="988" y="162"/>
                  </a:lnTo>
                  <a:cubicBezTo>
                    <a:pt x="995" y="56"/>
                    <a:pt x="91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590;p92">
              <a:extLst>
                <a:ext uri="{FF2B5EF4-FFF2-40B4-BE49-F238E27FC236}">
                  <a16:creationId xmlns:a16="http://schemas.microsoft.com/office/drawing/2014/main" id="{8AAAA4AE-172A-4F6E-A889-1E91124248F9}"/>
                </a:ext>
              </a:extLst>
            </p:cNvPr>
            <p:cNvSpPr/>
            <p:nvPr/>
          </p:nvSpPr>
          <p:spPr>
            <a:xfrm>
              <a:off x="5920830" y="3355428"/>
              <a:ext cx="59991" cy="67691"/>
            </a:xfrm>
            <a:custGeom>
              <a:avLst/>
              <a:gdLst/>
              <a:ahLst/>
              <a:cxnLst/>
              <a:rect l="l" t="t" r="r" b="b"/>
              <a:pathLst>
                <a:path w="1153" h="1301" extrusionOk="0">
                  <a:moveTo>
                    <a:pt x="697" y="0"/>
                  </a:moveTo>
                  <a:cubicBezTo>
                    <a:pt x="645" y="0"/>
                    <a:pt x="601" y="34"/>
                    <a:pt x="591" y="77"/>
                  </a:cubicBezTo>
                  <a:cubicBezTo>
                    <a:pt x="591" y="132"/>
                    <a:pt x="577" y="173"/>
                    <a:pt x="577" y="214"/>
                  </a:cubicBezTo>
                  <a:cubicBezTo>
                    <a:pt x="529" y="369"/>
                    <a:pt x="388" y="483"/>
                    <a:pt x="226" y="483"/>
                  </a:cubicBezTo>
                  <a:cubicBezTo>
                    <a:pt x="202" y="483"/>
                    <a:pt x="177" y="480"/>
                    <a:pt x="152" y="475"/>
                  </a:cubicBezTo>
                  <a:cubicBezTo>
                    <a:pt x="141" y="472"/>
                    <a:pt x="131" y="470"/>
                    <a:pt x="121" y="470"/>
                  </a:cubicBezTo>
                  <a:cubicBezTo>
                    <a:pt x="91" y="470"/>
                    <a:pt x="63" y="485"/>
                    <a:pt x="42" y="516"/>
                  </a:cubicBezTo>
                  <a:cubicBezTo>
                    <a:pt x="1" y="571"/>
                    <a:pt x="42" y="653"/>
                    <a:pt x="111" y="667"/>
                  </a:cubicBezTo>
                  <a:cubicBezTo>
                    <a:pt x="303" y="681"/>
                    <a:pt x="440" y="859"/>
                    <a:pt x="412" y="1051"/>
                  </a:cubicBezTo>
                  <a:cubicBezTo>
                    <a:pt x="399" y="1092"/>
                    <a:pt x="385" y="1133"/>
                    <a:pt x="385" y="1175"/>
                  </a:cubicBezTo>
                  <a:cubicBezTo>
                    <a:pt x="369" y="1253"/>
                    <a:pt x="430" y="1300"/>
                    <a:pt x="490" y="1300"/>
                  </a:cubicBezTo>
                  <a:cubicBezTo>
                    <a:pt x="535" y="1300"/>
                    <a:pt x="579" y="1274"/>
                    <a:pt x="591" y="1216"/>
                  </a:cubicBezTo>
                  <a:lnTo>
                    <a:pt x="618" y="1092"/>
                  </a:lnTo>
                  <a:cubicBezTo>
                    <a:pt x="653" y="927"/>
                    <a:pt x="790" y="823"/>
                    <a:pt x="950" y="823"/>
                  </a:cubicBezTo>
                  <a:cubicBezTo>
                    <a:pt x="976" y="823"/>
                    <a:pt x="1002" y="826"/>
                    <a:pt x="1030" y="832"/>
                  </a:cubicBezTo>
                  <a:cubicBezTo>
                    <a:pt x="1037" y="833"/>
                    <a:pt x="1044" y="834"/>
                    <a:pt x="1050" y="834"/>
                  </a:cubicBezTo>
                  <a:cubicBezTo>
                    <a:pt x="1109" y="834"/>
                    <a:pt x="1153" y="783"/>
                    <a:pt x="1153" y="722"/>
                  </a:cubicBezTo>
                  <a:cubicBezTo>
                    <a:pt x="1139" y="681"/>
                    <a:pt x="1112" y="653"/>
                    <a:pt x="1071" y="640"/>
                  </a:cubicBezTo>
                  <a:cubicBezTo>
                    <a:pt x="879" y="612"/>
                    <a:pt x="755" y="434"/>
                    <a:pt x="783" y="256"/>
                  </a:cubicBezTo>
                  <a:lnTo>
                    <a:pt x="810" y="132"/>
                  </a:lnTo>
                  <a:cubicBezTo>
                    <a:pt x="810" y="77"/>
                    <a:pt x="783" y="22"/>
                    <a:pt x="741" y="9"/>
                  </a:cubicBezTo>
                  <a:cubicBezTo>
                    <a:pt x="726" y="3"/>
                    <a:pt x="711" y="0"/>
                    <a:pt x="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5601;p92">
            <a:extLst>
              <a:ext uri="{FF2B5EF4-FFF2-40B4-BE49-F238E27FC236}">
                <a16:creationId xmlns:a16="http://schemas.microsoft.com/office/drawing/2014/main" id="{AC5DA330-3A2A-4170-A072-9BF0CA8F5DB5}"/>
              </a:ext>
            </a:extLst>
          </p:cNvPr>
          <p:cNvGrpSpPr/>
          <p:nvPr/>
        </p:nvGrpSpPr>
        <p:grpSpPr>
          <a:xfrm>
            <a:off x="4240526" y="2644004"/>
            <a:ext cx="489398" cy="481232"/>
            <a:chOff x="3314750" y="3817357"/>
            <a:chExt cx="362920" cy="356865"/>
          </a:xfrm>
        </p:grpSpPr>
        <p:grpSp>
          <p:nvGrpSpPr>
            <p:cNvPr id="133" name="Google Shape;5602;p92">
              <a:extLst>
                <a:ext uri="{FF2B5EF4-FFF2-40B4-BE49-F238E27FC236}">
                  <a16:creationId xmlns:a16="http://schemas.microsoft.com/office/drawing/2014/main" id="{65D4AD41-0BB7-464C-9059-F7196C693DC1}"/>
                </a:ext>
              </a:extLst>
            </p:cNvPr>
            <p:cNvGrpSpPr/>
            <p:nvPr/>
          </p:nvGrpSpPr>
          <p:grpSpPr>
            <a:xfrm>
              <a:off x="3314750" y="3817357"/>
              <a:ext cx="362920" cy="356865"/>
              <a:chOff x="3314750" y="3817357"/>
              <a:chExt cx="362920" cy="356865"/>
            </a:xfrm>
          </p:grpSpPr>
          <p:sp>
            <p:nvSpPr>
              <p:cNvPr id="137" name="Google Shape;5603;p92">
                <a:extLst>
                  <a:ext uri="{FF2B5EF4-FFF2-40B4-BE49-F238E27FC236}">
                    <a16:creationId xmlns:a16="http://schemas.microsoft.com/office/drawing/2014/main" id="{2AA86DD3-00CA-4643-9705-30446B405CB7}"/>
                  </a:ext>
                </a:extLst>
              </p:cNvPr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5604;p92">
                <a:extLst>
                  <a:ext uri="{FF2B5EF4-FFF2-40B4-BE49-F238E27FC236}">
                    <a16:creationId xmlns:a16="http://schemas.microsoft.com/office/drawing/2014/main" id="{90CC9BB0-5085-45B6-9733-FBC74A698511}"/>
                  </a:ext>
                </a:extLst>
              </p:cNvPr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13" extrusionOk="0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" name="Google Shape;5605;p92">
              <a:extLst>
                <a:ext uri="{FF2B5EF4-FFF2-40B4-BE49-F238E27FC236}">
                  <a16:creationId xmlns:a16="http://schemas.microsoft.com/office/drawing/2014/main" id="{6C3E3AFB-3E1C-4BDB-84A7-438B2589F807}"/>
                </a:ext>
              </a:extLst>
            </p:cNvPr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135" name="Google Shape;5606;p92">
                <a:extLst>
                  <a:ext uri="{FF2B5EF4-FFF2-40B4-BE49-F238E27FC236}">
                    <a16:creationId xmlns:a16="http://schemas.microsoft.com/office/drawing/2014/main" id="{E80B388D-E73F-40B0-A6C8-2D6E8A64EF0A}"/>
                  </a:ext>
                </a:extLst>
              </p:cNvPr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5607;p92">
                <a:extLst>
                  <a:ext uri="{FF2B5EF4-FFF2-40B4-BE49-F238E27FC236}">
                    <a16:creationId xmlns:a16="http://schemas.microsoft.com/office/drawing/2014/main" id="{684FB8EC-7BA0-4D93-A4CD-9810E12228D9}"/>
                  </a:ext>
                </a:extLst>
              </p:cNvPr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" name="Google Shape;2182;p37">
            <a:hlinkClick r:id="rId3" action="ppaction://hlinksldjump"/>
            <a:extLst>
              <a:ext uri="{FF2B5EF4-FFF2-40B4-BE49-F238E27FC236}">
                <a16:creationId xmlns:a16="http://schemas.microsoft.com/office/drawing/2014/main" id="{FC4B3802-DBE2-479C-ACEF-59A758C6C5E9}"/>
              </a:ext>
            </a:extLst>
          </p:cNvPr>
          <p:cNvSpPr/>
          <p:nvPr/>
        </p:nvSpPr>
        <p:spPr>
          <a:xfrm>
            <a:off x="14964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rgbClr val="F0CECE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Home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2183;p37">
            <a:hlinkClick r:id="rId4" action="ppaction://hlinksldjump"/>
            <a:extLst>
              <a:ext uri="{FF2B5EF4-FFF2-40B4-BE49-F238E27FC236}">
                <a16:creationId xmlns:a16="http://schemas.microsoft.com/office/drawing/2014/main" id="{90C23D17-7ECD-4EC9-82A3-A311A80F0014}"/>
              </a:ext>
            </a:extLst>
          </p:cNvPr>
          <p:cNvSpPr/>
          <p:nvPr/>
        </p:nvSpPr>
        <p:spPr>
          <a:xfrm>
            <a:off x="88669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TIM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2184;p37">
            <a:hlinkClick r:id="" action="ppaction://noaction"/>
            <a:extLst>
              <a:ext uri="{FF2B5EF4-FFF2-40B4-BE49-F238E27FC236}">
                <a16:creationId xmlns:a16="http://schemas.microsoft.com/office/drawing/2014/main" id="{6BE58DF6-3B95-48DE-9C6D-8F4938418A98}"/>
              </a:ext>
            </a:extLst>
          </p:cNvPr>
          <p:cNvSpPr/>
          <p:nvPr/>
        </p:nvSpPr>
        <p:spPr>
          <a:xfrm>
            <a:off x="1623820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Pem..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2185;p37">
            <a:hlinkClick r:id="" action="ppaction://noaction"/>
            <a:extLst>
              <a:ext uri="{FF2B5EF4-FFF2-40B4-BE49-F238E27FC236}">
                <a16:creationId xmlns:a16="http://schemas.microsoft.com/office/drawing/2014/main" id="{4CA6990F-7DFA-4BE7-9C1F-439F97C81838}"/>
              </a:ext>
            </a:extLst>
          </p:cNvPr>
          <p:cNvSpPr/>
          <p:nvPr/>
        </p:nvSpPr>
        <p:spPr>
          <a:xfrm>
            <a:off x="236078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Apa..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2186;p37">
            <a:hlinkClick r:id="" action="ppaction://noaction"/>
            <a:extLst>
              <a:ext uri="{FF2B5EF4-FFF2-40B4-BE49-F238E27FC236}">
                <a16:creationId xmlns:a16="http://schemas.microsoft.com/office/drawing/2014/main" id="{EEA6B14F-70C2-43DA-A230-42989C025991}"/>
              </a:ext>
            </a:extLst>
          </p:cNvPr>
          <p:cNvSpPr/>
          <p:nvPr/>
        </p:nvSpPr>
        <p:spPr>
          <a:xfrm>
            <a:off x="308634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Man..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2187;p37">
            <a:hlinkClick r:id="" action="ppaction://noaction"/>
            <a:extLst>
              <a:ext uri="{FF2B5EF4-FFF2-40B4-BE49-F238E27FC236}">
                <a16:creationId xmlns:a16="http://schemas.microsoft.com/office/drawing/2014/main" id="{00F0B7AC-73A2-4AB2-99C1-B985D5B43E1B}"/>
              </a:ext>
            </a:extLst>
          </p:cNvPr>
          <p:cNvSpPr/>
          <p:nvPr/>
        </p:nvSpPr>
        <p:spPr>
          <a:xfrm>
            <a:off x="3834963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Fitur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2188;p37">
            <a:hlinkClick r:id="" action="ppaction://noaction"/>
            <a:extLst>
              <a:ext uri="{FF2B5EF4-FFF2-40B4-BE49-F238E27FC236}">
                <a16:creationId xmlns:a16="http://schemas.microsoft.com/office/drawing/2014/main" id="{A2EF5708-AFE5-4D35-8705-8516BDA49373}"/>
              </a:ext>
            </a:extLst>
          </p:cNvPr>
          <p:cNvSpPr/>
          <p:nvPr/>
        </p:nvSpPr>
        <p:spPr>
          <a:xfrm>
            <a:off x="457201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Sour..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2189;p37">
            <a:hlinkClick r:id="" action="ppaction://noaction"/>
            <a:extLst>
              <a:ext uri="{FF2B5EF4-FFF2-40B4-BE49-F238E27FC236}">
                <a16:creationId xmlns:a16="http://schemas.microsoft.com/office/drawing/2014/main" id="{225C1C53-19E3-4EB4-9603-FA56DA1CB33E}"/>
              </a:ext>
            </a:extLst>
          </p:cNvPr>
          <p:cNvSpPr/>
          <p:nvPr/>
        </p:nvSpPr>
        <p:spPr>
          <a:xfrm>
            <a:off x="530911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Sour..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2190;p37">
            <a:hlinkClick r:id="" action="ppaction://noaction"/>
            <a:extLst>
              <a:ext uri="{FF2B5EF4-FFF2-40B4-BE49-F238E27FC236}">
                <a16:creationId xmlns:a16="http://schemas.microsoft.com/office/drawing/2014/main" id="{1C3F62FD-6DDB-4676-B814-259433E68AD3}"/>
              </a:ext>
            </a:extLst>
          </p:cNvPr>
          <p:cNvSpPr/>
          <p:nvPr/>
        </p:nvSpPr>
        <p:spPr>
          <a:xfrm>
            <a:off x="6046106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Outp..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2191;p37">
            <a:hlinkClick r:id="" action="ppaction://noaction"/>
            <a:extLst>
              <a:ext uri="{FF2B5EF4-FFF2-40B4-BE49-F238E27FC236}">
                <a16:creationId xmlns:a16="http://schemas.microsoft.com/office/drawing/2014/main" id="{8713ED86-4EF7-4F2D-B99A-8120F3DA4E56}"/>
              </a:ext>
            </a:extLst>
          </p:cNvPr>
          <p:cNvSpPr/>
          <p:nvPr/>
        </p:nvSpPr>
        <p:spPr>
          <a:xfrm>
            <a:off x="6783154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You..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2194;p37">
            <a:extLst>
              <a:ext uri="{FF2B5EF4-FFF2-40B4-BE49-F238E27FC236}">
                <a16:creationId xmlns:a16="http://schemas.microsoft.com/office/drawing/2014/main" id="{FD745F73-C6B5-4D3A-B45B-C1E49D5155CB}"/>
              </a:ext>
            </a:extLst>
          </p:cNvPr>
          <p:cNvSpPr/>
          <p:nvPr/>
        </p:nvSpPr>
        <p:spPr>
          <a:xfrm>
            <a:off x="661050" y="240800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2207;p37">
            <a:extLst>
              <a:ext uri="{FF2B5EF4-FFF2-40B4-BE49-F238E27FC236}">
                <a16:creationId xmlns:a16="http://schemas.microsoft.com/office/drawing/2014/main" id="{8DBA2010-F1A3-4933-82F8-A4BFC38AEEDA}"/>
              </a:ext>
            </a:extLst>
          </p:cNvPr>
          <p:cNvSpPr/>
          <p:nvPr/>
        </p:nvSpPr>
        <p:spPr>
          <a:xfrm>
            <a:off x="13981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2208;p37">
            <a:extLst>
              <a:ext uri="{FF2B5EF4-FFF2-40B4-BE49-F238E27FC236}">
                <a16:creationId xmlns:a16="http://schemas.microsoft.com/office/drawing/2014/main" id="{EC4A8A90-9692-42AC-A51F-9DDCFD82772C}"/>
              </a:ext>
            </a:extLst>
          </p:cNvPr>
          <p:cNvSpPr/>
          <p:nvPr/>
        </p:nvSpPr>
        <p:spPr>
          <a:xfrm>
            <a:off x="21351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2209;p37">
            <a:extLst>
              <a:ext uri="{FF2B5EF4-FFF2-40B4-BE49-F238E27FC236}">
                <a16:creationId xmlns:a16="http://schemas.microsoft.com/office/drawing/2014/main" id="{479E36D7-5FCC-49CE-881C-64E5771A20C8}"/>
              </a:ext>
            </a:extLst>
          </p:cNvPr>
          <p:cNvSpPr/>
          <p:nvPr/>
        </p:nvSpPr>
        <p:spPr>
          <a:xfrm>
            <a:off x="28722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2210;p37">
            <a:extLst>
              <a:ext uri="{FF2B5EF4-FFF2-40B4-BE49-F238E27FC236}">
                <a16:creationId xmlns:a16="http://schemas.microsoft.com/office/drawing/2014/main" id="{C9692A2A-1DD9-49B1-97F3-D08C4E35092B}"/>
              </a:ext>
            </a:extLst>
          </p:cNvPr>
          <p:cNvSpPr/>
          <p:nvPr/>
        </p:nvSpPr>
        <p:spPr>
          <a:xfrm>
            <a:off x="36092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2211;p37">
            <a:extLst>
              <a:ext uri="{FF2B5EF4-FFF2-40B4-BE49-F238E27FC236}">
                <a16:creationId xmlns:a16="http://schemas.microsoft.com/office/drawing/2014/main" id="{51BFAB7A-7A5D-443B-9F49-722C5CC9DE7C}"/>
              </a:ext>
            </a:extLst>
          </p:cNvPr>
          <p:cNvSpPr/>
          <p:nvPr/>
        </p:nvSpPr>
        <p:spPr>
          <a:xfrm>
            <a:off x="43463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2212;p37">
            <a:extLst>
              <a:ext uri="{FF2B5EF4-FFF2-40B4-BE49-F238E27FC236}">
                <a16:creationId xmlns:a16="http://schemas.microsoft.com/office/drawing/2014/main" id="{CD4A1549-BF04-4604-9D47-298C8C0B1850}"/>
              </a:ext>
            </a:extLst>
          </p:cNvPr>
          <p:cNvSpPr/>
          <p:nvPr/>
        </p:nvSpPr>
        <p:spPr>
          <a:xfrm>
            <a:off x="50833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2213;p37">
            <a:extLst>
              <a:ext uri="{FF2B5EF4-FFF2-40B4-BE49-F238E27FC236}">
                <a16:creationId xmlns:a16="http://schemas.microsoft.com/office/drawing/2014/main" id="{FBE62EF8-3A9D-42A4-B162-2586A421B0A9}"/>
              </a:ext>
            </a:extLst>
          </p:cNvPr>
          <p:cNvSpPr/>
          <p:nvPr/>
        </p:nvSpPr>
        <p:spPr>
          <a:xfrm>
            <a:off x="58204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2214;p37">
            <a:extLst>
              <a:ext uri="{FF2B5EF4-FFF2-40B4-BE49-F238E27FC236}">
                <a16:creationId xmlns:a16="http://schemas.microsoft.com/office/drawing/2014/main" id="{DB3A7C2C-C55F-40D5-874E-1523F6C388BE}"/>
              </a:ext>
            </a:extLst>
          </p:cNvPr>
          <p:cNvSpPr/>
          <p:nvPr/>
        </p:nvSpPr>
        <p:spPr>
          <a:xfrm>
            <a:off x="65574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2215;p37">
            <a:extLst>
              <a:ext uri="{FF2B5EF4-FFF2-40B4-BE49-F238E27FC236}">
                <a16:creationId xmlns:a16="http://schemas.microsoft.com/office/drawing/2014/main" id="{A999430B-F447-42DD-9A76-FAEEAB90DBEC}"/>
              </a:ext>
            </a:extLst>
          </p:cNvPr>
          <p:cNvSpPr/>
          <p:nvPr/>
        </p:nvSpPr>
        <p:spPr>
          <a:xfrm>
            <a:off x="72945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2191;p37">
            <a:hlinkClick r:id="" action="ppaction://noaction"/>
            <a:extLst>
              <a:ext uri="{FF2B5EF4-FFF2-40B4-BE49-F238E27FC236}">
                <a16:creationId xmlns:a16="http://schemas.microsoft.com/office/drawing/2014/main" id="{92BB3568-88C4-474C-9705-A7A87F3C32CE}"/>
              </a:ext>
            </a:extLst>
          </p:cNvPr>
          <p:cNvSpPr/>
          <p:nvPr/>
        </p:nvSpPr>
        <p:spPr>
          <a:xfrm>
            <a:off x="7520177" y="161924"/>
            <a:ext cx="852298" cy="3405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Thank..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2215;p37">
            <a:extLst>
              <a:ext uri="{FF2B5EF4-FFF2-40B4-BE49-F238E27FC236}">
                <a16:creationId xmlns:a16="http://schemas.microsoft.com/office/drawing/2014/main" id="{1142E31F-7530-4289-B309-9DC76DAE073F}"/>
              </a:ext>
            </a:extLst>
          </p:cNvPr>
          <p:cNvSpPr/>
          <p:nvPr/>
        </p:nvSpPr>
        <p:spPr>
          <a:xfrm>
            <a:off x="8135948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38"/>
          <p:cNvSpPr/>
          <p:nvPr/>
        </p:nvSpPr>
        <p:spPr>
          <a:xfrm>
            <a:off x="149700" y="481075"/>
            <a:ext cx="8844600" cy="448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8" name="Google Shape;2308;p38"/>
          <p:cNvSpPr/>
          <p:nvPr/>
        </p:nvSpPr>
        <p:spPr>
          <a:xfrm>
            <a:off x="893089" y="569575"/>
            <a:ext cx="7701000" cy="271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Anggota TIM</a:t>
            </a:r>
            <a:endParaRPr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09" name="Google Shape;2309;p38"/>
          <p:cNvGrpSpPr/>
          <p:nvPr/>
        </p:nvGrpSpPr>
        <p:grpSpPr>
          <a:xfrm rot="10800000">
            <a:off x="251851" y="625909"/>
            <a:ext cx="190812" cy="158839"/>
            <a:chOff x="3360936" y="63413"/>
            <a:chExt cx="489263" cy="407175"/>
          </a:xfrm>
        </p:grpSpPr>
        <p:sp>
          <p:nvSpPr>
            <p:cNvPr id="2310" name="Google Shape;2310;p38"/>
            <p:cNvSpPr/>
            <p:nvPr/>
          </p:nvSpPr>
          <p:spPr>
            <a:xfrm>
              <a:off x="3589008" y="63413"/>
              <a:ext cx="261190" cy="407175"/>
            </a:xfrm>
            <a:custGeom>
              <a:avLst/>
              <a:gdLst/>
              <a:ahLst/>
              <a:cxnLst/>
              <a:rect l="l" t="t" r="r" b="b"/>
              <a:pathLst>
                <a:path w="16573" h="16287" extrusionOk="0">
                  <a:moveTo>
                    <a:pt x="142" y="0"/>
                  </a:moveTo>
                  <a:lnTo>
                    <a:pt x="16573" y="8286"/>
                  </a:lnTo>
                  <a:lnTo>
                    <a:pt x="0" y="16287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311" name="Google Shape;2311;p38"/>
            <p:cNvCxnSpPr/>
            <p:nvPr/>
          </p:nvCxnSpPr>
          <p:spPr>
            <a:xfrm>
              <a:off x="3360936" y="269148"/>
              <a:ext cx="47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12" name="Google Shape;2312;p38"/>
          <p:cNvGrpSpPr/>
          <p:nvPr/>
        </p:nvGrpSpPr>
        <p:grpSpPr>
          <a:xfrm rot="10800000" flipH="1">
            <a:off x="546363" y="625909"/>
            <a:ext cx="190812" cy="158839"/>
            <a:chOff x="3360936" y="63413"/>
            <a:chExt cx="489263" cy="407175"/>
          </a:xfrm>
        </p:grpSpPr>
        <p:sp>
          <p:nvSpPr>
            <p:cNvPr id="2313" name="Google Shape;2313;p38"/>
            <p:cNvSpPr/>
            <p:nvPr/>
          </p:nvSpPr>
          <p:spPr>
            <a:xfrm>
              <a:off x="3589008" y="63413"/>
              <a:ext cx="261190" cy="407175"/>
            </a:xfrm>
            <a:custGeom>
              <a:avLst/>
              <a:gdLst/>
              <a:ahLst/>
              <a:cxnLst/>
              <a:rect l="l" t="t" r="r" b="b"/>
              <a:pathLst>
                <a:path w="16573" h="16287" extrusionOk="0">
                  <a:moveTo>
                    <a:pt x="142" y="0"/>
                  </a:moveTo>
                  <a:lnTo>
                    <a:pt x="16573" y="8286"/>
                  </a:lnTo>
                  <a:lnTo>
                    <a:pt x="0" y="16287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314" name="Google Shape;2314;p38"/>
            <p:cNvCxnSpPr/>
            <p:nvPr/>
          </p:nvCxnSpPr>
          <p:spPr>
            <a:xfrm>
              <a:off x="3360936" y="269148"/>
              <a:ext cx="47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15" name="Google Shape;2315;p38"/>
          <p:cNvSpPr/>
          <p:nvPr/>
        </p:nvSpPr>
        <p:spPr>
          <a:xfrm>
            <a:off x="8636950" y="569575"/>
            <a:ext cx="271500" cy="27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6" name="Google Shape;2316;p38"/>
          <p:cNvSpPr txBox="1">
            <a:spLocks noGrp="1"/>
          </p:cNvSpPr>
          <p:nvPr>
            <p:ph type="title"/>
          </p:nvPr>
        </p:nvSpPr>
        <p:spPr>
          <a:xfrm>
            <a:off x="661050" y="2514105"/>
            <a:ext cx="3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ANGGOTA</a:t>
            </a:r>
            <a:r>
              <a:rPr lang="en" dirty="0">
                <a:solidFill>
                  <a:schemeClr val="lt2"/>
                </a:solidFill>
              </a:rPr>
              <a:t> TIM </a:t>
            </a:r>
            <a:r>
              <a:rPr lang="en" dirty="0">
                <a:solidFill>
                  <a:schemeClr val="accent1"/>
                </a:solidFill>
              </a:rPr>
              <a:t>ERROR403FORBIDDEN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8" name="Google Shape;2318;p38"/>
          <p:cNvSpPr/>
          <p:nvPr/>
        </p:nvSpPr>
        <p:spPr>
          <a:xfrm>
            <a:off x="8289200" y="612025"/>
            <a:ext cx="196200" cy="186600"/>
          </a:xfrm>
          <a:prstGeom prst="star5">
            <a:avLst>
              <a:gd name="adj" fmla="val 23618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23;p69">
            <a:extLst>
              <a:ext uri="{FF2B5EF4-FFF2-40B4-BE49-F238E27FC236}">
                <a16:creationId xmlns:a16="http://schemas.microsoft.com/office/drawing/2014/main" id="{B317A50C-E571-4A88-805B-EF9D30E26355}"/>
              </a:ext>
            </a:extLst>
          </p:cNvPr>
          <p:cNvSpPr/>
          <p:nvPr/>
        </p:nvSpPr>
        <p:spPr>
          <a:xfrm>
            <a:off x="4561316" y="1799038"/>
            <a:ext cx="2971572" cy="208229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●"/>
            </a:pPr>
            <a:r>
              <a:rPr lang="en" dirty="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Reneta Mega Zaskia (J0303211150)</a:t>
            </a:r>
            <a:endParaRPr dirty="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indent="-317500">
              <a:spcBef>
                <a:spcPts val="1000"/>
              </a:spcBef>
              <a:buClr>
                <a:schemeClr val="lt2"/>
              </a:buClr>
              <a:buSzPts val="1400"/>
              <a:buFont typeface="Nunito"/>
              <a:buChar char="●"/>
            </a:pPr>
            <a:r>
              <a:rPr lang="en-ID" dirty="0" err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Husni</a:t>
            </a:r>
            <a:r>
              <a:rPr lang="en-ID" dirty="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dirty="0" err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Mubarok</a:t>
            </a:r>
            <a:r>
              <a:rPr lang="en-ID" dirty="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Ramadhan (J0303211153)</a:t>
            </a:r>
            <a:endParaRPr dirty="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indent="-317500">
              <a:spcBef>
                <a:spcPts val="1000"/>
              </a:spcBef>
              <a:buClr>
                <a:schemeClr val="lt2"/>
              </a:buClr>
              <a:buSzPts val="1400"/>
              <a:buFont typeface="Nunito"/>
              <a:buChar char="●"/>
            </a:pPr>
            <a:r>
              <a:rPr lang="en" dirty="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Rohmat Hidayatulloh </a:t>
            </a:r>
            <a:r>
              <a:rPr lang="en-ID" dirty="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(J0303211154)</a:t>
            </a:r>
          </a:p>
        </p:txBody>
      </p:sp>
      <p:grpSp>
        <p:nvGrpSpPr>
          <p:cNvPr id="42" name="Google Shape;4124;p69">
            <a:extLst>
              <a:ext uri="{FF2B5EF4-FFF2-40B4-BE49-F238E27FC236}">
                <a16:creationId xmlns:a16="http://schemas.microsoft.com/office/drawing/2014/main" id="{AE19E512-A590-4AB2-B002-DF24E8D2E7CB}"/>
              </a:ext>
            </a:extLst>
          </p:cNvPr>
          <p:cNvGrpSpPr/>
          <p:nvPr/>
        </p:nvGrpSpPr>
        <p:grpSpPr>
          <a:xfrm>
            <a:off x="4561315" y="1458400"/>
            <a:ext cx="2971572" cy="340500"/>
            <a:chOff x="5857400" y="1756475"/>
            <a:chExt cx="2564700" cy="340500"/>
          </a:xfrm>
        </p:grpSpPr>
        <p:grpSp>
          <p:nvGrpSpPr>
            <p:cNvPr id="43" name="Google Shape;4125;p69">
              <a:extLst>
                <a:ext uri="{FF2B5EF4-FFF2-40B4-BE49-F238E27FC236}">
                  <a16:creationId xmlns:a16="http://schemas.microsoft.com/office/drawing/2014/main" id="{DA149ED8-C8EF-4E2A-AA42-B4EBA1F833DC}"/>
                </a:ext>
              </a:extLst>
            </p:cNvPr>
            <p:cNvGrpSpPr/>
            <p:nvPr/>
          </p:nvGrpSpPr>
          <p:grpSpPr>
            <a:xfrm>
              <a:off x="5857400" y="1756475"/>
              <a:ext cx="2564700" cy="340500"/>
              <a:chOff x="5857400" y="1756475"/>
              <a:chExt cx="2564700" cy="340500"/>
            </a:xfrm>
          </p:grpSpPr>
          <p:sp>
            <p:nvSpPr>
              <p:cNvPr id="45" name="Google Shape;4126;p69">
                <a:extLst>
                  <a:ext uri="{FF2B5EF4-FFF2-40B4-BE49-F238E27FC236}">
                    <a16:creationId xmlns:a16="http://schemas.microsoft.com/office/drawing/2014/main" id="{E5FCA231-C9F2-4087-95E7-D5F89A7D94C3}"/>
                  </a:ext>
                </a:extLst>
              </p:cNvPr>
              <p:cNvSpPr/>
              <p:nvPr/>
            </p:nvSpPr>
            <p:spPr>
              <a:xfrm>
                <a:off x="5857400" y="1756475"/>
                <a:ext cx="2564700" cy="340500"/>
              </a:xfrm>
              <a:prstGeom prst="rect">
                <a:avLst/>
              </a:prstGeom>
              <a:solidFill>
                <a:srgbClr val="86A2E2">
                  <a:alpha val="26970"/>
                </a:srgbClr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46" name="Google Shape;4127;p69">
                <a:extLst>
                  <a:ext uri="{FF2B5EF4-FFF2-40B4-BE49-F238E27FC236}">
                    <a16:creationId xmlns:a16="http://schemas.microsoft.com/office/drawing/2014/main" id="{9447552A-DBA2-4FCA-86CD-66B1AB97D8E6}"/>
                  </a:ext>
                </a:extLst>
              </p:cNvPr>
              <p:cNvSpPr/>
              <p:nvPr/>
            </p:nvSpPr>
            <p:spPr>
              <a:xfrm>
                <a:off x="7863557" y="1848285"/>
                <a:ext cx="157200" cy="1572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7" name="Google Shape;4128;p69">
                <a:extLst>
                  <a:ext uri="{FF2B5EF4-FFF2-40B4-BE49-F238E27FC236}">
                    <a16:creationId xmlns:a16="http://schemas.microsoft.com/office/drawing/2014/main" id="{EE7EE5DE-1434-4E2E-AB6D-8726EF6B01EC}"/>
                  </a:ext>
                </a:extLst>
              </p:cNvPr>
              <p:cNvCxnSpPr/>
              <p:nvPr/>
            </p:nvCxnSpPr>
            <p:spPr>
              <a:xfrm rot="10800000">
                <a:off x="7575802" y="2003992"/>
                <a:ext cx="1503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129;p69">
                <a:extLst>
                  <a:ext uri="{FF2B5EF4-FFF2-40B4-BE49-F238E27FC236}">
                    <a16:creationId xmlns:a16="http://schemas.microsoft.com/office/drawing/2014/main" id="{1DDA6EDA-BE3E-4D26-979C-06747C632FC7}"/>
                  </a:ext>
                </a:extLst>
              </p:cNvPr>
              <p:cNvCxnSpPr/>
              <p:nvPr/>
            </p:nvCxnSpPr>
            <p:spPr>
              <a:xfrm flipH="1">
                <a:off x="8145502" y="1843029"/>
                <a:ext cx="167400" cy="1674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4" name="Google Shape;4130;p69">
              <a:extLst>
                <a:ext uri="{FF2B5EF4-FFF2-40B4-BE49-F238E27FC236}">
                  <a16:creationId xmlns:a16="http://schemas.microsoft.com/office/drawing/2014/main" id="{29A3E87F-7F37-4E4C-B42C-34ADE204C24C}"/>
                </a:ext>
              </a:extLst>
            </p:cNvPr>
            <p:cNvCxnSpPr/>
            <p:nvPr/>
          </p:nvCxnSpPr>
          <p:spPr>
            <a:xfrm>
              <a:off x="8145379" y="1843029"/>
              <a:ext cx="167400" cy="167400"/>
            </a:xfrm>
            <a:prstGeom prst="straightConnector1">
              <a:avLst/>
            </a:pr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" name="Google Shape;2362;p39">
            <a:extLst>
              <a:ext uri="{FF2B5EF4-FFF2-40B4-BE49-F238E27FC236}">
                <a16:creationId xmlns:a16="http://schemas.microsoft.com/office/drawing/2014/main" id="{EB4BB983-FDDC-4536-B816-77F49D77F7D4}"/>
              </a:ext>
            </a:extLst>
          </p:cNvPr>
          <p:cNvGrpSpPr/>
          <p:nvPr/>
        </p:nvGrpSpPr>
        <p:grpSpPr>
          <a:xfrm>
            <a:off x="6977863" y="2681691"/>
            <a:ext cx="1595560" cy="1892234"/>
            <a:chOff x="519675" y="967800"/>
            <a:chExt cx="1966914" cy="2332636"/>
          </a:xfrm>
        </p:grpSpPr>
        <p:sp>
          <p:nvSpPr>
            <p:cNvPr id="50" name="Google Shape;2363;p39">
              <a:extLst>
                <a:ext uri="{FF2B5EF4-FFF2-40B4-BE49-F238E27FC236}">
                  <a16:creationId xmlns:a16="http://schemas.microsoft.com/office/drawing/2014/main" id="{7F1D25FD-E980-4A5B-BA10-1B898DD814D6}"/>
                </a:ext>
              </a:extLst>
            </p:cNvPr>
            <p:cNvSpPr/>
            <p:nvPr/>
          </p:nvSpPr>
          <p:spPr>
            <a:xfrm>
              <a:off x="519675" y="967800"/>
              <a:ext cx="1966914" cy="2332636"/>
            </a:xfrm>
            <a:custGeom>
              <a:avLst/>
              <a:gdLst/>
              <a:ahLst/>
              <a:cxnLst/>
              <a:rect l="l" t="t" r="r" b="b"/>
              <a:pathLst>
                <a:path w="63032" h="74752" extrusionOk="0">
                  <a:moveTo>
                    <a:pt x="29759" y="5895"/>
                  </a:moveTo>
                  <a:cubicBezTo>
                    <a:pt x="29716" y="7208"/>
                    <a:pt x="29423" y="8194"/>
                    <a:pt x="28902" y="8769"/>
                  </a:cubicBezTo>
                  <a:cubicBezTo>
                    <a:pt x="28566" y="9116"/>
                    <a:pt x="28143" y="9355"/>
                    <a:pt x="27688" y="9474"/>
                  </a:cubicBezTo>
                  <a:cubicBezTo>
                    <a:pt x="28002" y="7598"/>
                    <a:pt x="28740" y="6524"/>
                    <a:pt x="29759" y="5895"/>
                  </a:cubicBezTo>
                  <a:close/>
                  <a:moveTo>
                    <a:pt x="8166" y="61075"/>
                  </a:moveTo>
                  <a:cubicBezTo>
                    <a:pt x="8166" y="61086"/>
                    <a:pt x="8166" y="61097"/>
                    <a:pt x="8166" y="61108"/>
                  </a:cubicBezTo>
                  <a:cubicBezTo>
                    <a:pt x="8210" y="61379"/>
                    <a:pt x="8286" y="61639"/>
                    <a:pt x="8394" y="61889"/>
                  </a:cubicBezTo>
                  <a:cubicBezTo>
                    <a:pt x="8069" y="61932"/>
                    <a:pt x="7754" y="61954"/>
                    <a:pt x="7429" y="61954"/>
                  </a:cubicBezTo>
                  <a:cubicBezTo>
                    <a:pt x="7255" y="61954"/>
                    <a:pt x="7104" y="61954"/>
                    <a:pt x="6973" y="61932"/>
                  </a:cubicBezTo>
                  <a:cubicBezTo>
                    <a:pt x="7353" y="61618"/>
                    <a:pt x="7743" y="61336"/>
                    <a:pt x="8166" y="61075"/>
                  </a:cubicBezTo>
                  <a:close/>
                  <a:moveTo>
                    <a:pt x="15313" y="67322"/>
                  </a:moveTo>
                  <a:lnTo>
                    <a:pt x="15313" y="67322"/>
                  </a:lnTo>
                  <a:cubicBezTo>
                    <a:pt x="15400" y="67333"/>
                    <a:pt x="15476" y="67355"/>
                    <a:pt x="15552" y="67355"/>
                  </a:cubicBezTo>
                  <a:cubicBezTo>
                    <a:pt x="15498" y="67507"/>
                    <a:pt x="15443" y="67648"/>
                    <a:pt x="15389" y="67789"/>
                  </a:cubicBezTo>
                  <a:cubicBezTo>
                    <a:pt x="15357" y="67637"/>
                    <a:pt x="15335" y="67496"/>
                    <a:pt x="15313" y="67322"/>
                  </a:cubicBezTo>
                  <a:close/>
                  <a:moveTo>
                    <a:pt x="32065" y="1"/>
                  </a:moveTo>
                  <a:cubicBezTo>
                    <a:pt x="31970" y="1"/>
                    <a:pt x="31873" y="6"/>
                    <a:pt x="31776" y="17"/>
                  </a:cubicBezTo>
                  <a:cubicBezTo>
                    <a:pt x="28327" y="408"/>
                    <a:pt x="24369" y="2089"/>
                    <a:pt x="22937" y="7359"/>
                  </a:cubicBezTo>
                  <a:cubicBezTo>
                    <a:pt x="21397" y="6503"/>
                    <a:pt x="19977" y="6080"/>
                    <a:pt x="18675" y="6080"/>
                  </a:cubicBezTo>
                  <a:cubicBezTo>
                    <a:pt x="18469" y="6080"/>
                    <a:pt x="18252" y="6090"/>
                    <a:pt x="18046" y="6123"/>
                  </a:cubicBezTo>
                  <a:cubicBezTo>
                    <a:pt x="16636" y="6199"/>
                    <a:pt x="15552" y="7403"/>
                    <a:pt x="15628" y="8813"/>
                  </a:cubicBezTo>
                  <a:cubicBezTo>
                    <a:pt x="15701" y="10176"/>
                    <a:pt x="16829" y="11235"/>
                    <a:pt x="18188" y="11235"/>
                  </a:cubicBezTo>
                  <a:cubicBezTo>
                    <a:pt x="18234" y="11235"/>
                    <a:pt x="18281" y="11234"/>
                    <a:pt x="18328" y="11231"/>
                  </a:cubicBezTo>
                  <a:cubicBezTo>
                    <a:pt x="18426" y="11231"/>
                    <a:pt x="18513" y="11220"/>
                    <a:pt x="18610" y="11209"/>
                  </a:cubicBezTo>
                  <a:lnTo>
                    <a:pt x="18697" y="11209"/>
                  </a:lnTo>
                  <a:cubicBezTo>
                    <a:pt x="19630" y="11209"/>
                    <a:pt x="21094" y="12110"/>
                    <a:pt x="22666" y="13400"/>
                  </a:cubicBezTo>
                  <a:cubicBezTo>
                    <a:pt x="22677" y="13433"/>
                    <a:pt x="22699" y="13465"/>
                    <a:pt x="22721" y="13487"/>
                  </a:cubicBezTo>
                  <a:cubicBezTo>
                    <a:pt x="19662" y="14539"/>
                    <a:pt x="17244" y="16740"/>
                    <a:pt x="15834" y="19853"/>
                  </a:cubicBezTo>
                  <a:cubicBezTo>
                    <a:pt x="13600" y="24777"/>
                    <a:pt x="14370" y="31089"/>
                    <a:pt x="17656" y="35752"/>
                  </a:cubicBezTo>
                  <a:cubicBezTo>
                    <a:pt x="17493" y="36023"/>
                    <a:pt x="17385" y="36305"/>
                    <a:pt x="17320" y="36609"/>
                  </a:cubicBezTo>
                  <a:cubicBezTo>
                    <a:pt x="17276" y="36836"/>
                    <a:pt x="17244" y="37075"/>
                    <a:pt x="17244" y="37314"/>
                  </a:cubicBezTo>
                  <a:cubicBezTo>
                    <a:pt x="17233" y="37932"/>
                    <a:pt x="17211" y="38496"/>
                    <a:pt x="17200" y="39005"/>
                  </a:cubicBezTo>
                  <a:cubicBezTo>
                    <a:pt x="17190" y="39537"/>
                    <a:pt x="17168" y="40123"/>
                    <a:pt x="17146" y="40762"/>
                  </a:cubicBezTo>
                  <a:cubicBezTo>
                    <a:pt x="17135" y="41413"/>
                    <a:pt x="17103" y="42064"/>
                    <a:pt x="17081" y="42715"/>
                  </a:cubicBezTo>
                  <a:cubicBezTo>
                    <a:pt x="17049" y="43376"/>
                    <a:pt x="17027" y="44005"/>
                    <a:pt x="17005" y="44591"/>
                  </a:cubicBezTo>
                  <a:cubicBezTo>
                    <a:pt x="16983" y="45187"/>
                    <a:pt x="16962" y="45697"/>
                    <a:pt x="16951" y="46109"/>
                  </a:cubicBezTo>
                  <a:cubicBezTo>
                    <a:pt x="16940" y="46532"/>
                    <a:pt x="16918" y="47172"/>
                    <a:pt x="16918" y="47172"/>
                  </a:cubicBezTo>
                  <a:lnTo>
                    <a:pt x="16929" y="47204"/>
                  </a:lnTo>
                  <a:cubicBezTo>
                    <a:pt x="15031" y="44114"/>
                    <a:pt x="13133" y="43333"/>
                    <a:pt x="11713" y="43333"/>
                  </a:cubicBezTo>
                  <a:cubicBezTo>
                    <a:pt x="10617" y="43333"/>
                    <a:pt x="9587" y="43799"/>
                    <a:pt x="8839" y="44591"/>
                  </a:cubicBezTo>
                  <a:cubicBezTo>
                    <a:pt x="7321" y="46185"/>
                    <a:pt x="6583" y="49710"/>
                    <a:pt x="6637" y="55089"/>
                  </a:cubicBezTo>
                  <a:cubicBezTo>
                    <a:pt x="3655" y="56596"/>
                    <a:pt x="0" y="59253"/>
                    <a:pt x="640" y="63082"/>
                  </a:cubicBezTo>
                  <a:cubicBezTo>
                    <a:pt x="889" y="64665"/>
                    <a:pt x="1822" y="66053"/>
                    <a:pt x="3199" y="66888"/>
                  </a:cubicBezTo>
                  <a:cubicBezTo>
                    <a:pt x="4327" y="67561"/>
                    <a:pt x="5759" y="67908"/>
                    <a:pt x="7472" y="67908"/>
                  </a:cubicBezTo>
                  <a:cubicBezTo>
                    <a:pt x="8101" y="67908"/>
                    <a:pt x="8730" y="67864"/>
                    <a:pt x="9359" y="67789"/>
                  </a:cubicBezTo>
                  <a:cubicBezTo>
                    <a:pt x="9609" y="69925"/>
                    <a:pt x="10249" y="72127"/>
                    <a:pt x="11691" y="73461"/>
                  </a:cubicBezTo>
                  <a:cubicBezTo>
                    <a:pt x="12580" y="74296"/>
                    <a:pt x="13752" y="74751"/>
                    <a:pt x="14966" y="74751"/>
                  </a:cubicBezTo>
                  <a:cubicBezTo>
                    <a:pt x="15216" y="74751"/>
                    <a:pt x="15454" y="74729"/>
                    <a:pt x="15693" y="74697"/>
                  </a:cubicBezTo>
                  <a:cubicBezTo>
                    <a:pt x="17580" y="74426"/>
                    <a:pt x="20118" y="73103"/>
                    <a:pt x="21506" y="68320"/>
                  </a:cubicBezTo>
                  <a:cubicBezTo>
                    <a:pt x="21614" y="67951"/>
                    <a:pt x="21712" y="67582"/>
                    <a:pt x="21788" y="67225"/>
                  </a:cubicBezTo>
                  <a:cubicBezTo>
                    <a:pt x="23024" y="67452"/>
                    <a:pt x="24282" y="67572"/>
                    <a:pt x="25540" y="67582"/>
                  </a:cubicBezTo>
                  <a:cubicBezTo>
                    <a:pt x="29727" y="67582"/>
                    <a:pt x="31462" y="65869"/>
                    <a:pt x="32188" y="64437"/>
                  </a:cubicBezTo>
                  <a:cubicBezTo>
                    <a:pt x="32644" y="63548"/>
                    <a:pt x="32785" y="62529"/>
                    <a:pt x="32590" y="61542"/>
                  </a:cubicBezTo>
                  <a:cubicBezTo>
                    <a:pt x="33002" y="61347"/>
                    <a:pt x="33381" y="61097"/>
                    <a:pt x="33728" y="60804"/>
                  </a:cubicBezTo>
                  <a:cubicBezTo>
                    <a:pt x="34065" y="60533"/>
                    <a:pt x="34368" y="60219"/>
                    <a:pt x="34639" y="59882"/>
                  </a:cubicBezTo>
                  <a:lnTo>
                    <a:pt x="34661" y="59861"/>
                  </a:lnTo>
                  <a:cubicBezTo>
                    <a:pt x="35041" y="60229"/>
                    <a:pt x="35496" y="60511"/>
                    <a:pt x="36006" y="60674"/>
                  </a:cubicBezTo>
                  <a:cubicBezTo>
                    <a:pt x="36396" y="60793"/>
                    <a:pt x="36798" y="60858"/>
                    <a:pt x="37199" y="60858"/>
                  </a:cubicBezTo>
                  <a:cubicBezTo>
                    <a:pt x="37535" y="60858"/>
                    <a:pt x="37860" y="60826"/>
                    <a:pt x="38186" y="60761"/>
                  </a:cubicBezTo>
                  <a:lnTo>
                    <a:pt x="38229" y="60761"/>
                  </a:lnTo>
                  <a:lnTo>
                    <a:pt x="38272" y="60750"/>
                  </a:lnTo>
                  <a:cubicBezTo>
                    <a:pt x="38750" y="60652"/>
                    <a:pt x="39216" y="60490"/>
                    <a:pt x="39639" y="60262"/>
                  </a:cubicBezTo>
                  <a:cubicBezTo>
                    <a:pt x="40138" y="59991"/>
                    <a:pt x="40550" y="59600"/>
                    <a:pt x="40864" y="59134"/>
                  </a:cubicBezTo>
                  <a:cubicBezTo>
                    <a:pt x="41309" y="58841"/>
                    <a:pt x="41689" y="58440"/>
                    <a:pt x="41960" y="57985"/>
                  </a:cubicBezTo>
                  <a:cubicBezTo>
                    <a:pt x="42101" y="58223"/>
                    <a:pt x="42274" y="58440"/>
                    <a:pt x="42470" y="58624"/>
                  </a:cubicBezTo>
                  <a:cubicBezTo>
                    <a:pt x="42903" y="59026"/>
                    <a:pt x="43435" y="59308"/>
                    <a:pt x="44010" y="59438"/>
                  </a:cubicBezTo>
                  <a:cubicBezTo>
                    <a:pt x="44302" y="59503"/>
                    <a:pt x="44606" y="59535"/>
                    <a:pt x="44899" y="59535"/>
                  </a:cubicBezTo>
                  <a:cubicBezTo>
                    <a:pt x="45246" y="59525"/>
                    <a:pt x="45582" y="59492"/>
                    <a:pt x="45918" y="59438"/>
                  </a:cubicBezTo>
                  <a:cubicBezTo>
                    <a:pt x="46699" y="59297"/>
                    <a:pt x="47306" y="59069"/>
                    <a:pt x="47794" y="58722"/>
                  </a:cubicBezTo>
                  <a:cubicBezTo>
                    <a:pt x="47881" y="58657"/>
                    <a:pt x="47957" y="58603"/>
                    <a:pt x="48022" y="58538"/>
                  </a:cubicBezTo>
                  <a:cubicBezTo>
                    <a:pt x="48445" y="58689"/>
                    <a:pt x="48879" y="58765"/>
                    <a:pt x="49324" y="58765"/>
                  </a:cubicBezTo>
                  <a:lnTo>
                    <a:pt x="49345" y="58765"/>
                  </a:lnTo>
                  <a:cubicBezTo>
                    <a:pt x="49822" y="58765"/>
                    <a:pt x="50300" y="58700"/>
                    <a:pt x="50766" y="58603"/>
                  </a:cubicBezTo>
                  <a:lnTo>
                    <a:pt x="54985" y="57659"/>
                  </a:lnTo>
                  <a:lnTo>
                    <a:pt x="55061" y="57637"/>
                  </a:lnTo>
                  <a:cubicBezTo>
                    <a:pt x="55451" y="57518"/>
                    <a:pt x="55831" y="57377"/>
                    <a:pt x="56199" y="57193"/>
                  </a:cubicBezTo>
                  <a:cubicBezTo>
                    <a:pt x="56677" y="56943"/>
                    <a:pt x="57089" y="56596"/>
                    <a:pt x="57414" y="56173"/>
                  </a:cubicBezTo>
                  <a:cubicBezTo>
                    <a:pt x="57468" y="56108"/>
                    <a:pt x="57512" y="56043"/>
                    <a:pt x="57555" y="55967"/>
                  </a:cubicBezTo>
                  <a:cubicBezTo>
                    <a:pt x="57891" y="55750"/>
                    <a:pt x="58184" y="55479"/>
                    <a:pt x="58423" y="55154"/>
                  </a:cubicBezTo>
                  <a:cubicBezTo>
                    <a:pt x="59561" y="53646"/>
                    <a:pt x="58987" y="51467"/>
                    <a:pt x="57262" y="50707"/>
                  </a:cubicBezTo>
                  <a:cubicBezTo>
                    <a:pt x="56980" y="50588"/>
                    <a:pt x="56687" y="50501"/>
                    <a:pt x="56395" y="50447"/>
                  </a:cubicBezTo>
                  <a:cubicBezTo>
                    <a:pt x="56742" y="49840"/>
                    <a:pt x="56850" y="49113"/>
                    <a:pt x="56687" y="48430"/>
                  </a:cubicBezTo>
                  <a:lnTo>
                    <a:pt x="56677" y="48387"/>
                  </a:lnTo>
                  <a:cubicBezTo>
                    <a:pt x="56536" y="47790"/>
                    <a:pt x="56199" y="47259"/>
                    <a:pt x="55711" y="46890"/>
                  </a:cubicBezTo>
                  <a:cubicBezTo>
                    <a:pt x="56080" y="46651"/>
                    <a:pt x="56405" y="46348"/>
                    <a:pt x="56655" y="45990"/>
                  </a:cubicBezTo>
                  <a:cubicBezTo>
                    <a:pt x="57175" y="45241"/>
                    <a:pt x="57295" y="44287"/>
                    <a:pt x="56980" y="43419"/>
                  </a:cubicBezTo>
                  <a:cubicBezTo>
                    <a:pt x="56698" y="42617"/>
                    <a:pt x="56091" y="41966"/>
                    <a:pt x="55310" y="41641"/>
                  </a:cubicBezTo>
                  <a:cubicBezTo>
                    <a:pt x="54833" y="41446"/>
                    <a:pt x="54323" y="41337"/>
                    <a:pt x="53813" y="41337"/>
                  </a:cubicBezTo>
                  <a:lnTo>
                    <a:pt x="53716" y="41337"/>
                  </a:lnTo>
                  <a:cubicBezTo>
                    <a:pt x="53510" y="41337"/>
                    <a:pt x="53282" y="41348"/>
                    <a:pt x="53043" y="41370"/>
                  </a:cubicBezTo>
                  <a:cubicBezTo>
                    <a:pt x="53174" y="40893"/>
                    <a:pt x="53174" y="40394"/>
                    <a:pt x="53043" y="39927"/>
                  </a:cubicBezTo>
                  <a:lnTo>
                    <a:pt x="53043" y="39927"/>
                  </a:lnTo>
                  <a:cubicBezTo>
                    <a:pt x="53195" y="39949"/>
                    <a:pt x="53358" y="39960"/>
                    <a:pt x="53510" y="39960"/>
                  </a:cubicBezTo>
                  <a:cubicBezTo>
                    <a:pt x="54724" y="39960"/>
                    <a:pt x="55787" y="39287"/>
                    <a:pt x="56590" y="38528"/>
                  </a:cubicBezTo>
                  <a:cubicBezTo>
                    <a:pt x="57490" y="39114"/>
                    <a:pt x="58564" y="39624"/>
                    <a:pt x="59616" y="39624"/>
                  </a:cubicBezTo>
                  <a:cubicBezTo>
                    <a:pt x="60288" y="39624"/>
                    <a:pt x="60928" y="39418"/>
                    <a:pt x="61470" y="39038"/>
                  </a:cubicBezTo>
                  <a:cubicBezTo>
                    <a:pt x="62208" y="38507"/>
                    <a:pt x="62652" y="37672"/>
                    <a:pt x="62674" y="36761"/>
                  </a:cubicBezTo>
                  <a:cubicBezTo>
                    <a:pt x="62685" y="35817"/>
                    <a:pt x="62229" y="34917"/>
                    <a:pt x="61589" y="34114"/>
                  </a:cubicBezTo>
                  <a:cubicBezTo>
                    <a:pt x="62143" y="33431"/>
                    <a:pt x="62641" y="32574"/>
                    <a:pt x="62837" y="31631"/>
                  </a:cubicBezTo>
                  <a:cubicBezTo>
                    <a:pt x="63032" y="30828"/>
                    <a:pt x="62837" y="29993"/>
                    <a:pt x="62327" y="29342"/>
                  </a:cubicBezTo>
                  <a:cubicBezTo>
                    <a:pt x="62023" y="28974"/>
                    <a:pt x="61329" y="28356"/>
                    <a:pt x="60071" y="28356"/>
                  </a:cubicBezTo>
                  <a:cubicBezTo>
                    <a:pt x="59507" y="28366"/>
                    <a:pt x="58943" y="28464"/>
                    <a:pt x="58390" y="28627"/>
                  </a:cubicBezTo>
                  <a:cubicBezTo>
                    <a:pt x="57284" y="26111"/>
                    <a:pt x="56362" y="25623"/>
                    <a:pt x="56004" y="25438"/>
                  </a:cubicBezTo>
                  <a:cubicBezTo>
                    <a:pt x="55646" y="25243"/>
                    <a:pt x="55234" y="25145"/>
                    <a:pt x="54822" y="25145"/>
                  </a:cubicBezTo>
                  <a:cubicBezTo>
                    <a:pt x="54388" y="25145"/>
                    <a:pt x="52924" y="25297"/>
                    <a:pt x="52252" y="27206"/>
                  </a:cubicBezTo>
                  <a:cubicBezTo>
                    <a:pt x="52078" y="27737"/>
                    <a:pt x="51948" y="28290"/>
                    <a:pt x="51883" y="28854"/>
                  </a:cubicBezTo>
                  <a:cubicBezTo>
                    <a:pt x="51514" y="28898"/>
                    <a:pt x="51146" y="28985"/>
                    <a:pt x="50788" y="29093"/>
                  </a:cubicBezTo>
                  <a:cubicBezTo>
                    <a:pt x="51156" y="26230"/>
                    <a:pt x="51200" y="23388"/>
                    <a:pt x="50473" y="20786"/>
                  </a:cubicBezTo>
                  <a:cubicBezTo>
                    <a:pt x="49421" y="17033"/>
                    <a:pt x="46959" y="13986"/>
                    <a:pt x="42480" y="10906"/>
                  </a:cubicBezTo>
                  <a:cubicBezTo>
                    <a:pt x="40203" y="9344"/>
                    <a:pt x="38001" y="8552"/>
                    <a:pt x="35941" y="8552"/>
                  </a:cubicBezTo>
                  <a:cubicBezTo>
                    <a:pt x="35464" y="8552"/>
                    <a:pt x="34986" y="8596"/>
                    <a:pt x="34520" y="8682"/>
                  </a:cubicBezTo>
                  <a:cubicBezTo>
                    <a:pt x="34976" y="6871"/>
                    <a:pt x="34997" y="4691"/>
                    <a:pt x="34596" y="2154"/>
                  </a:cubicBezTo>
                  <a:cubicBezTo>
                    <a:pt x="34385" y="895"/>
                    <a:pt x="33304" y="1"/>
                    <a:pt x="32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64;p39">
              <a:extLst>
                <a:ext uri="{FF2B5EF4-FFF2-40B4-BE49-F238E27FC236}">
                  <a16:creationId xmlns:a16="http://schemas.microsoft.com/office/drawing/2014/main" id="{481542C4-C0DE-4555-891A-580EE7E501F9}"/>
                </a:ext>
              </a:extLst>
            </p:cNvPr>
            <p:cNvSpPr/>
            <p:nvPr/>
          </p:nvSpPr>
          <p:spPr>
            <a:xfrm>
              <a:off x="591761" y="2389071"/>
              <a:ext cx="881604" cy="842005"/>
            </a:xfrm>
            <a:custGeom>
              <a:avLst/>
              <a:gdLst/>
              <a:ahLst/>
              <a:cxnLst/>
              <a:rect l="l" t="t" r="r" b="b"/>
              <a:pathLst>
                <a:path w="28252" h="26983" extrusionOk="0">
                  <a:moveTo>
                    <a:pt x="9403" y="1529"/>
                  </a:moveTo>
                  <a:cubicBezTo>
                    <a:pt x="10585" y="1529"/>
                    <a:pt x="12613" y="5455"/>
                    <a:pt x="13763" y="9132"/>
                  </a:cubicBezTo>
                  <a:lnTo>
                    <a:pt x="14207" y="10552"/>
                  </a:lnTo>
                  <a:lnTo>
                    <a:pt x="15096" y="9359"/>
                  </a:lnTo>
                  <a:cubicBezTo>
                    <a:pt x="16986" y="6857"/>
                    <a:pt x="19668" y="4180"/>
                    <a:pt x="20609" y="4180"/>
                  </a:cubicBezTo>
                  <a:cubicBezTo>
                    <a:pt x="20634" y="4180"/>
                    <a:pt x="20659" y="4182"/>
                    <a:pt x="20682" y="4186"/>
                  </a:cubicBezTo>
                  <a:cubicBezTo>
                    <a:pt x="20758" y="4208"/>
                    <a:pt x="20834" y="4382"/>
                    <a:pt x="20877" y="4533"/>
                  </a:cubicBezTo>
                  <a:cubicBezTo>
                    <a:pt x="21799" y="7765"/>
                    <a:pt x="19424" y="12580"/>
                    <a:pt x="19402" y="12635"/>
                  </a:cubicBezTo>
                  <a:lnTo>
                    <a:pt x="18946" y="13546"/>
                  </a:lnTo>
                  <a:lnTo>
                    <a:pt x="19955" y="13730"/>
                  </a:lnTo>
                  <a:cubicBezTo>
                    <a:pt x="22157" y="14121"/>
                    <a:pt x="25887" y="15216"/>
                    <a:pt x="26549" y="16528"/>
                  </a:cubicBezTo>
                  <a:cubicBezTo>
                    <a:pt x="26657" y="16745"/>
                    <a:pt x="26646" y="17005"/>
                    <a:pt x="26527" y="17211"/>
                  </a:cubicBezTo>
                  <a:cubicBezTo>
                    <a:pt x="26131" y="18008"/>
                    <a:pt x="24871" y="18289"/>
                    <a:pt x="23350" y="18289"/>
                  </a:cubicBezTo>
                  <a:cubicBezTo>
                    <a:pt x="21291" y="18289"/>
                    <a:pt x="18754" y="17774"/>
                    <a:pt x="17244" y="17331"/>
                  </a:cubicBezTo>
                  <a:lnTo>
                    <a:pt x="16333" y="17060"/>
                  </a:lnTo>
                  <a:lnTo>
                    <a:pt x="16268" y="18003"/>
                  </a:lnTo>
                  <a:cubicBezTo>
                    <a:pt x="16148" y="19825"/>
                    <a:pt x="15259" y="25096"/>
                    <a:pt x="12862" y="25443"/>
                  </a:cubicBezTo>
                  <a:cubicBezTo>
                    <a:pt x="12792" y="25456"/>
                    <a:pt x="12722" y="25463"/>
                    <a:pt x="12652" y="25463"/>
                  </a:cubicBezTo>
                  <a:cubicBezTo>
                    <a:pt x="12379" y="25463"/>
                    <a:pt x="12120" y="25362"/>
                    <a:pt x="11930" y="25172"/>
                  </a:cubicBezTo>
                  <a:cubicBezTo>
                    <a:pt x="10780" y="24120"/>
                    <a:pt x="10552" y="20595"/>
                    <a:pt x="10672" y="18621"/>
                  </a:cubicBezTo>
                  <a:lnTo>
                    <a:pt x="10748" y="17493"/>
                  </a:lnTo>
                  <a:lnTo>
                    <a:pt x="9685" y="17840"/>
                  </a:lnTo>
                  <a:cubicBezTo>
                    <a:pt x="8811" y="18127"/>
                    <a:pt x="6855" y="18617"/>
                    <a:pt x="5133" y="18617"/>
                  </a:cubicBezTo>
                  <a:cubicBezTo>
                    <a:pt x="4247" y="18617"/>
                    <a:pt x="3424" y="18487"/>
                    <a:pt x="2841" y="18133"/>
                  </a:cubicBezTo>
                  <a:cubicBezTo>
                    <a:pt x="2386" y="17884"/>
                    <a:pt x="2093" y="17428"/>
                    <a:pt x="2028" y="16919"/>
                  </a:cubicBezTo>
                  <a:cubicBezTo>
                    <a:pt x="1692" y="14934"/>
                    <a:pt x="6084" y="12765"/>
                    <a:pt x="7646" y="12158"/>
                  </a:cubicBezTo>
                  <a:lnTo>
                    <a:pt x="8156" y="11962"/>
                  </a:lnTo>
                  <a:lnTo>
                    <a:pt x="8134" y="11409"/>
                  </a:lnTo>
                  <a:cubicBezTo>
                    <a:pt x="7971" y="8004"/>
                    <a:pt x="8210" y="2711"/>
                    <a:pt x="9240" y="1627"/>
                  </a:cubicBezTo>
                  <a:cubicBezTo>
                    <a:pt x="9338" y="1529"/>
                    <a:pt x="9392" y="1529"/>
                    <a:pt x="9403" y="1529"/>
                  </a:cubicBezTo>
                  <a:close/>
                  <a:moveTo>
                    <a:pt x="9414" y="0"/>
                  </a:moveTo>
                  <a:cubicBezTo>
                    <a:pt x="8936" y="11"/>
                    <a:pt x="8470" y="217"/>
                    <a:pt x="8156" y="575"/>
                  </a:cubicBezTo>
                  <a:cubicBezTo>
                    <a:pt x="6464" y="2354"/>
                    <a:pt x="6518" y="8698"/>
                    <a:pt x="6594" y="10943"/>
                  </a:cubicBezTo>
                  <a:cubicBezTo>
                    <a:pt x="4891" y="11670"/>
                    <a:pt x="0" y="14055"/>
                    <a:pt x="521" y="17168"/>
                  </a:cubicBezTo>
                  <a:cubicBezTo>
                    <a:pt x="662" y="18122"/>
                    <a:pt x="1226" y="18957"/>
                    <a:pt x="2050" y="19445"/>
                  </a:cubicBezTo>
                  <a:cubicBezTo>
                    <a:pt x="2919" y="19972"/>
                    <a:pt x="4042" y="20152"/>
                    <a:pt x="5176" y="20152"/>
                  </a:cubicBezTo>
                  <a:cubicBezTo>
                    <a:pt x="6659" y="20152"/>
                    <a:pt x="8160" y="19843"/>
                    <a:pt x="9132" y="19597"/>
                  </a:cubicBezTo>
                  <a:lnTo>
                    <a:pt x="9132" y="19597"/>
                  </a:lnTo>
                  <a:cubicBezTo>
                    <a:pt x="9121" y="21387"/>
                    <a:pt x="9327" y="24836"/>
                    <a:pt x="10889" y="26289"/>
                  </a:cubicBezTo>
                  <a:cubicBezTo>
                    <a:pt x="11366" y="26733"/>
                    <a:pt x="12006" y="26983"/>
                    <a:pt x="12656" y="26983"/>
                  </a:cubicBezTo>
                  <a:cubicBezTo>
                    <a:pt x="12797" y="26983"/>
                    <a:pt x="12938" y="26972"/>
                    <a:pt x="13079" y="26950"/>
                  </a:cubicBezTo>
                  <a:cubicBezTo>
                    <a:pt x="14880" y="26690"/>
                    <a:pt x="16224" y="25074"/>
                    <a:pt x="17081" y="22146"/>
                  </a:cubicBezTo>
                  <a:cubicBezTo>
                    <a:pt x="17374" y="21126"/>
                    <a:pt x="17580" y="20085"/>
                    <a:pt x="17710" y="19033"/>
                  </a:cubicBezTo>
                  <a:cubicBezTo>
                    <a:pt x="18943" y="19342"/>
                    <a:pt x="21164" y="19815"/>
                    <a:pt x="23249" y="19815"/>
                  </a:cubicBezTo>
                  <a:cubicBezTo>
                    <a:pt x="25273" y="19815"/>
                    <a:pt x="27167" y="19369"/>
                    <a:pt x="27905" y="17895"/>
                  </a:cubicBezTo>
                  <a:cubicBezTo>
                    <a:pt x="28241" y="17255"/>
                    <a:pt x="28252" y="16485"/>
                    <a:pt x="27915" y="15845"/>
                  </a:cubicBezTo>
                  <a:cubicBezTo>
                    <a:pt x="26950" y="13914"/>
                    <a:pt x="23057" y="12830"/>
                    <a:pt x="21191" y="12418"/>
                  </a:cubicBezTo>
                  <a:cubicBezTo>
                    <a:pt x="21896" y="10726"/>
                    <a:pt x="23187" y="7017"/>
                    <a:pt x="22363" y="4121"/>
                  </a:cubicBezTo>
                  <a:cubicBezTo>
                    <a:pt x="22059" y="3037"/>
                    <a:pt x="21354" y="2766"/>
                    <a:pt x="20975" y="2690"/>
                  </a:cubicBezTo>
                  <a:cubicBezTo>
                    <a:pt x="20880" y="2672"/>
                    <a:pt x="20783" y="2664"/>
                    <a:pt x="20684" y="2664"/>
                  </a:cubicBezTo>
                  <a:cubicBezTo>
                    <a:pt x="18866" y="2664"/>
                    <a:pt x="16273" y="5479"/>
                    <a:pt x="14782" y="7310"/>
                  </a:cubicBezTo>
                  <a:cubicBezTo>
                    <a:pt x="12418" y="553"/>
                    <a:pt x="10097" y="0"/>
                    <a:pt x="94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65;p39">
              <a:extLst>
                <a:ext uri="{FF2B5EF4-FFF2-40B4-BE49-F238E27FC236}">
                  <a16:creationId xmlns:a16="http://schemas.microsoft.com/office/drawing/2014/main" id="{3D8299F3-6F72-4C19-A85F-421820E044E2}"/>
                </a:ext>
              </a:extLst>
            </p:cNvPr>
            <p:cNvSpPr/>
            <p:nvPr/>
          </p:nvSpPr>
          <p:spPr>
            <a:xfrm>
              <a:off x="835074" y="2619183"/>
              <a:ext cx="419333" cy="381793"/>
            </a:xfrm>
            <a:custGeom>
              <a:avLst/>
              <a:gdLst/>
              <a:ahLst/>
              <a:cxnLst/>
              <a:rect l="l" t="t" r="r" b="b"/>
              <a:pathLst>
                <a:path w="13438" h="12235" extrusionOk="0">
                  <a:moveTo>
                    <a:pt x="4154" y="1"/>
                  </a:moveTo>
                  <a:cubicBezTo>
                    <a:pt x="2929" y="1"/>
                    <a:pt x="3178" y="5141"/>
                    <a:pt x="3178" y="5141"/>
                  </a:cubicBezTo>
                  <a:cubicBezTo>
                    <a:pt x="3178" y="5141"/>
                    <a:pt x="1" y="6356"/>
                    <a:pt x="239" y="7831"/>
                  </a:cubicBezTo>
                  <a:cubicBezTo>
                    <a:pt x="383" y="8710"/>
                    <a:pt x="1215" y="8955"/>
                    <a:pt x="2097" y="8955"/>
                  </a:cubicBezTo>
                  <a:cubicBezTo>
                    <a:pt x="3206" y="8955"/>
                    <a:pt x="4393" y="8569"/>
                    <a:pt x="4393" y="8568"/>
                  </a:cubicBezTo>
                  <a:lnTo>
                    <a:pt x="4393" y="8568"/>
                  </a:lnTo>
                  <a:cubicBezTo>
                    <a:pt x="4393" y="8569"/>
                    <a:pt x="4169" y="12235"/>
                    <a:pt x="5704" y="12235"/>
                  </a:cubicBezTo>
                  <a:cubicBezTo>
                    <a:pt x="5754" y="12235"/>
                    <a:pt x="5804" y="12231"/>
                    <a:pt x="5857" y="12223"/>
                  </a:cubicBezTo>
                  <a:cubicBezTo>
                    <a:pt x="7571" y="11974"/>
                    <a:pt x="7820" y="8319"/>
                    <a:pt x="7820" y="8319"/>
                  </a:cubicBezTo>
                  <a:cubicBezTo>
                    <a:pt x="7820" y="8319"/>
                    <a:pt x="9437" y="8792"/>
                    <a:pt x="10830" y="8792"/>
                  </a:cubicBezTo>
                  <a:cubicBezTo>
                    <a:pt x="11669" y="8792"/>
                    <a:pt x="12427" y="8620"/>
                    <a:pt x="12700" y="8070"/>
                  </a:cubicBezTo>
                  <a:cubicBezTo>
                    <a:pt x="13438" y="6606"/>
                    <a:pt x="9284" y="5868"/>
                    <a:pt x="9284" y="5868"/>
                  </a:cubicBezTo>
                  <a:cubicBezTo>
                    <a:pt x="9284" y="5868"/>
                    <a:pt x="10499" y="3428"/>
                    <a:pt x="10011" y="1714"/>
                  </a:cubicBezTo>
                  <a:cubicBezTo>
                    <a:pt x="9923" y="1407"/>
                    <a:pt x="9757" y="1280"/>
                    <a:pt x="9543" y="1280"/>
                  </a:cubicBezTo>
                  <a:cubicBezTo>
                    <a:pt x="8566" y="1280"/>
                    <a:pt x="6595" y="3916"/>
                    <a:pt x="6595" y="3916"/>
                  </a:cubicBezTo>
                  <a:cubicBezTo>
                    <a:pt x="6595" y="3916"/>
                    <a:pt x="5380" y="1"/>
                    <a:pt x="4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66;p39">
              <a:extLst>
                <a:ext uri="{FF2B5EF4-FFF2-40B4-BE49-F238E27FC236}">
                  <a16:creationId xmlns:a16="http://schemas.microsoft.com/office/drawing/2014/main" id="{096D92F2-D520-412C-B84B-4040B9E815A3}"/>
                </a:ext>
              </a:extLst>
            </p:cNvPr>
            <p:cNvSpPr/>
            <p:nvPr/>
          </p:nvSpPr>
          <p:spPr>
            <a:xfrm>
              <a:off x="950130" y="1303981"/>
              <a:ext cx="1125627" cy="956496"/>
            </a:xfrm>
            <a:custGeom>
              <a:avLst/>
              <a:gdLst/>
              <a:ahLst/>
              <a:cxnLst/>
              <a:rect l="l" t="t" r="r" b="b"/>
              <a:pathLst>
                <a:path w="36072" h="30652" extrusionOk="0">
                  <a:moveTo>
                    <a:pt x="22142" y="0"/>
                  </a:moveTo>
                  <a:cubicBezTo>
                    <a:pt x="17923" y="0"/>
                    <a:pt x="16236" y="4503"/>
                    <a:pt x="16236" y="4503"/>
                  </a:cubicBezTo>
                  <a:cubicBezTo>
                    <a:pt x="15211" y="4306"/>
                    <a:pt x="14244" y="4214"/>
                    <a:pt x="13335" y="4214"/>
                  </a:cubicBezTo>
                  <a:cubicBezTo>
                    <a:pt x="2527" y="4214"/>
                    <a:pt x="1" y="17347"/>
                    <a:pt x="6573" y="24860"/>
                  </a:cubicBezTo>
                  <a:cubicBezTo>
                    <a:pt x="10202" y="29014"/>
                    <a:pt x="13568" y="30652"/>
                    <a:pt x="16402" y="30652"/>
                  </a:cubicBezTo>
                  <a:cubicBezTo>
                    <a:pt x="19123" y="30652"/>
                    <a:pt x="21353" y="29141"/>
                    <a:pt x="22852" y="26899"/>
                  </a:cubicBezTo>
                  <a:cubicBezTo>
                    <a:pt x="22852" y="26899"/>
                    <a:pt x="25256" y="28235"/>
                    <a:pt x="27874" y="28235"/>
                  </a:cubicBezTo>
                  <a:cubicBezTo>
                    <a:pt x="30363" y="28235"/>
                    <a:pt x="33044" y="27026"/>
                    <a:pt x="34033" y="22311"/>
                  </a:cubicBezTo>
                  <a:cubicBezTo>
                    <a:pt x="36072" y="12648"/>
                    <a:pt x="35562" y="7562"/>
                    <a:pt x="27428" y="1966"/>
                  </a:cubicBezTo>
                  <a:cubicBezTo>
                    <a:pt x="25344" y="533"/>
                    <a:pt x="23593" y="0"/>
                    <a:pt x="22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67;p39">
              <a:extLst>
                <a:ext uri="{FF2B5EF4-FFF2-40B4-BE49-F238E27FC236}">
                  <a16:creationId xmlns:a16="http://schemas.microsoft.com/office/drawing/2014/main" id="{D6287908-D00F-4F5A-AC59-A0D66FF6BA0A}"/>
                </a:ext>
              </a:extLst>
            </p:cNvPr>
            <p:cNvSpPr/>
            <p:nvPr/>
          </p:nvSpPr>
          <p:spPr>
            <a:xfrm>
              <a:off x="1340361" y="1711529"/>
              <a:ext cx="69400" cy="69400"/>
            </a:xfrm>
            <a:custGeom>
              <a:avLst/>
              <a:gdLst/>
              <a:ahLst/>
              <a:cxnLst/>
              <a:rect l="l" t="t" r="r" b="b"/>
              <a:pathLst>
                <a:path w="2224" h="2224" extrusionOk="0">
                  <a:moveTo>
                    <a:pt x="1107" y="0"/>
                  </a:moveTo>
                  <a:cubicBezTo>
                    <a:pt x="499" y="0"/>
                    <a:pt x="0" y="499"/>
                    <a:pt x="0" y="1117"/>
                  </a:cubicBezTo>
                  <a:cubicBezTo>
                    <a:pt x="0" y="1725"/>
                    <a:pt x="499" y="2223"/>
                    <a:pt x="1107" y="2223"/>
                  </a:cubicBezTo>
                  <a:cubicBezTo>
                    <a:pt x="1725" y="2223"/>
                    <a:pt x="2224" y="1725"/>
                    <a:pt x="2224" y="1117"/>
                  </a:cubicBezTo>
                  <a:cubicBezTo>
                    <a:pt x="2224" y="499"/>
                    <a:pt x="1725" y="0"/>
                    <a:pt x="1107" y="0"/>
                  </a:cubicBezTo>
                  <a:close/>
                </a:path>
              </a:pathLst>
            </a:custGeom>
            <a:solidFill>
              <a:srgbClr val="3554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68;p39">
              <a:extLst>
                <a:ext uri="{FF2B5EF4-FFF2-40B4-BE49-F238E27FC236}">
                  <a16:creationId xmlns:a16="http://schemas.microsoft.com/office/drawing/2014/main" id="{8ACAE7B5-F800-4122-81A9-1A9E4498164C}"/>
                </a:ext>
              </a:extLst>
            </p:cNvPr>
            <p:cNvSpPr/>
            <p:nvPr/>
          </p:nvSpPr>
          <p:spPr>
            <a:xfrm>
              <a:off x="1659161" y="1600499"/>
              <a:ext cx="80915" cy="69338"/>
            </a:xfrm>
            <a:custGeom>
              <a:avLst/>
              <a:gdLst/>
              <a:ahLst/>
              <a:cxnLst/>
              <a:rect l="l" t="t" r="r" b="b"/>
              <a:pathLst>
                <a:path w="2593" h="2222" extrusionOk="0">
                  <a:moveTo>
                    <a:pt x="1486" y="1"/>
                  </a:moveTo>
                  <a:cubicBezTo>
                    <a:pt x="499" y="1"/>
                    <a:pt x="1" y="1194"/>
                    <a:pt x="705" y="1899"/>
                  </a:cubicBezTo>
                  <a:cubicBezTo>
                    <a:pt x="929" y="2122"/>
                    <a:pt x="1203" y="2222"/>
                    <a:pt x="1473" y="2222"/>
                  </a:cubicBezTo>
                  <a:cubicBezTo>
                    <a:pt x="2043" y="2222"/>
                    <a:pt x="2593" y="1777"/>
                    <a:pt x="2593" y="1107"/>
                  </a:cubicBezTo>
                  <a:cubicBezTo>
                    <a:pt x="2593" y="500"/>
                    <a:pt x="2104" y="1"/>
                    <a:pt x="1486" y="1"/>
                  </a:cubicBezTo>
                  <a:close/>
                </a:path>
              </a:pathLst>
            </a:custGeom>
            <a:solidFill>
              <a:srgbClr val="3554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69;p39">
              <a:extLst>
                <a:ext uri="{FF2B5EF4-FFF2-40B4-BE49-F238E27FC236}">
                  <a16:creationId xmlns:a16="http://schemas.microsoft.com/office/drawing/2014/main" id="{A0621C97-B341-43D9-AC17-62694A246DDF}"/>
                </a:ext>
              </a:extLst>
            </p:cNvPr>
            <p:cNvSpPr/>
            <p:nvPr/>
          </p:nvSpPr>
          <p:spPr>
            <a:xfrm>
              <a:off x="1078418" y="1226902"/>
              <a:ext cx="408130" cy="307962"/>
            </a:xfrm>
            <a:custGeom>
              <a:avLst/>
              <a:gdLst/>
              <a:ahLst/>
              <a:cxnLst/>
              <a:rect l="l" t="t" r="r" b="b"/>
              <a:pathLst>
                <a:path w="13079" h="9869" extrusionOk="0">
                  <a:moveTo>
                    <a:pt x="767" y="1"/>
                  </a:moveTo>
                  <a:cubicBezTo>
                    <a:pt x="636" y="1"/>
                    <a:pt x="507" y="8"/>
                    <a:pt x="380" y="22"/>
                  </a:cubicBezTo>
                  <a:cubicBezTo>
                    <a:pt x="0" y="119"/>
                    <a:pt x="55" y="694"/>
                    <a:pt x="456" y="705"/>
                  </a:cubicBezTo>
                  <a:cubicBezTo>
                    <a:pt x="565" y="692"/>
                    <a:pt x="677" y="686"/>
                    <a:pt x="790" y="686"/>
                  </a:cubicBezTo>
                  <a:cubicBezTo>
                    <a:pt x="5168" y="686"/>
                    <a:pt x="12290" y="9633"/>
                    <a:pt x="12364" y="9728"/>
                  </a:cubicBezTo>
                  <a:cubicBezTo>
                    <a:pt x="12428" y="9813"/>
                    <a:pt x="12523" y="9867"/>
                    <a:pt x="12630" y="9869"/>
                  </a:cubicBezTo>
                  <a:lnTo>
                    <a:pt x="12630" y="9869"/>
                  </a:lnTo>
                  <a:cubicBezTo>
                    <a:pt x="12919" y="9865"/>
                    <a:pt x="13078" y="9531"/>
                    <a:pt x="12895" y="9305"/>
                  </a:cubicBezTo>
                  <a:cubicBezTo>
                    <a:pt x="12589" y="8915"/>
                    <a:pt x="5495" y="1"/>
                    <a:pt x="767" y="1"/>
                  </a:cubicBezTo>
                  <a:close/>
                  <a:moveTo>
                    <a:pt x="12630" y="9869"/>
                  </a:moveTo>
                  <a:cubicBezTo>
                    <a:pt x="12628" y="9869"/>
                    <a:pt x="12626" y="9869"/>
                    <a:pt x="12624" y="9869"/>
                  </a:cubicBezTo>
                  <a:lnTo>
                    <a:pt x="12635" y="9869"/>
                  </a:lnTo>
                  <a:cubicBezTo>
                    <a:pt x="12633" y="9869"/>
                    <a:pt x="12631" y="9869"/>
                    <a:pt x="12630" y="9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70;p39">
              <a:extLst>
                <a:ext uri="{FF2B5EF4-FFF2-40B4-BE49-F238E27FC236}">
                  <a16:creationId xmlns:a16="http://schemas.microsoft.com/office/drawing/2014/main" id="{393B6D6D-82EF-4FEC-BB9D-F74CD48B889E}"/>
                </a:ext>
              </a:extLst>
            </p:cNvPr>
            <p:cNvSpPr/>
            <p:nvPr/>
          </p:nvSpPr>
          <p:spPr>
            <a:xfrm>
              <a:off x="1284845" y="1037015"/>
              <a:ext cx="264681" cy="324251"/>
            </a:xfrm>
            <a:custGeom>
              <a:avLst/>
              <a:gdLst/>
              <a:ahLst/>
              <a:cxnLst/>
              <a:rect l="l" t="t" r="r" b="b"/>
              <a:pathLst>
                <a:path w="8482" h="10391" extrusionOk="0">
                  <a:moveTo>
                    <a:pt x="7256" y="727"/>
                  </a:moveTo>
                  <a:lnTo>
                    <a:pt x="7256" y="727"/>
                  </a:lnTo>
                  <a:cubicBezTo>
                    <a:pt x="7755" y="4144"/>
                    <a:pt x="7332" y="6605"/>
                    <a:pt x="6020" y="8048"/>
                  </a:cubicBezTo>
                  <a:cubicBezTo>
                    <a:pt x="5013" y="9144"/>
                    <a:pt x="3438" y="9709"/>
                    <a:pt x="1329" y="9709"/>
                  </a:cubicBezTo>
                  <a:cubicBezTo>
                    <a:pt x="1143" y="9709"/>
                    <a:pt x="954" y="9705"/>
                    <a:pt x="760" y="9696"/>
                  </a:cubicBezTo>
                  <a:cubicBezTo>
                    <a:pt x="771" y="4209"/>
                    <a:pt x="2842" y="1356"/>
                    <a:pt x="7256" y="727"/>
                  </a:cubicBezTo>
                  <a:close/>
                  <a:moveTo>
                    <a:pt x="7528" y="0"/>
                  </a:moveTo>
                  <a:cubicBezTo>
                    <a:pt x="7520" y="0"/>
                    <a:pt x="7513" y="0"/>
                    <a:pt x="7506" y="1"/>
                  </a:cubicBezTo>
                  <a:cubicBezTo>
                    <a:pt x="2430" y="586"/>
                    <a:pt x="1" y="3862"/>
                    <a:pt x="77" y="10011"/>
                  </a:cubicBezTo>
                  <a:cubicBezTo>
                    <a:pt x="77" y="10195"/>
                    <a:pt x="218" y="10347"/>
                    <a:pt x="402" y="10358"/>
                  </a:cubicBezTo>
                  <a:cubicBezTo>
                    <a:pt x="717" y="10380"/>
                    <a:pt x="1031" y="10390"/>
                    <a:pt x="1335" y="10390"/>
                  </a:cubicBezTo>
                  <a:cubicBezTo>
                    <a:pt x="3645" y="10390"/>
                    <a:pt x="5391" y="9751"/>
                    <a:pt x="6519" y="8503"/>
                  </a:cubicBezTo>
                  <a:cubicBezTo>
                    <a:pt x="8026" y="6855"/>
                    <a:pt x="8482" y="4089"/>
                    <a:pt x="7874" y="294"/>
                  </a:cubicBezTo>
                  <a:cubicBezTo>
                    <a:pt x="7854" y="117"/>
                    <a:pt x="7694" y="0"/>
                    <a:pt x="7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71;p39">
              <a:extLst>
                <a:ext uri="{FF2B5EF4-FFF2-40B4-BE49-F238E27FC236}">
                  <a16:creationId xmlns:a16="http://schemas.microsoft.com/office/drawing/2014/main" id="{ECB95A88-7A00-47E5-9604-529A7740E023}"/>
                </a:ext>
              </a:extLst>
            </p:cNvPr>
            <p:cNvSpPr/>
            <p:nvPr/>
          </p:nvSpPr>
          <p:spPr>
            <a:xfrm>
              <a:off x="2079849" y="1821561"/>
              <a:ext cx="354333" cy="324126"/>
            </a:xfrm>
            <a:custGeom>
              <a:avLst/>
              <a:gdLst/>
              <a:ahLst/>
              <a:cxnLst/>
              <a:rect l="l" t="t" r="r" b="b"/>
              <a:pathLst>
                <a:path w="11355" h="10387" extrusionOk="0">
                  <a:moveTo>
                    <a:pt x="4834" y="0"/>
                  </a:moveTo>
                  <a:cubicBezTo>
                    <a:pt x="4024" y="0"/>
                    <a:pt x="3937" y="3686"/>
                    <a:pt x="3937" y="3686"/>
                  </a:cubicBezTo>
                  <a:cubicBezTo>
                    <a:pt x="3937" y="3686"/>
                    <a:pt x="3568" y="3644"/>
                    <a:pt x="3072" y="3644"/>
                  </a:cubicBezTo>
                  <a:cubicBezTo>
                    <a:pt x="2161" y="3644"/>
                    <a:pt x="820" y="3785"/>
                    <a:pt x="553" y="4586"/>
                  </a:cubicBezTo>
                  <a:cubicBezTo>
                    <a:pt x="0" y="6278"/>
                    <a:pt x="3492" y="6864"/>
                    <a:pt x="3492" y="6864"/>
                  </a:cubicBezTo>
                  <a:cubicBezTo>
                    <a:pt x="3492" y="6864"/>
                    <a:pt x="1714" y="9814"/>
                    <a:pt x="3145" y="10323"/>
                  </a:cubicBezTo>
                  <a:cubicBezTo>
                    <a:pt x="3266" y="10366"/>
                    <a:pt x="3388" y="10386"/>
                    <a:pt x="3512" y="10386"/>
                  </a:cubicBezTo>
                  <a:cubicBezTo>
                    <a:pt x="4848" y="10386"/>
                    <a:pt x="6258" y="8068"/>
                    <a:pt x="6258" y="8068"/>
                  </a:cubicBezTo>
                  <a:cubicBezTo>
                    <a:pt x="6258" y="8068"/>
                    <a:pt x="8308" y="10045"/>
                    <a:pt x="9623" y="10045"/>
                  </a:cubicBezTo>
                  <a:cubicBezTo>
                    <a:pt x="9832" y="10045"/>
                    <a:pt x="10023" y="9995"/>
                    <a:pt x="10184" y="9879"/>
                  </a:cubicBezTo>
                  <a:cubicBezTo>
                    <a:pt x="11355" y="9033"/>
                    <a:pt x="8405" y="6755"/>
                    <a:pt x="8405" y="6755"/>
                  </a:cubicBezTo>
                  <a:cubicBezTo>
                    <a:pt x="8405" y="6755"/>
                    <a:pt x="10357" y="5356"/>
                    <a:pt x="10682" y="3816"/>
                  </a:cubicBezTo>
                  <a:cubicBezTo>
                    <a:pt x="10775" y="3368"/>
                    <a:pt x="10506" y="3210"/>
                    <a:pt x="10081" y="3210"/>
                  </a:cubicBezTo>
                  <a:cubicBezTo>
                    <a:pt x="9054" y="3210"/>
                    <a:pt x="7114" y="4131"/>
                    <a:pt x="7114" y="4131"/>
                  </a:cubicBezTo>
                  <a:cubicBezTo>
                    <a:pt x="7114" y="4131"/>
                    <a:pt x="5932" y="541"/>
                    <a:pt x="4989" y="42"/>
                  </a:cubicBezTo>
                  <a:cubicBezTo>
                    <a:pt x="4935" y="14"/>
                    <a:pt x="4883" y="0"/>
                    <a:pt x="4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72;p39">
              <a:extLst>
                <a:ext uri="{FF2B5EF4-FFF2-40B4-BE49-F238E27FC236}">
                  <a16:creationId xmlns:a16="http://schemas.microsoft.com/office/drawing/2014/main" id="{2D3C2EB3-E4E6-46E1-B834-4D5115579134}"/>
                </a:ext>
              </a:extLst>
            </p:cNvPr>
            <p:cNvSpPr/>
            <p:nvPr/>
          </p:nvSpPr>
          <p:spPr>
            <a:xfrm>
              <a:off x="1116989" y="2093239"/>
              <a:ext cx="305279" cy="365411"/>
            </a:xfrm>
            <a:custGeom>
              <a:avLst/>
              <a:gdLst/>
              <a:ahLst/>
              <a:cxnLst/>
              <a:rect l="l" t="t" r="r" b="b"/>
              <a:pathLst>
                <a:path w="9783" h="11710" extrusionOk="0">
                  <a:moveTo>
                    <a:pt x="2864" y="3906"/>
                  </a:moveTo>
                  <a:lnTo>
                    <a:pt x="2864" y="3906"/>
                  </a:lnTo>
                  <a:cubicBezTo>
                    <a:pt x="2918" y="3992"/>
                    <a:pt x="2972" y="4090"/>
                    <a:pt x="3016" y="4199"/>
                  </a:cubicBezTo>
                  <a:cubicBezTo>
                    <a:pt x="3135" y="4470"/>
                    <a:pt x="3276" y="4752"/>
                    <a:pt x="3417" y="5055"/>
                  </a:cubicBezTo>
                  <a:cubicBezTo>
                    <a:pt x="3569" y="5359"/>
                    <a:pt x="3710" y="5652"/>
                    <a:pt x="3840" y="5934"/>
                  </a:cubicBezTo>
                  <a:cubicBezTo>
                    <a:pt x="3905" y="6064"/>
                    <a:pt x="3959" y="6205"/>
                    <a:pt x="4024" y="6357"/>
                  </a:cubicBezTo>
                  <a:cubicBezTo>
                    <a:pt x="4068" y="6498"/>
                    <a:pt x="4133" y="6617"/>
                    <a:pt x="4209" y="6736"/>
                  </a:cubicBezTo>
                  <a:cubicBezTo>
                    <a:pt x="4068" y="6758"/>
                    <a:pt x="3916" y="6791"/>
                    <a:pt x="3742" y="6834"/>
                  </a:cubicBezTo>
                  <a:cubicBezTo>
                    <a:pt x="3558" y="6877"/>
                    <a:pt x="3395" y="6910"/>
                    <a:pt x="3243" y="6942"/>
                  </a:cubicBezTo>
                  <a:lnTo>
                    <a:pt x="2994" y="6986"/>
                  </a:lnTo>
                  <a:cubicBezTo>
                    <a:pt x="2994" y="6942"/>
                    <a:pt x="3005" y="6845"/>
                    <a:pt x="3005" y="6682"/>
                  </a:cubicBezTo>
                  <a:cubicBezTo>
                    <a:pt x="2994" y="6389"/>
                    <a:pt x="2972" y="6064"/>
                    <a:pt x="2951" y="5728"/>
                  </a:cubicBezTo>
                  <a:cubicBezTo>
                    <a:pt x="2940" y="5391"/>
                    <a:pt x="2918" y="5066"/>
                    <a:pt x="2885" y="4773"/>
                  </a:cubicBezTo>
                  <a:lnTo>
                    <a:pt x="2875" y="4220"/>
                  </a:lnTo>
                  <a:cubicBezTo>
                    <a:pt x="2864" y="4112"/>
                    <a:pt x="2853" y="4014"/>
                    <a:pt x="2864" y="3906"/>
                  </a:cubicBezTo>
                  <a:close/>
                  <a:moveTo>
                    <a:pt x="2336" y="0"/>
                  </a:moveTo>
                  <a:cubicBezTo>
                    <a:pt x="2158" y="0"/>
                    <a:pt x="1955" y="22"/>
                    <a:pt x="1725" y="67"/>
                  </a:cubicBezTo>
                  <a:cubicBezTo>
                    <a:pt x="1226" y="164"/>
                    <a:pt x="890" y="305"/>
                    <a:pt x="695" y="489"/>
                  </a:cubicBezTo>
                  <a:cubicBezTo>
                    <a:pt x="532" y="609"/>
                    <a:pt x="413" y="793"/>
                    <a:pt x="348" y="988"/>
                  </a:cubicBezTo>
                  <a:cubicBezTo>
                    <a:pt x="326" y="1140"/>
                    <a:pt x="304" y="1216"/>
                    <a:pt x="315" y="1216"/>
                  </a:cubicBezTo>
                  <a:cubicBezTo>
                    <a:pt x="293" y="1867"/>
                    <a:pt x="283" y="2452"/>
                    <a:pt x="272" y="2995"/>
                  </a:cubicBezTo>
                  <a:cubicBezTo>
                    <a:pt x="250" y="3526"/>
                    <a:pt x="239" y="4123"/>
                    <a:pt x="218" y="4773"/>
                  </a:cubicBezTo>
                  <a:cubicBezTo>
                    <a:pt x="196" y="5413"/>
                    <a:pt x="174" y="6075"/>
                    <a:pt x="153" y="6736"/>
                  </a:cubicBezTo>
                  <a:cubicBezTo>
                    <a:pt x="131" y="7387"/>
                    <a:pt x="98" y="8027"/>
                    <a:pt x="77" y="8613"/>
                  </a:cubicBezTo>
                  <a:cubicBezTo>
                    <a:pt x="55" y="9198"/>
                    <a:pt x="33" y="9708"/>
                    <a:pt x="22" y="10120"/>
                  </a:cubicBezTo>
                  <a:cubicBezTo>
                    <a:pt x="12" y="10543"/>
                    <a:pt x="1" y="10814"/>
                    <a:pt x="1" y="10944"/>
                  </a:cubicBezTo>
                  <a:cubicBezTo>
                    <a:pt x="22" y="11118"/>
                    <a:pt x="87" y="11270"/>
                    <a:pt x="185" y="11411"/>
                  </a:cubicBezTo>
                  <a:cubicBezTo>
                    <a:pt x="315" y="11541"/>
                    <a:pt x="478" y="11638"/>
                    <a:pt x="662" y="11671"/>
                  </a:cubicBezTo>
                  <a:cubicBezTo>
                    <a:pt x="811" y="11696"/>
                    <a:pt x="963" y="11709"/>
                    <a:pt x="1113" y="11709"/>
                  </a:cubicBezTo>
                  <a:cubicBezTo>
                    <a:pt x="1291" y="11709"/>
                    <a:pt x="1468" y="11690"/>
                    <a:pt x="1638" y="11649"/>
                  </a:cubicBezTo>
                  <a:cubicBezTo>
                    <a:pt x="2202" y="11552"/>
                    <a:pt x="2593" y="11411"/>
                    <a:pt x="2810" y="11215"/>
                  </a:cubicBezTo>
                  <a:cubicBezTo>
                    <a:pt x="3026" y="11009"/>
                    <a:pt x="3178" y="10727"/>
                    <a:pt x="3222" y="10434"/>
                  </a:cubicBezTo>
                  <a:cubicBezTo>
                    <a:pt x="3233" y="10012"/>
                    <a:pt x="3243" y="9664"/>
                    <a:pt x="3243" y="9393"/>
                  </a:cubicBezTo>
                  <a:cubicBezTo>
                    <a:pt x="3254" y="9122"/>
                    <a:pt x="3265" y="8894"/>
                    <a:pt x="3287" y="8699"/>
                  </a:cubicBezTo>
                  <a:lnTo>
                    <a:pt x="4144" y="8558"/>
                  </a:lnTo>
                  <a:lnTo>
                    <a:pt x="5011" y="8406"/>
                  </a:lnTo>
                  <a:cubicBezTo>
                    <a:pt x="5217" y="8721"/>
                    <a:pt x="5456" y="9079"/>
                    <a:pt x="5705" y="9458"/>
                  </a:cubicBezTo>
                  <a:cubicBezTo>
                    <a:pt x="5955" y="9849"/>
                    <a:pt x="6269" y="10304"/>
                    <a:pt x="6638" y="10847"/>
                  </a:cubicBezTo>
                  <a:cubicBezTo>
                    <a:pt x="6636" y="10846"/>
                    <a:pt x="6635" y="10845"/>
                    <a:pt x="6634" y="10845"/>
                  </a:cubicBezTo>
                  <a:cubicBezTo>
                    <a:pt x="6624" y="10845"/>
                    <a:pt x="6667" y="10899"/>
                    <a:pt x="6746" y="10998"/>
                  </a:cubicBezTo>
                  <a:cubicBezTo>
                    <a:pt x="6887" y="11139"/>
                    <a:pt x="7072" y="11237"/>
                    <a:pt x="7256" y="11291"/>
                  </a:cubicBezTo>
                  <a:cubicBezTo>
                    <a:pt x="7370" y="11324"/>
                    <a:pt x="7507" y="11341"/>
                    <a:pt x="7667" y="11341"/>
                  </a:cubicBezTo>
                  <a:cubicBezTo>
                    <a:pt x="7873" y="11341"/>
                    <a:pt x="8119" y="11314"/>
                    <a:pt x="8406" y="11259"/>
                  </a:cubicBezTo>
                  <a:cubicBezTo>
                    <a:pt x="8731" y="11204"/>
                    <a:pt x="9045" y="11064"/>
                    <a:pt x="9317" y="10879"/>
                  </a:cubicBezTo>
                  <a:cubicBezTo>
                    <a:pt x="9512" y="10738"/>
                    <a:pt x="9675" y="10543"/>
                    <a:pt x="9761" y="10315"/>
                  </a:cubicBezTo>
                  <a:cubicBezTo>
                    <a:pt x="9761" y="10294"/>
                    <a:pt x="9761" y="10261"/>
                    <a:pt x="9772" y="10239"/>
                  </a:cubicBezTo>
                  <a:cubicBezTo>
                    <a:pt x="9783" y="10174"/>
                    <a:pt x="9783" y="10098"/>
                    <a:pt x="9750" y="10044"/>
                  </a:cubicBezTo>
                  <a:cubicBezTo>
                    <a:pt x="9685" y="9871"/>
                    <a:pt x="9588" y="9708"/>
                    <a:pt x="9468" y="9556"/>
                  </a:cubicBezTo>
                  <a:cubicBezTo>
                    <a:pt x="9403" y="9458"/>
                    <a:pt x="9241" y="9231"/>
                    <a:pt x="8991" y="8862"/>
                  </a:cubicBezTo>
                  <a:cubicBezTo>
                    <a:pt x="8742" y="8482"/>
                    <a:pt x="8438" y="8027"/>
                    <a:pt x="8080" y="7474"/>
                  </a:cubicBezTo>
                  <a:cubicBezTo>
                    <a:pt x="7712" y="6921"/>
                    <a:pt x="7321" y="6335"/>
                    <a:pt x="6898" y="5706"/>
                  </a:cubicBezTo>
                  <a:cubicBezTo>
                    <a:pt x="6486" y="5066"/>
                    <a:pt x="6074" y="4448"/>
                    <a:pt x="5662" y="3830"/>
                  </a:cubicBezTo>
                  <a:lnTo>
                    <a:pt x="4545" y="2160"/>
                  </a:lnTo>
                  <a:cubicBezTo>
                    <a:pt x="4209" y="1661"/>
                    <a:pt x="3840" y="1097"/>
                    <a:pt x="3449" y="479"/>
                  </a:cubicBezTo>
                  <a:cubicBezTo>
                    <a:pt x="3254" y="294"/>
                    <a:pt x="3026" y="142"/>
                    <a:pt x="2766" y="56"/>
                  </a:cubicBezTo>
                  <a:cubicBezTo>
                    <a:pt x="2646" y="19"/>
                    <a:pt x="2502" y="0"/>
                    <a:pt x="2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73;p39">
              <a:extLst>
                <a:ext uri="{FF2B5EF4-FFF2-40B4-BE49-F238E27FC236}">
                  <a16:creationId xmlns:a16="http://schemas.microsoft.com/office/drawing/2014/main" id="{44F87DAB-3DA5-47F1-8DF2-A60E2DAB2FB5}"/>
                </a:ext>
              </a:extLst>
            </p:cNvPr>
            <p:cNvSpPr/>
            <p:nvPr/>
          </p:nvSpPr>
          <p:spPr>
            <a:xfrm>
              <a:off x="1356619" y="2004677"/>
              <a:ext cx="395617" cy="391872"/>
            </a:xfrm>
            <a:custGeom>
              <a:avLst/>
              <a:gdLst/>
              <a:ahLst/>
              <a:cxnLst/>
              <a:rect l="l" t="t" r="r" b="b"/>
              <a:pathLst>
                <a:path w="12678" h="12558" extrusionOk="0">
                  <a:moveTo>
                    <a:pt x="11465" y="0"/>
                  </a:moveTo>
                  <a:cubicBezTo>
                    <a:pt x="11303" y="0"/>
                    <a:pt x="11121" y="11"/>
                    <a:pt x="10921" y="31"/>
                  </a:cubicBezTo>
                  <a:cubicBezTo>
                    <a:pt x="10411" y="74"/>
                    <a:pt x="10053" y="204"/>
                    <a:pt x="9837" y="410"/>
                  </a:cubicBezTo>
                  <a:cubicBezTo>
                    <a:pt x="9598" y="660"/>
                    <a:pt x="9424" y="963"/>
                    <a:pt x="9338" y="1289"/>
                  </a:cubicBezTo>
                  <a:lnTo>
                    <a:pt x="9500" y="7069"/>
                  </a:lnTo>
                  <a:lnTo>
                    <a:pt x="9609" y="8696"/>
                  </a:lnTo>
                  <a:cubicBezTo>
                    <a:pt x="9403" y="8251"/>
                    <a:pt x="9218" y="7872"/>
                    <a:pt x="9088" y="7557"/>
                  </a:cubicBezTo>
                  <a:cubicBezTo>
                    <a:pt x="8947" y="7243"/>
                    <a:pt x="8817" y="6939"/>
                    <a:pt x="8676" y="6646"/>
                  </a:cubicBezTo>
                  <a:cubicBezTo>
                    <a:pt x="8546" y="6364"/>
                    <a:pt x="8448" y="6158"/>
                    <a:pt x="8383" y="6039"/>
                  </a:cubicBezTo>
                  <a:cubicBezTo>
                    <a:pt x="8297" y="5854"/>
                    <a:pt x="8199" y="5681"/>
                    <a:pt x="8090" y="5518"/>
                  </a:cubicBezTo>
                  <a:cubicBezTo>
                    <a:pt x="7971" y="5334"/>
                    <a:pt x="7808" y="5193"/>
                    <a:pt x="7613" y="5095"/>
                  </a:cubicBezTo>
                  <a:cubicBezTo>
                    <a:pt x="7451" y="5027"/>
                    <a:pt x="7275" y="4994"/>
                    <a:pt x="7100" y="4994"/>
                  </a:cubicBezTo>
                  <a:cubicBezTo>
                    <a:pt x="6995" y="4994"/>
                    <a:pt x="6891" y="5006"/>
                    <a:pt x="6789" y="5030"/>
                  </a:cubicBezTo>
                  <a:cubicBezTo>
                    <a:pt x="6442" y="5095"/>
                    <a:pt x="6203" y="5225"/>
                    <a:pt x="6062" y="5431"/>
                  </a:cubicBezTo>
                  <a:cubicBezTo>
                    <a:pt x="5900" y="5713"/>
                    <a:pt x="5791" y="6017"/>
                    <a:pt x="5748" y="6342"/>
                  </a:cubicBezTo>
                  <a:lnTo>
                    <a:pt x="5455" y="9563"/>
                  </a:lnTo>
                  <a:cubicBezTo>
                    <a:pt x="5249" y="8967"/>
                    <a:pt x="5054" y="8436"/>
                    <a:pt x="4880" y="7969"/>
                  </a:cubicBezTo>
                  <a:cubicBezTo>
                    <a:pt x="4718" y="7503"/>
                    <a:pt x="4533" y="7004"/>
                    <a:pt x="4360" y="6473"/>
                  </a:cubicBezTo>
                  <a:cubicBezTo>
                    <a:pt x="4165" y="5930"/>
                    <a:pt x="3991" y="5421"/>
                    <a:pt x="3828" y="4922"/>
                  </a:cubicBezTo>
                  <a:cubicBezTo>
                    <a:pt x="3666" y="4434"/>
                    <a:pt x="3546" y="4032"/>
                    <a:pt x="3460" y="3718"/>
                  </a:cubicBezTo>
                  <a:cubicBezTo>
                    <a:pt x="3351" y="3317"/>
                    <a:pt x="3188" y="3035"/>
                    <a:pt x="2950" y="2861"/>
                  </a:cubicBezTo>
                  <a:cubicBezTo>
                    <a:pt x="2733" y="2709"/>
                    <a:pt x="2484" y="2612"/>
                    <a:pt x="2223" y="2579"/>
                  </a:cubicBezTo>
                  <a:cubicBezTo>
                    <a:pt x="2147" y="2574"/>
                    <a:pt x="2071" y="2571"/>
                    <a:pt x="1994" y="2571"/>
                  </a:cubicBezTo>
                  <a:cubicBezTo>
                    <a:pt x="1763" y="2571"/>
                    <a:pt x="1529" y="2595"/>
                    <a:pt x="1301" y="2644"/>
                  </a:cubicBezTo>
                  <a:cubicBezTo>
                    <a:pt x="846" y="2774"/>
                    <a:pt x="521" y="2937"/>
                    <a:pt x="336" y="3111"/>
                  </a:cubicBezTo>
                  <a:cubicBezTo>
                    <a:pt x="174" y="3241"/>
                    <a:pt x="65" y="3425"/>
                    <a:pt x="22" y="3631"/>
                  </a:cubicBezTo>
                  <a:cubicBezTo>
                    <a:pt x="0" y="3816"/>
                    <a:pt x="33" y="4022"/>
                    <a:pt x="108" y="4195"/>
                  </a:cubicBezTo>
                  <a:cubicBezTo>
                    <a:pt x="380" y="4824"/>
                    <a:pt x="629" y="5377"/>
                    <a:pt x="846" y="5876"/>
                  </a:cubicBezTo>
                  <a:cubicBezTo>
                    <a:pt x="1063" y="6375"/>
                    <a:pt x="1301" y="6917"/>
                    <a:pt x="1562" y="7492"/>
                  </a:cubicBezTo>
                  <a:cubicBezTo>
                    <a:pt x="1822" y="8078"/>
                    <a:pt x="2071" y="8642"/>
                    <a:pt x="2310" y="9195"/>
                  </a:cubicBezTo>
                  <a:cubicBezTo>
                    <a:pt x="2538" y="9737"/>
                    <a:pt x="2755" y="10225"/>
                    <a:pt x="2950" y="10626"/>
                  </a:cubicBezTo>
                  <a:cubicBezTo>
                    <a:pt x="3134" y="11038"/>
                    <a:pt x="3264" y="11320"/>
                    <a:pt x="3329" y="11483"/>
                  </a:cubicBezTo>
                  <a:cubicBezTo>
                    <a:pt x="3557" y="11928"/>
                    <a:pt x="3807" y="12242"/>
                    <a:pt x="4089" y="12405"/>
                  </a:cubicBezTo>
                  <a:cubicBezTo>
                    <a:pt x="4263" y="12508"/>
                    <a:pt x="4500" y="12558"/>
                    <a:pt x="4801" y="12558"/>
                  </a:cubicBezTo>
                  <a:cubicBezTo>
                    <a:pt x="5004" y="12558"/>
                    <a:pt x="5236" y="12535"/>
                    <a:pt x="5498" y="12492"/>
                  </a:cubicBezTo>
                  <a:cubicBezTo>
                    <a:pt x="5932" y="12416"/>
                    <a:pt x="6247" y="12286"/>
                    <a:pt x="6442" y="12090"/>
                  </a:cubicBezTo>
                  <a:cubicBezTo>
                    <a:pt x="6659" y="11873"/>
                    <a:pt x="6811" y="11602"/>
                    <a:pt x="6898" y="11299"/>
                  </a:cubicBezTo>
                  <a:lnTo>
                    <a:pt x="7407" y="7861"/>
                  </a:lnTo>
                  <a:cubicBezTo>
                    <a:pt x="7971" y="8978"/>
                    <a:pt x="8448" y="9943"/>
                    <a:pt x="8839" y="10767"/>
                  </a:cubicBezTo>
                  <a:cubicBezTo>
                    <a:pt x="8991" y="11114"/>
                    <a:pt x="9229" y="11418"/>
                    <a:pt x="9533" y="11635"/>
                  </a:cubicBezTo>
                  <a:cubicBezTo>
                    <a:pt x="9761" y="11798"/>
                    <a:pt x="10021" y="11895"/>
                    <a:pt x="10292" y="11928"/>
                  </a:cubicBezTo>
                  <a:cubicBezTo>
                    <a:pt x="10340" y="11929"/>
                    <a:pt x="10387" y="11930"/>
                    <a:pt x="10434" y="11930"/>
                  </a:cubicBezTo>
                  <a:cubicBezTo>
                    <a:pt x="10677" y="11930"/>
                    <a:pt x="10914" y="11906"/>
                    <a:pt x="11160" y="11852"/>
                  </a:cubicBezTo>
                  <a:cubicBezTo>
                    <a:pt x="11398" y="11798"/>
                    <a:pt x="11626" y="11700"/>
                    <a:pt x="11832" y="11559"/>
                  </a:cubicBezTo>
                  <a:cubicBezTo>
                    <a:pt x="12027" y="11407"/>
                    <a:pt x="12190" y="11212"/>
                    <a:pt x="12298" y="10995"/>
                  </a:cubicBezTo>
                  <a:cubicBezTo>
                    <a:pt x="12450" y="10670"/>
                    <a:pt x="12504" y="10323"/>
                    <a:pt x="12472" y="9965"/>
                  </a:cubicBezTo>
                  <a:cubicBezTo>
                    <a:pt x="12439" y="9130"/>
                    <a:pt x="12429" y="8240"/>
                    <a:pt x="12429" y="7308"/>
                  </a:cubicBezTo>
                  <a:cubicBezTo>
                    <a:pt x="12418" y="6364"/>
                    <a:pt x="12429" y="5464"/>
                    <a:pt x="12450" y="4607"/>
                  </a:cubicBezTo>
                  <a:cubicBezTo>
                    <a:pt x="12472" y="3740"/>
                    <a:pt x="12504" y="3002"/>
                    <a:pt x="12526" y="2384"/>
                  </a:cubicBezTo>
                  <a:cubicBezTo>
                    <a:pt x="12537" y="1983"/>
                    <a:pt x="12569" y="1581"/>
                    <a:pt x="12613" y="1180"/>
                  </a:cubicBezTo>
                  <a:cubicBezTo>
                    <a:pt x="12678" y="790"/>
                    <a:pt x="12602" y="475"/>
                    <a:pt x="12385" y="247"/>
                  </a:cubicBezTo>
                  <a:cubicBezTo>
                    <a:pt x="12225" y="80"/>
                    <a:pt x="11919" y="0"/>
                    <a:pt x="11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74;p39">
              <a:extLst>
                <a:ext uri="{FF2B5EF4-FFF2-40B4-BE49-F238E27FC236}">
                  <a16:creationId xmlns:a16="http://schemas.microsoft.com/office/drawing/2014/main" id="{7456E768-FADB-48B7-8C4B-200AC248CCFA}"/>
                </a:ext>
              </a:extLst>
            </p:cNvPr>
            <p:cNvSpPr/>
            <p:nvPr/>
          </p:nvSpPr>
          <p:spPr>
            <a:xfrm>
              <a:off x="1778961" y="1959928"/>
              <a:ext cx="301565" cy="374335"/>
            </a:xfrm>
            <a:custGeom>
              <a:avLst/>
              <a:gdLst/>
              <a:ahLst/>
              <a:cxnLst/>
              <a:rect l="l" t="t" r="r" b="b"/>
              <a:pathLst>
                <a:path w="9664" h="11996" extrusionOk="0">
                  <a:moveTo>
                    <a:pt x="6508" y="0"/>
                  </a:moveTo>
                  <a:cubicBezTo>
                    <a:pt x="6204" y="0"/>
                    <a:pt x="5911" y="22"/>
                    <a:pt x="5618" y="66"/>
                  </a:cubicBezTo>
                  <a:cubicBezTo>
                    <a:pt x="5011" y="185"/>
                    <a:pt x="4469" y="304"/>
                    <a:pt x="3992" y="423"/>
                  </a:cubicBezTo>
                  <a:cubicBezTo>
                    <a:pt x="3515" y="532"/>
                    <a:pt x="3026" y="640"/>
                    <a:pt x="2506" y="749"/>
                  </a:cubicBezTo>
                  <a:cubicBezTo>
                    <a:pt x="1996" y="868"/>
                    <a:pt x="1541" y="977"/>
                    <a:pt x="1139" y="1085"/>
                  </a:cubicBezTo>
                  <a:cubicBezTo>
                    <a:pt x="727" y="1193"/>
                    <a:pt x="445" y="1334"/>
                    <a:pt x="283" y="1497"/>
                  </a:cubicBezTo>
                  <a:cubicBezTo>
                    <a:pt x="142" y="1616"/>
                    <a:pt x="44" y="1790"/>
                    <a:pt x="12" y="1974"/>
                  </a:cubicBezTo>
                  <a:cubicBezTo>
                    <a:pt x="1" y="2169"/>
                    <a:pt x="33" y="2354"/>
                    <a:pt x="120" y="2527"/>
                  </a:cubicBezTo>
                  <a:cubicBezTo>
                    <a:pt x="543" y="3720"/>
                    <a:pt x="890" y="4946"/>
                    <a:pt x="1161" y="6182"/>
                  </a:cubicBezTo>
                  <a:cubicBezTo>
                    <a:pt x="1411" y="7343"/>
                    <a:pt x="1606" y="8373"/>
                    <a:pt x="1725" y="9251"/>
                  </a:cubicBezTo>
                  <a:cubicBezTo>
                    <a:pt x="1855" y="10130"/>
                    <a:pt x="1942" y="10781"/>
                    <a:pt x="1985" y="11193"/>
                  </a:cubicBezTo>
                  <a:cubicBezTo>
                    <a:pt x="1996" y="11453"/>
                    <a:pt x="2137" y="11692"/>
                    <a:pt x="2365" y="11822"/>
                  </a:cubicBezTo>
                  <a:cubicBezTo>
                    <a:pt x="2593" y="11941"/>
                    <a:pt x="2842" y="11995"/>
                    <a:pt x="3092" y="11995"/>
                  </a:cubicBezTo>
                  <a:cubicBezTo>
                    <a:pt x="3417" y="11984"/>
                    <a:pt x="3753" y="11952"/>
                    <a:pt x="4078" y="11876"/>
                  </a:cubicBezTo>
                  <a:lnTo>
                    <a:pt x="8178" y="10954"/>
                  </a:lnTo>
                  <a:cubicBezTo>
                    <a:pt x="8438" y="10878"/>
                    <a:pt x="8698" y="10781"/>
                    <a:pt x="8937" y="10661"/>
                  </a:cubicBezTo>
                  <a:cubicBezTo>
                    <a:pt x="9132" y="10564"/>
                    <a:pt x="9295" y="10423"/>
                    <a:pt x="9425" y="10260"/>
                  </a:cubicBezTo>
                  <a:cubicBezTo>
                    <a:pt x="9664" y="9891"/>
                    <a:pt x="9534" y="9403"/>
                    <a:pt x="9143" y="9197"/>
                  </a:cubicBezTo>
                  <a:cubicBezTo>
                    <a:pt x="8958" y="9119"/>
                    <a:pt x="8764" y="9076"/>
                    <a:pt x="8561" y="9076"/>
                  </a:cubicBezTo>
                  <a:cubicBezTo>
                    <a:pt x="8538" y="9076"/>
                    <a:pt x="8515" y="9077"/>
                    <a:pt x="8492" y="9078"/>
                  </a:cubicBezTo>
                  <a:cubicBezTo>
                    <a:pt x="8210" y="9078"/>
                    <a:pt x="7918" y="9121"/>
                    <a:pt x="7647" y="9186"/>
                  </a:cubicBezTo>
                  <a:lnTo>
                    <a:pt x="5065" y="9729"/>
                  </a:lnTo>
                  <a:cubicBezTo>
                    <a:pt x="5033" y="9371"/>
                    <a:pt x="5000" y="9078"/>
                    <a:pt x="4979" y="8839"/>
                  </a:cubicBezTo>
                  <a:cubicBezTo>
                    <a:pt x="4946" y="8601"/>
                    <a:pt x="4914" y="8405"/>
                    <a:pt x="4892" y="8232"/>
                  </a:cubicBezTo>
                  <a:cubicBezTo>
                    <a:pt x="4859" y="8026"/>
                    <a:pt x="4827" y="7809"/>
                    <a:pt x="4783" y="7603"/>
                  </a:cubicBezTo>
                  <a:cubicBezTo>
                    <a:pt x="4729" y="7364"/>
                    <a:pt x="4664" y="7061"/>
                    <a:pt x="4588" y="6692"/>
                  </a:cubicBezTo>
                  <a:lnTo>
                    <a:pt x="5337" y="6551"/>
                  </a:lnTo>
                  <a:cubicBezTo>
                    <a:pt x="5532" y="6518"/>
                    <a:pt x="5716" y="6486"/>
                    <a:pt x="5879" y="6453"/>
                  </a:cubicBezTo>
                  <a:cubicBezTo>
                    <a:pt x="6052" y="6410"/>
                    <a:pt x="6139" y="6410"/>
                    <a:pt x="6193" y="6388"/>
                  </a:cubicBezTo>
                  <a:cubicBezTo>
                    <a:pt x="6237" y="6367"/>
                    <a:pt x="6356" y="6323"/>
                    <a:pt x="6551" y="6247"/>
                  </a:cubicBezTo>
                  <a:cubicBezTo>
                    <a:pt x="6746" y="6182"/>
                    <a:pt x="6931" y="6074"/>
                    <a:pt x="7093" y="5933"/>
                  </a:cubicBezTo>
                  <a:cubicBezTo>
                    <a:pt x="7256" y="5792"/>
                    <a:pt x="7321" y="5575"/>
                    <a:pt x="7267" y="5369"/>
                  </a:cubicBezTo>
                  <a:cubicBezTo>
                    <a:pt x="7234" y="5206"/>
                    <a:pt x="7115" y="5065"/>
                    <a:pt x="6963" y="5011"/>
                  </a:cubicBezTo>
                  <a:cubicBezTo>
                    <a:pt x="6790" y="4935"/>
                    <a:pt x="6616" y="4902"/>
                    <a:pt x="6443" y="4892"/>
                  </a:cubicBezTo>
                  <a:cubicBezTo>
                    <a:pt x="6383" y="4889"/>
                    <a:pt x="6323" y="4888"/>
                    <a:pt x="6264" y="4888"/>
                  </a:cubicBezTo>
                  <a:cubicBezTo>
                    <a:pt x="6085" y="4888"/>
                    <a:pt x="5906" y="4900"/>
                    <a:pt x="5727" y="4924"/>
                  </a:cubicBezTo>
                  <a:lnTo>
                    <a:pt x="4317" y="5163"/>
                  </a:lnTo>
                  <a:cubicBezTo>
                    <a:pt x="4230" y="4816"/>
                    <a:pt x="4165" y="4545"/>
                    <a:pt x="4111" y="4317"/>
                  </a:cubicBezTo>
                  <a:cubicBezTo>
                    <a:pt x="4057" y="4100"/>
                    <a:pt x="4013" y="3916"/>
                    <a:pt x="3970" y="3775"/>
                  </a:cubicBezTo>
                  <a:cubicBezTo>
                    <a:pt x="3927" y="3590"/>
                    <a:pt x="3862" y="3417"/>
                    <a:pt x="3796" y="3243"/>
                  </a:cubicBezTo>
                  <a:cubicBezTo>
                    <a:pt x="3710" y="3037"/>
                    <a:pt x="3601" y="2777"/>
                    <a:pt x="3471" y="2462"/>
                  </a:cubicBezTo>
                  <a:lnTo>
                    <a:pt x="6508" y="1757"/>
                  </a:lnTo>
                  <a:cubicBezTo>
                    <a:pt x="6736" y="1703"/>
                    <a:pt x="6963" y="1627"/>
                    <a:pt x="7180" y="1519"/>
                  </a:cubicBezTo>
                  <a:cubicBezTo>
                    <a:pt x="7343" y="1432"/>
                    <a:pt x="7484" y="1313"/>
                    <a:pt x="7581" y="1161"/>
                  </a:cubicBezTo>
                  <a:cubicBezTo>
                    <a:pt x="7690" y="987"/>
                    <a:pt x="7712" y="781"/>
                    <a:pt x="7625" y="597"/>
                  </a:cubicBezTo>
                  <a:cubicBezTo>
                    <a:pt x="7560" y="391"/>
                    <a:pt x="7397" y="217"/>
                    <a:pt x="7191" y="131"/>
                  </a:cubicBezTo>
                  <a:cubicBezTo>
                    <a:pt x="6974" y="44"/>
                    <a:pt x="6746" y="0"/>
                    <a:pt x="6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75;p39">
              <a:extLst>
                <a:ext uri="{FF2B5EF4-FFF2-40B4-BE49-F238E27FC236}">
                  <a16:creationId xmlns:a16="http://schemas.microsoft.com/office/drawing/2014/main" id="{2894745E-421E-480F-A443-AD5EA325201A}"/>
                </a:ext>
              </a:extLst>
            </p:cNvPr>
            <p:cNvSpPr/>
            <p:nvPr/>
          </p:nvSpPr>
          <p:spPr>
            <a:xfrm>
              <a:off x="1038474" y="2530183"/>
              <a:ext cx="274479" cy="354333"/>
            </a:xfrm>
            <a:custGeom>
              <a:avLst/>
              <a:gdLst/>
              <a:ahLst/>
              <a:cxnLst/>
              <a:rect l="l" t="t" r="r" b="b"/>
              <a:pathLst>
                <a:path w="8796" h="11355" extrusionOk="0">
                  <a:moveTo>
                    <a:pt x="4574" y="0"/>
                  </a:moveTo>
                  <a:cubicBezTo>
                    <a:pt x="4184" y="0"/>
                    <a:pt x="3793" y="41"/>
                    <a:pt x="3406" y="120"/>
                  </a:cubicBezTo>
                  <a:cubicBezTo>
                    <a:pt x="2950" y="207"/>
                    <a:pt x="2506" y="348"/>
                    <a:pt x="2083" y="521"/>
                  </a:cubicBezTo>
                  <a:cubicBezTo>
                    <a:pt x="1660" y="695"/>
                    <a:pt x="1269" y="944"/>
                    <a:pt x="922" y="1248"/>
                  </a:cubicBezTo>
                  <a:cubicBezTo>
                    <a:pt x="586" y="1562"/>
                    <a:pt x="326" y="1964"/>
                    <a:pt x="185" y="2397"/>
                  </a:cubicBezTo>
                  <a:cubicBezTo>
                    <a:pt x="33" y="2864"/>
                    <a:pt x="1" y="3438"/>
                    <a:pt x="98" y="4100"/>
                  </a:cubicBezTo>
                  <a:cubicBezTo>
                    <a:pt x="207" y="4772"/>
                    <a:pt x="424" y="5282"/>
                    <a:pt x="760" y="5651"/>
                  </a:cubicBezTo>
                  <a:cubicBezTo>
                    <a:pt x="1085" y="5998"/>
                    <a:pt x="1476" y="6269"/>
                    <a:pt x="1920" y="6421"/>
                  </a:cubicBezTo>
                  <a:cubicBezTo>
                    <a:pt x="2332" y="6573"/>
                    <a:pt x="2766" y="6659"/>
                    <a:pt x="3200" y="6681"/>
                  </a:cubicBezTo>
                  <a:cubicBezTo>
                    <a:pt x="3290" y="6687"/>
                    <a:pt x="3380" y="6690"/>
                    <a:pt x="3470" y="6690"/>
                  </a:cubicBezTo>
                  <a:cubicBezTo>
                    <a:pt x="3716" y="6690"/>
                    <a:pt x="3962" y="6670"/>
                    <a:pt x="4209" y="6638"/>
                  </a:cubicBezTo>
                  <a:cubicBezTo>
                    <a:pt x="4374" y="6609"/>
                    <a:pt x="4528" y="6594"/>
                    <a:pt x="4670" y="6594"/>
                  </a:cubicBezTo>
                  <a:cubicBezTo>
                    <a:pt x="5426" y="6594"/>
                    <a:pt x="5836" y="7009"/>
                    <a:pt x="5900" y="7831"/>
                  </a:cubicBezTo>
                  <a:cubicBezTo>
                    <a:pt x="5933" y="8319"/>
                    <a:pt x="5868" y="8688"/>
                    <a:pt x="5716" y="8948"/>
                  </a:cubicBezTo>
                  <a:cubicBezTo>
                    <a:pt x="5575" y="9176"/>
                    <a:pt x="5347" y="9338"/>
                    <a:pt x="5076" y="9392"/>
                  </a:cubicBezTo>
                  <a:cubicBezTo>
                    <a:pt x="5045" y="9399"/>
                    <a:pt x="5014" y="9402"/>
                    <a:pt x="4983" y="9402"/>
                  </a:cubicBezTo>
                  <a:cubicBezTo>
                    <a:pt x="4853" y="9402"/>
                    <a:pt x="4728" y="9348"/>
                    <a:pt x="4631" y="9251"/>
                  </a:cubicBezTo>
                  <a:cubicBezTo>
                    <a:pt x="4512" y="9143"/>
                    <a:pt x="4425" y="9013"/>
                    <a:pt x="4360" y="8861"/>
                  </a:cubicBezTo>
                  <a:cubicBezTo>
                    <a:pt x="4317" y="8774"/>
                    <a:pt x="4295" y="8688"/>
                    <a:pt x="4263" y="8590"/>
                  </a:cubicBezTo>
                  <a:cubicBezTo>
                    <a:pt x="4230" y="8492"/>
                    <a:pt x="4187" y="8406"/>
                    <a:pt x="4133" y="8319"/>
                  </a:cubicBezTo>
                  <a:cubicBezTo>
                    <a:pt x="4013" y="8156"/>
                    <a:pt x="3840" y="8037"/>
                    <a:pt x="3645" y="7983"/>
                  </a:cubicBezTo>
                  <a:cubicBezTo>
                    <a:pt x="3545" y="7948"/>
                    <a:pt x="3426" y="7931"/>
                    <a:pt x="3287" y="7931"/>
                  </a:cubicBezTo>
                  <a:cubicBezTo>
                    <a:pt x="3079" y="7931"/>
                    <a:pt x="2827" y="7970"/>
                    <a:pt x="2528" y="8048"/>
                  </a:cubicBezTo>
                  <a:cubicBezTo>
                    <a:pt x="2039" y="8167"/>
                    <a:pt x="1692" y="8330"/>
                    <a:pt x="1497" y="8536"/>
                  </a:cubicBezTo>
                  <a:cubicBezTo>
                    <a:pt x="1324" y="8709"/>
                    <a:pt x="1215" y="8948"/>
                    <a:pt x="1204" y="9197"/>
                  </a:cubicBezTo>
                  <a:cubicBezTo>
                    <a:pt x="1194" y="9447"/>
                    <a:pt x="1226" y="9685"/>
                    <a:pt x="1280" y="9913"/>
                  </a:cubicBezTo>
                  <a:cubicBezTo>
                    <a:pt x="1324" y="10162"/>
                    <a:pt x="1508" y="10412"/>
                    <a:pt x="1812" y="10672"/>
                  </a:cubicBezTo>
                  <a:cubicBezTo>
                    <a:pt x="2115" y="10943"/>
                    <a:pt x="2560" y="11128"/>
                    <a:pt x="3146" y="11269"/>
                  </a:cubicBezTo>
                  <a:cubicBezTo>
                    <a:pt x="3405" y="11326"/>
                    <a:pt x="3696" y="11354"/>
                    <a:pt x="4019" y="11354"/>
                  </a:cubicBezTo>
                  <a:cubicBezTo>
                    <a:pt x="4426" y="11354"/>
                    <a:pt x="4883" y="11310"/>
                    <a:pt x="5391" y="11225"/>
                  </a:cubicBezTo>
                  <a:cubicBezTo>
                    <a:pt x="6757" y="10987"/>
                    <a:pt x="7679" y="10520"/>
                    <a:pt x="8167" y="9805"/>
                  </a:cubicBezTo>
                  <a:cubicBezTo>
                    <a:pt x="8644" y="9089"/>
                    <a:pt x="8796" y="8167"/>
                    <a:pt x="8622" y="7039"/>
                  </a:cubicBezTo>
                  <a:cubicBezTo>
                    <a:pt x="8547" y="6540"/>
                    <a:pt x="8362" y="6074"/>
                    <a:pt x="8059" y="5683"/>
                  </a:cubicBezTo>
                  <a:cubicBezTo>
                    <a:pt x="7798" y="5347"/>
                    <a:pt x="7451" y="5087"/>
                    <a:pt x="7061" y="4924"/>
                  </a:cubicBezTo>
                  <a:cubicBezTo>
                    <a:pt x="6670" y="4762"/>
                    <a:pt x="6269" y="4664"/>
                    <a:pt x="5857" y="4631"/>
                  </a:cubicBezTo>
                  <a:cubicBezTo>
                    <a:pt x="5717" y="4620"/>
                    <a:pt x="5577" y="4614"/>
                    <a:pt x="5437" y="4614"/>
                  </a:cubicBezTo>
                  <a:cubicBezTo>
                    <a:pt x="5188" y="4614"/>
                    <a:pt x="4940" y="4633"/>
                    <a:pt x="4697" y="4675"/>
                  </a:cubicBezTo>
                  <a:cubicBezTo>
                    <a:pt x="4488" y="4706"/>
                    <a:pt x="4297" y="4722"/>
                    <a:pt x="4123" y="4722"/>
                  </a:cubicBezTo>
                  <a:cubicBezTo>
                    <a:pt x="3702" y="4722"/>
                    <a:pt x="3386" y="4628"/>
                    <a:pt x="3178" y="4436"/>
                  </a:cubicBezTo>
                  <a:cubicBezTo>
                    <a:pt x="2875" y="4176"/>
                    <a:pt x="2690" y="3796"/>
                    <a:pt x="2658" y="3406"/>
                  </a:cubicBezTo>
                  <a:cubicBezTo>
                    <a:pt x="2603" y="3026"/>
                    <a:pt x="2701" y="2647"/>
                    <a:pt x="2950" y="2365"/>
                  </a:cubicBezTo>
                  <a:cubicBezTo>
                    <a:pt x="3178" y="2105"/>
                    <a:pt x="3493" y="1931"/>
                    <a:pt x="3840" y="1877"/>
                  </a:cubicBezTo>
                  <a:cubicBezTo>
                    <a:pt x="3885" y="1868"/>
                    <a:pt x="3927" y="1863"/>
                    <a:pt x="3966" y="1863"/>
                  </a:cubicBezTo>
                  <a:cubicBezTo>
                    <a:pt x="4113" y="1863"/>
                    <a:pt x="4214" y="1926"/>
                    <a:pt x="4274" y="2029"/>
                  </a:cubicBezTo>
                  <a:cubicBezTo>
                    <a:pt x="4328" y="2126"/>
                    <a:pt x="4360" y="2224"/>
                    <a:pt x="4393" y="2332"/>
                  </a:cubicBezTo>
                  <a:cubicBezTo>
                    <a:pt x="4404" y="2365"/>
                    <a:pt x="4415" y="2430"/>
                    <a:pt x="4447" y="2549"/>
                  </a:cubicBezTo>
                  <a:cubicBezTo>
                    <a:pt x="4490" y="2690"/>
                    <a:pt x="4577" y="2820"/>
                    <a:pt x="4686" y="2918"/>
                  </a:cubicBezTo>
                  <a:cubicBezTo>
                    <a:pt x="4838" y="3059"/>
                    <a:pt x="5033" y="3156"/>
                    <a:pt x="5239" y="3211"/>
                  </a:cubicBezTo>
                  <a:cubicBezTo>
                    <a:pt x="5400" y="3242"/>
                    <a:pt x="5565" y="3258"/>
                    <a:pt x="5729" y="3258"/>
                  </a:cubicBezTo>
                  <a:cubicBezTo>
                    <a:pt x="5906" y="3258"/>
                    <a:pt x="6084" y="3239"/>
                    <a:pt x="6258" y="3200"/>
                  </a:cubicBezTo>
                  <a:cubicBezTo>
                    <a:pt x="6529" y="3146"/>
                    <a:pt x="6800" y="3059"/>
                    <a:pt x="7050" y="2929"/>
                  </a:cubicBezTo>
                  <a:cubicBezTo>
                    <a:pt x="7245" y="2820"/>
                    <a:pt x="7419" y="2658"/>
                    <a:pt x="7516" y="2462"/>
                  </a:cubicBezTo>
                  <a:cubicBezTo>
                    <a:pt x="7636" y="2245"/>
                    <a:pt x="7646" y="1953"/>
                    <a:pt x="7538" y="1595"/>
                  </a:cubicBezTo>
                  <a:cubicBezTo>
                    <a:pt x="7419" y="1128"/>
                    <a:pt x="7115" y="727"/>
                    <a:pt x="6692" y="489"/>
                  </a:cubicBezTo>
                  <a:cubicBezTo>
                    <a:pt x="6226" y="228"/>
                    <a:pt x="5705" y="76"/>
                    <a:pt x="5174" y="33"/>
                  </a:cubicBezTo>
                  <a:cubicBezTo>
                    <a:pt x="4975" y="11"/>
                    <a:pt x="4775" y="0"/>
                    <a:pt x="4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76;p39">
              <a:extLst>
                <a:ext uri="{FF2B5EF4-FFF2-40B4-BE49-F238E27FC236}">
                  <a16:creationId xmlns:a16="http://schemas.microsoft.com/office/drawing/2014/main" id="{61670672-C791-4A6A-AFA7-BAD6CBA41BC3}"/>
                </a:ext>
              </a:extLst>
            </p:cNvPr>
            <p:cNvSpPr/>
            <p:nvPr/>
          </p:nvSpPr>
          <p:spPr>
            <a:xfrm>
              <a:off x="1320046" y="2482875"/>
              <a:ext cx="267396" cy="352523"/>
            </a:xfrm>
            <a:custGeom>
              <a:avLst/>
              <a:gdLst/>
              <a:ahLst/>
              <a:cxnLst/>
              <a:rect l="l" t="t" r="r" b="b"/>
              <a:pathLst>
                <a:path w="8569" h="11297" extrusionOk="0">
                  <a:moveTo>
                    <a:pt x="3630" y="1469"/>
                  </a:moveTo>
                  <a:cubicBezTo>
                    <a:pt x="3828" y="1469"/>
                    <a:pt x="4037" y="1614"/>
                    <a:pt x="4263" y="1929"/>
                  </a:cubicBezTo>
                  <a:cubicBezTo>
                    <a:pt x="4545" y="2362"/>
                    <a:pt x="4773" y="2840"/>
                    <a:pt x="4935" y="3328"/>
                  </a:cubicBezTo>
                  <a:cubicBezTo>
                    <a:pt x="5369" y="4651"/>
                    <a:pt x="5608" y="6028"/>
                    <a:pt x="5640" y="7427"/>
                  </a:cubicBezTo>
                  <a:cubicBezTo>
                    <a:pt x="5662" y="7948"/>
                    <a:pt x="5597" y="8468"/>
                    <a:pt x="5467" y="8978"/>
                  </a:cubicBezTo>
                  <a:cubicBezTo>
                    <a:pt x="5358" y="9368"/>
                    <a:pt x="5185" y="9585"/>
                    <a:pt x="4968" y="9629"/>
                  </a:cubicBezTo>
                  <a:cubicBezTo>
                    <a:pt x="4949" y="9632"/>
                    <a:pt x="4929" y="9633"/>
                    <a:pt x="4910" y="9633"/>
                  </a:cubicBezTo>
                  <a:cubicBezTo>
                    <a:pt x="4711" y="9633"/>
                    <a:pt x="4502" y="9481"/>
                    <a:pt x="4285" y="9184"/>
                  </a:cubicBezTo>
                  <a:cubicBezTo>
                    <a:pt x="3992" y="8750"/>
                    <a:pt x="3764" y="8273"/>
                    <a:pt x="3601" y="7774"/>
                  </a:cubicBezTo>
                  <a:cubicBezTo>
                    <a:pt x="3384" y="7113"/>
                    <a:pt x="3211" y="6440"/>
                    <a:pt x="3102" y="5757"/>
                  </a:cubicBezTo>
                  <a:cubicBezTo>
                    <a:pt x="2972" y="5074"/>
                    <a:pt x="2907" y="4380"/>
                    <a:pt x="2896" y="3686"/>
                  </a:cubicBezTo>
                  <a:cubicBezTo>
                    <a:pt x="2886" y="3165"/>
                    <a:pt x="2940" y="2634"/>
                    <a:pt x="3070" y="2135"/>
                  </a:cubicBezTo>
                  <a:cubicBezTo>
                    <a:pt x="3189" y="1733"/>
                    <a:pt x="3352" y="1506"/>
                    <a:pt x="3569" y="1473"/>
                  </a:cubicBezTo>
                  <a:cubicBezTo>
                    <a:pt x="3589" y="1470"/>
                    <a:pt x="3609" y="1469"/>
                    <a:pt x="3630" y="1469"/>
                  </a:cubicBezTo>
                  <a:close/>
                  <a:moveTo>
                    <a:pt x="3777" y="1"/>
                  </a:moveTo>
                  <a:cubicBezTo>
                    <a:pt x="2853" y="1"/>
                    <a:pt x="1956" y="409"/>
                    <a:pt x="1346" y="1159"/>
                  </a:cubicBezTo>
                  <a:cubicBezTo>
                    <a:pt x="792" y="1809"/>
                    <a:pt x="413" y="2601"/>
                    <a:pt x="239" y="3436"/>
                  </a:cubicBezTo>
                  <a:cubicBezTo>
                    <a:pt x="22" y="4391"/>
                    <a:pt x="1" y="5377"/>
                    <a:pt x="185" y="6343"/>
                  </a:cubicBezTo>
                  <a:cubicBezTo>
                    <a:pt x="337" y="7308"/>
                    <a:pt x="684" y="8241"/>
                    <a:pt x="1205" y="9065"/>
                  </a:cubicBezTo>
                  <a:cubicBezTo>
                    <a:pt x="1649" y="9802"/>
                    <a:pt x="2267" y="10410"/>
                    <a:pt x="3005" y="10843"/>
                  </a:cubicBezTo>
                  <a:cubicBezTo>
                    <a:pt x="3511" y="11146"/>
                    <a:pt x="4077" y="11296"/>
                    <a:pt x="4640" y="11296"/>
                  </a:cubicBezTo>
                  <a:cubicBezTo>
                    <a:pt x="5368" y="11296"/>
                    <a:pt x="6090" y="11046"/>
                    <a:pt x="6670" y="10551"/>
                  </a:cubicBezTo>
                  <a:cubicBezTo>
                    <a:pt x="7137" y="10149"/>
                    <a:pt x="7516" y="9661"/>
                    <a:pt x="7788" y="9108"/>
                  </a:cubicBezTo>
                  <a:cubicBezTo>
                    <a:pt x="8091" y="8501"/>
                    <a:pt x="8286" y="7839"/>
                    <a:pt x="8373" y="7167"/>
                  </a:cubicBezTo>
                  <a:cubicBezTo>
                    <a:pt x="8568" y="5681"/>
                    <a:pt x="8308" y="4163"/>
                    <a:pt x="7636" y="2829"/>
                  </a:cubicBezTo>
                  <a:cubicBezTo>
                    <a:pt x="7321" y="2221"/>
                    <a:pt x="6909" y="1668"/>
                    <a:pt x="6421" y="1191"/>
                  </a:cubicBezTo>
                  <a:cubicBezTo>
                    <a:pt x="5987" y="757"/>
                    <a:pt x="5467" y="421"/>
                    <a:pt x="4892" y="204"/>
                  </a:cubicBezTo>
                  <a:cubicBezTo>
                    <a:pt x="4527" y="67"/>
                    <a:pt x="4150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77;p39">
              <a:extLst>
                <a:ext uri="{FF2B5EF4-FFF2-40B4-BE49-F238E27FC236}">
                  <a16:creationId xmlns:a16="http://schemas.microsoft.com/office/drawing/2014/main" id="{A10B7500-BC72-43AA-B7F3-7D9698EE95BA}"/>
                </a:ext>
              </a:extLst>
            </p:cNvPr>
            <p:cNvSpPr/>
            <p:nvPr/>
          </p:nvSpPr>
          <p:spPr>
            <a:xfrm>
              <a:off x="1587075" y="2403332"/>
              <a:ext cx="398706" cy="394275"/>
            </a:xfrm>
            <a:custGeom>
              <a:avLst/>
              <a:gdLst/>
              <a:ahLst/>
              <a:cxnLst/>
              <a:rect l="l" t="t" r="r" b="b"/>
              <a:pathLst>
                <a:path w="12777" h="12635" extrusionOk="0">
                  <a:moveTo>
                    <a:pt x="10027" y="0"/>
                  </a:moveTo>
                  <a:cubicBezTo>
                    <a:pt x="9853" y="0"/>
                    <a:pt x="9679" y="25"/>
                    <a:pt x="9512" y="75"/>
                  </a:cubicBezTo>
                  <a:cubicBezTo>
                    <a:pt x="9078" y="140"/>
                    <a:pt x="8666" y="313"/>
                    <a:pt x="8330" y="584"/>
                  </a:cubicBezTo>
                  <a:cubicBezTo>
                    <a:pt x="8080" y="801"/>
                    <a:pt x="7874" y="1051"/>
                    <a:pt x="7711" y="1333"/>
                  </a:cubicBezTo>
                  <a:cubicBezTo>
                    <a:pt x="7614" y="1528"/>
                    <a:pt x="7527" y="1723"/>
                    <a:pt x="7462" y="1918"/>
                  </a:cubicBezTo>
                  <a:cubicBezTo>
                    <a:pt x="7440" y="2005"/>
                    <a:pt x="7375" y="2189"/>
                    <a:pt x="7299" y="2493"/>
                  </a:cubicBezTo>
                  <a:cubicBezTo>
                    <a:pt x="7223" y="2786"/>
                    <a:pt x="7137" y="3133"/>
                    <a:pt x="7028" y="3534"/>
                  </a:cubicBezTo>
                  <a:cubicBezTo>
                    <a:pt x="6931" y="3935"/>
                    <a:pt x="6822" y="4326"/>
                    <a:pt x="6724" y="4716"/>
                  </a:cubicBezTo>
                  <a:cubicBezTo>
                    <a:pt x="6627" y="5096"/>
                    <a:pt x="6518" y="5540"/>
                    <a:pt x="6377" y="6061"/>
                  </a:cubicBezTo>
                  <a:lnTo>
                    <a:pt x="3482" y="2428"/>
                  </a:lnTo>
                  <a:cubicBezTo>
                    <a:pt x="3265" y="2135"/>
                    <a:pt x="2961" y="1907"/>
                    <a:pt x="2625" y="1777"/>
                  </a:cubicBezTo>
                  <a:cubicBezTo>
                    <a:pt x="2451" y="1713"/>
                    <a:pt x="2239" y="1681"/>
                    <a:pt x="1994" y="1681"/>
                  </a:cubicBezTo>
                  <a:cubicBezTo>
                    <a:pt x="1781" y="1681"/>
                    <a:pt x="1542" y="1705"/>
                    <a:pt x="1280" y="1756"/>
                  </a:cubicBezTo>
                  <a:cubicBezTo>
                    <a:pt x="836" y="1831"/>
                    <a:pt x="532" y="1962"/>
                    <a:pt x="348" y="2124"/>
                  </a:cubicBezTo>
                  <a:cubicBezTo>
                    <a:pt x="185" y="2265"/>
                    <a:pt x="76" y="2450"/>
                    <a:pt x="33" y="2656"/>
                  </a:cubicBezTo>
                  <a:cubicBezTo>
                    <a:pt x="1" y="2873"/>
                    <a:pt x="11" y="3100"/>
                    <a:pt x="76" y="3306"/>
                  </a:cubicBezTo>
                  <a:lnTo>
                    <a:pt x="1747" y="11592"/>
                  </a:lnTo>
                  <a:cubicBezTo>
                    <a:pt x="1779" y="11809"/>
                    <a:pt x="1855" y="12015"/>
                    <a:pt x="1974" y="12210"/>
                  </a:cubicBezTo>
                  <a:cubicBezTo>
                    <a:pt x="2104" y="12384"/>
                    <a:pt x="2300" y="12503"/>
                    <a:pt x="2517" y="12568"/>
                  </a:cubicBezTo>
                  <a:cubicBezTo>
                    <a:pt x="2645" y="12613"/>
                    <a:pt x="2806" y="12635"/>
                    <a:pt x="2997" y="12635"/>
                  </a:cubicBezTo>
                  <a:cubicBezTo>
                    <a:pt x="3176" y="12635"/>
                    <a:pt x="3381" y="12616"/>
                    <a:pt x="3612" y="12579"/>
                  </a:cubicBezTo>
                  <a:cubicBezTo>
                    <a:pt x="3872" y="12525"/>
                    <a:pt x="4133" y="12438"/>
                    <a:pt x="4371" y="12319"/>
                  </a:cubicBezTo>
                  <a:cubicBezTo>
                    <a:pt x="4566" y="12199"/>
                    <a:pt x="4740" y="12037"/>
                    <a:pt x="4848" y="11842"/>
                  </a:cubicBezTo>
                  <a:cubicBezTo>
                    <a:pt x="4968" y="11581"/>
                    <a:pt x="5000" y="11288"/>
                    <a:pt x="4913" y="11006"/>
                  </a:cubicBezTo>
                  <a:cubicBezTo>
                    <a:pt x="4859" y="10724"/>
                    <a:pt x="4772" y="10356"/>
                    <a:pt x="4675" y="9889"/>
                  </a:cubicBezTo>
                  <a:cubicBezTo>
                    <a:pt x="4577" y="9434"/>
                    <a:pt x="4469" y="8935"/>
                    <a:pt x="4349" y="8404"/>
                  </a:cubicBezTo>
                  <a:cubicBezTo>
                    <a:pt x="4230" y="7883"/>
                    <a:pt x="4122" y="7384"/>
                    <a:pt x="4013" y="6907"/>
                  </a:cubicBezTo>
                  <a:cubicBezTo>
                    <a:pt x="3905" y="6430"/>
                    <a:pt x="3785" y="5898"/>
                    <a:pt x="3644" y="5302"/>
                  </a:cubicBezTo>
                  <a:lnTo>
                    <a:pt x="3644" y="5302"/>
                  </a:lnTo>
                  <a:lnTo>
                    <a:pt x="5271" y="7373"/>
                  </a:lnTo>
                  <a:cubicBezTo>
                    <a:pt x="5456" y="7569"/>
                    <a:pt x="5683" y="7720"/>
                    <a:pt x="5933" y="7829"/>
                  </a:cubicBezTo>
                  <a:cubicBezTo>
                    <a:pt x="6084" y="7874"/>
                    <a:pt x="6241" y="7895"/>
                    <a:pt x="6398" y="7895"/>
                  </a:cubicBezTo>
                  <a:cubicBezTo>
                    <a:pt x="6545" y="7895"/>
                    <a:pt x="6691" y="7876"/>
                    <a:pt x="6833" y="7840"/>
                  </a:cubicBezTo>
                  <a:cubicBezTo>
                    <a:pt x="7213" y="7753"/>
                    <a:pt x="7495" y="7634"/>
                    <a:pt x="7657" y="7460"/>
                  </a:cubicBezTo>
                  <a:cubicBezTo>
                    <a:pt x="7842" y="7254"/>
                    <a:pt x="7972" y="7005"/>
                    <a:pt x="8048" y="6744"/>
                  </a:cubicBezTo>
                  <a:lnTo>
                    <a:pt x="8677" y="4434"/>
                  </a:lnTo>
                  <a:lnTo>
                    <a:pt x="9002" y="7200"/>
                  </a:lnTo>
                  <a:cubicBezTo>
                    <a:pt x="9078" y="7666"/>
                    <a:pt x="9143" y="8067"/>
                    <a:pt x="9197" y="8404"/>
                  </a:cubicBezTo>
                  <a:cubicBezTo>
                    <a:pt x="9241" y="8751"/>
                    <a:pt x="9295" y="9087"/>
                    <a:pt x="9349" y="9423"/>
                  </a:cubicBezTo>
                  <a:cubicBezTo>
                    <a:pt x="9403" y="9759"/>
                    <a:pt x="9468" y="10161"/>
                    <a:pt x="9544" y="10605"/>
                  </a:cubicBezTo>
                  <a:cubicBezTo>
                    <a:pt x="9588" y="10768"/>
                    <a:pt x="9674" y="10909"/>
                    <a:pt x="9794" y="11028"/>
                  </a:cubicBezTo>
                  <a:cubicBezTo>
                    <a:pt x="9945" y="11147"/>
                    <a:pt x="10130" y="11234"/>
                    <a:pt x="10314" y="11267"/>
                  </a:cubicBezTo>
                  <a:cubicBezTo>
                    <a:pt x="10463" y="11296"/>
                    <a:pt x="10614" y="11309"/>
                    <a:pt x="10765" y="11309"/>
                  </a:cubicBezTo>
                  <a:cubicBezTo>
                    <a:pt x="10955" y="11309"/>
                    <a:pt x="11146" y="11287"/>
                    <a:pt x="11334" y="11245"/>
                  </a:cubicBezTo>
                  <a:cubicBezTo>
                    <a:pt x="11670" y="11202"/>
                    <a:pt x="11995" y="11093"/>
                    <a:pt x="12288" y="10909"/>
                  </a:cubicBezTo>
                  <a:cubicBezTo>
                    <a:pt x="12462" y="10800"/>
                    <a:pt x="12603" y="10638"/>
                    <a:pt x="12700" y="10453"/>
                  </a:cubicBezTo>
                  <a:cubicBezTo>
                    <a:pt x="12754" y="10312"/>
                    <a:pt x="12776" y="10171"/>
                    <a:pt x="12776" y="10030"/>
                  </a:cubicBezTo>
                  <a:cubicBezTo>
                    <a:pt x="12765" y="9911"/>
                    <a:pt x="12754" y="9846"/>
                    <a:pt x="12754" y="9835"/>
                  </a:cubicBezTo>
                  <a:cubicBezTo>
                    <a:pt x="12744" y="9824"/>
                    <a:pt x="12722" y="9651"/>
                    <a:pt x="12657" y="9315"/>
                  </a:cubicBezTo>
                  <a:cubicBezTo>
                    <a:pt x="12603" y="8989"/>
                    <a:pt x="12527" y="8555"/>
                    <a:pt x="12429" y="8013"/>
                  </a:cubicBezTo>
                  <a:cubicBezTo>
                    <a:pt x="12331" y="7482"/>
                    <a:pt x="12223" y="6896"/>
                    <a:pt x="12115" y="6245"/>
                  </a:cubicBezTo>
                  <a:cubicBezTo>
                    <a:pt x="12006" y="5595"/>
                    <a:pt x="11887" y="4955"/>
                    <a:pt x="11778" y="4315"/>
                  </a:cubicBezTo>
                  <a:cubicBezTo>
                    <a:pt x="11670" y="3675"/>
                    <a:pt x="11572" y="3089"/>
                    <a:pt x="11464" y="2558"/>
                  </a:cubicBezTo>
                  <a:cubicBezTo>
                    <a:pt x="11366" y="2016"/>
                    <a:pt x="11269" y="1430"/>
                    <a:pt x="11149" y="779"/>
                  </a:cubicBezTo>
                  <a:cubicBezTo>
                    <a:pt x="11106" y="595"/>
                    <a:pt x="11019" y="443"/>
                    <a:pt x="10900" y="302"/>
                  </a:cubicBezTo>
                  <a:cubicBezTo>
                    <a:pt x="10770" y="172"/>
                    <a:pt x="10596" y="85"/>
                    <a:pt x="10412" y="42"/>
                  </a:cubicBezTo>
                  <a:cubicBezTo>
                    <a:pt x="10286" y="14"/>
                    <a:pt x="10157" y="0"/>
                    <a:pt x="10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78;p39">
              <a:extLst>
                <a:ext uri="{FF2B5EF4-FFF2-40B4-BE49-F238E27FC236}">
                  <a16:creationId xmlns:a16="http://schemas.microsoft.com/office/drawing/2014/main" id="{A2734216-71C3-4C21-9D25-0203EA105213}"/>
                </a:ext>
              </a:extLst>
            </p:cNvPr>
            <p:cNvSpPr/>
            <p:nvPr/>
          </p:nvSpPr>
          <p:spPr>
            <a:xfrm>
              <a:off x="1962733" y="2358614"/>
              <a:ext cx="301908" cy="373961"/>
            </a:xfrm>
            <a:custGeom>
              <a:avLst/>
              <a:gdLst/>
              <a:ahLst/>
              <a:cxnLst/>
              <a:rect l="l" t="t" r="r" b="b"/>
              <a:pathLst>
                <a:path w="9675" h="11984" extrusionOk="0">
                  <a:moveTo>
                    <a:pt x="6508" y="0"/>
                  </a:moveTo>
                  <a:cubicBezTo>
                    <a:pt x="6204" y="0"/>
                    <a:pt x="5911" y="22"/>
                    <a:pt x="5618" y="65"/>
                  </a:cubicBezTo>
                  <a:cubicBezTo>
                    <a:pt x="5011" y="195"/>
                    <a:pt x="4469" y="315"/>
                    <a:pt x="3992" y="423"/>
                  </a:cubicBezTo>
                  <a:lnTo>
                    <a:pt x="2506" y="748"/>
                  </a:lnTo>
                  <a:cubicBezTo>
                    <a:pt x="1996" y="868"/>
                    <a:pt x="1541" y="976"/>
                    <a:pt x="1128" y="1085"/>
                  </a:cubicBezTo>
                  <a:cubicBezTo>
                    <a:pt x="727" y="1193"/>
                    <a:pt x="445" y="1334"/>
                    <a:pt x="283" y="1497"/>
                  </a:cubicBezTo>
                  <a:cubicBezTo>
                    <a:pt x="142" y="1616"/>
                    <a:pt x="44" y="1790"/>
                    <a:pt x="11" y="1974"/>
                  </a:cubicBezTo>
                  <a:cubicBezTo>
                    <a:pt x="1" y="2169"/>
                    <a:pt x="33" y="2353"/>
                    <a:pt x="120" y="2527"/>
                  </a:cubicBezTo>
                  <a:cubicBezTo>
                    <a:pt x="543" y="3720"/>
                    <a:pt x="890" y="4935"/>
                    <a:pt x="1172" y="6160"/>
                  </a:cubicBezTo>
                  <a:cubicBezTo>
                    <a:pt x="1421" y="7331"/>
                    <a:pt x="1617" y="8351"/>
                    <a:pt x="1736" y="9240"/>
                  </a:cubicBezTo>
                  <a:cubicBezTo>
                    <a:pt x="1866" y="10119"/>
                    <a:pt x="1942" y="10758"/>
                    <a:pt x="1996" y="11171"/>
                  </a:cubicBezTo>
                  <a:cubicBezTo>
                    <a:pt x="2007" y="11442"/>
                    <a:pt x="2148" y="11680"/>
                    <a:pt x="2376" y="11810"/>
                  </a:cubicBezTo>
                  <a:cubicBezTo>
                    <a:pt x="2603" y="11930"/>
                    <a:pt x="2842" y="11984"/>
                    <a:pt x="3102" y="11984"/>
                  </a:cubicBezTo>
                  <a:cubicBezTo>
                    <a:pt x="3428" y="11973"/>
                    <a:pt x="3764" y="11930"/>
                    <a:pt x="4078" y="11865"/>
                  </a:cubicBezTo>
                  <a:lnTo>
                    <a:pt x="8189" y="10943"/>
                  </a:lnTo>
                  <a:cubicBezTo>
                    <a:pt x="8449" y="10867"/>
                    <a:pt x="8709" y="10769"/>
                    <a:pt x="8948" y="10650"/>
                  </a:cubicBezTo>
                  <a:cubicBezTo>
                    <a:pt x="9143" y="10552"/>
                    <a:pt x="9306" y="10422"/>
                    <a:pt x="9436" y="10249"/>
                  </a:cubicBezTo>
                  <a:cubicBezTo>
                    <a:pt x="9674" y="9891"/>
                    <a:pt x="9544" y="9392"/>
                    <a:pt x="9154" y="9197"/>
                  </a:cubicBezTo>
                  <a:cubicBezTo>
                    <a:pt x="8948" y="9110"/>
                    <a:pt x="8720" y="9067"/>
                    <a:pt x="8503" y="9067"/>
                  </a:cubicBezTo>
                  <a:cubicBezTo>
                    <a:pt x="8210" y="9077"/>
                    <a:pt x="7928" y="9110"/>
                    <a:pt x="7646" y="9175"/>
                  </a:cubicBezTo>
                  <a:lnTo>
                    <a:pt x="5076" y="9717"/>
                  </a:lnTo>
                  <a:cubicBezTo>
                    <a:pt x="5044" y="9370"/>
                    <a:pt x="5011" y="9077"/>
                    <a:pt x="4979" y="8839"/>
                  </a:cubicBezTo>
                  <a:cubicBezTo>
                    <a:pt x="4957" y="8600"/>
                    <a:pt x="4924" y="8394"/>
                    <a:pt x="4903" y="8232"/>
                  </a:cubicBezTo>
                  <a:cubicBezTo>
                    <a:pt x="4870" y="8015"/>
                    <a:pt x="4838" y="7809"/>
                    <a:pt x="4794" y="7592"/>
                  </a:cubicBezTo>
                  <a:cubicBezTo>
                    <a:pt x="4740" y="7364"/>
                    <a:pt x="4675" y="7049"/>
                    <a:pt x="4588" y="6681"/>
                  </a:cubicBezTo>
                  <a:lnTo>
                    <a:pt x="5347" y="6551"/>
                  </a:lnTo>
                  <a:cubicBezTo>
                    <a:pt x="5542" y="6507"/>
                    <a:pt x="5727" y="6475"/>
                    <a:pt x="5889" y="6442"/>
                  </a:cubicBezTo>
                  <a:cubicBezTo>
                    <a:pt x="6063" y="6410"/>
                    <a:pt x="6150" y="6410"/>
                    <a:pt x="6193" y="6377"/>
                  </a:cubicBezTo>
                  <a:cubicBezTo>
                    <a:pt x="6247" y="6355"/>
                    <a:pt x="6367" y="6312"/>
                    <a:pt x="6562" y="6247"/>
                  </a:cubicBezTo>
                  <a:cubicBezTo>
                    <a:pt x="6757" y="6171"/>
                    <a:pt x="6941" y="6062"/>
                    <a:pt x="7104" y="5922"/>
                  </a:cubicBezTo>
                  <a:cubicBezTo>
                    <a:pt x="7267" y="5791"/>
                    <a:pt x="7332" y="5564"/>
                    <a:pt x="7267" y="5368"/>
                  </a:cubicBezTo>
                  <a:cubicBezTo>
                    <a:pt x="7234" y="5195"/>
                    <a:pt x="7126" y="5065"/>
                    <a:pt x="6974" y="5000"/>
                  </a:cubicBezTo>
                  <a:cubicBezTo>
                    <a:pt x="6800" y="4935"/>
                    <a:pt x="6627" y="4891"/>
                    <a:pt x="6453" y="4880"/>
                  </a:cubicBezTo>
                  <a:cubicBezTo>
                    <a:pt x="6391" y="4878"/>
                    <a:pt x="6329" y="4876"/>
                    <a:pt x="6268" y="4876"/>
                  </a:cubicBezTo>
                  <a:cubicBezTo>
                    <a:pt x="6085" y="4876"/>
                    <a:pt x="5908" y="4889"/>
                    <a:pt x="5738" y="4913"/>
                  </a:cubicBezTo>
                  <a:lnTo>
                    <a:pt x="4317" y="5162"/>
                  </a:lnTo>
                  <a:cubicBezTo>
                    <a:pt x="4230" y="4815"/>
                    <a:pt x="4165" y="4544"/>
                    <a:pt x="4111" y="4316"/>
                  </a:cubicBezTo>
                  <a:cubicBezTo>
                    <a:pt x="4057" y="4089"/>
                    <a:pt x="4013" y="3915"/>
                    <a:pt x="3970" y="3774"/>
                  </a:cubicBezTo>
                  <a:cubicBezTo>
                    <a:pt x="3927" y="3590"/>
                    <a:pt x="3861" y="3416"/>
                    <a:pt x="3796" y="3243"/>
                  </a:cubicBezTo>
                  <a:cubicBezTo>
                    <a:pt x="3710" y="3037"/>
                    <a:pt x="3612" y="2776"/>
                    <a:pt x="3471" y="2462"/>
                  </a:cubicBezTo>
                  <a:lnTo>
                    <a:pt x="6508" y="1757"/>
                  </a:lnTo>
                  <a:cubicBezTo>
                    <a:pt x="6735" y="1703"/>
                    <a:pt x="6963" y="1616"/>
                    <a:pt x="7180" y="1518"/>
                  </a:cubicBezTo>
                  <a:cubicBezTo>
                    <a:pt x="7343" y="1432"/>
                    <a:pt x="7484" y="1312"/>
                    <a:pt x="7581" y="1160"/>
                  </a:cubicBezTo>
                  <a:cubicBezTo>
                    <a:pt x="7690" y="987"/>
                    <a:pt x="7711" y="781"/>
                    <a:pt x="7625" y="597"/>
                  </a:cubicBezTo>
                  <a:cubicBezTo>
                    <a:pt x="7560" y="390"/>
                    <a:pt x="7397" y="217"/>
                    <a:pt x="7191" y="130"/>
                  </a:cubicBezTo>
                  <a:cubicBezTo>
                    <a:pt x="6974" y="43"/>
                    <a:pt x="6746" y="0"/>
                    <a:pt x="6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79;p39">
              <a:extLst>
                <a:ext uri="{FF2B5EF4-FFF2-40B4-BE49-F238E27FC236}">
                  <a16:creationId xmlns:a16="http://schemas.microsoft.com/office/drawing/2014/main" id="{82BC2324-C358-4A45-9A23-6CE8C3073601}"/>
                </a:ext>
              </a:extLst>
            </p:cNvPr>
            <p:cNvSpPr/>
            <p:nvPr/>
          </p:nvSpPr>
          <p:spPr>
            <a:xfrm>
              <a:off x="1148819" y="2061628"/>
              <a:ext cx="305622" cy="365535"/>
            </a:xfrm>
            <a:custGeom>
              <a:avLst/>
              <a:gdLst/>
              <a:ahLst/>
              <a:cxnLst/>
              <a:rect l="l" t="t" r="r" b="b"/>
              <a:pathLst>
                <a:path w="9794" h="11714" extrusionOk="0">
                  <a:moveTo>
                    <a:pt x="2852" y="3899"/>
                  </a:moveTo>
                  <a:lnTo>
                    <a:pt x="2852" y="3899"/>
                  </a:lnTo>
                  <a:cubicBezTo>
                    <a:pt x="2917" y="3986"/>
                    <a:pt x="2972" y="4094"/>
                    <a:pt x="3015" y="4192"/>
                  </a:cubicBezTo>
                  <a:cubicBezTo>
                    <a:pt x="3134" y="4463"/>
                    <a:pt x="3275" y="4745"/>
                    <a:pt x="3416" y="5049"/>
                  </a:cubicBezTo>
                  <a:cubicBezTo>
                    <a:pt x="3568" y="5353"/>
                    <a:pt x="3709" y="5645"/>
                    <a:pt x="3839" y="5927"/>
                  </a:cubicBezTo>
                  <a:cubicBezTo>
                    <a:pt x="3894" y="6057"/>
                    <a:pt x="3959" y="6209"/>
                    <a:pt x="4024" y="6361"/>
                  </a:cubicBezTo>
                  <a:cubicBezTo>
                    <a:pt x="4067" y="6491"/>
                    <a:pt x="4132" y="6611"/>
                    <a:pt x="4208" y="6730"/>
                  </a:cubicBezTo>
                  <a:cubicBezTo>
                    <a:pt x="4067" y="6752"/>
                    <a:pt x="3915" y="6784"/>
                    <a:pt x="3731" y="6827"/>
                  </a:cubicBezTo>
                  <a:cubicBezTo>
                    <a:pt x="3557" y="6871"/>
                    <a:pt x="3395" y="6914"/>
                    <a:pt x="3243" y="6936"/>
                  </a:cubicBezTo>
                  <a:lnTo>
                    <a:pt x="2993" y="6979"/>
                  </a:lnTo>
                  <a:cubicBezTo>
                    <a:pt x="2993" y="6882"/>
                    <a:pt x="3004" y="6784"/>
                    <a:pt x="2993" y="6686"/>
                  </a:cubicBezTo>
                  <a:cubicBezTo>
                    <a:pt x="2983" y="6383"/>
                    <a:pt x="2972" y="6057"/>
                    <a:pt x="2950" y="5721"/>
                  </a:cubicBezTo>
                  <a:cubicBezTo>
                    <a:pt x="2928" y="5385"/>
                    <a:pt x="2907" y="5071"/>
                    <a:pt x="2885" y="4767"/>
                  </a:cubicBezTo>
                  <a:lnTo>
                    <a:pt x="2874" y="4214"/>
                  </a:lnTo>
                  <a:cubicBezTo>
                    <a:pt x="2863" y="4116"/>
                    <a:pt x="2852" y="4008"/>
                    <a:pt x="2852" y="3899"/>
                  </a:cubicBezTo>
                  <a:close/>
                  <a:moveTo>
                    <a:pt x="2350" y="0"/>
                  </a:moveTo>
                  <a:cubicBezTo>
                    <a:pt x="2169" y="0"/>
                    <a:pt x="1961" y="25"/>
                    <a:pt x="1724" y="71"/>
                  </a:cubicBezTo>
                  <a:cubicBezTo>
                    <a:pt x="1236" y="169"/>
                    <a:pt x="879" y="310"/>
                    <a:pt x="694" y="483"/>
                  </a:cubicBezTo>
                  <a:cubicBezTo>
                    <a:pt x="532" y="613"/>
                    <a:pt x="412" y="787"/>
                    <a:pt x="347" y="993"/>
                  </a:cubicBezTo>
                  <a:cubicBezTo>
                    <a:pt x="315" y="1145"/>
                    <a:pt x="304" y="1221"/>
                    <a:pt x="325" y="1221"/>
                  </a:cubicBezTo>
                  <a:cubicBezTo>
                    <a:pt x="304" y="1871"/>
                    <a:pt x="282" y="2457"/>
                    <a:pt x="271" y="2999"/>
                  </a:cubicBezTo>
                  <a:cubicBezTo>
                    <a:pt x="260" y="3531"/>
                    <a:pt x="239" y="4116"/>
                    <a:pt x="217" y="4767"/>
                  </a:cubicBezTo>
                  <a:cubicBezTo>
                    <a:pt x="195" y="5418"/>
                    <a:pt x="174" y="6079"/>
                    <a:pt x="152" y="6741"/>
                  </a:cubicBezTo>
                  <a:cubicBezTo>
                    <a:pt x="130" y="7391"/>
                    <a:pt x="109" y="8020"/>
                    <a:pt x="87" y="8617"/>
                  </a:cubicBezTo>
                  <a:cubicBezTo>
                    <a:pt x="54" y="9203"/>
                    <a:pt x="43" y="9712"/>
                    <a:pt x="22" y="10124"/>
                  </a:cubicBezTo>
                  <a:cubicBezTo>
                    <a:pt x="11" y="10537"/>
                    <a:pt x="0" y="10808"/>
                    <a:pt x="0" y="10949"/>
                  </a:cubicBezTo>
                  <a:cubicBezTo>
                    <a:pt x="22" y="11111"/>
                    <a:pt x="87" y="11274"/>
                    <a:pt x="184" y="11404"/>
                  </a:cubicBezTo>
                  <a:cubicBezTo>
                    <a:pt x="315" y="11545"/>
                    <a:pt x="488" y="11643"/>
                    <a:pt x="662" y="11675"/>
                  </a:cubicBezTo>
                  <a:cubicBezTo>
                    <a:pt x="811" y="11700"/>
                    <a:pt x="962" y="11714"/>
                    <a:pt x="1112" y="11714"/>
                  </a:cubicBezTo>
                  <a:cubicBezTo>
                    <a:pt x="1290" y="11714"/>
                    <a:pt x="1467" y="11695"/>
                    <a:pt x="1638" y="11654"/>
                  </a:cubicBezTo>
                  <a:cubicBezTo>
                    <a:pt x="2202" y="11556"/>
                    <a:pt x="2592" y="11415"/>
                    <a:pt x="2809" y="11209"/>
                  </a:cubicBezTo>
                  <a:cubicBezTo>
                    <a:pt x="3037" y="11003"/>
                    <a:pt x="3178" y="10732"/>
                    <a:pt x="3232" y="10428"/>
                  </a:cubicBezTo>
                  <a:cubicBezTo>
                    <a:pt x="3232" y="10005"/>
                    <a:pt x="3243" y="9658"/>
                    <a:pt x="3243" y="9387"/>
                  </a:cubicBezTo>
                  <a:cubicBezTo>
                    <a:pt x="3254" y="9116"/>
                    <a:pt x="3264" y="8888"/>
                    <a:pt x="3286" y="8704"/>
                  </a:cubicBezTo>
                  <a:lnTo>
                    <a:pt x="4154" y="8552"/>
                  </a:lnTo>
                  <a:lnTo>
                    <a:pt x="5011" y="8411"/>
                  </a:lnTo>
                  <a:cubicBezTo>
                    <a:pt x="5227" y="8725"/>
                    <a:pt x="5455" y="9072"/>
                    <a:pt x="5705" y="9463"/>
                  </a:cubicBezTo>
                  <a:cubicBezTo>
                    <a:pt x="5954" y="9842"/>
                    <a:pt x="6269" y="10309"/>
                    <a:pt x="6637" y="10851"/>
                  </a:cubicBezTo>
                  <a:cubicBezTo>
                    <a:pt x="6636" y="10850"/>
                    <a:pt x="6634" y="10850"/>
                    <a:pt x="6633" y="10850"/>
                  </a:cubicBezTo>
                  <a:cubicBezTo>
                    <a:pt x="6623" y="10850"/>
                    <a:pt x="6667" y="10903"/>
                    <a:pt x="6757" y="11003"/>
                  </a:cubicBezTo>
                  <a:cubicBezTo>
                    <a:pt x="6898" y="11144"/>
                    <a:pt x="7071" y="11241"/>
                    <a:pt x="7266" y="11285"/>
                  </a:cubicBezTo>
                  <a:cubicBezTo>
                    <a:pt x="7380" y="11324"/>
                    <a:pt x="7521" y="11344"/>
                    <a:pt x="7689" y="11344"/>
                  </a:cubicBezTo>
                  <a:cubicBezTo>
                    <a:pt x="7889" y="11344"/>
                    <a:pt x="8128" y="11316"/>
                    <a:pt x="8405" y="11263"/>
                  </a:cubicBezTo>
                  <a:cubicBezTo>
                    <a:pt x="8730" y="11198"/>
                    <a:pt x="9045" y="11068"/>
                    <a:pt x="9316" y="10873"/>
                  </a:cubicBezTo>
                  <a:cubicBezTo>
                    <a:pt x="9522" y="10743"/>
                    <a:pt x="9674" y="10547"/>
                    <a:pt x="9761" y="10320"/>
                  </a:cubicBezTo>
                  <a:cubicBezTo>
                    <a:pt x="9761" y="10287"/>
                    <a:pt x="9772" y="10265"/>
                    <a:pt x="9782" y="10244"/>
                  </a:cubicBezTo>
                  <a:cubicBezTo>
                    <a:pt x="9793" y="10179"/>
                    <a:pt x="9782" y="10103"/>
                    <a:pt x="9750" y="10038"/>
                  </a:cubicBezTo>
                  <a:cubicBezTo>
                    <a:pt x="9685" y="9864"/>
                    <a:pt x="9587" y="9701"/>
                    <a:pt x="9479" y="9560"/>
                  </a:cubicBezTo>
                  <a:cubicBezTo>
                    <a:pt x="9403" y="9463"/>
                    <a:pt x="9251" y="9235"/>
                    <a:pt x="9002" y="8856"/>
                  </a:cubicBezTo>
                  <a:cubicBezTo>
                    <a:pt x="8752" y="8487"/>
                    <a:pt x="8448" y="8031"/>
                    <a:pt x="8080" y="7478"/>
                  </a:cubicBezTo>
                  <a:lnTo>
                    <a:pt x="6908" y="5700"/>
                  </a:lnTo>
                  <a:cubicBezTo>
                    <a:pt x="6485" y="5071"/>
                    <a:pt x="6073" y="4452"/>
                    <a:pt x="5672" y="3834"/>
                  </a:cubicBezTo>
                  <a:cubicBezTo>
                    <a:pt x="5260" y="3216"/>
                    <a:pt x="4891" y="2663"/>
                    <a:pt x="4555" y="2164"/>
                  </a:cubicBezTo>
                  <a:cubicBezTo>
                    <a:pt x="4208" y="1654"/>
                    <a:pt x="3850" y="1101"/>
                    <a:pt x="3449" y="483"/>
                  </a:cubicBezTo>
                  <a:cubicBezTo>
                    <a:pt x="3264" y="288"/>
                    <a:pt x="3026" y="147"/>
                    <a:pt x="2766" y="60"/>
                  </a:cubicBezTo>
                  <a:cubicBezTo>
                    <a:pt x="2649" y="19"/>
                    <a:pt x="2510" y="0"/>
                    <a:pt x="23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80;p39">
              <a:extLst>
                <a:ext uri="{FF2B5EF4-FFF2-40B4-BE49-F238E27FC236}">
                  <a16:creationId xmlns:a16="http://schemas.microsoft.com/office/drawing/2014/main" id="{715C6C10-A191-4B7C-8917-B9EFD6C6B01D}"/>
                </a:ext>
              </a:extLst>
            </p:cNvPr>
            <p:cNvSpPr/>
            <p:nvPr/>
          </p:nvSpPr>
          <p:spPr>
            <a:xfrm>
              <a:off x="1388075" y="1973065"/>
              <a:ext cx="395991" cy="392278"/>
            </a:xfrm>
            <a:custGeom>
              <a:avLst/>
              <a:gdLst/>
              <a:ahLst/>
              <a:cxnLst/>
              <a:rect l="l" t="t" r="r" b="b"/>
              <a:pathLst>
                <a:path w="12690" h="12571" extrusionOk="0">
                  <a:moveTo>
                    <a:pt x="11482" y="0"/>
                  </a:moveTo>
                  <a:cubicBezTo>
                    <a:pt x="11316" y="0"/>
                    <a:pt x="11129" y="12"/>
                    <a:pt x="10922" y="35"/>
                  </a:cubicBezTo>
                  <a:cubicBezTo>
                    <a:pt x="10423" y="78"/>
                    <a:pt x="10065" y="208"/>
                    <a:pt x="9837" y="415"/>
                  </a:cubicBezTo>
                  <a:cubicBezTo>
                    <a:pt x="9599" y="653"/>
                    <a:pt x="9436" y="957"/>
                    <a:pt x="9349" y="1293"/>
                  </a:cubicBezTo>
                  <a:lnTo>
                    <a:pt x="9512" y="7063"/>
                  </a:lnTo>
                  <a:lnTo>
                    <a:pt x="9620" y="8689"/>
                  </a:lnTo>
                  <a:cubicBezTo>
                    <a:pt x="9403" y="8256"/>
                    <a:pt x="9230" y="7876"/>
                    <a:pt x="9089" y="7562"/>
                  </a:cubicBezTo>
                  <a:cubicBezTo>
                    <a:pt x="8959" y="7236"/>
                    <a:pt x="8818" y="6932"/>
                    <a:pt x="8688" y="6651"/>
                  </a:cubicBezTo>
                  <a:cubicBezTo>
                    <a:pt x="8557" y="6369"/>
                    <a:pt x="8460" y="6162"/>
                    <a:pt x="8395" y="6043"/>
                  </a:cubicBezTo>
                  <a:cubicBezTo>
                    <a:pt x="8308" y="5859"/>
                    <a:pt x="8210" y="5685"/>
                    <a:pt x="8102" y="5523"/>
                  </a:cubicBezTo>
                  <a:cubicBezTo>
                    <a:pt x="7983" y="5338"/>
                    <a:pt x="7809" y="5197"/>
                    <a:pt x="7625" y="5100"/>
                  </a:cubicBezTo>
                  <a:cubicBezTo>
                    <a:pt x="7462" y="5032"/>
                    <a:pt x="7287" y="4998"/>
                    <a:pt x="7112" y="4998"/>
                  </a:cubicBezTo>
                  <a:cubicBezTo>
                    <a:pt x="7007" y="4998"/>
                    <a:pt x="6902" y="5010"/>
                    <a:pt x="6800" y="5035"/>
                  </a:cubicBezTo>
                  <a:cubicBezTo>
                    <a:pt x="6453" y="5100"/>
                    <a:pt x="6215" y="5230"/>
                    <a:pt x="6074" y="5436"/>
                  </a:cubicBezTo>
                  <a:cubicBezTo>
                    <a:pt x="5900" y="5718"/>
                    <a:pt x="5803" y="6021"/>
                    <a:pt x="5759" y="6336"/>
                  </a:cubicBezTo>
                  <a:lnTo>
                    <a:pt x="5467" y="9546"/>
                  </a:lnTo>
                  <a:cubicBezTo>
                    <a:pt x="5239" y="8961"/>
                    <a:pt x="5054" y="8429"/>
                    <a:pt x="4881" y="7963"/>
                  </a:cubicBezTo>
                  <a:cubicBezTo>
                    <a:pt x="4718" y="7496"/>
                    <a:pt x="4545" y="6998"/>
                    <a:pt x="4360" y="6466"/>
                  </a:cubicBezTo>
                  <a:cubicBezTo>
                    <a:pt x="4176" y="5924"/>
                    <a:pt x="4002" y="5414"/>
                    <a:pt x="3840" y="4926"/>
                  </a:cubicBezTo>
                  <a:cubicBezTo>
                    <a:pt x="3677" y="4427"/>
                    <a:pt x="3558" y="4026"/>
                    <a:pt x="3471" y="3711"/>
                  </a:cubicBezTo>
                  <a:cubicBezTo>
                    <a:pt x="3373" y="3310"/>
                    <a:pt x="3189" y="3028"/>
                    <a:pt x="2961" y="2866"/>
                  </a:cubicBezTo>
                  <a:cubicBezTo>
                    <a:pt x="2744" y="2703"/>
                    <a:pt x="2495" y="2605"/>
                    <a:pt x="2235" y="2573"/>
                  </a:cubicBezTo>
                  <a:cubicBezTo>
                    <a:pt x="2156" y="2567"/>
                    <a:pt x="2078" y="2565"/>
                    <a:pt x="2001" y="2565"/>
                  </a:cubicBezTo>
                  <a:cubicBezTo>
                    <a:pt x="1768" y="2565"/>
                    <a:pt x="1541" y="2589"/>
                    <a:pt x="1313" y="2638"/>
                  </a:cubicBezTo>
                  <a:cubicBezTo>
                    <a:pt x="847" y="2779"/>
                    <a:pt x="521" y="2931"/>
                    <a:pt x="337" y="3104"/>
                  </a:cubicBezTo>
                  <a:cubicBezTo>
                    <a:pt x="174" y="3234"/>
                    <a:pt x="66" y="3419"/>
                    <a:pt x="22" y="3625"/>
                  </a:cubicBezTo>
                  <a:cubicBezTo>
                    <a:pt x="1" y="3820"/>
                    <a:pt x="44" y="4026"/>
                    <a:pt x="120" y="4210"/>
                  </a:cubicBezTo>
                  <a:cubicBezTo>
                    <a:pt x="402" y="4829"/>
                    <a:pt x="651" y="5392"/>
                    <a:pt x="868" y="5891"/>
                  </a:cubicBezTo>
                  <a:cubicBezTo>
                    <a:pt x="1085" y="6379"/>
                    <a:pt x="1324" y="6922"/>
                    <a:pt x="1584" y="7507"/>
                  </a:cubicBezTo>
                  <a:cubicBezTo>
                    <a:pt x="1833" y="8082"/>
                    <a:pt x="2094" y="8646"/>
                    <a:pt x="2321" y="9199"/>
                  </a:cubicBezTo>
                  <a:cubicBezTo>
                    <a:pt x="2560" y="9752"/>
                    <a:pt x="2777" y="10229"/>
                    <a:pt x="2972" y="10642"/>
                  </a:cubicBezTo>
                  <a:cubicBezTo>
                    <a:pt x="3157" y="11054"/>
                    <a:pt x="3287" y="11336"/>
                    <a:pt x="3352" y="11487"/>
                  </a:cubicBezTo>
                  <a:cubicBezTo>
                    <a:pt x="3569" y="11943"/>
                    <a:pt x="3829" y="12247"/>
                    <a:pt x="4111" y="12420"/>
                  </a:cubicBezTo>
                  <a:cubicBezTo>
                    <a:pt x="4283" y="12519"/>
                    <a:pt x="4527" y="12570"/>
                    <a:pt x="4839" y="12570"/>
                  </a:cubicBezTo>
                  <a:cubicBezTo>
                    <a:pt x="5039" y="12570"/>
                    <a:pt x="5267" y="12549"/>
                    <a:pt x="5521" y="12507"/>
                  </a:cubicBezTo>
                  <a:cubicBezTo>
                    <a:pt x="5955" y="12420"/>
                    <a:pt x="6269" y="12290"/>
                    <a:pt x="6464" y="12095"/>
                  </a:cubicBezTo>
                  <a:cubicBezTo>
                    <a:pt x="6681" y="11878"/>
                    <a:pt x="6833" y="11596"/>
                    <a:pt x="6909" y="11303"/>
                  </a:cubicBezTo>
                  <a:lnTo>
                    <a:pt x="7419" y="7865"/>
                  </a:lnTo>
                  <a:cubicBezTo>
                    <a:pt x="7983" y="8971"/>
                    <a:pt x="8460" y="9947"/>
                    <a:pt x="8850" y="10772"/>
                  </a:cubicBezTo>
                  <a:cubicBezTo>
                    <a:pt x="8991" y="11119"/>
                    <a:pt x="9230" y="11422"/>
                    <a:pt x="9544" y="11639"/>
                  </a:cubicBezTo>
                  <a:cubicBezTo>
                    <a:pt x="9772" y="11791"/>
                    <a:pt x="10032" y="11889"/>
                    <a:pt x="10303" y="11921"/>
                  </a:cubicBezTo>
                  <a:cubicBezTo>
                    <a:pt x="10374" y="11927"/>
                    <a:pt x="10445" y="11929"/>
                    <a:pt x="10517" y="11929"/>
                  </a:cubicBezTo>
                  <a:cubicBezTo>
                    <a:pt x="10731" y="11929"/>
                    <a:pt x="10949" y="11905"/>
                    <a:pt x="11160" y="11856"/>
                  </a:cubicBezTo>
                  <a:cubicBezTo>
                    <a:pt x="11410" y="11791"/>
                    <a:pt x="11637" y="11694"/>
                    <a:pt x="11843" y="11563"/>
                  </a:cubicBezTo>
                  <a:cubicBezTo>
                    <a:pt x="12039" y="11412"/>
                    <a:pt x="12201" y="11216"/>
                    <a:pt x="12310" y="10999"/>
                  </a:cubicBezTo>
                  <a:cubicBezTo>
                    <a:pt x="12451" y="10674"/>
                    <a:pt x="12516" y="10316"/>
                    <a:pt x="12472" y="9969"/>
                  </a:cubicBezTo>
                  <a:cubicBezTo>
                    <a:pt x="12451" y="9134"/>
                    <a:pt x="12440" y="8245"/>
                    <a:pt x="12429" y="7301"/>
                  </a:cubicBezTo>
                  <a:cubicBezTo>
                    <a:pt x="12429" y="6369"/>
                    <a:pt x="12440" y="5458"/>
                    <a:pt x="12462" y="4601"/>
                  </a:cubicBezTo>
                  <a:cubicBezTo>
                    <a:pt x="12483" y="3744"/>
                    <a:pt x="12505" y="3007"/>
                    <a:pt x="12538" y="2388"/>
                  </a:cubicBezTo>
                  <a:cubicBezTo>
                    <a:pt x="12559" y="1770"/>
                    <a:pt x="12592" y="1369"/>
                    <a:pt x="12624" y="1185"/>
                  </a:cubicBezTo>
                  <a:cubicBezTo>
                    <a:pt x="12689" y="783"/>
                    <a:pt x="12613" y="480"/>
                    <a:pt x="12397" y="252"/>
                  </a:cubicBezTo>
                  <a:cubicBezTo>
                    <a:pt x="12238" y="85"/>
                    <a:pt x="11935" y="0"/>
                    <a:pt x="11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81;p39">
              <a:extLst>
                <a:ext uri="{FF2B5EF4-FFF2-40B4-BE49-F238E27FC236}">
                  <a16:creationId xmlns:a16="http://schemas.microsoft.com/office/drawing/2014/main" id="{C16F9491-0D88-417B-A5F8-C4A206FE6FA2}"/>
                </a:ext>
              </a:extLst>
            </p:cNvPr>
            <p:cNvSpPr/>
            <p:nvPr/>
          </p:nvSpPr>
          <p:spPr>
            <a:xfrm>
              <a:off x="1810791" y="1928129"/>
              <a:ext cx="301565" cy="373961"/>
            </a:xfrm>
            <a:custGeom>
              <a:avLst/>
              <a:gdLst/>
              <a:ahLst/>
              <a:cxnLst/>
              <a:rect l="l" t="t" r="r" b="b"/>
              <a:pathLst>
                <a:path w="9664" h="11984" extrusionOk="0">
                  <a:moveTo>
                    <a:pt x="6507" y="0"/>
                  </a:moveTo>
                  <a:cubicBezTo>
                    <a:pt x="6204" y="0"/>
                    <a:pt x="5911" y="22"/>
                    <a:pt x="5618" y="65"/>
                  </a:cubicBezTo>
                  <a:cubicBezTo>
                    <a:pt x="5011" y="195"/>
                    <a:pt x="4468" y="315"/>
                    <a:pt x="3991" y="423"/>
                  </a:cubicBezTo>
                  <a:cubicBezTo>
                    <a:pt x="3514" y="531"/>
                    <a:pt x="3015" y="640"/>
                    <a:pt x="2505" y="748"/>
                  </a:cubicBezTo>
                  <a:cubicBezTo>
                    <a:pt x="1996" y="868"/>
                    <a:pt x="1529" y="976"/>
                    <a:pt x="1128" y="1085"/>
                  </a:cubicBezTo>
                  <a:cubicBezTo>
                    <a:pt x="727" y="1204"/>
                    <a:pt x="445" y="1334"/>
                    <a:pt x="282" y="1497"/>
                  </a:cubicBezTo>
                  <a:cubicBezTo>
                    <a:pt x="141" y="1616"/>
                    <a:pt x="44" y="1789"/>
                    <a:pt x="11" y="1974"/>
                  </a:cubicBezTo>
                  <a:cubicBezTo>
                    <a:pt x="0" y="2169"/>
                    <a:pt x="33" y="2353"/>
                    <a:pt x="119" y="2527"/>
                  </a:cubicBezTo>
                  <a:cubicBezTo>
                    <a:pt x="542" y="3720"/>
                    <a:pt x="889" y="4935"/>
                    <a:pt x="1161" y="6171"/>
                  </a:cubicBezTo>
                  <a:cubicBezTo>
                    <a:pt x="1421" y="7331"/>
                    <a:pt x="1605" y="8362"/>
                    <a:pt x="1735" y="9240"/>
                  </a:cubicBezTo>
                  <a:cubicBezTo>
                    <a:pt x="1855" y="10119"/>
                    <a:pt x="1941" y="10769"/>
                    <a:pt x="1985" y="11181"/>
                  </a:cubicBezTo>
                  <a:cubicBezTo>
                    <a:pt x="1996" y="11442"/>
                    <a:pt x="2147" y="11680"/>
                    <a:pt x="2375" y="11810"/>
                  </a:cubicBezTo>
                  <a:cubicBezTo>
                    <a:pt x="2592" y="11930"/>
                    <a:pt x="2842" y="11984"/>
                    <a:pt x="3091" y="11984"/>
                  </a:cubicBezTo>
                  <a:cubicBezTo>
                    <a:pt x="3427" y="11973"/>
                    <a:pt x="3753" y="11941"/>
                    <a:pt x="4078" y="11865"/>
                  </a:cubicBezTo>
                  <a:lnTo>
                    <a:pt x="8177" y="10943"/>
                  </a:lnTo>
                  <a:cubicBezTo>
                    <a:pt x="8448" y="10867"/>
                    <a:pt x="8698" y="10769"/>
                    <a:pt x="8947" y="10650"/>
                  </a:cubicBezTo>
                  <a:cubicBezTo>
                    <a:pt x="9132" y="10552"/>
                    <a:pt x="9294" y="10422"/>
                    <a:pt x="9425" y="10260"/>
                  </a:cubicBezTo>
                  <a:cubicBezTo>
                    <a:pt x="9663" y="9891"/>
                    <a:pt x="9533" y="9392"/>
                    <a:pt x="9143" y="9197"/>
                  </a:cubicBezTo>
                  <a:cubicBezTo>
                    <a:pt x="8957" y="9119"/>
                    <a:pt x="8763" y="9076"/>
                    <a:pt x="8561" y="9076"/>
                  </a:cubicBezTo>
                  <a:cubicBezTo>
                    <a:pt x="8538" y="9076"/>
                    <a:pt x="8515" y="9076"/>
                    <a:pt x="8492" y="9077"/>
                  </a:cubicBezTo>
                  <a:cubicBezTo>
                    <a:pt x="8210" y="9077"/>
                    <a:pt x="7917" y="9121"/>
                    <a:pt x="7646" y="9175"/>
                  </a:cubicBezTo>
                  <a:lnTo>
                    <a:pt x="5065" y="9717"/>
                  </a:lnTo>
                  <a:cubicBezTo>
                    <a:pt x="5032" y="9370"/>
                    <a:pt x="5000" y="9077"/>
                    <a:pt x="4978" y="8839"/>
                  </a:cubicBezTo>
                  <a:cubicBezTo>
                    <a:pt x="4946" y="8600"/>
                    <a:pt x="4924" y="8394"/>
                    <a:pt x="4891" y="8231"/>
                  </a:cubicBezTo>
                  <a:cubicBezTo>
                    <a:pt x="4870" y="8015"/>
                    <a:pt x="4837" y="7809"/>
                    <a:pt x="4783" y="7602"/>
                  </a:cubicBezTo>
                  <a:cubicBezTo>
                    <a:pt x="4729" y="7353"/>
                    <a:pt x="4664" y="7049"/>
                    <a:pt x="4588" y="6681"/>
                  </a:cubicBezTo>
                  <a:lnTo>
                    <a:pt x="5347" y="6550"/>
                  </a:lnTo>
                  <a:cubicBezTo>
                    <a:pt x="5542" y="6518"/>
                    <a:pt x="5716" y="6485"/>
                    <a:pt x="5889" y="6442"/>
                  </a:cubicBezTo>
                  <a:cubicBezTo>
                    <a:pt x="6052" y="6410"/>
                    <a:pt x="6138" y="6410"/>
                    <a:pt x="6193" y="6388"/>
                  </a:cubicBezTo>
                  <a:cubicBezTo>
                    <a:pt x="6236" y="6355"/>
                    <a:pt x="6355" y="6312"/>
                    <a:pt x="6551" y="6247"/>
                  </a:cubicBezTo>
                  <a:cubicBezTo>
                    <a:pt x="6757" y="6182"/>
                    <a:pt x="6941" y="6073"/>
                    <a:pt x="7093" y="5932"/>
                  </a:cubicBezTo>
                  <a:cubicBezTo>
                    <a:pt x="7256" y="5791"/>
                    <a:pt x="7321" y="5574"/>
                    <a:pt x="7266" y="5368"/>
                  </a:cubicBezTo>
                  <a:cubicBezTo>
                    <a:pt x="7234" y="5206"/>
                    <a:pt x="7125" y="5065"/>
                    <a:pt x="6963" y="5000"/>
                  </a:cubicBezTo>
                  <a:cubicBezTo>
                    <a:pt x="6800" y="4935"/>
                    <a:pt x="6627" y="4891"/>
                    <a:pt x="6442" y="4880"/>
                  </a:cubicBezTo>
                  <a:cubicBezTo>
                    <a:pt x="6204" y="4880"/>
                    <a:pt x="5965" y="4891"/>
                    <a:pt x="5726" y="4924"/>
                  </a:cubicBezTo>
                  <a:lnTo>
                    <a:pt x="4306" y="5162"/>
                  </a:lnTo>
                  <a:cubicBezTo>
                    <a:pt x="4219" y="4826"/>
                    <a:pt x="4154" y="4544"/>
                    <a:pt x="4100" y="4316"/>
                  </a:cubicBezTo>
                  <a:cubicBezTo>
                    <a:pt x="4045" y="4099"/>
                    <a:pt x="4002" y="3915"/>
                    <a:pt x="3969" y="3774"/>
                  </a:cubicBezTo>
                  <a:cubicBezTo>
                    <a:pt x="3915" y="3601"/>
                    <a:pt x="3861" y="3416"/>
                    <a:pt x="3785" y="3243"/>
                  </a:cubicBezTo>
                  <a:cubicBezTo>
                    <a:pt x="3709" y="3048"/>
                    <a:pt x="3601" y="2787"/>
                    <a:pt x="3471" y="2462"/>
                  </a:cubicBezTo>
                  <a:lnTo>
                    <a:pt x="6507" y="1757"/>
                  </a:lnTo>
                  <a:cubicBezTo>
                    <a:pt x="6735" y="1703"/>
                    <a:pt x="6963" y="1627"/>
                    <a:pt x="7180" y="1518"/>
                  </a:cubicBezTo>
                  <a:cubicBezTo>
                    <a:pt x="7331" y="1432"/>
                    <a:pt x="7472" y="1312"/>
                    <a:pt x="7581" y="1160"/>
                  </a:cubicBezTo>
                  <a:cubicBezTo>
                    <a:pt x="7689" y="998"/>
                    <a:pt x="7700" y="781"/>
                    <a:pt x="7624" y="597"/>
                  </a:cubicBezTo>
                  <a:cubicBezTo>
                    <a:pt x="7559" y="390"/>
                    <a:pt x="7397" y="217"/>
                    <a:pt x="7190" y="130"/>
                  </a:cubicBezTo>
                  <a:cubicBezTo>
                    <a:pt x="6974" y="43"/>
                    <a:pt x="673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82;p39">
              <a:extLst>
                <a:ext uri="{FF2B5EF4-FFF2-40B4-BE49-F238E27FC236}">
                  <a16:creationId xmlns:a16="http://schemas.microsoft.com/office/drawing/2014/main" id="{F7A37F75-10F3-4F34-ADE4-07B8E978F71A}"/>
                </a:ext>
              </a:extLst>
            </p:cNvPr>
            <p:cNvSpPr/>
            <p:nvPr/>
          </p:nvSpPr>
          <p:spPr>
            <a:xfrm>
              <a:off x="1069961" y="2498572"/>
              <a:ext cx="274822" cy="354239"/>
            </a:xfrm>
            <a:custGeom>
              <a:avLst/>
              <a:gdLst/>
              <a:ahLst/>
              <a:cxnLst/>
              <a:rect l="l" t="t" r="r" b="b"/>
              <a:pathLst>
                <a:path w="8807" h="11352" extrusionOk="0">
                  <a:moveTo>
                    <a:pt x="4614" y="1"/>
                  </a:moveTo>
                  <a:cubicBezTo>
                    <a:pt x="4208" y="1"/>
                    <a:pt x="3804" y="40"/>
                    <a:pt x="3406" y="113"/>
                  </a:cubicBezTo>
                  <a:cubicBezTo>
                    <a:pt x="2961" y="211"/>
                    <a:pt x="2516" y="341"/>
                    <a:pt x="2082" y="526"/>
                  </a:cubicBezTo>
                  <a:cubicBezTo>
                    <a:pt x="1660" y="699"/>
                    <a:pt x="1269" y="938"/>
                    <a:pt x="933" y="1241"/>
                  </a:cubicBezTo>
                  <a:cubicBezTo>
                    <a:pt x="586" y="1556"/>
                    <a:pt x="326" y="1957"/>
                    <a:pt x="185" y="2402"/>
                  </a:cubicBezTo>
                  <a:cubicBezTo>
                    <a:pt x="22" y="2955"/>
                    <a:pt x="0" y="3530"/>
                    <a:pt x="109" y="4104"/>
                  </a:cubicBezTo>
                  <a:cubicBezTo>
                    <a:pt x="206" y="4766"/>
                    <a:pt x="423" y="5287"/>
                    <a:pt x="770" y="5644"/>
                  </a:cubicBezTo>
                  <a:cubicBezTo>
                    <a:pt x="1085" y="5991"/>
                    <a:pt x="1486" y="6263"/>
                    <a:pt x="1931" y="6425"/>
                  </a:cubicBezTo>
                  <a:cubicBezTo>
                    <a:pt x="2332" y="6577"/>
                    <a:pt x="2766" y="6664"/>
                    <a:pt x="3200" y="6675"/>
                  </a:cubicBezTo>
                  <a:cubicBezTo>
                    <a:pt x="3306" y="6682"/>
                    <a:pt x="3413" y="6685"/>
                    <a:pt x="3521" y="6685"/>
                  </a:cubicBezTo>
                  <a:cubicBezTo>
                    <a:pt x="3753" y="6685"/>
                    <a:pt x="3986" y="6668"/>
                    <a:pt x="4208" y="6631"/>
                  </a:cubicBezTo>
                  <a:cubicBezTo>
                    <a:pt x="4369" y="6605"/>
                    <a:pt x="4519" y="6591"/>
                    <a:pt x="4658" y="6591"/>
                  </a:cubicBezTo>
                  <a:cubicBezTo>
                    <a:pt x="5422" y="6591"/>
                    <a:pt x="5836" y="6998"/>
                    <a:pt x="5900" y="7824"/>
                  </a:cubicBezTo>
                  <a:cubicBezTo>
                    <a:pt x="5932" y="8323"/>
                    <a:pt x="5867" y="8692"/>
                    <a:pt x="5716" y="8941"/>
                  </a:cubicBezTo>
                  <a:cubicBezTo>
                    <a:pt x="5585" y="9180"/>
                    <a:pt x="5347" y="9343"/>
                    <a:pt x="5087" y="9386"/>
                  </a:cubicBezTo>
                  <a:cubicBezTo>
                    <a:pt x="5055" y="9392"/>
                    <a:pt x="5024" y="9395"/>
                    <a:pt x="4992" y="9395"/>
                  </a:cubicBezTo>
                  <a:cubicBezTo>
                    <a:pt x="4859" y="9395"/>
                    <a:pt x="4727" y="9341"/>
                    <a:pt x="4631" y="9245"/>
                  </a:cubicBezTo>
                  <a:cubicBezTo>
                    <a:pt x="4523" y="9137"/>
                    <a:pt x="4425" y="9006"/>
                    <a:pt x="4371" y="8865"/>
                  </a:cubicBezTo>
                  <a:cubicBezTo>
                    <a:pt x="4327" y="8779"/>
                    <a:pt x="4295" y="8681"/>
                    <a:pt x="4273" y="8594"/>
                  </a:cubicBezTo>
                  <a:cubicBezTo>
                    <a:pt x="4241" y="8497"/>
                    <a:pt x="4197" y="8399"/>
                    <a:pt x="4143" y="8323"/>
                  </a:cubicBezTo>
                  <a:cubicBezTo>
                    <a:pt x="4024" y="8150"/>
                    <a:pt x="3850" y="8030"/>
                    <a:pt x="3655" y="7976"/>
                  </a:cubicBezTo>
                  <a:cubicBezTo>
                    <a:pt x="3563" y="7943"/>
                    <a:pt x="3450" y="7927"/>
                    <a:pt x="3316" y="7927"/>
                  </a:cubicBezTo>
                  <a:cubicBezTo>
                    <a:pt x="3102" y="7927"/>
                    <a:pt x="2839" y="7968"/>
                    <a:pt x="2538" y="8041"/>
                  </a:cubicBezTo>
                  <a:cubicBezTo>
                    <a:pt x="2050" y="8161"/>
                    <a:pt x="1703" y="8334"/>
                    <a:pt x="1508" y="8529"/>
                  </a:cubicBezTo>
                  <a:cubicBezTo>
                    <a:pt x="1323" y="8714"/>
                    <a:pt x="1226" y="8941"/>
                    <a:pt x="1215" y="9202"/>
                  </a:cubicBezTo>
                  <a:cubicBezTo>
                    <a:pt x="1204" y="9440"/>
                    <a:pt x="1226" y="9679"/>
                    <a:pt x="1280" y="9917"/>
                  </a:cubicBezTo>
                  <a:cubicBezTo>
                    <a:pt x="1334" y="10156"/>
                    <a:pt x="1519" y="10405"/>
                    <a:pt x="1822" y="10677"/>
                  </a:cubicBezTo>
                  <a:cubicBezTo>
                    <a:pt x="2115" y="10937"/>
                    <a:pt x="2560" y="11132"/>
                    <a:pt x="3156" y="11262"/>
                  </a:cubicBezTo>
                  <a:cubicBezTo>
                    <a:pt x="3422" y="11321"/>
                    <a:pt x="3721" y="11351"/>
                    <a:pt x="4054" y="11351"/>
                  </a:cubicBezTo>
                  <a:cubicBezTo>
                    <a:pt x="4454" y="11351"/>
                    <a:pt x="4903" y="11308"/>
                    <a:pt x="5401" y="11219"/>
                  </a:cubicBezTo>
                  <a:cubicBezTo>
                    <a:pt x="6768" y="10991"/>
                    <a:pt x="7689" y="10514"/>
                    <a:pt x="8177" y="9798"/>
                  </a:cubicBezTo>
                  <a:cubicBezTo>
                    <a:pt x="8655" y="9082"/>
                    <a:pt x="8806" y="8161"/>
                    <a:pt x="8622" y="7033"/>
                  </a:cubicBezTo>
                  <a:cubicBezTo>
                    <a:pt x="8557" y="6545"/>
                    <a:pt x="8362" y="6078"/>
                    <a:pt x="8069" y="5677"/>
                  </a:cubicBezTo>
                  <a:cubicBezTo>
                    <a:pt x="7798" y="5352"/>
                    <a:pt x="7462" y="5091"/>
                    <a:pt x="7071" y="4918"/>
                  </a:cubicBezTo>
                  <a:cubicBezTo>
                    <a:pt x="6681" y="4766"/>
                    <a:pt x="6280" y="4658"/>
                    <a:pt x="5867" y="4625"/>
                  </a:cubicBezTo>
                  <a:cubicBezTo>
                    <a:pt x="5727" y="4613"/>
                    <a:pt x="5587" y="4607"/>
                    <a:pt x="5448" y="4607"/>
                  </a:cubicBezTo>
                  <a:cubicBezTo>
                    <a:pt x="5198" y="4607"/>
                    <a:pt x="4950" y="4627"/>
                    <a:pt x="4707" y="4668"/>
                  </a:cubicBezTo>
                  <a:cubicBezTo>
                    <a:pt x="4498" y="4700"/>
                    <a:pt x="4307" y="4716"/>
                    <a:pt x="4134" y="4716"/>
                  </a:cubicBezTo>
                  <a:cubicBezTo>
                    <a:pt x="3712" y="4716"/>
                    <a:pt x="3396" y="4622"/>
                    <a:pt x="3189" y="4430"/>
                  </a:cubicBezTo>
                  <a:cubicBezTo>
                    <a:pt x="2885" y="4169"/>
                    <a:pt x="2701" y="3801"/>
                    <a:pt x="2668" y="3399"/>
                  </a:cubicBezTo>
                  <a:cubicBezTo>
                    <a:pt x="2603" y="3031"/>
                    <a:pt x="2711" y="2651"/>
                    <a:pt x="2961" y="2358"/>
                  </a:cubicBezTo>
                  <a:cubicBezTo>
                    <a:pt x="3189" y="2098"/>
                    <a:pt x="3503" y="1925"/>
                    <a:pt x="3850" y="1870"/>
                  </a:cubicBezTo>
                  <a:cubicBezTo>
                    <a:pt x="3891" y="1864"/>
                    <a:pt x="3930" y="1861"/>
                    <a:pt x="3966" y="1861"/>
                  </a:cubicBezTo>
                  <a:cubicBezTo>
                    <a:pt x="4118" y="1861"/>
                    <a:pt x="4223" y="1917"/>
                    <a:pt x="4284" y="2022"/>
                  </a:cubicBezTo>
                  <a:cubicBezTo>
                    <a:pt x="4338" y="2120"/>
                    <a:pt x="4371" y="2228"/>
                    <a:pt x="4403" y="2326"/>
                  </a:cubicBezTo>
                  <a:cubicBezTo>
                    <a:pt x="4403" y="2358"/>
                    <a:pt x="4425" y="2434"/>
                    <a:pt x="4458" y="2554"/>
                  </a:cubicBezTo>
                  <a:cubicBezTo>
                    <a:pt x="4501" y="2684"/>
                    <a:pt x="4588" y="2814"/>
                    <a:pt x="4685" y="2911"/>
                  </a:cubicBezTo>
                  <a:cubicBezTo>
                    <a:pt x="4848" y="3052"/>
                    <a:pt x="5032" y="3161"/>
                    <a:pt x="5238" y="3204"/>
                  </a:cubicBezTo>
                  <a:cubicBezTo>
                    <a:pt x="5412" y="3242"/>
                    <a:pt x="5585" y="3261"/>
                    <a:pt x="5758" y="3261"/>
                  </a:cubicBezTo>
                  <a:cubicBezTo>
                    <a:pt x="5930" y="3261"/>
                    <a:pt x="6101" y="3242"/>
                    <a:pt x="6269" y="3204"/>
                  </a:cubicBezTo>
                  <a:cubicBezTo>
                    <a:pt x="6540" y="3150"/>
                    <a:pt x="6811" y="3063"/>
                    <a:pt x="7060" y="2933"/>
                  </a:cubicBezTo>
                  <a:cubicBezTo>
                    <a:pt x="7266" y="2825"/>
                    <a:pt x="7429" y="2662"/>
                    <a:pt x="7538" y="2456"/>
                  </a:cubicBezTo>
                  <a:cubicBezTo>
                    <a:pt x="7646" y="2239"/>
                    <a:pt x="7657" y="1957"/>
                    <a:pt x="7548" y="1599"/>
                  </a:cubicBezTo>
                  <a:cubicBezTo>
                    <a:pt x="7429" y="1122"/>
                    <a:pt x="7125" y="732"/>
                    <a:pt x="6702" y="493"/>
                  </a:cubicBezTo>
                  <a:cubicBezTo>
                    <a:pt x="6236" y="233"/>
                    <a:pt x="5716" y="70"/>
                    <a:pt x="5184" y="27"/>
                  </a:cubicBezTo>
                  <a:cubicBezTo>
                    <a:pt x="4994" y="9"/>
                    <a:pt x="4804" y="1"/>
                    <a:pt x="4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83;p39">
              <a:extLst>
                <a:ext uri="{FF2B5EF4-FFF2-40B4-BE49-F238E27FC236}">
                  <a16:creationId xmlns:a16="http://schemas.microsoft.com/office/drawing/2014/main" id="{7027B166-BD54-4365-8961-45665DF89C09}"/>
                </a:ext>
              </a:extLst>
            </p:cNvPr>
            <p:cNvSpPr/>
            <p:nvPr/>
          </p:nvSpPr>
          <p:spPr>
            <a:xfrm>
              <a:off x="1351876" y="2451077"/>
              <a:ext cx="267364" cy="352398"/>
            </a:xfrm>
            <a:custGeom>
              <a:avLst/>
              <a:gdLst/>
              <a:ahLst/>
              <a:cxnLst/>
              <a:rect l="l" t="t" r="r" b="b"/>
              <a:pathLst>
                <a:path w="8568" h="11293" extrusionOk="0">
                  <a:moveTo>
                    <a:pt x="3626" y="1468"/>
                  </a:moveTo>
                  <a:cubicBezTo>
                    <a:pt x="3825" y="1468"/>
                    <a:pt x="4035" y="1622"/>
                    <a:pt x="4262" y="1928"/>
                  </a:cubicBezTo>
                  <a:cubicBezTo>
                    <a:pt x="4544" y="2362"/>
                    <a:pt x="4772" y="2839"/>
                    <a:pt x="4935" y="3338"/>
                  </a:cubicBezTo>
                  <a:cubicBezTo>
                    <a:pt x="5162" y="3989"/>
                    <a:pt x="5325" y="4672"/>
                    <a:pt x="5444" y="5355"/>
                  </a:cubicBezTo>
                  <a:cubicBezTo>
                    <a:pt x="5564" y="6039"/>
                    <a:pt x="5629" y="6733"/>
                    <a:pt x="5640" y="7427"/>
                  </a:cubicBezTo>
                  <a:cubicBezTo>
                    <a:pt x="5661" y="7947"/>
                    <a:pt x="5596" y="8468"/>
                    <a:pt x="5466" y="8978"/>
                  </a:cubicBezTo>
                  <a:cubicBezTo>
                    <a:pt x="5358" y="9368"/>
                    <a:pt x="5184" y="9585"/>
                    <a:pt x="4967" y="9628"/>
                  </a:cubicBezTo>
                  <a:cubicBezTo>
                    <a:pt x="4947" y="9631"/>
                    <a:pt x="4927" y="9633"/>
                    <a:pt x="4906" y="9633"/>
                  </a:cubicBezTo>
                  <a:cubicBezTo>
                    <a:pt x="4708" y="9633"/>
                    <a:pt x="4500" y="9488"/>
                    <a:pt x="4284" y="9184"/>
                  </a:cubicBezTo>
                  <a:cubicBezTo>
                    <a:pt x="3991" y="8750"/>
                    <a:pt x="3763" y="8273"/>
                    <a:pt x="3601" y="7774"/>
                  </a:cubicBezTo>
                  <a:cubicBezTo>
                    <a:pt x="3384" y="7123"/>
                    <a:pt x="3210" y="6451"/>
                    <a:pt x="3102" y="5757"/>
                  </a:cubicBezTo>
                  <a:cubicBezTo>
                    <a:pt x="2972" y="5073"/>
                    <a:pt x="2907" y="4379"/>
                    <a:pt x="2907" y="3685"/>
                  </a:cubicBezTo>
                  <a:cubicBezTo>
                    <a:pt x="2885" y="3165"/>
                    <a:pt x="2939" y="2644"/>
                    <a:pt x="3069" y="2134"/>
                  </a:cubicBezTo>
                  <a:cubicBezTo>
                    <a:pt x="3189" y="1733"/>
                    <a:pt x="3351" y="1516"/>
                    <a:pt x="3568" y="1473"/>
                  </a:cubicBezTo>
                  <a:cubicBezTo>
                    <a:pt x="3587" y="1470"/>
                    <a:pt x="3607" y="1468"/>
                    <a:pt x="3626" y="1468"/>
                  </a:cubicBezTo>
                  <a:close/>
                  <a:moveTo>
                    <a:pt x="3775" y="0"/>
                  </a:moveTo>
                  <a:cubicBezTo>
                    <a:pt x="2848" y="0"/>
                    <a:pt x="1948" y="409"/>
                    <a:pt x="1345" y="1158"/>
                  </a:cubicBezTo>
                  <a:cubicBezTo>
                    <a:pt x="792" y="1820"/>
                    <a:pt x="412" y="2601"/>
                    <a:pt x="228" y="3447"/>
                  </a:cubicBezTo>
                  <a:cubicBezTo>
                    <a:pt x="22" y="4390"/>
                    <a:pt x="0" y="5377"/>
                    <a:pt x="174" y="6342"/>
                  </a:cubicBezTo>
                  <a:cubicBezTo>
                    <a:pt x="326" y="7307"/>
                    <a:pt x="683" y="8240"/>
                    <a:pt x="1204" y="9075"/>
                  </a:cubicBezTo>
                  <a:cubicBezTo>
                    <a:pt x="1649" y="9802"/>
                    <a:pt x="2267" y="10409"/>
                    <a:pt x="3004" y="10843"/>
                  </a:cubicBezTo>
                  <a:cubicBezTo>
                    <a:pt x="3508" y="11144"/>
                    <a:pt x="4071" y="11292"/>
                    <a:pt x="4632" y="11292"/>
                  </a:cubicBezTo>
                  <a:cubicBezTo>
                    <a:pt x="5362" y="11292"/>
                    <a:pt x="6087" y="11041"/>
                    <a:pt x="6670" y="10550"/>
                  </a:cubicBezTo>
                  <a:cubicBezTo>
                    <a:pt x="7136" y="10149"/>
                    <a:pt x="7516" y="9661"/>
                    <a:pt x="7776" y="9119"/>
                  </a:cubicBezTo>
                  <a:cubicBezTo>
                    <a:pt x="8080" y="8500"/>
                    <a:pt x="8286" y="7839"/>
                    <a:pt x="8373" y="7166"/>
                  </a:cubicBezTo>
                  <a:cubicBezTo>
                    <a:pt x="8568" y="5681"/>
                    <a:pt x="8308" y="4173"/>
                    <a:pt x="7624" y="2828"/>
                  </a:cubicBezTo>
                  <a:cubicBezTo>
                    <a:pt x="7321" y="2221"/>
                    <a:pt x="6909" y="1668"/>
                    <a:pt x="6420" y="1191"/>
                  </a:cubicBezTo>
                  <a:cubicBezTo>
                    <a:pt x="5987" y="757"/>
                    <a:pt x="5466" y="421"/>
                    <a:pt x="4891" y="204"/>
                  </a:cubicBezTo>
                  <a:cubicBezTo>
                    <a:pt x="4527" y="67"/>
                    <a:pt x="4149" y="0"/>
                    <a:pt x="3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84;p39">
              <a:extLst>
                <a:ext uri="{FF2B5EF4-FFF2-40B4-BE49-F238E27FC236}">
                  <a16:creationId xmlns:a16="http://schemas.microsoft.com/office/drawing/2014/main" id="{C8CB5862-7375-4C51-BD74-37E12841D5B4}"/>
                </a:ext>
              </a:extLst>
            </p:cNvPr>
            <p:cNvSpPr/>
            <p:nvPr/>
          </p:nvSpPr>
          <p:spPr>
            <a:xfrm>
              <a:off x="1618562" y="2371751"/>
              <a:ext cx="399018" cy="394057"/>
            </a:xfrm>
            <a:custGeom>
              <a:avLst/>
              <a:gdLst/>
              <a:ahLst/>
              <a:cxnLst/>
              <a:rect l="l" t="t" r="r" b="b"/>
              <a:pathLst>
                <a:path w="12787" h="12628" extrusionOk="0">
                  <a:moveTo>
                    <a:pt x="10043" y="1"/>
                  </a:moveTo>
                  <a:cubicBezTo>
                    <a:pt x="9867" y="1"/>
                    <a:pt x="9693" y="23"/>
                    <a:pt x="9522" y="67"/>
                  </a:cubicBezTo>
                  <a:cubicBezTo>
                    <a:pt x="9088" y="132"/>
                    <a:pt x="8676" y="306"/>
                    <a:pt x="8329" y="588"/>
                  </a:cubicBezTo>
                  <a:cubicBezTo>
                    <a:pt x="8080" y="794"/>
                    <a:pt x="7874" y="1043"/>
                    <a:pt x="7722" y="1325"/>
                  </a:cubicBezTo>
                  <a:cubicBezTo>
                    <a:pt x="7624" y="1520"/>
                    <a:pt x="7537" y="1716"/>
                    <a:pt x="7472" y="1911"/>
                  </a:cubicBezTo>
                  <a:cubicBezTo>
                    <a:pt x="7440" y="1998"/>
                    <a:pt x="7386" y="2193"/>
                    <a:pt x="7310" y="2486"/>
                  </a:cubicBezTo>
                  <a:cubicBezTo>
                    <a:pt x="7234" y="2778"/>
                    <a:pt x="7136" y="3125"/>
                    <a:pt x="7039" y="3527"/>
                  </a:cubicBezTo>
                  <a:cubicBezTo>
                    <a:pt x="6930" y="3928"/>
                    <a:pt x="6833" y="4318"/>
                    <a:pt x="6735" y="4709"/>
                  </a:cubicBezTo>
                  <a:cubicBezTo>
                    <a:pt x="6637" y="5088"/>
                    <a:pt x="6518" y="5544"/>
                    <a:pt x="6388" y="6054"/>
                  </a:cubicBezTo>
                  <a:lnTo>
                    <a:pt x="3492" y="2420"/>
                  </a:lnTo>
                  <a:cubicBezTo>
                    <a:pt x="3265" y="2128"/>
                    <a:pt x="2972" y="1911"/>
                    <a:pt x="2625" y="1770"/>
                  </a:cubicBezTo>
                  <a:cubicBezTo>
                    <a:pt x="2460" y="1707"/>
                    <a:pt x="2257" y="1675"/>
                    <a:pt x="2019" y="1675"/>
                  </a:cubicBezTo>
                  <a:cubicBezTo>
                    <a:pt x="1801" y="1675"/>
                    <a:pt x="1554" y="1702"/>
                    <a:pt x="1280" y="1759"/>
                  </a:cubicBezTo>
                  <a:cubicBezTo>
                    <a:pt x="846" y="1835"/>
                    <a:pt x="542" y="1954"/>
                    <a:pt x="358" y="2117"/>
                  </a:cubicBezTo>
                  <a:cubicBezTo>
                    <a:pt x="195" y="2258"/>
                    <a:pt x="87" y="2442"/>
                    <a:pt x="33" y="2648"/>
                  </a:cubicBezTo>
                  <a:cubicBezTo>
                    <a:pt x="0" y="2876"/>
                    <a:pt x="22" y="3093"/>
                    <a:pt x="87" y="3310"/>
                  </a:cubicBezTo>
                  <a:lnTo>
                    <a:pt x="1757" y="11585"/>
                  </a:lnTo>
                  <a:cubicBezTo>
                    <a:pt x="1779" y="11802"/>
                    <a:pt x="1855" y="12018"/>
                    <a:pt x="1974" y="12203"/>
                  </a:cubicBezTo>
                  <a:cubicBezTo>
                    <a:pt x="2115" y="12376"/>
                    <a:pt x="2299" y="12496"/>
                    <a:pt x="2516" y="12561"/>
                  </a:cubicBezTo>
                  <a:cubicBezTo>
                    <a:pt x="2651" y="12606"/>
                    <a:pt x="2814" y="12627"/>
                    <a:pt x="3007" y="12627"/>
                  </a:cubicBezTo>
                  <a:cubicBezTo>
                    <a:pt x="3186" y="12627"/>
                    <a:pt x="3392" y="12608"/>
                    <a:pt x="3622" y="12572"/>
                  </a:cubicBezTo>
                  <a:cubicBezTo>
                    <a:pt x="3894" y="12517"/>
                    <a:pt x="4143" y="12431"/>
                    <a:pt x="4392" y="12311"/>
                  </a:cubicBezTo>
                  <a:cubicBezTo>
                    <a:pt x="4588" y="12192"/>
                    <a:pt x="4750" y="12029"/>
                    <a:pt x="4859" y="11834"/>
                  </a:cubicBezTo>
                  <a:cubicBezTo>
                    <a:pt x="4989" y="11574"/>
                    <a:pt x="5011" y="11281"/>
                    <a:pt x="4935" y="10999"/>
                  </a:cubicBezTo>
                  <a:cubicBezTo>
                    <a:pt x="4870" y="10717"/>
                    <a:pt x="4794" y="10348"/>
                    <a:pt x="4696" y="9882"/>
                  </a:cubicBezTo>
                  <a:cubicBezTo>
                    <a:pt x="4588" y="9426"/>
                    <a:pt x="4490" y="8928"/>
                    <a:pt x="4371" y="8407"/>
                  </a:cubicBezTo>
                  <a:cubicBezTo>
                    <a:pt x="4251" y="7876"/>
                    <a:pt x="4132" y="7377"/>
                    <a:pt x="4024" y="6900"/>
                  </a:cubicBezTo>
                  <a:cubicBezTo>
                    <a:pt x="3915" y="6422"/>
                    <a:pt x="3796" y="5891"/>
                    <a:pt x="3655" y="5294"/>
                  </a:cubicBezTo>
                  <a:lnTo>
                    <a:pt x="3655" y="5294"/>
                  </a:lnTo>
                  <a:lnTo>
                    <a:pt x="5293" y="7377"/>
                  </a:lnTo>
                  <a:cubicBezTo>
                    <a:pt x="5477" y="7572"/>
                    <a:pt x="5694" y="7724"/>
                    <a:pt x="5954" y="7821"/>
                  </a:cubicBezTo>
                  <a:cubicBezTo>
                    <a:pt x="6110" y="7867"/>
                    <a:pt x="6268" y="7892"/>
                    <a:pt x="6428" y="7892"/>
                  </a:cubicBezTo>
                  <a:cubicBezTo>
                    <a:pt x="6569" y="7892"/>
                    <a:pt x="6712" y="7873"/>
                    <a:pt x="6854" y="7832"/>
                  </a:cubicBezTo>
                  <a:cubicBezTo>
                    <a:pt x="7234" y="7756"/>
                    <a:pt x="7505" y="7637"/>
                    <a:pt x="7668" y="7453"/>
                  </a:cubicBezTo>
                  <a:cubicBezTo>
                    <a:pt x="7863" y="7247"/>
                    <a:pt x="7993" y="7008"/>
                    <a:pt x="8058" y="6737"/>
                  </a:cubicBezTo>
                  <a:lnTo>
                    <a:pt x="8687" y="4438"/>
                  </a:lnTo>
                  <a:lnTo>
                    <a:pt x="9012" y="7203"/>
                  </a:lnTo>
                  <a:cubicBezTo>
                    <a:pt x="9088" y="7659"/>
                    <a:pt x="9153" y="8060"/>
                    <a:pt x="9208" y="8407"/>
                  </a:cubicBezTo>
                  <a:lnTo>
                    <a:pt x="9359" y="9416"/>
                  </a:lnTo>
                  <a:cubicBezTo>
                    <a:pt x="9414" y="9763"/>
                    <a:pt x="9479" y="10153"/>
                    <a:pt x="9555" y="10598"/>
                  </a:cubicBezTo>
                  <a:cubicBezTo>
                    <a:pt x="9598" y="10760"/>
                    <a:pt x="9685" y="10901"/>
                    <a:pt x="9804" y="11021"/>
                  </a:cubicBezTo>
                  <a:cubicBezTo>
                    <a:pt x="9956" y="11151"/>
                    <a:pt x="10129" y="11227"/>
                    <a:pt x="10325" y="11270"/>
                  </a:cubicBezTo>
                  <a:cubicBezTo>
                    <a:pt x="10465" y="11293"/>
                    <a:pt x="10607" y="11304"/>
                    <a:pt x="10749" y="11304"/>
                  </a:cubicBezTo>
                  <a:cubicBezTo>
                    <a:pt x="10948" y="11304"/>
                    <a:pt x="11148" y="11282"/>
                    <a:pt x="11344" y="11238"/>
                  </a:cubicBezTo>
                  <a:cubicBezTo>
                    <a:pt x="11680" y="11205"/>
                    <a:pt x="12006" y="11086"/>
                    <a:pt x="12298" y="10912"/>
                  </a:cubicBezTo>
                  <a:cubicBezTo>
                    <a:pt x="12472" y="10793"/>
                    <a:pt x="12613" y="10630"/>
                    <a:pt x="12711" y="10446"/>
                  </a:cubicBezTo>
                  <a:cubicBezTo>
                    <a:pt x="12765" y="10316"/>
                    <a:pt x="12787" y="10164"/>
                    <a:pt x="12787" y="10023"/>
                  </a:cubicBezTo>
                  <a:cubicBezTo>
                    <a:pt x="12765" y="9914"/>
                    <a:pt x="12765" y="9849"/>
                    <a:pt x="12765" y="9828"/>
                  </a:cubicBezTo>
                  <a:cubicBezTo>
                    <a:pt x="12754" y="9817"/>
                    <a:pt x="12732" y="9643"/>
                    <a:pt x="12667" y="9318"/>
                  </a:cubicBezTo>
                  <a:cubicBezTo>
                    <a:pt x="12613" y="8982"/>
                    <a:pt x="12537" y="8559"/>
                    <a:pt x="12439" y="8017"/>
                  </a:cubicBezTo>
                  <a:cubicBezTo>
                    <a:pt x="12342" y="7474"/>
                    <a:pt x="12233" y="6889"/>
                    <a:pt x="12125" y="6238"/>
                  </a:cubicBezTo>
                  <a:cubicBezTo>
                    <a:pt x="12017" y="5598"/>
                    <a:pt x="11897" y="4947"/>
                    <a:pt x="11789" y="4318"/>
                  </a:cubicBezTo>
                  <a:cubicBezTo>
                    <a:pt x="11680" y="3679"/>
                    <a:pt x="11572" y="3093"/>
                    <a:pt x="11474" y="2551"/>
                  </a:cubicBezTo>
                  <a:cubicBezTo>
                    <a:pt x="11377" y="2019"/>
                    <a:pt x="11279" y="1423"/>
                    <a:pt x="11160" y="772"/>
                  </a:cubicBezTo>
                  <a:cubicBezTo>
                    <a:pt x="11116" y="599"/>
                    <a:pt x="11030" y="436"/>
                    <a:pt x="10910" y="295"/>
                  </a:cubicBezTo>
                  <a:cubicBezTo>
                    <a:pt x="10780" y="165"/>
                    <a:pt x="10607" y="78"/>
                    <a:pt x="10422" y="35"/>
                  </a:cubicBezTo>
                  <a:cubicBezTo>
                    <a:pt x="10296" y="12"/>
                    <a:pt x="10169" y="1"/>
                    <a:pt x="10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85;p39">
              <a:extLst>
                <a:ext uri="{FF2B5EF4-FFF2-40B4-BE49-F238E27FC236}">
                  <a16:creationId xmlns:a16="http://schemas.microsoft.com/office/drawing/2014/main" id="{21D108FF-DDB0-4A0B-A69D-58232112D5B5}"/>
                </a:ext>
              </a:extLst>
            </p:cNvPr>
            <p:cNvSpPr/>
            <p:nvPr/>
          </p:nvSpPr>
          <p:spPr>
            <a:xfrm>
              <a:off x="1994563" y="2326784"/>
              <a:ext cx="301565" cy="373992"/>
            </a:xfrm>
            <a:custGeom>
              <a:avLst/>
              <a:gdLst/>
              <a:ahLst/>
              <a:cxnLst/>
              <a:rect l="l" t="t" r="r" b="b"/>
              <a:pathLst>
                <a:path w="9664" h="11985" extrusionOk="0">
                  <a:moveTo>
                    <a:pt x="6496" y="1"/>
                  </a:moveTo>
                  <a:cubicBezTo>
                    <a:pt x="6203" y="1"/>
                    <a:pt x="5911" y="22"/>
                    <a:pt x="5618" y="66"/>
                  </a:cubicBezTo>
                  <a:cubicBezTo>
                    <a:pt x="5010" y="196"/>
                    <a:pt x="4457" y="315"/>
                    <a:pt x="3991" y="424"/>
                  </a:cubicBezTo>
                  <a:cubicBezTo>
                    <a:pt x="3514" y="532"/>
                    <a:pt x="3015" y="640"/>
                    <a:pt x="2505" y="749"/>
                  </a:cubicBezTo>
                  <a:cubicBezTo>
                    <a:pt x="1996" y="868"/>
                    <a:pt x="1529" y="977"/>
                    <a:pt x="1128" y="1085"/>
                  </a:cubicBezTo>
                  <a:cubicBezTo>
                    <a:pt x="727" y="1204"/>
                    <a:pt x="445" y="1335"/>
                    <a:pt x="282" y="1497"/>
                  </a:cubicBezTo>
                  <a:cubicBezTo>
                    <a:pt x="141" y="1617"/>
                    <a:pt x="43" y="1790"/>
                    <a:pt x="11" y="1974"/>
                  </a:cubicBezTo>
                  <a:cubicBezTo>
                    <a:pt x="0" y="2170"/>
                    <a:pt x="33" y="2354"/>
                    <a:pt x="119" y="2528"/>
                  </a:cubicBezTo>
                  <a:cubicBezTo>
                    <a:pt x="542" y="3720"/>
                    <a:pt x="889" y="4935"/>
                    <a:pt x="1160" y="6172"/>
                  </a:cubicBezTo>
                  <a:cubicBezTo>
                    <a:pt x="1421" y="7332"/>
                    <a:pt x="1605" y="8351"/>
                    <a:pt x="1735" y="9241"/>
                  </a:cubicBezTo>
                  <a:cubicBezTo>
                    <a:pt x="1855" y="10119"/>
                    <a:pt x="1941" y="10770"/>
                    <a:pt x="1985" y="11182"/>
                  </a:cubicBezTo>
                  <a:cubicBezTo>
                    <a:pt x="1996" y="11442"/>
                    <a:pt x="2147" y="11681"/>
                    <a:pt x="2375" y="11811"/>
                  </a:cubicBezTo>
                  <a:cubicBezTo>
                    <a:pt x="2592" y="11930"/>
                    <a:pt x="2841" y="11985"/>
                    <a:pt x="3091" y="11985"/>
                  </a:cubicBezTo>
                  <a:cubicBezTo>
                    <a:pt x="3427" y="11974"/>
                    <a:pt x="3752" y="11941"/>
                    <a:pt x="4078" y="11865"/>
                  </a:cubicBezTo>
                  <a:lnTo>
                    <a:pt x="8177" y="10943"/>
                  </a:lnTo>
                  <a:cubicBezTo>
                    <a:pt x="8448" y="10867"/>
                    <a:pt x="8698" y="10770"/>
                    <a:pt x="8947" y="10651"/>
                  </a:cubicBezTo>
                  <a:cubicBezTo>
                    <a:pt x="9132" y="10553"/>
                    <a:pt x="9294" y="10423"/>
                    <a:pt x="9424" y="10249"/>
                  </a:cubicBezTo>
                  <a:cubicBezTo>
                    <a:pt x="9663" y="9891"/>
                    <a:pt x="9533" y="9393"/>
                    <a:pt x="9142" y="9197"/>
                  </a:cubicBezTo>
                  <a:cubicBezTo>
                    <a:pt x="8936" y="9111"/>
                    <a:pt x="8720" y="9067"/>
                    <a:pt x="8492" y="9067"/>
                  </a:cubicBezTo>
                  <a:cubicBezTo>
                    <a:pt x="8210" y="9078"/>
                    <a:pt x="7917" y="9111"/>
                    <a:pt x="7646" y="9176"/>
                  </a:cubicBezTo>
                  <a:lnTo>
                    <a:pt x="5065" y="9718"/>
                  </a:lnTo>
                  <a:cubicBezTo>
                    <a:pt x="5032" y="9371"/>
                    <a:pt x="5000" y="9078"/>
                    <a:pt x="4978" y="8839"/>
                  </a:cubicBezTo>
                  <a:cubicBezTo>
                    <a:pt x="4945" y="8601"/>
                    <a:pt x="4913" y="8395"/>
                    <a:pt x="4891" y="8232"/>
                  </a:cubicBezTo>
                  <a:cubicBezTo>
                    <a:pt x="4869" y="8015"/>
                    <a:pt x="4826" y="7809"/>
                    <a:pt x="4783" y="7603"/>
                  </a:cubicBezTo>
                  <a:cubicBezTo>
                    <a:pt x="4729" y="7354"/>
                    <a:pt x="4663" y="7050"/>
                    <a:pt x="4588" y="6681"/>
                  </a:cubicBezTo>
                  <a:lnTo>
                    <a:pt x="5336" y="6551"/>
                  </a:lnTo>
                  <a:cubicBezTo>
                    <a:pt x="5531" y="6519"/>
                    <a:pt x="5715" y="6486"/>
                    <a:pt x="5878" y="6443"/>
                  </a:cubicBezTo>
                  <a:cubicBezTo>
                    <a:pt x="6052" y="6410"/>
                    <a:pt x="6138" y="6410"/>
                    <a:pt x="6193" y="6388"/>
                  </a:cubicBezTo>
                  <a:cubicBezTo>
                    <a:pt x="6236" y="6356"/>
                    <a:pt x="6355" y="6312"/>
                    <a:pt x="6550" y="6247"/>
                  </a:cubicBezTo>
                  <a:cubicBezTo>
                    <a:pt x="6757" y="6182"/>
                    <a:pt x="6941" y="6074"/>
                    <a:pt x="7093" y="5933"/>
                  </a:cubicBezTo>
                  <a:cubicBezTo>
                    <a:pt x="7255" y="5792"/>
                    <a:pt x="7320" y="5575"/>
                    <a:pt x="7266" y="5369"/>
                  </a:cubicBezTo>
                  <a:cubicBezTo>
                    <a:pt x="7234" y="5206"/>
                    <a:pt x="7114" y="5065"/>
                    <a:pt x="6963" y="5000"/>
                  </a:cubicBezTo>
                  <a:cubicBezTo>
                    <a:pt x="6800" y="4935"/>
                    <a:pt x="6616" y="4892"/>
                    <a:pt x="6442" y="4881"/>
                  </a:cubicBezTo>
                  <a:cubicBezTo>
                    <a:pt x="6386" y="4878"/>
                    <a:pt x="6329" y="4877"/>
                    <a:pt x="6273" y="4877"/>
                  </a:cubicBezTo>
                  <a:cubicBezTo>
                    <a:pt x="6091" y="4877"/>
                    <a:pt x="5909" y="4891"/>
                    <a:pt x="5726" y="4924"/>
                  </a:cubicBezTo>
                  <a:lnTo>
                    <a:pt x="4306" y="5163"/>
                  </a:lnTo>
                  <a:cubicBezTo>
                    <a:pt x="4219" y="4827"/>
                    <a:pt x="4154" y="4545"/>
                    <a:pt x="4099" y="4317"/>
                  </a:cubicBezTo>
                  <a:cubicBezTo>
                    <a:pt x="4045" y="4100"/>
                    <a:pt x="4002" y="3916"/>
                    <a:pt x="3969" y="3775"/>
                  </a:cubicBezTo>
                  <a:cubicBezTo>
                    <a:pt x="3915" y="3601"/>
                    <a:pt x="3861" y="3417"/>
                    <a:pt x="3785" y="3243"/>
                  </a:cubicBezTo>
                  <a:cubicBezTo>
                    <a:pt x="3709" y="3037"/>
                    <a:pt x="3601" y="2777"/>
                    <a:pt x="3470" y="2462"/>
                  </a:cubicBezTo>
                  <a:lnTo>
                    <a:pt x="6507" y="1758"/>
                  </a:lnTo>
                  <a:cubicBezTo>
                    <a:pt x="6735" y="1703"/>
                    <a:pt x="6963" y="1627"/>
                    <a:pt x="7169" y="1519"/>
                  </a:cubicBezTo>
                  <a:cubicBezTo>
                    <a:pt x="7331" y="1432"/>
                    <a:pt x="7472" y="1313"/>
                    <a:pt x="7581" y="1161"/>
                  </a:cubicBezTo>
                  <a:cubicBezTo>
                    <a:pt x="7689" y="998"/>
                    <a:pt x="7700" y="781"/>
                    <a:pt x="7624" y="597"/>
                  </a:cubicBezTo>
                  <a:cubicBezTo>
                    <a:pt x="7548" y="391"/>
                    <a:pt x="7396" y="218"/>
                    <a:pt x="7190" y="131"/>
                  </a:cubicBezTo>
                  <a:cubicBezTo>
                    <a:pt x="6973" y="44"/>
                    <a:pt x="6735" y="1"/>
                    <a:pt x="64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86;p39">
              <a:extLst>
                <a:ext uri="{FF2B5EF4-FFF2-40B4-BE49-F238E27FC236}">
                  <a16:creationId xmlns:a16="http://schemas.microsoft.com/office/drawing/2014/main" id="{0E9805C4-E4C0-41A7-9455-DCCA717AE4B9}"/>
                </a:ext>
              </a:extLst>
            </p:cNvPr>
            <p:cNvSpPr/>
            <p:nvPr/>
          </p:nvSpPr>
          <p:spPr>
            <a:xfrm>
              <a:off x="1406018" y="1754156"/>
              <a:ext cx="379734" cy="165511"/>
            </a:xfrm>
            <a:custGeom>
              <a:avLst/>
              <a:gdLst/>
              <a:ahLst/>
              <a:cxnLst/>
              <a:rect l="l" t="t" r="r" b="b"/>
              <a:pathLst>
                <a:path w="12169" h="5304" extrusionOk="0">
                  <a:moveTo>
                    <a:pt x="11941" y="1"/>
                  </a:moveTo>
                  <a:cubicBezTo>
                    <a:pt x="11941" y="1606"/>
                    <a:pt x="9978" y="3764"/>
                    <a:pt x="5672" y="4718"/>
                  </a:cubicBezTo>
                  <a:cubicBezTo>
                    <a:pt x="4539" y="4971"/>
                    <a:pt x="3628" y="5065"/>
                    <a:pt x="2899" y="5065"/>
                  </a:cubicBezTo>
                  <a:cubicBezTo>
                    <a:pt x="782" y="5065"/>
                    <a:pt x="204" y="4271"/>
                    <a:pt x="196" y="4263"/>
                  </a:cubicBezTo>
                  <a:lnTo>
                    <a:pt x="0" y="4393"/>
                  </a:lnTo>
                  <a:cubicBezTo>
                    <a:pt x="33" y="4436"/>
                    <a:pt x="640" y="5304"/>
                    <a:pt x="2885" y="5304"/>
                  </a:cubicBezTo>
                  <a:cubicBezTo>
                    <a:pt x="3840" y="5282"/>
                    <a:pt x="4783" y="5163"/>
                    <a:pt x="5716" y="4946"/>
                  </a:cubicBezTo>
                  <a:cubicBezTo>
                    <a:pt x="10151" y="3959"/>
                    <a:pt x="12169" y="1692"/>
                    <a:pt x="12169" y="1"/>
                  </a:cubicBezTo>
                  <a:close/>
                </a:path>
              </a:pathLst>
            </a:custGeom>
            <a:solidFill>
              <a:srgbClr val="3554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87;p39">
              <a:extLst>
                <a:ext uri="{FF2B5EF4-FFF2-40B4-BE49-F238E27FC236}">
                  <a16:creationId xmlns:a16="http://schemas.microsoft.com/office/drawing/2014/main" id="{62434FFD-ECBC-4073-8CA2-7151EEE42A80}"/>
                </a:ext>
              </a:extLst>
            </p:cNvPr>
            <p:cNvSpPr/>
            <p:nvPr/>
          </p:nvSpPr>
          <p:spPr>
            <a:xfrm>
              <a:off x="1382676" y="1824213"/>
              <a:ext cx="61942" cy="130999"/>
            </a:xfrm>
            <a:custGeom>
              <a:avLst/>
              <a:gdLst/>
              <a:ahLst/>
              <a:cxnLst/>
              <a:rect l="l" t="t" r="r" b="b"/>
              <a:pathLst>
                <a:path w="1985" h="4198" extrusionOk="0">
                  <a:moveTo>
                    <a:pt x="954" y="1"/>
                  </a:moveTo>
                  <a:lnTo>
                    <a:pt x="738" y="87"/>
                  </a:lnTo>
                  <a:cubicBezTo>
                    <a:pt x="748" y="120"/>
                    <a:pt x="1703" y="2332"/>
                    <a:pt x="0" y="4035"/>
                  </a:cubicBezTo>
                  <a:lnTo>
                    <a:pt x="163" y="4198"/>
                  </a:lnTo>
                  <a:cubicBezTo>
                    <a:pt x="1985" y="2386"/>
                    <a:pt x="965" y="22"/>
                    <a:pt x="954" y="1"/>
                  </a:cubicBezTo>
                  <a:close/>
                </a:path>
              </a:pathLst>
            </a:custGeom>
            <a:solidFill>
              <a:srgbClr val="3554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5" name="Google Shape;2359;p39">
            <a:extLst>
              <a:ext uri="{FF2B5EF4-FFF2-40B4-BE49-F238E27FC236}">
                <a16:creationId xmlns:a16="http://schemas.microsoft.com/office/drawing/2014/main" id="{32A693FC-A22A-4757-8C2F-5332FCB2C100}"/>
              </a:ext>
            </a:extLst>
          </p:cNvPr>
          <p:cNvCxnSpPr>
            <a:cxnSpLocks/>
          </p:cNvCxnSpPr>
          <p:nvPr/>
        </p:nvCxnSpPr>
        <p:spPr>
          <a:xfrm>
            <a:off x="733445" y="3324162"/>
            <a:ext cx="3307977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2182;p37">
            <a:hlinkClick r:id="rId3" action="ppaction://hlinksldjump"/>
            <a:extLst>
              <a:ext uri="{FF2B5EF4-FFF2-40B4-BE49-F238E27FC236}">
                <a16:creationId xmlns:a16="http://schemas.microsoft.com/office/drawing/2014/main" id="{A790B4FC-8D1C-42AC-BC45-0289715E3E46}"/>
              </a:ext>
            </a:extLst>
          </p:cNvPr>
          <p:cNvSpPr/>
          <p:nvPr/>
        </p:nvSpPr>
        <p:spPr>
          <a:xfrm>
            <a:off x="14959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rgbClr val="F0CECE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Home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2183;p37">
            <a:hlinkClick r:id="rId4" action="ppaction://hlinksldjump"/>
            <a:extLst>
              <a:ext uri="{FF2B5EF4-FFF2-40B4-BE49-F238E27FC236}">
                <a16:creationId xmlns:a16="http://schemas.microsoft.com/office/drawing/2014/main" id="{37A9E452-F8D8-4F76-B7F1-84BEF626BDCC}"/>
              </a:ext>
            </a:extLst>
          </p:cNvPr>
          <p:cNvSpPr/>
          <p:nvPr/>
        </p:nvSpPr>
        <p:spPr>
          <a:xfrm>
            <a:off x="88669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TIM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2184;p37">
            <a:hlinkClick r:id="" action="ppaction://noaction"/>
            <a:extLst>
              <a:ext uri="{FF2B5EF4-FFF2-40B4-BE49-F238E27FC236}">
                <a16:creationId xmlns:a16="http://schemas.microsoft.com/office/drawing/2014/main" id="{60E3B182-6B59-43DC-8BC4-85C766EA0035}"/>
              </a:ext>
            </a:extLst>
          </p:cNvPr>
          <p:cNvSpPr/>
          <p:nvPr/>
        </p:nvSpPr>
        <p:spPr>
          <a:xfrm>
            <a:off x="1623820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Pem..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2185;p37">
            <a:hlinkClick r:id="" action="ppaction://noaction"/>
            <a:extLst>
              <a:ext uri="{FF2B5EF4-FFF2-40B4-BE49-F238E27FC236}">
                <a16:creationId xmlns:a16="http://schemas.microsoft.com/office/drawing/2014/main" id="{ABB1A769-F1C4-4141-B739-D53DE1C4274B}"/>
              </a:ext>
            </a:extLst>
          </p:cNvPr>
          <p:cNvSpPr/>
          <p:nvPr/>
        </p:nvSpPr>
        <p:spPr>
          <a:xfrm>
            <a:off x="236078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Apa..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2186;p37">
            <a:hlinkClick r:id="" action="ppaction://noaction"/>
            <a:extLst>
              <a:ext uri="{FF2B5EF4-FFF2-40B4-BE49-F238E27FC236}">
                <a16:creationId xmlns:a16="http://schemas.microsoft.com/office/drawing/2014/main" id="{F70B451A-A677-4CFC-AE68-DAF4F307DEED}"/>
              </a:ext>
            </a:extLst>
          </p:cNvPr>
          <p:cNvSpPr/>
          <p:nvPr/>
        </p:nvSpPr>
        <p:spPr>
          <a:xfrm>
            <a:off x="308634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Man..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2187;p37">
            <a:hlinkClick r:id="" action="ppaction://noaction"/>
            <a:extLst>
              <a:ext uri="{FF2B5EF4-FFF2-40B4-BE49-F238E27FC236}">
                <a16:creationId xmlns:a16="http://schemas.microsoft.com/office/drawing/2014/main" id="{6EDB3DBB-F268-4654-A2F3-613B85DCFF18}"/>
              </a:ext>
            </a:extLst>
          </p:cNvPr>
          <p:cNvSpPr/>
          <p:nvPr/>
        </p:nvSpPr>
        <p:spPr>
          <a:xfrm>
            <a:off x="3834963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Fitur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2188;p37">
            <a:hlinkClick r:id="" action="ppaction://noaction"/>
            <a:extLst>
              <a:ext uri="{FF2B5EF4-FFF2-40B4-BE49-F238E27FC236}">
                <a16:creationId xmlns:a16="http://schemas.microsoft.com/office/drawing/2014/main" id="{98F564F3-5E15-42FD-BF30-48AEAAD5EBEA}"/>
              </a:ext>
            </a:extLst>
          </p:cNvPr>
          <p:cNvSpPr/>
          <p:nvPr/>
        </p:nvSpPr>
        <p:spPr>
          <a:xfrm>
            <a:off x="457201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Sour..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2189;p37">
            <a:hlinkClick r:id="" action="ppaction://noaction"/>
            <a:extLst>
              <a:ext uri="{FF2B5EF4-FFF2-40B4-BE49-F238E27FC236}">
                <a16:creationId xmlns:a16="http://schemas.microsoft.com/office/drawing/2014/main" id="{87C6E7A3-E394-4FE7-AB64-E8D402A3EC40}"/>
              </a:ext>
            </a:extLst>
          </p:cNvPr>
          <p:cNvSpPr/>
          <p:nvPr/>
        </p:nvSpPr>
        <p:spPr>
          <a:xfrm>
            <a:off x="530911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Sour..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2190;p37">
            <a:hlinkClick r:id="" action="ppaction://noaction"/>
            <a:extLst>
              <a:ext uri="{FF2B5EF4-FFF2-40B4-BE49-F238E27FC236}">
                <a16:creationId xmlns:a16="http://schemas.microsoft.com/office/drawing/2014/main" id="{9C76E269-C79B-47F1-B1A5-8BC3670E7123}"/>
              </a:ext>
            </a:extLst>
          </p:cNvPr>
          <p:cNvSpPr/>
          <p:nvPr/>
        </p:nvSpPr>
        <p:spPr>
          <a:xfrm>
            <a:off x="6046106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Outp..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2191;p37">
            <a:hlinkClick r:id="" action="ppaction://noaction"/>
            <a:extLst>
              <a:ext uri="{FF2B5EF4-FFF2-40B4-BE49-F238E27FC236}">
                <a16:creationId xmlns:a16="http://schemas.microsoft.com/office/drawing/2014/main" id="{564C2403-3115-48AA-A208-B741FDB72874}"/>
              </a:ext>
            </a:extLst>
          </p:cNvPr>
          <p:cNvSpPr/>
          <p:nvPr/>
        </p:nvSpPr>
        <p:spPr>
          <a:xfrm>
            <a:off x="6783154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You..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2194;p37">
            <a:extLst>
              <a:ext uri="{FF2B5EF4-FFF2-40B4-BE49-F238E27FC236}">
                <a16:creationId xmlns:a16="http://schemas.microsoft.com/office/drawing/2014/main" id="{7553A714-D380-4C5C-9169-4BA275FE92F3}"/>
              </a:ext>
            </a:extLst>
          </p:cNvPr>
          <p:cNvSpPr/>
          <p:nvPr/>
        </p:nvSpPr>
        <p:spPr>
          <a:xfrm>
            <a:off x="661050" y="240800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2207;p37">
            <a:extLst>
              <a:ext uri="{FF2B5EF4-FFF2-40B4-BE49-F238E27FC236}">
                <a16:creationId xmlns:a16="http://schemas.microsoft.com/office/drawing/2014/main" id="{3D339D44-543E-4A55-9804-A0DBDDF68DA5}"/>
              </a:ext>
            </a:extLst>
          </p:cNvPr>
          <p:cNvSpPr/>
          <p:nvPr/>
        </p:nvSpPr>
        <p:spPr>
          <a:xfrm>
            <a:off x="13981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2208;p37">
            <a:extLst>
              <a:ext uri="{FF2B5EF4-FFF2-40B4-BE49-F238E27FC236}">
                <a16:creationId xmlns:a16="http://schemas.microsoft.com/office/drawing/2014/main" id="{9CD542BA-7504-4D75-BE12-EC6EE4A99DE5}"/>
              </a:ext>
            </a:extLst>
          </p:cNvPr>
          <p:cNvSpPr/>
          <p:nvPr/>
        </p:nvSpPr>
        <p:spPr>
          <a:xfrm>
            <a:off x="21351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2209;p37">
            <a:extLst>
              <a:ext uri="{FF2B5EF4-FFF2-40B4-BE49-F238E27FC236}">
                <a16:creationId xmlns:a16="http://schemas.microsoft.com/office/drawing/2014/main" id="{D2B006D7-22CF-43C5-A0D0-F121AD01E8F6}"/>
              </a:ext>
            </a:extLst>
          </p:cNvPr>
          <p:cNvSpPr/>
          <p:nvPr/>
        </p:nvSpPr>
        <p:spPr>
          <a:xfrm>
            <a:off x="28722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2210;p37">
            <a:extLst>
              <a:ext uri="{FF2B5EF4-FFF2-40B4-BE49-F238E27FC236}">
                <a16:creationId xmlns:a16="http://schemas.microsoft.com/office/drawing/2014/main" id="{AE13E664-E66A-42C7-95CB-83261590CC52}"/>
              </a:ext>
            </a:extLst>
          </p:cNvPr>
          <p:cNvSpPr/>
          <p:nvPr/>
        </p:nvSpPr>
        <p:spPr>
          <a:xfrm>
            <a:off x="36092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2211;p37">
            <a:extLst>
              <a:ext uri="{FF2B5EF4-FFF2-40B4-BE49-F238E27FC236}">
                <a16:creationId xmlns:a16="http://schemas.microsoft.com/office/drawing/2014/main" id="{0015C02E-DCA5-4B00-A818-0B28F688DA0B}"/>
              </a:ext>
            </a:extLst>
          </p:cNvPr>
          <p:cNvSpPr/>
          <p:nvPr/>
        </p:nvSpPr>
        <p:spPr>
          <a:xfrm>
            <a:off x="43463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2212;p37">
            <a:extLst>
              <a:ext uri="{FF2B5EF4-FFF2-40B4-BE49-F238E27FC236}">
                <a16:creationId xmlns:a16="http://schemas.microsoft.com/office/drawing/2014/main" id="{44D8EF35-BB4D-4C80-9B5D-FD98927D9272}"/>
              </a:ext>
            </a:extLst>
          </p:cNvPr>
          <p:cNvSpPr/>
          <p:nvPr/>
        </p:nvSpPr>
        <p:spPr>
          <a:xfrm>
            <a:off x="50833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2213;p37">
            <a:extLst>
              <a:ext uri="{FF2B5EF4-FFF2-40B4-BE49-F238E27FC236}">
                <a16:creationId xmlns:a16="http://schemas.microsoft.com/office/drawing/2014/main" id="{70B5E70B-F8AD-4BF4-B4DE-8A0030BCFD7A}"/>
              </a:ext>
            </a:extLst>
          </p:cNvPr>
          <p:cNvSpPr/>
          <p:nvPr/>
        </p:nvSpPr>
        <p:spPr>
          <a:xfrm>
            <a:off x="58204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2214;p37">
            <a:extLst>
              <a:ext uri="{FF2B5EF4-FFF2-40B4-BE49-F238E27FC236}">
                <a16:creationId xmlns:a16="http://schemas.microsoft.com/office/drawing/2014/main" id="{EC4BC1A5-B314-4FED-8E8B-DE6063204F17}"/>
              </a:ext>
            </a:extLst>
          </p:cNvPr>
          <p:cNvSpPr/>
          <p:nvPr/>
        </p:nvSpPr>
        <p:spPr>
          <a:xfrm>
            <a:off x="65574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2215;p37">
            <a:extLst>
              <a:ext uri="{FF2B5EF4-FFF2-40B4-BE49-F238E27FC236}">
                <a16:creationId xmlns:a16="http://schemas.microsoft.com/office/drawing/2014/main" id="{1FF40F19-96D4-41DC-96E2-1C5606B612F8}"/>
              </a:ext>
            </a:extLst>
          </p:cNvPr>
          <p:cNvSpPr/>
          <p:nvPr/>
        </p:nvSpPr>
        <p:spPr>
          <a:xfrm>
            <a:off x="72945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2191;p37">
            <a:hlinkClick r:id="" action="ppaction://noaction"/>
            <a:extLst>
              <a:ext uri="{FF2B5EF4-FFF2-40B4-BE49-F238E27FC236}">
                <a16:creationId xmlns:a16="http://schemas.microsoft.com/office/drawing/2014/main" id="{211579CB-5796-4A5A-BC6B-52321B984B64}"/>
              </a:ext>
            </a:extLst>
          </p:cNvPr>
          <p:cNvSpPr/>
          <p:nvPr/>
        </p:nvSpPr>
        <p:spPr>
          <a:xfrm>
            <a:off x="7520177" y="161924"/>
            <a:ext cx="852298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Thank..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2215;p37">
            <a:extLst>
              <a:ext uri="{FF2B5EF4-FFF2-40B4-BE49-F238E27FC236}">
                <a16:creationId xmlns:a16="http://schemas.microsoft.com/office/drawing/2014/main" id="{56394364-1D34-4260-B7A9-EC7ED48F207F}"/>
              </a:ext>
            </a:extLst>
          </p:cNvPr>
          <p:cNvSpPr/>
          <p:nvPr/>
        </p:nvSpPr>
        <p:spPr>
          <a:xfrm>
            <a:off x="8135948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39"/>
          <p:cNvSpPr/>
          <p:nvPr/>
        </p:nvSpPr>
        <p:spPr>
          <a:xfrm>
            <a:off x="149700" y="481075"/>
            <a:ext cx="8844600" cy="448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2348;p39"/>
          <p:cNvSpPr/>
          <p:nvPr/>
        </p:nvSpPr>
        <p:spPr>
          <a:xfrm>
            <a:off x="892650" y="569575"/>
            <a:ext cx="7701000" cy="271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Pembahasan</a:t>
            </a:r>
            <a:endParaRPr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49" name="Google Shape;2349;p39"/>
          <p:cNvGrpSpPr/>
          <p:nvPr/>
        </p:nvGrpSpPr>
        <p:grpSpPr>
          <a:xfrm rot="10800000">
            <a:off x="251851" y="625909"/>
            <a:ext cx="190812" cy="158839"/>
            <a:chOff x="3360936" y="63413"/>
            <a:chExt cx="489263" cy="407175"/>
          </a:xfrm>
        </p:grpSpPr>
        <p:sp>
          <p:nvSpPr>
            <p:cNvPr id="2350" name="Google Shape;2350;p39"/>
            <p:cNvSpPr/>
            <p:nvPr/>
          </p:nvSpPr>
          <p:spPr>
            <a:xfrm>
              <a:off x="3589008" y="63413"/>
              <a:ext cx="261190" cy="407175"/>
            </a:xfrm>
            <a:custGeom>
              <a:avLst/>
              <a:gdLst/>
              <a:ahLst/>
              <a:cxnLst/>
              <a:rect l="l" t="t" r="r" b="b"/>
              <a:pathLst>
                <a:path w="16573" h="16287" extrusionOk="0">
                  <a:moveTo>
                    <a:pt x="142" y="0"/>
                  </a:moveTo>
                  <a:lnTo>
                    <a:pt x="16573" y="8286"/>
                  </a:lnTo>
                  <a:lnTo>
                    <a:pt x="0" y="16287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351" name="Google Shape;2351;p39"/>
            <p:cNvCxnSpPr/>
            <p:nvPr/>
          </p:nvCxnSpPr>
          <p:spPr>
            <a:xfrm>
              <a:off x="3360936" y="269148"/>
              <a:ext cx="47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52" name="Google Shape;2352;p39"/>
          <p:cNvGrpSpPr/>
          <p:nvPr/>
        </p:nvGrpSpPr>
        <p:grpSpPr>
          <a:xfrm rot="10800000" flipH="1">
            <a:off x="546363" y="625909"/>
            <a:ext cx="190812" cy="158839"/>
            <a:chOff x="3360936" y="63413"/>
            <a:chExt cx="489263" cy="407175"/>
          </a:xfrm>
        </p:grpSpPr>
        <p:sp>
          <p:nvSpPr>
            <p:cNvPr id="2353" name="Google Shape;2353;p39"/>
            <p:cNvSpPr/>
            <p:nvPr/>
          </p:nvSpPr>
          <p:spPr>
            <a:xfrm>
              <a:off x="3589008" y="63413"/>
              <a:ext cx="261190" cy="407175"/>
            </a:xfrm>
            <a:custGeom>
              <a:avLst/>
              <a:gdLst/>
              <a:ahLst/>
              <a:cxnLst/>
              <a:rect l="l" t="t" r="r" b="b"/>
              <a:pathLst>
                <a:path w="16573" h="16287" extrusionOk="0">
                  <a:moveTo>
                    <a:pt x="142" y="0"/>
                  </a:moveTo>
                  <a:lnTo>
                    <a:pt x="16573" y="8286"/>
                  </a:lnTo>
                  <a:lnTo>
                    <a:pt x="0" y="16287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354" name="Google Shape;2354;p39"/>
            <p:cNvCxnSpPr/>
            <p:nvPr/>
          </p:nvCxnSpPr>
          <p:spPr>
            <a:xfrm>
              <a:off x="3360936" y="269148"/>
              <a:ext cx="47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55" name="Google Shape;2355;p39"/>
          <p:cNvSpPr/>
          <p:nvPr/>
        </p:nvSpPr>
        <p:spPr>
          <a:xfrm>
            <a:off x="8636950" y="569575"/>
            <a:ext cx="271500" cy="27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6" name="Google Shape;2356;p39"/>
          <p:cNvSpPr txBox="1">
            <a:spLocks noGrp="1"/>
          </p:cNvSpPr>
          <p:nvPr>
            <p:ph type="title"/>
          </p:nvPr>
        </p:nvSpPr>
        <p:spPr>
          <a:xfrm>
            <a:off x="1200150" y="1506687"/>
            <a:ext cx="3543000" cy="662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Pembahasan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2357" name="Google Shape;2357;p39"/>
          <p:cNvSpPr txBox="1">
            <a:spLocks noGrp="1"/>
          </p:cNvSpPr>
          <p:nvPr>
            <p:ph type="subTitle" idx="1"/>
          </p:nvPr>
        </p:nvSpPr>
        <p:spPr>
          <a:xfrm>
            <a:off x="1281465" y="2224525"/>
            <a:ext cx="3804600" cy="2149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7069FF"/>
              </a:buClr>
              <a:buSzPts val="1400"/>
              <a:buFont typeface="Nunito"/>
              <a:buChar char="●"/>
            </a:pPr>
            <a:r>
              <a:rPr lang="fr-FR" dirty="0" err="1">
                <a:solidFill>
                  <a:schemeClr val="bg2">
                    <a:lumMod val="75000"/>
                  </a:schemeClr>
                </a:solidFill>
              </a:rPr>
              <a:t>Apa</a:t>
            </a: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2">
                    <a:lumMod val="75000"/>
                  </a:schemeClr>
                </a:solidFill>
              </a:rPr>
              <a:t>itu</a:t>
            </a: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 Program </a:t>
            </a:r>
            <a:r>
              <a:rPr lang="fr-FR" dirty="0" err="1">
                <a:solidFill>
                  <a:schemeClr val="bg2">
                    <a:lumMod val="75000"/>
                  </a:schemeClr>
                </a:solidFill>
              </a:rPr>
              <a:t>Konversi</a:t>
            </a: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2">
                    <a:lumMod val="75000"/>
                  </a:schemeClr>
                </a:solidFill>
              </a:rPr>
              <a:t>Waktu</a:t>
            </a:r>
            <a:endParaRPr lang="fr-FR" dirty="0">
              <a:solidFill>
                <a:schemeClr val="bg2">
                  <a:lumMod val="75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7069FF"/>
              </a:buClr>
              <a:buSzPts val="1400"/>
              <a:buFont typeface="Nunito"/>
              <a:buChar char="●"/>
            </a:pPr>
            <a:r>
              <a:rPr lang="fr-FR" dirty="0" err="1">
                <a:solidFill>
                  <a:schemeClr val="bg2">
                    <a:lumMod val="75000"/>
                  </a:schemeClr>
                </a:solidFill>
              </a:rPr>
              <a:t>Manfaat</a:t>
            </a: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 &amp; </a:t>
            </a:r>
            <a:r>
              <a:rPr lang="fr-FR" dirty="0" err="1">
                <a:solidFill>
                  <a:schemeClr val="bg2">
                    <a:lumMod val="75000"/>
                  </a:schemeClr>
                </a:solidFill>
              </a:rPr>
              <a:t>Tujuan</a:t>
            </a:r>
            <a:endParaRPr lang="fr-FR"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7069FF"/>
              </a:buClr>
              <a:buSzPts val="1400"/>
              <a:buFont typeface="Nunito"/>
              <a:buChar char="●"/>
            </a:pPr>
            <a:r>
              <a:rPr lang="fr-FR" dirty="0" err="1">
                <a:solidFill>
                  <a:schemeClr val="bg2">
                    <a:lumMod val="7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Fitur</a:t>
            </a:r>
            <a:r>
              <a:rPr lang="fr-FR" dirty="0">
                <a:solidFill>
                  <a:schemeClr val="bg2">
                    <a:lumMod val="7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program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7069FF"/>
              </a:buClr>
              <a:buSzPts val="1400"/>
              <a:buFont typeface="Nunito"/>
              <a:buChar char="●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Source code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7069FF"/>
              </a:buClr>
              <a:buSzPts val="1400"/>
              <a:buFont typeface="Nunito"/>
              <a:buChar char="●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Output code</a:t>
            </a:r>
            <a:endParaRPr lang="fr-FR" dirty="0">
              <a:solidFill>
                <a:schemeClr val="bg2">
                  <a:lumMod val="75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7069FF"/>
              </a:buClr>
              <a:buSzPts val="1400"/>
              <a:buFont typeface="Nunito"/>
              <a:buChar char="●"/>
            </a:pPr>
            <a:endParaRPr lang="fr-FR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359" name="Google Shape;2359;p39"/>
          <p:cNvCxnSpPr/>
          <p:nvPr/>
        </p:nvCxnSpPr>
        <p:spPr>
          <a:xfrm>
            <a:off x="1281465" y="2114386"/>
            <a:ext cx="7023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1" name="Google Shape;2361;p39"/>
          <p:cNvSpPr/>
          <p:nvPr/>
        </p:nvSpPr>
        <p:spPr>
          <a:xfrm>
            <a:off x="8289200" y="612025"/>
            <a:ext cx="196200" cy="186600"/>
          </a:xfrm>
          <a:prstGeom prst="star5">
            <a:avLst>
              <a:gd name="adj" fmla="val 23618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4803;p81">
            <a:extLst>
              <a:ext uri="{FF2B5EF4-FFF2-40B4-BE49-F238E27FC236}">
                <a16:creationId xmlns:a16="http://schemas.microsoft.com/office/drawing/2014/main" id="{B525284D-186D-4FCC-98A6-5035DB98CF15}"/>
              </a:ext>
            </a:extLst>
          </p:cNvPr>
          <p:cNvGrpSpPr/>
          <p:nvPr/>
        </p:nvGrpSpPr>
        <p:grpSpPr>
          <a:xfrm rot="621150">
            <a:off x="6489041" y="2744431"/>
            <a:ext cx="1899844" cy="1246255"/>
            <a:chOff x="4736150" y="715275"/>
            <a:chExt cx="1899884" cy="1246282"/>
          </a:xfrm>
        </p:grpSpPr>
        <p:sp>
          <p:nvSpPr>
            <p:cNvPr id="66" name="Google Shape;4804;p81">
              <a:extLst>
                <a:ext uri="{FF2B5EF4-FFF2-40B4-BE49-F238E27FC236}">
                  <a16:creationId xmlns:a16="http://schemas.microsoft.com/office/drawing/2014/main" id="{C5C6E03D-3C50-4019-8827-B97E130E7618}"/>
                </a:ext>
              </a:extLst>
            </p:cNvPr>
            <p:cNvSpPr/>
            <p:nvPr/>
          </p:nvSpPr>
          <p:spPr>
            <a:xfrm>
              <a:off x="4736150" y="715275"/>
              <a:ext cx="1899884" cy="1246282"/>
            </a:xfrm>
            <a:custGeom>
              <a:avLst/>
              <a:gdLst/>
              <a:ahLst/>
              <a:cxnLst/>
              <a:rect l="l" t="t" r="r" b="b"/>
              <a:pathLst>
                <a:path w="39012" h="25591" extrusionOk="0">
                  <a:moveTo>
                    <a:pt x="25471" y="11459"/>
                  </a:moveTo>
                  <a:lnTo>
                    <a:pt x="23930" y="13574"/>
                  </a:lnTo>
                  <a:cubicBezTo>
                    <a:pt x="23938" y="13526"/>
                    <a:pt x="23946" y="13478"/>
                    <a:pt x="23946" y="13430"/>
                  </a:cubicBezTo>
                  <a:cubicBezTo>
                    <a:pt x="23954" y="13382"/>
                    <a:pt x="23954" y="13310"/>
                    <a:pt x="23954" y="13254"/>
                  </a:cubicBezTo>
                  <a:lnTo>
                    <a:pt x="23954" y="13031"/>
                  </a:lnTo>
                  <a:cubicBezTo>
                    <a:pt x="23962" y="12808"/>
                    <a:pt x="23946" y="12592"/>
                    <a:pt x="23907" y="12369"/>
                  </a:cubicBezTo>
                  <a:cubicBezTo>
                    <a:pt x="23891" y="12273"/>
                    <a:pt x="23867" y="12185"/>
                    <a:pt x="23835" y="12089"/>
                  </a:cubicBezTo>
                  <a:lnTo>
                    <a:pt x="23915" y="12089"/>
                  </a:lnTo>
                  <a:cubicBezTo>
                    <a:pt x="24058" y="12089"/>
                    <a:pt x="24202" y="12073"/>
                    <a:pt x="24345" y="12049"/>
                  </a:cubicBezTo>
                  <a:cubicBezTo>
                    <a:pt x="24760" y="11962"/>
                    <a:pt x="25151" y="11754"/>
                    <a:pt x="25471" y="11459"/>
                  </a:cubicBezTo>
                  <a:close/>
                  <a:moveTo>
                    <a:pt x="35939" y="1"/>
                  </a:moveTo>
                  <a:cubicBezTo>
                    <a:pt x="35868" y="1"/>
                    <a:pt x="35788" y="1"/>
                    <a:pt x="35716" y="9"/>
                  </a:cubicBezTo>
                  <a:lnTo>
                    <a:pt x="35724" y="9"/>
                  </a:lnTo>
                  <a:cubicBezTo>
                    <a:pt x="35652" y="9"/>
                    <a:pt x="35580" y="17"/>
                    <a:pt x="35509" y="33"/>
                  </a:cubicBezTo>
                  <a:cubicBezTo>
                    <a:pt x="34304" y="192"/>
                    <a:pt x="33266" y="982"/>
                    <a:pt x="32476" y="1860"/>
                  </a:cubicBezTo>
                  <a:cubicBezTo>
                    <a:pt x="31998" y="2394"/>
                    <a:pt x="31575" y="2969"/>
                    <a:pt x="31208" y="3575"/>
                  </a:cubicBezTo>
                  <a:lnTo>
                    <a:pt x="26021" y="10709"/>
                  </a:lnTo>
                  <a:cubicBezTo>
                    <a:pt x="26061" y="10621"/>
                    <a:pt x="26101" y="10533"/>
                    <a:pt x="26133" y="10438"/>
                  </a:cubicBezTo>
                  <a:cubicBezTo>
                    <a:pt x="26205" y="10246"/>
                    <a:pt x="26252" y="10047"/>
                    <a:pt x="26284" y="9847"/>
                  </a:cubicBezTo>
                  <a:cubicBezTo>
                    <a:pt x="26292" y="9759"/>
                    <a:pt x="26308" y="9680"/>
                    <a:pt x="26316" y="9608"/>
                  </a:cubicBezTo>
                  <a:lnTo>
                    <a:pt x="26316" y="9560"/>
                  </a:lnTo>
                  <a:cubicBezTo>
                    <a:pt x="26332" y="9416"/>
                    <a:pt x="26348" y="9265"/>
                    <a:pt x="26356" y="9113"/>
                  </a:cubicBezTo>
                  <a:cubicBezTo>
                    <a:pt x="26372" y="9009"/>
                    <a:pt x="26380" y="8898"/>
                    <a:pt x="26388" y="8794"/>
                  </a:cubicBezTo>
                  <a:cubicBezTo>
                    <a:pt x="26388" y="8778"/>
                    <a:pt x="26388" y="8754"/>
                    <a:pt x="26396" y="8738"/>
                  </a:cubicBezTo>
                  <a:lnTo>
                    <a:pt x="26460" y="7988"/>
                  </a:lnTo>
                  <a:cubicBezTo>
                    <a:pt x="26492" y="7661"/>
                    <a:pt x="26532" y="7326"/>
                    <a:pt x="26572" y="6991"/>
                  </a:cubicBezTo>
                  <a:cubicBezTo>
                    <a:pt x="26883" y="6895"/>
                    <a:pt x="27162" y="6743"/>
                    <a:pt x="27409" y="6536"/>
                  </a:cubicBezTo>
                  <a:cubicBezTo>
                    <a:pt x="27848" y="6169"/>
                    <a:pt x="28144" y="5650"/>
                    <a:pt x="28223" y="5076"/>
                  </a:cubicBezTo>
                  <a:cubicBezTo>
                    <a:pt x="28263" y="4812"/>
                    <a:pt x="28255" y="4541"/>
                    <a:pt x="28184" y="4278"/>
                  </a:cubicBezTo>
                  <a:cubicBezTo>
                    <a:pt x="28072" y="3839"/>
                    <a:pt x="27848" y="3448"/>
                    <a:pt x="27537" y="3129"/>
                  </a:cubicBezTo>
                  <a:cubicBezTo>
                    <a:pt x="27322" y="2913"/>
                    <a:pt x="27074" y="2738"/>
                    <a:pt x="26803" y="2602"/>
                  </a:cubicBezTo>
                  <a:cubicBezTo>
                    <a:pt x="26580" y="2490"/>
                    <a:pt x="26340" y="2410"/>
                    <a:pt x="26093" y="2355"/>
                  </a:cubicBezTo>
                  <a:cubicBezTo>
                    <a:pt x="25957" y="2323"/>
                    <a:pt x="25830" y="2299"/>
                    <a:pt x="25710" y="2283"/>
                  </a:cubicBezTo>
                  <a:lnTo>
                    <a:pt x="25654" y="2275"/>
                  </a:lnTo>
                  <a:cubicBezTo>
                    <a:pt x="25524" y="2262"/>
                    <a:pt x="25399" y="2249"/>
                    <a:pt x="25270" y="2249"/>
                  </a:cubicBezTo>
                  <a:cubicBezTo>
                    <a:pt x="25242" y="2249"/>
                    <a:pt x="25213" y="2249"/>
                    <a:pt x="25183" y="2251"/>
                  </a:cubicBezTo>
                  <a:cubicBezTo>
                    <a:pt x="25087" y="2251"/>
                    <a:pt x="24992" y="2251"/>
                    <a:pt x="24904" y="2259"/>
                  </a:cubicBezTo>
                  <a:cubicBezTo>
                    <a:pt x="24808" y="2267"/>
                    <a:pt x="24704" y="2275"/>
                    <a:pt x="24601" y="2275"/>
                  </a:cubicBezTo>
                  <a:cubicBezTo>
                    <a:pt x="24537" y="2275"/>
                    <a:pt x="24473" y="2283"/>
                    <a:pt x="24401" y="2299"/>
                  </a:cubicBezTo>
                  <a:cubicBezTo>
                    <a:pt x="24170" y="2331"/>
                    <a:pt x="23946" y="2363"/>
                    <a:pt x="23715" y="2394"/>
                  </a:cubicBezTo>
                  <a:cubicBezTo>
                    <a:pt x="23476" y="2434"/>
                    <a:pt x="23228" y="2482"/>
                    <a:pt x="22981" y="2530"/>
                  </a:cubicBezTo>
                  <a:cubicBezTo>
                    <a:pt x="22853" y="2554"/>
                    <a:pt x="22726" y="2586"/>
                    <a:pt x="22598" y="2618"/>
                  </a:cubicBezTo>
                  <a:cubicBezTo>
                    <a:pt x="22566" y="2626"/>
                    <a:pt x="22534" y="2626"/>
                    <a:pt x="22502" y="2634"/>
                  </a:cubicBezTo>
                  <a:lnTo>
                    <a:pt x="22398" y="2650"/>
                  </a:lnTo>
                  <a:cubicBezTo>
                    <a:pt x="22247" y="2682"/>
                    <a:pt x="22095" y="2722"/>
                    <a:pt x="21952" y="2769"/>
                  </a:cubicBezTo>
                  <a:cubicBezTo>
                    <a:pt x="21864" y="2698"/>
                    <a:pt x="21768" y="2634"/>
                    <a:pt x="21672" y="2578"/>
                  </a:cubicBezTo>
                  <a:cubicBezTo>
                    <a:pt x="21249" y="2323"/>
                    <a:pt x="20763" y="2187"/>
                    <a:pt x="20268" y="2187"/>
                  </a:cubicBezTo>
                  <a:cubicBezTo>
                    <a:pt x="20188" y="2187"/>
                    <a:pt x="20116" y="2195"/>
                    <a:pt x="20045" y="2203"/>
                  </a:cubicBezTo>
                  <a:cubicBezTo>
                    <a:pt x="19558" y="2251"/>
                    <a:pt x="19087" y="2426"/>
                    <a:pt x="18688" y="2698"/>
                  </a:cubicBezTo>
                  <a:cubicBezTo>
                    <a:pt x="18568" y="2777"/>
                    <a:pt x="18465" y="2865"/>
                    <a:pt x="18361" y="2961"/>
                  </a:cubicBezTo>
                  <a:cubicBezTo>
                    <a:pt x="18337" y="2937"/>
                    <a:pt x="18321" y="2921"/>
                    <a:pt x="18297" y="2897"/>
                  </a:cubicBezTo>
                  <a:cubicBezTo>
                    <a:pt x="18074" y="2690"/>
                    <a:pt x="17810" y="2522"/>
                    <a:pt x="17523" y="2410"/>
                  </a:cubicBezTo>
                  <a:cubicBezTo>
                    <a:pt x="17276" y="2315"/>
                    <a:pt x="17020" y="2251"/>
                    <a:pt x="16765" y="2235"/>
                  </a:cubicBezTo>
                  <a:cubicBezTo>
                    <a:pt x="16534" y="2211"/>
                    <a:pt x="16302" y="2203"/>
                    <a:pt x="16071" y="2203"/>
                  </a:cubicBezTo>
                  <a:cubicBezTo>
                    <a:pt x="15951" y="2203"/>
                    <a:pt x="15831" y="2203"/>
                    <a:pt x="15704" y="2211"/>
                  </a:cubicBezTo>
                  <a:cubicBezTo>
                    <a:pt x="15321" y="2235"/>
                    <a:pt x="14946" y="2283"/>
                    <a:pt x="14571" y="2355"/>
                  </a:cubicBezTo>
                  <a:cubicBezTo>
                    <a:pt x="14515" y="2363"/>
                    <a:pt x="14459" y="2378"/>
                    <a:pt x="14403" y="2394"/>
                  </a:cubicBezTo>
                  <a:lnTo>
                    <a:pt x="14124" y="2474"/>
                  </a:lnTo>
                  <a:cubicBezTo>
                    <a:pt x="13940" y="2530"/>
                    <a:pt x="13773" y="2594"/>
                    <a:pt x="13597" y="2674"/>
                  </a:cubicBezTo>
                  <a:cubicBezTo>
                    <a:pt x="13406" y="2769"/>
                    <a:pt x="13230" y="2881"/>
                    <a:pt x="13055" y="3009"/>
                  </a:cubicBezTo>
                  <a:cubicBezTo>
                    <a:pt x="12959" y="2921"/>
                    <a:pt x="12847" y="2833"/>
                    <a:pt x="12743" y="2761"/>
                  </a:cubicBezTo>
                  <a:cubicBezTo>
                    <a:pt x="12504" y="2610"/>
                    <a:pt x="12249" y="2490"/>
                    <a:pt x="11985" y="2402"/>
                  </a:cubicBezTo>
                  <a:cubicBezTo>
                    <a:pt x="11770" y="2331"/>
                    <a:pt x="11554" y="2283"/>
                    <a:pt x="11339" y="2251"/>
                  </a:cubicBezTo>
                  <a:cubicBezTo>
                    <a:pt x="11155" y="2227"/>
                    <a:pt x="10972" y="2203"/>
                    <a:pt x="10796" y="2203"/>
                  </a:cubicBezTo>
                  <a:cubicBezTo>
                    <a:pt x="10653" y="2203"/>
                    <a:pt x="10517" y="2195"/>
                    <a:pt x="10381" y="2195"/>
                  </a:cubicBezTo>
                  <a:lnTo>
                    <a:pt x="10262" y="2195"/>
                  </a:lnTo>
                  <a:cubicBezTo>
                    <a:pt x="10150" y="2195"/>
                    <a:pt x="10030" y="2211"/>
                    <a:pt x="9919" y="2219"/>
                  </a:cubicBezTo>
                  <a:lnTo>
                    <a:pt x="9631" y="2243"/>
                  </a:lnTo>
                  <a:cubicBezTo>
                    <a:pt x="9607" y="2243"/>
                    <a:pt x="9576" y="2243"/>
                    <a:pt x="9552" y="2251"/>
                  </a:cubicBezTo>
                  <a:cubicBezTo>
                    <a:pt x="9440" y="2267"/>
                    <a:pt x="9336" y="2283"/>
                    <a:pt x="9224" y="2299"/>
                  </a:cubicBezTo>
                  <a:cubicBezTo>
                    <a:pt x="9049" y="2331"/>
                    <a:pt x="8865" y="2371"/>
                    <a:pt x="8698" y="2426"/>
                  </a:cubicBezTo>
                  <a:cubicBezTo>
                    <a:pt x="8458" y="2498"/>
                    <a:pt x="8227" y="2602"/>
                    <a:pt x="8012" y="2730"/>
                  </a:cubicBezTo>
                  <a:lnTo>
                    <a:pt x="7972" y="2754"/>
                  </a:lnTo>
                  <a:cubicBezTo>
                    <a:pt x="7732" y="2618"/>
                    <a:pt x="7485" y="2506"/>
                    <a:pt x="7230" y="2410"/>
                  </a:cubicBezTo>
                  <a:cubicBezTo>
                    <a:pt x="6775" y="2259"/>
                    <a:pt x="6304" y="2179"/>
                    <a:pt x="5833" y="2179"/>
                  </a:cubicBezTo>
                  <a:lnTo>
                    <a:pt x="5761" y="2179"/>
                  </a:lnTo>
                  <a:cubicBezTo>
                    <a:pt x="5362" y="2179"/>
                    <a:pt x="4979" y="2243"/>
                    <a:pt x="4612" y="2378"/>
                  </a:cubicBezTo>
                  <a:cubicBezTo>
                    <a:pt x="4301" y="2490"/>
                    <a:pt x="4006" y="2642"/>
                    <a:pt x="3735" y="2825"/>
                  </a:cubicBezTo>
                  <a:cubicBezTo>
                    <a:pt x="3479" y="3001"/>
                    <a:pt x="3248" y="3200"/>
                    <a:pt x="3040" y="3424"/>
                  </a:cubicBezTo>
                  <a:cubicBezTo>
                    <a:pt x="2873" y="3599"/>
                    <a:pt x="2721" y="3783"/>
                    <a:pt x="2578" y="3974"/>
                  </a:cubicBezTo>
                  <a:cubicBezTo>
                    <a:pt x="2282" y="4357"/>
                    <a:pt x="2035" y="4772"/>
                    <a:pt x="1844" y="5211"/>
                  </a:cubicBezTo>
                  <a:cubicBezTo>
                    <a:pt x="1628" y="5698"/>
                    <a:pt x="1492" y="6209"/>
                    <a:pt x="1429" y="6735"/>
                  </a:cubicBezTo>
                  <a:cubicBezTo>
                    <a:pt x="1365" y="7334"/>
                    <a:pt x="1413" y="7932"/>
                    <a:pt x="1564" y="8507"/>
                  </a:cubicBezTo>
                  <a:cubicBezTo>
                    <a:pt x="1764" y="9257"/>
                    <a:pt x="2107" y="9959"/>
                    <a:pt x="2578" y="10581"/>
                  </a:cubicBezTo>
                  <a:cubicBezTo>
                    <a:pt x="2785" y="10845"/>
                    <a:pt x="3016" y="11084"/>
                    <a:pt x="3280" y="11291"/>
                  </a:cubicBezTo>
                  <a:cubicBezTo>
                    <a:pt x="3344" y="11339"/>
                    <a:pt x="3407" y="11387"/>
                    <a:pt x="3479" y="11435"/>
                  </a:cubicBezTo>
                  <a:cubicBezTo>
                    <a:pt x="3439" y="11507"/>
                    <a:pt x="3400" y="11571"/>
                    <a:pt x="3368" y="11643"/>
                  </a:cubicBezTo>
                  <a:cubicBezTo>
                    <a:pt x="3248" y="11906"/>
                    <a:pt x="3168" y="12185"/>
                    <a:pt x="3144" y="12464"/>
                  </a:cubicBezTo>
                  <a:cubicBezTo>
                    <a:pt x="3104" y="12768"/>
                    <a:pt x="3120" y="13079"/>
                    <a:pt x="3200" y="13374"/>
                  </a:cubicBezTo>
                  <a:lnTo>
                    <a:pt x="3160" y="13382"/>
                  </a:lnTo>
                  <a:cubicBezTo>
                    <a:pt x="2897" y="13438"/>
                    <a:pt x="2641" y="13542"/>
                    <a:pt x="2410" y="13685"/>
                  </a:cubicBezTo>
                  <a:cubicBezTo>
                    <a:pt x="2123" y="13853"/>
                    <a:pt x="1875" y="14092"/>
                    <a:pt x="1684" y="14364"/>
                  </a:cubicBezTo>
                  <a:cubicBezTo>
                    <a:pt x="1429" y="14739"/>
                    <a:pt x="1293" y="15185"/>
                    <a:pt x="1293" y="15632"/>
                  </a:cubicBezTo>
                  <a:lnTo>
                    <a:pt x="1293" y="15848"/>
                  </a:lnTo>
                  <a:cubicBezTo>
                    <a:pt x="1301" y="16047"/>
                    <a:pt x="1341" y="16247"/>
                    <a:pt x="1397" y="16438"/>
                  </a:cubicBezTo>
                  <a:cubicBezTo>
                    <a:pt x="1492" y="16829"/>
                    <a:pt x="1604" y="17204"/>
                    <a:pt x="1740" y="17579"/>
                  </a:cubicBezTo>
                  <a:cubicBezTo>
                    <a:pt x="1891" y="17986"/>
                    <a:pt x="2067" y="18385"/>
                    <a:pt x="2274" y="18768"/>
                  </a:cubicBezTo>
                  <a:cubicBezTo>
                    <a:pt x="2290" y="18800"/>
                    <a:pt x="2306" y="18832"/>
                    <a:pt x="2322" y="18864"/>
                  </a:cubicBezTo>
                  <a:cubicBezTo>
                    <a:pt x="2434" y="19047"/>
                    <a:pt x="2554" y="19231"/>
                    <a:pt x="2681" y="19414"/>
                  </a:cubicBezTo>
                  <a:cubicBezTo>
                    <a:pt x="2777" y="19542"/>
                    <a:pt x="2881" y="19670"/>
                    <a:pt x="2985" y="19797"/>
                  </a:cubicBezTo>
                  <a:cubicBezTo>
                    <a:pt x="2498" y="20037"/>
                    <a:pt x="2027" y="20324"/>
                    <a:pt x="1588" y="20659"/>
                  </a:cubicBezTo>
                  <a:cubicBezTo>
                    <a:pt x="0" y="21832"/>
                    <a:pt x="822" y="24362"/>
                    <a:pt x="2809" y="24370"/>
                  </a:cubicBezTo>
                  <a:cubicBezTo>
                    <a:pt x="3200" y="24362"/>
                    <a:pt x="3591" y="24250"/>
                    <a:pt x="3926" y="24035"/>
                  </a:cubicBezTo>
                  <a:cubicBezTo>
                    <a:pt x="4389" y="23731"/>
                    <a:pt x="4900" y="23516"/>
                    <a:pt x="5434" y="23404"/>
                  </a:cubicBezTo>
                  <a:cubicBezTo>
                    <a:pt x="5817" y="23324"/>
                    <a:pt x="6216" y="23284"/>
                    <a:pt x="6615" y="23284"/>
                  </a:cubicBezTo>
                  <a:cubicBezTo>
                    <a:pt x="6799" y="23284"/>
                    <a:pt x="6998" y="23292"/>
                    <a:pt x="7214" y="23308"/>
                  </a:cubicBezTo>
                  <a:cubicBezTo>
                    <a:pt x="8618" y="23412"/>
                    <a:pt x="10110" y="23851"/>
                    <a:pt x="11427" y="24242"/>
                  </a:cubicBezTo>
                  <a:cubicBezTo>
                    <a:pt x="11722" y="24330"/>
                    <a:pt x="12033" y="24418"/>
                    <a:pt x="12336" y="24513"/>
                  </a:cubicBezTo>
                  <a:cubicBezTo>
                    <a:pt x="13629" y="24912"/>
                    <a:pt x="14970" y="25319"/>
                    <a:pt x="16454" y="25487"/>
                  </a:cubicBezTo>
                  <a:cubicBezTo>
                    <a:pt x="16988" y="25551"/>
                    <a:pt x="17539" y="25583"/>
                    <a:pt x="18082" y="25590"/>
                  </a:cubicBezTo>
                  <a:cubicBezTo>
                    <a:pt x="18512" y="25590"/>
                    <a:pt x="18935" y="25567"/>
                    <a:pt x="19358" y="25519"/>
                  </a:cubicBezTo>
                  <a:cubicBezTo>
                    <a:pt x="20420" y="25407"/>
                    <a:pt x="21449" y="25096"/>
                    <a:pt x="22398" y="24617"/>
                  </a:cubicBezTo>
                  <a:cubicBezTo>
                    <a:pt x="22654" y="24489"/>
                    <a:pt x="22869" y="24314"/>
                    <a:pt x="23053" y="24090"/>
                  </a:cubicBezTo>
                  <a:lnTo>
                    <a:pt x="24290" y="23053"/>
                  </a:lnTo>
                  <a:lnTo>
                    <a:pt x="27034" y="20715"/>
                  </a:lnTo>
                  <a:cubicBezTo>
                    <a:pt x="27090" y="20675"/>
                    <a:pt x="27138" y="20627"/>
                    <a:pt x="27186" y="20571"/>
                  </a:cubicBezTo>
                  <a:lnTo>
                    <a:pt x="27226" y="20532"/>
                  </a:lnTo>
                  <a:cubicBezTo>
                    <a:pt x="27258" y="20492"/>
                    <a:pt x="27290" y="20452"/>
                    <a:pt x="27322" y="20412"/>
                  </a:cubicBezTo>
                  <a:lnTo>
                    <a:pt x="27346" y="20388"/>
                  </a:lnTo>
                  <a:lnTo>
                    <a:pt x="36019" y="8802"/>
                  </a:lnTo>
                  <a:lnTo>
                    <a:pt x="36450" y="8235"/>
                  </a:lnTo>
                  <a:lnTo>
                    <a:pt x="37065" y="7413"/>
                  </a:lnTo>
                  <a:lnTo>
                    <a:pt x="37144" y="7310"/>
                  </a:lnTo>
                  <a:cubicBezTo>
                    <a:pt x="37591" y="6759"/>
                    <a:pt x="37990" y="6161"/>
                    <a:pt x="38317" y="5530"/>
                  </a:cubicBezTo>
                  <a:cubicBezTo>
                    <a:pt x="38421" y="5339"/>
                    <a:pt x="38501" y="5155"/>
                    <a:pt x="38573" y="4980"/>
                  </a:cubicBezTo>
                  <a:cubicBezTo>
                    <a:pt x="38716" y="4653"/>
                    <a:pt x="38828" y="4309"/>
                    <a:pt x="38900" y="3958"/>
                  </a:cubicBezTo>
                  <a:cubicBezTo>
                    <a:pt x="38908" y="3950"/>
                    <a:pt x="38908" y="3942"/>
                    <a:pt x="38900" y="3942"/>
                  </a:cubicBezTo>
                  <a:cubicBezTo>
                    <a:pt x="38972" y="3639"/>
                    <a:pt x="39004" y="3328"/>
                    <a:pt x="39012" y="3017"/>
                  </a:cubicBezTo>
                  <a:lnTo>
                    <a:pt x="39012" y="3001"/>
                  </a:lnTo>
                  <a:cubicBezTo>
                    <a:pt x="39012" y="2841"/>
                    <a:pt x="39004" y="2682"/>
                    <a:pt x="38988" y="2522"/>
                  </a:cubicBezTo>
                  <a:cubicBezTo>
                    <a:pt x="38980" y="2442"/>
                    <a:pt x="38964" y="2378"/>
                    <a:pt x="38948" y="2315"/>
                  </a:cubicBezTo>
                  <a:cubicBezTo>
                    <a:pt x="38748" y="1429"/>
                    <a:pt x="38142" y="679"/>
                    <a:pt x="37320" y="312"/>
                  </a:cubicBezTo>
                  <a:cubicBezTo>
                    <a:pt x="36889" y="104"/>
                    <a:pt x="36418" y="1"/>
                    <a:pt x="35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805;p81">
              <a:extLst>
                <a:ext uri="{FF2B5EF4-FFF2-40B4-BE49-F238E27FC236}">
                  <a16:creationId xmlns:a16="http://schemas.microsoft.com/office/drawing/2014/main" id="{6C0E6189-FCB0-41F6-A359-F7F705B5FF2B}"/>
                </a:ext>
              </a:extLst>
            </p:cNvPr>
            <p:cNvSpPr/>
            <p:nvPr/>
          </p:nvSpPr>
          <p:spPr>
            <a:xfrm>
              <a:off x="5781455" y="814235"/>
              <a:ext cx="809881" cy="1010915"/>
            </a:xfrm>
            <a:custGeom>
              <a:avLst/>
              <a:gdLst/>
              <a:ahLst/>
              <a:cxnLst/>
              <a:rect l="l" t="t" r="r" b="b"/>
              <a:pathLst>
                <a:path w="16630" h="20758" extrusionOk="0">
                  <a:moveTo>
                    <a:pt x="14480" y="0"/>
                  </a:moveTo>
                  <a:cubicBezTo>
                    <a:pt x="12981" y="0"/>
                    <a:pt x="11435" y="2668"/>
                    <a:pt x="11435" y="2668"/>
                  </a:cubicBezTo>
                  <a:lnTo>
                    <a:pt x="1940" y="15715"/>
                  </a:lnTo>
                  <a:lnTo>
                    <a:pt x="1" y="20758"/>
                  </a:lnTo>
                  <a:lnTo>
                    <a:pt x="4262" y="17143"/>
                  </a:lnTo>
                  <a:lnTo>
                    <a:pt x="14084" y="4033"/>
                  </a:lnTo>
                  <a:cubicBezTo>
                    <a:pt x="14084" y="4033"/>
                    <a:pt x="16630" y="881"/>
                    <a:pt x="14994" y="115"/>
                  </a:cubicBezTo>
                  <a:cubicBezTo>
                    <a:pt x="14825" y="36"/>
                    <a:pt x="14653" y="0"/>
                    <a:pt x="144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806;p81">
              <a:extLst>
                <a:ext uri="{FF2B5EF4-FFF2-40B4-BE49-F238E27FC236}">
                  <a16:creationId xmlns:a16="http://schemas.microsoft.com/office/drawing/2014/main" id="{DE64DE6A-5655-4B49-8F84-517C88A6BF68}"/>
                </a:ext>
              </a:extLst>
            </p:cNvPr>
            <p:cNvSpPr/>
            <p:nvPr/>
          </p:nvSpPr>
          <p:spPr>
            <a:xfrm>
              <a:off x="5899213" y="962821"/>
              <a:ext cx="531658" cy="697579"/>
            </a:xfrm>
            <a:custGeom>
              <a:avLst/>
              <a:gdLst/>
              <a:ahLst/>
              <a:cxnLst/>
              <a:rect l="l" t="t" r="r" b="b"/>
              <a:pathLst>
                <a:path w="10917" h="14324" extrusionOk="0">
                  <a:moveTo>
                    <a:pt x="10446" y="0"/>
                  </a:moveTo>
                  <a:lnTo>
                    <a:pt x="1" y="13462"/>
                  </a:lnTo>
                  <a:lnTo>
                    <a:pt x="639" y="14323"/>
                  </a:lnTo>
                  <a:lnTo>
                    <a:pt x="10916" y="264"/>
                  </a:lnTo>
                  <a:lnTo>
                    <a:pt x="104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807;p81">
              <a:extLst>
                <a:ext uri="{FF2B5EF4-FFF2-40B4-BE49-F238E27FC236}">
                  <a16:creationId xmlns:a16="http://schemas.microsoft.com/office/drawing/2014/main" id="{6BF1963C-39B2-4164-AC55-2D7055661349}"/>
                </a:ext>
              </a:extLst>
            </p:cNvPr>
            <p:cNvSpPr/>
            <p:nvPr/>
          </p:nvSpPr>
          <p:spPr>
            <a:xfrm>
              <a:off x="6340292" y="814089"/>
              <a:ext cx="251048" cy="202787"/>
            </a:xfrm>
            <a:custGeom>
              <a:avLst/>
              <a:gdLst/>
              <a:ahLst/>
              <a:cxnLst/>
              <a:rect l="l" t="t" r="r" b="b"/>
              <a:pathLst>
                <a:path w="5155" h="4164" extrusionOk="0">
                  <a:moveTo>
                    <a:pt x="2998" y="1"/>
                  </a:moveTo>
                  <a:cubicBezTo>
                    <a:pt x="1640" y="1"/>
                    <a:pt x="248" y="2182"/>
                    <a:pt x="0" y="2592"/>
                  </a:cubicBezTo>
                  <a:lnTo>
                    <a:pt x="2506" y="4164"/>
                  </a:lnTo>
                  <a:lnTo>
                    <a:pt x="2609" y="4028"/>
                  </a:lnTo>
                  <a:cubicBezTo>
                    <a:pt x="2609" y="4028"/>
                    <a:pt x="5155" y="884"/>
                    <a:pt x="3519" y="118"/>
                  </a:cubicBezTo>
                  <a:cubicBezTo>
                    <a:pt x="3348" y="37"/>
                    <a:pt x="3173" y="1"/>
                    <a:pt x="29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808;p81">
              <a:extLst>
                <a:ext uri="{FF2B5EF4-FFF2-40B4-BE49-F238E27FC236}">
                  <a16:creationId xmlns:a16="http://schemas.microsoft.com/office/drawing/2014/main" id="{EE5C7FCC-868D-408B-8405-69AAEDFBB970}"/>
                </a:ext>
              </a:extLst>
            </p:cNvPr>
            <p:cNvSpPr/>
            <p:nvPr/>
          </p:nvSpPr>
          <p:spPr>
            <a:xfrm>
              <a:off x="5781455" y="1579518"/>
              <a:ext cx="207559" cy="245253"/>
            </a:xfrm>
            <a:custGeom>
              <a:avLst/>
              <a:gdLst/>
              <a:ahLst/>
              <a:cxnLst/>
              <a:rect l="l" t="t" r="r" b="b"/>
              <a:pathLst>
                <a:path w="4262" h="5036" extrusionOk="0">
                  <a:moveTo>
                    <a:pt x="1940" y="1"/>
                  </a:moveTo>
                  <a:lnTo>
                    <a:pt x="1" y="5036"/>
                  </a:lnTo>
                  <a:lnTo>
                    <a:pt x="4262" y="1421"/>
                  </a:lnTo>
                  <a:cubicBezTo>
                    <a:pt x="3703" y="448"/>
                    <a:pt x="2762" y="73"/>
                    <a:pt x="1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809;p81">
              <a:extLst>
                <a:ext uri="{FF2B5EF4-FFF2-40B4-BE49-F238E27FC236}">
                  <a16:creationId xmlns:a16="http://schemas.microsoft.com/office/drawing/2014/main" id="{575059EE-953E-4DC9-B852-0BC73A279B43}"/>
                </a:ext>
              </a:extLst>
            </p:cNvPr>
            <p:cNvSpPr/>
            <p:nvPr/>
          </p:nvSpPr>
          <p:spPr>
            <a:xfrm>
              <a:off x="6330942" y="902968"/>
              <a:ext cx="151214" cy="139185"/>
            </a:xfrm>
            <a:custGeom>
              <a:avLst/>
              <a:gdLst/>
              <a:ahLst/>
              <a:cxnLst/>
              <a:rect l="l" t="t" r="r" b="b"/>
              <a:pathLst>
                <a:path w="3105" h="2858" extrusionOk="0">
                  <a:moveTo>
                    <a:pt x="711" y="1"/>
                  </a:moveTo>
                  <a:cubicBezTo>
                    <a:pt x="511" y="264"/>
                    <a:pt x="320" y="543"/>
                    <a:pt x="152" y="839"/>
                  </a:cubicBezTo>
                  <a:lnTo>
                    <a:pt x="1" y="1046"/>
                  </a:lnTo>
                  <a:cubicBezTo>
                    <a:pt x="671" y="1573"/>
                    <a:pt x="1509" y="2243"/>
                    <a:pt x="2307" y="2857"/>
                  </a:cubicBezTo>
                  <a:lnTo>
                    <a:pt x="2801" y="2203"/>
                  </a:lnTo>
                  <a:cubicBezTo>
                    <a:pt x="2801" y="2203"/>
                    <a:pt x="2929" y="2043"/>
                    <a:pt x="3105" y="1796"/>
                  </a:cubicBezTo>
                  <a:cubicBezTo>
                    <a:pt x="2379" y="1110"/>
                    <a:pt x="1573" y="503"/>
                    <a:pt x="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810;p81">
              <a:extLst>
                <a:ext uri="{FF2B5EF4-FFF2-40B4-BE49-F238E27FC236}">
                  <a16:creationId xmlns:a16="http://schemas.microsoft.com/office/drawing/2014/main" id="{C535C447-4D9C-4CAC-BBD9-4DEAB899D927}"/>
                </a:ext>
              </a:extLst>
            </p:cNvPr>
            <p:cNvSpPr/>
            <p:nvPr/>
          </p:nvSpPr>
          <p:spPr>
            <a:xfrm>
              <a:off x="6292858" y="953860"/>
              <a:ext cx="150434" cy="131052"/>
            </a:xfrm>
            <a:custGeom>
              <a:avLst/>
              <a:gdLst/>
              <a:ahLst/>
              <a:cxnLst/>
              <a:rect l="l" t="t" r="r" b="b"/>
              <a:pathLst>
                <a:path w="3089" h="2691" extrusionOk="0">
                  <a:moveTo>
                    <a:pt x="783" y="1"/>
                  </a:moveTo>
                  <a:lnTo>
                    <a:pt x="1" y="1078"/>
                  </a:lnTo>
                  <a:cubicBezTo>
                    <a:pt x="839" y="1573"/>
                    <a:pt x="1652" y="2108"/>
                    <a:pt x="2442" y="2690"/>
                  </a:cubicBezTo>
                  <a:lnTo>
                    <a:pt x="3089" y="1820"/>
                  </a:lnTo>
                  <a:cubicBezTo>
                    <a:pt x="2291" y="1206"/>
                    <a:pt x="1453" y="536"/>
                    <a:pt x="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811;p81">
              <a:extLst>
                <a:ext uri="{FF2B5EF4-FFF2-40B4-BE49-F238E27FC236}">
                  <a16:creationId xmlns:a16="http://schemas.microsoft.com/office/drawing/2014/main" id="{21F72FF5-8F4B-4B1A-BFAE-4F09B2149AC2}"/>
                </a:ext>
              </a:extLst>
            </p:cNvPr>
            <p:cNvSpPr/>
            <p:nvPr/>
          </p:nvSpPr>
          <p:spPr>
            <a:xfrm>
              <a:off x="5781455" y="1617991"/>
              <a:ext cx="196699" cy="206780"/>
            </a:xfrm>
            <a:custGeom>
              <a:avLst/>
              <a:gdLst/>
              <a:ahLst/>
              <a:cxnLst/>
              <a:rect l="l" t="t" r="r" b="b"/>
              <a:pathLst>
                <a:path w="4039" h="4246" extrusionOk="0">
                  <a:moveTo>
                    <a:pt x="3767" y="1"/>
                  </a:moveTo>
                  <a:lnTo>
                    <a:pt x="1" y="4246"/>
                  </a:lnTo>
                  <a:lnTo>
                    <a:pt x="4038" y="304"/>
                  </a:lnTo>
                  <a:cubicBezTo>
                    <a:pt x="3959" y="192"/>
                    <a:pt x="3871" y="88"/>
                    <a:pt x="3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812;p81">
              <a:extLst>
                <a:ext uri="{FF2B5EF4-FFF2-40B4-BE49-F238E27FC236}">
                  <a16:creationId xmlns:a16="http://schemas.microsoft.com/office/drawing/2014/main" id="{A525E997-F63E-4E0E-B9A6-8DE3DA495C64}"/>
                </a:ext>
              </a:extLst>
            </p:cNvPr>
            <p:cNvSpPr/>
            <p:nvPr/>
          </p:nvSpPr>
          <p:spPr>
            <a:xfrm>
              <a:off x="5781455" y="1732243"/>
              <a:ext cx="73488" cy="92530"/>
            </a:xfrm>
            <a:custGeom>
              <a:avLst/>
              <a:gdLst/>
              <a:ahLst/>
              <a:cxnLst/>
              <a:rect l="l" t="t" r="r" b="b"/>
              <a:pathLst>
                <a:path w="1509" h="1900" extrusionOk="0">
                  <a:moveTo>
                    <a:pt x="727" y="1"/>
                  </a:moveTo>
                  <a:lnTo>
                    <a:pt x="1" y="1900"/>
                  </a:lnTo>
                  <a:lnTo>
                    <a:pt x="1509" y="615"/>
                  </a:lnTo>
                  <a:cubicBezTo>
                    <a:pt x="1309" y="344"/>
                    <a:pt x="1038" y="136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813;p81">
              <a:extLst>
                <a:ext uri="{FF2B5EF4-FFF2-40B4-BE49-F238E27FC236}">
                  <a16:creationId xmlns:a16="http://schemas.microsoft.com/office/drawing/2014/main" id="{CA0A2DAA-6DE6-46D6-BA66-67851093E8E0}"/>
                </a:ext>
              </a:extLst>
            </p:cNvPr>
            <p:cNvSpPr/>
            <p:nvPr/>
          </p:nvSpPr>
          <p:spPr>
            <a:xfrm>
              <a:off x="4898176" y="1311761"/>
              <a:ext cx="238289" cy="329991"/>
            </a:xfrm>
            <a:custGeom>
              <a:avLst/>
              <a:gdLst/>
              <a:ahLst/>
              <a:cxnLst/>
              <a:rect l="l" t="t" r="r" b="b"/>
              <a:pathLst>
                <a:path w="4893" h="6776" extrusionOk="0">
                  <a:moveTo>
                    <a:pt x="2694" y="1"/>
                  </a:moveTo>
                  <a:cubicBezTo>
                    <a:pt x="2570" y="1"/>
                    <a:pt x="2447" y="3"/>
                    <a:pt x="2323" y="9"/>
                  </a:cubicBezTo>
                  <a:cubicBezTo>
                    <a:pt x="2309" y="7"/>
                    <a:pt x="2294" y="6"/>
                    <a:pt x="2280" y="6"/>
                  </a:cubicBezTo>
                  <a:cubicBezTo>
                    <a:pt x="2235" y="6"/>
                    <a:pt x="2189" y="15"/>
                    <a:pt x="2147" y="33"/>
                  </a:cubicBezTo>
                  <a:cubicBezTo>
                    <a:pt x="2091" y="57"/>
                    <a:pt x="2035" y="89"/>
                    <a:pt x="1996" y="129"/>
                  </a:cubicBezTo>
                  <a:cubicBezTo>
                    <a:pt x="1948" y="177"/>
                    <a:pt x="1916" y="224"/>
                    <a:pt x="1884" y="280"/>
                  </a:cubicBezTo>
                  <a:cubicBezTo>
                    <a:pt x="1860" y="344"/>
                    <a:pt x="1844" y="400"/>
                    <a:pt x="1844" y="464"/>
                  </a:cubicBezTo>
                  <a:cubicBezTo>
                    <a:pt x="1820" y="544"/>
                    <a:pt x="1836" y="631"/>
                    <a:pt x="1884" y="703"/>
                  </a:cubicBezTo>
                  <a:cubicBezTo>
                    <a:pt x="1924" y="767"/>
                    <a:pt x="1988" y="815"/>
                    <a:pt x="2059" y="847"/>
                  </a:cubicBezTo>
                  <a:cubicBezTo>
                    <a:pt x="2131" y="887"/>
                    <a:pt x="2211" y="911"/>
                    <a:pt x="2299" y="919"/>
                  </a:cubicBezTo>
                  <a:cubicBezTo>
                    <a:pt x="2339" y="923"/>
                    <a:pt x="2379" y="925"/>
                    <a:pt x="2418" y="925"/>
                  </a:cubicBezTo>
                  <a:cubicBezTo>
                    <a:pt x="2458" y="925"/>
                    <a:pt x="2498" y="923"/>
                    <a:pt x="2538" y="919"/>
                  </a:cubicBezTo>
                  <a:lnTo>
                    <a:pt x="2674" y="919"/>
                  </a:lnTo>
                  <a:cubicBezTo>
                    <a:pt x="2738" y="927"/>
                    <a:pt x="2801" y="966"/>
                    <a:pt x="2833" y="1030"/>
                  </a:cubicBezTo>
                  <a:cubicBezTo>
                    <a:pt x="2865" y="1094"/>
                    <a:pt x="2889" y="1166"/>
                    <a:pt x="2905" y="1230"/>
                  </a:cubicBezTo>
                  <a:cubicBezTo>
                    <a:pt x="2969" y="1557"/>
                    <a:pt x="3001" y="1892"/>
                    <a:pt x="3001" y="2227"/>
                  </a:cubicBezTo>
                  <a:cubicBezTo>
                    <a:pt x="3001" y="2570"/>
                    <a:pt x="2993" y="2913"/>
                    <a:pt x="2961" y="3257"/>
                  </a:cubicBezTo>
                  <a:cubicBezTo>
                    <a:pt x="2929" y="3719"/>
                    <a:pt x="2849" y="4182"/>
                    <a:pt x="2738" y="4637"/>
                  </a:cubicBezTo>
                  <a:cubicBezTo>
                    <a:pt x="2714" y="4725"/>
                    <a:pt x="2690" y="4821"/>
                    <a:pt x="2666" y="4924"/>
                  </a:cubicBezTo>
                  <a:cubicBezTo>
                    <a:pt x="2634" y="5020"/>
                    <a:pt x="2602" y="5116"/>
                    <a:pt x="2562" y="5212"/>
                  </a:cubicBezTo>
                  <a:cubicBezTo>
                    <a:pt x="2522" y="5307"/>
                    <a:pt x="2466" y="5395"/>
                    <a:pt x="2402" y="5467"/>
                  </a:cubicBezTo>
                  <a:cubicBezTo>
                    <a:pt x="2339" y="5547"/>
                    <a:pt x="2251" y="5602"/>
                    <a:pt x="2155" y="5626"/>
                  </a:cubicBezTo>
                  <a:cubicBezTo>
                    <a:pt x="2067" y="5626"/>
                    <a:pt x="1988" y="5602"/>
                    <a:pt x="1908" y="5563"/>
                  </a:cubicBezTo>
                  <a:cubicBezTo>
                    <a:pt x="1836" y="5531"/>
                    <a:pt x="1764" y="5475"/>
                    <a:pt x="1708" y="5419"/>
                  </a:cubicBezTo>
                  <a:cubicBezTo>
                    <a:pt x="1644" y="5355"/>
                    <a:pt x="1597" y="5283"/>
                    <a:pt x="1557" y="5212"/>
                  </a:cubicBezTo>
                  <a:cubicBezTo>
                    <a:pt x="1517" y="5132"/>
                    <a:pt x="1485" y="5052"/>
                    <a:pt x="1461" y="4972"/>
                  </a:cubicBezTo>
                  <a:cubicBezTo>
                    <a:pt x="1397" y="4773"/>
                    <a:pt x="1341" y="4573"/>
                    <a:pt x="1277" y="4374"/>
                  </a:cubicBezTo>
                  <a:cubicBezTo>
                    <a:pt x="1222" y="4174"/>
                    <a:pt x="1166" y="3975"/>
                    <a:pt x="1102" y="3775"/>
                  </a:cubicBezTo>
                  <a:cubicBezTo>
                    <a:pt x="1078" y="3695"/>
                    <a:pt x="1046" y="3616"/>
                    <a:pt x="1006" y="3536"/>
                  </a:cubicBezTo>
                  <a:cubicBezTo>
                    <a:pt x="966" y="3456"/>
                    <a:pt x="918" y="3384"/>
                    <a:pt x="854" y="3328"/>
                  </a:cubicBezTo>
                  <a:cubicBezTo>
                    <a:pt x="799" y="3265"/>
                    <a:pt x="735" y="3217"/>
                    <a:pt x="655" y="3177"/>
                  </a:cubicBezTo>
                  <a:cubicBezTo>
                    <a:pt x="575" y="3137"/>
                    <a:pt x="487" y="3121"/>
                    <a:pt x="400" y="3121"/>
                  </a:cubicBezTo>
                  <a:cubicBezTo>
                    <a:pt x="360" y="3121"/>
                    <a:pt x="312" y="3121"/>
                    <a:pt x="264" y="3129"/>
                  </a:cubicBezTo>
                  <a:cubicBezTo>
                    <a:pt x="224" y="3145"/>
                    <a:pt x="176" y="3161"/>
                    <a:pt x="136" y="3185"/>
                  </a:cubicBezTo>
                  <a:cubicBezTo>
                    <a:pt x="96" y="3209"/>
                    <a:pt x="65" y="3241"/>
                    <a:pt x="41" y="3273"/>
                  </a:cubicBezTo>
                  <a:cubicBezTo>
                    <a:pt x="9" y="3312"/>
                    <a:pt x="1" y="3360"/>
                    <a:pt x="1" y="3408"/>
                  </a:cubicBezTo>
                  <a:lnTo>
                    <a:pt x="1" y="3536"/>
                  </a:lnTo>
                  <a:cubicBezTo>
                    <a:pt x="1" y="3576"/>
                    <a:pt x="9" y="3624"/>
                    <a:pt x="25" y="3664"/>
                  </a:cubicBezTo>
                  <a:cubicBezTo>
                    <a:pt x="104" y="3999"/>
                    <a:pt x="200" y="4326"/>
                    <a:pt x="320" y="4653"/>
                  </a:cubicBezTo>
                  <a:cubicBezTo>
                    <a:pt x="440" y="4972"/>
                    <a:pt x="583" y="5291"/>
                    <a:pt x="743" y="5595"/>
                  </a:cubicBezTo>
                  <a:cubicBezTo>
                    <a:pt x="823" y="5730"/>
                    <a:pt x="910" y="5866"/>
                    <a:pt x="1014" y="6001"/>
                  </a:cubicBezTo>
                  <a:cubicBezTo>
                    <a:pt x="1110" y="6145"/>
                    <a:pt x="1222" y="6273"/>
                    <a:pt x="1349" y="6384"/>
                  </a:cubicBezTo>
                  <a:cubicBezTo>
                    <a:pt x="1469" y="6496"/>
                    <a:pt x="1605" y="6592"/>
                    <a:pt x="1756" y="6664"/>
                  </a:cubicBezTo>
                  <a:cubicBezTo>
                    <a:pt x="1908" y="6736"/>
                    <a:pt x="2083" y="6775"/>
                    <a:pt x="2251" y="6775"/>
                  </a:cubicBezTo>
                  <a:cubicBezTo>
                    <a:pt x="2434" y="6775"/>
                    <a:pt x="2618" y="6736"/>
                    <a:pt x="2786" y="6672"/>
                  </a:cubicBezTo>
                  <a:cubicBezTo>
                    <a:pt x="2961" y="6600"/>
                    <a:pt x="3113" y="6488"/>
                    <a:pt x="3232" y="6345"/>
                  </a:cubicBezTo>
                  <a:cubicBezTo>
                    <a:pt x="3352" y="6177"/>
                    <a:pt x="3456" y="5993"/>
                    <a:pt x="3536" y="5802"/>
                  </a:cubicBezTo>
                  <a:cubicBezTo>
                    <a:pt x="3615" y="5618"/>
                    <a:pt x="3671" y="5419"/>
                    <a:pt x="3719" y="5227"/>
                  </a:cubicBezTo>
                  <a:cubicBezTo>
                    <a:pt x="3767" y="5028"/>
                    <a:pt x="3807" y="4828"/>
                    <a:pt x="3839" y="4629"/>
                  </a:cubicBezTo>
                  <a:cubicBezTo>
                    <a:pt x="3863" y="4422"/>
                    <a:pt x="3895" y="4222"/>
                    <a:pt x="3919" y="4031"/>
                  </a:cubicBezTo>
                  <a:cubicBezTo>
                    <a:pt x="3958" y="3616"/>
                    <a:pt x="3982" y="3209"/>
                    <a:pt x="3982" y="2794"/>
                  </a:cubicBezTo>
                  <a:cubicBezTo>
                    <a:pt x="3982" y="2387"/>
                    <a:pt x="3958" y="1980"/>
                    <a:pt x="3919" y="1573"/>
                  </a:cubicBezTo>
                  <a:cubicBezTo>
                    <a:pt x="3911" y="1533"/>
                    <a:pt x="3903" y="1493"/>
                    <a:pt x="3903" y="1453"/>
                  </a:cubicBezTo>
                  <a:cubicBezTo>
                    <a:pt x="3903" y="1405"/>
                    <a:pt x="3903" y="1365"/>
                    <a:pt x="3895" y="1318"/>
                  </a:cubicBezTo>
                  <a:cubicBezTo>
                    <a:pt x="3895" y="1246"/>
                    <a:pt x="3927" y="1182"/>
                    <a:pt x="3982" y="1134"/>
                  </a:cubicBezTo>
                  <a:cubicBezTo>
                    <a:pt x="4030" y="1086"/>
                    <a:pt x="4102" y="1054"/>
                    <a:pt x="4174" y="1046"/>
                  </a:cubicBezTo>
                  <a:cubicBezTo>
                    <a:pt x="4246" y="1038"/>
                    <a:pt x="4326" y="1038"/>
                    <a:pt x="4413" y="1038"/>
                  </a:cubicBezTo>
                  <a:cubicBezTo>
                    <a:pt x="4493" y="1038"/>
                    <a:pt x="4573" y="1030"/>
                    <a:pt x="4645" y="1030"/>
                  </a:cubicBezTo>
                  <a:cubicBezTo>
                    <a:pt x="4660" y="1032"/>
                    <a:pt x="4674" y="1033"/>
                    <a:pt x="4688" y="1033"/>
                  </a:cubicBezTo>
                  <a:cubicBezTo>
                    <a:pt x="4726" y="1033"/>
                    <a:pt x="4761" y="1026"/>
                    <a:pt x="4796" y="1014"/>
                  </a:cubicBezTo>
                  <a:cubicBezTo>
                    <a:pt x="4852" y="1006"/>
                    <a:pt x="4884" y="958"/>
                    <a:pt x="4884" y="903"/>
                  </a:cubicBezTo>
                  <a:cubicBezTo>
                    <a:pt x="4892" y="855"/>
                    <a:pt x="4892" y="807"/>
                    <a:pt x="4884" y="759"/>
                  </a:cubicBezTo>
                  <a:cubicBezTo>
                    <a:pt x="4876" y="711"/>
                    <a:pt x="4860" y="663"/>
                    <a:pt x="4860" y="615"/>
                  </a:cubicBezTo>
                  <a:cubicBezTo>
                    <a:pt x="4820" y="504"/>
                    <a:pt x="4756" y="400"/>
                    <a:pt x="4677" y="312"/>
                  </a:cubicBezTo>
                  <a:cubicBezTo>
                    <a:pt x="4589" y="232"/>
                    <a:pt x="4493" y="169"/>
                    <a:pt x="4381" y="129"/>
                  </a:cubicBezTo>
                  <a:cubicBezTo>
                    <a:pt x="4046" y="81"/>
                    <a:pt x="3703" y="49"/>
                    <a:pt x="3368" y="25"/>
                  </a:cubicBezTo>
                  <a:cubicBezTo>
                    <a:pt x="3141" y="9"/>
                    <a:pt x="291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814;p81">
              <a:extLst>
                <a:ext uri="{FF2B5EF4-FFF2-40B4-BE49-F238E27FC236}">
                  <a16:creationId xmlns:a16="http://schemas.microsoft.com/office/drawing/2014/main" id="{E1FCBDEC-6257-477C-8CED-1286F36BA202}"/>
                </a:ext>
              </a:extLst>
            </p:cNvPr>
            <p:cNvSpPr/>
            <p:nvPr/>
          </p:nvSpPr>
          <p:spPr>
            <a:xfrm>
              <a:off x="5169827" y="1311323"/>
              <a:ext cx="228160" cy="330089"/>
            </a:xfrm>
            <a:custGeom>
              <a:avLst/>
              <a:gdLst/>
              <a:ahLst/>
              <a:cxnLst/>
              <a:rect l="l" t="t" r="r" b="b"/>
              <a:pathLst>
                <a:path w="4685" h="6778" extrusionOk="0">
                  <a:moveTo>
                    <a:pt x="2653" y="1002"/>
                  </a:moveTo>
                  <a:cubicBezTo>
                    <a:pt x="2681" y="1002"/>
                    <a:pt x="2709" y="1004"/>
                    <a:pt x="2737" y="1007"/>
                  </a:cubicBezTo>
                  <a:cubicBezTo>
                    <a:pt x="2809" y="1007"/>
                    <a:pt x="2889" y="1023"/>
                    <a:pt x="2969" y="1047"/>
                  </a:cubicBezTo>
                  <a:cubicBezTo>
                    <a:pt x="3040" y="1079"/>
                    <a:pt x="3104" y="1119"/>
                    <a:pt x="3168" y="1167"/>
                  </a:cubicBezTo>
                  <a:cubicBezTo>
                    <a:pt x="3224" y="1215"/>
                    <a:pt x="3280" y="1279"/>
                    <a:pt x="3320" y="1343"/>
                  </a:cubicBezTo>
                  <a:cubicBezTo>
                    <a:pt x="3360" y="1414"/>
                    <a:pt x="3392" y="1478"/>
                    <a:pt x="3415" y="1558"/>
                  </a:cubicBezTo>
                  <a:cubicBezTo>
                    <a:pt x="3471" y="1710"/>
                    <a:pt x="3503" y="1861"/>
                    <a:pt x="3519" y="2029"/>
                  </a:cubicBezTo>
                  <a:cubicBezTo>
                    <a:pt x="3535" y="2188"/>
                    <a:pt x="3535" y="2348"/>
                    <a:pt x="3519" y="2515"/>
                  </a:cubicBezTo>
                  <a:cubicBezTo>
                    <a:pt x="3503" y="2827"/>
                    <a:pt x="3447" y="3138"/>
                    <a:pt x="3368" y="3441"/>
                  </a:cubicBezTo>
                  <a:cubicBezTo>
                    <a:pt x="3280" y="3744"/>
                    <a:pt x="3184" y="4048"/>
                    <a:pt x="3080" y="4343"/>
                  </a:cubicBezTo>
                  <a:cubicBezTo>
                    <a:pt x="3016" y="4470"/>
                    <a:pt x="2953" y="4606"/>
                    <a:pt x="2881" y="4750"/>
                  </a:cubicBezTo>
                  <a:cubicBezTo>
                    <a:pt x="2809" y="4885"/>
                    <a:pt x="2721" y="5021"/>
                    <a:pt x="2618" y="5141"/>
                  </a:cubicBezTo>
                  <a:cubicBezTo>
                    <a:pt x="2522" y="5252"/>
                    <a:pt x="2410" y="5356"/>
                    <a:pt x="2282" y="5436"/>
                  </a:cubicBezTo>
                  <a:cubicBezTo>
                    <a:pt x="2155" y="5516"/>
                    <a:pt x="2003" y="5556"/>
                    <a:pt x="1852" y="5556"/>
                  </a:cubicBezTo>
                  <a:cubicBezTo>
                    <a:pt x="1748" y="5548"/>
                    <a:pt x="1652" y="5508"/>
                    <a:pt x="1572" y="5444"/>
                  </a:cubicBezTo>
                  <a:cubicBezTo>
                    <a:pt x="1500" y="5380"/>
                    <a:pt x="1437" y="5308"/>
                    <a:pt x="1397" y="5221"/>
                  </a:cubicBezTo>
                  <a:cubicBezTo>
                    <a:pt x="1341" y="5133"/>
                    <a:pt x="1301" y="5045"/>
                    <a:pt x="1277" y="4941"/>
                  </a:cubicBezTo>
                  <a:cubicBezTo>
                    <a:pt x="1245" y="4845"/>
                    <a:pt x="1221" y="4750"/>
                    <a:pt x="1205" y="4662"/>
                  </a:cubicBezTo>
                  <a:cubicBezTo>
                    <a:pt x="1165" y="4447"/>
                    <a:pt x="1133" y="4239"/>
                    <a:pt x="1125" y="4024"/>
                  </a:cubicBezTo>
                  <a:cubicBezTo>
                    <a:pt x="1109" y="3808"/>
                    <a:pt x="1117" y="3593"/>
                    <a:pt x="1141" y="3377"/>
                  </a:cubicBezTo>
                  <a:cubicBezTo>
                    <a:pt x="1165" y="3122"/>
                    <a:pt x="1205" y="2859"/>
                    <a:pt x="1269" y="2611"/>
                  </a:cubicBezTo>
                  <a:cubicBezTo>
                    <a:pt x="1333" y="2348"/>
                    <a:pt x="1429" y="2101"/>
                    <a:pt x="1548" y="1869"/>
                  </a:cubicBezTo>
                  <a:cubicBezTo>
                    <a:pt x="1604" y="1749"/>
                    <a:pt x="1668" y="1638"/>
                    <a:pt x="1748" y="1534"/>
                  </a:cubicBezTo>
                  <a:cubicBezTo>
                    <a:pt x="1828" y="1430"/>
                    <a:pt x="1915" y="1335"/>
                    <a:pt x="2019" y="1255"/>
                  </a:cubicBezTo>
                  <a:cubicBezTo>
                    <a:pt x="2123" y="1175"/>
                    <a:pt x="2235" y="1111"/>
                    <a:pt x="2354" y="1063"/>
                  </a:cubicBezTo>
                  <a:cubicBezTo>
                    <a:pt x="2449" y="1025"/>
                    <a:pt x="2549" y="1002"/>
                    <a:pt x="2653" y="1002"/>
                  </a:cubicBezTo>
                  <a:close/>
                  <a:moveTo>
                    <a:pt x="2595" y="0"/>
                  </a:moveTo>
                  <a:cubicBezTo>
                    <a:pt x="2435" y="0"/>
                    <a:pt x="2276" y="24"/>
                    <a:pt x="2123" y="66"/>
                  </a:cubicBezTo>
                  <a:cubicBezTo>
                    <a:pt x="1947" y="122"/>
                    <a:pt x="1772" y="193"/>
                    <a:pt x="1612" y="289"/>
                  </a:cubicBezTo>
                  <a:cubicBezTo>
                    <a:pt x="1453" y="393"/>
                    <a:pt x="1301" y="505"/>
                    <a:pt x="1165" y="640"/>
                  </a:cubicBezTo>
                  <a:cubicBezTo>
                    <a:pt x="1038" y="776"/>
                    <a:pt x="910" y="920"/>
                    <a:pt x="806" y="1079"/>
                  </a:cubicBezTo>
                  <a:cubicBezTo>
                    <a:pt x="591" y="1382"/>
                    <a:pt x="423" y="1718"/>
                    <a:pt x="311" y="2077"/>
                  </a:cubicBezTo>
                  <a:cubicBezTo>
                    <a:pt x="80" y="2795"/>
                    <a:pt x="0" y="3553"/>
                    <a:pt x="88" y="4303"/>
                  </a:cubicBezTo>
                  <a:cubicBezTo>
                    <a:pt x="136" y="4686"/>
                    <a:pt x="240" y="5053"/>
                    <a:pt x="391" y="5412"/>
                  </a:cubicBezTo>
                  <a:cubicBezTo>
                    <a:pt x="455" y="5588"/>
                    <a:pt x="543" y="5755"/>
                    <a:pt x="639" y="5915"/>
                  </a:cubicBezTo>
                  <a:cubicBezTo>
                    <a:pt x="734" y="6074"/>
                    <a:pt x="854" y="6226"/>
                    <a:pt x="998" y="6354"/>
                  </a:cubicBezTo>
                  <a:cubicBezTo>
                    <a:pt x="1133" y="6489"/>
                    <a:pt x="1293" y="6593"/>
                    <a:pt x="1461" y="6665"/>
                  </a:cubicBezTo>
                  <a:cubicBezTo>
                    <a:pt x="1629" y="6738"/>
                    <a:pt x="1803" y="6777"/>
                    <a:pt x="1979" y="6777"/>
                  </a:cubicBezTo>
                  <a:cubicBezTo>
                    <a:pt x="1995" y="6777"/>
                    <a:pt x="2011" y="6777"/>
                    <a:pt x="2027" y="6776"/>
                  </a:cubicBezTo>
                  <a:cubicBezTo>
                    <a:pt x="2044" y="6777"/>
                    <a:pt x="2062" y="6777"/>
                    <a:pt x="2079" y="6777"/>
                  </a:cubicBezTo>
                  <a:cubicBezTo>
                    <a:pt x="2269" y="6777"/>
                    <a:pt x="2458" y="6738"/>
                    <a:pt x="2633" y="6665"/>
                  </a:cubicBezTo>
                  <a:cubicBezTo>
                    <a:pt x="2825" y="6585"/>
                    <a:pt x="3009" y="6473"/>
                    <a:pt x="3168" y="6338"/>
                  </a:cubicBezTo>
                  <a:cubicBezTo>
                    <a:pt x="3328" y="6194"/>
                    <a:pt x="3479" y="6042"/>
                    <a:pt x="3607" y="5867"/>
                  </a:cubicBezTo>
                  <a:cubicBezTo>
                    <a:pt x="3735" y="5699"/>
                    <a:pt x="3846" y="5524"/>
                    <a:pt x="3950" y="5340"/>
                  </a:cubicBezTo>
                  <a:cubicBezTo>
                    <a:pt x="4166" y="4981"/>
                    <a:pt x="4333" y="4590"/>
                    <a:pt x="4445" y="4183"/>
                  </a:cubicBezTo>
                  <a:cubicBezTo>
                    <a:pt x="4557" y="3792"/>
                    <a:pt x="4628" y="3385"/>
                    <a:pt x="4668" y="2978"/>
                  </a:cubicBezTo>
                  <a:cubicBezTo>
                    <a:pt x="4684" y="2627"/>
                    <a:pt x="4676" y="2284"/>
                    <a:pt x="4620" y="1949"/>
                  </a:cubicBezTo>
                  <a:cubicBezTo>
                    <a:pt x="4572" y="1614"/>
                    <a:pt x="4469" y="1295"/>
                    <a:pt x="4301" y="999"/>
                  </a:cubicBezTo>
                  <a:cubicBezTo>
                    <a:pt x="4229" y="848"/>
                    <a:pt x="4134" y="712"/>
                    <a:pt x="4022" y="584"/>
                  </a:cubicBezTo>
                  <a:cubicBezTo>
                    <a:pt x="3910" y="465"/>
                    <a:pt x="3775" y="353"/>
                    <a:pt x="3639" y="265"/>
                  </a:cubicBezTo>
                  <a:cubicBezTo>
                    <a:pt x="3495" y="178"/>
                    <a:pt x="3336" y="114"/>
                    <a:pt x="3176" y="66"/>
                  </a:cubicBezTo>
                  <a:cubicBezTo>
                    <a:pt x="3009" y="18"/>
                    <a:pt x="2841" y="2"/>
                    <a:pt x="2665" y="2"/>
                  </a:cubicBezTo>
                  <a:cubicBezTo>
                    <a:pt x="2642" y="1"/>
                    <a:pt x="2619" y="0"/>
                    <a:pt x="2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815;p81">
              <a:extLst>
                <a:ext uri="{FF2B5EF4-FFF2-40B4-BE49-F238E27FC236}">
                  <a16:creationId xmlns:a16="http://schemas.microsoft.com/office/drawing/2014/main" id="{068E0CBA-4612-4811-A5A3-A0BE56F523DF}"/>
                </a:ext>
              </a:extLst>
            </p:cNvPr>
            <p:cNvSpPr/>
            <p:nvPr/>
          </p:nvSpPr>
          <p:spPr>
            <a:xfrm>
              <a:off x="5441819" y="1311274"/>
              <a:ext cx="240237" cy="326095"/>
            </a:xfrm>
            <a:custGeom>
              <a:avLst/>
              <a:gdLst/>
              <a:ahLst/>
              <a:cxnLst/>
              <a:rect l="l" t="t" r="r" b="b"/>
              <a:pathLst>
                <a:path w="4933" h="6696" extrusionOk="0">
                  <a:moveTo>
                    <a:pt x="2419" y="1024"/>
                  </a:moveTo>
                  <a:cubicBezTo>
                    <a:pt x="2506" y="1032"/>
                    <a:pt x="2586" y="1040"/>
                    <a:pt x="2666" y="1048"/>
                  </a:cubicBezTo>
                  <a:cubicBezTo>
                    <a:pt x="2746" y="1056"/>
                    <a:pt x="2826" y="1088"/>
                    <a:pt x="2889" y="1136"/>
                  </a:cubicBezTo>
                  <a:cubicBezTo>
                    <a:pt x="2953" y="1176"/>
                    <a:pt x="3009" y="1232"/>
                    <a:pt x="3041" y="1304"/>
                  </a:cubicBezTo>
                  <a:cubicBezTo>
                    <a:pt x="3081" y="1375"/>
                    <a:pt x="3097" y="1455"/>
                    <a:pt x="3089" y="1535"/>
                  </a:cubicBezTo>
                  <a:cubicBezTo>
                    <a:pt x="3073" y="1615"/>
                    <a:pt x="3049" y="1695"/>
                    <a:pt x="3001" y="1766"/>
                  </a:cubicBezTo>
                  <a:cubicBezTo>
                    <a:pt x="2961" y="1838"/>
                    <a:pt x="2905" y="1910"/>
                    <a:pt x="2850" y="1966"/>
                  </a:cubicBezTo>
                  <a:cubicBezTo>
                    <a:pt x="2786" y="2030"/>
                    <a:pt x="2714" y="2086"/>
                    <a:pt x="2650" y="2133"/>
                  </a:cubicBezTo>
                  <a:cubicBezTo>
                    <a:pt x="2570" y="2181"/>
                    <a:pt x="2506" y="2229"/>
                    <a:pt x="2435" y="2269"/>
                  </a:cubicBezTo>
                  <a:cubicBezTo>
                    <a:pt x="2283" y="2365"/>
                    <a:pt x="2123" y="2445"/>
                    <a:pt x="1964" y="2516"/>
                  </a:cubicBezTo>
                  <a:cubicBezTo>
                    <a:pt x="1804" y="2588"/>
                    <a:pt x="1629" y="2628"/>
                    <a:pt x="1453" y="2636"/>
                  </a:cubicBezTo>
                  <a:cubicBezTo>
                    <a:pt x="1437" y="2564"/>
                    <a:pt x="1437" y="2485"/>
                    <a:pt x="1437" y="2413"/>
                  </a:cubicBezTo>
                  <a:cubicBezTo>
                    <a:pt x="1437" y="2333"/>
                    <a:pt x="1445" y="2253"/>
                    <a:pt x="1445" y="2181"/>
                  </a:cubicBezTo>
                  <a:cubicBezTo>
                    <a:pt x="1461" y="2086"/>
                    <a:pt x="1469" y="1990"/>
                    <a:pt x="1485" y="1902"/>
                  </a:cubicBezTo>
                  <a:cubicBezTo>
                    <a:pt x="1501" y="1806"/>
                    <a:pt x="1509" y="1719"/>
                    <a:pt x="1525" y="1623"/>
                  </a:cubicBezTo>
                  <a:cubicBezTo>
                    <a:pt x="1549" y="1527"/>
                    <a:pt x="1589" y="1439"/>
                    <a:pt x="1645" y="1359"/>
                  </a:cubicBezTo>
                  <a:cubicBezTo>
                    <a:pt x="1700" y="1280"/>
                    <a:pt x="1780" y="1216"/>
                    <a:pt x="1868" y="1168"/>
                  </a:cubicBezTo>
                  <a:cubicBezTo>
                    <a:pt x="1948" y="1112"/>
                    <a:pt x="2044" y="1072"/>
                    <a:pt x="2139" y="1056"/>
                  </a:cubicBezTo>
                  <a:cubicBezTo>
                    <a:pt x="2227" y="1040"/>
                    <a:pt x="2323" y="1032"/>
                    <a:pt x="2419" y="1024"/>
                  </a:cubicBezTo>
                  <a:close/>
                  <a:moveTo>
                    <a:pt x="3272" y="3195"/>
                  </a:moveTo>
                  <a:lnTo>
                    <a:pt x="3320" y="3211"/>
                  </a:lnTo>
                  <a:cubicBezTo>
                    <a:pt x="3336" y="3227"/>
                    <a:pt x="3360" y="3243"/>
                    <a:pt x="3408" y="3275"/>
                  </a:cubicBezTo>
                  <a:cubicBezTo>
                    <a:pt x="3488" y="3362"/>
                    <a:pt x="3552" y="3466"/>
                    <a:pt x="3600" y="3578"/>
                  </a:cubicBezTo>
                  <a:cubicBezTo>
                    <a:pt x="3647" y="3689"/>
                    <a:pt x="3663" y="3817"/>
                    <a:pt x="3655" y="3945"/>
                  </a:cubicBezTo>
                  <a:cubicBezTo>
                    <a:pt x="3647" y="4057"/>
                    <a:pt x="3616" y="4168"/>
                    <a:pt x="3568" y="4272"/>
                  </a:cubicBezTo>
                  <a:cubicBezTo>
                    <a:pt x="3520" y="4376"/>
                    <a:pt x="3464" y="4471"/>
                    <a:pt x="3392" y="4567"/>
                  </a:cubicBezTo>
                  <a:cubicBezTo>
                    <a:pt x="3320" y="4655"/>
                    <a:pt x="3240" y="4743"/>
                    <a:pt x="3153" y="4823"/>
                  </a:cubicBezTo>
                  <a:cubicBezTo>
                    <a:pt x="3073" y="4894"/>
                    <a:pt x="2977" y="4966"/>
                    <a:pt x="2881" y="5038"/>
                  </a:cubicBezTo>
                  <a:cubicBezTo>
                    <a:pt x="2690" y="5174"/>
                    <a:pt x="2482" y="5277"/>
                    <a:pt x="2259" y="5357"/>
                  </a:cubicBezTo>
                  <a:cubicBezTo>
                    <a:pt x="2044" y="5437"/>
                    <a:pt x="1812" y="5469"/>
                    <a:pt x="1581" y="5469"/>
                  </a:cubicBezTo>
                  <a:cubicBezTo>
                    <a:pt x="1501" y="5469"/>
                    <a:pt x="1429" y="5453"/>
                    <a:pt x="1357" y="5421"/>
                  </a:cubicBezTo>
                  <a:cubicBezTo>
                    <a:pt x="1294" y="5381"/>
                    <a:pt x="1238" y="5333"/>
                    <a:pt x="1190" y="5277"/>
                  </a:cubicBezTo>
                  <a:cubicBezTo>
                    <a:pt x="1142" y="5222"/>
                    <a:pt x="1110" y="5150"/>
                    <a:pt x="1094" y="5078"/>
                  </a:cubicBezTo>
                  <a:cubicBezTo>
                    <a:pt x="1070" y="5006"/>
                    <a:pt x="1070" y="4926"/>
                    <a:pt x="1094" y="4854"/>
                  </a:cubicBezTo>
                  <a:cubicBezTo>
                    <a:pt x="1094" y="4727"/>
                    <a:pt x="1110" y="4607"/>
                    <a:pt x="1142" y="4487"/>
                  </a:cubicBezTo>
                  <a:cubicBezTo>
                    <a:pt x="1174" y="4368"/>
                    <a:pt x="1222" y="4248"/>
                    <a:pt x="1286" y="4136"/>
                  </a:cubicBezTo>
                  <a:cubicBezTo>
                    <a:pt x="1341" y="4033"/>
                    <a:pt x="1421" y="3929"/>
                    <a:pt x="1501" y="3833"/>
                  </a:cubicBezTo>
                  <a:cubicBezTo>
                    <a:pt x="1589" y="3737"/>
                    <a:pt x="1685" y="3650"/>
                    <a:pt x="1796" y="3578"/>
                  </a:cubicBezTo>
                  <a:cubicBezTo>
                    <a:pt x="1900" y="3506"/>
                    <a:pt x="2020" y="3442"/>
                    <a:pt x="2139" y="3394"/>
                  </a:cubicBezTo>
                  <a:cubicBezTo>
                    <a:pt x="2259" y="3338"/>
                    <a:pt x="2387" y="3306"/>
                    <a:pt x="2506" y="3275"/>
                  </a:cubicBezTo>
                  <a:cubicBezTo>
                    <a:pt x="2634" y="3243"/>
                    <a:pt x="2762" y="3227"/>
                    <a:pt x="2889" y="3211"/>
                  </a:cubicBezTo>
                  <a:cubicBezTo>
                    <a:pt x="3017" y="3203"/>
                    <a:pt x="3145" y="3195"/>
                    <a:pt x="3272" y="3195"/>
                  </a:cubicBezTo>
                  <a:close/>
                  <a:moveTo>
                    <a:pt x="2598" y="0"/>
                  </a:moveTo>
                  <a:cubicBezTo>
                    <a:pt x="2552" y="0"/>
                    <a:pt x="2505" y="1"/>
                    <a:pt x="2459" y="3"/>
                  </a:cubicBezTo>
                  <a:cubicBezTo>
                    <a:pt x="2283" y="11"/>
                    <a:pt x="2091" y="27"/>
                    <a:pt x="1892" y="59"/>
                  </a:cubicBezTo>
                  <a:cubicBezTo>
                    <a:pt x="1692" y="83"/>
                    <a:pt x="1501" y="131"/>
                    <a:pt x="1309" y="202"/>
                  </a:cubicBezTo>
                  <a:cubicBezTo>
                    <a:pt x="1126" y="274"/>
                    <a:pt x="958" y="370"/>
                    <a:pt x="815" y="506"/>
                  </a:cubicBezTo>
                  <a:cubicBezTo>
                    <a:pt x="663" y="633"/>
                    <a:pt x="551" y="809"/>
                    <a:pt x="504" y="1008"/>
                  </a:cubicBezTo>
                  <a:cubicBezTo>
                    <a:pt x="480" y="1120"/>
                    <a:pt x="464" y="1240"/>
                    <a:pt x="456" y="1352"/>
                  </a:cubicBezTo>
                  <a:cubicBezTo>
                    <a:pt x="456" y="1471"/>
                    <a:pt x="432" y="1583"/>
                    <a:pt x="432" y="1703"/>
                  </a:cubicBezTo>
                  <a:cubicBezTo>
                    <a:pt x="432" y="1822"/>
                    <a:pt x="432" y="1934"/>
                    <a:pt x="424" y="2054"/>
                  </a:cubicBezTo>
                  <a:cubicBezTo>
                    <a:pt x="424" y="2165"/>
                    <a:pt x="416" y="2285"/>
                    <a:pt x="400" y="2397"/>
                  </a:cubicBezTo>
                  <a:cubicBezTo>
                    <a:pt x="376" y="2596"/>
                    <a:pt x="336" y="2796"/>
                    <a:pt x="296" y="2995"/>
                  </a:cubicBezTo>
                  <a:cubicBezTo>
                    <a:pt x="264" y="3195"/>
                    <a:pt x="208" y="3402"/>
                    <a:pt x="176" y="3594"/>
                  </a:cubicBezTo>
                  <a:cubicBezTo>
                    <a:pt x="144" y="3785"/>
                    <a:pt x="105" y="3985"/>
                    <a:pt x="73" y="4176"/>
                  </a:cubicBezTo>
                  <a:cubicBezTo>
                    <a:pt x="41" y="4368"/>
                    <a:pt x="25" y="4567"/>
                    <a:pt x="9" y="4759"/>
                  </a:cubicBezTo>
                  <a:cubicBezTo>
                    <a:pt x="1" y="4934"/>
                    <a:pt x="9" y="5134"/>
                    <a:pt x="17" y="5333"/>
                  </a:cubicBezTo>
                  <a:cubicBezTo>
                    <a:pt x="33" y="5533"/>
                    <a:pt x="65" y="5732"/>
                    <a:pt x="121" y="5924"/>
                  </a:cubicBezTo>
                  <a:cubicBezTo>
                    <a:pt x="168" y="6099"/>
                    <a:pt x="256" y="6267"/>
                    <a:pt x="368" y="6410"/>
                  </a:cubicBezTo>
                  <a:cubicBezTo>
                    <a:pt x="496" y="6554"/>
                    <a:pt x="663" y="6650"/>
                    <a:pt x="855" y="6690"/>
                  </a:cubicBezTo>
                  <a:cubicBezTo>
                    <a:pt x="907" y="6694"/>
                    <a:pt x="958" y="6696"/>
                    <a:pt x="1010" y="6696"/>
                  </a:cubicBezTo>
                  <a:cubicBezTo>
                    <a:pt x="1166" y="6696"/>
                    <a:pt x="1321" y="6678"/>
                    <a:pt x="1477" y="6642"/>
                  </a:cubicBezTo>
                  <a:cubicBezTo>
                    <a:pt x="1685" y="6594"/>
                    <a:pt x="1892" y="6538"/>
                    <a:pt x="2091" y="6482"/>
                  </a:cubicBezTo>
                  <a:cubicBezTo>
                    <a:pt x="2315" y="6402"/>
                    <a:pt x="2530" y="6323"/>
                    <a:pt x="2738" y="6243"/>
                  </a:cubicBezTo>
                  <a:cubicBezTo>
                    <a:pt x="2953" y="6155"/>
                    <a:pt x="3161" y="6059"/>
                    <a:pt x="3360" y="5956"/>
                  </a:cubicBezTo>
                  <a:cubicBezTo>
                    <a:pt x="3544" y="5860"/>
                    <a:pt x="3711" y="5764"/>
                    <a:pt x="3879" y="5652"/>
                  </a:cubicBezTo>
                  <a:cubicBezTo>
                    <a:pt x="4054" y="5541"/>
                    <a:pt x="4214" y="5413"/>
                    <a:pt x="4358" y="5269"/>
                  </a:cubicBezTo>
                  <a:cubicBezTo>
                    <a:pt x="4501" y="5134"/>
                    <a:pt x="4621" y="4974"/>
                    <a:pt x="4717" y="4807"/>
                  </a:cubicBezTo>
                  <a:cubicBezTo>
                    <a:pt x="4820" y="4639"/>
                    <a:pt x="4884" y="4448"/>
                    <a:pt x="4908" y="4248"/>
                  </a:cubicBezTo>
                  <a:cubicBezTo>
                    <a:pt x="4932" y="4049"/>
                    <a:pt x="4916" y="3849"/>
                    <a:pt x="4860" y="3658"/>
                  </a:cubicBezTo>
                  <a:cubicBezTo>
                    <a:pt x="4804" y="3466"/>
                    <a:pt x="4733" y="3283"/>
                    <a:pt x="4645" y="3107"/>
                  </a:cubicBezTo>
                  <a:cubicBezTo>
                    <a:pt x="4557" y="2923"/>
                    <a:pt x="4429" y="2764"/>
                    <a:pt x="4286" y="2628"/>
                  </a:cubicBezTo>
                  <a:cubicBezTo>
                    <a:pt x="4134" y="2493"/>
                    <a:pt x="3951" y="2389"/>
                    <a:pt x="3751" y="2333"/>
                  </a:cubicBezTo>
                  <a:cubicBezTo>
                    <a:pt x="3831" y="2253"/>
                    <a:pt x="3903" y="2157"/>
                    <a:pt x="3967" y="2070"/>
                  </a:cubicBezTo>
                  <a:cubicBezTo>
                    <a:pt x="4030" y="1974"/>
                    <a:pt x="4086" y="1886"/>
                    <a:pt x="4142" y="1782"/>
                  </a:cubicBezTo>
                  <a:cubicBezTo>
                    <a:pt x="4190" y="1679"/>
                    <a:pt x="4230" y="1567"/>
                    <a:pt x="4254" y="1455"/>
                  </a:cubicBezTo>
                  <a:cubicBezTo>
                    <a:pt x="4270" y="1344"/>
                    <a:pt x="4286" y="1232"/>
                    <a:pt x="4286" y="1120"/>
                  </a:cubicBezTo>
                  <a:cubicBezTo>
                    <a:pt x="4294" y="1016"/>
                    <a:pt x="4278" y="921"/>
                    <a:pt x="4238" y="825"/>
                  </a:cubicBezTo>
                  <a:cubicBezTo>
                    <a:pt x="4206" y="729"/>
                    <a:pt x="4158" y="649"/>
                    <a:pt x="4102" y="578"/>
                  </a:cubicBezTo>
                  <a:cubicBezTo>
                    <a:pt x="4038" y="498"/>
                    <a:pt x="3967" y="434"/>
                    <a:pt x="3887" y="378"/>
                  </a:cubicBezTo>
                  <a:cubicBezTo>
                    <a:pt x="3807" y="322"/>
                    <a:pt x="3727" y="274"/>
                    <a:pt x="3639" y="234"/>
                  </a:cubicBezTo>
                  <a:cubicBezTo>
                    <a:pt x="3456" y="147"/>
                    <a:pt x="3264" y="83"/>
                    <a:pt x="3073" y="43"/>
                  </a:cubicBezTo>
                  <a:cubicBezTo>
                    <a:pt x="2918" y="12"/>
                    <a:pt x="2759" y="0"/>
                    <a:pt x="2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816;p81">
              <a:extLst>
                <a:ext uri="{FF2B5EF4-FFF2-40B4-BE49-F238E27FC236}">
                  <a16:creationId xmlns:a16="http://schemas.microsoft.com/office/drawing/2014/main" id="{0072CF55-0738-4FFD-8F24-AD7799D166DB}"/>
                </a:ext>
              </a:extLst>
            </p:cNvPr>
            <p:cNvSpPr/>
            <p:nvPr/>
          </p:nvSpPr>
          <p:spPr>
            <a:xfrm>
              <a:off x="5702609" y="1314489"/>
              <a:ext cx="101832" cy="326631"/>
            </a:xfrm>
            <a:custGeom>
              <a:avLst/>
              <a:gdLst/>
              <a:ahLst/>
              <a:cxnLst/>
              <a:rect l="l" t="t" r="r" b="b"/>
              <a:pathLst>
                <a:path w="2091" h="6707" extrusionOk="0">
                  <a:moveTo>
                    <a:pt x="1680" y="1"/>
                  </a:moveTo>
                  <a:cubicBezTo>
                    <a:pt x="1655" y="1"/>
                    <a:pt x="1629" y="3"/>
                    <a:pt x="1604" y="9"/>
                  </a:cubicBezTo>
                  <a:cubicBezTo>
                    <a:pt x="1540" y="25"/>
                    <a:pt x="1476" y="57"/>
                    <a:pt x="1412" y="97"/>
                  </a:cubicBezTo>
                  <a:cubicBezTo>
                    <a:pt x="1349" y="144"/>
                    <a:pt x="1293" y="208"/>
                    <a:pt x="1253" y="272"/>
                  </a:cubicBezTo>
                  <a:cubicBezTo>
                    <a:pt x="1197" y="344"/>
                    <a:pt x="1157" y="424"/>
                    <a:pt x="1133" y="512"/>
                  </a:cubicBezTo>
                  <a:cubicBezTo>
                    <a:pt x="1069" y="647"/>
                    <a:pt x="1029" y="783"/>
                    <a:pt x="1005" y="926"/>
                  </a:cubicBezTo>
                  <a:cubicBezTo>
                    <a:pt x="982" y="1062"/>
                    <a:pt x="958" y="1214"/>
                    <a:pt x="942" y="1365"/>
                  </a:cubicBezTo>
                  <a:cubicBezTo>
                    <a:pt x="934" y="1477"/>
                    <a:pt x="926" y="1589"/>
                    <a:pt x="918" y="1700"/>
                  </a:cubicBezTo>
                  <a:cubicBezTo>
                    <a:pt x="910" y="1812"/>
                    <a:pt x="902" y="1924"/>
                    <a:pt x="886" y="2036"/>
                  </a:cubicBezTo>
                  <a:cubicBezTo>
                    <a:pt x="862" y="2267"/>
                    <a:pt x="822" y="2490"/>
                    <a:pt x="766" y="2714"/>
                  </a:cubicBezTo>
                  <a:cubicBezTo>
                    <a:pt x="726" y="2921"/>
                    <a:pt x="694" y="3129"/>
                    <a:pt x="654" y="3328"/>
                  </a:cubicBezTo>
                  <a:cubicBezTo>
                    <a:pt x="622" y="3528"/>
                    <a:pt x="591" y="3735"/>
                    <a:pt x="567" y="3943"/>
                  </a:cubicBezTo>
                  <a:cubicBezTo>
                    <a:pt x="567" y="4014"/>
                    <a:pt x="567" y="4086"/>
                    <a:pt x="559" y="4174"/>
                  </a:cubicBezTo>
                  <a:cubicBezTo>
                    <a:pt x="559" y="4254"/>
                    <a:pt x="559" y="4334"/>
                    <a:pt x="567" y="4413"/>
                  </a:cubicBezTo>
                  <a:cubicBezTo>
                    <a:pt x="583" y="4477"/>
                    <a:pt x="598" y="4549"/>
                    <a:pt x="638" y="4613"/>
                  </a:cubicBezTo>
                  <a:cubicBezTo>
                    <a:pt x="670" y="4669"/>
                    <a:pt x="734" y="4717"/>
                    <a:pt x="806" y="4733"/>
                  </a:cubicBezTo>
                  <a:cubicBezTo>
                    <a:pt x="934" y="4637"/>
                    <a:pt x="1037" y="4509"/>
                    <a:pt x="1125" y="4366"/>
                  </a:cubicBezTo>
                  <a:cubicBezTo>
                    <a:pt x="1205" y="4230"/>
                    <a:pt x="1277" y="4078"/>
                    <a:pt x="1333" y="3927"/>
                  </a:cubicBezTo>
                  <a:cubicBezTo>
                    <a:pt x="1388" y="3767"/>
                    <a:pt x="1444" y="3608"/>
                    <a:pt x="1492" y="3440"/>
                  </a:cubicBezTo>
                  <a:cubicBezTo>
                    <a:pt x="1532" y="3280"/>
                    <a:pt x="1588" y="3121"/>
                    <a:pt x="1644" y="2977"/>
                  </a:cubicBezTo>
                  <a:cubicBezTo>
                    <a:pt x="1740" y="2634"/>
                    <a:pt x="1827" y="2299"/>
                    <a:pt x="1915" y="1972"/>
                  </a:cubicBezTo>
                  <a:cubicBezTo>
                    <a:pt x="1995" y="1629"/>
                    <a:pt x="2059" y="1293"/>
                    <a:pt x="2083" y="942"/>
                  </a:cubicBezTo>
                  <a:cubicBezTo>
                    <a:pt x="2083" y="863"/>
                    <a:pt x="2091" y="783"/>
                    <a:pt x="2083" y="695"/>
                  </a:cubicBezTo>
                  <a:cubicBezTo>
                    <a:pt x="2091" y="607"/>
                    <a:pt x="2083" y="519"/>
                    <a:pt x="2067" y="432"/>
                  </a:cubicBezTo>
                  <a:cubicBezTo>
                    <a:pt x="2051" y="352"/>
                    <a:pt x="2027" y="272"/>
                    <a:pt x="1987" y="200"/>
                  </a:cubicBezTo>
                  <a:cubicBezTo>
                    <a:pt x="1947" y="128"/>
                    <a:pt x="1891" y="65"/>
                    <a:pt x="1811" y="25"/>
                  </a:cubicBezTo>
                  <a:cubicBezTo>
                    <a:pt x="1770" y="9"/>
                    <a:pt x="1726" y="1"/>
                    <a:pt x="1680" y="1"/>
                  </a:cubicBezTo>
                  <a:close/>
                  <a:moveTo>
                    <a:pt x="578" y="5422"/>
                  </a:moveTo>
                  <a:cubicBezTo>
                    <a:pt x="534" y="5422"/>
                    <a:pt x="489" y="5425"/>
                    <a:pt x="447" y="5435"/>
                  </a:cubicBezTo>
                  <a:cubicBezTo>
                    <a:pt x="367" y="5459"/>
                    <a:pt x="295" y="5483"/>
                    <a:pt x="231" y="5531"/>
                  </a:cubicBezTo>
                  <a:cubicBezTo>
                    <a:pt x="168" y="5570"/>
                    <a:pt x="112" y="5626"/>
                    <a:pt x="72" y="5682"/>
                  </a:cubicBezTo>
                  <a:cubicBezTo>
                    <a:pt x="24" y="5746"/>
                    <a:pt x="8" y="5826"/>
                    <a:pt x="8" y="5898"/>
                  </a:cubicBezTo>
                  <a:cubicBezTo>
                    <a:pt x="0" y="5993"/>
                    <a:pt x="8" y="6081"/>
                    <a:pt x="32" y="6169"/>
                  </a:cubicBezTo>
                  <a:cubicBezTo>
                    <a:pt x="56" y="6257"/>
                    <a:pt x="96" y="6336"/>
                    <a:pt x="144" y="6408"/>
                  </a:cubicBezTo>
                  <a:cubicBezTo>
                    <a:pt x="192" y="6480"/>
                    <a:pt x="255" y="6544"/>
                    <a:pt x="327" y="6600"/>
                  </a:cubicBezTo>
                  <a:cubicBezTo>
                    <a:pt x="399" y="6648"/>
                    <a:pt x="479" y="6688"/>
                    <a:pt x="559" y="6704"/>
                  </a:cubicBezTo>
                  <a:cubicBezTo>
                    <a:pt x="579" y="6706"/>
                    <a:pt x="598" y="6706"/>
                    <a:pt x="617" y="6706"/>
                  </a:cubicBezTo>
                  <a:cubicBezTo>
                    <a:pt x="674" y="6706"/>
                    <a:pt x="728" y="6698"/>
                    <a:pt x="782" y="6680"/>
                  </a:cubicBezTo>
                  <a:cubicBezTo>
                    <a:pt x="854" y="6656"/>
                    <a:pt x="926" y="6624"/>
                    <a:pt x="982" y="6584"/>
                  </a:cubicBezTo>
                  <a:cubicBezTo>
                    <a:pt x="1045" y="6536"/>
                    <a:pt x="1101" y="6480"/>
                    <a:pt x="1141" y="6416"/>
                  </a:cubicBezTo>
                  <a:cubicBezTo>
                    <a:pt x="1181" y="6352"/>
                    <a:pt x="1213" y="6281"/>
                    <a:pt x="1221" y="6209"/>
                  </a:cubicBezTo>
                  <a:cubicBezTo>
                    <a:pt x="1245" y="6113"/>
                    <a:pt x="1245" y="6017"/>
                    <a:pt x="1229" y="5922"/>
                  </a:cubicBezTo>
                  <a:cubicBezTo>
                    <a:pt x="1221" y="5826"/>
                    <a:pt x="1189" y="5738"/>
                    <a:pt x="1141" y="5658"/>
                  </a:cubicBezTo>
                  <a:cubicBezTo>
                    <a:pt x="1093" y="5586"/>
                    <a:pt x="1029" y="5523"/>
                    <a:pt x="950" y="5475"/>
                  </a:cubicBezTo>
                  <a:cubicBezTo>
                    <a:pt x="881" y="5443"/>
                    <a:pt x="807" y="5422"/>
                    <a:pt x="732" y="5422"/>
                  </a:cubicBezTo>
                  <a:cubicBezTo>
                    <a:pt x="711" y="5422"/>
                    <a:pt x="691" y="5423"/>
                    <a:pt x="670" y="5427"/>
                  </a:cubicBezTo>
                  <a:cubicBezTo>
                    <a:pt x="641" y="5424"/>
                    <a:pt x="609" y="5422"/>
                    <a:pt x="578" y="54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817;p81">
              <a:extLst>
                <a:ext uri="{FF2B5EF4-FFF2-40B4-BE49-F238E27FC236}">
                  <a16:creationId xmlns:a16="http://schemas.microsoft.com/office/drawing/2014/main" id="{584EF537-BAC4-49F3-943A-FAA911C53341}"/>
                </a:ext>
              </a:extLst>
            </p:cNvPr>
            <p:cNvSpPr/>
            <p:nvPr/>
          </p:nvSpPr>
          <p:spPr>
            <a:xfrm>
              <a:off x="4902851" y="920792"/>
              <a:ext cx="214962" cy="284944"/>
            </a:xfrm>
            <a:custGeom>
              <a:avLst/>
              <a:gdLst/>
              <a:ahLst/>
              <a:cxnLst/>
              <a:rect l="l" t="t" r="r" b="b"/>
              <a:pathLst>
                <a:path w="4414" h="5851" extrusionOk="0">
                  <a:moveTo>
                    <a:pt x="2427" y="1"/>
                  </a:moveTo>
                  <a:cubicBezTo>
                    <a:pt x="2408" y="1"/>
                    <a:pt x="2389" y="1"/>
                    <a:pt x="2370" y="2"/>
                  </a:cubicBezTo>
                  <a:cubicBezTo>
                    <a:pt x="2211" y="2"/>
                    <a:pt x="2043" y="26"/>
                    <a:pt x="1892" y="82"/>
                  </a:cubicBezTo>
                  <a:cubicBezTo>
                    <a:pt x="1740" y="137"/>
                    <a:pt x="1596" y="209"/>
                    <a:pt x="1469" y="305"/>
                  </a:cubicBezTo>
                  <a:cubicBezTo>
                    <a:pt x="1333" y="393"/>
                    <a:pt x="1205" y="504"/>
                    <a:pt x="1094" y="624"/>
                  </a:cubicBezTo>
                  <a:cubicBezTo>
                    <a:pt x="982" y="736"/>
                    <a:pt x="878" y="863"/>
                    <a:pt x="782" y="991"/>
                  </a:cubicBezTo>
                  <a:cubicBezTo>
                    <a:pt x="583" y="1247"/>
                    <a:pt x="415" y="1526"/>
                    <a:pt x="288" y="1829"/>
                  </a:cubicBezTo>
                  <a:cubicBezTo>
                    <a:pt x="152" y="2116"/>
                    <a:pt x="72" y="2427"/>
                    <a:pt x="32" y="2747"/>
                  </a:cubicBezTo>
                  <a:cubicBezTo>
                    <a:pt x="0" y="3098"/>
                    <a:pt x="24" y="3449"/>
                    <a:pt x="112" y="3784"/>
                  </a:cubicBezTo>
                  <a:cubicBezTo>
                    <a:pt x="200" y="4119"/>
                    <a:pt x="328" y="4430"/>
                    <a:pt x="495" y="4726"/>
                  </a:cubicBezTo>
                  <a:cubicBezTo>
                    <a:pt x="583" y="4869"/>
                    <a:pt x="679" y="5013"/>
                    <a:pt x="774" y="5148"/>
                  </a:cubicBezTo>
                  <a:cubicBezTo>
                    <a:pt x="878" y="5276"/>
                    <a:pt x="998" y="5404"/>
                    <a:pt x="1134" y="5507"/>
                  </a:cubicBezTo>
                  <a:cubicBezTo>
                    <a:pt x="1261" y="5611"/>
                    <a:pt x="1405" y="5699"/>
                    <a:pt x="1564" y="5763"/>
                  </a:cubicBezTo>
                  <a:cubicBezTo>
                    <a:pt x="1724" y="5827"/>
                    <a:pt x="1900" y="5851"/>
                    <a:pt x="2075" y="5851"/>
                  </a:cubicBezTo>
                  <a:cubicBezTo>
                    <a:pt x="2219" y="5851"/>
                    <a:pt x="2370" y="5827"/>
                    <a:pt x="2506" y="5787"/>
                  </a:cubicBezTo>
                  <a:cubicBezTo>
                    <a:pt x="2642" y="5739"/>
                    <a:pt x="2777" y="5683"/>
                    <a:pt x="2897" y="5611"/>
                  </a:cubicBezTo>
                  <a:cubicBezTo>
                    <a:pt x="3025" y="5531"/>
                    <a:pt x="3144" y="5444"/>
                    <a:pt x="3248" y="5340"/>
                  </a:cubicBezTo>
                  <a:cubicBezTo>
                    <a:pt x="3360" y="5244"/>
                    <a:pt x="3456" y="5132"/>
                    <a:pt x="3551" y="5021"/>
                  </a:cubicBezTo>
                  <a:cubicBezTo>
                    <a:pt x="3735" y="4789"/>
                    <a:pt x="3902" y="4542"/>
                    <a:pt x="4038" y="4279"/>
                  </a:cubicBezTo>
                  <a:cubicBezTo>
                    <a:pt x="4166" y="4015"/>
                    <a:pt x="4269" y="3744"/>
                    <a:pt x="4325" y="3457"/>
                  </a:cubicBezTo>
                  <a:cubicBezTo>
                    <a:pt x="4341" y="3385"/>
                    <a:pt x="4349" y="3313"/>
                    <a:pt x="4365" y="3249"/>
                  </a:cubicBezTo>
                  <a:cubicBezTo>
                    <a:pt x="4373" y="3178"/>
                    <a:pt x="4381" y="3106"/>
                    <a:pt x="4389" y="3034"/>
                  </a:cubicBezTo>
                  <a:cubicBezTo>
                    <a:pt x="4405" y="2914"/>
                    <a:pt x="4413" y="2795"/>
                    <a:pt x="4405" y="2683"/>
                  </a:cubicBezTo>
                  <a:cubicBezTo>
                    <a:pt x="4397" y="2563"/>
                    <a:pt x="4365" y="2443"/>
                    <a:pt x="4317" y="2332"/>
                  </a:cubicBezTo>
                  <a:cubicBezTo>
                    <a:pt x="4277" y="2228"/>
                    <a:pt x="4206" y="2140"/>
                    <a:pt x="4118" y="2076"/>
                  </a:cubicBezTo>
                  <a:cubicBezTo>
                    <a:pt x="4030" y="2011"/>
                    <a:pt x="3922" y="1972"/>
                    <a:pt x="3813" y="1972"/>
                  </a:cubicBezTo>
                  <a:cubicBezTo>
                    <a:pt x="3803" y="1972"/>
                    <a:pt x="3793" y="1972"/>
                    <a:pt x="3783" y="1973"/>
                  </a:cubicBezTo>
                  <a:cubicBezTo>
                    <a:pt x="3607" y="1981"/>
                    <a:pt x="3432" y="2005"/>
                    <a:pt x="3256" y="2044"/>
                  </a:cubicBezTo>
                  <a:cubicBezTo>
                    <a:pt x="3080" y="2092"/>
                    <a:pt x="2905" y="2132"/>
                    <a:pt x="2729" y="2172"/>
                  </a:cubicBezTo>
                  <a:cubicBezTo>
                    <a:pt x="2562" y="2228"/>
                    <a:pt x="2386" y="2276"/>
                    <a:pt x="2219" y="2324"/>
                  </a:cubicBezTo>
                  <a:cubicBezTo>
                    <a:pt x="2043" y="2364"/>
                    <a:pt x="1876" y="2435"/>
                    <a:pt x="1732" y="2531"/>
                  </a:cubicBezTo>
                  <a:cubicBezTo>
                    <a:pt x="1700" y="2571"/>
                    <a:pt x="1684" y="2619"/>
                    <a:pt x="1676" y="2675"/>
                  </a:cubicBezTo>
                  <a:cubicBezTo>
                    <a:pt x="1668" y="2739"/>
                    <a:pt x="1668" y="2802"/>
                    <a:pt x="1676" y="2874"/>
                  </a:cubicBezTo>
                  <a:cubicBezTo>
                    <a:pt x="1692" y="2938"/>
                    <a:pt x="1716" y="2994"/>
                    <a:pt x="1756" y="3058"/>
                  </a:cubicBezTo>
                  <a:cubicBezTo>
                    <a:pt x="1780" y="3114"/>
                    <a:pt x="1828" y="3162"/>
                    <a:pt x="1876" y="3193"/>
                  </a:cubicBezTo>
                  <a:cubicBezTo>
                    <a:pt x="1931" y="3233"/>
                    <a:pt x="1995" y="3249"/>
                    <a:pt x="2059" y="3249"/>
                  </a:cubicBezTo>
                  <a:cubicBezTo>
                    <a:pt x="2171" y="3241"/>
                    <a:pt x="2283" y="3225"/>
                    <a:pt x="2394" y="3201"/>
                  </a:cubicBezTo>
                  <a:cubicBezTo>
                    <a:pt x="2506" y="3185"/>
                    <a:pt x="2634" y="3162"/>
                    <a:pt x="2729" y="3130"/>
                  </a:cubicBezTo>
                  <a:cubicBezTo>
                    <a:pt x="2833" y="3106"/>
                    <a:pt x="2937" y="3082"/>
                    <a:pt x="3049" y="3058"/>
                  </a:cubicBezTo>
                  <a:cubicBezTo>
                    <a:pt x="3152" y="3042"/>
                    <a:pt x="3264" y="3018"/>
                    <a:pt x="3368" y="3002"/>
                  </a:cubicBezTo>
                  <a:cubicBezTo>
                    <a:pt x="3376" y="3074"/>
                    <a:pt x="3384" y="3154"/>
                    <a:pt x="3392" y="3225"/>
                  </a:cubicBezTo>
                  <a:cubicBezTo>
                    <a:pt x="3408" y="3305"/>
                    <a:pt x="3400" y="3377"/>
                    <a:pt x="3384" y="3457"/>
                  </a:cubicBezTo>
                  <a:cubicBezTo>
                    <a:pt x="3376" y="3624"/>
                    <a:pt x="3336" y="3800"/>
                    <a:pt x="3272" y="3959"/>
                  </a:cubicBezTo>
                  <a:cubicBezTo>
                    <a:pt x="3208" y="4127"/>
                    <a:pt x="3120" y="4287"/>
                    <a:pt x="3009" y="4422"/>
                  </a:cubicBezTo>
                  <a:cubicBezTo>
                    <a:pt x="2961" y="4502"/>
                    <a:pt x="2905" y="4566"/>
                    <a:pt x="2841" y="4630"/>
                  </a:cubicBezTo>
                  <a:cubicBezTo>
                    <a:pt x="2777" y="4694"/>
                    <a:pt x="2705" y="4749"/>
                    <a:pt x="2634" y="4789"/>
                  </a:cubicBezTo>
                  <a:cubicBezTo>
                    <a:pt x="2554" y="4837"/>
                    <a:pt x="2474" y="4869"/>
                    <a:pt x="2394" y="4893"/>
                  </a:cubicBezTo>
                  <a:cubicBezTo>
                    <a:pt x="2306" y="4917"/>
                    <a:pt x="2219" y="4925"/>
                    <a:pt x="2139" y="4925"/>
                  </a:cubicBezTo>
                  <a:cubicBezTo>
                    <a:pt x="2118" y="4926"/>
                    <a:pt x="2098" y="4927"/>
                    <a:pt x="2078" y="4927"/>
                  </a:cubicBezTo>
                  <a:cubicBezTo>
                    <a:pt x="1981" y="4927"/>
                    <a:pt x="1890" y="4912"/>
                    <a:pt x="1804" y="4885"/>
                  </a:cubicBezTo>
                  <a:cubicBezTo>
                    <a:pt x="1700" y="4861"/>
                    <a:pt x="1596" y="4813"/>
                    <a:pt x="1509" y="4749"/>
                  </a:cubicBezTo>
                  <a:cubicBezTo>
                    <a:pt x="1421" y="4694"/>
                    <a:pt x="1341" y="4622"/>
                    <a:pt x="1277" y="4534"/>
                  </a:cubicBezTo>
                  <a:cubicBezTo>
                    <a:pt x="1205" y="4446"/>
                    <a:pt x="1149" y="4358"/>
                    <a:pt x="1118" y="4255"/>
                  </a:cubicBezTo>
                  <a:cubicBezTo>
                    <a:pt x="1022" y="4055"/>
                    <a:pt x="958" y="3848"/>
                    <a:pt x="934" y="3632"/>
                  </a:cubicBezTo>
                  <a:cubicBezTo>
                    <a:pt x="910" y="3409"/>
                    <a:pt x="910" y="3185"/>
                    <a:pt x="934" y="2970"/>
                  </a:cubicBezTo>
                  <a:cubicBezTo>
                    <a:pt x="958" y="2707"/>
                    <a:pt x="1014" y="2451"/>
                    <a:pt x="1094" y="2204"/>
                  </a:cubicBezTo>
                  <a:cubicBezTo>
                    <a:pt x="1181" y="1949"/>
                    <a:pt x="1309" y="1717"/>
                    <a:pt x="1477" y="1510"/>
                  </a:cubicBezTo>
                  <a:cubicBezTo>
                    <a:pt x="1556" y="1406"/>
                    <a:pt x="1644" y="1310"/>
                    <a:pt x="1748" y="1223"/>
                  </a:cubicBezTo>
                  <a:cubicBezTo>
                    <a:pt x="1852" y="1135"/>
                    <a:pt x="1963" y="1063"/>
                    <a:pt x="2075" y="1007"/>
                  </a:cubicBezTo>
                  <a:cubicBezTo>
                    <a:pt x="2195" y="951"/>
                    <a:pt x="2314" y="903"/>
                    <a:pt x="2442" y="879"/>
                  </a:cubicBezTo>
                  <a:cubicBezTo>
                    <a:pt x="2540" y="855"/>
                    <a:pt x="2637" y="845"/>
                    <a:pt x="2735" y="845"/>
                  </a:cubicBezTo>
                  <a:cubicBezTo>
                    <a:pt x="2765" y="845"/>
                    <a:pt x="2795" y="846"/>
                    <a:pt x="2825" y="848"/>
                  </a:cubicBezTo>
                  <a:cubicBezTo>
                    <a:pt x="2921" y="863"/>
                    <a:pt x="3017" y="879"/>
                    <a:pt x="3112" y="919"/>
                  </a:cubicBezTo>
                  <a:cubicBezTo>
                    <a:pt x="3200" y="951"/>
                    <a:pt x="3288" y="991"/>
                    <a:pt x="3376" y="1039"/>
                  </a:cubicBezTo>
                  <a:lnTo>
                    <a:pt x="3639" y="1167"/>
                  </a:lnTo>
                  <a:cubicBezTo>
                    <a:pt x="3727" y="1207"/>
                    <a:pt x="3831" y="1231"/>
                    <a:pt x="3926" y="1239"/>
                  </a:cubicBezTo>
                  <a:cubicBezTo>
                    <a:pt x="3998" y="1215"/>
                    <a:pt x="4054" y="1175"/>
                    <a:pt x="4094" y="1111"/>
                  </a:cubicBezTo>
                  <a:lnTo>
                    <a:pt x="4150" y="1055"/>
                  </a:lnTo>
                  <a:lnTo>
                    <a:pt x="4198" y="999"/>
                  </a:lnTo>
                  <a:cubicBezTo>
                    <a:pt x="4190" y="991"/>
                    <a:pt x="4190" y="975"/>
                    <a:pt x="4198" y="967"/>
                  </a:cubicBezTo>
                  <a:cubicBezTo>
                    <a:pt x="4198" y="951"/>
                    <a:pt x="4198" y="943"/>
                    <a:pt x="4198" y="935"/>
                  </a:cubicBezTo>
                  <a:cubicBezTo>
                    <a:pt x="4190" y="879"/>
                    <a:pt x="4174" y="832"/>
                    <a:pt x="4150" y="792"/>
                  </a:cubicBezTo>
                  <a:cubicBezTo>
                    <a:pt x="4126" y="752"/>
                    <a:pt x="4102" y="712"/>
                    <a:pt x="4070" y="672"/>
                  </a:cubicBezTo>
                  <a:cubicBezTo>
                    <a:pt x="4030" y="640"/>
                    <a:pt x="3998" y="600"/>
                    <a:pt x="3958" y="576"/>
                  </a:cubicBezTo>
                  <a:lnTo>
                    <a:pt x="3847" y="488"/>
                  </a:lnTo>
                  <a:cubicBezTo>
                    <a:pt x="3631" y="337"/>
                    <a:pt x="3400" y="209"/>
                    <a:pt x="3152" y="129"/>
                  </a:cubicBezTo>
                  <a:cubicBezTo>
                    <a:pt x="2923" y="48"/>
                    <a:pt x="2673" y="1"/>
                    <a:pt x="2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818;p81">
              <a:extLst>
                <a:ext uri="{FF2B5EF4-FFF2-40B4-BE49-F238E27FC236}">
                  <a16:creationId xmlns:a16="http://schemas.microsoft.com/office/drawing/2014/main" id="{D4923B02-FA87-450A-9C67-0DC8E1536A62}"/>
                </a:ext>
              </a:extLst>
            </p:cNvPr>
            <p:cNvSpPr/>
            <p:nvPr/>
          </p:nvSpPr>
          <p:spPr>
            <a:xfrm>
              <a:off x="5143772" y="921084"/>
              <a:ext cx="193582" cy="280074"/>
            </a:xfrm>
            <a:custGeom>
              <a:avLst/>
              <a:gdLst/>
              <a:ahLst/>
              <a:cxnLst/>
              <a:rect l="l" t="t" r="r" b="b"/>
              <a:pathLst>
                <a:path w="3975" h="5751" extrusionOk="0">
                  <a:moveTo>
                    <a:pt x="2235" y="865"/>
                  </a:moveTo>
                  <a:cubicBezTo>
                    <a:pt x="2299" y="865"/>
                    <a:pt x="2363" y="873"/>
                    <a:pt x="2434" y="881"/>
                  </a:cubicBezTo>
                  <a:cubicBezTo>
                    <a:pt x="2498" y="881"/>
                    <a:pt x="2562" y="897"/>
                    <a:pt x="2618" y="929"/>
                  </a:cubicBezTo>
                  <a:cubicBezTo>
                    <a:pt x="2674" y="953"/>
                    <a:pt x="2722" y="985"/>
                    <a:pt x="2762" y="1033"/>
                  </a:cubicBezTo>
                  <a:cubicBezTo>
                    <a:pt x="2801" y="1089"/>
                    <a:pt x="2817" y="1153"/>
                    <a:pt x="2809" y="1217"/>
                  </a:cubicBezTo>
                  <a:cubicBezTo>
                    <a:pt x="2801" y="1320"/>
                    <a:pt x="2785" y="1416"/>
                    <a:pt x="2754" y="1512"/>
                  </a:cubicBezTo>
                  <a:cubicBezTo>
                    <a:pt x="2722" y="1600"/>
                    <a:pt x="2682" y="1687"/>
                    <a:pt x="2626" y="1775"/>
                  </a:cubicBezTo>
                  <a:cubicBezTo>
                    <a:pt x="2570" y="1855"/>
                    <a:pt x="2506" y="1935"/>
                    <a:pt x="2434" y="1999"/>
                  </a:cubicBezTo>
                  <a:cubicBezTo>
                    <a:pt x="2363" y="2070"/>
                    <a:pt x="2283" y="2134"/>
                    <a:pt x="2203" y="2182"/>
                  </a:cubicBezTo>
                  <a:cubicBezTo>
                    <a:pt x="2027" y="2286"/>
                    <a:pt x="1836" y="2366"/>
                    <a:pt x="1636" y="2421"/>
                  </a:cubicBezTo>
                  <a:cubicBezTo>
                    <a:pt x="1437" y="2477"/>
                    <a:pt x="1237" y="2509"/>
                    <a:pt x="1038" y="2509"/>
                  </a:cubicBezTo>
                  <a:cubicBezTo>
                    <a:pt x="998" y="2342"/>
                    <a:pt x="982" y="2174"/>
                    <a:pt x="990" y="1999"/>
                  </a:cubicBezTo>
                  <a:cubicBezTo>
                    <a:pt x="990" y="1831"/>
                    <a:pt x="1006" y="1655"/>
                    <a:pt x="1022" y="1488"/>
                  </a:cubicBezTo>
                  <a:cubicBezTo>
                    <a:pt x="1030" y="1440"/>
                    <a:pt x="1038" y="1384"/>
                    <a:pt x="1046" y="1328"/>
                  </a:cubicBezTo>
                  <a:cubicBezTo>
                    <a:pt x="1054" y="1272"/>
                    <a:pt x="1070" y="1217"/>
                    <a:pt x="1094" y="1161"/>
                  </a:cubicBezTo>
                  <a:cubicBezTo>
                    <a:pt x="1110" y="1113"/>
                    <a:pt x="1134" y="1065"/>
                    <a:pt x="1174" y="1025"/>
                  </a:cubicBezTo>
                  <a:cubicBezTo>
                    <a:pt x="1206" y="977"/>
                    <a:pt x="1261" y="953"/>
                    <a:pt x="1309" y="937"/>
                  </a:cubicBezTo>
                  <a:cubicBezTo>
                    <a:pt x="1389" y="937"/>
                    <a:pt x="1461" y="929"/>
                    <a:pt x="1541" y="921"/>
                  </a:cubicBezTo>
                  <a:cubicBezTo>
                    <a:pt x="1620" y="913"/>
                    <a:pt x="1700" y="905"/>
                    <a:pt x="1772" y="897"/>
                  </a:cubicBezTo>
                  <a:lnTo>
                    <a:pt x="2003" y="881"/>
                  </a:lnTo>
                  <a:lnTo>
                    <a:pt x="2235" y="865"/>
                  </a:lnTo>
                  <a:close/>
                  <a:moveTo>
                    <a:pt x="2113" y="0"/>
                  </a:moveTo>
                  <a:cubicBezTo>
                    <a:pt x="2082" y="0"/>
                    <a:pt x="2053" y="1"/>
                    <a:pt x="2027" y="4"/>
                  </a:cubicBezTo>
                  <a:cubicBezTo>
                    <a:pt x="1932" y="12"/>
                    <a:pt x="1836" y="20"/>
                    <a:pt x="1740" y="28"/>
                  </a:cubicBezTo>
                  <a:lnTo>
                    <a:pt x="1453" y="52"/>
                  </a:lnTo>
                  <a:cubicBezTo>
                    <a:pt x="1365" y="60"/>
                    <a:pt x="1277" y="76"/>
                    <a:pt x="1190" y="91"/>
                  </a:cubicBezTo>
                  <a:cubicBezTo>
                    <a:pt x="1102" y="107"/>
                    <a:pt x="1014" y="123"/>
                    <a:pt x="934" y="147"/>
                  </a:cubicBezTo>
                  <a:cubicBezTo>
                    <a:pt x="846" y="179"/>
                    <a:pt x="767" y="211"/>
                    <a:pt x="695" y="259"/>
                  </a:cubicBezTo>
                  <a:cubicBezTo>
                    <a:pt x="615" y="307"/>
                    <a:pt x="543" y="363"/>
                    <a:pt x="487" y="427"/>
                  </a:cubicBezTo>
                  <a:cubicBezTo>
                    <a:pt x="455" y="490"/>
                    <a:pt x="432" y="546"/>
                    <a:pt x="408" y="610"/>
                  </a:cubicBezTo>
                  <a:cubicBezTo>
                    <a:pt x="392" y="682"/>
                    <a:pt x="376" y="746"/>
                    <a:pt x="360" y="810"/>
                  </a:cubicBezTo>
                  <a:cubicBezTo>
                    <a:pt x="328" y="977"/>
                    <a:pt x="304" y="1145"/>
                    <a:pt x="296" y="1312"/>
                  </a:cubicBezTo>
                  <a:cubicBezTo>
                    <a:pt x="288" y="1480"/>
                    <a:pt x="272" y="1639"/>
                    <a:pt x="256" y="1807"/>
                  </a:cubicBezTo>
                  <a:cubicBezTo>
                    <a:pt x="248" y="1983"/>
                    <a:pt x="240" y="2158"/>
                    <a:pt x="232" y="2326"/>
                  </a:cubicBezTo>
                  <a:cubicBezTo>
                    <a:pt x="224" y="2493"/>
                    <a:pt x="216" y="2661"/>
                    <a:pt x="200" y="2828"/>
                  </a:cubicBezTo>
                  <a:cubicBezTo>
                    <a:pt x="192" y="2980"/>
                    <a:pt x="176" y="3124"/>
                    <a:pt x="152" y="3267"/>
                  </a:cubicBezTo>
                  <a:cubicBezTo>
                    <a:pt x="128" y="3411"/>
                    <a:pt x="112" y="3555"/>
                    <a:pt x="96" y="3706"/>
                  </a:cubicBezTo>
                  <a:cubicBezTo>
                    <a:pt x="41" y="3977"/>
                    <a:pt x="9" y="4257"/>
                    <a:pt x="1" y="4536"/>
                  </a:cubicBezTo>
                  <a:cubicBezTo>
                    <a:pt x="1" y="4648"/>
                    <a:pt x="9" y="4775"/>
                    <a:pt x="17" y="4903"/>
                  </a:cubicBezTo>
                  <a:cubicBezTo>
                    <a:pt x="25" y="5031"/>
                    <a:pt x="49" y="5150"/>
                    <a:pt x="80" y="5278"/>
                  </a:cubicBezTo>
                  <a:cubicBezTo>
                    <a:pt x="120" y="5390"/>
                    <a:pt x="176" y="5494"/>
                    <a:pt x="256" y="5581"/>
                  </a:cubicBezTo>
                  <a:cubicBezTo>
                    <a:pt x="336" y="5669"/>
                    <a:pt x="440" y="5733"/>
                    <a:pt x="559" y="5749"/>
                  </a:cubicBezTo>
                  <a:cubicBezTo>
                    <a:pt x="566" y="5750"/>
                    <a:pt x="572" y="5750"/>
                    <a:pt x="578" y="5750"/>
                  </a:cubicBezTo>
                  <a:cubicBezTo>
                    <a:pt x="621" y="5750"/>
                    <a:pt x="667" y="5729"/>
                    <a:pt x="695" y="5701"/>
                  </a:cubicBezTo>
                  <a:cubicBezTo>
                    <a:pt x="727" y="5669"/>
                    <a:pt x="751" y="5629"/>
                    <a:pt x="767" y="5581"/>
                  </a:cubicBezTo>
                  <a:cubicBezTo>
                    <a:pt x="783" y="5533"/>
                    <a:pt x="799" y="5486"/>
                    <a:pt x="799" y="5438"/>
                  </a:cubicBezTo>
                  <a:cubicBezTo>
                    <a:pt x="807" y="5382"/>
                    <a:pt x="815" y="5334"/>
                    <a:pt x="815" y="5294"/>
                  </a:cubicBezTo>
                  <a:cubicBezTo>
                    <a:pt x="823" y="5206"/>
                    <a:pt x="823" y="5118"/>
                    <a:pt x="823" y="5023"/>
                  </a:cubicBezTo>
                  <a:lnTo>
                    <a:pt x="823" y="4751"/>
                  </a:lnTo>
                  <a:cubicBezTo>
                    <a:pt x="823" y="4656"/>
                    <a:pt x="815" y="4568"/>
                    <a:pt x="815" y="4472"/>
                  </a:cubicBezTo>
                  <a:cubicBezTo>
                    <a:pt x="815" y="4376"/>
                    <a:pt x="815" y="4289"/>
                    <a:pt x="823" y="4193"/>
                  </a:cubicBezTo>
                  <a:cubicBezTo>
                    <a:pt x="831" y="4097"/>
                    <a:pt x="839" y="4009"/>
                    <a:pt x="854" y="3914"/>
                  </a:cubicBezTo>
                  <a:cubicBezTo>
                    <a:pt x="870" y="3818"/>
                    <a:pt x="886" y="3730"/>
                    <a:pt x="910" y="3634"/>
                  </a:cubicBezTo>
                  <a:cubicBezTo>
                    <a:pt x="982" y="3650"/>
                    <a:pt x="1062" y="3674"/>
                    <a:pt x="1126" y="3714"/>
                  </a:cubicBezTo>
                  <a:cubicBezTo>
                    <a:pt x="1198" y="3754"/>
                    <a:pt x="1261" y="3802"/>
                    <a:pt x="1317" y="3858"/>
                  </a:cubicBezTo>
                  <a:cubicBezTo>
                    <a:pt x="1373" y="3906"/>
                    <a:pt x="1429" y="3969"/>
                    <a:pt x="1485" y="4025"/>
                  </a:cubicBezTo>
                  <a:cubicBezTo>
                    <a:pt x="1533" y="4089"/>
                    <a:pt x="1589" y="4145"/>
                    <a:pt x="1636" y="4209"/>
                  </a:cubicBezTo>
                  <a:cubicBezTo>
                    <a:pt x="1764" y="4384"/>
                    <a:pt x="1900" y="4552"/>
                    <a:pt x="2035" y="4720"/>
                  </a:cubicBezTo>
                  <a:cubicBezTo>
                    <a:pt x="2163" y="4887"/>
                    <a:pt x="2307" y="5055"/>
                    <a:pt x="2442" y="5214"/>
                  </a:cubicBezTo>
                  <a:cubicBezTo>
                    <a:pt x="2514" y="5286"/>
                    <a:pt x="2594" y="5350"/>
                    <a:pt x="2674" y="5414"/>
                  </a:cubicBezTo>
                  <a:cubicBezTo>
                    <a:pt x="2754" y="5470"/>
                    <a:pt x="2841" y="5525"/>
                    <a:pt x="2929" y="5565"/>
                  </a:cubicBezTo>
                  <a:cubicBezTo>
                    <a:pt x="3025" y="5605"/>
                    <a:pt x="3121" y="5637"/>
                    <a:pt x="3224" y="5653"/>
                  </a:cubicBezTo>
                  <a:cubicBezTo>
                    <a:pt x="3277" y="5666"/>
                    <a:pt x="3335" y="5672"/>
                    <a:pt x="3393" y="5672"/>
                  </a:cubicBezTo>
                  <a:cubicBezTo>
                    <a:pt x="3441" y="5672"/>
                    <a:pt x="3489" y="5668"/>
                    <a:pt x="3536" y="5661"/>
                  </a:cubicBezTo>
                  <a:cubicBezTo>
                    <a:pt x="3623" y="5645"/>
                    <a:pt x="3719" y="5613"/>
                    <a:pt x="3799" y="5565"/>
                  </a:cubicBezTo>
                  <a:cubicBezTo>
                    <a:pt x="3887" y="5517"/>
                    <a:pt x="3942" y="5430"/>
                    <a:pt x="3966" y="5334"/>
                  </a:cubicBezTo>
                  <a:cubicBezTo>
                    <a:pt x="3974" y="5262"/>
                    <a:pt x="3958" y="5190"/>
                    <a:pt x="3919" y="5126"/>
                  </a:cubicBezTo>
                  <a:cubicBezTo>
                    <a:pt x="3879" y="5071"/>
                    <a:pt x="3823" y="5015"/>
                    <a:pt x="3767" y="4975"/>
                  </a:cubicBezTo>
                  <a:cubicBezTo>
                    <a:pt x="3679" y="4919"/>
                    <a:pt x="3583" y="4863"/>
                    <a:pt x="3496" y="4807"/>
                  </a:cubicBezTo>
                  <a:cubicBezTo>
                    <a:pt x="3400" y="4751"/>
                    <a:pt x="3312" y="4704"/>
                    <a:pt x="3208" y="4656"/>
                  </a:cubicBezTo>
                  <a:cubicBezTo>
                    <a:pt x="3065" y="4576"/>
                    <a:pt x="2937" y="4472"/>
                    <a:pt x="2825" y="4352"/>
                  </a:cubicBezTo>
                  <a:cubicBezTo>
                    <a:pt x="2714" y="4233"/>
                    <a:pt x="2610" y="4105"/>
                    <a:pt x="2522" y="3969"/>
                  </a:cubicBezTo>
                  <a:cubicBezTo>
                    <a:pt x="2434" y="3834"/>
                    <a:pt x="2339" y="3698"/>
                    <a:pt x="2235" y="3563"/>
                  </a:cubicBezTo>
                  <a:cubicBezTo>
                    <a:pt x="2139" y="3435"/>
                    <a:pt x="2027" y="3307"/>
                    <a:pt x="1916" y="3187"/>
                  </a:cubicBezTo>
                  <a:cubicBezTo>
                    <a:pt x="2139" y="3132"/>
                    <a:pt x="2355" y="3044"/>
                    <a:pt x="2546" y="2916"/>
                  </a:cubicBezTo>
                  <a:cubicBezTo>
                    <a:pt x="2746" y="2789"/>
                    <a:pt x="2921" y="2637"/>
                    <a:pt x="3089" y="2477"/>
                  </a:cubicBezTo>
                  <a:cubicBezTo>
                    <a:pt x="3161" y="2405"/>
                    <a:pt x="3240" y="2326"/>
                    <a:pt x="3312" y="2246"/>
                  </a:cubicBezTo>
                  <a:cubicBezTo>
                    <a:pt x="3384" y="2166"/>
                    <a:pt x="3456" y="2078"/>
                    <a:pt x="3512" y="1991"/>
                  </a:cubicBezTo>
                  <a:cubicBezTo>
                    <a:pt x="3567" y="1903"/>
                    <a:pt x="3615" y="1807"/>
                    <a:pt x="3647" y="1711"/>
                  </a:cubicBezTo>
                  <a:cubicBezTo>
                    <a:pt x="3687" y="1608"/>
                    <a:pt x="3703" y="1504"/>
                    <a:pt x="3711" y="1400"/>
                  </a:cubicBezTo>
                  <a:cubicBezTo>
                    <a:pt x="3719" y="1296"/>
                    <a:pt x="3719" y="1185"/>
                    <a:pt x="3711" y="1073"/>
                  </a:cubicBezTo>
                  <a:cubicBezTo>
                    <a:pt x="3703" y="961"/>
                    <a:pt x="3679" y="857"/>
                    <a:pt x="3647" y="754"/>
                  </a:cubicBezTo>
                  <a:cubicBezTo>
                    <a:pt x="3615" y="650"/>
                    <a:pt x="3567" y="554"/>
                    <a:pt x="3504" y="467"/>
                  </a:cubicBezTo>
                  <a:cubicBezTo>
                    <a:pt x="3448" y="379"/>
                    <a:pt x="3368" y="307"/>
                    <a:pt x="3280" y="251"/>
                  </a:cubicBezTo>
                  <a:cubicBezTo>
                    <a:pt x="3192" y="195"/>
                    <a:pt x="3097" y="147"/>
                    <a:pt x="2993" y="115"/>
                  </a:cubicBezTo>
                  <a:cubicBezTo>
                    <a:pt x="2889" y="83"/>
                    <a:pt x="2785" y="52"/>
                    <a:pt x="2682" y="44"/>
                  </a:cubicBezTo>
                  <a:cubicBezTo>
                    <a:pt x="2570" y="20"/>
                    <a:pt x="2458" y="12"/>
                    <a:pt x="2355" y="12"/>
                  </a:cubicBezTo>
                  <a:cubicBezTo>
                    <a:pt x="2276" y="6"/>
                    <a:pt x="2189" y="0"/>
                    <a:pt x="2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819;p81">
              <a:extLst>
                <a:ext uri="{FF2B5EF4-FFF2-40B4-BE49-F238E27FC236}">
                  <a16:creationId xmlns:a16="http://schemas.microsoft.com/office/drawing/2014/main" id="{03CEA8A5-F3AA-4988-B0A5-1C90AD9E11ED}"/>
                </a:ext>
              </a:extLst>
            </p:cNvPr>
            <p:cNvSpPr/>
            <p:nvPr/>
          </p:nvSpPr>
          <p:spPr>
            <a:xfrm>
              <a:off x="5389758" y="921425"/>
              <a:ext cx="193193" cy="280415"/>
            </a:xfrm>
            <a:custGeom>
              <a:avLst/>
              <a:gdLst/>
              <a:ahLst/>
              <a:cxnLst/>
              <a:rect l="l" t="t" r="r" b="b"/>
              <a:pathLst>
                <a:path w="3967" h="5758" extrusionOk="0">
                  <a:moveTo>
                    <a:pt x="2666" y="0"/>
                  </a:moveTo>
                  <a:cubicBezTo>
                    <a:pt x="2578" y="0"/>
                    <a:pt x="2490" y="2"/>
                    <a:pt x="2402" y="5"/>
                  </a:cubicBezTo>
                  <a:cubicBezTo>
                    <a:pt x="2115" y="21"/>
                    <a:pt x="1828" y="61"/>
                    <a:pt x="1549" y="116"/>
                  </a:cubicBezTo>
                  <a:lnTo>
                    <a:pt x="1293" y="188"/>
                  </a:lnTo>
                  <a:cubicBezTo>
                    <a:pt x="1206" y="212"/>
                    <a:pt x="1126" y="252"/>
                    <a:pt x="1046" y="292"/>
                  </a:cubicBezTo>
                  <a:cubicBezTo>
                    <a:pt x="966" y="324"/>
                    <a:pt x="886" y="372"/>
                    <a:pt x="823" y="428"/>
                  </a:cubicBezTo>
                  <a:cubicBezTo>
                    <a:pt x="751" y="483"/>
                    <a:pt x="695" y="563"/>
                    <a:pt x="655" y="643"/>
                  </a:cubicBezTo>
                  <a:cubicBezTo>
                    <a:pt x="559" y="986"/>
                    <a:pt x="463" y="1337"/>
                    <a:pt x="384" y="1696"/>
                  </a:cubicBezTo>
                  <a:cubicBezTo>
                    <a:pt x="304" y="2055"/>
                    <a:pt x="224" y="2414"/>
                    <a:pt x="152" y="2774"/>
                  </a:cubicBezTo>
                  <a:cubicBezTo>
                    <a:pt x="80" y="3133"/>
                    <a:pt x="33" y="3492"/>
                    <a:pt x="17" y="3859"/>
                  </a:cubicBezTo>
                  <a:cubicBezTo>
                    <a:pt x="1" y="4058"/>
                    <a:pt x="9" y="4258"/>
                    <a:pt x="17" y="4457"/>
                  </a:cubicBezTo>
                  <a:cubicBezTo>
                    <a:pt x="25" y="4657"/>
                    <a:pt x="56" y="4856"/>
                    <a:pt x="104" y="5048"/>
                  </a:cubicBezTo>
                  <a:cubicBezTo>
                    <a:pt x="128" y="5135"/>
                    <a:pt x="152" y="5215"/>
                    <a:pt x="176" y="5303"/>
                  </a:cubicBezTo>
                  <a:cubicBezTo>
                    <a:pt x="200" y="5383"/>
                    <a:pt x="232" y="5463"/>
                    <a:pt x="280" y="5542"/>
                  </a:cubicBezTo>
                  <a:cubicBezTo>
                    <a:pt x="328" y="5606"/>
                    <a:pt x="400" y="5662"/>
                    <a:pt x="479" y="5694"/>
                  </a:cubicBezTo>
                  <a:cubicBezTo>
                    <a:pt x="559" y="5726"/>
                    <a:pt x="639" y="5750"/>
                    <a:pt x="727" y="5758"/>
                  </a:cubicBezTo>
                  <a:cubicBezTo>
                    <a:pt x="878" y="5750"/>
                    <a:pt x="1030" y="5734"/>
                    <a:pt x="1182" y="5694"/>
                  </a:cubicBezTo>
                  <a:cubicBezTo>
                    <a:pt x="1325" y="5654"/>
                    <a:pt x="1477" y="5606"/>
                    <a:pt x="1620" y="5550"/>
                  </a:cubicBezTo>
                  <a:cubicBezTo>
                    <a:pt x="1764" y="5494"/>
                    <a:pt x="1908" y="5431"/>
                    <a:pt x="2051" y="5367"/>
                  </a:cubicBezTo>
                  <a:lnTo>
                    <a:pt x="2466" y="5167"/>
                  </a:lnTo>
                  <a:cubicBezTo>
                    <a:pt x="2602" y="5096"/>
                    <a:pt x="2738" y="5024"/>
                    <a:pt x="2873" y="4960"/>
                  </a:cubicBezTo>
                  <a:cubicBezTo>
                    <a:pt x="3017" y="4888"/>
                    <a:pt x="3152" y="4816"/>
                    <a:pt x="3288" y="4744"/>
                  </a:cubicBezTo>
                  <a:cubicBezTo>
                    <a:pt x="3416" y="4665"/>
                    <a:pt x="3543" y="4577"/>
                    <a:pt x="3663" y="4481"/>
                  </a:cubicBezTo>
                  <a:cubicBezTo>
                    <a:pt x="3775" y="4393"/>
                    <a:pt x="3879" y="4282"/>
                    <a:pt x="3958" y="4154"/>
                  </a:cubicBezTo>
                  <a:lnTo>
                    <a:pt x="3966" y="4130"/>
                  </a:lnTo>
                  <a:cubicBezTo>
                    <a:pt x="3926" y="4026"/>
                    <a:pt x="3855" y="3946"/>
                    <a:pt x="3751" y="3891"/>
                  </a:cubicBezTo>
                  <a:cubicBezTo>
                    <a:pt x="3675" y="3853"/>
                    <a:pt x="3589" y="3830"/>
                    <a:pt x="3502" y="3830"/>
                  </a:cubicBezTo>
                  <a:cubicBezTo>
                    <a:pt x="3478" y="3830"/>
                    <a:pt x="3455" y="3831"/>
                    <a:pt x="3432" y="3835"/>
                  </a:cubicBezTo>
                  <a:cubicBezTo>
                    <a:pt x="3320" y="3843"/>
                    <a:pt x="3216" y="3859"/>
                    <a:pt x="3121" y="3883"/>
                  </a:cubicBezTo>
                  <a:cubicBezTo>
                    <a:pt x="3017" y="3915"/>
                    <a:pt x="2913" y="3946"/>
                    <a:pt x="2817" y="3986"/>
                  </a:cubicBezTo>
                  <a:cubicBezTo>
                    <a:pt x="2722" y="4018"/>
                    <a:pt x="2618" y="4066"/>
                    <a:pt x="2522" y="4114"/>
                  </a:cubicBezTo>
                  <a:cubicBezTo>
                    <a:pt x="2418" y="4162"/>
                    <a:pt x="2331" y="4210"/>
                    <a:pt x="2227" y="4258"/>
                  </a:cubicBezTo>
                  <a:cubicBezTo>
                    <a:pt x="2043" y="4361"/>
                    <a:pt x="1852" y="4457"/>
                    <a:pt x="1652" y="4553"/>
                  </a:cubicBezTo>
                  <a:cubicBezTo>
                    <a:pt x="1461" y="4641"/>
                    <a:pt x="1253" y="4713"/>
                    <a:pt x="1046" y="4752"/>
                  </a:cubicBezTo>
                  <a:cubicBezTo>
                    <a:pt x="1014" y="4585"/>
                    <a:pt x="982" y="4425"/>
                    <a:pt x="966" y="4258"/>
                  </a:cubicBezTo>
                  <a:cubicBezTo>
                    <a:pt x="942" y="4098"/>
                    <a:pt x="942" y="3931"/>
                    <a:pt x="958" y="3771"/>
                  </a:cubicBezTo>
                  <a:cubicBezTo>
                    <a:pt x="958" y="3659"/>
                    <a:pt x="982" y="3548"/>
                    <a:pt x="1014" y="3444"/>
                  </a:cubicBezTo>
                  <a:cubicBezTo>
                    <a:pt x="1054" y="3332"/>
                    <a:pt x="1102" y="3236"/>
                    <a:pt x="1174" y="3141"/>
                  </a:cubicBezTo>
                  <a:cubicBezTo>
                    <a:pt x="1237" y="3053"/>
                    <a:pt x="1317" y="2965"/>
                    <a:pt x="1405" y="2901"/>
                  </a:cubicBezTo>
                  <a:cubicBezTo>
                    <a:pt x="1501" y="2837"/>
                    <a:pt x="1604" y="2782"/>
                    <a:pt x="1716" y="2750"/>
                  </a:cubicBezTo>
                  <a:cubicBezTo>
                    <a:pt x="1932" y="2710"/>
                    <a:pt x="2139" y="2678"/>
                    <a:pt x="2355" y="2662"/>
                  </a:cubicBezTo>
                  <a:lnTo>
                    <a:pt x="3001" y="2590"/>
                  </a:lnTo>
                  <a:cubicBezTo>
                    <a:pt x="3073" y="2582"/>
                    <a:pt x="3145" y="2574"/>
                    <a:pt x="3216" y="2558"/>
                  </a:cubicBezTo>
                  <a:cubicBezTo>
                    <a:pt x="3288" y="2542"/>
                    <a:pt x="3368" y="2510"/>
                    <a:pt x="3432" y="2478"/>
                  </a:cubicBezTo>
                  <a:cubicBezTo>
                    <a:pt x="3504" y="2446"/>
                    <a:pt x="3559" y="2398"/>
                    <a:pt x="3607" y="2343"/>
                  </a:cubicBezTo>
                  <a:cubicBezTo>
                    <a:pt x="3663" y="2279"/>
                    <a:pt x="3687" y="2207"/>
                    <a:pt x="3687" y="2127"/>
                  </a:cubicBezTo>
                  <a:cubicBezTo>
                    <a:pt x="3703" y="2071"/>
                    <a:pt x="3695" y="2008"/>
                    <a:pt x="3679" y="1952"/>
                  </a:cubicBezTo>
                  <a:cubicBezTo>
                    <a:pt x="3655" y="1896"/>
                    <a:pt x="3623" y="1848"/>
                    <a:pt x="3575" y="1816"/>
                  </a:cubicBezTo>
                  <a:cubicBezTo>
                    <a:pt x="3528" y="1776"/>
                    <a:pt x="3480" y="1752"/>
                    <a:pt x="3424" y="1736"/>
                  </a:cubicBezTo>
                  <a:cubicBezTo>
                    <a:pt x="3368" y="1720"/>
                    <a:pt x="3312" y="1712"/>
                    <a:pt x="3256" y="1712"/>
                  </a:cubicBezTo>
                  <a:cubicBezTo>
                    <a:pt x="3227" y="1711"/>
                    <a:pt x="3197" y="1710"/>
                    <a:pt x="3167" y="1710"/>
                  </a:cubicBezTo>
                  <a:cubicBezTo>
                    <a:pt x="3030" y="1710"/>
                    <a:pt x="2893" y="1724"/>
                    <a:pt x="2761" y="1744"/>
                  </a:cubicBezTo>
                  <a:cubicBezTo>
                    <a:pt x="2594" y="1776"/>
                    <a:pt x="2434" y="1808"/>
                    <a:pt x="2267" y="1840"/>
                  </a:cubicBezTo>
                  <a:cubicBezTo>
                    <a:pt x="2099" y="1872"/>
                    <a:pt x="1932" y="1904"/>
                    <a:pt x="1772" y="1936"/>
                  </a:cubicBezTo>
                  <a:cubicBezTo>
                    <a:pt x="1604" y="1968"/>
                    <a:pt x="1437" y="1984"/>
                    <a:pt x="1269" y="1992"/>
                  </a:cubicBezTo>
                  <a:cubicBezTo>
                    <a:pt x="1269" y="1960"/>
                    <a:pt x="1269" y="1928"/>
                    <a:pt x="1269" y="1896"/>
                  </a:cubicBezTo>
                  <a:cubicBezTo>
                    <a:pt x="1261" y="1856"/>
                    <a:pt x="1261" y="1824"/>
                    <a:pt x="1269" y="1792"/>
                  </a:cubicBezTo>
                  <a:cubicBezTo>
                    <a:pt x="1277" y="1744"/>
                    <a:pt x="1285" y="1688"/>
                    <a:pt x="1293" y="1632"/>
                  </a:cubicBezTo>
                  <a:cubicBezTo>
                    <a:pt x="1309" y="1585"/>
                    <a:pt x="1317" y="1529"/>
                    <a:pt x="1333" y="1473"/>
                  </a:cubicBezTo>
                  <a:cubicBezTo>
                    <a:pt x="1365" y="1345"/>
                    <a:pt x="1437" y="1226"/>
                    <a:pt x="1533" y="1138"/>
                  </a:cubicBezTo>
                  <a:cubicBezTo>
                    <a:pt x="1628" y="1042"/>
                    <a:pt x="1748" y="970"/>
                    <a:pt x="1868" y="914"/>
                  </a:cubicBezTo>
                  <a:cubicBezTo>
                    <a:pt x="1995" y="866"/>
                    <a:pt x="2131" y="827"/>
                    <a:pt x="2267" y="811"/>
                  </a:cubicBezTo>
                  <a:cubicBezTo>
                    <a:pt x="2372" y="791"/>
                    <a:pt x="2482" y="777"/>
                    <a:pt x="2598" y="777"/>
                  </a:cubicBezTo>
                  <a:cubicBezTo>
                    <a:pt x="2623" y="777"/>
                    <a:pt x="2648" y="777"/>
                    <a:pt x="2674" y="779"/>
                  </a:cubicBezTo>
                  <a:cubicBezTo>
                    <a:pt x="2761" y="787"/>
                    <a:pt x="2865" y="795"/>
                    <a:pt x="2961" y="795"/>
                  </a:cubicBezTo>
                  <a:lnTo>
                    <a:pt x="3264" y="795"/>
                  </a:lnTo>
                  <a:cubicBezTo>
                    <a:pt x="3304" y="795"/>
                    <a:pt x="3352" y="787"/>
                    <a:pt x="3392" y="771"/>
                  </a:cubicBezTo>
                  <a:cubicBezTo>
                    <a:pt x="3440" y="755"/>
                    <a:pt x="3480" y="731"/>
                    <a:pt x="3512" y="707"/>
                  </a:cubicBezTo>
                  <a:cubicBezTo>
                    <a:pt x="3551" y="683"/>
                    <a:pt x="3575" y="643"/>
                    <a:pt x="3599" y="611"/>
                  </a:cubicBezTo>
                  <a:cubicBezTo>
                    <a:pt x="3623" y="563"/>
                    <a:pt x="3639" y="515"/>
                    <a:pt x="3639" y="475"/>
                  </a:cubicBezTo>
                  <a:cubicBezTo>
                    <a:pt x="3647" y="412"/>
                    <a:pt x="3639" y="348"/>
                    <a:pt x="3615" y="292"/>
                  </a:cubicBezTo>
                  <a:cubicBezTo>
                    <a:pt x="3591" y="244"/>
                    <a:pt x="3559" y="196"/>
                    <a:pt x="3520" y="156"/>
                  </a:cubicBezTo>
                  <a:cubicBezTo>
                    <a:pt x="3472" y="116"/>
                    <a:pt x="3424" y="84"/>
                    <a:pt x="3368" y="61"/>
                  </a:cubicBezTo>
                  <a:cubicBezTo>
                    <a:pt x="3312" y="45"/>
                    <a:pt x="3256" y="29"/>
                    <a:pt x="3200" y="29"/>
                  </a:cubicBezTo>
                  <a:cubicBezTo>
                    <a:pt x="3019" y="7"/>
                    <a:pt x="2842" y="0"/>
                    <a:pt x="2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820;p81">
              <a:extLst>
                <a:ext uri="{FF2B5EF4-FFF2-40B4-BE49-F238E27FC236}">
                  <a16:creationId xmlns:a16="http://schemas.microsoft.com/office/drawing/2014/main" id="{C265393C-D668-4848-829E-81C951CA1523}"/>
                </a:ext>
              </a:extLst>
            </p:cNvPr>
            <p:cNvSpPr/>
            <p:nvPr/>
          </p:nvSpPr>
          <p:spPr>
            <a:xfrm>
              <a:off x="5612416" y="920841"/>
              <a:ext cx="185060" cy="279441"/>
            </a:xfrm>
            <a:custGeom>
              <a:avLst/>
              <a:gdLst/>
              <a:ahLst/>
              <a:cxnLst/>
              <a:rect l="l" t="t" r="r" b="b"/>
              <a:pathLst>
                <a:path w="3800" h="5738" extrusionOk="0">
                  <a:moveTo>
                    <a:pt x="2275" y="1014"/>
                  </a:moveTo>
                  <a:cubicBezTo>
                    <a:pt x="2339" y="1094"/>
                    <a:pt x="2395" y="1182"/>
                    <a:pt x="2435" y="1277"/>
                  </a:cubicBezTo>
                  <a:cubicBezTo>
                    <a:pt x="2474" y="1373"/>
                    <a:pt x="2506" y="1477"/>
                    <a:pt x="2530" y="1581"/>
                  </a:cubicBezTo>
                  <a:cubicBezTo>
                    <a:pt x="2562" y="1684"/>
                    <a:pt x="2578" y="1788"/>
                    <a:pt x="2594" y="1892"/>
                  </a:cubicBezTo>
                  <a:cubicBezTo>
                    <a:pt x="2610" y="2004"/>
                    <a:pt x="2626" y="2115"/>
                    <a:pt x="2634" y="2211"/>
                  </a:cubicBezTo>
                  <a:cubicBezTo>
                    <a:pt x="2650" y="2442"/>
                    <a:pt x="2666" y="2666"/>
                    <a:pt x="2682" y="2889"/>
                  </a:cubicBezTo>
                  <a:cubicBezTo>
                    <a:pt x="2698" y="3121"/>
                    <a:pt x="2714" y="3344"/>
                    <a:pt x="2730" y="3575"/>
                  </a:cubicBezTo>
                  <a:lnTo>
                    <a:pt x="2012" y="3575"/>
                  </a:lnTo>
                  <a:cubicBezTo>
                    <a:pt x="1780" y="3575"/>
                    <a:pt x="1541" y="3568"/>
                    <a:pt x="1309" y="3568"/>
                  </a:cubicBezTo>
                  <a:cubicBezTo>
                    <a:pt x="1357" y="3336"/>
                    <a:pt x="1397" y="3113"/>
                    <a:pt x="1445" y="2889"/>
                  </a:cubicBezTo>
                  <a:cubicBezTo>
                    <a:pt x="1493" y="2666"/>
                    <a:pt x="1549" y="2442"/>
                    <a:pt x="1613" y="2219"/>
                  </a:cubicBezTo>
                  <a:cubicBezTo>
                    <a:pt x="1684" y="1996"/>
                    <a:pt x="1772" y="1788"/>
                    <a:pt x="1868" y="1581"/>
                  </a:cubicBezTo>
                  <a:cubicBezTo>
                    <a:pt x="1972" y="1365"/>
                    <a:pt x="2107" y="1174"/>
                    <a:pt x="2275" y="1014"/>
                  </a:cubicBezTo>
                  <a:close/>
                  <a:moveTo>
                    <a:pt x="2275" y="1"/>
                  </a:moveTo>
                  <a:cubicBezTo>
                    <a:pt x="2123" y="17"/>
                    <a:pt x="1980" y="73"/>
                    <a:pt x="1852" y="160"/>
                  </a:cubicBezTo>
                  <a:cubicBezTo>
                    <a:pt x="1724" y="248"/>
                    <a:pt x="1613" y="352"/>
                    <a:pt x="1525" y="472"/>
                  </a:cubicBezTo>
                  <a:cubicBezTo>
                    <a:pt x="1421" y="591"/>
                    <a:pt x="1333" y="727"/>
                    <a:pt x="1262" y="870"/>
                  </a:cubicBezTo>
                  <a:cubicBezTo>
                    <a:pt x="1190" y="1006"/>
                    <a:pt x="1118" y="1142"/>
                    <a:pt x="1054" y="1269"/>
                  </a:cubicBezTo>
                  <a:cubicBezTo>
                    <a:pt x="918" y="1573"/>
                    <a:pt x="807" y="1876"/>
                    <a:pt x="703" y="2179"/>
                  </a:cubicBezTo>
                  <a:cubicBezTo>
                    <a:pt x="599" y="2490"/>
                    <a:pt x="504" y="2801"/>
                    <a:pt x="408" y="3105"/>
                  </a:cubicBezTo>
                  <a:cubicBezTo>
                    <a:pt x="312" y="3432"/>
                    <a:pt x="224" y="3751"/>
                    <a:pt x="144" y="4078"/>
                  </a:cubicBezTo>
                  <a:cubicBezTo>
                    <a:pt x="65" y="4397"/>
                    <a:pt x="17" y="4725"/>
                    <a:pt x="1" y="5052"/>
                  </a:cubicBezTo>
                  <a:cubicBezTo>
                    <a:pt x="1" y="5131"/>
                    <a:pt x="1" y="5211"/>
                    <a:pt x="9" y="5283"/>
                  </a:cubicBezTo>
                  <a:cubicBezTo>
                    <a:pt x="17" y="5363"/>
                    <a:pt x="33" y="5435"/>
                    <a:pt x="65" y="5506"/>
                  </a:cubicBezTo>
                  <a:cubicBezTo>
                    <a:pt x="97" y="5570"/>
                    <a:pt x="152" y="5626"/>
                    <a:pt x="224" y="5666"/>
                  </a:cubicBezTo>
                  <a:cubicBezTo>
                    <a:pt x="288" y="5698"/>
                    <a:pt x="368" y="5722"/>
                    <a:pt x="448" y="5738"/>
                  </a:cubicBezTo>
                  <a:cubicBezTo>
                    <a:pt x="504" y="5738"/>
                    <a:pt x="559" y="5714"/>
                    <a:pt x="607" y="5682"/>
                  </a:cubicBezTo>
                  <a:cubicBezTo>
                    <a:pt x="647" y="5642"/>
                    <a:pt x="687" y="5602"/>
                    <a:pt x="719" y="5546"/>
                  </a:cubicBezTo>
                  <a:cubicBezTo>
                    <a:pt x="751" y="5499"/>
                    <a:pt x="775" y="5443"/>
                    <a:pt x="799" y="5387"/>
                  </a:cubicBezTo>
                  <a:lnTo>
                    <a:pt x="863" y="5219"/>
                  </a:lnTo>
                  <a:cubicBezTo>
                    <a:pt x="902" y="5092"/>
                    <a:pt x="942" y="4964"/>
                    <a:pt x="990" y="4836"/>
                  </a:cubicBezTo>
                  <a:cubicBezTo>
                    <a:pt x="1038" y="4709"/>
                    <a:pt x="1078" y="4573"/>
                    <a:pt x="1118" y="4445"/>
                  </a:cubicBezTo>
                  <a:cubicBezTo>
                    <a:pt x="1246" y="4421"/>
                    <a:pt x="1365" y="4405"/>
                    <a:pt x="1493" y="4397"/>
                  </a:cubicBezTo>
                  <a:cubicBezTo>
                    <a:pt x="1621" y="4381"/>
                    <a:pt x="1748" y="4381"/>
                    <a:pt x="1868" y="4381"/>
                  </a:cubicBezTo>
                  <a:cubicBezTo>
                    <a:pt x="1898" y="4378"/>
                    <a:pt x="1927" y="4376"/>
                    <a:pt x="1958" y="4376"/>
                  </a:cubicBezTo>
                  <a:cubicBezTo>
                    <a:pt x="2001" y="4376"/>
                    <a:pt x="2045" y="4380"/>
                    <a:pt x="2091" y="4389"/>
                  </a:cubicBezTo>
                  <a:cubicBezTo>
                    <a:pt x="2163" y="4397"/>
                    <a:pt x="2235" y="4397"/>
                    <a:pt x="2307" y="4397"/>
                  </a:cubicBezTo>
                  <a:cubicBezTo>
                    <a:pt x="2379" y="4401"/>
                    <a:pt x="2448" y="4403"/>
                    <a:pt x="2518" y="4403"/>
                  </a:cubicBezTo>
                  <a:cubicBezTo>
                    <a:pt x="2588" y="4403"/>
                    <a:pt x="2658" y="4401"/>
                    <a:pt x="2730" y="4397"/>
                  </a:cubicBezTo>
                  <a:cubicBezTo>
                    <a:pt x="2738" y="4541"/>
                    <a:pt x="2754" y="4685"/>
                    <a:pt x="2770" y="4836"/>
                  </a:cubicBezTo>
                  <a:cubicBezTo>
                    <a:pt x="2786" y="4988"/>
                    <a:pt x="2794" y="5131"/>
                    <a:pt x="2786" y="5283"/>
                  </a:cubicBezTo>
                  <a:cubicBezTo>
                    <a:pt x="2786" y="5347"/>
                    <a:pt x="2802" y="5411"/>
                    <a:pt x="2834" y="5475"/>
                  </a:cubicBezTo>
                  <a:cubicBezTo>
                    <a:pt x="2865" y="5530"/>
                    <a:pt x="2905" y="5578"/>
                    <a:pt x="2953" y="5618"/>
                  </a:cubicBezTo>
                  <a:cubicBezTo>
                    <a:pt x="3001" y="5658"/>
                    <a:pt x="3057" y="5690"/>
                    <a:pt x="3121" y="5706"/>
                  </a:cubicBezTo>
                  <a:cubicBezTo>
                    <a:pt x="3153" y="5714"/>
                    <a:pt x="3187" y="5718"/>
                    <a:pt x="3221" y="5718"/>
                  </a:cubicBezTo>
                  <a:cubicBezTo>
                    <a:pt x="3254" y="5718"/>
                    <a:pt x="3288" y="5714"/>
                    <a:pt x="3320" y="5706"/>
                  </a:cubicBezTo>
                  <a:cubicBezTo>
                    <a:pt x="3384" y="5698"/>
                    <a:pt x="3448" y="5682"/>
                    <a:pt x="3496" y="5642"/>
                  </a:cubicBezTo>
                  <a:cubicBezTo>
                    <a:pt x="3552" y="5610"/>
                    <a:pt x="3592" y="5570"/>
                    <a:pt x="3631" y="5514"/>
                  </a:cubicBezTo>
                  <a:cubicBezTo>
                    <a:pt x="3671" y="5467"/>
                    <a:pt x="3703" y="5411"/>
                    <a:pt x="3727" y="5347"/>
                  </a:cubicBezTo>
                  <a:cubicBezTo>
                    <a:pt x="3743" y="5291"/>
                    <a:pt x="3759" y="5227"/>
                    <a:pt x="3775" y="5171"/>
                  </a:cubicBezTo>
                  <a:cubicBezTo>
                    <a:pt x="3791" y="5084"/>
                    <a:pt x="3799" y="4988"/>
                    <a:pt x="3791" y="4900"/>
                  </a:cubicBezTo>
                  <a:cubicBezTo>
                    <a:pt x="3791" y="4812"/>
                    <a:pt x="3775" y="4732"/>
                    <a:pt x="3759" y="4653"/>
                  </a:cubicBezTo>
                  <a:cubicBezTo>
                    <a:pt x="3743" y="4565"/>
                    <a:pt x="3719" y="4485"/>
                    <a:pt x="3695" y="4397"/>
                  </a:cubicBezTo>
                  <a:lnTo>
                    <a:pt x="3615" y="4150"/>
                  </a:lnTo>
                  <a:cubicBezTo>
                    <a:pt x="3560" y="3895"/>
                    <a:pt x="3512" y="3639"/>
                    <a:pt x="3488" y="3376"/>
                  </a:cubicBezTo>
                  <a:cubicBezTo>
                    <a:pt x="3464" y="3113"/>
                    <a:pt x="3440" y="2857"/>
                    <a:pt x="3416" y="2594"/>
                  </a:cubicBezTo>
                  <a:cubicBezTo>
                    <a:pt x="3392" y="2323"/>
                    <a:pt x="3368" y="2059"/>
                    <a:pt x="3336" y="1796"/>
                  </a:cubicBezTo>
                  <a:cubicBezTo>
                    <a:pt x="3312" y="1525"/>
                    <a:pt x="3264" y="1269"/>
                    <a:pt x="3201" y="1006"/>
                  </a:cubicBezTo>
                  <a:cubicBezTo>
                    <a:pt x="3169" y="886"/>
                    <a:pt x="3137" y="775"/>
                    <a:pt x="3089" y="655"/>
                  </a:cubicBezTo>
                  <a:cubicBezTo>
                    <a:pt x="3041" y="543"/>
                    <a:pt x="2977" y="432"/>
                    <a:pt x="2905" y="336"/>
                  </a:cubicBezTo>
                  <a:cubicBezTo>
                    <a:pt x="2834" y="240"/>
                    <a:pt x="2738" y="160"/>
                    <a:pt x="2634" y="96"/>
                  </a:cubicBezTo>
                  <a:cubicBezTo>
                    <a:pt x="2530" y="33"/>
                    <a:pt x="2403" y="1"/>
                    <a:pt x="2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821;p81">
              <a:extLst>
                <a:ext uri="{FF2B5EF4-FFF2-40B4-BE49-F238E27FC236}">
                  <a16:creationId xmlns:a16="http://schemas.microsoft.com/office/drawing/2014/main" id="{24FC46FD-FD5E-4C20-B61E-1F182ACEFE98}"/>
                </a:ext>
              </a:extLst>
            </p:cNvPr>
            <p:cNvSpPr/>
            <p:nvPr/>
          </p:nvSpPr>
          <p:spPr>
            <a:xfrm>
              <a:off x="5814913" y="923714"/>
              <a:ext cx="198209" cy="282022"/>
            </a:xfrm>
            <a:custGeom>
              <a:avLst/>
              <a:gdLst/>
              <a:ahLst/>
              <a:cxnLst/>
              <a:rect l="l" t="t" r="r" b="b"/>
              <a:pathLst>
                <a:path w="4070" h="5791" extrusionOk="0">
                  <a:moveTo>
                    <a:pt x="3053" y="0"/>
                  </a:moveTo>
                  <a:cubicBezTo>
                    <a:pt x="3004" y="0"/>
                    <a:pt x="2954" y="2"/>
                    <a:pt x="2905" y="6"/>
                  </a:cubicBezTo>
                  <a:cubicBezTo>
                    <a:pt x="2793" y="14"/>
                    <a:pt x="2673" y="22"/>
                    <a:pt x="2553" y="29"/>
                  </a:cubicBezTo>
                  <a:cubicBezTo>
                    <a:pt x="2330" y="61"/>
                    <a:pt x="2107" y="93"/>
                    <a:pt x="1891" y="125"/>
                  </a:cubicBezTo>
                  <a:cubicBezTo>
                    <a:pt x="1676" y="165"/>
                    <a:pt x="1452" y="205"/>
                    <a:pt x="1229" y="253"/>
                  </a:cubicBezTo>
                  <a:cubicBezTo>
                    <a:pt x="1133" y="269"/>
                    <a:pt x="1029" y="293"/>
                    <a:pt x="942" y="317"/>
                  </a:cubicBezTo>
                  <a:cubicBezTo>
                    <a:pt x="846" y="341"/>
                    <a:pt x="742" y="357"/>
                    <a:pt x="646" y="373"/>
                  </a:cubicBezTo>
                  <a:cubicBezTo>
                    <a:pt x="551" y="389"/>
                    <a:pt x="463" y="413"/>
                    <a:pt x="375" y="452"/>
                  </a:cubicBezTo>
                  <a:cubicBezTo>
                    <a:pt x="287" y="484"/>
                    <a:pt x="200" y="532"/>
                    <a:pt x="128" y="580"/>
                  </a:cubicBezTo>
                  <a:cubicBezTo>
                    <a:pt x="96" y="604"/>
                    <a:pt x="80" y="628"/>
                    <a:pt x="64" y="660"/>
                  </a:cubicBezTo>
                  <a:cubicBezTo>
                    <a:pt x="48" y="692"/>
                    <a:pt x="32" y="716"/>
                    <a:pt x="24" y="748"/>
                  </a:cubicBezTo>
                  <a:cubicBezTo>
                    <a:pt x="0" y="827"/>
                    <a:pt x="8" y="907"/>
                    <a:pt x="40" y="971"/>
                  </a:cubicBezTo>
                  <a:cubicBezTo>
                    <a:pt x="80" y="1027"/>
                    <a:pt x="136" y="1075"/>
                    <a:pt x="200" y="1099"/>
                  </a:cubicBezTo>
                  <a:cubicBezTo>
                    <a:pt x="263" y="1131"/>
                    <a:pt x="335" y="1147"/>
                    <a:pt x="415" y="1147"/>
                  </a:cubicBezTo>
                  <a:cubicBezTo>
                    <a:pt x="451" y="1151"/>
                    <a:pt x="487" y="1153"/>
                    <a:pt x="523" y="1153"/>
                  </a:cubicBezTo>
                  <a:cubicBezTo>
                    <a:pt x="559" y="1153"/>
                    <a:pt x="595" y="1151"/>
                    <a:pt x="630" y="1147"/>
                  </a:cubicBezTo>
                  <a:cubicBezTo>
                    <a:pt x="710" y="1147"/>
                    <a:pt x="782" y="1139"/>
                    <a:pt x="854" y="1115"/>
                  </a:cubicBezTo>
                  <a:cubicBezTo>
                    <a:pt x="934" y="1099"/>
                    <a:pt x="1005" y="1083"/>
                    <a:pt x="1085" y="1075"/>
                  </a:cubicBezTo>
                  <a:cubicBezTo>
                    <a:pt x="1157" y="1051"/>
                    <a:pt x="1237" y="1035"/>
                    <a:pt x="1309" y="1027"/>
                  </a:cubicBezTo>
                  <a:lnTo>
                    <a:pt x="1540" y="1011"/>
                  </a:lnTo>
                  <a:cubicBezTo>
                    <a:pt x="1580" y="1250"/>
                    <a:pt x="1604" y="1482"/>
                    <a:pt x="1620" y="1721"/>
                  </a:cubicBezTo>
                  <a:cubicBezTo>
                    <a:pt x="1636" y="1961"/>
                    <a:pt x="1628" y="2200"/>
                    <a:pt x="1604" y="2439"/>
                  </a:cubicBezTo>
                  <a:cubicBezTo>
                    <a:pt x="1596" y="2527"/>
                    <a:pt x="1588" y="2615"/>
                    <a:pt x="1580" y="2695"/>
                  </a:cubicBezTo>
                  <a:cubicBezTo>
                    <a:pt x="1572" y="2774"/>
                    <a:pt x="1556" y="2862"/>
                    <a:pt x="1540" y="2950"/>
                  </a:cubicBezTo>
                  <a:lnTo>
                    <a:pt x="1396" y="3596"/>
                  </a:lnTo>
                  <a:cubicBezTo>
                    <a:pt x="1373" y="3700"/>
                    <a:pt x="1349" y="3804"/>
                    <a:pt x="1333" y="3907"/>
                  </a:cubicBezTo>
                  <a:cubicBezTo>
                    <a:pt x="1317" y="4011"/>
                    <a:pt x="1293" y="4107"/>
                    <a:pt x="1285" y="4219"/>
                  </a:cubicBezTo>
                  <a:cubicBezTo>
                    <a:pt x="1277" y="4330"/>
                    <a:pt x="1277" y="4442"/>
                    <a:pt x="1269" y="4562"/>
                  </a:cubicBezTo>
                  <a:cubicBezTo>
                    <a:pt x="1261" y="4673"/>
                    <a:pt x="1261" y="4785"/>
                    <a:pt x="1261" y="4905"/>
                  </a:cubicBezTo>
                  <a:cubicBezTo>
                    <a:pt x="1261" y="5001"/>
                    <a:pt x="1261" y="5096"/>
                    <a:pt x="1277" y="5192"/>
                  </a:cubicBezTo>
                  <a:cubicBezTo>
                    <a:pt x="1285" y="5288"/>
                    <a:pt x="1309" y="5384"/>
                    <a:pt x="1341" y="5479"/>
                  </a:cubicBezTo>
                  <a:cubicBezTo>
                    <a:pt x="1381" y="5567"/>
                    <a:pt x="1428" y="5639"/>
                    <a:pt x="1500" y="5703"/>
                  </a:cubicBezTo>
                  <a:cubicBezTo>
                    <a:pt x="1580" y="5767"/>
                    <a:pt x="1668" y="5791"/>
                    <a:pt x="1772" y="5791"/>
                  </a:cubicBezTo>
                  <a:cubicBezTo>
                    <a:pt x="1843" y="5775"/>
                    <a:pt x="1907" y="5735"/>
                    <a:pt x="1963" y="5679"/>
                  </a:cubicBezTo>
                  <a:cubicBezTo>
                    <a:pt x="2011" y="5623"/>
                    <a:pt x="2043" y="5559"/>
                    <a:pt x="2067" y="5495"/>
                  </a:cubicBezTo>
                  <a:cubicBezTo>
                    <a:pt x="2091" y="5424"/>
                    <a:pt x="2107" y="5352"/>
                    <a:pt x="2123" y="5272"/>
                  </a:cubicBezTo>
                  <a:cubicBezTo>
                    <a:pt x="2131" y="5192"/>
                    <a:pt x="2147" y="5128"/>
                    <a:pt x="2155" y="5064"/>
                  </a:cubicBezTo>
                  <a:cubicBezTo>
                    <a:pt x="2162" y="4937"/>
                    <a:pt x="2178" y="4809"/>
                    <a:pt x="2186" y="4681"/>
                  </a:cubicBezTo>
                  <a:cubicBezTo>
                    <a:pt x="2202" y="4546"/>
                    <a:pt x="2210" y="4418"/>
                    <a:pt x="2226" y="4290"/>
                  </a:cubicBezTo>
                  <a:lnTo>
                    <a:pt x="2290" y="3524"/>
                  </a:lnTo>
                  <a:cubicBezTo>
                    <a:pt x="2330" y="3173"/>
                    <a:pt x="2370" y="2822"/>
                    <a:pt x="2410" y="2479"/>
                  </a:cubicBezTo>
                  <a:cubicBezTo>
                    <a:pt x="2450" y="2136"/>
                    <a:pt x="2498" y="1793"/>
                    <a:pt x="2546" y="1442"/>
                  </a:cubicBezTo>
                  <a:cubicBezTo>
                    <a:pt x="2561" y="1346"/>
                    <a:pt x="2569" y="1258"/>
                    <a:pt x="2585" y="1163"/>
                  </a:cubicBezTo>
                  <a:cubicBezTo>
                    <a:pt x="2593" y="1067"/>
                    <a:pt x="2609" y="979"/>
                    <a:pt x="2625" y="883"/>
                  </a:cubicBezTo>
                  <a:cubicBezTo>
                    <a:pt x="2721" y="827"/>
                    <a:pt x="2825" y="788"/>
                    <a:pt x="2936" y="788"/>
                  </a:cubicBezTo>
                  <a:lnTo>
                    <a:pt x="3256" y="788"/>
                  </a:lnTo>
                  <a:cubicBezTo>
                    <a:pt x="3335" y="788"/>
                    <a:pt x="3415" y="796"/>
                    <a:pt x="3503" y="803"/>
                  </a:cubicBezTo>
                  <a:cubicBezTo>
                    <a:pt x="3543" y="811"/>
                    <a:pt x="3585" y="815"/>
                    <a:pt x="3627" y="815"/>
                  </a:cubicBezTo>
                  <a:cubicBezTo>
                    <a:pt x="3669" y="815"/>
                    <a:pt x="3710" y="811"/>
                    <a:pt x="3750" y="803"/>
                  </a:cubicBezTo>
                  <a:cubicBezTo>
                    <a:pt x="3830" y="796"/>
                    <a:pt x="3902" y="756"/>
                    <a:pt x="3958" y="708"/>
                  </a:cubicBezTo>
                  <a:cubicBezTo>
                    <a:pt x="4022" y="660"/>
                    <a:pt x="4062" y="588"/>
                    <a:pt x="4070" y="508"/>
                  </a:cubicBezTo>
                  <a:cubicBezTo>
                    <a:pt x="4054" y="428"/>
                    <a:pt x="4014" y="349"/>
                    <a:pt x="3958" y="293"/>
                  </a:cubicBezTo>
                  <a:cubicBezTo>
                    <a:pt x="3894" y="229"/>
                    <a:pt x="3830" y="181"/>
                    <a:pt x="3758" y="149"/>
                  </a:cubicBezTo>
                  <a:cubicBezTo>
                    <a:pt x="3679" y="109"/>
                    <a:pt x="3599" y="77"/>
                    <a:pt x="3511" y="61"/>
                  </a:cubicBezTo>
                  <a:cubicBezTo>
                    <a:pt x="3423" y="45"/>
                    <a:pt x="3343" y="29"/>
                    <a:pt x="3264" y="14"/>
                  </a:cubicBezTo>
                  <a:cubicBezTo>
                    <a:pt x="3194" y="4"/>
                    <a:pt x="3123" y="0"/>
                    <a:pt x="3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822;p81">
              <a:extLst>
                <a:ext uri="{FF2B5EF4-FFF2-40B4-BE49-F238E27FC236}">
                  <a16:creationId xmlns:a16="http://schemas.microsoft.com/office/drawing/2014/main" id="{9AB8B8C4-B0EE-4E27-8308-DE39270F8991}"/>
                </a:ext>
              </a:extLst>
            </p:cNvPr>
            <p:cNvSpPr/>
            <p:nvPr/>
          </p:nvSpPr>
          <p:spPr>
            <a:xfrm>
              <a:off x="4871391" y="1735555"/>
              <a:ext cx="912054" cy="127156"/>
            </a:xfrm>
            <a:custGeom>
              <a:avLst/>
              <a:gdLst/>
              <a:ahLst/>
              <a:cxnLst/>
              <a:rect l="l" t="t" r="r" b="b"/>
              <a:pathLst>
                <a:path w="18728" h="2611" extrusionOk="0">
                  <a:moveTo>
                    <a:pt x="4336" y="1"/>
                  </a:moveTo>
                  <a:cubicBezTo>
                    <a:pt x="3609" y="1"/>
                    <a:pt x="2885" y="90"/>
                    <a:pt x="2186" y="276"/>
                  </a:cubicBezTo>
                  <a:cubicBezTo>
                    <a:pt x="1404" y="491"/>
                    <a:pt x="662" y="850"/>
                    <a:pt x="16" y="1329"/>
                  </a:cubicBezTo>
                  <a:cubicBezTo>
                    <a:pt x="0" y="1345"/>
                    <a:pt x="0" y="1361"/>
                    <a:pt x="8" y="1377"/>
                  </a:cubicBezTo>
                  <a:cubicBezTo>
                    <a:pt x="13" y="1386"/>
                    <a:pt x="23" y="1390"/>
                    <a:pt x="34" y="1390"/>
                  </a:cubicBezTo>
                  <a:cubicBezTo>
                    <a:pt x="41" y="1390"/>
                    <a:pt x="49" y="1388"/>
                    <a:pt x="56" y="1385"/>
                  </a:cubicBezTo>
                  <a:cubicBezTo>
                    <a:pt x="718" y="954"/>
                    <a:pt x="1460" y="643"/>
                    <a:pt x="2234" y="475"/>
                  </a:cubicBezTo>
                  <a:cubicBezTo>
                    <a:pt x="2774" y="364"/>
                    <a:pt x="3321" y="307"/>
                    <a:pt x="3870" y="307"/>
                  </a:cubicBezTo>
                  <a:cubicBezTo>
                    <a:pt x="4109" y="307"/>
                    <a:pt x="4349" y="318"/>
                    <a:pt x="4588" y="340"/>
                  </a:cubicBezTo>
                  <a:cubicBezTo>
                    <a:pt x="6160" y="459"/>
                    <a:pt x="7692" y="898"/>
                    <a:pt x="9224" y="1345"/>
                  </a:cubicBezTo>
                  <a:cubicBezTo>
                    <a:pt x="10748" y="1792"/>
                    <a:pt x="12280" y="2334"/>
                    <a:pt x="13908" y="2526"/>
                  </a:cubicBezTo>
                  <a:cubicBezTo>
                    <a:pt x="14349" y="2582"/>
                    <a:pt x="14795" y="2610"/>
                    <a:pt x="15240" y="2610"/>
                  </a:cubicBezTo>
                  <a:cubicBezTo>
                    <a:pt x="15616" y="2610"/>
                    <a:pt x="15993" y="2590"/>
                    <a:pt x="16366" y="2550"/>
                  </a:cubicBezTo>
                  <a:cubicBezTo>
                    <a:pt x="17180" y="2462"/>
                    <a:pt x="17970" y="2231"/>
                    <a:pt x="18704" y="1864"/>
                  </a:cubicBezTo>
                  <a:cubicBezTo>
                    <a:pt x="18720" y="1856"/>
                    <a:pt x="18728" y="1840"/>
                    <a:pt x="18720" y="1824"/>
                  </a:cubicBezTo>
                  <a:cubicBezTo>
                    <a:pt x="18720" y="1811"/>
                    <a:pt x="18704" y="1798"/>
                    <a:pt x="18689" y="1798"/>
                  </a:cubicBezTo>
                  <a:cubicBezTo>
                    <a:pt x="18686" y="1798"/>
                    <a:pt x="18683" y="1798"/>
                    <a:pt x="18680" y="1800"/>
                  </a:cubicBezTo>
                  <a:cubicBezTo>
                    <a:pt x="17914" y="1991"/>
                    <a:pt x="17124" y="2079"/>
                    <a:pt x="16334" y="2079"/>
                  </a:cubicBezTo>
                  <a:cubicBezTo>
                    <a:pt x="15552" y="2071"/>
                    <a:pt x="14770" y="1999"/>
                    <a:pt x="14004" y="1856"/>
                  </a:cubicBezTo>
                  <a:cubicBezTo>
                    <a:pt x="12464" y="1584"/>
                    <a:pt x="10916" y="1209"/>
                    <a:pt x="9360" y="826"/>
                  </a:cubicBezTo>
                  <a:cubicBezTo>
                    <a:pt x="7812" y="435"/>
                    <a:pt x="6224" y="52"/>
                    <a:pt x="4596" y="4"/>
                  </a:cubicBezTo>
                  <a:cubicBezTo>
                    <a:pt x="4509" y="2"/>
                    <a:pt x="4423" y="1"/>
                    <a:pt x="4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2182;p37">
            <a:hlinkClick r:id="rId3" action="ppaction://hlinksldjump"/>
            <a:extLst>
              <a:ext uri="{FF2B5EF4-FFF2-40B4-BE49-F238E27FC236}">
                <a16:creationId xmlns:a16="http://schemas.microsoft.com/office/drawing/2014/main" id="{E4BBABA2-93DB-493F-8450-B086D7C8F26E}"/>
              </a:ext>
            </a:extLst>
          </p:cNvPr>
          <p:cNvSpPr/>
          <p:nvPr/>
        </p:nvSpPr>
        <p:spPr>
          <a:xfrm>
            <a:off x="14964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rgbClr val="F0CECE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Home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2183;p37">
            <a:hlinkClick r:id="rId4" action="ppaction://hlinksldjump"/>
            <a:extLst>
              <a:ext uri="{FF2B5EF4-FFF2-40B4-BE49-F238E27FC236}">
                <a16:creationId xmlns:a16="http://schemas.microsoft.com/office/drawing/2014/main" id="{14A6040F-966C-4FA7-BA9E-F2341E2DE298}"/>
              </a:ext>
            </a:extLst>
          </p:cNvPr>
          <p:cNvSpPr/>
          <p:nvPr/>
        </p:nvSpPr>
        <p:spPr>
          <a:xfrm>
            <a:off x="88669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TIM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2184;p37">
            <a:hlinkClick r:id="" action="ppaction://noaction"/>
            <a:extLst>
              <a:ext uri="{FF2B5EF4-FFF2-40B4-BE49-F238E27FC236}">
                <a16:creationId xmlns:a16="http://schemas.microsoft.com/office/drawing/2014/main" id="{ABF75DB3-C320-4B22-928E-94E6909B01AB}"/>
              </a:ext>
            </a:extLst>
          </p:cNvPr>
          <p:cNvSpPr/>
          <p:nvPr/>
        </p:nvSpPr>
        <p:spPr>
          <a:xfrm>
            <a:off x="1623820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Pem..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2185;p37">
            <a:hlinkClick r:id="" action="ppaction://noaction"/>
            <a:extLst>
              <a:ext uri="{FF2B5EF4-FFF2-40B4-BE49-F238E27FC236}">
                <a16:creationId xmlns:a16="http://schemas.microsoft.com/office/drawing/2014/main" id="{3FA93DCA-4267-4F1E-976E-E1587FCD328E}"/>
              </a:ext>
            </a:extLst>
          </p:cNvPr>
          <p:cNvSpPr/>
          <p:nvPr/>
        </p:nvSpPr>
        <p:spPr>
          <a:xfrm>
            <a:off x="236078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Apa..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2186;p37">
            <a:hlinkClick r:id="" action="ppaction://noaction"/>
            <a:extLst>
              <a:ext uri="{FF2B5EF4-FFF2-40B4-BE49-F238E27FC236}">
                <a16:creationId xmlns:a16="http://schemas.microsoft.com/office/drawing/2014/main" id="{2729EEE3-2BA2-4831-BAEE-6034DA3D1141}"/>
              </a:ext>
            </a:extLst>
          </p:cNvPr>
          <p:cNvSpPr/>
          <p:nvPr/>
        </p:nvSpPr>
        <p:spPr>
          <a:xfrm>
            <a:off x="308634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Man..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2187;p37">
            <a:hlinkClick r:id="" action="ppaction://noaction"/>
            <a:extLst>
              <a:ext uri="{FF2B5EF4-FFF2-40B4-BE49-F238E27FC236}">
                <a16:creationId xmlns:a16="http://schemas.microsoft.com/office/drawing/2014/main" id="{085C81B5-6E2A-45D7-8869-58843A7E52AC}"/>
              </a:ext>
            </a:extLst>
          </p:cNvPr>
          <p:cNvSpPr/>
          <p:nvPr/>
        </p:nvSpPr>
        <p:spPr>
          <a:xfrm>
            <a:off x="3834963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Fitur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2188;p37">
            <a:hlinkClick r:id="" action="ppaction://noaction"/>
            <a:extLst>
              <a:ext uri="{FF2B5EF4-FFF2-40B4-BE49-F238E27FC236}">
                <a16:creationId xmlns:a16="http://schemas.microsoft.com/office/drawing/2014/main" id="{A76E40AA-8829-421D-9FA5-4ADB45E776CA}"/>
              </a:ext>
            </a:extLst>
          </p:cNvPr>
          <p:cNvSpPr/>
          <p:nvPr/>
        </p:nvSpPr>
        <p:spPr>
          <a:xfrm>
            <a:off x="457201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Sour..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2189;p37">
            <a:hlinkClick r:id="" action="ppaction://noaction"/>
            <a:extLst>
              <a:ext uri="{FF2B5EF4-FFF2-40B4-BE49-F238E27FC236}">
                <a16:creationId xmlns:a16="http://schemas.microsoft.com/office/drawing/2014/main" id="{4FE53224-AF6D-4001-B784-1E9BC770B0B9}"/>
              </a:ext>
            </a:extLst>
          </p:cNvPr>
          <p:cNvSpPr/>
          <p:nvPr/>
        </p:nvSpPr>
        <p:spPr>
          <a:xfrm>
            <a:off x="530911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Sour..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2190;p37">
            <a:hlinkClick r:id="" action="ppaction://noaction"/>
            <a:extLst>
              <a:ext uri="{FF2B5EF4-FFF2-40B4-BE49-F238E27FC236}">
                <a16:creationId xmlns:a16="http://schemas.microsoft.com/office/drawing/2014/main" id="{20929651-9816-4F82-B0BC-5386216FB8DE}"/>
              </a:ext>
            </a:extLst>
          </p:cNvPr>
          <p:cNvSpPr/>
          <p:nvPr/>
        </p:nvSpPr>
        <p:spPr>
          <a:xfrm>
            <a:off x="6046106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Outp..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2191;p37">
            <a:hlinkClick r:id="" action="ppaction://noaction"/>
            <a:extLst>
              <a:ext uri="{FF2B5EF4-FFF2-40B4-BE49-F238E27FC236}">
                <a16:creationId xmlns:a16="http://schemas.microsoft.com/office/drawing/2014/main" id="{27B59B94-35ED-4DA8-AC8A-2557778D03CE}"/>
              </a:ext>
            </a:extLst>
          </p:cNvPr>
          <p:cNvSpPr/>
          <p:nvPr/>
        </p:nvSpPr>
        <p:spPr>
          <a:xfrm>
            <a:off x="6783154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You..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2194;p37">
            <a:extLst>
              <a:ext uri="{FF2B5EF4-FFF2-40B4-BE49-F238E27FC236}">
                <a16:creationId xmlns:a16="http://schemas.microsoft.com/office/drawing/2014/main" id="{915E3B69-C00F-4414-BE6E-3EE88ED4829E}"/>
              </a:ext>
            </a:extLst>
          </p:cNvPr>
          <p:cNvSpPr/>
          <p:nvPr/>
        </p:nvSpPr>
        <p:spPr>
          <a:xfrm>
            <a:off x="661050" y="240800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2207;p37">
            <a:extLst>
              <a:ext uri="{FF2B5EF4-FFF2-40B4-BE49-F238E27FC236}">
                <a16:creationId xmlns:a16="http://schemas.microsoft.com/office/drawing/2014/main" id="{CBF8BE2D-F1E4-4C9A-83FF-583528C83126}"/>
              </a:ext>
            </a:extLst>
          </p:cNvPr>
          <p:cNvSpPr/>
          <p:nvPr/>
        </p:nvSpPr>
        <p:spPr>
          <a:xfrm>
            <a:off x="13981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2208;p37">
            <a:extLst>
              <a:ext uri="{FF2B5EF4-FFF2-40B4-BE49-F238E27FC236}">
                <a16:creationId xmlns:a16="http://schemas.microsoft.com/office/drawing/2014/main" id="{61591A5E-42B5-479B-ABB8-E492FD49C021}"/>
              </a:ext>
            </a:extLst>
          </p:cNvPr>
          <p:cNvSpPr/>
          <p:nvPr/>
        </p:nvSpPr>
        <p:spPr>
          <a:xfrm>
            <a:off x="21351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2209;p37">
            <a:extLst>
              <a:ext uri="{FF2B5EF4-FFF2-40B4-BE49-F238E27FC236}">
                <a16:creationId xmlns:a16="http://schemas.microsoft.com/office/drawing/2014/main" id="{1D5B6AE3-C030-4C07-86EA-710B6642B703}"/>
              </a:ext>
            </a:extLst>
          </p:cNvPr>
          <p:cNvSpPr/>
          <p:nvPr/>
        </p:nvSpPr>
        <p:spPr>
          <a:xfrm>
            <a:off x="28722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2210;p37">
            <a:extLst>
              <a:ext uri="{FF2B5EF4-FFF2-40B4-BE49-F238E27FC236}">
                <a16:creationId xmlns:a16="http://schemas.microsoft.com/office/drawing/2014/main" id="{0DB0BB5B-3564-47B0-A50D-D82ED12FCD6B}"/>
              </a:ext>
            </a:extLst>
          </p:cNvPr>
          <p:cNvSpPr/>
          <p:nvPr/>
        </p:nvSpPr>
        <p:spPr>
          <a:xfrm>
            <a:off x="36092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2211;p37">
            <a:extLst>
              <a:ext uri="{FF2B5EF4-FFF2-40B4-BE49-F238E27FC236}">
                <a16:creationId xmlns:a16="http://schemas.microsoft.com/office/drawing/2014/main" id="{1AB25876-E7F4-46A2-89DB-EEB9AA4626C8}"/>
              </a:ext>
            </a:extLst>
          </p:cNvPr>
          <p:cNvSpPr/>
          <p:nvPr/>
        </p:nvSpPr>
        <p:spPr>
          <a:xfrm>
            <a:off x="43463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2212;p37">
            <a:extLst>
              <a:ext uri="{FF2B5EF4-FFF2-40B4-BE49-F238E27FC236}">
                <a16:creationId xmlns:a16="http://schemas.microsoft.com/office/drawing/2014/main" id="{AEA76B7E-F49C-4FF0-A254-A1E4E997F043}"/>
              </a:ext>
            </a:extLst>
          </p:cNvPr>
          <p:cNvSpPr/>
          <p:nvPr/>
        </p:nvSpPr>
        <p:spPr>
          <a:xfrm>
            <a:off x="50833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2213;p37">
            <a:extLst>
              <a:ext uri="{FF2B5EF4-FFF2-40B4-BE49-F238E27FC236}">
                <a16:creationId xmlns:a16="http://schemas.microsoft.com/office/drawing/2014/main" id="{70D5AF60-226F-4E7E-9DEC-BA7FC675CD2C}"/>
              </a:ext>
            </a:extLst>
          </p:cNvPr>
          <p:cNvSpPr/>
          <p:nvPr/>
        </p:nvSpPr>
        <p:spPr>
          <a:xfrm>
            <a:off x="58204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2214;p37">
            <a:extLst>
              <a:ext uri="{FF2B5EF4-FFF2-40B4-BE49-F238E27FC236}">
                <a16:creationId xmlns:a16="http://schemas.microsoft.com/office/drawing/2014/main" id="{B7C0F17E-7E6D-47DA-80FC-BD8D8C7C4B5F}"/>
              </a:ext>
            </a:extLst>
          </p:cNvPr>
          <p:cNvSpPr/>
          <p:nvPr/>
        </p:nvSpPr>
        <p:spPr>
          <a:xfrm>
            <a:off x="65574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2215;p37">
            <a:extLst>
              <a:ext uri="{FF2B5EF4-FFF2-40B4-BE49-F238E27FC236}">
                <a16:creationId xmlns:a16="http://schemas.microsoft.com/office/drawing/2014/main" id="{7FF5C53D-3441-4408-9256-982B82E3EC9D}"/>
              </a:ext>
            </a:extLst>
          </p:cNvPr>
          <p:cNvSpPr/>
          <p:nvPr/>
        </p:nvSpPr>
        <p:spPr>
          <a:xfrm>
            <a:off x="72945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2191;p37">
            <a:hlinkClick r:id="" action="ppaction://noaction"/>
            <a:extLst>
              <a:ext uri="{FF2B5EF4-FFF2-40B4-BE49-F238E27FC236}">
                <a16:creationId xmlns:a16="http://schemas.microsoft.com/office/drawing/2014/main" id="{9A06479C-B789-4A67-BBFA-5C475512CED9}"/>
              </a:ext>
            </a:extLst>
          </p:cNvPr>
          <p:cNvSpPr/>
          <p:nvPr/>
        </p:nvSpPr>
        <p:spPr>
          <a:xfrm>
            <a:off x="7520177" y="161924"/>
            <a:ext cx="852298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Thank..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2215;p37">
            <a:extLst>
              <a:ext uri="{FF2B5EF4-FFF2-40B4-BE49-F238E27FC236}">
                <a16:creationId xmlns:a16="http://schemas.microsoft.com/office/drawing/2014/main" id="{C4F4C88C-8175-413B-8502-3F673AAB47CE}"/>
              </a:ext>
            </a:extLst>
          </p:cNvPr>
          <p:cNvSpPr/>
          <p:nvPr/>
        </p:nvSpPr>
        <p:spPr>
          <a:xfrm>
            <a:off x="8135948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40"/>
          <p:cNvSpPr/>
          <p:nvPr/>
        </p:nvSpPr>
        <p:spPr>
          <a:xfrm>
            <a:off x="149700" y="481075"/>
            <a:ext cx="8844600" cy="448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40"/>
          <p:cNvSpPr/>
          <p:nvPr/>
        </p:nvSpPr>
        <p:spPr>
          <a:xfrm>
            <a:off x="896638" y="569575"/>
            <a:ext cx="7701000" cy="271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Apa itu Program Konversi Waktu?</a:t>
            </a:r>
            <a:endParaRPr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18" name="Google Shape;2418;p40"/>
          <p:cNvGrpSpPr/>
          <p:nvPr/>
        </p:nvGrpSpPr>
        <p:grpSpPr>
          <a:xfrm rot="10800000">
            <a:off x="251851" y="625909"/>
            <a:ext cx="190812" cy="158839"/>
            <a:chOff x="3360936" y="63413"/>
            <a:chExt cx="489263" cy="407175"/>
          </a:xfrm>
        </p:grpSpPr>
        <p:sp>
          <p:nvSpPr>
            <p:cNvPr id="2419" name="Google Shape;2419;p40"/>
            <p:cNvSpPr/>
            <p:nvPr/>
          </p:nvSpPr>
          <p:spPr>
            <a:xfrm>
              <a:off x="3589008" y="63413"/>
              <a:ext cx="261190" cy="407175"/>
            </a:xfrm>
            <a:custGeom>
              <a:avLst/>
              <a:gdLst/>
              <a:ahLst/>
              <a:cxnLst/>
              <a:rect l="l" t="t" r="r" b="b"/>
              <a:pathLst>
                <a:path w="16573" h="16287" extrusionOk="0">
                  <a:moveTo>
                    <a:pt x="142" y="0"/>
                  </a:moveTo>
                  <a:lnTo>
                    <a:pt x="16573" y="8286"/>
                  </a:lnTo>
                  <a:lnTo>
                    <a:pt x="0" y="16287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420" name="Google Shape;2420;p40"/>
            <p:cNvCxnSpPr/>
            <p:nvPr/>
          </p:nvCxnSpPr>
          <p:spPr>
            <a:xfrm>
              <a:off x="3360936" y="269148"/>
              <a:ext cx="47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21" name="Google Shape;2421;p40"/>
          <p:cNvGrpSpPr/>
          <p:nvPr/>
        </p:nvGrpSpPr>
        <p:grpSpPr>
          <a:xfrm rot="10800000" flipH="1">
            <a:off x="546363" y="625909"/>
            <a:ext cx="190812" cy="158839"/>
            <a:chOff x="3360936" y="63413"/>
            <a:chExt cx="489263" cy="407175"/>
          </a:xfrm>
        </p:grpSpPr>
        <p:sp>
          <p:nvSpPr>
            <p:cNvPr id="2422" name="Google Shape;2422;p40"/>
            <p:cNvSpPr/>
            <p:nvPr/>
          </p:nvSpPr>
          <p:spPr>
            <a:xfrm>
              <a:off x="3589008" y="63413"/>
              <a:ext cx="261190" cy="407175"/>
            </a:xfrm>
            <a:custGeom>
              <a:avLst/>
              <a:gdLst/>
              <a:ahLst/>
              <a:cxnLst/>
              <a:rect l="l" t="t" r="r" b="b"/>
              <a:pathLst>
                <a:path w="16573" h="16287" extrusionOk="0">
                  <a:moveTo>
                    <a:pt x="142" y="0"/>
                  </a:moveTo>
                  <a:lnTo>
                    <a:pt x="16573" y="8286"/>
                  </a:lnTo>
                  <a:lnTo>
                    <a:pt x="0" y="16287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423" name="Google Shape;2423;p40"/>
            <p:cNvCxnSpPr/>
            <p:nvPr/>
          </p:nvCxnSpPr>
          <p:spPr>
            <a:xfrm>
              <a:off x="3360936" y="269148"/>
              <a:ext cx="47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4" name="Google Shape;2424;p40"/>
          <p:cNvSpPr/>
          <p:nvPr/>
        </p:nvSpPr>
        <p:spPr>
          <a:xfrm>
            <a:off x="8636950" y="569575"/>
            <a:ext cx="271500" cy="27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6" name="Google Shape;2426;p40"/>
          <p:cNvSpPr txBox="1">
            <a:spLocks noGrp="1"/>
          </p:cNvSpPr>
          <p:nvPr>
            <p:ph type="subTitle" idx="1"/>
          </p:nvPr>
        </p:nvSpPr>
        <p:spPr>
          <a:xfrm>
            <a:off x="2939527" y="2339705"/>
            <a:ext cx="5356183" cy="1659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Konversi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program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satuan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satuan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ditetapkan</a:t>
            </a:r>
            <a:r>
              <a:rPr lang="en-ID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konversi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ditemui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berapakah</a:t>
            </a:r>
            <a:r>
              <a:rPr lang="en-ID" dirty="0"/>
              <a:t> </a:t>
            </a:r>
            <a:r>
              <a:rPr lang="en-ID" dirty="0" err="1"/>
              <a:t>konversi</a:t>
            </a:r>
            <a:r>
              <a:rPr lang="en-ID" dirty="0"/>
              <a:t> 1 </a:t>
            </a:r>
            <a:r>
              <a:rPr lang="en-ID" dirty="0" err="1"/>
              <a:t>menit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detik</a:t>
            </a:r>
            <a:r>
              <a:rPr lang="en-ID" dirty="0"/>
              <a:t>, </a:t>
            </a:r>
            <a:r>
              <a:rPr lang="en-ID" dirty="0" err="1"/>
              <a:t>berapa</a:t>
            </a:r>
            <a:r>
              <a:rPr lang="en-ID" dirty="0"/>
              <a:t> 1 jam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satuan</a:t>
            </a:r>
            <a:r>
              <a:rPr lang="en-ID" dirty="0"/>
              <a:t> </a:t>
            </a:r>
            <a:r>
              <a:rPr lang="en-ID" dirty="0" err="1"/>
              <a:t>detik</a:t>
            </a:r>
            <a:r>
              <a:rPr lang="en-ID" dirty="0"/>
              <a:t> dan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konversi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yang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temui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sehari-hari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2427" name="Google Shape;2427;p40"/>
          <p:cNvSpPr/>
          <p:nvPr/>
        </p:nvSpPr>
        <p:spPr>
          <a:xfrm>
            <a:off x="8289200" y="612025"/>
            <a:ext cx="196200" cy="186600"/>
          </a:xfrm>
          <a:prstGeom prst="star5">
            <a:avLst>
              <a:gd name="adj" fmla="val 23618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8" name="Google Shape;2428;p40"/>
          <p:cNvGrpSpPr/>
          <p:nvPr/>
        </p:nvGrpSpPr>
        <p:grpSpPr>
          <a:xfrm rot="367028">
            <a:off x="813035" y="2274788"/>
            <a:ext cx="1841127" cy="1909774"/>
            <a:chOff x="392420" y="495772"/>
            <a:chExt cx="2107337" cy="2185910"/>
          </a:xfrm>
        </p:grpSpPr>
        <p:sp>
          <p:nvSpPr>
            <p:cNvPr id="2429" name="Google Shape;2429;p40"/>
            <p:cNvSpPr/>
            <p:nvPr/>
          </p:nvSpPr>
          <p:spPr>
            <a:xfrm>
              <a:off x="392420" y="495772"/>
              <a:ext cx="2107337" cy="2185910"/>
            </a:xfrm>
            <a:custGeom>
              <a:avLst/>
              <a:gdLst/>
              <a:ahLst/>
              <a:cxnLst/>
              <a:rect l="l" t="t" r="r" b="b"/>
              <a:pathLst>
                <a:path w="19686" h="20420" extrusionOk="0">
                  <a:moveTo>
                    <a:pt x="12464" y="10573"/>
                  </a:moveTo>
                  <a:cubicBezTo>
                    <a:pt x="12313" y="10765"/>
                    <a:pt x="12177" y="10972"/>
                    <a:pt x="12073" y="11196"/>
                  </a:cubicBezTo>
                  <a:cubicBezTo>
                    <a:pt x="12033" y="11148"/>
                    <a:pt x="11994" y="11108"/>
                    <a:pt x="11954" y="11068"/>
                  </a:cubicBezTo>
                  <a:cubicBezTo>
                    <a:pt x="12137" y="10916"/>
                    <a:pt x="12313" y="10757"/>
                    <a:pt x="12464" y="10573"/>
                  </a:cubicBezTo>
                  <a:close/>
                  <a:moveTo>
                    <a:pt x="5291" y="12025"/>
                  </a:moveTo>
                  <a:cubicBezTo>
                    <a:pt x="5554" y="12105"/>
                    <a:pt x="5825" y="12145"/>
                    <a:pt x="6105" y="12145"/>
                  </a:cubicBezTo>
                  <a:cubicBezTo>
                    <a:pt x="6177" y="12145"/>
                    <a:pt x="6240" y="12145"/>
                    <a:pt x="6312" y="12137"/>
                  </a:cubicBezTo>
                  <a:lnTo>
                    <a:pt x="6312" y="12137"/>
                  </a:lnTo>
                  <a:cubicBezTo>
                    <a:pt x="6193" y="12504"/>
                    <a:pt x="6153" y="12895"/>
                    <a:pt x="6200" y="13278"/>
                  </a:cubicBezTo>
                  <a:cubicBezTo>
                    <a:pt x="6145" y="13326"/>
                    <a:pt x="6105" y="13382"/>
                    <a:pt x="6073" y="13438"/>
                  </a:cubicBezTo>
                  <a:cubicBezTo>
                    <a:pt x="5706" y="13526"/>
                    <a:pt x="5363" y="13685"/>
                    <a:pt x="5075" y="13925"/>
                  </a:cubicBezTo>
                  <a:cubicBezTo>
                    <a:pt x="5035" y="13286"/>
                    <a:pt x="5107" y="12640"/>
                    <a:pt x="5291" y="12025"/>
                  </a:cubicBezTo>
                  <a:close/>
                  <a:moveTo>
                    <a:pt x="6121" y="0"/>
                  </a:moveTo>
                  <a:cubicBezTo>
                    <a:pt x="5323" y="0"/>
                    <a:pt x="4613" y="503"/>
                    <a:pt x="4102" y="1413"/>
                  </a:cubicBezTo>
                  <a:cubicBezTo>
                    <a:pt x="3958" y="1684"/>
                    <a:pt x="3831" y="1971"/>
                    <a:pt x="3735" y="2259"/>
                  </a:cubicBezTo>
                  <a:cubicBezTo>
                    <a:pt x="3320" y="1748"/>
                    <a:pt x="2769" y="1381"/>
                    <a:pt x="2171" y="1381"/>
                  </a:cubicBezTo>
                  <a:cubicBezTo>
                    <a:pt x="1860" y="1381"/>
                    <a:pt x="1564" y="1469"/>
                    <a:pt x="1317" y="1644"/>
                  </a:cubicBezTo>
                  <a:cubicBezTo>
                    <a:pt x="1165" y="1740"/>
                    <a:pt x="1030" y="1860"/>
                    <a:pt x="918" y="1987"/>
                  </a:cubicBezTo>
                  <a:cubicBezTo>
                    <a:pt x="902" y="2003"/>
                    <a:pt x="894" y="2011"/>
                    <a:pt x="886" y="2027"/>
                  </a:cubicBezTo>
                  <a:cubicBezTo>
                    <a:pt x="232" y="2889"/>
                    <a:pt x="1" y="4094"/>
                    <a:pt x="200" y="5610"/>
                  </a:cubicBezTo>
                  <a:cubicBezTo>
                    <a:pt x="320" y="6687"/>
                    <a:pt x="695" y="7717"/>
                    <a:pt x="1293" y="8618"/>
                  </a:cubicBezTo>
                  <a:lnTo>
                    <a:pt x="1309" y="8642"/>
                  </a:lnTo>
                  <a:cubicBezTo>
                    <a:pt x="2035" y="9791"/>
                    <a:pt x="2881" y="10621"/>
                    <a:pt x="3839" y="11116"/>
                  </a:cubicBezTo>
                  <a:cubicBezTo>
                    <a:pt x="3958" y="11259"/>
                    <a:pt x="4086" y="11395"/>
                    <a:pt x="4222" y="11515"/>
                  </a:cubicBezTo>
                  <a:cubicBezTo>
                    <a:pt x="4086" y="11858"/>
                    <a:pt x="3982" y="12209"/>
                    <a:pt x="3910" y="12576"/>
                  </a:cubicBezTo>
                  <a:cubicBezTo>
                    <a:pt x="3376" y="11810"/>
                    <a:pt x="2698" y="11164"/>
                    <a:pt x="1900" y="10677"/>
                  </a:cubicBezTo>
                  <a:cubicBezTo>
                    <a:pt x="1708" y="10557"/>
                    <a:pt x="1205" y="10278"/>
                    <a:pt x="902" y="10278"/>
                  </a:cubicBezTo>
                  <a:cubicBezTo>
                    <a:pt x="719" y="10278"/>
                    <a:pt x="543" y="10366"/>
                    <a:pt x="439" y="10525"/>
                  </a:cubicBezTo>
                  <a:cubicBezTo>
                    <a:pt x="360" y="10661"/>
                    <a:pt x="336" y="10821"/>
                    <a:pt x="384" y="10980"/>
                  </a:cubicBezTo>
                  <a:cubicBezTo>
                    <a:pt x="615" y="12424"/>
                    <a:pt x="1070" y="13502"/>
                    <a:pt x="2562" y="14339"/>
                  </a:cubicBezTo>
                  <a:cubicBezTo>
                    <a:pt x="2969" y="14587"/>
                    <a:pt x="3392" y="14810"/>
                    <a:pt x="3823" y="15042"/>
                  </a:cubicBezTo>
                  <a:cubicBezTo>
                    <a:pt x="3847" y="15050"/>
                    <a:pt x="3863" y="15058"/>
                    <a:pt x="3878" y="15066"/>
                  </a:cubicBezTo>
                  <a:lnTo>
                    <a:pt x="3886" y="15066"/>
                  </a:lnTo>
                  <a:cubicBezTo>
                    <a:pt x="3958" y="15465"/>
                    <a:pt x="4062" y="15856"/>
                    <a:pt x="4198" y="16239"/>
                  </a:cubicBezTo>
                  <a:cubicBezTo>
                    <a:pt x="3575" y="15999"/>
                    <a:pt x="2921" y="15856"/>
                    <a:pt x="2251" y="15824"/>
                  </a:cubicBezTo>
                  <a:cubicBezTo>
                    <a:pt x="2155" y="15816"/>
                    <a:pt x="2075" y="15808"/>
                    <a:pt x="1995" y="15808"/>
                  </a:cubicBezTo>
                  <a:cubicBezTo>
                    <a:pt x="1628" y="15808"/>
                    <a:pt x="1373" y="15927"/>
                    <a:pt x="1245" y="16167"/>
                  </a:cubicBezTo>
                  <a:cubicBezTo>
                    <a:pt x="1110" y="16406"/>
                    <a:pt x="1150" y="16701"/>
                    <a:pt x="1357" y="17028"/>
                  </a:cubicBezTo>
                  <a:cubicBezTo>
                    <a:pt x="1860" y="17802"/>
                    <a:pt x="2658" y="18337"/>
                    <a:pt x="3567" y="18505"/>
                  </a:cubicBezTo>
                  <a:lnTo>
                    <a:pt x="3599" y="18505"/>
                  </a:lnTo>
                  <a:cubicBezTo>
                    <a:pt x="3926" y="18545"/>
                    <a:pt x="4261" y="18569"/>
                    <a:pt x="4597" y="18569"/>
                  </a:cubicBezTo>
                  <a:cubicBezTo>
                    <a:pt x="4900" y="18569"/>
                    <a:pt x="5203" y="18545"/>
                    <a:pt x="5498" y="18489"/>
                  </a:cubicBezTo>
                  <a:cubicBezTo>
                    <a:pt x="5602" y="18545"/>
                    <a:pt x="5714" y="18600"/>
                    <a:pt x="5825" y="18664"/>
                  </a:cubicBezTo>
                  <a:cubicBezTo>
                    <a:pt x="6464" y="19207"/>
                    <a:pt x="8084" y="20372"/>
                    <a:pt x="10110" y="20372"/>
                  </a:cubicBezTo>
                  <a:cubicBezTo>
                    <a:pt x="10876" y="20372"/>
                    <a:pt x="11618" y="20212"/>
                    <a:pt x="12321" y="20037"/>
                  </a:cubicBezTo>
                  <a:cubicBezTo>
                    <a:pt x="12744" y="20284"/>
                    <a:pt x="13222" y="20420"/>
                    <a:pt x="13709" y="20420"/>
                  </a:cubicBezTo>
                  <a:cubicBezTo>
                    <a:pt x="13925" y="20420"/>
                    <a:pt x="14140" y="20388"/>
                    <a:pt x="14355" y="20340"/>
                  </a:cubicBezTo>
                  <a:cubicBezTo>
                    <a:pt x="14818" y="20228"/>
                    <a:pt x="15233" y="19973"/>
                    <a:pt x="15536" y="19606"/>
                  </a:cubicBezTo>
                  <a:cubicBezTo>
                    <a:pt x="15688" y="19422"/>
                    <a:pt x="15784" y="19199"/>
                    <a:pt x="15832" y="18959"/>
                  </a:cubicBezTo>
                  <a:cubicBezTo>
                    <a:pt x="16095" y="19039"/>
                    <a:pt x="16374" y="19071"/>
                    <a:pt x="16653" y="19071"/>
                  </a:cubicBezTo>
                  <a:cubicBezTo>
                    <a:pt x="16668" y="19071"/>
                    <a:pt x="16682" y="19072"/>
                    <a:pt x="16696" y="19072"/>
                  </a:cubicBezTo>
                  <a:cubicBezTo>
                    <a:pt x="17192" y="19072"/>
                    <a:pt x="17679" y="18936"/>
                    <a:pt x="18106" y="18688"/>
                  </a:cubicBezTo>
                  <a:cubicBezTo>
                    <a:pt x="19039" y="18138"/>
                    <a:pt x="19598" y="17116"/>
                    <a:pt x="19558" y="16031"/>
                  </a:cubicBezTo>
                  <a:cubicBezTo>
                    <a:pt x="19542" y="15552"/>
                    <a:pt x="19374" y="15097"/>
                    <a:pt x="19079" y="14722"/>
                  </a:cubicBezTo>
                  <a:cubicBezTo>
                    <a:pt x="19031" y="14667"/>
                    <a:pt x="18983" y="14619"/>
                    <a:pt x="18928" y="14571"/>
                  </a:cubicBezTo>
                  <a:cubicBezTo>
                    <a:pt x="19279" y="14236"/>
                    <a:pt x="19502" y="13797"/>
                    <a:pt x="19582" y="13326"/>
                  </a:cubicBezTo>
                  <a:cubicBezTo>
                    <a:pt x="19686" y="12408"/>
                    <a:pt x="19207" y="11523"/>
                    <a:pt x="18385" y="11100"/>
                  </a:cubicBezTo>
                  <a:cubicBezTo>
                    <a:pt x="18090" y="10948"/>
                    <a:pt x="17755" y="10868"/>
                    <a:pt x="17420" y="10868"/>
                  </a:cubicBezTo>
                  <a:cubicBezTo>
                    <a:pt x="17140" y="10868"/>
                    <a:pt x="16869" y="10924"/>
                    <a:pt x="16622" y="11028"/>
                  </a:cubicBezTo>
                  <a:cubicBezTo>
                    <a:pt x="16382" y="10461"/>
                    <a:pt x="15927" y="10007"/>
                    <a:pt x="15353" y="9783"/>
                  </a:cubicBezTo>
                  <a:cubicBezTo>
                    <a:pt x="15074" y="9679"/>
                    <a:pt x="14778" y="9624"/>
                    <a:pt x="14483" y="9624"/>
                  </a:cubicBezTo>
                  <a:cubicBezTo>
                    <a:pt x="13925" y="9624"/>
                    <a:pt x="13390" y="9799"/>
                    <a:pt x="12935" y="10118"/>
                  </a:cubicBezTo>
                  <a:cubicBezTo>
                    <a:pt x="12783" y="10238"/>
                    <a:pt x="12640" y="10366"/>
                    <a:pt x="12512" y="10509"/>
                  </a:cubicBezTo>
                  <a:cubicBezTo>
                    <a:pt x="12951" y="9975"/>
                    <a:pt x="13278" y="9281"/>
                    <a:pt x="13254" y="8570"/>
                  </a:cubicBezTo>
                  <a:lnTo>
                    <a:pt x="13254" y="8538"/>
                  </a:lnTo>
                  <a:cubicBezTo>
                    <a:pt x="13159" y="7613"/>
                    <a:pt x="12281" y="7038"/>
                    <a:pt x="11435" y="6751"/>
                  </a:cubicBezTo>
                  <a:cubicBezTo>
                    <a:pt x="11914" y="6344"/>
                    <a:pt x="12289" y="5833"/>
                    <a:pt x="12552" y="5259"/>
                  </a:cubicBezTo>
                  <a:lnTo>
                    <a:pt x="12560" y="5235"/>
                  </a:lnTo>
                  <a:cubicBezTo>
                    <a:pt x="12704" y="4844"/>
                    <a:pt x="13143" y="3647"/>
                    <a:pt x="11962" y="2793"/>
                  </a:cubicBezTo>
                  <a:cubicBezTo>
                    <a:pt x="11579" y="2514"/>
                    <a:pt x="11108" y="2362"/>
                    <a:pt x="10629" y="2362"/>
                  </a:cubicBezTo>
                  <a:cubicBezTo>
                    <a:pt x="9815" y="2362"/>
                    <a:pt x="9049" y="2785"/>
                    <a:pt x="8467" y="3232"/>
                  </a:cubicBezTo>
                  <a:cubicBezTo>
                    <a:pt x="8483" y="2857"/>
                    <a:pt x="8435" y="2474"/>
                    <a:pt x="8347" y="2107"/>
                  </a:cubicBezTo>
                  <a:lnTo>
                    <a:pt x="8339" y="2091"/>
                  </a:lnTo>
                  <a:cubicBezTo>
                    <a:pt x="8036" y="1134"/>
                    <a:pt x="7589" y="511"/>
                    <a:pt x="6982" y="192"/>
                  </a:cubicBezTo>
                  <a:cubicBezTo>
                    <a:pt x="6967" y="184"/>
                    <a:pt x="6951" y="176"/>
                    <a:pt x="6935" y="168"/>
                  </a:cubicBezTo>
                  <a:cubicBezTo>
                    <a:pt x="6679" y="64"/>
                    <a:pt x="6400" y="8"/>
                    <a:pt x="6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0"/>
            <p:cNvSpPr/>
            <p:nvPr/>
          </p:nvSpPr>
          <p:spPr>
            <a:xfrm>
              <a:off x="901562" y="1577524"/>
              <a:ext cx="1591368" cy="1054311"/>
            </a:xfrm>
            <a:custGeom>
              <a:avLst/>
              <a:gdLst/>
              <a:ahLst/>
              <a:cxnLst/>
              <a:rect l="l" t="t" r="r" b="b"/>
              <a:pathLst>
                <a:path w="14866" h="9849" extrusionOk="0">
                  <a:moveTo>
                    <a:pt x="9712" y="1"/>
                  </a:moveTo>
                  <a:cubicBezTo>
                    <a:pt x="9268" y="1"/>
                    <a:pt x="8830" y="142"/>
                    <a:pt x="8466" y="412"/>
                  </a:cubicBezTo>
                  <a:cubicBezTo>
                    <a:pt x="7908" y="811"/>
                    <a:pt x="7573" y="1545"/>
                    <a:pt x="7477" y="2224"/>
                  </a:cubicBezTo>
                  <a:cubicBezTo>
                    <a:pt x="6985" y="1072"/>
                    <a:pt x="5866" y="376"/>
                    <a:pt x="4690" y="376"/>
                  </a:cubicBezTo>
                  <a:cubicBezTo>
                    <a:pt x="4302" y="376"/>
                    <a:pt x="3907" y="451"/>
                    <a:pt x="3527" y="612"/>
                  </a:cubicBezTo>
                  <a:cubicBezTo>
                    <a:pt x="2929" y="851"/>
                    <a:pt x="2434" y="1298"/>
                    <a:pt x="2139" y="1873"/>
                  </a:cubicBezTo>
                  <a:cubicBezTo>
                    <a:pt x="1851" y="2455"/>
                    <a:pt x="1835" y="3125"/>
                    <a:pt x="2091" y="3724"/>
                  </a:cubicBezTo>
                  <a:cubicBezTo>
                    <a:pt x="1389" y="3724"/>
                    <a:pt x="559" y="4003"/>
                    <a:pt x="279" y="4633"/>
                  </a:cubicBezTo>
                  <a:cubicBezTo>
                    <a:pt x="0" y="5288"/>
                    <a:pt x="120" y="6038"/>
                    <a:pt x="591" y="6572"/>
                  </a:cubicBezTo>
                  <a:cubicBezTo>
                    <a:pt x="861" y="6875"/>
                    <a:pt x="1272" y="6987"/>
                    <a:pt x="1698" y="6987"/>
                  </a:cubicBezTo>
                  <a:cubicBezTo>
                    <a:pt x="2002" y="6987"/>
                    <a:pt x="2313" y="6930"/>
                    <a:pt x="2586" y="6844"/>
                  </a:cubicBezTo>
                  <a:lnTo>
                    <a:pt x="2586" y="6844"/>
                  </a:lnTo>
                  <a:cubicBezTo>
                    <a:pt x="2274" y="7394"/>
                    <a:pt x="2450" y="8152"/>
                    <a:pt x="2913" y="8599"/>
                  </a:cubicBezTo>
                  <a:cubicBezTo>
                    <a:pt x="3333" y="9012"/>
                    <a:pt x="3944" y="9193"/>
                    <a:pt x="4538" y="9193"/>
                  </a:cubicBezTo>
                  <a:cubicBezTo>
                    <a:pt x="4587" y="9193"/>
                    <a:pt x="4636" y="9192"/>
                    <a:pt x="4684" y="9190"/>
                  </a:cubicBezTo>
                  <a:cubicBezTo>
                    <a:pt x="5530" y="9142"/>
                    <a:pt x="6503" y="8719"/>
                    <a:pt x="6743" y="7905"/>
                  </a:cubicBezTo>
                  <a:cubicBezTo>
                    <a:pt x="6873" y="9035"/>
                    <a:pt x="7839" y="9848"/>
                    <a:pt x="8922" y="9848"/>
                  </a:cubicBezTo>
                  <a:cubicBezTo>
                    <a:pt x="9101" y="9848"/>
                    <a:pt x="9282" y="9826"/>
                    <a:pt x="9464" y="9780"/>
                  </a:cubicBezTo>
                  <a:cubicBezTo>
                    <a:pt x="9831" y="9700"/>
                    <a:pt x="10150" y="9501"/>
                    <a:pt x="10397" y="9222"/>
                  </a:cubicBezTo>
                  <a:cubicBezTo>
                    <a:pt x="10621" y="8934"/>
                    <a:pt x="10661" y="8479"/>
                    <a:pt x="10565" y="8120"/>
                  </a:cubicBezTo>
                  <a:lnTo>
                    <a:pt x="10565" y="8120"/>
                  </a:lnTo>
                  <a:cubicBezTo>
                    <a:pt x="10983" y="8390"/>
                    <a:pt x="11435" y="8512"/>
                    <a:pt x="11874" y="8512"/>
                  </a:cubicBezTo>
                  <a:cubicBezTo>
                    <a:pt x="13178" y="8512"/>
                    <a:pt x="14377" y="7438"/>
                    <a:pt x="14299" y="5958"/>
                  </a:cubicBezTo>
                  <a:cubicBezTo>
                    <a:pt x="14299" y="5591"/>
                    <a:pt x="14172" y="5240"/>
                    <a:pt x="13940" y="4945"/>
                  </a:cubicBezTo>
                  <a:cubicBezTo>
                    <a:pt x="13739" y="4703"/>
                    <a:pt x="13446" y="4563"/>
                    <a:pt x="13140" y="4563"/>
                  </a:cubicBezTo>
                  <a:cubicBezTo>
                    <a:pt x="13082" y="4563"/>
                    <a:pt x="13025" y="4567"/>
                    <a:pt x="12967" y="4578"/>
                  </a:cubicBezTo>
                  <a:cubicBezTo>
                    <a:pt x="14555" y="4290"/>
                    <a:pt x="14866" y="2144"/>
                    <a:pt x="13414" y="1426"/>
                  </a:cubicBezTo>
                  <a:cubicBezTo>
                    <a:pt x="13180" y="1304"/>
                    <a:pt x="12926" y="1245"/>
                    <a:pt x="12674" y="1245"/>
                  </a:cubicBezTo>
                  <a:cubicBezTo>
                    <a:pt x="12261" y="1245"/>
                    <a:pt x="11853" y="1403"/>
                    <a:pt x="11546" y="1705"/>
                  </a:cubicBezTo>
                  <a:cubicBezTo>
                    <a:pt x="11546" y="1019"/>
                    <a:pt x="11060" y="372"/>
                    <a:pt x="10421" y="125"/>
                  </a:cubicBezTo>
                  <a:cubicBezTo>
                    <a:pt x="10190" y="41"/>
                    <a:pt x="9950" y="1"/>
                    <a:pt x="9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0"/>
            <p:cNvSpPr/>
            <p:nvPr/>
          </p:nvSpPr>
          <p:spPr>
            <a:xfrm>
              <a:off x="1273998" y="1880050"/>
              <a:ext cx="162391" cy="223408"/>
            </a:xfrm>
            <a:custGeom>
              <a:avLst/>
              <a:gdLst/>
              <a:ahLst/>
              <a:cxnLst/>
              <a:rect l="l" t="t" r="r" b="b"/>
              <a:pathLst>
                <a:path w="1517" h="2087" extrusionOk="0">
                  <a:moveTo>
                    <a:pt x="782" y="1"/>
                  </a:moveTo>
                  <a:cubicBezTo>
                    <a:pt x="766" y="1"/>
                    <a:pt x="750" y="1"/>
                    <a:pt x="734" y="4"/>
                  </a:cubicBezTo>
                  <a:lnTo>
                    <a:pt x="615" y="12"/>
                  </a:lnTo>
                  <a:cubicBezTo>
                    <a:pt x="543" y="28"/>
                    <a:pt x="479" y="44"/>
                    <a:pt x="415" y="68"/>
                  </a:cubicBezTo>
                  <a:cubicBezTo>
                    <a:pt x="343" y="100"/>
                    <a:pt x="272" y="148"/>
                    <a:pt x="216" y="204"/>
                  </a:cubicBezTo>
                  <a:cubicBezTo>
                    <a:pt x="144" y="283"/>
                    <a:pt x="88" y="379"/>
                    <a:pt x="64" y="475"/>
                  </a:cubicBezTo>
                  <a:cubicBezTo>
                    <a:pt x="16" y="626"/>
                    <a:pt x="0" y="778"/>
                    <a:pt x="8" y="938"/>
                  </a:cubicBezTo>
                  <a:cubicBezTo>
                    <a:pt x="8" y="1129"/>
                    <a:pt x="32" y="1321"/>
                    <a:pt x="80" y="1512"/>
                  </a:cubicBezTo>
                  <a:cubicBezTo>
                    <a:pt x="104" y="1632"/>
                    <a:pt x="160" y="1760"/>
                    <a:pt x="240" y="1863"/>
                  </a:cubicBezTo>
                  <a:cubicBezTo>
                    <a:pt x="295" y="1943"/>
                    <a:pt x="375" y="1999"/>
                    <a:pt x="471" y="2039"/>
                  </a:cubicBezTo>
                  <a:cubicBezTo>
                    <a:pt x="559" y="2071"/>
                    <a:pt x="647" y="2087"/>
                    <a:pt x="742" y="2087"/>
                  </a:cubicBezTo>
                  <a:cubicBezTo>
                    <a:pt x="838" y="2087"/>
                    <a:pt x="934" y="2079"/>
                    <a:pt x="1022" y="2063"/>
                  </a:cubicBezTo>
                  <a:cubicBezTo>
                    <a:pt x="1117" y="2039"/>
                    <a:pt x="1197" y="2007"/>
                    <a:pt x="1277" y="1951"/>
                  </a:cubicBezTo>
                  <a:cubicBezTo>
                    <a:pt x="1349" y="1903"/>
                    <a:pt x="1413" y="1831"/>
                    <a:pt x="1452" y="1752"/>
                  </a:cubicBezTo>
                  <a:cubicBezTo>
                    <a:pt x="1500" y="1640"/>
                    <a:pt x="1516" y="1528"/>
                    <a:pt x="1508" y="1416"/>
                  </a:cubicBezTo>
                  <a:cubicBezTo>
                    <a:pt x="1516" y="1369"/>
                    <a:pt x="1492" y="1321"/>
                    <a:pt x="1460" y="1289"/>
                  </a:cubicBezTo>
                  <a:cubicBezTo>
                    <a:pt x="1429" y="1265"/>
                    <a:pt x="1389" y="1241"/>
                    <a:pt x="1357" y="1233"/>
                  </a:cubicBezTo>
                  <a:cubicBezTo>
                    <a:pt x="1301" y="1225"/>
                    <a:pt x="1253" y="1217"/>
                    <a:pt x="1197" y="1217"/>
                  </a:cubicBezTo>
                  <a:lnTo>
                    <a:pt x="886" y="1217"/>
                  </a:lnTo>
                  <a:cubicBezTo>
                    <a:pt x="854" y="1217"/>
                    <a:pt x="822" y="1233"/>
                    <a:pt x="798" y="1249"/>
                  </a:cubicBezTo>
                  <a:cubicBezTo>
                    <a:pt x="766" y="1273"/>
                    <a:pt x="758" y="1313"/>
                    <a:pt x="766" y="1353"/>
                  </a:cubicBezTo>
                  <a:cubicBezTo>
                    <a:pt x="766" y="1392"/>
                    <a:pt x="782" y="1424"/>
                    <a:pt x="806" y="1440"/>
                  </a:cubicBezTo>
                  <a:cubicBezTo>
                    <a:pt x="830" y="1450"/>
                    <a:pt x="856" y="1454"/>
                    <a:pt x="881" y="1454"/>
                  </a:cubicBezTo>
                  <a:cubicBezTo>
                    <a:pt x="899" y="1454"/>
                    <a:pt x="917" y="1452"/>
                    <a:pt x="934" y="1448"/>
                  </a:cubicBezTo>
                  <a:lnTo>
                    <a:pt x="934" y="1448"/>
                  </a:lnTo>
                  <a:cubicBezTo>
                    <a:pt x="934" y="1504"/>
                    <a:pt x="934" y="1560"/>
                    <a:pt x="926" y="1616"/>
                  </a:cubicBezTo>
                  <a:cubicBezTo>
                    <a:pt x="918" y="1656"/>
                    <a:pt x="910" y="1696"/>
                    <a:pt x="886" y="1736"/>
                  </a:cubicBezTo>
                  <a:cubicBezTo>
                    <a:pt x="870" y="1768"/>
                    <a:pt x="838" y="1783"/>
                    <a:pt x="798" y="1783"/>
                  </a:cubicBezTo>
                  <a:cubicBezTo>
                    <a:pt x="750" y="1783"/>
                    <a:pt x="710" y="1752"/>
                    <a:pt x="686" y="1680"/>
                  </a:cubicBezTo>
                  <a:cubicBezTo>
                    <a:pt x="655" y="1592"/>
                    <a:pt x="631" y="1504"/>
                    <a:pt x="623" y="1408"/>
                  </a:cubicBezTo>
                  <a:cubicBezTo>
                    <a:pt x="615" y="1297"/>
                    <a:pt x="607" y="1185"/>
                    <a:pt x="607" y="1065"/>
                  </a:cubicBezTo>
                  <a:lnTo>
                    <a:pt x="607" y="794"/>
                  </a:lnTo>
                  <a:cubicBezTo>
                    <a:pt x="607" y="706"/>
                    <a:pt x="615" y="626"/>
                    <a:pt x="631" y="547"/>
                  </a:cubicBezTo>
                  <a:cubicBezTo>
                    <a:pt x="639" y="483"/>
                    <a:pt x="655" y="427"/>
                    <a:pt x="678" y="371"/>
                  </a:cubicBezTo>
                  <a:cubicBezTo>
                    <a:pt x="702" y="323"/>
                    <a:pt x="734" y="307"/>
                    <a:pt x="766" y="307"/>
                  </a:cubicBezTo>
                  <a:cubicBezTo>
                    <a:pt x="806" y="307"/>
                    <a:pt x="846" y="323"/>
                    <a:pt x="870" y="363"/>
                  </a:cubicBezTo>
                  <a:cubicBezTo>
                    <a:pt x="886" y="411"/>
                    <a:pt x="902" y="459"/>
                    <a:pt x="910" y="515"/>
                  </a:cubicBezTo>
                  <a:cubicBezTo>
                    <a:pt x="918" y="563"/>
                    <a:pt x="950" y="610"/>
                    <a:pt x="990" y="642"/>
                  </a:cubicBezTo>
                  <a:cubicBezTo>
                    <a:pt x="1045" y="670"/>
                    <a:pt x="1101" y="692"/>
                    <a:pt x="1161" y="692"/>
                  </a:cubicBezTo>
                  <a:cubicBezTo>
                    <a:pt x="1170" y="692"/>
                    <a:pt x="1180" y="691"/>
                    <a:pt x="1189" y="690"/>
                  </a:cubicBezTo>
                  <a:cubicBezTo>
                    <a:pt x="1253" y="690"/>
                    <a:pt x="1309" y="674"/>
                    <a:pt x="1357" y="658"/>
                  </a:cubicBezTo>
                  <a:cubicBezTo>
                    <a:pt x="1397" y="634"/>
                    <a:pt x="1429" y="603"/>
                    <a:pt x="1445" y="563"/>
                  </a:cubicBezTo>
                  <a:cubicBezTo>
                    <a:pt x="1468" y="499"/>
                    <a:pt x="1460" y="427"/>
                    <a:pt x="1429" y="371"/>
                  </a:cubicBezTo>
                  <a:cubicBezTo>
                    <a:pt x="1405" y="291"/>
                    <a:pt x="1349" y="220"/>
                    <a:pt x="1285" y="172"/>
                  </a:cubicBezTo>
                  <a:cubicBezTo>
                    <a:pt x="1229" y="116"/>
                    <a:pt x="1157" y="84"/>
                    <a:pt x="1077" y="60"/>
                  </a:cubicBezTo>
                  <a:cubicBezTo>
                    <a:pt x="1014" y="36"/>
                    <a:pt x="942" y="20"/>
                    <a:pt x="870" y="4"/>
                  </a:cubicBezTo>
                  <a:cubicBezTo>
                    <a:pt x="843" y="4"/>
                    <a:pt x="813" y="1"/>
                    <a:pt x="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0"/>
            <p:cNvSpPr/>
            <p:nvPr/>
          </p:nvSpPr>
          <p:spPr>
            <a:xfrm>
              <a:off x="1452455" y="1881227"/>
              <a:ext cx="178662" cy="225335"/>
            </a:xfrm>
            <a:custGeom>
              <a:avLst/>
              <a:gdLst/>
              <a:ahLst/>
              <a:cxnLst/>
              <a:rect l="l" t="t" r="r" b="b"/>
              <a:pathLst>
                <a:path w="1669" h="2105" extrusionOk="0">
                  <a:moveTo>
                    <a:pt x="702" y="301"/>
                  </a:moveTo>
                  <a:cubicBezTo>
                    <a:pt x="737" y="301"/>
                    <a:pt x="772" y="309"/>
                    <a:pt x="807" y="320"/>
                  </a:cubicBezTo>
                  <a:cubicBezTo>
                    <a:pt x="855" y="328"/>
                    <a:pt x="895" y="360"/>
                    <a:pt x="927" y="408"/>
                  </a:cubicBezTo>
                  <a:cubicBezTo>
                    <a:pt x="958" y="472"/>
                    <a:pt x="982" y="544"/>
                    <a:pt x="982" y="623"/>
                  </a:cubicBezTo>
                  <a:cubicBezTo>
                    <a:pt x="990" y="703"/>
                    <a:pt x="982" y="791"/>
                    <a:pt x="958" y="863"/>
                  </a:cubicBezTo>
                  <a:cubicBezTo>
                    <a:pt x="935" y="919"/>
                    <a:pt x="903" y="959"/>
                    <a:pt x="863" y="998"/>
                  </a:cubicBezTo>
                  <a:cubicBezTo>
                    <a:pt x="831" y="1022"/>
                    <a:pt x="791" y="1038"/>
                    <a:pt x="751" y="1046"/>
                  </a:cubicBezTo>
                  <a:cubicBezTo>
                    <a:pt x="727" y="1050"/>
                    <a:pt x="703" y="1052"/>
                    <a:pt x="679" y="1052"/>
                  </a:cubicBezTo>
                  <a:cubicBezTo>
                    <a:pt x="655" y="1052"/>
                    <a:pt x="631" y="1050"/>
                    <a:pt x="607" y="1046"/>
                  </a:cubicBezTo>
                  <a:lnTo>
                    <a:pt x="520" y="328"/>
                  </a:lnTo>
                  <a:lnTo>
                    <a:pt x="520" y="320"/>
                  </a:lnTo>
                  <a:cubicBezTo>
                    <a:pt x="567" y="312"/>
                    <a:pt x="615" y="304"/>
                    <a:pt x="663" y="304"/>
                  </a:cubicBezTo>
                  <a:cubicBezTo>
                    <a:pt x="676" y="302"/>
                    <a:pt x="689" y="301"/>
                    <a:pt x="702" y="301"/>
                  </a:cubicBezTo>
                  <a:close/>
                  <a:moveTo>
                    <a:pt x="706" y="1"/>
                  </a:moveTo>
                  <a:cubicBezTo>
                    <a:pt x="626" y="1"/>
                    <a:pt x="549" y="10"/>
                    <a:pt x="472" y="25"/>
                  </a:cubicBezTo>
                  <a:cubicBezTo>
                    <a:pt x="368" y="41"/>
                    <a:pt x="272" y="65"/>
                    <a:pt x="176" y="105"/>
                  </a:cubicBezTo>
                  <a:cubicBezTo>
                    <a:pt x="129" y="113"/>
                    <a:pt x="81" y="137"/>
                    <a:pt x="41" y="177"/>
                  </a:cubicBezTo>
                  <a:cubicBezTo>
                    <a:pt x="25" y="193"/>
                    <a:pt x="9" y="216"/>
                    <a:pt x="1" y="248"/>
                  </a:cubicBezTo>
                  <a:cubicBezTo>
                    <a:pt x="1" y="272"/>
                    <a:pt x="1" y="304"/>
                    <a:pt x="17" y="328"/>
                  </a:cubicBezTo>
                  <a:lnTo>
                    <a:pt x="176" y="1892"/>
                  </a:lnTo>
                  <a:cubicBezTo>
                    <a:pt x="184" y="1924"/>
                    <a:pt x="200" y="1956"/>
                    <a:pt x="216" y="1988"/>
                  </a:cubicBezTo>
                  <a:cubicBezTo>
                    <a:pt x="248" y="2020"/>
                    <a:pt x="280" y="2044"/>
                    <a:pt x="320" y="2060"/>
                  </a:cubicBezTo>
                  <a:cubicBezTo>
                    <a:pt x="372" y="2073"/>
                    <a:pt x="424" y="2086"/>
                    <a:pt x="481" y="2086"/>
                  </a:cubicBezTo>
                  <a:cubicBezTo>
                    <a:pt x="494" y="2086"/>
                    <a:pt x="506" y="2085"/>
                    <a:pt x="520" y="2084"/>
                  </a:cubicBezTo>
                  <a:cubicBezTo>
                    <a:pt x="531" y="2085"/>
                    <a:pt x="543" y="2086"/>
                    <a:pt x="555" y="2086"/>
                  </a:cubicBezTo>
                  <a:cubicBezTo>
                    <a:pt x="607" y="2086"/>
                    <a:pt x="658" y="2073"/>
                    <a:pt x="703" y="2060"/>
                  </a:cubicBezTo>
                  <a:cubicBezTo>
                    <a:pt x="735" y="2044"/>
                    <a:pt x="759" y="2020"/>
                    <a:pt x="775" y="1988"/>
                  </a:cubicBezTo>
                  <a:cubicBezTo>
                    <a:pt x="783" y="1956"/>
                    <a:pt x="783" y="1916"/>
                    <a:pt x="775" y="1884"/>
                  </a:cubicBezTo>
                  <a:lnTo>
                    <a:pt x="655" y="1381"/>
                  </a:lnTo>
                  <a:lnTo>
                    <a:pt x="1126" y="1964"/>
                  </a:lnTo>
                  <a:cubicBezTo>
                    <a:pt x="1158" y="1996"/>
                    <a:pt x="1190" y="2028"/>
                    <a:pt x="1230" y="2052"/>
                  </a:cubicBezTo>
                  <a:cubicBezTo>
                    <a:pt x="1270" y="2076"/>
                    <a:pt x="1310" y="2092"/>
                    <a:pt x="1357" y="2100"/>
                  </a:cubicBezTo>
                  <a:cubicBezTo>
                    <a:pt x="1378" y="2103"/>
                    <a:pt x="1399" y="2104"/>
                    <a:pt x="1421" y="2104"/>
                  </a:cubicBezTo>
                  <a:cubicBezTo>
                    <a:pt x="1459" y="2104"/>
                    <a:pt x="1498" y="2099"/>
                    <a:pt x="1533" y="2084"/>
                  </a:cubicBezTo>
                  <a:cubicBezTo>
                    <a:pt x="1581" y="2076"/>
                    <a:pt x="1621" y="2052"/>
                    <a:pt x="1653" y="2020"/>
                  </a:cubicBezTo>
                  <a:cubicBezTo>
                    <a:pt x="1669" y="1996"/>
                    <a:pt x="1669" y="1964"/>
                    <a:pt x="1661" y="1932"/>
                  </a:cubicBezTo>
                  <a:cubicBezTo>
                    <a:pt x="1645" y="1900"/>
                    <a:pt x="1621" y="1860"/>
                    <a:pt x="1597" y="1836"/>
                  </a:cubicBezTo>
                  <a:lnTo>
                    <a:pt x="1086" y="1286"/>
                  </a:lnTo>
                  <a:cubicBezTo>
                    <a:pt x="1158" y="1270"/>
                    <a:pt x="1222" y="1230"/>
                    <a:pt x="1286" y="1182"/>
                  </a:cubicBezTo>
                  <a:cubicBezTo>
                    <a:pt x="1333" y="1126"/>
                    <a:pt x="1373" y="1070"/>
                    <a:pt x="1405" y="1006"/>
                  </a:cubicBezTo>
                  <a:cubicBezTo>
                    <a:pt x="1421" y="919"/>
                    <a:pt x="1437" y="839"/>
                    <a:pt x="1445" y="751"/>
                  </a:cubicBezTo>
                  <a:cubicBezTo>
                    <a:pt x="1453" y="671"/>
                    <a:pt x="1453" y="592"/>
                    <a:pt x="1445" y="520"/>
                  </a:cubicBezTo>
                  <a:cubicBezTo>
                    <a:pt x="1437" y="440"/>
                    <a:pt x="1413" y="360"/>
                    <a:pt x="1381" y="288"/>
                  </a:cubicBezTo>
                  <a:cubicBezTo>
                    <a:pt x="1341" y="216"/>
                    <a:pt x="1286" y="161"/>
                    <a:pt x="1214" y="121"/>
                  </a:cubicBezTo>
                  <a:cubicBezTo>
                    <a:pt x="1094" y="57"/>
                    <a:pt x="966" y="17"/>
                    <a:pt x="839" y="9"/>
                  </a:cubicBezTo>
                  <a:cubicBezTo>
                    <a:pt x="794" y="3"/>
                    <a:pt x="749" y="1"/>
                    <a:pt x="7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0"/>
            <p:cNvSpPr/>
            <p:nvPr/>
          </p:nvSpPr>
          <p:spPr>
            <a:xfrm>
              <a:off x="1643865" y="1880478"/>
              <a:ext cx="160678" cy="223836"/>
            </a:xfrm>
            <a:custGeom>
              <a:avLst/>
              <a:gdLst/>
              <a:ahLst/>
              <a:cxnLst/>
              <a:rect l="l" t="t" r="r" b="b"/>
              <a:pathLst>
                <a:path w="1501" h="2091" extrusionOk="0">
                  <a:moveTo>
                    <a:pt x="1086" y="0"/>
                  </a:moveTo>
                  <a:lnTo>
                    <a:pt x="774" y="16"/>
                  </a:lnTo>
                  <a:lnTo>
                    <a:pt x="495" y="32"/>
                  </a:lnTo>
                  <a:cubicBezTo>
                    <a:pt x="399" y="32"/>
                    <a:pt x="312" y="40"/>
                    <a:pt x="240" y="48"/>
                  </a:cubicBezTo>
                  <a:cubicBezTo>
                    <a:pt x="176" y="48"/>
                    <a:pt x="120" y="64"/>
                    <a:pt x="72" y="96"/>
                  </a:cubicBezTo>
                  <a:cubicBezTo>
                    <a:pt x="40" y="112"/>
                    <a:pt x="16" y="136"/>
                    <a:pt x="8" y="176"/>
                  </a:cubicBezTo>
                  <a:cubicBezTo>
                    <a:pt x="0" y="208"/>
                    <a:pt x="0" y="239"/>
                    <a:pt x="8" y="271"/>
                  </a:cubicBezTo>
                  <a:cubicBezTo>
                    <a:pt x="48" y="503"/>
                    <a:pt x="72" y="734"/>
                    <a:pt x="88" y="966"/>
                  </a:cubicBezTo>
                  <a:cubicBezTo>
                    <a:pt x="96" y="1181"/>
                    <a:pt x="104" y="1380"/>
                    <a:pt x="96" y="1540"/>
                  </a:cubicBezTo>
                  <a:cubicBezTo>
                    <a:pt x="88" y="1700"/>
                    <a:pt x="80" y="1827"/>
                    <a:pt x="80" y="1899"/>
                  </a:cubicBezTo>
                  <a:cubicBezTo>
                    <a:pt x="72" y="1947"/>
                    <a:pt x="96" y="1995"/>
                    <a:pt x="136" y="2027"/>
                  </a:cubicBezTo>
                  <a:cubicBezTo>
                    <a:pt x="168" y="2059"/>
                    <a:pt x="216" y="2075"/>
                    <a:pt x="256" y="2083"/>
                  </a:cubicBezTo>
                  <a:cubicBezTo>
                    <a:pt x="319" y="2091"/>
                    <a:pt x="383" y="2091"/>
                    <a:pt x="439" y="2091"/>
                  </a:cubicBezTo>
                  <a:lnTo>
                    <a:pt x="1213" y="2051"/>
                  </a:lnTo>
                  <a:cubicBezTo>
                    <a:pt x="1269" y="2043"/>
                    <a:pt x="1317" y="2035"/>
                    <a:pt x="1365" y="2019"/>
                  </a:cubicBezTo>
                  <a:cubicBezTo>
                    <a:pt x="1405" y="2011"/>
                    <a:pt x="1437" y="1987"/>
                    <a:pt x="1461" y="1963"/>
                  </a:cubicBezTo>
                  <a:cubicBezTo>
                    <a:pt x="1492" y="1939"/>
                    <a:pt x="1500" y="1899"/>
                    <a:pt x="1500" y="1867"/>
                  </a:cubicBezTo>
                  <a:cubicBezTo>
                    <a:pt x="1500" y="1827"/>
                    <a:pt x="1476" y="1787"/>
                    <a:pt x="1445" y="1764"/>
                  </a:cubicBezTo>
                  <a:cubicBezTo>
                    <a:pt x="1413" y="1740"/>
                    <a:pt x="1373" y="1732"/>
                    <a:pt x="1333" y="1724"/>
                  </a:cubicBezTo>
                  <a:cubicBezTo>
                    <a:pt x="1293" y="1718"/>
                    <a:pt x="1254" y="1712"/>
                    <a:pt x="1217" y="1712"/>
                  </a:cubicBezTo>
                  <a:cubicBezTo>
                    <a:pt x="1202" y="1712"/>
                    <a:pt x="1187" y="1713"/>
                    <a:pt x="1173" y="1716"/>
                  </a:cubicBezTo>
                  <a:lnTo>
                    <a:pt x="687" y="1732"/>
                  </a:lnTo>
                  <a:cubicBezTo>
                    <a:pt x="695" y="1668"/>
                    <a:pt x="702" y="1612"/>
                    <a:pt x="702" y="1572"/>
                  </a:cubicBezTo>
                  <a:lnTo>
                    <a:pt x="702" y="1452"/>
                  </a:lnTo>
                  <a:cubicBezTo>
                    <a:pt x="702" y="1412"/>
                    <a:pt x="702" y="1373"/>
                    <a:pt x="702" y="1341"/>
                  </a:cubicBezTo>
                  <a:cubicBezTo>
                    <a:pt x="695" y="1293"/>
                    <a:pt x="695" y="1237"/>
                    <a:pt x="695" y="1165"/>
                  </a:cubicBezTo>
                  <a:lnTo>
                    <a:pt x="990" y="1165"/>
                  </a:lnTo>
                  <a:cubicBezTo>
                    <a:pt x="998" y="1165"/>
                    <a:pt x="1022" y="1157"/>
                    <a:pt x="1062" y="1149"/>
                  </a:cubicBezTo>
                  <a:cubicBezTo>
                    <a:pt x="1101" y="1149"/>
                    <a:pt x="1133" y="1133"/>
                    <a:pt x="1165" y="1109"/>
                  </a:cubicBezTo>
                  <a:cubicBezTo>
                    <a:pt x="1205" y="1093"/>
                    <a:pt x="1221" y="1053"/>
                    <a:pt x="1213" y="1013"/>
                  </a:cubicBezTo>
                  <a:cubicBezTo>
                    <a:pt x="1213" y="982"/>
                    <a:pt x="1197" y="950"/>
                    <a:pt x="1173" y="934"/>
                  </a:cubicBezTo>
                  <a:cubicBezTo>
                    <a:pt x="1141" y="918"/>
                    <a:pt x="1117" y="902"/>
                    <a:pt x="1086" y="902"/>
                  </a:cubicBezTo>
                  <a:cubicBezTo>
                    <a:pt x="1038" y="886"/>
                    <a:pt x="998" y="886"/>
                    <a:pt x="950" y="886"/>
                  </a:cubicBezTo>
                  <a:lnTo>
                    <a:pt x="687" y="886"/>
                  </a:lnTo>
                  <a:cubicBezTo>
                    <a:pt x="679" y="814"/>
                    <a:pt x="679" y="758"/>
                    <a:pt x="679" y="726"/>
                  </a:cubicBezTo>
                  <a:cubicBezTo>
                    <a:pt x="671" y="686"/>
                    <a:pt x="671" y="646"/>
                    <a:pt x="671" y="622"/>
                  </a:cubicBezTo>
                  <a:cubicBezTo>
                    <a:pt x="663" y="591"/>
                    <a:pt x="655" y="559"/>
                    <a:pt x="655" y="527"/>
                  </a:cubicBezTo>
                  <a:cubicBezTo>
                    <a:pt x="647" y="487"/>
                    <a:pt x="631" y="431"/>
                    <a:pt x="615" y="367"/>
                  </a:cubicBezTo>
                  <a:lnTo>
                    <a:pt x="1189" y="335"/>
                  </a:lnTo>
                  <a:cubicBezTo>
                    <a:pt x="1237" y="335"/>
                    <a:pt x="1277" y="327"/>
                    <a:pt x="1325" y="311"/>
                  </a:cubicBezTo>
                  <a:cubicBezTo>
                    <a:pt x="1357" y="303"/>
                    <a:pt x="1381" y="287"/>
                    <a:pt x="1405" y="263"/>
                  </a:cubicBezTo>
                  <a:cubicBezTo>
                    <a:pt x="1429" y="239"/>
                    <a:pt x="1445" y="200"/>
                    <a:pt x="1429" y="160"/>
                  </a:cubicBezTo>
                  <a:cubicBezTo>
                    <a:pt x="1429" y="120"/>
                    <a:pt x="1405" y="88"/>
                    <a:pt x="1365" y="64"/>
                  </a:cubicBezTo>
                  <a:cubicBezTo>
                    <a:pt x="1333" y="40"/>
                    <a:pt x="1293" y="24"/>
                    <a:pt x="1245" y="16"/>
                  </a:cubicBezTo>
                  <a:cubicBezTo>
                    <a:pt x="1189" y="8"/>
                    <a:pt x="1141" y="0"/>
                    <a:pt x="10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0"/>
            <p:cNvSpPr/>
            <p:nvPr/>
          </p:nvSpPr>
          <p:spPr>
            <a:xfrm>
              <a:off x="1819860" y="1879301"/>
              <a:ext cx="193114" cy="240750"/>
            </a:xfrm>
            <a:custGeom>
              <a:avLst/>
              <a:gdLst/>
              <a:ahLst/>
              <a:cxnLst/>
              <a:rect l="l" t="t" r="r" b="b"/>
              <a:pathLst>
                <a:path w="1804" h="2249" extrusionOk="0">
                  <a:moveTo>
                    <a:pt x="742" y="729"/>
                  </a:moveTo>
                  <a:cubicBezTo>
                    <a:pt x="750" y="753"/>
                    <a:pt x="758" y="777"/>
                    <a:pt x="758" y="793"/>
                  </a:cubicBezTo>
                  <a:cubicBezTo>
                    <a:pt x="774" y="849"/>
                    <a:pt x="790" y="905"/>
                    <a:pt x="806" y="969"/>
                  </a:cubicBezTo>
                  <a:cubicBezTo>
                    <a:pt x="830" y="1024"/>
                    <a:pt x="846" y="1080"/>
                    <a:pt x="854" y="1136"/>
                  </a:cubicBezTo>
                  <a:cubicBezTo>
                    <a:pt x="862" y="1160"/>
                    <a:pt x="870" y="1192"/>
                    <a:pt x="878" y="1224"/>
                  </a:cubicBezTo>
                  <a:cubicBezTo>
                    <a:pt x="878" y="1248"/>
                    <a:pt x="886" y="1272"/>
                    <a:pt x="902" y="1296"/>
                  </a:cubicBezTo>
                  <a:lnTo>
                    <a:pt x="670" y="1296"/>
                  </a:lnTo>
                  <a:cubicBezTo>
                    <a:pt x="670" y="1280"/>
                    <a:pt x="678" y="1256"/>
                    <a:pt x="678" y="1240"/>
                  </a:cubicBezTo>
                  <a:cubicBezTo>
                    <a:pt x="686" y="1184"/>
                    <a:pt x="694" y="1128"/>
                    <a:pt x="702" y="1064"/>
                  </a:cubicBezTo>
                  <a:cubicBezTo>
                    <a:pt x="710" y="1001"/>
                    <a:pt x="718" y="945"/>
                    <a:pt x="718" y="889"/>
                  </a:cubicBezTo>
                  <a:lnTo>
                    <a:pt x="734" y="793"/>
                  </a:lnTo>
                  <a:cubicBezTo>
                    <a:pt x="742" y="761"/>
                    <a:pt x="742" y="745"/>
                    <a:pt x="742" y="729"/>
                  </a:cubicBezTo>
                  <a:close/>
                  <a:moveTo>
                    <a:pt x="702" y="0"/>
                  </a:moveTo>
                  <a:cubicBezTo>
                    <a:pt x="686" y="0"/>
                    <a:pt x="670" y="1"/>
                    <a:pt x="654" y="3"/>
                  </a:cubicBezTo>
                  <a:cubicBezTo>
                    <a:pt x="642" y="2"/>
                    <a:pt x="630" y="1"/>
                    <a:pt x="618" y="1"/>
                  </a:cubicBezTo>
                  <a:cubicBezTo>
                    <a:pt x="561" y="1"/>
                    <a:pt x="508" y="17"/>
                    <a:pt x="455" y="43"/>
                  </a:cubicBezTo>
                  <a:cubicBezTo>
                    <a:pt x="423" y="59"/>
                    <a:pt x="391" y="91"/>
                    <a:pt x="375" y="123"/>
                  </a:cubicBezTo>
                  <a:cubicBezTo>
                    <a:pt x="367" y="155"/>
                    <a:pt x="359" y="171"/>
                    <a:pt x="367" y="171"/>
                  </a:cubicBezTo>
                  <a:cubicBezTo>
                    <a:pt x="343" y="290"/>
                    <a:pt x="319" y="394"/>
                    <a:pt x="303" y="490"/>
                  </a:cubicBezTo>
                  <a:cubicBezTo>
                    <a:pt x="279" y="586"/>
                    <a:pt x="255" y="697"/>
                    <a:pt x="231" y="809"/>
                  </a:cubicBezTo>
                  <a:cubicBezTo>
                    <a:pt x="208" y="929"/>
                    <a:pt x="184" y="1048"/>
                    <a:pt x="160" y="1168"/>
                  </a:cubicBezTo>
                  <a:cubicBezTo>
                    <a:pt x="136" y="1288"/>
                    <a:pt x="112" y="1399"/>
                    <a:pt x="88" y="1503"/>
                  </a:cubicBezTo>
                  <a:cubicBezTo>
                    <a:pt x="64" y="1615"/>
                    <a:pt x="48" y="1703"/>
                    <a:pt x="32" y="1782"/>
                  </a:cubicBezTo>
                  <a:cubicBezTo>
                    <a:pt x="16" y="1854"/>
                    <a:pt x="8" y="1902"/>
                    <a:pt x="0" y="1926"/>
                  </a:cubicBezTo>
                  <a:cubicBezTo>
                    <a:pt x="0" y="1958"/>
                    <a:pt x="8" y="1990"/>
                    <a:pt x="24" y="2022"/>
                  </a:cubicBezTo>
                  <a:cubicBezTo>
                    <a:pt x="40" y="2046"/>
                    <a:pt x="72" y="2070"/>
                    <a:pt x="104" y="2078"/>
                  </a:cubicBezTo>
                  <a:cubicBezTo>
                    <a:pt x="160" y="2102"/>
                    <a:pt x="216" y="2110"/>
                    <a:pt x="279" y="2110"/>
                  </a:cubicBezTo>
                  <a:cubicBezTo>
                    <a:pt x="359" y="2110"/>
                    <a:pt x="431" y="2102"/>
                    <a:pt x="503" y="2062"/>
                  </a:cubicBezTo>
                  <a:cubicBezTo>
                    <a:pt x="551" y="2030"/>
                    <a:pt x="583" y="1990"/>
                    <a:pt x="607" y="1934"/>
                  </a:cubicBezTo>
                  <a:cubicBezTo>
                    <a:pt x="614" y="1862"/>
                    <a:pt x="630" y="1798"/>
                    <a:pt x="638" y="1751"/>
                  </a:cubicBezTo>
                  <a:cubicBezTo>
                    <a:pt x="646" y="1695"/>
                    <a:pt x="662" y="1655"/>
                    <a:pt x="670" y="1623"/>
                  </a:cubicBezTo>
                  <a:lnTo>
                    <a:pt x="990" y="1623"/>
                  </a:lnTo>
                  <a:cubicBezTo>
                    <a:pt x="1021" y="1687"/>
                    <a:pt x="1053" y="1759"/>
                    <a:pt x="1085" y="1838"/>
                  </a:cubicBezTo>
                  <a:cubicBezTo>
                    <a:pt x="1117" y="1918"/>
                    <a:pt x="1157" y="2006"/>
                    <a:pt x="1213" y="2118"/>
                  </a:cubicBezTo>
                  <a:cubicBezTo>
                    <a:pt x="1205" y="2118"/>
                    <a:pt x="1213" y="2126"/>
                    <a:pt x="1229" y="2150"/>
                  </a:cubicBezTo>
                  <a:cubicBezTo>
                    <a:pt x="1245" y="2181"/>
                    <a:pt x="1277" y="2205"/>
                    <a:pt x="1309" y="2221"/>
                  </a:cubicBezTo>
                  <a:cubicBezTo>
                    <a:pt x="1363" y="2239"/>
                    <a:pt x="1416" y="2248"/>
                    <a:pt x="1467" y="2248"/>
                  </a:cubicBezTo>
                  <a:cubicBezTo>
                    <a:pt x="1484" y="2248"/>
                    <a:pt x="1500" y="2247"/>
                    <a:pt x="1516" y="2245"/>
                  </a:cubicBezTo>
                  <a:cubicBezTo>
                    <a:pt x="1580" y="2245"/>
                    <a:pt x="1644" y="2229"/>
                    <a:pt x="1700" y="2205"/>
                  </a:cubicBezTo>
                  <a:cubicBezTo>
                    <a:pt x="1740" y="2189"/>
                    <a:pt x="1771" y="2158"/>
                    <a:pt x="1795" y="2118"/>
                  </a:cubicBezTo>
                  <a:cubicBezTo>
                    <a:pt x="1795" y="2118"/>
                    <a:pt x="1803" y="2110"/>
                    <a:pt x="1803" y="2110"/>
                  </a:cubicBezTo>
                  <a:cubicBezTo>
                    <a:pt x="1803" y="2094"/>
                    <a:pt x="1803" y="2078"/>
                    <a:pt x="1803" y="2070"/>
                  </a:cubicBezTo>
                  <a:cubicBezTo>
                    <a:pt x="1795" y="2038"/>
                    <a:pt x="1787" y="1998"/>
                    <a:pt x="1764" y="1966"/>
                  </a:cubicBezTo>
                  <a:cubicBezTo>
                    <a:pt x="1756" y="1950"/>
                    <a:pt x="1732" y="1902"/>
                    <a:pt x="1700" y="1830"/>
                  </a:cubicBezTo>
                  <a:lnTo>
                    <a:pt x="1580" y="1551"/>
                  </a:lnTo>
                  <a:lnTo>
                    <a:pt x="1420" y="1192"/>
                  </a:lnTo>
                  <a:lnTo>
                    <a:pt x="1253" y="809"/>
                  </a:lnTo>
                  <a:cubicBezTo>
                    <a:pt x="1205" y="681"/>
                    <a:pt x="1149" y="570"/>
                    <a:pt x="1101" y="474"/>
                  </a:cubicBezTo>
                  <a:cubicBezTo>
                    <a:pt x="1053" y="370"/>
                    <a:pt x="1005" y="258"/>
                    <a:pt x="958" y="131"/>
                  </a:cubicBezTo>
                  <a:cubicBezTo>
                    <a:pt x="926" y="91"/>
                    <a:pt x="886" y="51"/>
                    <a:pt x="846" y="27"/>
                  </a:cubicBezTo>
                  <a:cubicBezTo>
                    <a:pt x="798" y="9"/>
                    <a:pt x="750" y="0"/>
                    <a:pt x="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0"/>
            <p:cNvSpPr/>
            <p:nvPr/>
          </p:nvSpPr>
          <p:spPr>
            <a:xfrm>
              <a:off x="1977870" y="1877267"/>
              <a:ext cx="175986" cy="227048"/>
            </a:xfrm>
            <a:custGeom>
              <a:avLst/>
              <a:gdLst/>
              <a:ahLst/>
              <a:cxnLst/>
              <a:rect l="l" t="t" r="r" b="b"/>
              <a:pathLst>
                <a:path w="1644" h="2121" extrusionOk="0">
                  <a:moveTo>
                    <a:pt x="1377" y="0"/>
                  </a:moveTo>
                  <a:cubicBezTo>
                    <a:pt x="1349" y="0"/>
                    <a:pt x="1321" y="2"/>
                    <a:pt x="1293" y="6"/>
                  </a:cubicBezTo>
                  <a:lnTo>
                    <a:pt x="288" y="102"/>
                  </a:lnTo>
                  <a:cubicBezTo>
                    <a:pt x="240" y="102"/>
                    <a:pt x="184" y="118"/>
                    <a:pt x="136" y="126"/>
                  </a:cubicBezTo>
                  <a:cubicBezTo>
                    <a:pt x="104" y="142"/>
                    <a:pt x="72" y="158"/>
                    <a:pt x="40" y="182"/>
                  </a:cubicBezTo>
                  <a:cubicBezTo>
                    <a:pt x="8" y="214"/>
                    <a:pt x="0" y="246"/>
                    <a:pt x="0" y="285"/>
                  </a:cubicBezTo>
                  <a:cubicBezTo>
                    <a:pt x="8" y="325"/>
                    <a:pt x="32" y="365"/>
                    <a:pt x="72" y="373"/>
                  </a:cubicBezTo>
                  <a:cubicBezTo>
                    <a:pt x="120" y="397"/>
                    <a:pt x="176" y="413"/>
                    <a:pt x="232" y="421"/>
                  </a:cubicBezTo>
                  <a:cubicBezTo>
                    <a:pt x="288" y="421"/>
                    <a:pt x="343" y="429"/>
                    <a:pt x="407" y="429"/>
                  </a:cubicBezTo>
                  <a:cubicBezTo>
                    <a:pt x="455" y="421"/>
                    <a:pt x="495" y="421"/>
                    <a:pt x="543" y="413"/>
                  </a:cubicBezTo>
                  <a:cubicBezTo>
                    <a:pt x="559" y="549"/>
                    <a:pt x="575" y="676"/>
                    <a:pt x="591" y="780"/>
                  </a:cubicBezTo>
                  <a:cubicBezTo>
                    <a:pt x="607" y="892"/>
                    <a:pt x="615" y="1004"/>
                    <a:pt x="631" y="1131"/>
                  </a:cubicBezTo>
                  <a:cubicBezTo>
                    <a:pt x="639" y="1259"/>
                    <a:pt x="647" y="1379"/>
                    <a:pt x="655" y="1498"/>
                  </a:cubicBezTo>
                  <a:cubicBezTo>
                    <a:pt x="671" y="1610"/>
                    <a:pt x="671" y="1714"/>
                    <a:pt x="671" y="1794"/>
                  </a:cubicBezTo>
                  <a:cubicBezTo>
                    <a:pt x="663" y="1865"/>
                    <a:pt x="679" y="1937"/>
                    <a:pt x="718" y="2001"/>
                  </a:cubicBezTo>
                  <a:cubicBezTo>
                    <a:pt x="742" y="2041"/>
                    <a:pt x="774" y="2073"/>
                    <a:pt x="814" y="2089"/>
                  </a:cubicBezTo>
                  <a:cubicBezTo>
                    <a:pt x="862" y="2113"/>
                    <a:pt x="918" y="2121"/>
                    <a:pt x="966" y="2121"/>
                  </a:cubicBezTo>
                  <a:cubicBezTo>
                    <a:pt x="1022" y="2121"/>
                    <a:pt x="1069" y="2113"/>
                    <a:pt x="1117" y="2105"/>
                  </a:cubicBezTo>
                  <a:cubicBezTo>
                    <a:pt x="1157" y="2089"/>
                    <a:pt x="1189" y="2073"/>
                    <a:pt x="1221" y="2041"/>
                  </a:cubicBezTo>
                  <a:cubicBezTo>
                    <a:pt x="1253" y="2009"/>
                    <a:pt x="1269" y="1961"/>
                    <a:pt x="1261" y="1921"/>
                  </a:cubicBezTo>
                  <a:cubicBezTo>
                    <a:pt x="1261" y="1873"/>
                    <a:pt x="1261" y="1801"/>
                    <a:pt x="1253" y="1706"/>
                  </a:cubicBezTo>
                  <a:cubicBezTo>
                    <a:pt x="1245" y="1602"/>
                    <a:pt x="1237" y="1490"/>
                    <a:pt x="1229" y="1363"/>
                  </a:cubicBezTo>
                  <a:cubicBezTo>
                    <a:pt x="1221" y="1235"/>
                    <a:pt x="1213" y="1107"/>
                    <a:pt x="1197" y="972"/>
                  </a:cubicBezTo>
                  <a:cubicBezTo>
                    <a:pt x="1189" y="844"/>
                    <a:pt x="1173" y="724"/>
                    <a:pt x="1165" y="613"/>
                  </a:cubicBezTo>
                  <a:cubicBezTo>
                    <a:pt x="1149" y="509"/>
                    <a:pt x="1141" y="421"/>
                    <a:pt x="1133" y="357"/>
                  </a:cubicBezTo>
                  <a:lnTo>
                    <a:pt x="1357" y="325"/>
                  </a:lnTo>
                  <a:cubicBezTo>
                    <a:pt x="1405" y="317"/>
                    <a:pt x="1453" y="301"/>
                    <a:pt x="1500" y="285"/>
                  </a:cubicBezTo>
                  <a:cubicBezTo>
                    <a:pt x="1540" y="269"/>
                    <a:pt x="1572" y="246"/>
                    <a:pt x="1604" y="222"/>
                  </a:cubicBezTo>
                  <a:cubicBezTo>
                    <a:pt x="1628" y="198"/>
                    <a:pt x="1644" y="158"/>
                    <a:pt x="1636" y="126"/>
                  </a:cubicBezTo>
                  <a:cubicBezTo>
                    <a:pt x="1636" y="86"/>
                    <a:pt x="1612" y="54"/>
                    <a:pt x="1580" y="38"/>
                  </a:cubicBezTo>
                  <a:cubicBezTo>
                    <a:pt x="1540" y="22"/>
                    <a:pt x="1500" y="6"/>
                    <a:pt x="1460" y="6"/>
                  </a:cubicBezTo>
                  <a:cubicBezTo>
                    <a:pt x="1433" y="2"/>
                    <a:pt x="1405" y="0"/>
                    <a:pt x="1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0"/>
            <p:cNvSpPr/>
            <p:nvPr/>
          </p:nvSpPr>
          <p:spPr>
            <a:xfrm>
              <a:off x="1448280" y="2170908"/>
              <a:ext cx="152971" cy="224050"/>
            </a:xfrm>
            <a:custGeom>
              <a:avLst/>
              <a:gdLst/>
              <a:ahLst/>
              <a:cxnLst/>
              <a:rect l="l" t="t" r="r" b="b"/>
              <a:pathLst>
                <a:path w="1429" h="2093" extrusionOk="0">
                  <a:moveTo>
                    <a:pt x="934" y="0"/>
                  </a:moveTo>
                  <a:cubicBezTo>
                    <a:pt x="870" y="0"/>
                    <a:pt x="806" y="0"/>
                    <a:pt x="750" y="8"/>
                  </a:cubicBezTo>
                  <a:cubicBezTo>
                    <a:pt x="678" y="16"/>
                    <a:pt x="606" y="24"/>
                    <a:pt x="535" y="40"/>
                  </a:cubicBezTo>
                  <a:cubicBezTo>
                    <a:pt x="479" y="56"/>
                    <a:pt x="431" y="72"/>
                    <a:pt x="383" y="96"/>
                  </a:cubicBezTo>
                  <a:cubicBezTo>
                    <a:pt x="343" y="120"/>
                    <a:pt x="319" y="160"/>
                    <a:pt x="319" y="200"/>
                  </a:cubicBezTo>
                  <a:cubicBezTo>
                    <a:pt x="319" y="239"/>
                    <a:pt x="351" y="279"/>
                    <a:pt x="391" y="295"/>
                  </a:cubicBezTo>
                  <a:cubicBezTo>
                    <a:pt x="439" y="319"/>
                    <a:pt x="495" y="335"/>
                    <a:pt x="551" y="335"/>
                  </a:cubicBezTo>
                  <a:lnTo>
                    <a:pt x="766" y="335"/>
                  </a:lnTo>
                  <a:cubicBezTo>
                    <a:pt x="782" y="495"/>
                    <a:pt x="798" y="654"/>
                    <a:pt x="822" y="814"/>
                  </a:cubicBezTo>
                  <a:cubicBezTo>
                    <a:pt x="838" y="966"/>
                    <a:pt x="854" y="1117"/>
                    <a:pt x="862" y="1245"/>
                  </a:cubicBezTo>
                  <a:cubicBezTo>
                    <a:pt x="878" y="1373"/>
                    <a:pt x="886" y="1484"/>
                    <a:pt x="894" y="1572"/>
                  </a:cubicBezTo>
                  <a:cubicBezTo>
                    <a:pt x="902" y="1628"/>
                    <a:pt x="894" y="1692"/>
                    <a:pt x="870" y="1748"/>
                  </a:cubicBezTo>
                  <a:cubicBezTo>
                    <a:pt x="846" y="1779"/>
                    <a:pt x="806" y="1795"/>
                    <a:pt x="766" y="1795"/>
                  </a:cubicBezTo>
                  <a:cubicBezTo>
                    <a:pt x="718" y="1779"/>
                    <a:pt x="678" y="1748"/>
                    <a:pt x="646" y="1708"/>
                  </a:cubicBezTo>
                  <a:cubicBezTo>
                    <a:pt x="614" y="1644"/>
                    <a:pt x="591" y="1572"/>
                    <a:pt x="591" y="1500"/>
                  </a:cubicBezTo>
                  <a:cubicBezTo>
                    <a:pt x="583" y="1436"/>
                    <a:pt x="559" y="1380"/>
                    <a:pt x="527" y="1333"/>
                  </a:cubicBezTo>
                  <a:cubicBezTo>
                    <a:pt x="503" y="1301"/>
                    <a:pt x="463" y="1277"/>
                    <a:pt x="431" y="1261"/>
                  </a:cubicBezTo>
                  <a:cubicBezTo>
                    <a:pt x="383" y="1245"/>
                    <a:pt x="343" y="1237"/>
                    <a:pt x="295" y="1237"/>
                  </a:cubicBezTo>
                  <a:cubicBezTo>
                    <a:pt x="239" y="1245"/>
                    <a:pt x="192" y="1253"/>
                    <a:pt x="144" y="1277"/>
                  </a:cubicBezTo>
                  <a:cubicBezTo>
                    <a:pt x="104" y="1293"/>
                    <a:pt x="72" y="1325"/>
                    <a:pt x="48" y="1365"/>
                  </a:cubicBezTo>
                  <a:cubicBezTo>
                    <a:pt x="16" y="1412"/>
                    <a:pt x="0" y="1476"/>
                    <a:pt x="8" y="1532"/>
                  </a:cubicBezTo>
                  <a:cubicBezTo>
                    <a:pt x="16" y="1644"/>
                    <a:pt x="40" y="1740"/>
                    <a:pt x="96" y="1835"/>
                  </a:cubicBezTo>
                  <a:cubicBezTo>
                    <a:pt x="160" y="1923"/>
                    <a:pt x="247" y="1995"/>
                    <a:pt x="351" y="2027"/>
                  </a:cubicBezTo>
                  <a:cubicBezTo>
                    <a:pt x="490" y="2069"/>
                    <a:pt x="636" y="2092"/>
                    <a:pt x="787" y="2092"/>
                  </a:cubicBezTo>
                  <a:cubicBezTo>
                    <a:pt x="809" y="2092"/>
                    <a:pt x="832" y="2092"/>
                    <a:pt x="854" y="2091"/>
                  </a:cubicBezTo>
                  <a:cubicBezTo>
                    <a:pt x="871" y="2092"/>
                    <a:pt x="888" y="2093"/>
                    <a:pt x="906" y="2093"/>
                  </a:cubicBezTo>
                  <a:cubicBezTo>
                    <a:pt x="992" y="2093"/>
                    <a:pt x="1077" y="2076"/>
                    <a:pt x="1157" y="2043"/>
                  </a:cubicBezTo>
                  <a:cubicBezTo>
                    <a:pt x="1229" y="2011"/>
                    <a:pt x="1285" y="1971"/>
                    <a:pt x="1333" y="1915"/>
                  </a:cubicBezTo>
                  <a:cubicBezTo>
                    <a:pt x="1372" y="1867"/>
                    <a:pt x="1396" y="1819"/>
                    <a:pt x="1412" y="1763"/>
                  </a:cubicBezTo>
                  <a:cubicBezTo>
                    <a:pt x="1420" y="1700"/>
                    <a:pt x="1428" y="1644"/>
                    <a:pt x="1428" y="1580"/>
                  </a:cubicBezTo>
                  <a:cubicBezTo>
                    <a:pt x="1420" y="1460"/>
                    <a:pt x="1412" y="1349"/>
                    <a:pt x="1404" y="1253"/>
                  </a:cubicBezTo>
                  <a:cubicBezTo>
                    <a:pt x="1396" y="1149"/>
                    <a:pt x="1396" y="1045"/>
                    <a:pt x="1380" y="934"/>
                  </a:cubicBezTo>
                  <a:cubicBezTo>
                    <a:pt x="1372" y="814"/>
                    <a:pt x="1365" y="702"/>
                    <a:pt x="1357" y="591"/>
                  </a:cubicBezTo>
                  <a:cubicBezTo>
                    <a:pt x="1349" y="487"/>
                    <a:pt x="1341" y="391"/>
                    <a:pt x="1325" y="311"/>
                  </a:cubicBezTo>
                  <a:cubicBezTo>
                    <a:pt x="1325" y="247"/>
                    <a:pt x="1293" y="184"/>
                    <a:pt x="1253" y="128"/>
                  </a:cubicBezTo>
                  <a:cubicBezTo>
                    <a:pt x="1213" y="88"/>
                    <a:pt x="1157" y="56"/>
                    <a:pt x="1101" y="40"/>
                  </a:cubicBezTo>
                  <a:cubicBezTo>
                    <a:pt x="1045" y="16"/>
                    <a:pt x="989" y="8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0"/>
            <p:cNvSpPr/>
            <p:nvPr/>
          </p:nvSpPr>
          <p:spPr>
            <a:xfrm>
              <a:off x="1617316" y="2170694"/>
              <a:ext cx="165817" cy="224800"/>
            </a:xfrm>
            <a:custGeom>
              <a:avLst/>
              <a:gdLst/>
              <a:ahLst/>
              <a:cxnLst/>
              <a:rect l="l" t="t" r="r" b="b"/>
              <a:pathLst>
                <a:path w="1549" h="2100" extrusionOk="0">
                  <a:moveTo>
                    <a:pt x="775" y="273"/>
                  </a:moveTo>
                  <a:cubicBezTo>
                    <a:pt x="815" y="273"/>
                    <a:pt x="847" y="305"/>
                    <a:pt x="879" y="377"/>
                  </a:cubicBezTo>
                  <a:cubicBezTo>
                    <a:pt x="919" y="465"/>
                    <a:pt x="950" y="553"/>
                    <a:pt x="958" y="648"/>
                  </a:cubicBezTo>
                  <a:cubicBezTo>
                    <a:pt x="998" y="904"/>
                    <a:pt x="998" y="1167"/>
                    <a:pt x="958" y="1422"/>
                  </a:cubicBezTo>
                  <a:cubicBezTo>
                    <a:pt x="950" y="1510"/>
                    <a:pt x="919" y="1606"/>
                    <a:pt x="879" y="1694"/>
                  </a:cubicBezTo>
                  <a:cubicBezTo>
                    <a:pt x="847" y="1758"/>
                    <a:pt x="815" y="1797"/>
                    <a:pt x="775" y="1797"/>
                  </a:cubicBezTo>
                  <a:cubicBezTo>
                    <a:pt x="735" y="1797"/>
                    <a:pt x="695" y="1765"/>
                    <a:pt x="663" y="1694"/>
                  </a:cubicBezTo>
                  <a:cubicBezTo>
                    <a:pt x="623" y="1606"/>
                    <a:pt x="591" y="1510"/>
                    <a:pt x="583" y="1422"/>
                  </a:cubicBezTo>
                  <a:cubicBezTo>
                    <a:pt x="560" y="1295"/>
                    <a:pt x="552" y="1167"/>
                    <a:pt x="552" y="1039"/>
                  </a:cubicBezTo>
                  <a:cubicBezTo>
                    <a:pt x="552" y="904"/>
                    <a:pt x="560" y="776"/>
                    <a:pt x="583" y="648"/>
                  </a:cubicBezTo>
                  <a:cubicBezTo>
                    <a:pt x="591" y="553"/>
                    <a:pt x="623" y="465"/>
                    <a:pt x="663" y="377"/>
                  </a:cubicBezTo>
                  <a:cubicBezTo>
                    <a:pt x="695" y="313"/>
                    <a:pt x="735" y="273"/>
                    <a:pt x="775" y="273"/>
                  </a:cubicBezTo>
                  <a:close/>
                  <a:moveTo>
                    <a:pt x="759" y="1"/>
                  </a:moveTo>
                  <a:cubicBezTo>
                    <a:pt x="622" y="1"/>
                    <a:pt x="486" y="49"/>
                    <a:pt x="376" y="146"/>
                  </a:cubicBezTo>
                  <a:cubicBezTo>
                    <a:pt x="256" y="249"/>
                    <a:pt x="161" y="377"/>
                    <a:pt x="105" y="521"/>
                  </a:cubicBezTo>
                  <a:cubicBezTo>
                    <a:pt x="33" y="688"/>
                    <a:pt x="1" y="872"/>
                    <a:pt x="1" y="1047"/>
                  </a:cubicBezTo>
                  <a:cubicBezTo>
                    <a:pt x="1" y="1231"/>
                    <a:pt x="33" y="1414"/>
                    <a:pt x="105" y="1582"/>
                  </a:cubicBezTo>
                  <a:cubicBezTo>
                    <a:pt x="161" y="1726"/>
                    <a:pt x="256" y="1853"/>
                    <a:pt x="376" y="1957"/>
                  </a:cubicBezTo>
                  <a:cubicBezTo>
                    <a:pt x="488" y="2050"/>
                    <a:pt x="626" y="2100"/>
                    <a:pt x="765" y="2100"/>
                  </a:cubicBezTo>
                  <a:cubicBezTo>
                    <a:pt x="865" y="2100"/>
                    <a:pt x="964" y="2074"/>
                    <a:pt x="1054" y="2021"/>
                  </a:cubicBezTo>
                  <a:cubicBezTo>
                    <a:pt x="1150" y="1957"/>
                    <a:pt x="1230" y="1885"/>
                    <a:pt x="1302" y="1789"/>
                  </a:cubicBezTo>
                  <a:cubicBezTo>
                    <a:pt x="1373" y="1694"/>
                    <a:pt x="1429" y="1574"/>
                    <a:pt x="1469" y="1454"/>
                  </a:cubicBezTo>
                  <a:cubicBezTo>
                    <a:pt x="1549" y="1191"/>
                    <a:pt x="1549" y="912"/>
                    <a:pt x="1469" y="648"/>
                  </a:cubicBezTo>
                  <a:cubicBezTo>
                    <a:pt x="1429" y="521"/>
                    <a:pt x="1373" y="409"/>
                    <a:pt x="1302" y="305"/>
                  </a:cubicBezTo>
                  <a:cubicBezTo>
                    <a:pt x="1230" y="217"/>
                    <a:pt x="1150" y="138"/>
                    <a:pt x="1054" y="82"/>
                  </a:cubicBezTo>
                  <a:cubicBezTo>
                    <a:pt x="962" y="27"/>
                    <a:pt x="861" y="1"/>
                    <a:pt x="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0"/>
            <p:cNvSpPr/>
            <p:nvPr/>
          </p:nvSpPr>
          <p:spPr>
            <a:xfrm>
              <a:off x="1804444" y="2169195"/>
              <a:ext cx="180375" cy="225763"/>
            </a:xfrm>
            <a:custGeom>
              <a:avLst/>
              <a:gdLst/>
              <a:ahLst/>
              <a:cxnLst/>
              <a:rect l="l" t="t" r="r" b="b"/>
              <a:pathLst>
                <a:path w="1685" h="2109" extrusionOk="0">
                  <a:moveTo>
                    <a:pt x="670" y="337"/>
                  </a:moveTo>
                  <a:cubicBezTo>
                    <a:pt x="687" y="337"/>
                    <a:pt x="703" y="339"/>
                    <a:pt x="719" y="343"/>
                  </a:cubicBezTo>
                  <a:cubicBezTo>
                    <a:pt x="766" y="351"/>
                    <a:pt x="806" y="399"/>
                    <a:pt x="822" y="479"/>
                  </a:cubicBezTo>
                  <a:cubicBezTo>
                    <a:pt x="830" y="519"/>
                    <a:pt x="822" y="559"/>
                    <a:pt x="798" y="591"/>
                  </a:cubicBezTo>
                  <a:cubicBezTo>
                    <a:pt x="782" y="630"/>
                    <a:pt x="758" y="662"/>
                    <a:pt x="727" y="694"/>
                  </a:cubicBezTo>
                  <a:cubicBezTo>
                    <a:pt x="695" y="726"/>
                    <a:pt x="663" y="742"/>
                    <a:pt x="631" y="766"/>
                  </a:cubicBezTo>
                  <a:cubicBezTo>
                    <a:pt x="608" y="772"/>
                    <a:pt x="594" y="777"/>
                    <a:pt x="587" y="777"/>
                  </a:cubicBezTo>
                  <a:cubicBezTo>
                    <a:pt x="584" y="777"/>
                    <a:pt x="583" y="776"/>
                    <a:pt x="583" y="774"/>
                  </a:cubicBezTo>
                  <a:cubicBezTo>
                    <a:pt x="575" y="742"/>
                    <a:pt x="567" y="718"/>
                    <a:pt x="567" y="694"/>
                  </a:cubicBezTo>
                  <a:cubicBezTo>
                    <a:pt x="559" y="654"/>
                    <a:pt x="559" y="607"/>
                    <a:pt x="559" y="559"/>
                  </a:cubicBezTo>
                  <a:cubicBezTo>
                    <a:pt x="559" y="503"/>
                    <a:pt x="559" y="439"/>
                    <a:pt x="559" y="367"/>
                  </a:cubicBezTo>
                  <a:lnTo>
                    <a:pt x="551" y="367"/>
                  </a:lnTo>
                  <a:cubicBezTo>
                    <a:pt x="586" y="350"/>
                    <a:pt x="628" y="337"/>
                    <a:pt x="670" y="337"/>
                  </a:cubicBezTo>
                  <a:close/>
                  <a:moveTo>
                    <a:pt x="827" y="1170"/>
                  </a:moveTo>
                  <a:cubicBezTo>
                    <a:pt x="858" y="1170"/>
                    <a:pt x="892" y="1175"/>
                    <a:pt x="926" y="1181"/>
                  </a:cubicBezTo>
                  <a:cubicBezTo>
                    <a:pt x="974" y="1197"/>
                    <a:pt x="1014" y="1221"/>
                    <a:pt x="1046" y="1261"/>
                  </a:cubicBezTo>
                  <a:cubicBezTo>
                    <a:pt x="1086" y="1309"/>
                    <a:pt x="1110" y="1373"/>
                    <a:pt x="1110" y="1444"/>
                  </a:cubicBezTo>
                  <a:cubicBezTo>
                    <a:pt x="1126" y="1508"/>
                    <a:pt x="1118" y="1572"/>
                    <a:pt x="1086" y="1636"/>
                  </a:cubicBezTo>
                  <a:cubicBezTo>
                    <a:pt x="1062" y="1676"/>
                    <a:pt x="1022" y="1716"/>
                    <a:pt x="974" y="1740"/>
                  </a:cubicBezTo>
                  <a:cubicBezTo>
                    <a:pt x="926" y="1764"/>
                    <a:pt x="878" y="1779"/>
                    <a:pt x="830" y="1787"/>
                  </a:cubicBezTo>
                  <a:cubicBezTo>
                    <a:pt x="774" y="1795"/>
                    <a:pt x="719" y="1795"/>
                    <a:pt x="663" y="1795"/>
                  </a:cubicBezTo>
                  <a:lnTo>
                    <a:pt x="639" y="1205"/>
                  </a:lnTo>
                  <a:cubicBezTo>
                    <a:pt x="687" y="1189"/>
                    <a:pt x="735" y="1173"/>
                    <a:pt x="790" y="1173"/>
                  </a:cubicBezTo>
                  <a:cubicBezTo>
                    <a:pt x="802" y="1171"/>
                    <a:pt x="814" y="1170"/>
                    <a:pt x="827" y="1170"/>
                  </a:cubicBezTo>
                  <a:close/>
                  <a:moveTo>
                    <a:pt x="717" y="0"/>
                  </a:moveTo>
                  <a:cubicBezTo>
                    <a:pt x="664" y="0"/>
                    <a:pt x="611" y="6"/>
                    <a:pt x="559" y="16"/>
                  </a:cubicBezTo>
                  <a:cubicBezTo>
                    <a:pt x="463" y="32"/>
                    <a:pt x="375" y="56"/>
                    <a:pt x="296" y="96"/>
                  </a:cubicBezTo>
                  <a:cubicBezTo>
                    <a:pt x="224" y="128"/>
                    <a:pt x="176" y="144"/>
                    <a:pt x="136" y="168"/>
                  </a:cubicBezTo>
                  <a:cubicBezTo>
                    <a:pt x="88" y="184"/>
                    <a:pt x="64" y="208"/>
                    <a:pt x="64" y="224"/>
                  </a:cubicBezTo>
                  <a:cubicBezTo>
                    <a:pt x="56" y="239"/>
                    <a:pt x="56" y="255"/>
                    <a:pt x="64" y="271"/>
                  </a:cubicBezTo>
                  <a:cubicBezTo>
                    <a:pt x="72" y="287"/>
                    <a:pt x="64" y="295"/>
                    <a:pt x="48" y="303"/>
                  </a:cubicBezTo>
                  <a:cubicBezTo>
                    <a:pt x="32" y="311"/>
                    <a:pt x="16" y="335"/>
                    <a:pt x="16" y="351"/>
                  </a:cubicBezTo>
                  <a:cubicBezTo>
                    <a:pt x="16" y="383"/>
                    <a:pt x="8" y="415"/>
                    <a:pt x="8" y="455"/>
                  </a:cubicBezTo>
                  <a:cubicBezTo>
                    <a:pt x="8" y="471"/>
                    <a:pt x="0" y="511"/>
                    <a:pt x="8" y="591"/>
                  </a:cubicBezTo>
                  <a:cubicBezTo>
                    <a:pt x="8" y="662"/>
                    <a:pt x="8" y="758"/>
                    <a:pt x="16" y="870"/>
                  </a:cubicBezTo>
                  <a:cubicBezTo>
                    <a:pt x="24" y="982"/>
                    <a:pt x="32" y="1093"/>
                    <a:pt x="40" y="1221"/>
                  </a:cubicBezTo>
                  <a:cubicBezTo>
                    <a:pt x="40" y="1341"/>
                    <a:pt x="48" y="1452"/>
                    <a:pt x="56" y="1556"/>
                  </a:cubicBezTo>
                  <a:cubicBezTo>
                    <a:pt x="64" y="1660"/>
                    <a:pt x="64" y="1779"/>
                    <a:pt x="88" y="1915"/>
                  </a:cubicBezTo>
                  <a:cubicBezTo>
                    <a:pt x="96" y="1947"/>
                    <a:pt x="112" y="1987"/>
                    <a:pt x="144" y="2011"/>
                  </a:cubicBezTo>
                  <a:cubicBezTo>
                    <a:pt x="184" y="2043"/>
                    <a:pt x="232" y="2067"/>
                    <a:pt x="288" y="2083"/>
                  </a:cubicBezTo>
                  <a:cubicBezTo>
                    <a:pt x="366" y="2096"/>
                    <a:pt x="444" y="2109"/>
                    <a:pt x="522" y="2109"/>
                  </a:cubicBezTo>
                  <a:cubicBezTo>
                    <a:pt x="540" y="2109"/>
                    <a:pt x="557" y="2108"/>
                    <a:pt x="575" y="2107"/>
                  </a:cubicBezTo>
                  <a:cubicBezTo>
                    <a:pt x="599" y="2108"/>
                    <a:pt x="623" y="2108"/>
                    <a:pt x="647" y="2108"/>
                  </a:cubicBezTo>
                  <a:cubicBezTo>
                    <a:pt x="814" y="2108"/>
                    <a:pt x="982" y="2084"/>
                    <a:pt x="1149" y="2035"/>
                  </a:cubicBezTo>
                  <a:cubicBezTo>
                    <a:pt x="1293" y="2003"/>
                    <a:pt x="1429" y="1931"/>
                    <a:pt x="1540" y="1827"/>
                  </a:cubicBezTo>
                  <a:cubicBezTo>
                    <a:pt x="1636" y="1732"/>
                    <a:pt x="1684" y="1604"/>
                    <a:pt x="1676" y="1468"/>
                  </a:cubicBezTo>
                  <a:cubicBezTo>
                    <a:pt x="1668" y="1389"/>
                    <a:pt x="1652" y="1317"/>
                    <a:pt x="1620" y="1245"/>
                  </a:cubicBezTo>
                  <a:cubicBezTo>
                    <a:pt x="1580" y="1181"/>
                    <a:pt x="1540" y="1125"/>
                    <a:pt x="1493" y="1077"/>
                  </a:cubicBezTo>
                  <a:cubicBezTo>
                    <a:pt x="1445" y="1037"/>
                    <a:pt x="1397" y="1005"/>
                    <a:pt x="1341" y="974"/>
                  </a:cubicBezTo>
                  <a:cubicBezTo>
                    <a:pt x="1285" y="942"/>
                    <a:pt x="1229" y="918"/>
                    <a:pt x="1165" y="902"/>
                  </a:cubicBezTo>
                  <a:cubicBezTo>
                    <a:pt x="1221" y="846"/>
                    <a:pt x="1269" y="798"/>
                    <a:pt x="1309" y="742"/>
                  </a:cubicBezTo>
                  <a:cubicBezTo>
                    <a:pt x="1349" y="686"/>
                    <a:pt x="1373" y="630"/>
                    <a:pt x="1389" y="575"/>
                  </a:cubicBezTo>
                  <a:cubicBezTo>
                    <a:pt x="1413" y="511"/>
                    <a:pt x="1413" y="447"/>
                    <a:pt x="1389" y="383"/>
                  </a:cubicBezTo>
                  <a:cubicBezTo>
                    <a:pt x="1365" y="303"/>
                    <a:pt x="1309" y="239"/>
                    <a:pt x="1245" y="192"/>
                  </a:cubicBezTo>
                  <a:cubicBezTo>
                    <a:pt x="1095" y="67"/>
                    <a:pt x="907" y="0"/>
                    <a:pt x="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0"/>
            <p:cNvSpPr/>
            <p:nvPr/>
          </p:nvSpPr>
          <p:spPr>
            <a:xfrm>
              <a:off x="448837" y="548227"/>
              <a:ext cx="1312938" cy="1196684"/>
            </a:xfrm>
            <a:custGeom>
              <a:avLst/>
              <a:gdLst/>
              <a:ahLst/>
              <a:cxnLst/>
              <a:rect l="l" t="t" r="r" b="b"/>
              <a:pathLst>
                <a:path w="12265" h="11179" extrusionOk="0">
                  <a:moveTo>
                    <a:pt x="5596" y="1"/>
                  </a:moveTo>
                  <a:cubicBezTo>
                    <a:pt x="4207" y="1"/>
                    <a:pt x="3456" y="2018"/>
                    <a:pt x="3407" y="3261"/>
                  </a:cubicBezTo>
                  <a:cubicBezTo>
                    <a:pt x="3214" y="2402"/>
                    <a:pt x="2465" y="1375"/>
                    <a:pt x="1641" y="1375"/>
                  </a:cubicBezTo>
                  <a:cubicBezTo>
                    <a:pt x="1448" y="1375"/>
                    <a:pt x="1249" y="1432"/>
                    <a:pt x="1053" y="1561"/>
                  </a:cubicBezTo>
                  <a:cubicBezTo>
                    <a:pt x="934" y="1641"/>
                    <a:pt x="830" y="1729"/>
                    <a:pt x="742" y="1832"/>
                  </a:cubicBezTo>
                  <a:cubicBezTo>
                    <a:pt x="48" y="2734"/>
                    <a:pt x="0" y="3979"/>
                    <a:pt x="144" y="5072"/>
                  </a:cubicBezTo>
                  <a:cubicBezTo>
                    <a:pt x="263" y="6070"/>
                    <a:pt x="607" y="7019"/>
                    <a:pt x="1157" y="7865"/>
                  </a:cubicBezTo>
                  <a:lnTo>
                    <a:pt x="1181" y="7897"/>
                  </a:lnTo>
                  <a:cubicBezTo>
                    <a:pt x="1803" y="8878"/>
                    <a:pt x="2633" y="9788"/>
                    <a:pt x="3703" y="10291"/>
                  </a:cubicBezTo>
                  <a:cubicBezTo>
                    <a:pt x="4708" y="10745"/>
                    <a:pt x="5777" y="11025"/>
                    <a:pt x="6878" y="11113"/>
                  </a:cubicBezTo>
                  <a:cubicBezTo>
                    <a:pt x="7190" y="11156"/>
                    <a:pt x="7503" y="11178"/>
                    <a:pt x="7817" y="11178"/>
                  </a:cubicBezTo>
                  <a:cubicBezTo>
                    <a:pt x="8131" y="11178"/>
                    <a:pt x="8446" y="11156"/>
                    <a:pt x="8762" y="11113"/>
                  </a:cubicBezTo>
                  <a:cubicBezTo>
                    <a:pt x="9536" y="11017"/>
                    <a:pt x="10278" y="10745"/>
                    <a:pt x="10940" y="10323"/>
                  </a:cubicBezTo>
                  <a:cubicBezTo>
                    <a:pt x="11642" y="9884"/>
                    <a:pt x="12264" y="8958"/>
                    <a:pt x="12241" y="8096"/>
                  </a:cubicBezTo>
                  <a:cubicBezTo>
                    <a:pt x="12137" y="7107"/>
                    <a:pt x="10645" y="6556"/>
                    <a:pt x="9767" y="6540"/>
                  </a:cubicBezTo>
                  <a:cubicBezTo>
                    <a:pt x="10493" y="6030"/>
                    <a:pt x="11219" y="5423"/>
                    <a:pt x="11570" y="4585"/>
                  </a:cubicBezTo>
                  <a:cubicBezTo>
                    <a:pt x="11850" y="3843"/>
                    <a:pt x="11842" y="3205"/>
                    <a:pt x="11155" y="2710"/>
                  </a:cubicBezTo>
                  <a:cubicBezTo>
                    <a:pt x="10818" y="2468"/>
                    <a:pt x="10461" y="2366"/>
                    <a:pt x="10102" y="2366"/>
                  </a:cubicBezTo>
                  <a:cubicBezTo>
                    <a:pt x="9043" y="2366"/>
                    <a:pt x="7965" y="3252"/>
                    <a:pt x="7309" y="4027"/>
                  </a:cubicBezTo>
                  <a:cubicBezTo>
                    <a:pt x="7445" y="3285"/>
                    <a:pt x="7549" y="2495"/>
                    <a:pt x="7349" y="1753"/>
                  </a:cubicBezTo>
                  <a:cubicBezTo>
                    <a:pt x="7150" y="1122"/>
                    <a:pt x="6838" y="452"/>
                    <a:pt x="6232" y="133"/>
                  </a:cubicBezTo>
                  <a:cubicBezTo>
                    <a:pt x="6007" y="42"/>
                    <a:pt x="5795" y="1"/>
                    <a:pt x="5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0"/>
            <p:cNvSpPr/>
            <p:nvPr/>
          </p:nvSpPr>
          <p:spPr>
            <a:xfrm>
              <a:off x="550965" y="1180578"/>
              <a:ext cx="863124" cy="564354"/>
            </a:xfrm>
            <a:custGeom>
              <a:avLst/>
              <a:gdLst/>
              <a:ahLst/>
              <a:cxnLst/>
              <a:rect l="l" t="t" r="r" b="b"/>
              <a:pathLst>
                <a:path w="8063" h="5272" extrusionOk="0">
                  <a:moveTo>
                    <a:pt x="3697" y="1"/>
                  </a:moveTo>
                  <a:cubicBezTo>
                    <a:pt x="3632" y="1"/>
                    <a:pt x="3560" y="67"/>
                    <a:pt x="3483" y="234"/>
                  </a:cubicBezTo>
                  <a:cubicBezTo>
                    <a:pt x="3483" y="242"/>
                    <a:pt x="3467" y="258"/>
                    <a:pt x="3467" y="274"/>
                  </a:cubicBezTo>
                  <a:cubicBezTo>
                    <a:pt x="3459" y="290"/>
                    <a:pt x="3451" y="306"/>
                    <a:pt x="3443" y="322"/>
                  </a:cubicBezTo>
                  <a:cubicBezTo>
                    <a:pt x="3108" y="1184"/>
                    <a:pt x="3068" y="2110"/>
                    <a:pt x="2932" y="3019"/>
                  </a:cubicBezTo>
                  <a:cubicBezTo>
                    <a:pt x="2597" y="2285"/>
                    <a:pt x="2413" y="1455"/>
                    <a:pt x="1887" y="825"/>
                  </a:cubicBezTo>
                  <a:cubicBezTo>
                    <a:pt x="1780" y="721"/>
                    <a:pt x="1700" y="677"/>
                    <a:pt x="1641" y="677"/>
                  </a:cubicBezTo>
                  <a:cubicBezTo>
                    <a:pt x="1384" y="677"/>
                    <a:pt x="1529" y="1506"/>
                    <a:pt x="1568" y="1726"/>
                  </a:cubicBezTo>
                  <a:cubicBezTo>
                    <a:pt x="1671" y="2133"/>
                    <a:pt x="1799" y="2532"/>
                    <a:pt x="1951" y="2923"/>
                  </a:cubicBezTo>
                  <a:cubicBezTo>
                    <a:pt x="1775" y="2700"/>
                    <a:pt x="1600" y="2477"/>
                    <a:pt x="1424" y="2253"/>
                  </a:cubicBezTo>
                  <a:cubicBezTo>
                    <a:pt x="789" y="1451"/>
                    <a:pt x="394" y="1131"/>
                    <a:pt x="202" y="1131"/>
                  </a:cubicBezTo>
                  <a:cubicBezTo>
                    <a:pt x="1" y="1131"/>
                    <a:pt x="23" y="1483"/>
                    <a:pt x="227" y="1998"/>
                  </a:cubicBezTo>
                  <a:cubicBezTo>
                    <a:pt x="842" y="2987"/>
                    <a:pt x="1679" y="3897"/>
                    <a:pt x="2749" y="4392"/>
                  </a:cubicBezTo>
                  <a:cubicBezTo>
                    <a:pt x="3754" y="4846"/>
                    <a:pt x="4823" y="5126"/>
                    <a:pt x="5924" y="5206"/>
                  </a:cubicBezTo>
                  <a:cubicBezTo>
                    <a:pt x="6236" y="5249"/>
                    <a:pt x="6549" y="5271"/>
                    <a:pt x="6863" y="5271"/>
                  </a:cubicBezTo>
                  <a:cubicBezTo>
                    <a:pt x="7177" y="5271"/>
                    <a:pt x="7492" y="5249"/>
                    <a:pt x="7808" y="5206"/>
                  </a:cubicBezTo>
                  <a:cubicBezTo>
                    <a:pt x="7887" y="5118"/>
                    <a:pt x="7935" y="5006"/>
                    <a:pt x="7839" y="4902"/>
                  </a:cubicBezTo>
                  <a:cubicBezTo>
                    <a:pt x="7723" y="4837"/>
                    <a:pt x="7593" y="4821"/>
                    <a:pt x="7461" y="4821"/>
                  </a:cubicBezTo>
                  <a:cubicBezTo>
                    <a:pt x="7339" y="4821"/>
                    <a:pt x="7214" y="4835"/>
                    <a:pt x="7095" y="4835"/>
                  </a:cubicBezTo>
                  <a:cubicBezTo>
                    <a:pt x="7061" y="4835"/>
                    <a:pt x="7027" y="4833"/>
                    <a:pt x="6994" y="4830"/>
                  </a:cubicBezTo>
                  <a:cubicBezTo>
                    <a:pt x="7209" y="4767"/>
                    <a:pt x="7417" y="4671"/>
                    <a:pt x="7616" y="4559"/>
                  </a:cubicBezTo>
                  <a:cubicBezTo>
                    <a:pt x="8015" y="4320"/>
                    <a:pt x="8063" y="3889"/>
                    <a:pt x="7544" y="3793"/>
                  </a:cubicBezTo>
                  <a:cubicBezTo>
                    <a:pt x="7356" y="3729"/>
                    <a:pt x="7160" y="3717"/>
                    <a:pt x="6962" y="3717"/>
                  </a:cubicBezTo>
                  <a:cubicBezTo>
                    <a:pt x="6831" y="3717"/>
                    <a:pt x="6698" y="3722"/>
                    <a:pt x="6567" y="3722"/>
                  </a:cubicBezTo>
                  <a:cubicBezTo>
                    <a:pt x="6403" y="3722"/>
                    <a:pt x="6241" y="3713"/>
                    <a:pt x="6084" y="3673"/>
                  </a:cubicBezTo>
                  <a:cubicBezTo>
                    <a:pt x="6252" y="3410"/>
                    <a:pt x="6547" y="3219"/>
                    <a:pt x="6754" y="2971"/>
                  </a:cubicBezTo>
                  <a:lnTo>
                    <a:pt x="6770" y="2963"/>
                  </a:lnTo>
                  <a:cubicBezTo>
                    <a:pt x="6786" y="2947"/>
                    <a:pt x="6794" y="2931"/>
                    <a:pt x="6810" y="2915"/>
                  </a:cubicBezTo>
                  <a:lnTo>
                    <a:pt x="6842" y="2884"/>
                  </a:lnTo>
                  <a:lnTo>
                    <a:pt x="6874" y="2844"/>
                  </a:lnTo>
                  <a:lnTo>
                    <a:pt x="6890" y="2836"/>
                  </a:lnTo>
                  <a:cubicBezTo>
                    <a:pt x="7026" y="2668"/>
                    <a:pt x="7656" y="2038"/>
                    <a:pt x="7233" y="1918"/>
                  </a:cubicBezTo>
                  <a:lnTo>
                    <a:pt x="7233" y="1918"/>
                  </a:lnTo>
                  <a:cubicBezTo>
                    <a:pt x="6563" y="2046"/>
                    <a:pt x="5956" y="2421"/>
                    <a:pt x="5382" y="2764"/>
                  </a:cubicBezTo>
                  <a:cubicBezTo>
                    <a:pt x="5621" y="2165"/>
                    <a:pt x="6148" y="1519"/>
                    <a:pt x="5924" y="857"/>
                  </a:cubicBezTo>
                  <a:cubicBezTo>
                    <a:pt x="5886" y="805"/>
                    <a:pt x="5842" y="785"/>
                    <a:pt x="5796" y="785"/>
                  </a:cubicBezTo>
                  <a:cubicBezTo>
                    <a:pt x="5708" y="785"/>
                    <a:pt x="5615" y="860"/>
                    <a:pt x="5557" y="929"/>
                  </a:cubicBezTo>
                  <a:cubicBezTo>
                    <a:pt x="5318" y="1160"/>
                    <a:pt x="5095" y="1407"/>
                    <a:pt x="4895" y="1671"/>
                  </a:cubicBezTo>
                  <a:cubicBezTo>
                    <a:pt x="4608" y="2038"/>
                    <a:pt x="4432" y="2469"/>
                    <a:pt x="4185" y="2852"/>
                  </a:cubicBezTo>
                  <a:cubicBezTo>
                    <a:pt x="4177" y="2828"/>
                    <a:pt x="4177" y="2804"/>
                    <a:pt x="4177" y="2788"/>
                  </a:cubicBezTo>
                  <a:cubicBezTo>
                    <a:pt x="4169" y="2141"/>
                    <a:pt x="4161" y="1503"/>
                    <a:pt x="4065" y="873"/>
                  </a:cubicBezTo>
                  <a:cubicBezTo>
                    <a:pt x="4041" y="655"/>
                    <a:pt x="3902" y="1"/>
                    <a:pt x="3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0"/>
            <p:cNvSpPr/>
            <p:nvPr/>
          </p:nvSpPr>
          <p:spPr>
            <a:xfrm>
              <a:off x="553855" y="2241133"/>
              <a:ext cx="486959" cy="196325"/>
            </a:xfrm>
            <a:custGeom>
              <a:avLst/>
              <a:gdLst/>
              <a:ahLst/>
              <a:cxnLst/>
              <a:rect l="l" t="t" r="r" b="b"/>
              <a:pathLst>
                <a:path w="4549" h="1834" extrusionOk="0">
                  <a:moveTo>
                    <a:pt x="469" y="0"/>
                  </a:moveTo>
                  <a:cubicBezTo>
                    <a:pt x="183" y="0"/>
                    <a:pt x="0" y="89"/>
                    <a:pt x="248" y="477"/>
                  </a:cubicBezTo>
                  <a:cubicBezTo>
                    <a:pt x="671" y="1139"/>
                    <a:pt x="1357" y="1594"/>
                    <a:pt x="2131" y="1738"/>
                  </a:cubicBezTo>
                  <a:cubicBezTo>
                    <a:pt x="2439" y="1770"/>
                    <a:pt x="2757" y="1797"/>
                    <a:pt x="3075" y="1797"/>
                  </a:cubicBezTo>
                  <a:cubicBezTo>
                    <a:pt x="3456" y="1797"/>
                    <a:pt x="3836" y="1759"/>
                    <a:pt x="4198" y="1650"/>
                  </a:cubicBezTo>
                  <a:cubicBezTo>
                    <a:pt x="4254" y="1698"/>
                    <a:pt x="4309" y="1746"/>
                    <a:pt x="4357" y="1802"/>
                  </a:cubicBezTo>
                  <a:cubicBezTo>
                    <a:pt x="4368" y="1823"/>
                    <a:pt x="4389" y="1834"/>
                    <a:pt x="4409" y="1834"/>
                  </a:cubicBezTo>
                  <a:cubicBezTo>
                    <a:pt x="4419" y="1834"/>
                    <a:pt x="4429" y="1831"/>
                    <a:pt x="4437" y="1826"/>
                  </a:cubicBezTo>
                  <a:cubicBezTo>
                    <a:pt x="4549" y="1738"/>
                    <a:pt x="4302" y="1586"/>
                    <a:pt x="4246" y="1514"/>
                  </a:cubicBezTo>
                  <a:cubicBezTo>
                    <a:pt x="4166" y="1299"/>
                    <a:pt x="3918" y="1211"/>
                    <a:pt x="3743" y="1100"/>
                  </a:cubicBezTo>
                  <a:cubicBezTo>
                    <a:pt x="3472" y="900"/>
                    <a:pt x="3184" y="724"/>
                    <a:pt x="2897" y="573"/>
                  </a:cubicBezTo>
                  <a:cubicBezTo>
                    <a:pt x="2203" y="238"/>
                    <a:pt x="1461" y="54"/>
                    <a:pt x="703" y="14"/>
                  </a:cubicBezTo>
                  <a:cubicBezTo>
                    <a:pt x="622" y="6"/>
                    <a:pt x="542" y="0"/>
                    <a:pt x="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0"/>
            <p:cNvSpPr/>
            <p:nvPr/>
          </p:nvSpPr>
          <p:spPr>
            <a:xfrm>
              <a:off x="1045869" y="1953059"/>
              <a:ext cx="227369" cy="550331"/>
            </a:xfrm>
            <a:custGeom>
              <a:avLst/>
              <a:gdLst/>
              <a:ahLst/>
              <a:cxnLst/>
              <a:rect l="l" t="t" r="r" b="b"/>
              <a:pathLst>
                <a:path w="2124" h="5141" extrusionOk="0">
                  <a:moveTo>
                    <a:pt x="462" y="1"/>
                  </a:moveTo>
                  <a:cubicBezTo>
                    <a:pt x="418" y="1"/>
                    <a:pt x="389" y="36"/>
                    <a:pt x="384" y="120"/>
                  </a:cubicBezTo>
                  <a:cubicBezTo>
                    <a:pt x="1" y="1413"/>
                    <a:pt x="96" y="2889"/>
                    <a:pt x="751" y="4086"/>
                  </a:cubicBezTo>
                  <a:cubicBezTo>
                    <a:pt x="942" y="4453"/>
                    <a:pt x="1150" y="4900"/>
                    <a:pt x="1549" y="5083"/>
                  </a:cubicBezTo>
                  <a:cubicBezTo>
                    <a:pt x="1541" y="5115"/>
                    <a:pt x="1565" y="5139"/>
                    <a:pt x="1605" y="5139"/>
                  </a:cubicBezTo>
                  <a:cubicBezTo>
                    <a:pt x="1608" y="5140"/>
                    <a:pt x="1611" y="5141"/>
                    <a:pt x="1614" y="5141"/>
                  </a:cubicBezTo>
                  <a:cubicBezTo>
                    <a:pt x="1635" y="5141"/>
                    <a:pt x="1652" y="5120"/>
                    <a:pt x="1652" y="5099"/>
                  </a:cubicBezTo>
                  <a:cubicBezTo>
                    <a:pt x="2123" y="3679"/>
                    <a:pt x="1972" y="2139"/>
                    <a:pt x="1238" y="838"/>
                  </a:cubicBezTo>
                  <a:cubicBezTo>
                    <a:pt x="1185" y="740"/>
                    <a:pt x="664" y="1"/>
                    <a:pt x="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0"/>
            <p:cNvSpPr/>
            <p:nvPr/>
          </p:nvSpPr>
          <p:spPr>
            <a:xfrm>
              <a:off x="479668" y="1648820"/>
              <a:ext cx="398859" cy="431616"/>
            </a:xfrm>
            <a:custGeom>
              <a:avLst/>
              <a:gdLst/>
              <a:ahLst/>
              <a:cxnLst/>
              <a:rect l="l" t="t" r="r" b="b"/>
              <a:pathLst>
                <a:path w="3726" h="4032" extrusionOk="0">
                  <a:moveTo>
                    <a:pt x="74" y="1"/>
                  </a:moveTo>
                  <a:cubicBezTo>
                    <a:pt x="22" y="1"/>
                    <a:pt x="0" y="26"/>
                    <a:pt x="31" y="89"/>
                  </a:cubicBezTo>
                  <a:cubicBezTo>
                    <a:pt x="255" y="1526"/>
                    <a:pt x="678" y="2427"/>
                    <a:pt x="1986" y="3169"/>
                  </a:cubicBezTo>
                  <a:lnTo>
                    <a:pt x="1978" y="3161"/>
                  </a:lnTo>
                  <a:lnTo>
                    <a:pt x="1978" y="3161"/>
                  </a:lnTo>
                  <a:cubicBezTo>
                    <a:pt x="2385" y="3401"/>
                    <a:pt x="2808" y="3624"/>
                    <a:pt x="3223" y="3848"/>
                  </a:cubicBezTo>
                  <a:cubicBezTo>
                    <a:pt x="3340" y="3894"/>
                    <a:pt x="3501" y="4032"/>
                    <a:pt x="3613" y="4032"/>
                  </a:cubicBezTo>
                  <a:cubicBezTo>
                    <a:pt x="3616" y="4032"/>
                    <a:pt x="3619" y="4031"/>
                    <a:pt x="3622" y="4031"/>
                  </a:cubicBezTo>
                  <a:cubicBezTo>
                    <a:pt x="3726" y="3967"/>
                    <a:pt x="3614" y="3896"/>
                    <a:pt x="3550" y="3872"/>
                  </a:cubicBezTo>
                  <a:cubicBezTo>
                    <a:pt x="3175" y="2483"/>
                    <a:pt x="2082" y="1071"/>
                    <a:pt x="829" y="329"/>
                  </a:cubicBezTo>
                  <a:cubicBezTo>
                    <a:pt x="780" y="286"/>
                    <a:pt x="251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0"/>
            <p:cNvSpPr/>
            <p:nvPr/>
          </p:nvSpPr>
          <p:spPr>
            <a:xfrm>
              <a:off x="489195" y="1649997"/>
              <a:ext cx="402177" cy="447566"/>
            </a:xfrm>
            <a:custGeom>
              <a:avLst/>
              <a:gdLst/>
              <a:ahLst/>
              <a:cxnLst/>
              <a:rect l="l" t="t" r="r" b="b"/>
              <a:pathLst>
                <a:path w="3757" h="4181" extrusionOk="0">
                  <a:moveTo>
                    <a:pt x="66" y="0"/>
                  </a:moveTo>
                  <a:cubicBezTo>
                    <a:pt x="33" y="0"/>
                    <a:pt x="1" y="36"/>
                    <a:pt x="22" y="78"/>
                  </a:cubicBezTo>
                  <a:cubicBezTo>
                    <a:pt x="317" y="366"/>
                    <a:pt x="629" y="645"/>
                    <a:pt x="916" y="948"/>
                  </a:cubicBezTo>
                  <a:cubicBezTo>
                    <a:pt x="1913" y="1922"/>
                    <a:pt x="2711" y="3071"/>
                    <a:pt x="3581" y="4156"/>
                  </a:cubicBezTo>
                  <a:cubicBezTo>
                    <a:pt x="3594" y="4173"/>
                    <a:pt x="3613" y="4181"/>
                    <a:pt x="3633" y="4181"/>
                  </a:cubicBezTo>
                  <a:cubicBezTo>
                    <a:pt x="3649" y="4181"/>
                    <a:pt x="3666" y="4175"/>
                    <a:pt x="3677" y="4164"/>
                  </a:cubicBezTo>
                  <a:cubicBezTo>
                    <a:pt x="3756" y="4060"/>
                    <a:pt x="3589" y="3964"/>
                    <a:pt x="3549" y="3877"/>
                  </a:cubicBezTo>
                  <a:lnTo>
                    <a:pt x="3541" y="3869"/>
                  </a:lnTo>
                  <a:cubicBezTo>
                    <a:pt x="2751" y="2879"/>
                    <a:pt x="2009" y="1842"/>
                    <a:pt x="1115" y="948"/>
                  </a:cubicBezTo>
                  <a:cubicBezTo>
                    <a:pt x="796" y="621"/>
                    <a:pt x="453" y="334"/>
                    <a:pt x="110" y="31"/>
                  </a:cubicBezTo>
                  <a:cubicBezTo>
                    <a:pt x="99" y="9"/>
                    <a:pt x="82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0"/>
            <p:cNvSpPr/>
            <p:nvPr/>
          </p:nvSpPr>
          <p:spPr>
            <a:xfrm>
              <a:off x="1094578" y="1961623"/>
              <a:ext cx="141945" cy="565532"/>
            </a:xfrm>
            <a:custGeom>
              <a:avLst/>
              <a:gdLst/>
              <a:ahLst/>
              <a:cxnLst/>
              <a:rect l="l" t="t" r="r" b="b"/>
              <a:pathLst>
                <a:path w="1326" h="5283" extrusionOk="0">
                  <a:moveTo>
                    <a:pt x="56" y="0"/>
                  </a:moveTo>
                  <a:cubicBezTo>
                    <a:pt x="25" y="0"/>
                    <a:pt x="1" y="24"/>
                    <a:pt x="1" y="56"/>
                  </a:cubicBezTo>
                  <a:cubicBezTo>
                    <a:pt x="40" y="1365"/>
                    <a:pt x="248" y="2665"/>
                    <a:pt x="623" y="3918"/>
                  </a:cubicBezTo>
                  <a:cubicBezTo>
                    <a:pt x="692" y="4086"/>
                    <a:pt x="972" y="5282"/>
                    <a:pt x="1164" y="5282"/>
                  </a:cubicBezTo>
                  <a:cubicBezTo>
                    <a:pt x="1172" y="5282"/>
                    <a:pt x="1181" y="5280"/>
                    <a:pt x="1189" y="5274"/>
                  </a:cubicBezTo>
                  <a:cubicBezTo>
                    <a:pt x="1325" y="5203"/>
                    <a:pt x="1102" y="4923"/>
                    <a:pt x="1086" y="4804"/>
                  </a:cubicBezTo>
                  <a:cubicBezTo>
                    <a:pt x="918" y="4373"/>
                    <a:pt x="799" y="3926"/>
                    <a:pt x="663" y="3487"/>
                  </a:cubicBezTo>
                  <a:cubicBezTo>
                    <a:pt x="360" y="2402"/>
                    <a:pt x="176" y="1293"/>
                    <a:pt x="120" y="168"/>
                  </a:cubicBezTo>
                  <a:cubicBezTo>
                    <a:pt x="112" y="112"/>
                    <a:pt x="136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0"/>
            <p:cNvSpPr/>
            <p:nvPr/>
          </p:nvSpPr>
          <p:spPr>
            <a:xfrm>
              <a:off x="581047" y="2254193"/>
              <a:ext cx="477539" cy="200393"/>
            </a:xfrm>
            <a:custGeom>
              <a:avLst/>
              <a:gdLst/>
              <a:ahLst/>
              <a:cxnLst/>
              <a:rect l="l" t="t" r="r" b="b"/>
              <a:pathLst>
                <a:path w="4461" h="1872" extrusionOk="0">
                  <a:moveTo>
                    <a:pt x="77" y="0"/>
                  </a:moveTo>
                  <a:cubicBezTo>
                    <a:pt x="20" y="0"/>
                    <a:pt x="0" y="86"/>
                    <a:pt x="58" y="108"/>
                  </a:cubicBezTo>
                  <a:cubicBezTo>
                    <a:pt x="154" y="132"/>
                    <a:pt x="241" y="164"/>
                    <a:pt x="329" y="188"/>
                  </a:cubicBezTo>
                  <a:lnTo>
                    <a:pt x="353" y="188"/>
                  </a:lnTo>
                  <a:cubicBezTo>
                    <a:pt x="640" y="275"/>
                    <a:pt x="936" y="347"/>
                    <a:pt x="1223" y="435"/>
                  </a:cubicBezTo>
                  <a:lnTo>
                    <a:pt x="1215" y="435"/>
                  </a:lnTo>
                  <a:cubicBezTo>
                    <a:pt x="1829" y="634"/>
                    <a:pt x="2428" y="874"/>
                    <a:pt x="3010" y="1153"/>
                  </a:cubicBezTo>
                  <a:lnTo>
                    <a:pt x="3082" y="1193"/>
                  </a:lnTo>
                  <a:cubicBezTo>
                    <a:pt x="3521" y="1400"/>
                    <a:pt x="3936" y="1656"/>
                    <a:pt x="4367" y="1871"/>
                  </a:cubicBezTo>
                  <a:cubicBezTo>
                    <a:pt x="4370" y="1872"/>
                    <a:pt x="4372" y="1872"/>
                    <a:pt x="4375" y="1872"/>
                  </a:cubicBezTo>
                  <a:cubicBezTo>
                    <a:pt x="4426" y="1872"/>
                    <a:pt x="4461" y="1805"/>
                    <a:pt x="4431" y="1759"/>
                  </a:cubicBezTo>
                  <a:cubicBezTo>
                    <a:pt x="4000" y="1520"/>
                    <a:pt x="3585" y="1257"/>
                    <a:pt x="3138" y="1057"/>
                  </a:cubicBezTo>
                  <a:lnTo>
                    <a:pt x="3146" y="1057"/>
                  </a:lnTo>
                  <a:cubicBezTo>
                    <a:pt x="2172" y="602"/>
                    <a:pt x="1159" y="204"/>
                    <a:pt x="90" y="4"/>
                  </a:cubicBezTo>
                  <a:lnTo>
                    <a:pt x="98" y="4"/>
                  </a:lnTo>
                  <a:cubicBezTo>
                    <a:pt x="90" y="2"/>
                    <a:pt x="83" y="0"/>
                    <a:pt x="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0"/>
            <p:cNvSpPr/>
            <p:nvPr/>
          </p:nvSpPr>
          <p:spPr>
            <a:xfrm>
              <a:off x="762287" y="1476360"/>
              <a:ext cx="1083214" cy="1150761"/>
            </a:xfrm>
            <a:custGeom>
              <a:avLst/>
              <a:gdLst/>
              <a:ahLst/>
              <a:cxnLst/>
              <a:rect l="l" t="t" r="r" b="b"/>
              <a:pathLst>
                <a:path w="10119" h="10750" extrusionOk="0">
                  <a:moveTo>
                    <a:pt x="149" y="1"/>
                  </a:moveTo>
                  <a:cubicBezTo>
                    <a:pt x="78" y="1"/>
                    <a:pt x="34" y="78"/>
                    <a:pt x="17" y="208"/>
                  </a:cubicBezTo>
                  <a:cubicBezTo>
                    <a:pt x="1" y="416"/>
                    <a:pt x="208" y="775"/>
                    <a:pt x="296" y="958"/>
                  </a:cubicBezTo>
                  <a:cubicBezTo>
                    <a:pt x="511" y="1397"/>
                    <a:pt x="822" y="1780"/>
                    <a:pt x="1197" y="2099"/>
                  </a:cubicBezTo>
                  <a:cubicBezTo>
                    <a:pt x="1301" y="2155"/>
                    <a:pt x="1333" y="2291"/>
                    <a:pt x="1269" y="2395"/>
                  </a:cubicBezTo>
                  <a:cubicBezTo>
                    <a:pt x="471" y="4238"/>
                    <a:pt x="735" y="6456"/>
                    <a:pt x="1772" y="8180"/>
                  </a:cubicBezTo>
                  <a:cubicBezTo>
                    <a:pt x="2283" y="9025"/>
                    <a:pt x="4333" y="10749"/>
                    <a:pt x="6647" y="10749"/>
                  </a:cubicBezTo>
                  <a:cubicBezTo>
                    <a:pt x="7597" y="10749"/>
                    <a:pt x="8531" y="10478"/>
                    <a:pt x="9456" y="10238"/>
                  </a:cubicBezTo>
                  <a:cubicBezTo>
                    <a:pt x="9528" y="10214"/>
                    <a:pt x="9608" y="10198"/>
                    <a:pt x="9680" y="10175"/>
                  </a:cubicBezTo>
                  <a:cubicBezTo>
                    <a:pt x="9767" y="10143"/>
                    <a:pt x="9847" y="10103"/>
                    <a:pt x="9927" y="10047"/>
                  </a:cubicBezTo>
                  <a:cubicBezTo>
                    <a:pt x="10063" y="9943"/>
                    <a:pt x="10118" y="9760"/>
                    <a:pt x="10055" y="9592"/>
                  </a:cubicBezTo>
                  <a:cubicBezTo>
                    <a:pt x="9994" y="9465"/>
                    <a:pt x="9847" y="9407"/>
                    <a:pt x="9703" y="9407"/>
                  </a:cubicBezTo>
                  <a:cubicBezTo>
                    <a:pt x="9656" y="9407"/>
                    <a:pt x="9610" y="9413"/>
                    <a:pt x="9568" y="9424"/>
                  </a:cubicBezTo>
                  <a:cubicBezTo>
                    <a:pt x="9384" y="9472"/>
                    <a:pt x="9233" y="9600"/>
                    <a:pt x="9073" y="9696"/>
                  </a:cubicBezTo>
                  <a:cubicBezTo>
                    <a:pt x="8858" y="9831"/>
                    <a:pt x="8634" y="9927"/>
                    <a:pt x="8395" y="10007"/>
                  </a:cubicBezTo>
                  <a:cubicBezTo>
                    <a:pt x="7878" y="10176"/>
                    <a:pt x="7337" y="10257"/>
                    <a:pt x="6796" y="10257"/>
                  </a:cubicBezTo>
                  <a:cubicBezTo>
                    <a:pt x="5189" y="10257"/>
                    <a:pt x="3572" y="9547"/>
                    <a:pt x="2522" y="8323"/>
                  </a:cubicBezTo>
                  <a:cubicBezTo>
                    <a:pt x="1110" y="6688"/>
                    <a:pt x="743" y="4246"/>
                    <a:pt x="1541" y="2243"/>
                  </a:cubicBezTo>
                  <a:lnTo>
                    <a:pt x="1541" y="2243"/>
                  </a:lnTo>
                  <a:cubicBezTo>
                    <a:pt x="1890" y="2420"/>
                    <a:pt x="2271" y="2511"/>
                    <a:pt x="2652" y="2511"/>
                  </a:cubicBezTo>
                  <a:cubicBezTo>
                    <a:pt x="2960" y="2511"/>
                    <a:pt x="3267" y="2452"/>
                    <a:pt x="3559" y="2331"/>
                  </a:cubicBezTo>
                  <a:cubicBezTo>
                    <a:pt x="3727" y="2259"/>
                    <a:pt x="3910" y="2067"/>
                    <a:pt x="3791" y="1932"/>
                  </a:cubicBezTo>
                  <a:cubicBezTo>
                    <a:pt x="3743" y="1884"/>
                    <a:pt x="3687" y="1860"/>
                    <a:pt x="3623" y="1852"/>
                  </a:cubicBezTo>
                  <a:cubicBezTo>
                    <a:pt x="3336" y="1788"/>
                    <a:pt x="3041" y="1748"/>
                    <a:pt x="2753" y="1724"/>
                  </a:cubicBezTo>
                  <a:cubicBezTo>
                    <a:pt x="2961" y="1573"/>
                    <a:pt x="3136" y="1381"/>
                    <a:pt x="3288" y="1166"/>
                  </a:cubicBezTo>
                  <a:cubicBezTo>
                    <a:pt x="3328" y="1118"/>
                    <a:pt x="3352" y="1038"/>
                    <a:pt x="3328" y="974"/>
                  </a:cubicBezTo>
                  <a:cubicBezTo>
                    <a:pt x="3306" y="926"/>
                    <a:pt x="3257" y="909"/>
                    <a:pt x="3203" y="909"/>
                  </a:cubicBezTo>
                  <a:cubicBezTo>
                    <a:pt x="3159" y="909"/>
                    <a:pt x="3112" y="920"/>
                    <a:pt x="3073" y="934"/>
                  </a:cubicBezTo>
                  <a:cubicBezTo>
                    <a:pt x="2745" y="1038"/>
                    <a:pt x="2418" y="1158"/>
                    <a:pt x="2107" y="1301"/>
                  </a:cubicBezTo>
                  <a:cubicBezTo>
                    <a:pt x="2211" y="974"/>
                    <a:pt x="2267" y="631"/>
                    <a:pt x="2275" y="288"/>
                  </a:cubicBezTo>
                  <a:cubicBezTo>
                    <a:pt x="2275" y="174"/>
                    <a:pt x="2231" y="24"/>
                    <a:pt x="2123" y="24"/>
                  </a:cubicBezTo>
                  <a:cubicBezTo>
                    <a:pt x="2118" y="24"/>
                    <a:pt x="2113" y="24"/>
                    <a:pt x="2107" y="25"/>
                  </a:cubicBezTo>
                  <a:cubicBezTo>
                    <a:pt x="2059" y="41"/>
                    <a:pt x="2019" y="65"/>
                    <a:pt x="1995" y="113"/>
                  </a:cubicBezTo>
                  <a:cubicBezTo>
                    <a:pt x="1676" y="488"/>
                    <a:pt x="1405" y="902"/>
                    <a:pt x="1197" y="1349"/>
                  </a:cubicBezTo>
                  <a:cubicBezTo>
                    <a:pt x="974" y="910"/>
                    <a:pt x="695" y="511"/>
                    <a:pt x="368" y="152"/>
                  </a:cubicBezTo>
                  <a:cubicBezTo>
                    <a:pt x="277" y="48"/>
                    <a:pt x="204" y="1"/>
                    <a:pt x="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0"/>
            <p:cNvSpPr/>
            <p:nvPr/>
          </p:nvSpPr>
          <p:spPr>
            <a:xfrm>
              <a:off x="1031417" y="1017646"/>
              <a:ext cx="45281" cy="77074"/>
            </a:xfrm>
            <a:custGeom>
              <a:avLst/>
              <a:gdLst/>
              <a:ahLst/>
              <a:cxnLst/>
              <a:rect l="l" t="t" r="r" b="b"/>
              <a:pathLst>
                <a:path w="423" h="720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192"/>
                    <a:pt x="351" y="440"/>
                    <a:pt x="423" y="719"/>
                  </a:cubicBezTo>
                  <a:cubicBezTo>
                    <a:pt x="351" y="440"/>
                    <a:pt x="208" y="192"/>
                    <a:pt x="0" y="1"/>
                  </a:cubicBezTo>
                  <a:close/>
                </a:path>
              </a:pathLst>
            </a:custGeom>
            <a:solidFill>
              <a:srgbClr val="F1B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0"/>
            <p:cNvSpPr/>
            <p:nvPr/>
          </p:nvSpPr>
          <p:spPr>
            <a:xfrm>
              <a:off x="724711" y="973969"/>
              <a:ext cx="364818" cy="322106"/>
            </a:xfrm>
            <a:custGeom>
              <a:avLst/>
              <a:gdLst/>
              <a:ahLst/>
              <a:cxnLst/>
              <a:rect l="l" t="t" r="r" b="b"/>
              <a:pathLst>
                <a:path w="3408" h="3009" extrusionOk="0">
                  <a:moveTo>
                    <a:pt x="1846" y="0"/>
                  </a:moveTo>
                  <a:cubicBezTo>
                    <a:pt x="1792" y="0"/>
                    <a:pt x="1738" y="3"/>
                    <a:pt x="1684" y="10"/>
                  </a:cubicBezTo>
                  <a:cubicBezTo>
                    <a:pt x="623" y="114"/>
                    <a:pt x="0" y="1255"/>
                    <a:pt x="495" y="2204"/>
                  </a:cubicBezTo>
                  <a:cubicBezTo>
                    <a:pt x="583" y="2372"/>
                    <a:pt x="711" y="2531"/>
                    <a:pt x="862" y="2651"/>
                  </a:cubicBezTo>
                  <a:cubicBezTo>
                    <a:pt x="966" y="2739"/>
                    <a:pt x="1086" y="2811"/>
                    <a:pt x="1213" y="2867"/>
                  </a:cubicBezTo>
                  <a:cubicBezTo>
                    <a:pt x="1412" y="2959"/>
                    <a:pt x="1628" y="3008"/>
                    <a:pt x="1847" y="3008"/>
                  </a:cubicBezTo>
                  <a:cubicBezTo>
                    <a:pt x="1891" y="3008"/>
                    <a:pt x="1935" y="3006"/>
                    <a:pt x="1979" y="3002"/>
                  </a:cubicBezTo>
                  <a:cubicBezTo>
                    <a:pt x="2801" y="2914"/>
                    <a:pt x="3408" y="2180"/>
                    <a:pt x="3328" y="1350"/>
                  </a:cubicBezTo>
                  <a:cubicBezTo>
                    <a:pt x="3288" y="959"/>
                    <a:pt x="3096" y="600"/>
                    <a:pt x="2801" y="353"/>
                  </a:cubicBezTo>
                  <a:cubicBezTo>
                    <a:pt x="2698" y="265"/>
                    <a:pt x="2578" y="193"/>
                    <a:pt x="2458" y="138"/>
                  </a:cubicBezTo>
                  <a:cubicBezTo>
                    <a:pt x="2268" y="49"/>
                    <a:pt x="2057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0"/>
            <p:cNvSpPr/>
            <p:nvPr/>
          </p:nvSpPr>
          <p:spPr>
            <a:xfrm>
              <a:off x="1033986" y="1028780"/>
              <a:ext cx="28261" cy="45388"/>
            </a:xfrm>
            <a:custGeom>
              <a:avLst/>
              <a:gdLst/>
              <a:ahLst/>
              <a:cxnLst/>
              <a:rect l="l" t="t" r="r" b="b"/>
              <a:pathLst>
                <a:path w="264" h="424" extrusionOk="0">
                  <a:moveTo>
                    <a:pt x="0" y="1"/>
                  </a:moveTo>
                  <a:cubicBezTo>
                    <a:pt x="120" y="120"/>
                    <a:pt x="207" y="264"/>
                    <a:pt x="263" y="424"/>
                  </a:cubicBezTo>
                  <a:cubicBezTo>
                    <a:pt x="207" y="264"/>
                    <a:pt x="120" y="120"/>
                    <a:pt x="0" y="1"/>
                  </a:cubicBezTo>
                  <a:close/>
                </a:path>
              </a:pathLst>
            </a:custGeom>
            <a:solidFill>
              <a:srgbClr val="F1B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0"/>
            <p:cNvSpPr/>
            <p:nvPr/>
          </p:nvSpPr>
          <p:spPr>
            <a:xfrm>
              <a:off x="786588" y="1028887"/>
              <a:ext cx="305514" cy="264728"/>
            </a:xfrm>
            <a:custGeom>
              <a:avLst/>
              <a:gdLst/>
              <a:ahLst/>
              <a:cxnLst/>
              <a:rect l="l" t="t" r="r" b="b"/>
              <a:pathLst>
                <a:path w="2854" h="2473" extrusionOk="0">
                  <a:moveTo>
                    <a:pt x="1548" y="1"/>
                  </a:moveTo>
                  <a:cubicBezTo>
                    <a:pt x="686" y="1"/>
                    <a:pt x="0" y="946"/>
                    <a:pt x="460" y="1819"/>
                  </a:cubicBezTo>
                  <a:cubicBezTo>
                    <a:pt x="532" y="1963"/>
                    <a:pt x="635" y="2082"/>
                    <a:pt x="763" y="2186"/>
                  </a:cubicBezTo>
                  <a:cubicBezTo>
                    <a:pt x="851" y="2258"/>
                    <a:pt x="947" y="2314"/>
                    <a:pt x="1050" y="2362"/>
                  </a:cubicBezTo>
                  <a:cubicBezTo>
                    <a:pt x="1205" y="2432"/>
                    <a:pt x="1381" y="2472"/>
                    <a:pt x="1556" y="2472"/>
                  </a:cubicBezTo>
                  <a:cubicBezTo>
                    <a:pt x="1598" y="2472"/>
                    <a:pt x="1639" y="2470"/>
                    <a:pt x="1681" y="2465"/>
                  </a:cubicBezTo>
                  <a:cubicBezTo>
                    <a:pt x="2359" y="2401"/>
                    <a:pt x="2854" y="1795"/>
                    <a:pt x="2782" y="1117"/>
                  </a:cubicBezTo>
                  <a:cubicBezTo>
                    <a:pt x="2750" y="798"/>
                    <a:pt x="2598" y="502"/>
                    <a:pt x="2351" y="295"/>
                  </a:cubicBezTo>
                  <a:cubicBezTo>
                    <a:pt x="2263" y="223"/>
                    <a:pt x="2167" y="167"/>
                    <a:pt x="2072" y="119"/>
                  </a:cubicBezTo>
                  <a:cubicBezTo>
                    <a:pt x="1895" y="38"/>
                    <a:pt x="1718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0"/>
            <p:cNvSpPr/>
            <p:nvPr/>
          </p:nvSpPr>
          <p:spPr>
            <a:xfrm>
              <a:off x="1361139" y="1082626"/>
              <a:ext cx="45388" cy="76967"/>
            </a:xfrm>
            <a:custGeom>
              <a:avLst/>
              <a:gdLst/>
              <a:ahLst/>
              <a:cxnLst/>
              <a:rect l="l" t="t" r="r" b="b"/>
              <a:pathLst>
                <a:path w="424" h="719" extrusionOk="0">
                  <a:moveTo>
                    <a:pt x="0" y="0"/>
                  </a:moveTo>
                  <a:cubicBezTo>
                    <a:pt x="208" y="192"/>
                    <a:pt x="351" y="439"/>
                    <a:pt x="423" y="718"/>
                  </a:cubicBezTo>
                  <a:cubicBezTo>
                    <a:pt x="351" y="439"/>
                    <a:pt x="208" y="192"/>
                    <a:pt x="0" y="0"/>
                  </a:cubicBezTo>
                  <a:close/>
                </a:path>
              </a:pathLst>
            </a:custGeom>
            <a:solidFill>
              <a:srgbClr val="F1B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0"/>
            <p:cNvSpPr/>
            <p:nvPr/>
          </p:nvSpPr>
          <p:spPr>
            <a:xfrm>
              <a:off x="1081732" y="1039164"/>
              <a:ext cx="337521" cy="321785"/>
            </a:xfrm>
            <a:custGeom>
              <a:avLst/>
              <a:gdLst/>
              <a:ahLst/>
              <a:cxnLst/>
              <a:rect l="l" t="t" r="r" b="b"/>
              <a:pathLst>
                <a:path w="3153" h="3006" extrusionOk="0">
                  <a:moveTo>
                    <a:pt x="1574" y="0"/>
                  </a:moveTo>
                  <a:cubicBezTo>
                    <a:pt x="1526" y="0"/>
                    <a:pt x="1477" y="3"/>
                    <a:pt x="1429" y="7"/>
                  </a:cubicBezTo>
                  <a:cubicBezTo>
                    <a:pt x="599" y="87"/>
                    <a:pt x="1" y="821"/>
                    <a:pt x="81" y="1651"/>
                  </a:cubicBezTo>
                  <a:cubicBezTo>
                    <a:pt x="97" y="1843"/>
                    <a:pt x="152" y="2026"/>
                    <a:pt x="248" y="2202"/>
                  </a:cubicBezTo>
                  <a:cubicBezTo>
                    <a:pt x="336" y="2377"/>
                    <a:pt x="456" y="2529"/>
                    <a:pt x="607" y="2649"/>
                  </a:cubicBezTo>
                  <a:cubicBezTo>
                    <a:pt x="719" y="2736"/>
                    <a:pt x="831" y="2808"/>
                    <a:pt x="958" y="2864"/>
                  </a:cubicBezTo>
                  <a:cubicBezTo>
                    <a:pt x="1158" y="2957"/>
                    <a:pt x="1373" y="3006"/>
                    <a:pt x="1592" y="3006"/>
                  </a:cubicBezTo>
                  <a:cubicBezTo>
                    <a:pt x="1636" y="3006"/>
                    <a:pt x="1680" y="3004"/>
                    <a:pt x="1724" y="3000"/>
                  </a:cubicBezTo>
                  <a:cubicBezTo>
                    <a:pt x="2554" y="2912"/>
                    <a:pt x="3153" y="2178"/>
                    <a:pt x="3073" y="1356"/>
                  </a:cubicBezTo>
                  <a:cubicBezTo>
                    <a:pt x="3033" y="965"/>
                    <a:pt x="2842" y="598"/>
                    <a:pt x="2546" y="350"/>
                  </a:cubicBezTo>
                  <a:cubicBezTo>
                    <a:pt x="2273" y="126"/>
                    <a:pt x="1925" y="0"/>
                    <a:pt x="1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0"/>
            <p:cNvSpPr/>
            <p:nvPr/>
          </p:nvSpPr>
          <p:spPr>
            <a:xfrm>
              <a:off x="1363709" y="1093760"/>
              <a:ext cx="28261" cy="46137"/>
            </a:xfrm>
            <a:custGeom>
              <a:avLst/>
              <a:gdLst/>
              <a:ahLst/>
              <a:cxnLst/>
              <a:rect l="l" t="t" r="r" b="b"/>
              <a:pathLst>
                <a:path w="264" h="431" extrusionOk="0">
                  <a:moveTo>
                    <a:pt x="0" y="0"/>
                  </a:moveTo>
                  <a:cubicBezTo>
                    <a:pt x="120" y="120"/>
                    <a:pt x="208" y="263"/>
                    <a:pt x="263" y="431"/>
                  </a:cubicBezTo>
                  <a:cubicBezTo>
                    <a:pt x="208" y="263"/>
                    <a:pt x="120" y="120"/>
                    <a:pt x="0" y="0"/>
                  </a:cubicBezTo>
                  <a:close/>
                </a:path>
              </a:pathLst>
            </a:custGeom>
            <a:solidFill>
              <a:srgbClr val="F1B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0"/>
            <p:cNvSpPr/>
            <p:nvPr/>
          </p:nvSpPr>
          <p:spPr>
            <a:xfrm>
              <a:off x="1116845" y="1094509"/>
              <a:ext cx="343408" cy="264836"/>
            </a:xfrm>
            <a:custGeom>
              <a:avLst/>
              <a:gdLst/>
              <a:ahLst/>
              <a:cxnLst/>
              <a:rect l="l" t="t" r="r" b="b"/>
              <a:pathLst>
                <a:path w="3208" h="2474" extrusionOk="0">
                  <a:moveTo>
                    <a:pt x="1551" y="0"/>
                  </a:moveTo>
                  <a:cubicBezTo>
                    <a:pt x="697" y="0"/>
                    <a:pt x="0" y="933"/>
                    <a:pt x="463" y="1812"/>
                  </a:cubicBezTo>
                  <a:cubicBezTo>
                    <a:pt x="535" y="1956"/>
                    <a:pt x="630" y="2084"/>
                    <a:pt x="758" y="2179"/>
                  </a:cubicBezTo>
                  <a:cubicBezTo>
                    <a:pt x="846" y="2251"/>
                    <a:pt x="942" y="2307"/>
                    <a:pt x="1045" y="2355"/>
                  </a:cubicBezTo>
                  <a:cubicBezTo>
                    <a:pt x="1200" y="2433"/>
                    <a:pt x="1377" y="2473"/>
                    <a:pt x="1552" y="2473"/>
                  </a:cubicBezTo>
                  <a:cubicBezTo>
                    <a:pt x="1594" y="2473"/>
                    <a:pt x="1635" y="2471"/>
                    <a:pt x="1676" y="2467"/>
                  </a:cubicBezTo>
                  <a:cubicBezTo>
                    <a:pt x="2889" y="2347"/>
                    <a:pt x="3208" y="727"/>
                    <a:pt x="2139" y="153"/>
                  </a:cubicBezTo>
                  <a:cubicBezTo>
                    <a:pt x="1942" y="47"/>
                    <a:pt x="1743" y="0"/>
                    <a:pt x="1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0"/>
            <p:cNvSpPr/>
            <p:nvPr/>
          </p:nvSpPr>
          <p:spPr>
            <a:xfrm>
              <a:off x="1027135" y="1337729"/>
              <a:ext cx="47101" cy="50526"/>
            </a:xfrm>
            <a:custGeom>
              <a:avLst/>
              <a:gdLst/>
              <a:ahLst/>
              <a:cxnLst/>
              <a:rect l="l" t="t" r="r" b="b"/>
              <a:pathLst>
                <a:path w="440" h="472" extrusionOk="0">
                  <a:moveTo>
                    <a:pt x="31" y="0"/>
                  </a:moveTo>
                  <a:cubicBezTo>
                    <a:pt x="19" y="0"/>
                    <a:pt x="7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5"/>
                    <a:pt x="0" y="43"/>
                    <a:pt x="0" y="59"/>
                  </a:cubicBezTo>
                  <a:lnTo>
                    <a:pt x="0" y="131"/>
                  </a:lnTo>
                  <a:cubicBezTo>
                    <a:pt x="0" y="179"/>
                    <a:pt x="8" y="235"/>
                    <a:pt x="24" y="282"/>
                  </a:cubicBezTo>
                  <a:cubicBezTo>
                    <a:pt x="32" y="322"/>
                    <a:pt x="40" y="354"/>
                    <a:pt x="56" y="386"/>
                  </a:cubicBezTo>
                  <a:cubicBezTo>
                    <a:pt x="72" y="418"/>
                    <a:pt x="96" y="442"/>
                    <a:pt x="128" y="466"/>
                  </a:cubicBezTo>
                  <a:lnTo>
                    <a:pt x="112" y="458"/>
                  </a:lnTo>
                  <a:lnTo>
                    <a:pt x="112" y="458"/>
                  </a:lnTo>
                  <a:cubicBezTo>
                    <a:pt x="126" y="467"/>
                    <a:pt x="143" y="471"/>
                    <a:pt x="159" y="471"/>
                  </a:cubicBezTo>
                  <a:cubicBezTo>
                    <a:pt x="170" y="471"/>
                    <a:pt x="182" y="469"/>
                    <a:pt x="192" y="466"/>
                  </a:cubicBezTo>
                  <a:cubicBezTo>
                    <a:pt x="224" y="458"/>
                    <a:pt x="256" y="442"/>
                    <a:pt x="279" y="418"/>
                  </a:cubicBezTo>
                  <a:cubicBezTo>
                    <a:pt x="303" y="394"/>
                    <a:pt x="319" y="370"/>
                    <a:pt x="335" y="338"/>
                  </a:cubicBezTo>
                  <a:cubicBezTo>
                    <a:pt x="351" y="306"/>
                    <a:pt x="367" y="282"/>
                    <a:pt x="383" y="251"/>
                  </a:cubicBezTo>
                  <a:cubicBezTo>
                    <a:pt x="391" y="227"/>
                    <a:pt x="399" y="203"/>
                    <a:pt x="407" y="179"/>
                  </a:cubicBezTo>
                  <a:cubicBezTo>
                    <a:pt x="415" y="147"/>
                    <a:pt x="423" y="123"/>
                    <a:pt x="431" y="91"/>
                  </a:cubicBezTo>
                  <a:cubicBezTo>
                    <a:pt x="439" y="67"/>
                    <a:pt x="423" y="43"/>
                    <a:pt x="399" y="35"/>
                  </a:cubicBezTo>
                  <a:cubicBezTo>
                    <a:pt x="394" y="33"/>
                    <a:pt x="387" y="32"/>
                    <a:pt x="381" y="32"/>
                  </a:cubicBezTo>
                  <a:cubicBezTo>
                    <a:pt x="361" y="32"/>
                    <a:pt x="341" y="43"/>
                    <a:pt x="335" y="67"/>
                  </a:cubicBezTo>
                  <a:cubicBezTo>
                    <a:pt x="327" y="107"/>
                    <a:pt x="319" y="139"/>
                    <a:pt x="303" y="179"/>
                  </a:cubicBezTo>
                  <a:cubicBezTo>
                    <a:pt x="303" y="187"/>
                    <a:pt x="295" y="195"/>
                    <a:pt x="295" y="203"/>
                  </a:cubicBezTo>
                  <a:lnTo>
                    <a:pt x="279" y="235"/>
                  </a:lnTo>
                  <a:cubicBezTo>
                    <a:pt x="264" y="258"/>
                    <a:pt x="256" y="282"/>
                    <a:pt x="240" y="298"/>
                  </a:cubicBezTo>
                  <a:lnTo>
                    <a:pt x="216" y="330"/>
                  </a:lnTo>
                  <a:lnTo>
                    <a:pt x="200" y="338"/>
                  </a:lnTo>
                  <a:lnTo>
                    <a:pt x="192" y="346"/>
                  </a:lnTo>
                  <a:lnTo>
                    <a:pt x="160" y="346"/>
                  </a:lnTo>
                  <a:cubicBezTo>
                    <a:pt x="160" y="346"/>
                    <a:pt x="160" y="338"/>
                    <a:pt x="152" y="338"/>
                  </a:cubicBezTo>
                  <a:lnTo>
                    <a:pt x="136" y="306"/>
                  </a:lnTo>
                  <a:cubicBezTo>
                    <a:pt x="128" y="274"/>
                    <a:pt x="112" y="243"/>
                    <a:pt x="104" y="211"/>
                  </a:cubicBezTo>
                  <a:cubicBezTo>
                    <a:pt x="96" y="179"/>
                    <a:pt x="88" y="155"/>
                    <a:pt x="80" y="123"/>
                  </a:cubicBezTo>
                  <a:lnTo>
                    <a:pt x="72" y="83"/>
                  </a:lnTo>
                  <a:lnTo>
                    <a:pt x="72" y="59"/>
                  </a:lnTo>
                  <a:lnTo>
                    <a:pt x="72" y="35"/>
                  </a:lnTo>
                  <a:cubicBezTo>
                    <a:pt x="72" y="27"/>
                    <a:pt x="72" y="27"/>
                    <a:pt x="64" y="19"/>
                  </a:cubicBezTo>
                  <a:cubicBezTo>
                    <a:pt x="60" y="6"/>
                    <a:pt x="46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2494;p41">
            <a:extLst>
              <a:ext uri="{FF2B5EF4-FFF2-40B4-BE49-F238E27FC236}">
                <a16:creationId xmlns:a16="http://schemas.microsoft.com/office/drawing/2014/main" id="{D2AA563A-F4CC-4172-A035-25E83795126B}"/>
              </a:ext>
            </a:extLst>
          </p:cNvPr>
          <p:cNvSpPr txBox="1">
            <a:spLocks/>
          </p:cNvSpPr>
          <p:nvPr/>
        </p:nvSpPr>
        <p:spPr>
          <a:xfrm>
            <a:off x="1780303" y="1438570"/>
            <a:ext cx="5131993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oboto"/>
              <a:buNone/>
              <a:defRPr sz="80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l"/>
            <a:r>
              <a:rPr lang="sv-SE" sz="2400" dirty="0"/>
              <a:t>Apa itu Program Konversi Waktu?</a:t>
            </a:r>
          </a:p>
        </p:txBody>
      </p:sp>
      <p:cxnSp>
        <p:nvCxnSpPr>
          <p:cNvPr id="70" name="Google Shape;2359;p39">
            <a:extLst>
              <a:ext uri="{FF2B5EF4-FFF2-40B4-BE49-F238E27FC236}">
                <a16:creationId xmlns:a16="http://schemas.microsoft.com/office/drawing/2014/main" id="{0B25A6CD-627D-4E77-8D95-4E778728DF34}"/>
              </a:ext>
            </a:extLst>
          </p:cNvPr>
          <p:cNvCxnSpPr>
            <a:cxnSpLocks/>
          </p:cNvCxnSpPr>
          <p:nvPr/>
        </p:nvCxnSpPr>
        <p:spPr>
          <a:xfrm>
            <a:off x="1857406" y="2159770"/>
            <a:ext cx="636074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2182;p37">
            <a:hlinkClick r:id="rId3" action="ppaction://hlinksldjump"/>
            <a:extLst>
              <a:ext uri="{FF2B5EF4-FFF2-40B4-BE49-F238E27FC236}">
                <a16:creationId xmlns:a16="http://schemas.microsoft.com/office/drawing/2014/main" id="{79272046-19D2-4096-91AF-5F1A4D46B555}"/>
              </a:ext>
            </a:extLst>
          </p:cNvPr>
          <p:cNvSpPr/>
          <p:nvPr/>
        </p:nvSpPr>
        <p:spPr>
          <a:xfrm>
            <a:off x="14964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rgbClr val="F0CECE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Home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2183;p37">
            <a:hlinkClick r:id="rId4" action="ppaction://hlinksldjump"/>
            <a:extLst>
              <a:ext uri="{FF2B5EF4-FFF2-40B4-BE49-F238E27FC236}">
                <a16:creationId xmlns:a16="http://schemas.microsoft.com/office/drawing/2014/main" id="{BDBCE3BF-A1C9-48D8-A3DB-EC4D4ABCE08B}"/>
              </a:ext>
            </a:extLst>
          </p:cNvPr>
          <p:cNvSpPr/>
          <p:nvPr/>
        </p:nvSpPr>
        <p:spPr>
          <a:xfrm>
            <a:off x="88669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TIM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2184;p37">
            <a:hlinkClick r:id="" action="ppaction://noaction"/>
            <a:extLst>
              <a:ext uri="{FF2B5EF4-FFF2-40B4-BE49-F238E27FC236}">
                <a16:creationId xmlns:a16="http://schemas.microsoft.com/office/drawing/2014/main" id="{5466F950-E1C6-4CA6-B986-46FFD697DF9A}"/>
              </a:ext>
            </a:extLst>
          </p:cNvPr>
          <p:cNvSpPr/>
          <p:nvPr/>
        </p:nvSpPr>
        <p:spPr>
          <a:xfrm>
            <a:off x="1623820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Pem..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2185;p37">
            <a:hlinkClick r:id="" action="ppaction://noaction"/>
            <a:extLst>
              <a:ext uri="{FF2B5EF4-FFF2-40B4-BE49-F238E27FC236}">
                <a16:creationId xmlns:a16="http://schemas.microsoft.com/office/drawing/2014/main" id="{2EE2CE42-CE56-4A7B-BF3C-CCD75786F14D}"/>
              </a:ext>
            </a:extLst>
          </p:cNvPr>
          <p:cNvSpPr/>
          <p:nvPr/>
        </p:nvSpPr>
        <p:spPr>
          <a:xfrm>
            <a:off x="236078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Apa..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2186;p37">
            <a:hlinkClick r:id="" action="ppaction://noaction"/>
            <a:extLst>
              <a:ext uri="{FF2B5EF4-FFF2-40B4-BE49-F238E27FC236}">
                <a16:creationId xmlns:a16="http://schemas.microsoft.com/office/drawing/2014/main" id="{599BEEC8-D223-402F-9D1C-CB4C0291B2CC}"/>
              </a:ext>
            </a:extLst>
          </p:cNvPr>
          <p:cNvSpPr/>
          <p:nvPr/>
        </p:nvSpPr>
        <p:spPr>
          <a:xfrm>
            <a:off x="308634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Man..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2187;p37">
            <a:hlinkClick r:id="" action="ppaction://noaction"/>
            <a:extLst>
              <a:ext uri="{FF2B5EF4-FFF2-40B4-BE49-F238E27FC236}">
                <a16:creationId xmlns:a16="http://schemas.microsoft.com/office/drawing/2014/main" id="{842CAE39-E5A4-4B9D-B35C-2B70FD68CCA0}"/>
              </a:ext>
            </a:extLst>
          </p:cNvPr>
          <p:cNvSpPr/>
          <p:nvPr/>
        </p:nvSpPr>
        <p:spPr>
          <a:xfrm>
            <a:off x="3834963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Fitur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2188;p37">
            <a:hlinkClick r:id="" action="ppaction://noaction"/>
            <a:extLst>
              <a:ext uri="{FF2B5EF4-FFF2-40B4-BE49-F238E27FC236}">
                <a16:creationId xmlns:a16="http://schemas.microsoft.com/office/drawing/2014/main" id="{5C686B3B-8186-4554-A51D-EBA14B4E16E9}"/>
              </a:ext>
            </a:extLst>
          </p:cNvPr>
          <p:cNvSpPr/>
          <p:nvPr/>
        </p:nvSpPr>
        <p:spPr>
          <a:xfrm>
            <a:off x="457201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Sour..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2189;p37">
            <a:hlinkClick r:id="" action="ppaction://noaction"/>
            <a:extLst>
              <a:ext uri="{FF2B5EF4-FFF2-40B4-BE49-F238E27FC236}">
                <a16:creationId xmlns:a16="http://schemas.microsoft.com/office/drawing/2014/main" id="{21A5EFAA-8150-43BD-ADCF-F15333C8E521}"/>
              </a:ext>
            </a:extLst>
          </p:cNvPr>
          <p:cNvSpPr/>
          <p:nvPr/>
        </p:nvSpPr>
        <p:spPr>
          <a:xfrm>
            <a:off x="530911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Sour..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2190;p37">
            <a:hlinkClick r:id="" action="ppaction://noaction"/>
            <a:extLst>
              <a:ext uri="{FF2B5EF4-FFF2-40B4-BE49-F238E27FC236}">
                <a16:creationId xmlns:a16="http://schemas.microsoft.com/office/drawing/2014/main" id="{0B451E91-F635-4EB7-96E4-188D5B44E766}"/>
              </a:ext>
            </a:extLst>
          </p:cNvPr>
          <p:cNvSpPr/>
          <p:nvPr/>
        </p:nvSpPr>
        <p:spPr>
          <a:xfrm>
            <a:off x="6046106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Outp..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2191;p37">
            <a:hlinkClick r:id="" action="ppaction://noaction"/>
            <a:extLst>
              <a:ext uri="{FF2B5EF4-FFF2-40B4-BE49-F238E27FC236}">
                <a16:creationId xmlns:a16="http://schemas.microsoft.com/office/drawing/2014/main" id="{E5C8CAF3-268A-4B02-BDBE-1B89822584E0}"/>
              </a:ext>
            </a:extLst>
          </p:cNvPr>
          <p:cNvSpPr/>
          <p:nvPr/>
        </p:nvSpPr>
        <p:spPr>
          <a:xfrm>
            <a:off x="6783154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You..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2194;p37">
            <a:extLst>
              <a:ext uri="{FF2B5EF4-FFF2-40B4-BE49-F238E27FC236}">
                <a16:creationId xmlns:a16="http://schemas.microsoft.com/office/drawing/2014/main" id="{1BCAB8D8-1FF2-44C4-A239-2EEF9C6A8885}"/>
              </a:ext>
            </a:extLst>
          </p:cNvPr>
          <p:cNvSpPr/>
          <p:nvPr/>
        </p:nvSpPr>
        <p:spPr>
          <a:xfrm>
            <a:off x="661050" y="240800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2207;p37">
            <a:extLst>
              <a:ext uri="{FF2B5EF4-FFF2-40B4-BE49-F238E27FC236}">
                <a16:creationId xmlns:a16="http://schemas.microsoft.com/office/drawing/2014/main" id="{C5384CC8-CE7A-48C6-A8E4-43C6B00F3216}"/>
              </a:ext>
            </a:extLst>
          </p:cNvPr>
          <p:cNvSpPr/>
          <p:nvPr/>
        </p:nvSpPr>
        <p:spPr>
          <a:xfrm>
            <a:off x="13981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2208;p37">
            <a:extLst>
              <a:ext uri="{FF2B5EF4-FFF2-40B4-BE49-F238E27FC236}">
                <a16:creationId xmlns:a16="http://schemas.microsoft.com/office/drawing/2014/main" id="{0D8688F5-56B3-4F93-B9B1-398A8819E58B}"/>
              </a:ext>
            </a:extLst>
          </p:cNvPr>
          <p:cNvSpPr/>
          <p:nvPr/>
        </p:nvSpPr>
        <p:spPr>
          <a:xfrm>
            <a:off x="21351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2209;p37">
            <a:extLst>
              <a:ext uri="{FF2B5EF4-FFF2-40B4-BE49-F238E27FC236}">
                <a16:creationId xmlns:a16="http://schemas.microsoft.com/office/drawing/2014/main" id="{E4242FA6-6DCA-44E3-BF84-D2DDEA9FF963}"/>
              </a:ext>
            </a:extLst>
          </p:cNvPr>
          <p:cNvSpPr/>
          <p:nvPr/>
        </p:nvSpPr>
        <p:spPr>
          <a:xfrm>
            <a:off x="28722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2210;p37">
            <a:extLst>
              <a:ext uri="{FF2B5EF4-FFF2-40B4-BE49-F238E27FC236}">
                <a16:creationId xmlns:a16="http://schemas.microsoft.com/office/drawing/2014/main" id="{CB2596B0-4412-49BE-9188-F78867217185}"/>
              </a:ext>
            </a:extLst>
          </p:cNvPr>
          <p:cNvSpPr/>
          <p:nvPr/>
        </p:nvSpPr>
        <p:spPr>
          <a:xfrm>
            <a:off x="36092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2211;p37">
            <a:extLst>
              <a:ext uri="{FF2B5EF4-FFF2-40B4-BE49-F238E27FC236}">
                <a16:creationId xmlns:a16="http://schemas.microsoft.com/office/drawing/2014/main" id="{592370AD-57A1-49BD-B048-C3A77E3FF845}"/>
              </a:ext>
            </a:extLst>
          </p:cNvPr>
          <p:cNvSpPr/>
          <p:nvPr/>
        </p:nvSpPr>
        <p:spPr>
          <a:xfrm>
            <a:off x="43463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2212;p37">
            <a:extLst>
              <a:ext uri="{FF2B5EF4-FFF2-40B4-BE49-F238E27FC236}">
                <a16:creationId xmlns:a16="http://schemas.microsoft.com/office/drawing/2014/main" id="{32ADDD72-2EE9-4FD2-AC03-D9C4E2CE8B11}"/>
              </a:ext>
            </a:extLst>
          </p:cNvPr>
          <p:cNvSpPr/>
          <p:nvPr/>
        </p:nvSpPr>
        <p:spPr>
          <a:xfrm>
            <a:off x="50833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2213;p37">
            <a:extLst>
              <a:ext uri="{FF2B5EF4-FFF2-40B4-BE49-F238E27FC236}">
                <a16:creationId xmlns:a16="http://schemas.microsoft.com/office/drawing/2014/main" id="{4F988D9C-5E54-4358-A0AC-CC33190F832B}"/>
              </a:ext>
            </a:extLst>
          </p:cNvPr>
          <p:cNvSpPr/>
          <p:nvPr/>
        </p:nvSpPr>
        <p:spPr>
          <a:xfrm>
            <a:off x="58204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2214;p37">
            <a:extLst>
              <a:ext uri="{FF2B5EF4-FFF2-40B4-BE49-F238E27FC236}">
                <a16:creationId xmlns:a16="http://schemas.microsoft.com/office/drawing/2014/main" id="{9F3A1A3D-4A05-4165-A682-86CAAFF9FCE0}"/>
              </a:ext>
            </a:extLst>
          </p:cNvPr>
          <p:cNvSpPr/>
          <p:nvPr/>
        </p:nvSpPr>
        <p:spPr>
          <a:xfrm>
            <a:off x="65574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2215;p37">
            <a:extLst>
              <a:ext uri="{FF2B5EF4-FFF2-40B4-BE49-F238E27FC236}">
                <a16:creationId xmlns:a16="http://schemas.microsoft.com/office/drawing/2014/main" id="{B464FEB7-9A80-4019-BB1A-4AF7BFEFF41F}"/>
              </a:ext>
            </a:extLst>
          </p:cNvPr>
          <p:cNvSpPr/>
          <p:nvPr/>
        </p:nvSpPr>
        <p:spPr>
          <a:xfrm>
            <a:off x="72945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2191;p37">
            <a:hlinkClick r:id="" action="ppaction://noaction"/>
            <a:extLst>
              <a:ext uri="{FF2B5EF4-FFF2-40B4-BE49-F238E27FC236}">
                <a16:creationId xmlns:a16="http://schemas.microsoft.com/office/drawing/2014/main" id="{4C45F88C-4C6A-4B9E-A6AA-E123517831A3}"/>
              </a:ext>
            </a:extLst>
          </p:cNvPr>
          <p:cNvSpPr/>
          <p:nvPr/>
        </p:nvSpPr>
        <p:spPr>
          <a:xfrm>
            <a:off x="7520177" y="161924"/>
            <a:ext cx="852298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Thank..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2215;p37">
            <a:extLst>
              <a:ext uri="{FF2B5EF4-FFF2-40B4-BE49-F238E27FC236}">
                <a16:creationId xmlns:a16="http://schemas.microsoft.com/office/drawing/2014/main" id="{D7709F71-CCF3-4961-8362-F9EE36F6E56C}"/>
              </a:ext>
            </a:extLst>
          </p:cNvPr>
          <p:cNvSpPr/>
          <p:nvPr/>
        </p:nvSpPr>
        <p:spPr>
          <a:xfrm>
            <a:off x="8135948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5499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2" name="Google Shape;5352;p90"/>
          <p:cNvSpPr/>
          <p:nvPr/>
        </p:nvSpPr>
        <p:spPr>
          <a:xfrm>
            <a:off x="1765725" y="1652350"/>
            <a:ext cx="5612700" cy="2619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3" name="Google Shape;5353;p90"/>
          <p:cNvSpPr/>
          <p:nvPr/>
        </p:nvSpPr>
        <p:spPr>
          <a:xfrm>
            <a:off x="149700" y="481075"/>
            <a:ext cx="8844600" cy="448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4" name="Google Shape;5354;p90"/>
          <p:cNvSpPr/>
          <p:nvPr/>
        </p:nvSpPr>
        <p:spPr>
          <a:xfrm>
            <a:off x="892650" y="569575"/>
            <a:ext cx="7701000" cy="271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Manfaat &amp; Tujuan</a:t>
            </a:r>
            <a:endParaRPr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55" name="Google Shape;5355;p90"/>
          <p:cNvGrpSpPr/>
          <p:nvPr/>
        </p:nvGrpSpPr>
        <p:grpSpPr>
          <a:xfrm rot="10800000">
            <a:off x="251851" y="625909"/>
            <a:ext cx="190812" cy="158839"/>
            <a:chOff x="3360936" y="63413"/>
            <a:chExt cx="489263" cy="407175"/>
          </a:xfrm>
        </p:grpSpPr>
        <p:sp>
          <p:nvSpPr>
            <p:cNvPr id="5356" name="Google Shape;5356;p90"/>
            <p:cNvSpPr/>
            <p:nvPr/>
          </p:nvSpPr>
          <p:spPr>
            <a:xfrm>
              <a:off x="3589008" y="63413"/>
              <a:ext cx="261190" cy="407175"/>
            </a:xfrm>
            <a:custGeom>
              <a:avLst/>
              <a:gdLst/>
              <a:ahLst/>
              <a:cxnLst/>
              <a:rect l="l" t="t" r="r" b="b"/>
              <a:pathLst>
                <a:path w="16573" h="16287" extrusionOk="0">
                  <a:moveTo>
                    <a:pt x="142" y="0"/>
                  </a:moveTo>
                  <a:lnTo>
                    <a:pt x="16573" y="8286"/>
                  </a:lnTo>
                  <a:lnTo>
                    <a:pt x="0" y="16287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357" name="Google Shape;5357;p90"/>
            <p:cNvCxnSpPr/>
            <p:nvPr/>
          </p:nvCxnSpPr>
          <p:spPr>
            <a:xfrm>
              <a:off x="3360936" y="269148"/>
              <a:ext cx="47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358" name="Google Shape;5358;p90"/>
          <p:cNvGrpSpPr/>
          <p:nvPr/>
        </p:nvGrpSpPr>
        <p:grpSpPr>
          <a:xfrm rot="10800000" flipH="1">
            <a:off x="546363" y="625909"/>
            <a:ext cx="190812" cy="158839"/>
            <a:chOff x="3360936" y="63413"/>
            <a:chExt cx="489263" cy="407175"/>
          </a:xfrm>
        </p:grpSpPr>
        <p:sp>
          <p:nvSpPr>
            <p:cNvPr id="5359" name="Google Shape;5359;p90"/>
            <p:cNvSpPr/>
            <p:nvPr/>
          </p:nvSpPr>
          <p:spPr>
            <a:xfrm>
              <a:off x="3589008" y="63413"/>
              <a:ext cx="261190" cy="407175"/>
            </a:xfrm>
            <a:custGeom>
              <a:avLst/>
              <a:gdLst/>
              <a:ahLst/>
              <a:cxnLst/>
              <a:rect l="l" t="t" r="r" b="b"/>
              <a:pathLst>
                <a:path w="16573" h="16287" extrusionOk="0">
                  <a:moveTo>
                    <a:pt x="142" y="0"/>
                  </a:moveTo>
                  <a:lnTo>
                    <a:pt x="16573" y="8286"/>
                  </a:lnTo>
                  <a:lnTo>
                    <a:pt x="0" y="16287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360" name="Google Shape;5360;p90"/>
            <p:cNvCxnSpPr/>
            <p:nvPr/>
          </p:nvCxnSpPr>
          <p:spPr>
            <a:xfrm>
              <a:off x="3360936" y="269148"/>
              <a:ext cx="47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61" name="Google Shape;5361;p90"/>
          <p:cNvSpPr/>
          <p:nvPr/>
        </p:nvSpPr>
        <p:spPr>
          <a:xfrm>
            <a:off x="8636950" y="569575"/>
            <a:ext cx="271500" cy="27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2" name="Google Shape;5362;p90"/>
          <p:cNvSpPr/>
          <p:nvPr/>
        </p:nvSpPr>
        <p:spPr>
          <a:xfrm>
            <a:off x="8289200" y="612025"/>
            <a:ext cx="196200" cy="186600"/>
          </a:xfrm>
          <a:prstGeom prst="star5">
            <a:avLst>
              <a:gd name="adj" fmla="val 23618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4" name="Google Shape;5364;p90"/>
          <p:cNvSpPr txBox="1">
            <a:spLocks noGrp="1"/>
          </p:cNvSpPr>
          <p:nvPr>
            <p:ph type="subTitle" idx="1"/>
          </p:nvPr>
        </p:nvSpPr>
        <p:spPr>
          <a:xfrm>
            <a:off x="2120842" y="2275708"/>
            <a:ext cx="4579500" cy="1871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Mengetahui secara akurat perubahan satuan waktu ke satuan lainnya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merubah</a:t>
            </a:r>
            <a:r>
              <a:rPr lang="en-ID" dirty="0"/>
              <a:t> </a:t>
            </a:r>
            <a:r>
              <a:rPr lang="en-ID" dirty="0" err="1"/>
              <a:t>satuan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konversi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program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otomatis</a:t>
            </a:r>
            <a:endParaRPr lang="en-ID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Menghindari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dihitung</a:t>
            </a:r>
            <a:r>
              <a:rPr lang="en-ID" dirty="0"/>
              <a:t> manual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365" name="Google Shape;5365;p90"/>
          <p:cNvGrpSpPr/>
          <p:nvPr/>
        </p:nvGrpSpPr>
        <p:grpSpPr>
          <a:xfrm>
            <a:off x="1765742" y="1311850"/>
            <a:ext cx="5612561" cy="340500"/>
            <a:chOff x="2828025" y="1756475"/>
            <a:chExt cx="5594100" cy="340500"/>
          </a:xfrm>
        </p:grpSpPr>
        <p:grpSp>
          <p:nvGrpSpPr>
            <p:cNvPr id="5366" name="Google Shape;5366;p90"/>
            <p:cNvGrpSpPr/>
            <p:nvPr/>
          </p:nvGrpSpPr>
          <p:grpSpPr>
            <a:xfrm>
              <a:off x="2828025" y="1756475"/>
              <a:ext cx="5594100" cy="340500"/>
              <a:chOff x="2828025" y="1756475"/>
              <a:chExt cx="5594100" cy="340500"/>
            </a:xfrm>
          </p:grpSpPr>
          <p:sp>
            <p:nvSpPr>
              <p:cNvPr id="5367" name="Google Shape;5367;p90"/>
              <p:cNvSpPr/>
              <p:nvPr/>
            </p:nvSpPr>
            <p:spPr>
              <a:xfrm>
                <a:off x="2828025" y="1756475"/>
                <a:ext cx="5594100" cy="3405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5368" name="Google Shape;5368;p90"/>
              <p:cNvSpPr/>
              <p:nvPr/>
            </p:nvSpPr>
            <p:spPr>
              <a:xfrm>
                <a:off x="7863557" y="1848285"/>
                <a:ext cx="157200" cy="157200"/>
              </a:xfrm>
              <a:prstGeom prst="rect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69" name="Google Shape;5369;p90"/>
              <p:cNvCxnSpPr/>
              <p:nvPr/>
            </p:nvCxnSpPr>
            <p:spPr>
              <a:xfrm rot="10800000">
                <a:off x="7575802" y="2003992"/>
                <a:ext cx="1503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0" name="Google Shape;5370;p90"/>
              <p:cNvCxnSpPr/>
              <p:nvPr/>
            </p:nvCxnSpPr>
            <p:spPr>
              <a:xfrm flipH="1">
                <a:off x="8145502" y="1843029"/>
                <a:ext cx="167400" cy="1674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371" name="Google Shape;5371;p90"/>
            <p:cNvCxnSpPr/>
            <p:nvPr/>
          </p:nvCxnSpPr>
          <p:spPr>
            <a:xfrm>
              <a:off x="8145379" y="1843029"/>
              <a:ext cx="167400" cy="167400"/>
            </a:xfrm>
            <a:prstGeom prst="straightConnector1">
              <a:avLst/>
            </a:pr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372" name="Google Shape;5372;p90"/>
          <p:cNvGrpSpPr/>
          <p:nvPr/>
        </p:nvGrpSpPr>
        <p:grpSpPr>
          <a:xfrm>
            <a:off x="5820407" y="2305449"/>
            <a:ext cx="3016645" cy="3016645"/>
            <a:chOff x="6240726" y="2698337"/>
            <a:chExt cx="2168532" cy="2168532"/>
          </a:xfrm>
        </p:grpSpPr>
        <p:sp>
          <p:nvSpPr>
            <p:cNvPr id="5373" name="Google Shape;5373;p90"/>
            <p:cNvSpPr/>
            <p:nvPr/>
          </p:nvSpPr>
          <p:spPr>
            <a:xfrm rot="2700000">
              <a:off x="6519371" y="3054840"/>
              <a:ext cx="1611241" cy="1455526"/>
            </a:xfrm>
            <a:custGeom>
              <a:avLst/>
              <a:gdLst/>
              <a:ahLst/>
              <a:cxnLst/>
              <a:rect l="l" t="t" r="r" b="b"/>
              <a:pathLst>
                <a:path w="37592" h="33959" extrusionOk="0">
                  <a:moveTo>
                    <a:pt x="22422" y="11881"/>
                  </a:moveTo>
                  <a:lnTo>
                    <a:pt x="24452" y="17202"/>
                  </a:lnTo>
                  <a:cubicBezTo>
                    <a:pt x="24465" y="17230"/>
                    <a:pt x="24493" y="17271"/>
                    <a:pt x="24507" y="17298"/>
                  </a:cubicBezTo>
                  <a:lnTo>
                    <a:pt x="24534" y="17408"/>
                  </a:lnTo>
                  <a:lnTo>
                    <a:pt x="24850" y="18231"/>
                  </a:lnTo>
                  <a:lnTo>
                    <a:pt x="23807" y="18629"/>
                  </a:lnTo>
                  <a:cubicBezTo>
                    <a:pt x="23025" y="18930"/>
                    <a:pt x="22436" y="19603"/>
                    <a:pt x="22257" y="20425"/>
                  </a:cubicBezTo>
                  <a:cubicBezTo>
                    <a:pt x="22244" y="20425"/>
                    <a:pt x="22230" y="20425"/>
                    <a:pt x="22216" y="20425"/>
                  </a:cubicBezTo>
                  <a:cubicBezTo>
                    <a:pt x="21382" y="20425"/>
                    <a:pt x="20617" y="20834"/>
                    <a:pt x="20145" y="21509"/>
                  </a:cubicBezTo>
                  <a:lnTo>
                    <a:pt x="19514" y="22442"/>
                  </a:lnTo>
                  <a:lnTo>
                    <a:pt x="18787" y="21948"/>
                  </a:lnTo>
                  <a:cubicBezTo>
                    <a:pt x="18760" y="21920"/>
                    <a:pt x="18719" y="21907"/>
                    <a:pt x="18691" y="21879"/>
                  </a:cubicBezTo>
                  <a:lnTo>
                    <a:pt x="18595" y="21824"/>
                  </a:lnTo>
                  <a:lnTo>
                    <a:pt x="13808" y="18588"/>
                  </a:lnTo>
                  <a:cubicBezTo>
                    <a:pt x="13767" y="18560"/>
                    <a:pt x="13726" y="18533"/>
                    <a:pt x="13685" y="18505"/>
                  </a:cubicBezTo>
                  <a:cubicBezTo>
                    <a:pt x="13754" y="18313"/>
                    <a:pt x="13767" y="18108"/>
                    <a:pt x="13740" y="17902"/>
                  </a:cubicBezTo>
                  <a:cubicBezTo>
                    <a:pt x="13877" y="17902"/>
                    <a:pt x="14014" y="17874"/>
                    <a:pt x="14138" y="17861"/>
                  </a:cubicBezTo>
                  <a:cubicBezTo>
                    <a:pt x="14631" y="17765"/>
                    <a:pt x="15098" y="17559"/>
                    <a:pt x="15495" y="17243"/>
                  </a:cubicBezTo>
                  <a:lnTo>
                    <a:pt x="15578" y="17175"/>
                  </a:lnTo>
                  <a:cubicBezTo>
                    <a:pt x="15880" y="16914"/>
                    <a:pt x="16140" y="16599"/>
                    <a:pt x="16332" y="16256"/>
                  </a:cubicBezTo>
                  <a:cubicBezTo>
                    <a:pt x="16387" y="16133"/>
                    <a:pt x="16442" y="16009"/>
                    <a:pt x="16483" y="15886"/>
                  </a:cubicBezTo>
                  <a:cubicBezTo>
                    <a:pt x="16606" y="15858"/>
                    <a:pt x="16716" y="15831"/>
                    <a:pt x="16826" y="15803"/>
                  </a:cubicBezTo>
                  <a:cubicBezTo>
                    <a:pt x="17237" y="15666"/>
                    <a:pt x="17635" y="15460"/>
                    <a:pt x="17978" y="15200"/>
                  </a:cubicBezTo>
                  <a:lnTo>
                    <a:pt x="17992" y="15186"/>
                  </a:lnTo>
                  <a:cubicBezTo>
                    <a:pt x="18335" y="14912"/>
                    <a:pt x="18623" y="14569"/>
                    <a:pt x="18828" y="14171"/>
                  </a:cubicBezTo>
                  <a:cubicBezTo>
                    <a:pt x="18911" y="14020"/>
                    <a:pt x="18966" y="13869"/>
                    <a:pt x="19020" y="13705"/>
                  </a:cubicBezTo>
                  <a:lnTo>
                    <a:pt x="19254" y="13705"/>
                  </a:lnTo>
                  <a:cubicBezTo>
                    <a:pt x="19788" y="13664"/>
                    <a:pt x="20310" y="13458"/>
                    <a:pt x="20749" y="13143"/>
                  </a:cubicBezTo>
                  <a:lnTo>
                    <a:pt x="20872" y="13047"/>
                  </a:lnTo>
                  <a:cubicBezTo>
                    <a:pt x="21187" y="12800"/>
                    <a:pt x="21448" y="12498"/>
                    <a:pt x="21640" y="12155"/>
                  </a:cubicBezTo>
                  <a:cubicBezTo>
                    <a:pt x="21887" y="12155"/>
                    <a:pt x="22134" y="12073"/>
                    <a:pt x="22353" y="11936"/>
                  </a:cubicBezTo>
                  <a:lnTo>
                    <a:pt x="22422" y="11881"/>
                  </a:lnTo>
                  <a:close/>
                  <a:moveTo>
                    <a:pt x="24849" y="0"/>
                  </a:moveTo>
                  <a:cubicBezTo>
                    <a:pt x="24274" y="0"/>
                    <a:pt x="23712" y="338"/>
                    <a:pt x="23492" y="949"/>
                  </a:cubicBezTo>
                  <a:cubicBezTo>
                    <a:pt x="23396" y="1196"/>
                    <a:pt x="23368" y="1484"/>
                    <a:pt x="23423" y="1745"/>
                  </a:cubicBezTo>
                  <a:cubicBezTo>
                    <a:pt x="22929" y="2472"/>
                    <a:pt x="23204" y="3459"/>
                    <a:pt x="23999" y="3830"/>
                  </a:cubicBezTo>
                  <a:cubicBezTo>
                    <a:pt x="24123" y="3885"/>
                    <a:pt x="24246" y="3926"/>
                    <a:pt x="24369" y="3939"/>
                  </a:cubicBezTo>
                  <a:cubicBezTo>
                    <a:pt x="24356" y="3981"/>
                    <a:pt x="24328" y="4008"/>
                    <a:pt x="24315" y="4035"/>
                  </a:cubicBezTo>
                  <a:cubicBezTo>
                    <a:pt x="24260" y="4104"/>
                    <a:pt x="24219" y="4173"/>
                    <a:pt x="24177" y="4255"/>
                  </a:cubicBezTo>
                  <a:cubicBezTo>
                    <a:pt x="24095" y="4247"/>
                    <a:pt x="24012" y="4243"/>
                    <a:pt x="23929" y="4243"/>
                  </a:cubicBezTo>
                  <a:cubicBezTo>
                    <a:pt x="23434" y="4243"/>
                    <a:pt x="22943" y="4382"/>
                    <a:pt x="22532" y="4653"/>
                  </a:cubicBezTo>
                  <a:cubicBezTo>
                    <a:pt x="22202" y="4858"/>
                    <a:pt x="21914" y="5119"/>
                    <a:pt x="21681" y="5421"/>
                  </a:cubicBezTo>
                  <a:lnTo>
                    <a:pt x="21667" y="5448"/>
                  </a:lnTo>
                  <a:cubicBezTo>
                    <a:pt x="21338" y="5517"/>
                    <a:pt x="21037" y="5654"/>
                    <a:pt x="20762" y="5832"/>
                  </a:cubicBezTo>
                  <a:cubicBezTo>
                    <a:pt x="20543" y="5983"/>
                    <a:pt x="20337" y="6148"/>
                    <a:pt x="20159" y="6340"/>
                  </a:cubicBezTo>
                  <a:cubicBezTo>
                    <a:pt x="20104" y="6367"/>
                    <a:pt x="20049" y="6408"/>
                    <a:pt x="19994" y="6449"/>
                  </a:cubicBezTo>
                  <a:cubicBezTo>
                    <a:pt x="19665" y="6669"/>
                    <a:pt x="19350" y="6902"/>
                    <a:pt x="19034" y="7135"/>
                  </a:cubicBezTo>
                  <a:cubicBezTo>
                    <a:pt x="18870" y="7245"/>
                    <a:pt x="18732" y="7409"/>
                    <a:pt x="18636" y="7588"/>
                  </a:cubicBezTo>
                  <a:cubicBezTo>
                    <a:pt x="18129" y="7670"/>
                    <a:pt x="17635" y="7876"/>
                    <a:pt x="17224" y="8178"/>
                  </a:cubicBezTo>
                  <a:cubicBezTo>
                    <a:pt x="16771" y="8493"/>
                    <a:pt x="16401" y="8918"/>
                    <a:pt x="16154" y="9412"/>
                  </a:cubicBezTo>
                  <a:cubicBezTo>
                    <a:pt x="16126" y="9480"/>
                    <a:pt x="16085" y="9549"/>
                    <a:pt x="16058" y="9618"/>
                  </a:cubicBezTo>
                  <a:cubicBezTo>
                    <a:pt x="15866" y="9645"/>
                    <a:pt x="15674" y="9700"/>
                    <a:pt x="15482" y="9769"/>
                  </a:cubicBezTo>
                  <a:cubicBezTo>
                    <a:pt x="15084" y="9892"/>
                    <a:pt x="14714" y="10098"/>
                    <a:pt x="14385" y="10345"/>
                  </a:cubicBezTo>
                  <a:cubicBezTo>
                    <a:pt x="14042" y="10619"/>
                    <a:pt x="13754" y="10962"/>
                    <a:pt x="13562" y="11346"/>
                  </a:cubicBezTo>
                  <a:cubicBezTo>
                    <a:pt x="13479" y="11497"/>
                    <a:pt x="13411" y="11661"/>
                    <a:pt x="13356" y="11840"/>
                  </a:cubicBezTo>
                  <a:cubicBezTo>
                    <a:pt x="13287" y="11840"/>
                    <a:pt x="13205" y="11853"/>
                    <a:pt x="13136" y="11867"/>
                  </a:cubicBezTo>
                  <a:cubicBezTo>
                    <a:pt x="12574" y="11963"/>
                    <a:pt x="12053" y="12210"/>
                    <a:pt x="11614" y="12594"/>
                  </a:cubicBezTo>
                  <a:cubicBezTo>
                    <a:pt x="11285" y="12882"/>
                    <a:pt x="11010" y="13225"/>
                    <a:pt x="10805" y="13623"/>
                  </a:cubicBezTo>
                  <a:cubicBezTo>
                    <a:pt x="10585" y="13664"/>
                    <a:pt x="10380" y="13773"/>
                    <a:pt x="10215" y="13938"/>
                  </a:cubicBezTo>
                  <a:cubicBezTo>
                    <a:pt x="9872" y="14253"/>
                    <a:pt x="9529" y="14569"/>
                    <a:pt x="9200" y="14898"/>
                  </a:cubicBezTo>
                  <a:cubicBezTo>
                    <a:pt x="9118" y="14980"/>
                    <a:pt x="9049" y="15063"/>
                    <a:pt x="8981" y="15172"/>
                  </a:cubicBezTo>
                  <a:cubicBezTo>
                    <a:pt x="8830" y="15241"/>
                    <a:pt x="8679" y="15323"/>
                    <a:pt x="8569" y="15447"/>
                  </a:cubicBezTo>
                  <a:lnTo>
                    <a:pt x="8075" y="15927"/>
                  </a:lnTo>
                  <a:lnTo>
                    <a:pt x="7582" y="16407"/>
                  </a:lnTo>
                  <a:cubicBezTo>
                    <a:pt x="7444" y="16640"/>
                    <a:pt x="7252" y="16846"/>
                    <a:pt x="7019" y="16969"/>
                  </a:cubicBezTo>
                  <a:cubicBezTo>
                    <a:pt x="6704" y="17298"/>
                    <a:pt x="6388" y="17628"/>
                    <a:pt x="6087" y="17957"/>
                  </a:cubicBezTo>
                  <a:cubicBezTo>
                    <a:pt x="5908" y="17874"/>
                    <a:pt x="5716" y="17792"/>
                    <a:pt x="5524" y="17710"/>
                  </a:cubicBezTo>
                  <a:cubicBezTo>
                    <a:pt x="5356" y="17635"/>
                    <a:pt x="5178" y="17598"/>
                    <a:pt x="5003" y="17598"/>
                  </a:cubicBezTo>
                  <a:cubicBezTo>
                    <a:pt x="4662" y="17598"/>
                    <a:pt x="4328" y="17736"/>
                    <a:pt x="4084" y="17998"/>
                  </a:cubicBezTo>
                  <a:cubicBezTo>
                    <a:pt x="3865" y="18231"/>
                    <a:pt x="3632" y="18478"/>
                    <a:pt x="3412" y="18711"/>
                  </a:cubicBezTo>
                  <a:cubicBezTo>
                    <a:pt x="3236" y="18642"/>
                    <a:pt x="3049" y="18607"/>
                    <a:pt x="2861" y="18607"/>
                  </a:cubicBezTo>
                  <a:cubicBezTo>
                    <a:pt x="2640" y="18607"/>
                    <a:pt x="2419" y="18656"/>
                    <a:pt x="2219" y="18752"/>
                  </a:cubicBezTo>
                  <a:cubicBezTo>
                    <a:pt x="1996" y="18633"/>
                    <a:pt x="1762" y="18578"/>
                    <a:pt x="1533" y="18578"/>
                  </a:cubicBezTo>
                  <a:cubicBezTo>
                    <a:pt x="761" y="18578"/>
                    <a:pt x="52" y="19198"/>
                    <a:pt x="52" y="20055"/>
                  </a:cubicBezTo>
                  <a:cubicBezTo>
                    <a:pt x="52" y="20371"/>
                    <a:pt x="148" y="20672"/>
                    <a:pt x="326" y="20933"/>
                  </a:cubicBezTo>
                  <a:cubicBezTo>
                    <a:pt x="0" y="21922"/>
                    <a:pt x="779" y="22846"/>
                    <a:pt x="1705" y="22846"/>
                  </a:cubicBezTo>
                  <a:cubicBezTo>
                    <a:pt x="1909" y="22846"/>
                    <a:pt x="2120" y="22801"/>
                    <a:pt x="2329" y="22702"/>
                  </a:cubicBezTo>
                  <a:lnTo>
                    <a:pt x="2329" y="22702"/>
                  </a:lnTo>
                  <a:cubicBezTo>
                    <a:pt x="2123" y="22812"/>
                    <a:pt x="1903" y="22935"/>
                    <a:pt x="1698" y="23045"/>
                  </a:cubicBezTo>
                  <a:cubicBezTo>
                    <a:pt x="1026" y="23415"/>
                    <a:pt x="792" y="24266"/>
                    <a:pt x="1163" y="24938"/>
                  </a:cubicBezTo>
                  <a:cubicBezTo>
                    <a:pt x="1286" y="25144"/>
                    <a:pt x="1464" y="25322"/>
                    <a:pt x="1670" y="25445"/>
                  </a:cubicBezTo>
                  <a:lnTo>
                    <a:pt x="1519" y="25651"/>
                  </a:lnTo>
                  <a:cubicBezTo>
                    <a:pt x="724" y="26661"/>
                    <a:pt x="1579" y="27899"/>
                    <a:pt x="2607" y="27899"/>
                  </a:cubicBezTo>
                  <a:cubicBezTo>
                    <a:pt x="2891" y="27899"/>
                    <a:pt x="3188" y="27805"/>
                    <a:pt x="3467" y="27585"/>
                  </a:cubicBezTo>
                  <a:cubicBezTo>
                    <a:pt x="3549" y="27516"/>
                    <a:pt x="3632" y="27448"/>
                    <a:pt x="3700" y="27352"/>
                  </a:cubicBezTo>
                  <a:cubicBezTo>
                    <a:pt x="3741" y="27311"/>
                    <a:pt x="3782" y="27256"/>
                    <a:pt x="3824" y="27201"/>
                  </a:cubicBezTo>
                  <a:cubicBezTo>
                    <a:pt x="4089" y="27505"/>
                    <a:pt x="4465" y="27661"/>
                    <a:pt x="4842" y="27661"/>
                  </a:cubicBezTo>
                  <a:cubicBezTo>
                    <a:pt x="5146" y="27661"/>
                    <a:pt x="5452" y="27560"/>
                    <a:pt x="5703" y="27352"/>
                  </a:cubicBezTo>
                  <a:cubicBezTo>
                    <a:pt x="5730" y="27338"/>
                    <a:pt x="5757" y="27311"/>
                    <a:pt x="5785" y="27283"/>
                  </a:cubicBezTo>
                  <a:cubicBezTo>
                    <a:pt x="5908" y="27928"/>
                    <a:pt x="6292" y="28504"/>
                    <a:pt x="6841" y="28874"/>
                  </a:cubicBezTo>
                  <a:lnTo>
                    <a:pt x="11628" y="32111"/>
                  </a:lnTo>
                  <a:cubicBezTo>
                    <a:pt x="11655" y="32139"/>
                    <a:pt x="11696" y="32152"/>
                    <a:pt x="11724" y="32180"/>
                  </a:cubicBezTo>
                  <a:lnTo>
                    <a:pt x="11806" y="32235"/>
                  </a:lnTo>
                  <a:lnTo>
                    <a:pt x="13328" y="33263"/>
                  </a:lnTo>
                  <a:cubicBezTo>
                    <a:pt x="14025" y="33728"/>
                    <a:pt x="14825" y="33959"/>
                    <a:pt x="15623" y="33959"/>
                  </a:cubicBezTo>
                  <a:cubicBezTo>
                    <a:pt x="16521" y="33959"/>
                    <a:pt x="17415" y="33666"/>
                    <a:pt x="18156" y="33085"/>
                  </a:cubicBezTo>
                  <a:cubicBezTo>
                    <a:pt x="18472" y="32824"/>
                    <a:pt x="18760" y="32509"/>
                    <a:pt x="18993" y="32166"/>
                  </a:cubicBezTo>
                  <a:lnTo>
                    <a:pt x="22902" y="26405"/>
                  </a:lnTo>
                  <a:cubicBezTo>
                    <a:pt x="23039" y="26296"/>
                    <a:pt x="23176" y="26172"/>
                    <a:pt x="23272" y="26021"/>
                  </a:cubicBezTo>
                  <a:cubicBezTo>
                    <a:pt x="23341" y="25884"/>
                    <a:pt x="23423" y="25775"/>
                    <a:pt x="23533" y="25665"/>
                  </a:cubicBezTo>
                  <a:cubicBezTo>
                    <a:pt x="23629" y="25514"/>
                    <a:pt x="23697" y="25349"/>
                    <a:pt x="23739" y="25171"/>
                  </a:cubicBezTo>
                  <a:lnTo>
                    <a:pt x="24301" y="24334"/>
                  </a:lnTo>
                  <a:cubicBezTo>
                    <a:pt x="24479" y="24074"/>
                    <a:pt x="24603" y="23772"/>
                    <a:pt x="24671" y="23470"/>
                  </a:cubicBezTo>
                  <a:cubicBezTo>
                    <a:pt x="24987" y="23470"/>
                    <a:pt x="25302" y="23415"/>
                    <a:pt x="25590" y="23306"/>
                  </a:cubicBezTo>
                  <a:lnTo>
                    <a:pt x="26537" y="22935"/>
                  </a:lnTo>
                  <a:cubicBezTo>
                    <a:pt x="26560" y="22937"/>
                    <a:pt x="26583" y="22938"/>
                    <a:pt x="26606" y="22938"/>
                  </a:cubicBezTo>
                  <a:cubicBezTo>
                    <a:pt x="26758" y="22938"/>
                    <a:pt x="26901" y="22901"/>
                    <a:pt x="27044" y="22853"/>
                  </a:cubicBezTo>
                  <a:cubicBezTo>
                    <a:pt x="27126" y="22826"/>
                    <a:pt x="27195" y="22785"/>
                    <a:pt x="27263" y="22757"/>
                  </a:cubicBezTo>
                  <a:cubicBezTo>
                    <a:pt x="27332" y="22730"/>
                    <a:pt x="27401" y="22716"/>
                    <a:pt x="27469" y="22689"/>
                  </a:cubicBezTo>
                  <a:cubicBezTo>
                    <a:pt x="27647" y="22620"/>
                    <a:pt x="27798" y="22524"/>
                    <a:pt x="27936" y="22401"/>
                  </a:cubicBezTo>
                  <a:lnTo>
                    <a:pt x="34450" y="19904"/>
                  </a:lnTo>
                  <a:cubicBezTo>
                    <a:pt x="36549" y="19095"/>
                    <a:pt x="37591" y="16750"/>
                    <a:pt x="36796" y="14651"/>
                  </a:cubicBezTo>
                  <a:lnTo>
                    <a:pt x="36137" y="12937"/>
                  </a:lnTo>
                  <a:cubicBezTo>
                    <a:pt x="36124" y="12896"/>
                    <a:pt x="36110" y="12868"/>
                    <a:pt x="36096" y="12827"/>
                  </a:cubicBezTo>
                  <a:cubicBezTo>
                    <a:pt x="36083" y="12786"/>
                    <a:pt x="36069" y="12758"/>
                    <a:pt x="36055" y="12717"/>
                  </a:cubicBezTo>
                  <a:lnTo>
                    <a:pt x="33998" y="7327"/>
                  </a:lnTo>
                  <a:cubicBezTo>
                    <a:pt x="33765" y="6696"/>
                    <a:pt x="33285" y="6202"/>
                    <a:pt x="32681" y="5928"/>
                  </a:cubicBezTo>
                  <a:cubicBezTo>
                    <a:pt x="32640" y="5914"/>
                    <a:pt x="32585" y="5887"/>
                    <a:pt x="32544" y="5873"/>
                  </a:cubicBezTo>
                  <a:cubicBezTo>
                    <a:pt x="32654" y="5668"/>
                    <a:pt x="32695" y="5421"/>
                    <a:pt x="32681" y="5188"/>
                  </a:cubicBezTo>
                  <a:cubicBezTo>
                    <a:pt x="32654" y="4941"/>
                    <a:pt x="32571" y="4707"/>
                    <a:pt x="32434" y="4502"/>
                  </a:cubicBezTo>
                  <a:lnTo>
                    <a:pt x="32613" y="4419"/>
                  </a:lnTo>
                  <a:cubicBezTo>
                    <a:pt x="32709" y="4378"/>
                    <a:pt x="32791" y="4310"/>
                    <a:pt x="32887" y="4255"/>
                  </a:cubicBezTo>
                  <a:cubicBezTo>
                    <a:pt x="33980" y="3373"/>
                    <a:pt x="33229" y="1765"/>
                    <a:pt x="32050" y="1765"/>
                  </a:cubicBezTo>
                  <a:cubicBezTo>
                    <a:pt x="31854" y="1765"/>
                    <a:pt x="31646" y="1810"/>
                    <a:pt x="31433" y="1910"/>
                  </a:cubicBezTo>
                  <a:lnTo>
                    <a:pt x="31214" y="2019"/>
                  </a:lnTo>
                  <a:cubicBezTo>
                    <a:pt x="31131" y="1786"/>
                    <a:pt x="31008" y="1567"/>
                    <a:pt x="30816" y="1402"/>
                  </a:cubicBezTo>
                  <a:cubicBezTo>
                    <a:pt x="30554" y="1160"/>
                    <a:pt x="30217" y="1039"/>
                    <a:pt x="29881" y="1039"/>
                  </a:cubicBezTo>
                  <a:cubicBezTo>
                    <a:pt x="29514" y="1039"/>
                    <a:pt x="29147" y="1184"/>
                    <a:pt x="28882" y="1471"/>
                  </a:cubicBezTo>
                  <a:cubicBezTo>
                    <a:pt x="28676" y="1032"/>
                    <a:pt x="28251" y="730"/>
                    <a:pt x="27771" y="675"/>
                  </a:cubicBezTo>
                  <a:cubicBezTo>
                    <a:pt x="27522" y="472"/>
                    <a:pt x="27210" y="368"/>
                    <a:pt x="26895" y="368"/>
                  </a:cubicBezTo>
                  <a:cubicBezTo>
                    <a:pt x="26742" y="368"/>
                    <a:pt x="26588" y="393"/>
                    <a:pt x="26441" y="442"/>
                  </a:cubicBezTo>
                  <a:lnTo>
                    <a:pt x="26344" y="483"/>
                  </a:lnTo>
                  <a:cubicBezTo>
                    <a:pt x="26194" y="428"/>
                    <a:pt x="26015" y="401"/>
                    <a:pt x="25851" y="401"/>
                  </a:cubicBezTo>
                  <a:cubicBezTo>
                    <a:pt x="25563" y="129"/>
                    <a:pt x="25204" y="0"/>
                    <a:pt x="248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90"/>
            <p:cNvSpPr/>
            <p:nvPr/>
          </p:nvSpPr>
          <p:spPr>
            <a:xfrm rot="2700000">
              <a:off x="6702210" y="3439437"/>
              <a:ext cx="229308" cy="241652"/>
            </a:xfrm>
            <a:custGeom>
              <a:avLst/>
              <a:gdLst/>
              <a:ahLst/>
              <a:cxnLst/>
              <a:rect l="l" t="t" r="r" b="b"/>
              <a:pathLst>
                <a:path w="5350" h="5638" extrusionOk="0">
                  <a:moveTo>
                    <a:pt x="1427" y="1496"/>
                  </a:moveTo>
                  <a:cubicBezTo>
                    <a:pt x="1770" y="1674"/>
                    <a:pt x="2099" y="1866"/>
                    <a:pt x="2442" y="2031"/>
                  </a:cubicBezTo>
                  <a:lnTo>
                    <a:pt x="1921" y="2497"/>
                  </a:lnTo>
                  <a:cubicBezTo>
                    <a:pt x="1756" y="2168"/>
                    <a:pt x="1591" y="1838"/>
                    <a:pt x="1427" y="1496"/>
                  </a:cubicBezTo>
                  <a:close/>
                  <a:moveTo>
                    <a:pt x="947" y="1"/>
                  </a:moveTo>
                  <a:cubicBezTo>
                    <a:pt x="618" y="330"/>
                    <a:pt x="316" y="659"/>
                    <a:pt x="0" y="1002"/>
                  </a:cubicBezTo>
                  <a:cubicBezTo>
                    <a:pt x="631" y="2565"/>
                    <a:pt x="1317" y="4115"/>
                    <a:pt x="2017" y="5638"/>
                  </a:cubicBezTo>
                  <a:cubicBezTo>
                    <a:pt x="2359" y="5322"/>
                    <a:pt x="2716" y="5020"/>
                    <a:pt x="3059" y="4719"/>
                  </a:cubicBezTo>
                  <a:cubicBezTo>
                    <a:pt x="2894" y="4390"/>
                    <a:pt x="2716" y="4047"/>
                    <a:pt x="2552" y="3718"/>
                  </a:cubicBezTo>
                  <a:cubicBezTo>
                    <a:pt x="2908" y="3361"/>
                    <a:pt x="3265" y="3004"/>
                    <a:pt x="3621" y="2648"/>
                  </a:cubicBezTo>
                  <a:cubicBezTo>
                    <a:pt x="3937" y="2826"/>
                    <a:pt x="4252" y="2991"/>
                    <a:pt x="4568" y="3169"/>
                  </a:cubicBezTo>
                  <a:cubicBezTo>
                    <a:pt x="4828" y="2785"/>
                    <a:pt x="5089" y="2415"/>
                    <a:pt x="5349" y="2044"/>
                  </a:cubicBezTo>
                  <a:cubicBezTo>
                    <a:pt x="3896" y="1345"/>
                    <a:pt x="2428" y="659"/>
                    <a:pt x="9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90"/>
            <p:cNvSpPr/>
            <p:nvPr/>
          </p:nvSpPr>
          <p:spPr>
            <a:xfrm rot="2700000">
              <a:off x="6913736" y="3409702"/>
              <a:ext cx="234023" cy="237537"/>
            </a:xfrm>
            <a:custGeom>
              <a:avLst/>
              <a:gdLst/>
              <a:ahLst/>
              <a:cxnLst/>
              <a:rect l="l" t="t" r="r" b="b"/>
              <a:pathLst>
                <a:path w="5460" h="5542" extrusionOk="0">
                  <a:moveTo>
                    <a:pt x="4074" y="1"/>
                  </a:moveTo>
                  <a:cubicBezTo>
                    <a:pt x="3731" y="316"/>
                    <a:pt x="3402" y="632"/>
                    <a:pt x="3086" y="947"/>
                  </a:cubicBezTo>
                  <a:cubicBezTo>
                    <a:pt x="3265" y="1359"/>
                    <a:pt x="3443" y="1756"/>
                    <a:pt x="3621" y="2168"/>
                  </a:cubicBezTo>
                  <a:cubicBezTo>
                    <a:pt x="3223" y="1948"/>
                    <a:pt x="2839" y="1729"/>
                    <a:pt x="2442" y="1509"/>
                  </a:cubicBezTo>
                  <a:lnTo>
                    <a:pt x="2442" y="1496"/>
                  </a:lnTo>
                  <a:lnTo>
                    <a:pt x="1962" y="1976"/>
                  </a:lnTo>
                  <a:lnTo>
                    <a:pt x="1468" y="2456"/>
                  </a:lnTo>
                  <a:lnTo>
                    <a:pt x="1482" y="2469"/>
                  </a:lnTo>
                  <a:cubicBezTo>
                    <a:pt x="1660" y="2826"/>
                    <a:pt x="1838" y="3196"/>
                    <a:pt x="2016" y="3567"/>
                  </a:cubicBezTo>
                  <a:cubicBezTo>
                    <a:pt x="1660" y="3361"/>
                    <a:pt x="1290" y="3169"/>
                    <a:pt x="933" y="2977"/>
                  </a:cubicBezTo>
                  <a:cubicBezTo>
                    <a:pt x="617" y="3320"/>
                    <a:pt x="302" y="3635"/>
                    <a:pt x="0" y="3978"/>
                  </a:cubicBezTo>
                  <a:cubicBezTo>
                    <a:pt x="1015" y="4486"/>
                    <a:pt x="2030" y="5007"/>
                    <a:pt x="3045" y="5542"/>
                  </a:cubicBezTo>
                  <a:cubicBezTo>
                    <a:pt x="3347" y="5226"/>
                    <a:pt x="3662" y="4925"/>
                    <a:pt x="3978" y="4623"/>
                  </a:cubicBezTo>
                  <a:cubicBezTo>
                    <a:pt x="3786" y="4252"/>
                    <a:pt x="3594" y="3868"/>
                    <a:pt x="3415" y="3498"/>
                  </a:cubicBezTo>
                  <a:lnTo>
                    <a:pt x="3415" y="3498"/>
                  </a:lnTo>
                  <a:cubicBezTo>
                    <a:pt x="3786" y="3704"/>
                    <a:pt x="4142" y="3896"/>
                    <a:pt x="4513" y="4102"/>
                  </a:cubicBezTo>
                  <a:cubicBezTo>
                    <a:pt x="4828" y="3814"/>
                    <a:pt x="5144" y="3512"/>
                    <a:pt x="5459" y="3224"/>
                  </a:cubicBezTo>
                  <a:cubicBezTo>
                    <a:pt x="4979" y="2154"/>
                    <a:pt x="4513" y="1084"/>
                    <a:pt x="40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90"/>
            <p:cNvSpPr/>
            <p:nvPr/>
          </p:nvSpPr>
          <p:spPr>
            <a:xfrm rot="2700000">
              <a:off x="7149132" y="3483748"/>
              <a:ext cx="161116" cy="150486"/>
            </a:xfrm>
            <a:custGeom>
              <a:avLst/>
              <a:gdLst/>
              <a:ahLst/>
              <a:cxnLst/>
              <a:rect l="l" t="t" r="r" b="b"/>
              <a:pathLst>
                <a:path w="3759" h="3511" extrusionOk="0">
                  <a:moveTo>
                    <a:pt x="1755" y="936"/>
                  </a:moveTo>
                  <a:cubicBezTo>
                    <a:pt x="1846" y="936"/>
                    <a:pt x="1931" y="956"/>
                    <a:pt x="2016" y="1009"/>
                  </a:cubicBezTo>
                  <a:cubicBezTo>
                    <a:pt x="1715" y="1297"/>
                    <a:pt x="1440" y="1585"/>
                    <a:pt x="1152" y="1873"/>
                  </a:cubicBezTo>
                  <a:cubicBezTo>
                    <a:pt x="1097" y="1750"/>
                    <a:pt x="1084" y="1599"/>
                    <a:pt x="1097" y="1462"/>
                  </a:cubicBezTo>
                  <a:cubicBezTo>
                    <a:pt x="1139" y="1325"/>
                    <a:pt x="1221" y="1188"/>
                    <a:pt x="1331" y="1105"/>
                  </a:cubicBezTo>
                  <a:cubicBezTo>
                    <a:pt x="1427" y="1023"/>
                    <a:pt x="1550" y="954"/>
                    <a:pt x="1673" y="941"/>
                  </a:cubicBezTo>
                  <a:cubicBezTo>
                    <a:pt x="1701" y="938"/>
                    <a:pt x="1728" y="936"/>
                    <a:pt x="1755" y="936"/>
                  </a:cubicBezTo>
                  <a:close/>
                  <a:moveTo>
                    <a:pt x="1923" y="1"/>
                  </a:moveTo>
                  <a:cubicBezTo>
                    <a:pt x="1844" y="1"/>
                    <a:pt x="1765" y="8"/>
                    <a:pt x="1687" y="22"/>
                  </a:cubicBezTo>
                  <a:cubicBezTo>
                    <a:pt x="1358" y="77"/>
                    <a:pt x="1056" y="228"/>
                    <a:pt x="796" y="447"/>
                  </a:cubicBezTo>
                  <a:cubicBezTo>
                    <a:pt x="549" y="666"/>
                    <a:pt x="357" y="927"/>
                    <a:pt x="233" y="1229"/>
                  </a:cubicBezTo>
                  <a:cubicBezTo>
                    <a:pt x="0" y="1791"/>
                    <a:pt x="110" y="2449"/>
                    <a:pt x="535" y="2888"/>
                  </a:cubicBezTo>
                  <a:cubicBezTo>
                    <a:pt x="754" y="3135"/>
                    <a:pt x="1029" y="3314"/>
                    <a:pt x="1331" y="3423"/>
                  </a:cubicBezTo>
                  <a:cubicBezTo>
                    <a:pt x="1516" y="3482"/>
                    <a:pt x="1707" y="3510"/>
                    <a:pt x="1899" y="3510"/>
                  </a:cubicBezTo>
                  <a:cubicBezTo>
                    <a:pt x="2020" y="3510"/>
                    <a:pt x="2142" y="3499"/>
                    <a:pt x="2263" y="3478"/>
                  </a:cubicBezTo>
                  <a:cubicBezTo>
                    <a:pt x="2565" y="3423"/>
                    <a:pt x="2853" y="3286"/>
                    <a:pt x="3100" y="3080"/>
                  </a:cubicBezTo>
                  <a:cubicBezTo>
                    <a:pt x="3278" y="2929"/>
                    <a:pt x="3429" y="2737"/>
                    <a:pt x="3539" y="2532"/>
                  </a:cubicBezTo>
                  <a:cubicBezTo>
                    <a:pt x="3648" y="2326"/>
                    <a:pt x="3703" y="2107"/>
                    <a:pt x="3731" y="1873"/>
                  </a:cubicBezTo>
                  <a:cubicBezTo>
                    <a:pt x="3758" y="1654"/>
                    <a:pt x="3717" y="1435"/>
                    <a:pt x="3635" y="1242"/>
                  </a:cubicBezTo>
                  <a:cubicBezTo>
                    <a:pt x="3333" y="1380"/>
                    <a:pt x="3018" y="1531"/>
                    <a:pt x="2716" y="1681"/>
                  </a:cubicBezTo>
                  <a:cubicBezTo>
                    <a:pt x="2743" y="1791"/>
                    <a:pt x="2730" y="1901"/>
                    <a:pt x="2688" y="1997"/>
                  </a:cubicBezTo>
                  <a:cubicBezTo>
                    <a:pt x="2634" y="2120"/>
                    <a:pt x="2551" y="2230"/>
                    <a:pt x="2442" y="2312"/>
                  </a:cubicBezTo>
                  <a:cubicBezTo>
                    <a:pt x="2332" y="2408"/>
                    <a:pt x="2208" y="2463"/>
                    <a:pt x="2071" y="2477"/>
                  </a:cubicBezTo>
                  <a:cubicBezTo>
                    <a:pt x="2034" y="2484"/>
                    <a:pt x="1998" y="2488"/>
                    <a:pt x="1961" y="2488"/>
                  </a:cubicBezTo>
                  <a:cubicBezTo>
                    <a:pt x="1862" y="2488"/>
                    <a:pt x="1764" y="2462"/>
                    <a:pt x="1673" y="2422"/>
                  </a:cubicBezTo>
                  <a:cubicBezTo>
                    <a:pt x="2222" y="1873"/>
                    <a:pt x="2771" y="1338"/>
                    <a:pt x="3333" y="804"/>
                  </a:cubicBezTo>
                  <a:cubicBezTo>
                    <a:pt x="3141" y="529"/>
                    <a:pt x="2880" y="310"/>
                    <a:pt x="2579" y="159"/>
                  </a:cubicBezTo>
                  <a:cubicBezTo>
                    <a:pt x="2375" y="57"/>
                    <a:pt x="2149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90"/>
            <p:cNvSpPr/>
            <p:nvPr/>
          </p:nvSpPr>
          <p:spPr>
            <a:xfrm rot="2700000">
              <a:off x="7301975" y="3494771"/>
              <a:ext cx="142899" cy="162659"/>
            </a:xfrm>
            <a:custGeom>
              <a:avLst/>
              <a:gdLst/>
              <a:ahLst/>
              <a:cxnLst/>
              <a:rect l="l" t="t" r="r" b="b"/>
              <a:pathLst>
                <a:path w="3334" h="3795" extrusionOk="0">
                  <a:moveTo>
                    <a:pt x="2005" y="1"/>
                  </a:moveTo>
                  <a:cubicBezTo>
                    <a:pt x="1790" y="1"/>
                    <a:pt x="1576" y="41"/>
                    <a:pt x="1372" y="113"/>
                  </a:cubicBezTo>
                  <a:cubicBezTo>
                    <a:pt x="1112" y="209"/>
                    <a:pt x="878" y="333"/>
                    <a:pt x="659" y="497"/>
                  </a:cubicBezTo>
                  <a:cubicBezTo>
                    <a:pt x="453" y="662"/>
                    <a:pt x="289" y="854"/>
                    <a:pt x="165" y="1073"/>
                  </a:cubicBezTo>
                  <a:cubicBezTo>
                    <a:pt x="56" y="1279"/>
                    <a:pt x="1" y="1512"/>
                    <a:pt x="1" y="1745"/>
                  </a:cubicBezTo>
                  <a:cubicBezTo>
                    <a:pt x="1" y="1951"/>
                    <a:pt x="69" y="2143"/>
                    <a:pt x="193" y="2308"/>
                  </a:cubicBezTo>
                  <a:cubicBezTo>
                    <a:pt x="339" y="2478"/>
                    <a:pt x="550" y="2573"/>
                    <a:pt x="768" y="2573"/>
                  </a:cubicBezTo>
                  <a:cubicBezTo>
                    <a:pt x="795" y="2573"/>
                    <a:pt x="823" y="2571"/>
                    <a:pt x="851" y="2568"/>
                  </a:cubicBezTo>
                  <a:cubicBezTo>
                    <a:pt x="1208" y="2513"/>
                    <a:pt x="1537" y="2390"/>
                    <a:pt x="1825" y="2184"/>
                  </a:cubicBezTo>
                  <a:cubicBezTo>
                    <a:pt x="1921" y="2129"/>
                    <a:pt x="2017" y="2075"/>
                    <a:pt x="2113" y="2020"/>
                  </a:cubicBezTo>
                  <a:cubicBezTo>
                    <a:pt x="2123" y="2016"/>
                    <a:pt x="2134" y="2015"/>
                    <a:pt x="2146" y="2015"/>
                  </a:cubicBezTo>
                  <a:cubicBezTo>
                    <a:pt x="2180" y="2015"/>
                    <a:pt x="2216" y="2030"/>
                    <a:pt x="2236" y="2061"/>
                  </a:cubicBezTo>
                  <a:cubicBezTo>
                    <a:pt x="2277" y="2116"/>
                    <a:pt x="2291" y="2184"/>
                    <a:pt x="2264" y="2253"/>
                  </a:cubicBezTo>
                  <a:cubicBezTo>
                    <a:pt x="2223" y="2335"/>
                    <a:pt x="2168" y="2417"/>
                    <a:pt x="2085" y="2472"/>
                  </a:cubicBezTo>
                  <a:cubicBezTo>
                    <a:pt x="1962" y="2568"/>
                    <a:pt x="1811" y="2637"/>
                    <a:pt x="1660" y="2692"/>
                  </a:cubicBezTo>
                  <a:cubicBezTo>
                    <a:pt x="1509" y="2760"/>
                    <a:pt x="1359" y="2788"/>
                    <a:pt x="1194" y="2801"/>
                  </a:cubicBezTo>
                  <a:cubicBezTo>
                    <a:pt x="1180" y="3131"/>
                    <a:pt x="1180" y="3460"/>
                    <a:pt x="1180" y="3775"/>
                  </a:cubicBezTo>
                  <a:cubicBezTo>
                    <a:pt x="1257" y="3788"/>
                    <a:pt x="1333" y="3794"/>
                    <a:pt x="1410" y="3794"/>
                  </a:cubicBezTo>
                  <a:cubicBezTo>
                    <a:pt x="1580" y="3794"/>
                    <a:pt x="1750" y="3763"/>
                    <a:pt x="1921" y="3707"/>
                  </a:cubicBezTo>
                  <a:cubicBezTo>
                    <a:pt x="2181" y="3624"/>
                    <a:pt x="2428" y="3501"/>
                    <a:pt x="2648" y="3323"/>
                  </a:cubicBezTo>
                  <a:cubicBezTo>
                    <a:pt x="2867" y="3158"/>
                    <a:pt x="3046" y="2952"/>
                    <a:pt x="3169" y="2719"/>
                  </a:cubicBezTo>
                  <a:cubicBezTo>
                    <a:pt x="3279" y="2513"/>
                    <a:pt x="3334" y="2280"/>
                    <a:pt x="3334" y="2047"/>
                  </a:cubicBezTo>
                  <a:cubicBezTo>
                    <a:pt x="3334" y="1828"/>
                    <a:pt x="3265" y="1622"/>
                    <a:pt x="3142" y="1457"/>
                  </a:cubicBezTo>
                  <a:cubicBezTo>
                    <a:pt x="2991" y="1244"/>
                    <a:pt x="2748" y="1111"/>
                    <a:pt x="2488" y="1111"/>
                  </a:cubicBezTo>
                  <a:cubicBezTo>
                    <a:pt x="2463" y="1111"/>
                    <a:pt x="2439" y="1112"/>
                    <a:pt x="2415" y="1114"/>
                  </a:cubicBezTo>
                  <a:cubicBezTo>
                    <a:pt x="2085" y="1142"/>
                    <a:pt x="1756" y="1265"/>
                    <a:pt x="1482" y="1457"/>
                  </a:cubicBezTo>
                  <a:cubicBezTo>
                    <a:pt x="1386" y="1526"/>
                    <a:pt x="1276" y="1594"/>
                    <a:pt x="1167" y="1649"/>
                  </a:cubicBezTo>
                  <a:cubicBezTo>
                    <a:pt x="1156" y="1653"/>
                    <a:pt x="1145" y="1654"/>
                    <a:pt x="1134" y="1654"/>
                  </a:cubicBezTo>
                  <a:cubicBezTo>
                    <a:pt x="1099" y="1654"/>
                    <a:pt x="1060" y="1639"/>
                    <a:pt x="1029" y="1608"/>
                  </a:cubicBezTo>
                  <a:cubicBezTo>
                    <a:pt x="947" y="1512"/>
                    <a:pt x="1016" y="1375"/>
                    <a:pt x="1235" y="1197"/>
                  </a:cubicBezTo>
                  <a:cubicBezTo>
                    <a:pt x="1359" y="1101"/>
                    <a:pt x="1509" y="1018"/>
                    <a:pt x="1660" y="964"/>
                  </a:cubicBezTo>
                  <a:cubicBezTo>
                    <a:pt x="1811" y="922"/>
                    <a:pt x="1976" y="895"/>
                    <a:pt x="2140" y="881"/>
                  </a:cubicBezTo>
                  <a:cubicBezTo>
                    <a:pt x="2127" y="593"/>
                    <a:pt x="2113" y="291"/>
                    <a:pt x="2099" y="3"/>
                  </a:cubicBezTo>
                  <a:cubicBezTo>
                    <a:pt x="2068" y="2"/>
                    <a:pt x="2036" y="1"/>
                    <a:pt x="2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90"/>
            <p:cNvSpPr/>
            <p:nvPr/>
          </p:nvSpPr>
          <p:spPr>
            <a:xfrm rot="2700000">
              <a:off x="7442964" y="3517318"/>
              <a:ext cx="157001" cy="154086"/>
            </a:xfrm>
            <a:custGeom>
              <a:avLst/>
              <a:gdLst/>
              <a:ahLst/>
              <a:cxnLst/>
              <a:rect l="l" t="t" r="r" b="b"/>
              <a:pathLst>
                <a:path w="3663" h="3595" extrusionOk="0">
                  <a:moveTo>
                    <a:pt x="1860" y="1258"/>
                  </a:moveTo>
                  <a:cubicBezTo>
                    <a:pt x="2036" y="1258"/>
                    <a:pt x="2212" y="1340"/>
                    <a:pt x="2318" y="1496"/>
                  </a:cubicBezTo>
                  <a:cubicBezTo>
                    <a:pt x="2414" y="1619"/>
                    <a:pt x="2455" y="1770"/>
                    <a:pt x="2428" y="1921"/>
                  </a:cubicBezTo>
                  <a:lnTo>
                    <a:pt x="2428" y="1935"/>
                  </a:lnTo>
                  <a:cubicBezTo>
                    <a:pt x="2400" y="2072"/>
                    <a:pt x="2318" y="2209"/>
                    <a:pt x="2181" y="2291"/>
                  </a:cubicBezTo>
                  <a:cubicBezTo>
                    <a:pt x="2083" y="2368"/>
                    <a:pt x="1967" y="2409"/>
                    <a:pt x="1848" y="2409"/>
                  </a:cubicBezTo>
                  <a:cubicBezTo>
                    <a:pt x="1817" y="2409"/>
                    <a:pt x="1787" y="2407"/>
                    <a:pt x="1756" y="2401"/>
                  </a:cubicBezTo>
                  <a:cubicBezTo>
                    <a:pt x="1591" y="2387"/>
                    <a:pt x="1454" y="2305"/>
                    <a:pt x="1372" y="2182"/>
                  </a:cubicBezTo>
                  <a:cubicBezTo>
                    <a:pt x="1276" y="2058"/>
                    <a:pt x="1235" y="1907"/>
                    <a:pt x="1262" y="1756"/>
                  </a:cubicBezTo>
                  <a:cubicBezTo>
                    <a:pt x="1289" y="1592"/>
                    <a:pt x="1385" y="1455"/>
                    <a:pt x="1523" y="1372"/>
                  </a:cubicBezTo>
                  <a:cubicBezTo>
                    <a:pt x="1622" y="1295"/>
                    <a:pt x="1741" y="1258"/>
                    <a:pt x="1860" y="1258"/>
                  </a:cubicBezTo>
                  <a:close/>
                  <a:moveTo>
                    <a:pt x="1986" y="0"/>
                  </a:moveTo>
                  <a:cubicBezTo>
                    <a:pt x="1914" y="0"/>
                    <a:pt x="1842" y="5"/>
                    <a:pt x="1770" y="15"/>
                  </a:cubicBezTo>
                  <a:cubicBezTo>
                    <a:pt x="1440" y="56"/>
                    <a:pt x="1139" y="193"/>
                    <a:pt x="864" y="385"/>
                  </a:cubicBezTo>
                  <a:cubicBezTo>
                    <a:pt x="590" y="577"/>
                    <a:pt x="357" y="837"/>
                    <a:pt x="206" y="1153"/>
                  </a:cubicBezTo>
                  <a:cubicBezTo>
                    <a:pt x="55" y="1427"/>
                    <a:pt x="0" y="1743"/>
                    <a:pt x="14" y="2058"/>
                  </a:cubicBezTo>
                  <a:cubicBezTo>
                    <a:pt x="28" y="2360"/>
                    <a:pt x="137" y="2634"/>
                    <a:pt x="316" y="2881"/>
                  </a:cubicBezTo>
                  <a:cubicBezTo>
                    <a:pt x="508" y="3128"/>
                    <a:pt x="768" y="3334"/>
                    <a:pt x="1070" y="3457"/>
                  </a:cubicBezTo>
                  <a:cubicBezTo>
                    <a:pt x="1304" y="3542"/>
                    <a:pt x="1554" y="3594"/>
                    <a:pt x="1802" y="3594"/>
                  </a:cubicBezTo>
                  <a:cubicBezTo>
                    <a:pt x="1874" y="3594"/>
                    <a:pt x="1945" y="3590"/>
                    <a:pt x="2016" y="3581"/>
                  </a:cubicBezTo>
                  <a:cubicBezTo>
                    <a:pt x="2332" y="3553"/>
                    <a:pt x="2634" y="3443"/>
                    <a:pt x="2894" y="3251"/>
                  </a:cubicBezTo>
                  <a:cubicBezTo>
                    <a:pt x="3155" y="3073"/>
                    <a:pt x="3361" y="2826"/>
                    <a:pt x="3484" y="2538"/>
                  </a:cubicBezTo>
                  <a:cubicBezTo>
                    <a:pt x="3607" y="2250"/>
                    <a:pt x="3662" y="1921"/>
                    <a:pt x="3649" y="1606"/>
                  </a:cubicBezTo>
                  <a:cubicBezTo>
                    <a:pt x="3621" y="1290"/>
                    <a:pt x="3511" y="988"/>
                    <a:pt x="3333" y="728"/>
                  </a:cubicBezTo>
                  <a:cubicBezTo>
                    <a:pt x="3030" y="268"/>
                    <a:pt x="2525" y="0"/>
                    <a:pt x="19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90"/>
            <p:cNvSpPr/>
            <p:nvPr/>
          </p:nvSpPr>
          <p:spPr>
            <a:xfrm rot="2700000">
              <a:off x="7583432" y="3525391"/>
              <a:ext cx="262825" cy="228408"/>
            </a:xfrm>
            <a:custGeom>
              <a:avLst/>
              <a:gdLst/>
              <a:ahLst/>
              <a:cxnLst/>
              <a:rect l="l" t="t" r="r" b="b"/>
              <a:pathLst>
                <a:path w="6132" h="5329" extrusionOk="0">
                  <a:moveTo>
                    <a:pt x="4172" y="1"/>
                  </a:moveTo>
                  <a:cubicBezTo>
                    <a:pt x="3900" y="1"/>
                    <a:pt x="3625" y="73"/>
                    <a:pt x="3402" y="226"/>
                  </a:cubicBezTo>
                  <a:cubicBezTo>
                    <a:pt x="3210" y="349"/>
                    <a:pt x="3045" y="500"/>
                    <a:pt x="2922" y="665"/>
                  </a:cubicBezTo>
                  <a:cubicBezTo>
                    <a:pt x="2798" y="816"/>
                    <a:pt x="2716" y="994"/>
                    <a:pt x="2688" y="1186"/>
                  </a:cubicBezTo>
                  <a:cubicBezTo>
                    <a:pt x="2596" y="1158"/>
                    <a:pt x="2502" y="1144"/>
                    <a:pt x="2405" y="1144"/>
                  </a:cubicBezTo>
                  <a:cubicBezTo>
                    <a:pt x="2171" y="1144"/>
                    <a:pt x="1922" y="1227"/>
                    <a:pt x="1660" y="1392"/>
                  </a:cubicBezTo>
                  <a:cubicBezTo>
                    <a:pt x="1509" y="1488"/>
                    <a:pt x="1385" y="1597"/>
                    <a:pt x="1276" y="1721"/>
                  </a:cubicBezTo>
                  <a:cubicBezTo>
                    <a:pt x="1180" y="1831"/>
                    <a:pt x="1097" y="1968"/>
                    <a:pt x="1043" y="2105"/>
                  </a:cubicBezTo>
                  <a:lnTo>
                    <a:pt x="933" y="1968"/>
                  </a:lnTo>
                  <a:cubicBezTo>
                    <a:pt x="617" y="2187"/>
                    <a:pt x="302" y="2420"/>
                    <a:pt x="0" y="2640"/>
                  </a:cubicBezTo>
                  <a:lnTo>
                    <a:pt x="1824" y="5328"/>
                  </a:lnTo>
                  <a:cubicBezTo>
                    <a:pt x="2154" y="5109"/>
                    <a:pt x="2496" y="4875"/>
                    <a:pt x="2839" y="4656"/>
                  </a:cubicBezTo>
                  <a:cubicBezTo>
                    <a:pt x="2496" y="4176"/>
                    <a:pt x="2167" y="3696"/>
                    <a:pt x="1824" y="3216"/>
                  </a:cubicBezTo>
                  <a:cubicBezTo>
                    <a:pt x="1742" y="3092"/>
                    <a:pt x="1701" y="2955"/>
                    <a:pt x="1687" y="2818"/>
                  </a:cubicBezTo>
                  <a:cubicBezTo>
                    <a:pt x="1699" y="2621"/>
                    <a:pt x="1867" y="2473"/>
                    <a:pt x="2059" y="2473"/>
                  </a:cubicBezTo>
                  <a:cubicBezTo>
                    <a:pt x="2095" y="2473"/>
                    <a:pt x="2131" y="2478"/>
                    <a:pt x="2167" y="2489"/>
                  </a:cubicBezTo>
                  <a:cubicBezTo>
                    <a:pt x="2291" y="2530"/>
                    <a:pt x="2387" y="2626"/>
                    <a:pt x="2455" y="2736"/>
                  </a:cubicBezTo>
                  <a:lnTo>
                    <a:pt x="3443" y="4258"/>
                  </a:lnTo>
                  <a:cubicBezTo>
                    <a:pt x="3772" y="4039"/>
                    <a:pt x="4115" y="3819"/>
                    <a:pt x="4458" y="3600"/>
                  </a:cubicBezTo>
                  <a:lnTo>
                    <a:pt x="3456" y="1968"/>
                  </a:lnTo>
                  <a:cubicBezTo>
                    <a:pt x="3402" y="1858"/>
                    <a:pt x="3388" y="1735"/>
                    <a:pt x="3402" y="1625"/>
                  </a:cubicBezTo>
                  <a:cubicBezTo>
                    <a:pt x="3415" y="1515"/>
                    <a:pt x="3484" y="1433"/>
                    <a:pt x="3566" y="1378"/>
                  </a:cubicBezTo>
                  <a:cubicBezTo>
                    <a:pt x="3626" y="1335"/>
                    <a:pt x="3692" y="1314"/>
                    <a:pt x="3759" y="1314"/>
                  </a:cubicBezTo>
                  <a:cubicBezTo>
                    <a:pt x="3799" y="1314"/>
                    <a:pt x="3841" y="1321"/>
                    <a:pt x="3882" y="1337"/>
                  </a:cubicBezTo>
                  <a:cubicBezTo>
                    <a:pt x="3991" y="1392"/>
                    <a:pt x="4101" y="1474"/>
                    <a:pt x="4156" y="1597"/>
                  </a:cubicBezTo>
                  <a:lnTo>
                    <a:pt x="5144" y="3202"/>
                  </a:lnTo>
                  <a:cubicBezTo>
                    <a:pt x="5473" y="2955"/>
                    <a:pt x="5802" y="2722"/>
                    <a:pt x="6131" y="2503"/>
                  </a:cubicBezTo>
                  <a:cubicBezTo>
                    <a:pt x="5761" y="1844"/>
                    <a:pt x="5377" y="1200"/>
                    <a:pt x="5006" y="541"/>
                  </a:cubicBezTo>
                  <a:cubicBezTo>
                    <a:pt x="4869" y="267"/>
                    <a:pt x="4609" y="75"/>
                    <a:pt x="4307" y="6"/>
                  </a:cubicBezTo>
                  <a:cubicBezTo>
                    <a:pt x="4262" y="3"/>
                    <a:pt x="4217" y="1"/>
                    <a:pt x="4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90"/>
            <p:cNvSpPr/>
            <p:nvPr/>
          </p:nvSpPr>
          <p:spPr>
            <a:xfrm rot="2700000">
              <a:off x="7837759" y="3609047"/>
              <a:ext cx="157601" cy="150657"/>
            </a:xfrm>
            <a:custGeom>
              <a:avLst/>
              <a:gdLst/>
              <a:ahLst/>
              <a:cxnLst/>
              <a:rect l="l" t="t" r="r" b="b"/>
              <a:pathLst>
                <a:path w="3677" h="3515" extrusionOk="0">
                  <a:moveTo>
                    <a:pt x="1756" y="893"/>
                  </a:moveTo>
                  <a:cubicBezTo>
                    <a:pt x="1879" y="893"/>
                    <a:pt x="1989" y="948"/>
                    <a:pt x="2071" y="1030"/>
                  </a:cubicBezTo>
                  <a:cubicBezTo>
                    <a:pt x="1729" y="1263"/>
                    <a:pt x="1399" y="1483"/>
                    <a:pt x="1056" y="1716"/>
                  </a:cubicBezTo>
                  <a:cubicBezTo>
                    <a:pt x="1029" y="1579"/>
                    <a:pt x="1043" y="1428"/>
                    <a:pt x="1098" y="1304"/>
                  </a:cubicBezTo>
                  <a:cubicBezTo>
                    <a:pt x="1152" y="1167"/>
                    <a:pt x="1248" y="1057"/>
                    <a:pt x="1386" y="989"/>
                  </a:cubicBezTo>
                  <a:cubicBezTo>
                    <a:pt x="1495" y="920"/>
                    <a:pt x="1633" y="893"/>
                    <a:pt x="1756" y="893"/>
                  </a:cubicBezTo>
                  <a:close/>
                  <a:moveTo>
                    <a:pt x="1897" y="0"/>
                  </a:moveTo>
                  <a:cubicBezTo>
                    <a:pt x="1577" y="0"/>
                    <a:pt x="1271" y="94"/>
                    <a:pt x="988" y="248"/>
                  </a:cubicBezTo>
                  <a:cubicBezTo>
                    <a:pt x="700" y="413"/>
                    <a:pt x="467" y="632"/>
                    <a:pt x="275" y="893"/>
                  </a:cubicBezTo>
                  <a:cubicBezTo>
                    <a:pt x="110" y="1140"/>
                    <a:pt x="14" y="1428"/>
                    <a:pt x="14" y="1730"/>
                  </a:cubicBezTo>
                  <a:cubicBezTo>
                    <a:pt x="0" y="2031"/>
                    <a:pt x="83" y="2333"/>
                    <a:pt x="247" y="2594"/>
                  </a:cubicBezTo>
                  <a:cubicBezTo>
                    <a:pt x="398" y="2882"/>
                    <a:pt x="631" y="3101"/>
                    <a:pt x="919" y="3266"/>
                  </a:cubicBezTo>
                  <a:cubicBezTo>
                    <a:pt x="1194" y="3417"/>
                    <a:pt x="1495" y="3513"/>
                    <a:pt x="1811" y="3513"/>
                  </a:cubicBezTo>
                  <a:cubicBezTo>
                    <a:pt x="1834" y="3514"/>
                    <a:pt x="1856" y="3514"/>
                    <a:pt x="1879" y="3514"/>
                  </a:cubicBezTo>
                  <a:cubicBezTo>
                    <a:pt x="2172" y="3514"/>
                    <a:pt x="2462" y="3433"/>
                    <a:pt x="2716" y="3293"/>
                  </a:cubicBezTo>
                  <a:cubicBezTo>
                    <a:pt x="2922" y="3170"/>
                    <a:pt x="3114" y="3019"/>
                    <a:pt x="3265" y="2827"/>
                  </a:cubicBezTo>
                  <a:cubicBezTo>
                    <a:pt x="3416" y="2662"/>
                    <a:pt x="3525" y="2456"/>
                    <a:pt x="3594" y="2237"/>
                  </a:cubicBezTo>
                  <a:cubicBezTo>
                    <a:pt x="3662" y="2018"/>
                    <a:pt x="3676" y="1798"/>
                    <a:pt x="3635" y="1592"/>
                  </a:cubicBezTo>
                  <a:lnTo>
                    <a:pt x="3635" y="1592"/>
                  </a:lnTo>
                  <a:cubicBezTo>
                    <a:pt x="3306" y="1675"/>
                    <a:pt x="2963" y="1757"/>
                    <a:pt x="2634" y="1839"/>
                  </a:cubicBezTo>
                  <a:cubicBezTo>
                    <a:pt x="2634" y="1949"/>
                    <a:pt x="2606" y="2059"/>
                    <a:pt x="2538" y="2141"/>
                  </a:cubicBezTo>
                  <a:cubicBezTo>
                    <a:pt x="2469" y="2251"/>
                    <a:pt x="2359" y="2347"/>
                    <a:pt x="2236" y="2402"/>
                  </a:cubicBezTo>
                  <a:cubicBezTo>
                    <a:pt x="2133" y="2459"/>
                    <a:pt x="2021" y="2487"/>
                    <a:pt x="1907" y="2487"/>
                  </a:cubicBezTo>
                  <a:cubicBezTo>
                    <a:pt x="1884" y="2487"/>
                    <a:pt x="1861" y="2486"/>
                    <a:pt x="1838" y="2484"/>
                  </a:cubicBezTo>
                  <a:cubicBezTo>
                    <a:pt x="1701" y="2484"/>
                    <a:pt x="1564" y="2429"/>
                    <a:pt x="1454" y="2347"/>
                  </a:cubicBezTo>
                  <a:cubicBezTo>
                    <a:pt x="2099" y="1922"/>
                    <a:pt x="2757" y="1510"/>
                    <a:pt x="3429" y="1099"/>
                  </a:cubicBezTo>
                  <a:cubicBezTo>
                    <a:pt x="3278" y="783"/>
                    <a:pt x="3073" y="509"/>
                    <a:pt x="2812" y="303"/>
                  </a:cubicBezTo>
                  <a:cubicBezTo>
                    <a:pt x="2565" y="111"/>
                    <a:pt x="2263" y="15"/>
                    <a:pt x="1962" y="1"/>
                  </a:cubicBezTo>
                  <a:cubicBezTo>
                    <a:pt x="1940" y="1"/>
                    <a:pt x="1918" y="0"/>
                    <a:pt x="1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90"/>
            <p:cNvSpPr/>
            <p:nvPr/>
          </p:nvSpPr>
          <p:spPr>
            <a:xfrm rot="2700000">
              <a:off x="8039372" y="3721498"/>
              <a:ext cx="102310" cy="50019"/>
            </a:xfrm>
            <a:custGeom>
              <a:avLst/>
              <a:gdLst/>
              <a:ahLst/>
              <a:cxnLst/>
              <a:rect l="l" t="t" r="r" b="b"/>
              <a:pathLst>
                <a:path w="2387" h="1167" fill="none" extrusionOk="0">
                  <a:moveTo>
                    <a:pt x="0" y="1166"/>
                  </a:moveTo>
                  <a:cubicBezTo>
                    <a:pt x="796" y="755"/>
                    <a:pt x="1591" y="371"/>
                    <a:pt x="2387" y="0"/>
                  </a:cubicBezTo>
                </a:path>
              </a:pathLst>
            </a:custGeom>
            <a:noFill/>
            <a:ln w="51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90"/>
            <p:cNvSpPr/>
            <p:nvPr/>
          </p:nvSpPr>
          <p:spPr>
            <a:xfrm rot="2700000">
              <a:off x="8054569" y="3657457"/>
              <a:ext cx="38275" cy="42990"/>
            </a:xfrm>
            <a:custGeom>
              <a:avLst/>
              <a:gdLst/>
              <a:ahLst/>
              <a:cxnLst/>
              <a:rect l="l" t="t" r="r" b="b"/>
              <a:pathLst>
                <a:path w="893" h="1003" fill="none" extrusionOk="0">
                  <a:moveTo>
                    <a:pt x="1" y="1002"/>
                  </a:moveTo>
                  <a:cubicBezTo>
                    <a:pt x="289" y="659"/>
                    <a:pt x="590" y="330"/>
                    <a:pt x="892" y="1"/>
                  </a:cubicBezTo>
                </a:path>
              </a:pathLst>
            </a:custGeom>
            <a:noFill/>
            <a:ln w="51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90"/>
            <p:cNvSpPr/>
            <p:nvPr/>
          </p:nvSpPr>
          <p:spPr>
            <a:xfrm rot="2700000">
              <a:off x="8008739" y="3787027"/>
              <a:ext cx="55891" cy="4158"/>
            </a:xfrm>
            <a:custGeom>
              <a:avLst/>
              <a:gdLst/>
              <a:ahLst/>
              <a:cxnLst/>
              <a:rect l="l" t="t" r="r" b="b"/>
              <a:pathLst>
                <a:path w="1304" h="97" fill="none" extrusionOk="0">
                  <a:moveTo>
                    <a:pt x="1304" y="0"/>
                  </a:moveTo>
                  <a:cubicBezTo>
                    <a:pt x="865" y="28"/>
                    <a:pt x="440" y="55"/>
                    <a:pt x="1" y="96"/>
                  </a:cubicBezTo>
                </a:path>
              </a:pathLst>
            </a:custGeom>
            <a:noFill/>
            <a:ln w="51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90"/>
            <p:cNvSpPr/>
            <p:nvPr/>
          </p:nvSpPr>
          <p:spPr>
            <a:xfrm rot="2700000">
              <a:off x="6566272" y="3531309"/>
              <a:ext cx="71750" cy="88251"/>
            </a:xfrm>
            <a:custGeom>
              <a:avLst/>
              <a:gdLst/>
              <a:ahLst/>
              <a:cxnLst/>
              <a:rect l="l" t="t" r="r" b="b"/>
              <a:pathLst>
                <a:path w="1674" h="2059" fill="none" extrusionOk="0">
                  <a:moveTo>
                    <a:pt x="1674" y="1"/>
                  </a:moveTo>
                  <a:cubicBezTo>
                    <a:pt x="1098" y="673"/>
                    <a:pt x="535" y="1359"/>
                    <a:pt x="1" y="2058"/>
                  </a:cubicBezTo>
                </a:path>
              </a:pathLst>
            </a:custGeom>
            <a:noFill/>
            <a:ln w="51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90"/>
            <p:cNvSpPr/>
            <p:nvPr/>
          </p:nvSpPr>
          <p:spPr>
            <a:xfrm rot="2700000">
              <a:off x="6636737" y="3602598"/>
              <a:ext cx="16502" cy="52934"/>
            </a:xfrm>
            <a:custGeom>
              <a:avLst/>
              <a:gdLst/>
              <a:ahLst/>
              <a:cxnLst/>
              <a:rect l="l" t="t" r="r" b="b"/>
              <a:pathLst>
                <a:path w="385" h="1235" fill="none" extrusionOk="0">
                  <a:moveTo>
                    <a:pt x="0" y="1235"/>
                  </a:moveTo>
                  <a:cubicBezTo>
                    <a:pt x="124" y="824"/>
                    <a:pt x="261" y="412"/>
                    <a:pt x="384" y="1"/>
                  </a:cubicBezTo>
                </a:path>
              </a:pathLst>
            </a:custGeom>
            <a:noFill/>
            <a:ln w="51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90"/>
            <p:cNvSpPr/>
            <p:nvPr/>
          </p:nvSpPr>
          <p:spPr>
            <a:xfrm rot="2700000">
              <a:off x="6582140" y="3663997"/>
              <a:ext cx="715912" cy="568469"/>
            </a:xfrm>
            <a:custGeom>
              <a:avLst/>
              <a:gdLst/>
              <a:ahLst/>
              <a:cxnLst/>
              <a:rect l="l" t="t" r="r" b="b"/>
              <a:pathLst>
                <a:path w="16703" h="13263" extrusionOk="0">
                  <a:moveTo>
                    <a:pt x="5580" y="1"/>
                  </a:moveTo>
                  <a:cubicBezTo>
                    <a:pt x="5184" y="1"/>
                    <a:pt x="4794" y="192"/>
                    <a:pt x="4554" y="543"/>
                  </a:cubicBezTo>
                  <a:cubicBezTo>
                    <a:pt x="4170" y="1105"/>
                    <a:pt x="4321" y="1873"/>
                    <a:pt x="4883" y="2257"/>
                  </a:cubicBezTo>
                  <a:cubicBezTo>
                    <a:pt x="4672" y="2113"/>
                    <a:pt x="4432" y="2044"/>
                    <a:pt x="4194" y="2044"/>
                  </a:cubicBezTo>
                  <a:cubicBezTo>
                    <a:pt x="3798" y="2044"/>
                    <a:pt x="3408" y="2235"/>
                    <a:pt x="3169" y="2586"/>
                  </a:cubicBezTo>
                  <a:cubicBezTo>
                    <a:pt x="2785" y="3149"/>
                    <a:pt x="2935" y="3917"/>
                    <a:pt x="3498" y="4301"/>
                  </a:cubicBezTo>
                  <a:cubicBezTo>
                    <a:pt x="3286" y="4162"/>
                    <a:pt x="3045" y="4094"/>
                    <a:pt x="2807" y="4094"/>
                  </a:cubicBezTo>
                  <a:cubicBezTo>
                    <a:pt x="2412" y="4094"/>
                    <a:pt x="2023" y="4279"/>
                    <a:pt x="1783" y="4630"/>
                  </a:cubicBezTo>
                  <a:cubicBezTo>
                    <a:pt x="1403" y="5200"/>
                    <a:pt x="1547" y="5945"/>
                    <a:pt x="2095" y="6333"/>
                  </a:cubicBezTo>
                  <a:lnTo>
                    <a:pt x="2095" y="6333"/>
                  </a:lnTo>
                  <a:cubicBezTo>
                    <a:pt x="1887" y="6190"/>
                    <a:pt x="1649" y="6122"/>
                    <a:pt x="1413" y="6122"/>
                  </a:cubicBezTo>
                  <a:cubicBezTo>
                    <a:pt x="1015" y="6122"/>
                    <a:pt x="623" y="6316"/>
                    <a:pt x="384" y="6674"/>
                  </a:cubicBezTo>
                  <a:cubicBezTo>
                    <a:pt x="0" y="7236"/>
                    <a:pt x="151" y="8018"/>
                    <a:pt x="727" y="8402"/>
                  </a:cubicBezTo>
                  <a:lnTo>
                    <a:pt x="5514" y="11639"/>
                  </a:lnTo>
                  <a:cubicBezTo>
                    <a:pt x="5555" y="11652"/>
                    <a:pt x="5582" y="11666"/>
                    <a:pt x="5610" y="11694"/>
                  </a:cubicBezTo>
                  <a:cubicBezTo>
                    <a:pt x="5637" y="11707"/>
                    <a:pt x="5678" y="11735"/>
                    <a:pt x="5706" y="11762"/>
                  </a:cubicBezTo>
                  <a:lnTo>
                    <a:pt x="7228" y="12791"/>
                  </a:lnTo>
                  <a:cubicBezTo>
                    <a:pt x="7706" y="13109"/>
                    <a:pt x="8249" y="13262"/>
                    <a:pt x="8786" y="13262"/>
                  </a:cubicBezTo>
                  <a:cubicBezTo>
                    <a:pt x="9685" y="13262"/>
                    <a:pt x="10569" y="12835"/>
                    <a:pt x="11110" y="12036"/>
                  </a:cubicBezTo>
                  <a:lnTo>
                    <a:pt x="13620" y="8320"/>
                  </a:lnTo>
                  <a:lnTo>
                    <a:pt x="14251" y="7387"/>
                  </a:lnTo>
                  <a:lnTo>
                    <a:pt x="16226" y="4452"/>
                  </a:lnTo>
                  <a:lnTo>
                    <a:pt x="15636" y="4054"/>
                  </a:lnTo>
                  <a:cubicBezTo>
                    <a:pt x="15833" y="3758"/>
                    <a:pt x="16164" y="3595"/>
                    <a:pt x="16507" y="3595"/>
                  </a:cubicBezTo>
                  <a:cubicBezTo>
                    <a:pt x="16546" y="3595"/>
                    <a:pt x="16585" y="3597"/>
                    <a:pt x="16624" y="3601"/>
                  </a:cubicBezTo>
                  <a:cubicBezTo>
                    <a:pt x="16703" y="2783"/>
                    <a:pt x="16048" y="2247"/>
                    <a:pt x="15380" y="2247"/>
                  </a:cubicBezTo>
                  <a:cubicBezTo>
                    <a:pt x="15007" y="2247"/>
                    <a:pt x="14630" y="2414"/>
                    <a:pt x="14374" y="2792"/>
                  </a:cubicBezTo>
                  <a:lnTo>
                    <a:pt x="13030" y="4795"/>
                  </a:lnTo>
                  <a:lnTo>
                    <a:pt x="11247" y="3574"/>
                  </a:lnTo>
                  <a:cubicBezTo>
                    <a:pt x="11206" y="3560"/>
                    <a:pt x="11178" y="3533"/>
                    <a:pt x="11151" y="3519"/>
                  </a:cubicBezTo>
                  <a:cubicBezTo>
                    <a:pt x="11110" y="3505"/>
                    <a:pt x="11082" y="3478"/>
                    <a:pt x="11055" y="3451"/>
                  </a:cubicBezTo>
                  <a:lnTo>
                    <a:pt x="6268" y="214"/>
                  </a:lnTo>
                  <a:cubicBezTo>
                    <a:pt x="6057" y="70"/>
                    <a:pt x="5817" y="1"/>
                    <a:pt x="5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90"/>
            <p:cNvSpPr/>
            <p:nvPr/>
          </p:nvSpPr>
          <p:spPr>
            <a:xfrm rot="2700000">
              <a:off x="7233680" y="4086565"/>
              <a:ext cx="42390" cy="36732"/>
            </a:xfrm>
            <a:custGeom>
              <a:avLst/>
              <a:gdLst/>
              <a:ahLst/>
              <a:cxnLst/>
              <a:rect l="l" t="t" r="r" b="b"/>
              <a:pathLst>
                <a:path w="989" h="857" extrusionOk="0">
                  <a:moveTo>
                    <a:pt x="872" y="0"/>
                  </a:moveTo>
                  <a:cubicBezTo>
                    <a:pt x="529" y="0"/>
                    <a:pt x="198" y="163"/>
                    <a:pt x="1" y="459"/>
                  </a:cubicBezTo>
                  <a:lnTo>
                    <a:pt x="604" y="857"/>
                  </a:lnTo>
                  <a:lnTo>
                    <a:pt x="783" y="582"/>
                  </a:lnTo>
                  <a:cubicBezTo>
                    <a:pt x="906" y="418"/>
                    <a:pt x="975" y="212"/>
                    <a:pt x="989" y="6"/>
                  </a:cubicBezTo>
                  <a:cubicBezTo>
                    <a:pt x="950" y="2"/>
                    <a:pt x="911" y="0"/>
                    <a:pt x="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90"/>
            <p:cNvSpPr/>
            <p:nvPr/>
          </p:nvSpPr>
          <p:spPr>
            <a:xfrm rot="2700000">
              <a:off x="6697348" y="3791575"/>
              <a:ext cx="161716" cy="109382"/>
            </a:xfrm>
            <a:custGeom>
              <a:avLst/>
              <a:gdLst/>
              <a:ahLst/>
              <a:cxnLst/>
              <a:rect l="l" t="t" r="r" b="b"/>
              <a:pathLst>
                <a:path w="3773" h="2552" fill="none" extrusionOk="0">
                  <a:moveTo>
                    <a:pt x="0" y="1"/>
                  </a:moveTo>
                  <a:lnTo>
                    <a:pt x="3772" y="25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90"/>
            <p:cNvSpPr/>
            <p:nvPr/>
          </p:nvSpPr>
          <p:spPr>
            <a:xfrm rot="2700000">
              <a:off x="6801274" y="3771602"/>
              <a:ext cx="161716" cy="109382"/>
            </a:xfrm>
            <a:custGeom>
              <a:avLst/>
              <a:gdLst/>
              <a:ahLst/>
              <a:cxnLst/>
              <a:rect l="l" t="t" r="r" b="b"/>
              <a:pathLst>
                <a:path w="3773" h="2552" fill="none" extrusionOk="0">
                  <a:moveTo>
                    <a:pt x="1" y="1"/>
                  </a:moveTo>
                  <a:lnTo>
                    <a:pt x="3773" y="25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90"/>
            <p:cNvSpPr/>
            <p:nvPr/>
          </p:nvSpPr>
          <p:spPr>
            <a:xfrm rot="2700000">
              <a:off x="6905252" y="3751462"/>
              <a:ext cx="161158" cy="109382"/>
            </a:xfrm>
            <a:custGeom>
              <a:avLst/>
              <a:gdLst/>
              <a:ahLst/>
              <a:cxnLst/>
              <a:rect l="l" t="t" r="r" b="b"/>
              <a:pathLst>
                <a:path w="3760" h="2552" fill="none" extrusionOk="0">
                  <a:moveTo>
                    <a:pt x="1" y="0"/>
                  </a:moveTo>
                  <a:lnTo>
                    <a:pt x="3759" y="255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90"/>
            <p:cNvSpPr/>
            <p:nvPr/>
          </p:nvSpPr>
          <p:spPr>
            <a:xfrm rot="2700000">
              <a:off x="6931666" y="3949080"/>
              <a:ext cx="139942" cy="204620"/>
            </a:xfrm>
            <a:custGeom>
              <a:avLst/>
              <a:gdLst/>
              <a:ahLst/>
              <a:cxnLst/>
              <a:rect l="l" t="t" r="r" b="b"/>
              <a:pathLst>
                <a:path w="3265" h="4774" fill="none" extrusionOk="0">
                  <a:moveTo>
                    <a:pt x="2044" y="4774"/>
                  </a:moveTo>
                  <a:cubicBezTo>
                    <a:pt x="1" y="3389"/>
                    <a:pt x="823" y="220"/>
                    <a:pt x="3265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90"/>
            <p:cNvSpPr/>
            <p:nvPr/>
          </p:nvSpPr>
          <p:spPr>
            <a:xfrm rot="2700000">
              <a:off x="6776766" y="4053324"/>
              <a:ext cx="155844" cy="64721"/>
            </a:xfrm>
            <a:custGeom>
              <a:avLst/>
              <a:gdLst/>
              <a:ahLst/>
              <a:cxnLst/>
              <a:rect l="l" t="t" r="r" b="b"/>
              <a:pathLst>
                <a:path w="3636" h="1510" fill="none" extrusionOk="0">
                  <a:moveTo>
                    <a:pt x="3636" y="810"/>
                  </a:moveTo>
                  <a:cubicBezTo>
                    <a:pt x="2442" y="1"/>
                    <a:pt x="810" y="316"/>
                    <a:pt x="1" y="151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90"/>
            <p:cNvSpPr/>
            <p:nvPr/>
          </p:nvSpPr>
          <p:spPr>
            <a:xfrm rot="2700000">
              <a:off x="7163660" y="4117331"/>
              <a:ext cx="18859" cy="12387"/>
            </a:xfrm>
            <a:custGeom>
              <a:avLst/>
              <a:gdLst/>
              <a:ahLst/>
              <a:cxnLst/>
              <a:rect l="l" t="t" r="r" b="b"/>
              <a:pathLst>
                <a:path w="440" h="289" fill="none" extrusionOk="0">
                  <a:moveTo>
                    <a:pt x="1" y="0"/>
                  </a:moveTo>
                  <a:lnTo>
                    <a:pt x="440" y="288"/>
                  </a:lnTo>
                </a:path>
              </a:pathLst>
            </a:custGeom>
            <a:noFill/>
            <a:ln w="51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90"/>
            <p:cNvSpPr/>
            <p:nvPr/>
          </p:nvSpPr>
          <p:spPr>
            <a:xfrm rot="2700000">
              <a:off x="7182887" y="4113779"/>
              <a:ext cx="18259" cy="12430"/>
            </a:xfrm>
            <a:custGeom>
              <a:avLst/>
              <a:gdLst/>
              <a:ahLst/>
              <a:cxnLst/>
              <a:rect l="l" t="t" r="r" b="b"/>
              <a:pathLst>
                <a:path w="426" h="290" fill="none" extrusionOk="0">
                  <a:moveTo>
                    <a:pt x="1" y="1"/>
                  </a:moveTo>
                  <a:lnTo>
                    <a:pt x="426" y="289"/>
                  </a:lnTo>
                </a:path>
              </a:pathLst>
            </a:custGeom>
            <a:noFill/>
            <a:ln w="51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90"/>
            <p:cNvSpPr/>
            <p:nvPr/>
          </p:nvSpPr>
          <p:spPr>
            <a:xfrm rot="2700000">
              <a:off x="7444709" y="3712474"/>
              <a:ext cx="560883" cy="650848"/>
            </a:xfrm>
            <a:custGeom>
              <a:avLst/>
              <a:gdLst/>
              <a:ahLst/>
              <a:cxnLst/>
              <a:rect l="l" t="t" r="r" b="b"/>
              <a:pathLst>
                <a:path w="13086" h="15185" extrusionOk="0">
                  <a:moveTo>
                    <a:pt x="8583" y="1"/>
                  </a:moveTo>
                  <a:cubicBezTo>
                    <a:pt x="8438" y="1"/>
                    <a:pt x="8290" y="27"/>
                    <a:pt x="8148" y="83"/>
                  </a:cubicBezTo>
                  <a:cubicBezTo>
                    <a:pt x="7503" y="330"/>
                    <a:pt x="7187" y="1043"/>
                    <a:pt x="7434" y="1674"/>
                  </a:cubicBezTo>
                  <a:cubicBezTo>
                    <a:pt x="7245" y="1189"/>
                    <a:pt x="6779" y="891"/>
                    <a:pt x="6287" y="891"/>
                  </a:cubicBezTo>
                  <a:cubicBezTo>
                    <a:pt x="6140" y="891"/>
                    <a:pt x="5989" y="918"/>
                    <a:pt x="5843" y="975"/>
                  </a:cubicBezTo>
                  <a:cubicBezTo>
                    <a:pt x="5199" y="1222"/>
                    <a:pt x="4883" y="1935"/>
                    <a:pt x="5130" y="2566"/>
                  </a:cubicBezTo>
                  <a:cubicBezTo>
                    <a:pt x="4939" y="2078"/>
                    <a:pt x="4469" y="1770"/>
                    <a:pt x="3968" y="1770"/>
                  </a:cubicBezTo>
                  <a:cubicBezTo>
                    <a:pt x="3821" y="1770"/>
                    <a:pt x="3671" y="1797"/>
                    <a:pt x="3525" y="1853"/>
                  </a:cubicBezTo>
                  <a:cubicBezTo>
                    <a:pt x="2894" y="2099"/>
                    <a:pt x="2579" y="2813"/>
                    <a:pt x="2826" y="3444"/>
                  </a:cubicBezTo>
                  <a:cubicBezTo>
                    <a:pt x="2634" y="2953"/>
                    <a:pt x="2161" y="2654"/>
                    <a:pt x="1657" y="2654"/>
                  </a:cubicBezTo>
                  <a:cubicBezTo>
                    <a:pt x="1512" y="2654"/>
                    <a:pt x="1365" y="2678"/>
                    <a:pt x="1221" y="2730"/>
                  </a:cubicBezTo>
                  <a:cubicBezTo>
                    <a:pt x="590" y="2977"/>
                    <a:pt x="275" y="3690"/>
                    <a:pt x="508" y="4335"/>
                  </a:cubicBezTo>
                  <a:lnTo>
                    <a:pt x="2579" y="9725"/>
                  </a:lnTo>
                  <a:cubicBezTo>
                    <a:pt x="2593" y="9766"/>
                    <a:pt x="2620" y="9794"/>
                    <a:pt x="2620" y="9835"/>
                  </a:cubicBezTo>
                  <a:cubicBezTo>
                    <a:pt x="2634" y="9862"/>
                    <a:pt x="2648" y="9904"/>
                    <a:pt x="2661" y="9945"/>
                  </a:cubicBezTo>
                  <a:lnTo>
                    <a:pt x="3429" y="11947"/>
                  </a:lnTo>
                  <a:lnTo>
                    <a:pt x="1194" y="12811"/>
                  </a:lnTo>
                  <a:lnTo>
                    <a:pt x="1180" y="12811"/>
                  </a:lnTo>
                  <a:cubicBezTo>
                    <a:pt x="0" y="13264"/>
                    <a:pt x="192" y="15006"/>
                    <a:pt x="1454" y="15184"/>
                  </a:cubicBezTo>
                  <a:cubicBezTo>
                    <a:pt x="1495" y="14800"/>
                    <a:pt x="1756" y="14471"/>
                    <a:pt x="2126" y="14334"/>
                  </a:cubicBezTo>
                  <a:lnTo>
                    <a:pt x="2373" y="15006"/>
                  </a:lnTo>
                  <a:lnTo>
                    <a:pt x="5679" y="13744"/>
                  </a:lnTo>
                  <a:lnTo>
                    <a:pt x="6735" y="13332"/>
                  </a:lnTo>
                  <a:lnTo>
                    <a:pt x="10918" y="11728"/>
                  </a:lnTo>
                  <a:cubicBezTo>
                    <a:pt x="12358" y="11179"/>
                    <a:pt x="13085" y="9561"/>
                    <a:pt x="12537" y="8121"/>
                  </a:cubicBezTo>
                  <a:lnTo>
                    <a:pt x="11878" y="6406"/>
                  </a:lnTo>
                  <a:cubicBezTo>
                    <a:pt x="11864" y="6365"/>
                    <a:pt x="11851" y="6338"/>
                    <a:pt x="11837" y="6296"/>
                  </a:cubicBezTo>
                  <a:cubicBezTo>
                    <a:pt x="11823" y="6269"/>
                    <a:pt x="11810" y="6228"/>
                    <a:pt x="11796" y="6200"/>
                  </a:cubicBezTo>
                  <a:lnTo>
                    <a:pt x="9739" y="796"/>
                  </a:lnTo>
                  <a:cubicBezTo>
                    <a:pt x="9548" y="308"/>
                    <a:pt x="9078" y="1"/>
                    <a:pt x="85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90"/>
            <p:cNvSpPr/>
            <p:nvPr/>
          </p:nvSpPr>
          <p:spPr>
            <a:xfrm rot="2700000">
              <a:off x="7348426" y="4096386"/>
              <a:ext cx="39390" cy="37546"/>
            </a:xfrm>
            <a:custGeom>
              <a:avLst/>
              <a:gdLst/>
              <a:ahLst/>
              <a:cxnLst/>
              <a:rect l="l" t="t" r="r" b="b"/>
              <a:pathLst>
                <a:path w="919" h="876" extrusionOk="0">
                  <a:moveTo>
                    <a:pt x="658" y="1"/>
                  </a:moveTo>
                  <a:cubicBezTo>
                    <a:pt x="288" y="138"/>
                    <a:pt x="41" y="467"/>
                    <a:pt x="0" y="865"/>
                  </a:cubicBezTo>
                  <a:cubicBezTo>
                    <a:pt x="53" y="872"/>
                    <a:pt x="106" y="876"/>
                    <a:pt x="159" y="876"/>
                  </a:cubicBezTo>
                  <a:cubicBezTo>
                    <a:pt x="311" y="876"/>
                    <a:pt x="461" y="847"/>
                    <a:pt x="604" y="796"/>
                  </a:cubicBezTo>
                  <a:lnTo>
                    <a:pt x="919" y="673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90"/>
            <p:cNvSpPr/>
            <p:nvPr/>
          </p:nvSpPr>
          <p:spPr>
            <a:xfrm rot="2700000">
              <a:off x="7857133" y="3883458"/>
              <a:ext cx="69392" cy="181689"/>
            </a:xfrm>
            <a:custGeom>
              <a:avLst/>
              <a:gdLst/>
              <a:ahLst/>
              <a:cxnLst/>
              <a:rect l="l" t="t" r="r" b="b"/>
              <a:pathLst>
                <a:path w="1619" h="4239" fill="none" extrusionOk="0">
                  <a:moveTo>
                    <a:pt x="0" y="0"/>
                  </a:moveTo>
                  <a:lnTo>
                    <a:pt x="1619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90"/>
            <p:cNvSpPr/>
            <p:nvPr/>
          </p:nvSpPr>
          <p:spPr>
            <a:xfrm rot="2700000">
              <a:off x="7760496" y="3840157"/>
              <a:ext cx="69392" cy="182246"/>
            </a:xfrm>
            <a:custGeom>
              <a:avLst/>
              <a:gdLst/>
              <a:ahLst/>
              <a:cxnLst/>
              <a:rect l="l" t="t" r="r" b="b"/>
              <a:pathLst>
                <a:path w="1619" h="4252" fill="none" extrusionOk="0">
                  <a:moveTo>
                    <a:pt x="0" y="0"/>
                  </a:moveTo>
                  <a:lnTo>
                    <a:pt x="1619" y="42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90"/>
            <p:cNvSpPr/>
            <p:nvPr/>
          </p:nvSpPr>
          <p:spPr>
            <a:xfrm rot="2700000">
              <a:off x="7663822" y="3797398"/>
              <a:ext cx="69435" cy="181689"/>
            </a:xfrm>
            <a:custGeom>
              <a:avLst/>
              <a:gdLst/>
              <a:ahLst/>
              <a:cxnLst/>
              <a:rect l="l" t="t" r="r" b="b"/>
              <a:pathLst>
                <a:path w="1620" h="4239" fill="none" extrusionOk="0">
                  <a:moveTo>
                    <a:pt x="1" y="1"/>
                  </a:moveTo>
                  <a:lnTo>
                    <a:pt x="1619" y="42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90"/>
            <p:cNvSpPr/>
            <p:nvPr/>
          </p:nvSpPr>
          <p:spPr>
            <a:xfrm rot="2700000">
              <a:off x="7519617" y="4060196"/>
              <a:ext cx="211092" cy="102953"/>
            </a:xfrm>
            <a:custGeom>
              <a:avLst/>
              <a:gdLst/>
              <a:ahLst/>
              <a:cxnLst/>
              <a:rect l="l" t="t" r="r" b="b"/>
              <a:pathLst>
                <a:path w="4925" h="2402" fill="none" extrusionOk="0">
                  <a:moveTo>
                    <a:pt x="4925" y="2291"/>
                  </a:moveTo>
                  <a:cubicBezTo>
                    <a:pt x="4047" y="1"/>
                    <a:pt x="769" y="70"/>
                    <a:pt x="1" y="240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90"/>
            <p:cNvSpPr/>
            <p:nvPr/>
          </p:nvSpPr>
          <p:spPr>
            <a:xfrm rot="2700000">
              <a:off x="7720970" y="4124783"/>
              <a:ext cx="86494" cy="144657"/>
            </a:xfrm>
            <a:custGeom>
              <a:avLst/>
              <a:gdLst/>
              <a:ahLst/>
              <a:cxnLst/>
              <a:rect l="l" t="t" r="r" b="b"/>
              <a:pathLst>
                <a:path w="2018" h="3375" fill="none" extrusionOk="0">
                  <a:moveTo>
                    <a:pt x="522" y="3374"/>
                  </a:moveTo>
                  <a:cubicBezTo>
                    <a:pt x="1" y="2030"/>
                    <a:pt x="673" y="508"/>
                    <a:pt x="2017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90"/>
            <p:cNvSpPr/>
            <p:nvPr/>
          </p:nvSpPr>
          <p:spPr>
            <a:xfrm rot="2700000">
              <a:off x="7440195" y="4144301"/>
              <a:ext cx="8272" cy="21216"/>
            </a:xfrm>
            <a:custGeom>
              <a:avLst/>
              <a:gdLst/>
              <a:ahLst/>
              <a:cxnLst/>
              <a:rect l="l" t="t" r="r" b="b"/>
              <a:pathLst>
                <a:path w="193" h="495" fill="none" extrusionOk="0">
                  <a:moveTo>
                    <a:pt x="1" y="1"/>
                  </a:moveTo>
                  <a:lnTo>
                    <a:pt x="193" y="494"/>
                  </a:lnTo>
                </a:path>
              </a:pathLst>
            </a:custGeom>
            <a:noFill/>
            <a:ln w="51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90"/>
            <p:cNvSpPr/>
            <p:nvPr/>
          </p:nvSpPr>
          <p:spPr>
            <a:xfrm rot="2700000">
              <a:off x="7422328" y="4136427"/>
              <a:ext cx="8272" cy="21173"/>
            </a:xfrm>
            <a:custGeom>
              <a:avLst/>
              <a:gdLst/>
              <a:ahLst/>
              <a:cxnLst/>
              <a:rect l="l" t="t" r="r" b="b"/>
              <a:pathLst>
                <a:path w="193" h="494" fill="none" extrusionOk="0">
                  <a:moveTo>
                    <a:pt x="1" y="0"/>
                  </a:moveTo>
                  <a:lnTo>
                    <a:pt x="193" y="494"/>
                  </a:lnTo>
                </a:path>
              </a:pathLst>
            </a:custGeom>
            <a:noFill/>
            <a:ln w="51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2494;p41">
            <a:extLst>
              <a:ext uri="{FF2B5EF4-FFF2-40B4-BE49-F238E27FC236}">
                <a16:creationId xmlns:a16="http://schemas.microsoft.com/office/drawing/2014/main" id="{C10A17DA-61A2-46E7-85DD-1238553B963B}"/>
              </a:ext>
            </a:extLst>
          </p:cNvPr>
          <p:cNvSpPr txBox="1">
            <a:spLocks/>
          </p:cNvSpPr>
          <p:nvPr/>
        </p:nvSpPr>
        <p:spPr>
          <a:xfrm>
            <a:off x="2255807" y="1685085"/>
            <a:ext cx="5131993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oboto"/>
              <a:buNone/>
              <a:defRPr sz="80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l"/>
            <a:r>
              <a:rPr lang="sv-SE" sz="2400" dirty="0"/>
              <a:t>Manfaat &amp; Tujuan</a:t>
            </a:r>
          </a:p>
        </p:txBody>
      </p:sp>
      <p:sp>
        <p:nvSpPr>
          <p:cNvPr id="78" name="Google Shape;2182;p37">
            <a:hlinkClick r:id="rId3" action="ppaction://hlinksldjump"/>
            <a:extLst>
              <a:ext uri="{FF2B5EF4-FFF2-40B4-BE49-F238E27FC236}">
                <a16:creationId xmlns:a16="http://schemas.microsoft.com/office/drawing/2014/main" id="{5133BE95-D727-48A4-96D4-D7BA8E3EBC60}"/>
              </a:ext>
            </a:extLst>
          </p:cNvPr>
          <p:cNvSpPr/>
          <p:nvPr/>
        </p:nvSpPr>
        <p:spPr>
          <a:xfrm>
            <a:off x="14964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rgbClr val="F0CECE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Home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2183;p37">
            <a:hlinkClick r:id="rId4" action="ppaction://hlinksldjump"/>
            <a:extLst>
              <a:ext uri="{FF2B5EF4-FFF2-40B4-BE49-F238E27FC236}">
                <a16:creationId xmlns:a16="http://schemas.microsoft.com/office/drawing/2014/main" id="{C72B444B-D40E-4D82-9AE6-1244A8A23BE3}"/>
              </a:ext>
            </a:extLst>
          </p:cNvPr>
          <p:cNvSpPr/>
          <p:nvPr/>
        </p:nvSpPr>
        <p:spPr>
          <a:xfrm>
            <a:off x="88669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TIM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2184;p37">
            <a:hlinkClick r:id="" action="ppaction://noaction"/>
            <a:extLst>
              <a:ext uri="{FF2B5EF4-FFF2-40B4-BE49-F238E27FC236}">
                <a16:creationId xmlns:a16="http://schemas.microsoft.com/office/drawing/2014/main" id="{0C1F2219-6F47-49BB-8ED7-02545DF7E2F1}"/>
              </a:ext>
            </a:extLst>
          </p:cNvPr>
          <p:cNvSpPr/>
          <p:nvPr/>
        </p:nvSpPr>
        <p:spPr>
          <a:xfrm>
            <a:off x="1623820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Pem..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2185;p37">
            <a:hlinkClick r:id="" action="ppaction://noaction"/>
            <a:extLst>
              <a:ext uri="{FF2B5EF4-FFF2-40B4-BE49-F238E27FC236}">
                <a16:creationId xmlns:a16="http://schemas.microsoft.com/office/drawing/2014/main" id="{E57F68CE-F400-409D-BEE9-D9A6E41598EF}"/>
              </a:ext>
            </a:extLst>
          </p:cNvPr>
          <p:cNvSpPr/>
          <p:nvPr/>
        </p:nvSpPr>
        <p:spPr>
          <a:xfrm>
            <a:off x="236078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Apa..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2186;p37">
            <a:hlinkClick r:id="" action="ppaction://noaction"/>
            <a:extLst>
              <a:ext uri="{FF2B5EF4-FFF2-40B4-BE49-F238E27FC236}">
                <a16:creationId xmlns:a16="http://schemas.microsoft.com/office/drawing/2014/main" id="{59881D4E-75A9-4B8D-9CC5-208BACAF7C20}"/>
              </a:ext>
            </a:extLst>
          </p:cNvPr>
          <p:cNvSpPr/>
          <p:nvPr/>
        </p:nvSpPr>
        <p:spPr>
          <a:xfrm>
            <a:off x="308634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Man..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2187;p37">
            <a:hlinkClick r:id="" action="ppaction://noaction"/>
            <a:extLst>
              <a:ext uri="{FF2B5EF4-FFF2-40B4-BE49-F238E27FC236}">
                <a16:creationId xmlns:a16="http://schemas.microsoft.com/office/drawing/2014/main" id="{8D190CB9-6D0F-433E-88E5-6072EF164772}"/>
              </a:ext>
            </a:extLst>
          </p:cNvPr>
          <p:cNvSpPr/>
          <p:nvPr/>
        </p:nvSpPr>
        <p:spPr>
          <a:xfrm>
            <a:off x="3834963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Fitur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2188;p37">
            <a:hlinkClick r:id="" action="ppaction://noaction"/>
            <a:extLst>
              <a:ext uri="{FF2B5EF4-FFF2-40B4-BE49-F238E27FC236}">
                <a16:creationId xmlns:a16="http://schemas.microsoft.com/office/drawing/2014/main" id="{C39F8714-B84C-4B99-9B7C-0CDA6ED14561}"/>
              </a:ext>
            </a:extLst>
          </p:cNvPr>
          <p:cNvSpPr/>
          <p:nvPr/>
        </p:nvSpPr>
        <p:spPr>
          <a:xfrm>
            <a:off x="457201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Sour..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2189;p37">
            <a:hlinkClick r:id="" action="ppaction://noaction"/>
            <a:extLst>
              <a:ext uri="{FF2B5EF4-FFF2-40B4-BE49-F238E27FC236}">
                <a16:creationId xmlns:a16="http://schemas.microsoft.com/office/drawing/2014/main" id="{B5354B7F-826B-46AD-BEDB-D586C955ADC6}"/>
              </a:ext>
            </a:extLst>
          </p:cNvPr>
          <p:cNvSpPr/>
          <p:nvPr/>
        </p:nvSpPr>
        <p:spPr>
          <a:xfrm>
            <a:off x="530911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Sour..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2190;p37">
            <a:hlinkClick r:id="" action="ppaction://noaction"/>
            <a:extLst>
              <a:ext uri="{FF2B5EF4-FFF2-40B4-BE49-F238E27FC236}">
                <a16:creationId xmlns:a16="http://schemas.microsoft.com/office/drawing/2014/main" id="{0426BAFD-AF2A-4BEA-8FFB-165139ADB816}"/>
              </a:ext>
            </a:extLst>
          </p:cNvPr>
          <p:cNvSpPr/>
          <p:nvPr/>
        </p:nvSpPr>
        <p:spPr>
          <a:xfrm>
            <a:off x="6046106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Outp..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2191;p37">
            <a:hlinkClick r:id="" action="ppaction://noaction"/>
            <a:extLst>
              <a:ext uri="{FF2B5EF4-FFF2-40B4-BE49-F238E27FC236}">
                <a16:creationId xmlns:a16="http://schemas.microsoft.com/office/drawing/2014/main" id="{9C97739D-C2AF-41F4-A9FE-D49558EB48A9}"/>
              </a:ext>
            </a:extLst>
          </p:cNvPr>
          <p:cNvSpPr/>
          <p:nvPr/>
        </p:nvSpPr>
        <p:spPr>
          <a:xfrm>
            <a:off x="6783154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You..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2194;p37">
            <a:extLst>
              <a:ext uri="{FF2B5EF4-FFF2-40B4-BE49-F238E27FC236}">
                <a16:creationId xmlns:a16="http://schemas.microsoft.com/office/drawing/2014/main" id="{EE702527-D954-4D41-A758-5E8FA426EF26}"/>
              </a:ext>
            </a:extLst>
          </p:cNvPr>
          <p:cNvSpPr/>
          <p:nvPr/>
        </p:nvSpPr>
        <p:spPr>
          <a:xfrm>
            <a:off x="661050" y="240800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2207;p37">
            <a:extLst>
              <a:ext uri="{FF2B5EF4-FFF2-40B4-BE49-F238E27FC236}">
                <a16:creationId xmlns:a16="http://schemas.microsoft.com/office/drawing/2014/main" id="{98D244C9-B8B9-4091-9226-CBFD29FD56E8}"/>
              </a:ext>
            </a:extLst>
          </p:cNvPr>
          <p:cNvSpPr/>
          <p:nvPr/>
        </p:nvSpPr>
        <p:spPr>
          <a:xfrm>
            <a:off x="13981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2208;p37">
            <a:extLst>
              <a:ext uri="{FF2B5EF4-FFF2-40B4-BE49-F238E27FC236}">
                <a16:creationId xmlns:a16="http://schemas.microsoft.com/office/drawing/2014/main" id="{748BFBD4-8BE1-4737-AA07-77BE9445448D}"/>
              </a:ext>
            </a:extLst>
          </p:cNvPr>
          <p:cNvSpPr/>
          <p:nvPr/>
        </p:nvSpPr>
        <p:spPr>
          <a:xfrm>
            <a:off x="21351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2209;p37">
            <a:extLst>
              <a:ext uri="{FF2B5EF4-FFF2-40B4-BE49-F238E27FC236}">
                <a16:creationId xmlns:a16="http://schemas.microsoft.com/office/drawing/2014/main" id="{A645D48F-29AC-4F9E-B1D3-567154539626}"/>
              </a:ext>
            </a:extLst>
          </p:cNvPr>
          <p:cNvSpPr/>
          <p:nvPr/>
        </p:nvSpPr>
        <p:spPr>
          <a:xfrm>
            <a:off x="28722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2210;p37">
            <a:extLst>
              <a:ext uri="{FF2B5EF4-FFF2-40B4-BE49-F238E27FC236}">
                <a16:creationId xmlns:a16="http://schemas.microsoft.com/office/drawing/2014/main" id="{BA4FC36B-D11A-4A9F-B59E-891FDDF4BBCE}"/>
              </a:ext>
            </a:extLst>
          </p:cNvPr>
          <p:cNvSpPr/>
          <p:nvPr/>
        </p:nvSpPr>
        <p:spPr>
          <a:xfrm>
            <a:off x="36092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2211;p37">
            <a:extLst>
              <a:ext uri="{FF2B5EF4-FFF2-40B4-BE49-F238E27FC236}">
                <a16:creationId xmlns:a16="http://schemas.microsoft.com/office/drawing/2014/main" id="{01166FFF-523C-4A19-9B3D-F08891584C13}"/>
              </a:ext>
            </a:extLst>
          </p:cNvPr>
          <p:cNvSpPr/>
          <p:nvPr/>
        </p:nvSpPr>
        <p:spPr>
          <a:xfrm>
            <a:off x="43463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2212;p37">
            <a:extLst>
              <a:ext uri="{FF2B5EF4-FFF2-40B4-BE49-F238E27FC236}">
                <a16:creationId xmlns:a16="http://schemas.microsoft.com/office/drawing/2014/main" id="{13D1955E-5CBE-4643-B7DE-1F9E48F5A831}"/>
              </a:ext>
            </a:extLst>
          </p:cNvPr>
          <p:cNvSpPr/>
          <p:nvPr/>
        </p:nvSpPr>
        <p:spPr>
          <a:xfrm>
            <a:off x="50833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2213;p37">
            <a:extLst>
              <a:ext uri="{FF2B5EF4-FFF2-40B4-BE49-F238E27FC236}">
                <a16:creationId xmlns:a16="http://schemas.microsoft.com/office/drawing/2014/main" id="{F258B4FE-C55E-4F2E-B02D-ABE286B3A563}"/>
              </a:ext>
            </a:extLst>
          </p:cNvPr>
          <p:cNvSpPr/>
          <p:nvPr/>
        </p:nvSpPr>
        <p:spPr>
          <a:xfrm>
            <a:off x="58204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2214;p37">
            <a:extLst>
              <a:ext uri="{FF2B5EF4-FFF2-40B4-BE49-F238E27FC236}">
                <a16:creationId xmlns:a16="http://schemas.microsoft.com/office/drawing/2014/main" id="{F58FA21D-413D-4041-B7A2-15D0B5783003}"/>
              </a:ext>
            </a:extLst>
          </p:cNvPr>
          <p:cNvSpPr/>
          <p:nvPr/>
        </p:nvSpPr>
        <p:spPr>
          <a:xfrm>
            <a:off x="65574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2215;p37">
            <a:extLst>
              <a:ext uri="{FF2B5EF4-FFF2-40B4-BE49-F238E27FC236}">
                <a16:creationId xmlns:a16="http://schemas.microsoft.com/office/drawing/2014/main" id="{98988DA1-1FA4-4B1A-9933-A5D5F325274E}"/>
              </a:ext>
            </a:extLst>
          </p:cNvPr>
          <p:cNvSpPr/>
          <p:nvPr/>
        </p:nvSpPr>
        <p:spPr>
          <a:xfrm>
            <a:off x="72945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2191;p37">
            <a:hlinkClick r:id="" action="ppaction://noaction"/>
            <a:extLst>
              <a:ext uri="{FF2B5EF4-FFF2-40B4-BE49-F238E27FC236}">
                <a16:creationId xmlns:a16="http://schemas.microsoft.com/office/drawing/2014/main" id="{174987C2-E08F-4AFE-B295-906F44673E8B}"/>
              </a:ext>
            </a:extLst>
          </p:cNvPr>
          <p:cNvSpPr/>
          <p:nvPr/>
        </p:nvSpPr>
        <p:spPr>
          <a:xfrm>
            <a:off x="7520177" y="161924"/>
            <a:ext cx="852298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Thank..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2215;p37">
            <a:extLst>
              <a:ext uri="{FF2B5EF4-FFF2-40B4-BE49-F238E27FC236}">
                <a16:creationId xmlns:a16="http://schemas.microsoft.com/office/drawing/2014/main" id="{60B983B4-5D5E-4983-B19F-5DCE0E7D5F7D}"/>
              </a:ext>
            </a:extLst>
          </p:cNvPr>
          <p:cNvSpPr/>
          <p:nvPr/>
        </p:nvSpPr>
        <p:spPr>
          <a:xfrm>
            <a:off x="8135948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p41"/>
          <p:cNvSpPr/>
          <p:nvPr/>
        </p:nvSpPr>
        <p:spPr>
          <a:xfrm>
            <a:off x="149700" y="481075"/>
            <a:ext cx="8844600" cy="448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6" name="Google Shape;2486;p41"/>
          <p:cNvSpPr/>
          <p:nvPr/>
        </p:nvSpPr>
        <p:spPr>
          <a:xfrm>
            <a:off x="887865" y="569575"/>
            <a:ext cx="7701000" cy="271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Fitur Program</a:t>
            </a:r>
            <a:endParaRPr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87" name="Google Shape;2487;p41"/>
          <p:cNvGrpSpPr/>
          <p:nvPr/>
        </p:nvGrpSpPr>
        <p:grpSpPr>
          <a:xfrm rot="10800000">
            <a:off x="251851" y="625909"/>
            <a:ext cx="190812" cy="158839"/>
            <a:chOff x="3360936" y="63413"/>
            <a:chExt cx="489263" cy="407175"/>
          </a:xfrm>
        </p:grpSpPr>
        <p:sp>
          <p:nvSpPr>
            <p:cNvPr id="2488" name="Google Shape;2488;p41"/>
            <p:cNvSpPr/>
            <p:nvPr/>
          </p:nvSpPr>
          <p:spPr>
            <a:xfrm>
              <a:off x="3589008" y="63413"/>
              <a:ext cx="261190" cy="407175"/>
            </a:xfrm>
            <a:custGeom>
              <a:avLst/>
              <a:gdLst/>
              <a:ahLst/>
              <a:cxnLst/>
              <a:rect l="l" t="t" r="r" b="b"/>
              <a:pathLst>
                <a:path w="16573" h="16287" extrusionOk="0">
                  <a:moveTo>
                    <a:pt x="142" y="0"/>
                  </a:moveTo>
                  <a:lnTo>
                    <a:pt x="16573" y="8286"/>
                  </a:lnTo>
                  <a:lnTo>
                    <a:pt x="0" y="16287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489" name="Google Shape;2489;p41"/>
            <p:cNvCxnSpPr/>
            <p:nvPr/>
          </p:nvCxnSpPr>
          <p:spPr>
            <a:xfrm>
              <a:off x="3360936" y="269148"/>
              <a:ext cx="47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90" name="Google Shape;2490;p41"/>
          <p:cNvGrpSpPr/>
          <p:nvPr/>
        </p:nvGrpSpPr>
        <p:grpSpPr>
          <a:xfrm rot="10800000" flipH="1">
            <a:off x="546363" y="625909"/>
            <a:ext cx="190812" cy="158839"/>
            <a:chOff x="3360936" y="63413"/>
            <a:chExt cx="489263" cy="407175"/>
          </a:xfrm>
        </p:grpSpPr>
        <p:sp>
          <p:nvSpPr>
            <p:cNvPr id="2491" name="Google Shape;2491;p41"/>
            <p:cNvSpPr/>
            <p:nvPr/>
          </p:nvSpPr>
          <p:spPr>
            <a:xfrm>
              <a:off x="3589008" y="63413"/>
              <a:ext cx="261190" cy="407175"/>
            </a:xfrm>
            <a:custGeom>
              <a:avLst/>
              <a:gdLst/>
              <a:ahLst/>
              <a:cxnLst/>
              <a:rect l="l" t="t" r="r" b="b"/>
              <a:pathLst>
                <a:path w="16573" h="16287" extrusionOk="0">
                  <a:moveTo>
                    <a:pt x="142" y="0"/>
                  </a:moveTo>
                  <a:lnTo>
                    <a:pt x="16573" y="8286"/>
                  </a:lnTo>
                  <a:lnTo>
                    <a:pt x="0" y="16287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492" name="Google Shape;2492;p41"/>
            <p:cNvCxnSpPr/>
            <p:nvPr/>
          </p:nvCxnSpPr>
          <p:spPr>
            <a:xfrm>
              <a:off x="3360936" y="269148"/>
              <a:ext cx="47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93" name="Google Shape;2493;p41"/>
          <p:cNvSpPr/>
          <p:nvPr/>
        </p:nvSpPr>
        <p:spPr>
          <a:xfrm>
            <a:off x="8636950" y="569575"/>
            <a:ext cx="271500" cy="27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4" name="Google Shape;2494;p41"/>
          <p:cNvSpPr txBox="1">
            <a:spLocks noGrp="1"/>
          </p:cNvSpPr>
          <p:nvPr>
            <p:ph type="title"/>
          </p:nvPr>
        </p:nvSpPr>
        <p:spPr>
          <a:xfrm>
            <a:off x="1986567" y="1273947"/>
            <a:ext cx="2222644" cy="7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07777"/>
                </a:solidFill>
              </a:rPr>
              <a:t>Fitur Program</a:t>
            </a:r>
          </a:p>
        </p:txBody>
      </p:sp>
      <p:sp>
        <p:nvSpPr>
          <p:cNvPr id="2504" name="Google Shape;2504;p41"/>
          <p:cNvSpPr/>
          <p:nvPr/>
        </p:nvSpPr>
        <p:spPr>
          <a:xfrm>
            <a:off x="8289200" y="612025"/>
            <a:ext cx="196200" cy="186600"/>
          </a:xfrm>
          <a:prstGeom prst="star5">
            <a:avLst>
              <a:gd name="adj" fmla="val 23618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5866;p94">
            <a:extLst>
              <a:ext uri="{FF2B5EF4-FFF2-40B4-BE49-F238E27FC236}">
                <a16:creationId xmlns:a16="http://schemas.microsoft.com/office/drawing/2014/main" id="{36890E53-DA9A-46AF-B214-6B4D792A8FD1}"/>
              </a:ext>
            </a:extLst>
          </p:cNvPr>
          <p:cNvSpPr txBox="1">
            <a:spLocks/>
          </p:cNvSpPr>
          <p:nvPr/>
        </p:nvSpPr>
        <p:spPr>
          <a:xfrm>
            <a:off x="4522898" y="1685677"/>
            <a:ext cx="2040004" cy="2765776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50000"/>
              </a:lnSpc>
            </a:pPr>
            <a:r>
              <a:rPr lang="en-US" sz="1800" b="1" dirty="0" err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Mengkonversi</a:t>
            </a:r>
            <a:r>
              <a:rPr lang="en-US" sz="1800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</a:p>
          <a:p>
            <a:pPr marL="457200" indent="-317500">
              <a:spcAft>
                <a:spcPts val="600"/>
              </a:spcAft>
              <a:buSzPts val="1400"/>
              <a:buFont typeface="Arial"/>
              <a:buChar char="●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Nunito" pitchFamily="2" charset="0"/>
              </a:rPr>
              <a:t>Jam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Nunito" pitchFamily="2" charset="0"/>
              </a:rPr>
              <a:t>ke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Nunito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Nunito" pitchFamily="2" charset="0"/>
              </a:rPr>
              <a:t>menit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Nunito" pitchFamily="2" charset="0"/>
            </a:endParaRPr>
          </a:p>
          <a:p>
            <a:pPr marL="457200" indent="-317500">
              <a:spcAft>
                <a:spcPts val="600"/>
              </a:spcAft>
              <a:buSzPts val="1400"/>
              <a:buFont typeface="Arial"/>
              <a:buChar char="●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Nunito" pitchFamily="2" charset="0"/>
              </a:rPr>
              <a:t>Jam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Nunito" pitchFamily="2" charset="0"/>
              </a:rPr>
              <a:t>ke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Nunito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Nunito" pitchFamily="2" charset="0"/>
              </a:rPr>
              <a:t>detik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Nunito" pitchFamily="2" charset="0"/>
            </a:endParaRPr>
          </a:p>
          <a:p>
            <a:pPr marL="457200" indent="-317500">
              <a:spcAft>
                <a:spcPts val="600"/>
              </a:spcAft>
              <a:buSzPts val="1400"/>
              <a:buFont typeface="Arial"/>
              <a:buChar char="●"/>
            </a:pP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Nunito" pitchFamily="2" charset="0"/>
              </a:rPr>
              <a:t>Menit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Nunito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Nunito" pitchFamily="2" charset="0"/>
              </a:rPr>
              <a:t>ke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Nunito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Nunito" pitchFamily="2" charset="0"/>
              </a:rPr>
              <a:t>detik</a:t>
            </a:r>
            <a:endParaRPr lang="en-US" sz="1600" dirty="0">
              <a:solidFill>
                <a:schemeClr val="bg2">
                  <a:lumMod val="75000"/>
                </a:schemeClr>
              </a:solidFill>
              <a:uFill>
                <a:noFill/>
              </a:uFill>
              <a:latin typeface="Nunito" pitchFamily="2" charset="0"/>
            </a:endParaRPr>
          </a:p>
          <a:p>
            <a:pPr marL="457200" indent="-317500">
              <a:spcAft>
                <a:spcPts val="600"/>
              </a:spcAft>
              <a:buSzPts val="1400"/>
              <a:buFont typeface="Arial"/>
              <a:buChar char="●"/>
            </a:pP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Nunito" pitchFamily="2" charset="0"/>
              </a:rPr>
              <a:t>Menit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Nunito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Nunito" pitchFamily="2" charset="0"/>
              </a:rPr>
              <a:t>ke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Nunito" pitchFamily="2" charset="0"/>
              </a:rPr>
              <a:t> jam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Nunito" pitchFamily="2" charset="0"/>
            </a:endParaRPr>
          </a:p>
          <a:p>
            <a:pPr marL="457200" indent="-317500">
              <a:spcAft>
                <a:spcPts val="600"/>
              </a:spcAft>
              <a:buSzPts val="1400"/>
              <a:buFont typeface="Arial"/>
              <a:buChar char="●"/>
            </a:pP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Nunito" pitchFamily="2" charset="0"/>
              </a:rPr>
              <a:t>Detik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Nunito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Nunito" pitchFamily="2" charset="0"/>
              </a:rPr>
              <a:t>ke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Nunito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Nunito" pitchFamily="2" charset="0"/>
              </a:rPr>
              <a:t>menit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Nunito" pitchFamily="2" charset="0"/>
            </a:endParaRPr>
          </a:p>
          <a:p>
            <a:pPr marL="457200" indent="-317500">
              <a:spcAft>
                <a:spcPts val="600"/>
              </a:spcAft>
              <a:buSzPts val="1400"/>
              <a:buFont typeface="Arial"/>
              <a:buChar char="●"/>
            </a:pP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Nunito" pitchFamily="2" charset="0"/>
              </a:rPr>
              <a:t>Detik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Nunito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Nunito" pitchFamily="2" charset="0"/>
              </a:rPr>
              <a:t>ke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Nunito" pitchFamily="2" charset="0"/>
              </a:rPr>
              <a:t> jam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Nunito" pitchFamily="2" charset="0"/>
            </a:endParaRPr>
          </a:p>
        </p:txBody>
      </p:sp>
      <p:grpSp>
        <p:nvGrpSpPr>
          <p:cNvPr id="70" name="Google Shape;2601;p43">
            <a:extLst>
              <a:ext uri="{FF2B5EF4-FFF2-40B4-BE49-F238E27FC236}">
                <a16:creationId xmlns:a16="http://schemas.microsoft.com/office/drawing/2014/main" id="{B825F843-B1F6-4587-B29D-1094C75631C0}"/>
              </a:ext>
            </a:extLst>
          </p:cNvPr>
          <p:cNvGrpSpPr/>
          <p:nvPr/>
        </p:nvGrpSpPr>
        <p:grpSpPr>
          <a:xfrm rot="-942746">
            <a:off x="2244163" y="2495516"/>
            <a:ext cx="1516948" cy="1356428"/>
            <a:chOff x="2181050" y="3458725"/>
            <a:chExt cx="1517000" cy="1356475"/>
          </a:xfrm>
        </p:grpSpPr>
        <p:sp>
          <p:nvSpPr>
            <p:cNvPr id="71" name="Google Shape;2602;p43">
              <a:extLst>
                <a:ext uri="{FF2B5EF4-FFF2-40B4-BE49-F238E27FC236}">
                  <a16:creationId xmlns:a16="http://schemas.microsoft.com/office/drawing/2014/main" id="{EC4E0A07-B0F9-42D7-96C8-30A11D442E79}"/>
                </a:ext>
              </a:extLst>
            </p:cNvPr>
            <p:cNvSpPr/>
            <p:nvPr/>
          </p:nvSpPr>
          <p:spPr>
            <a:xfrm>
              <a:off x="2181050" y="3458725"/>
              <a:ext cx="1517000" cy="1356475"/>
            </a:xfrm>
            <a:custGeom>
              <a:avLst/>
              <a:gdLst/>
              <a:ahLst/>
              <a:cxnLst/>
              <a:rect l="l" t="t" r="r" b="b"/>
              <a:pathLst>
                <a:path w="60680" h="54259" extrusionOk="0">
                  <a:moveTo>
                    <a:pt x="25042" y="6193"/>
                  </a:moveTo>
                  <a:cubicBezTo>
                    <a:pt x="25042" y="6193"/>
                    <a:pt x="25400" y="6225"/>
                    <a:pt x="26127" y="7006"/>
                  </a:cubicBezTo>
                  <a:cubicBezTo>
                    <a:pt x="26550" y="7462"/>
                    <a:pt x="27244" y="8492"/>
                    <a:pt x="27710" y="10693"/>
                  </a:cubicBezTo>
                  <a:cubicBezTo>
                    <a:pt x="27482" y="10715"/>
                    <a:pt x="27254" y="10758"/>
                    <a:pt x="27038" y="10813"/>
                  </a:cubicBezTo>
                  <a:cubicBezTo>
                    <a:pt x="26788" y="10325"/>
                    <a:pt x="26484" y="9880"/>
                    <a:pt x="26116" y="9490"/>
                  </a:cubicBezTo>
                  <a:cubicBezTo>
                    <a:pt x="25281" y="8589"/>
                    <a:pt x="24359" y="8058"/>
                    <a:pt x="23383" y="7906"/>
                  </a:cubicBezTo>
                  <a:cubicBezTo>
                    <a:pt x="24001" y="6963"/>
                    <a:pt x="24619" y="6290"/>
                    <a:pt x="25042" y="6193"/>
                  </a:cubicBezTo>
                  <a:close/>
                  <a:moveTo>
                    <a:pt x="12809" y="10075"/>
                  </a:moveTo>
                  <a:cubicBezTo>
                    <a:pt x="13199" y="10238"/>
                    <a:pt x="13568" y="10444"/>
                    <a:pt x="13915" y="10704"/>
                  </a:cubicBezTo>
                  <a:cubicBezTo>
                    <a:pt x="13253" y="11279"/>
                    <a:pt x="12668" y="12233"/>
                    <a:pt x="12386" y="13806"/>
                  </a:cubicBezTo>
                  <a:cubicBezTo>
                    <a:pt x="12277" y="13307"/>
                    <a:pt x="12256" y="12786"/>
                    <a:pt x="12310" y="12277"/>
                  </a:cubicBezTo>
                  <a:lnTo>
                    <a:pt x="12299" y="12277"/>
                  </a:lnTo>
                  <a:cubicBezTo>
                    <a:pt x="12440" y="11095"/>
                    <a:pt x="12657" y="10411"/>
                    <a:pt x="12809" y="10075"/>
                  </a:cubicBezTo>
                  <a:close/>
                  <a:moveTo>
                    <a:pt x="11746" y="24955"/>
                  </a:moveTo>
                  <a:lnTo>
                    <a:pt x="13991" y="26907"/>
                  </a:lnTo>
                  <a:cubicBezTo>
                    <a:pt x="14154" y="27427"/>
                    <a:pt x="14305" y="27894"/>
                    <a:pt x="14446" y="28306"/>
                  </a:cubicBezTo>
                  <a:cubicBezTo>
                    <a:pt x="14620" y="28848"/>
                    <a:pt x="14783" y="29401"/>
                    <a:pt x="14956" y="29954"/>
                  </a:cubicBezTo>
                  <a:cubicBezTo>
                    <a:pt x="14880" y="29944"/>
                    <a:pt x="14804" y="29933"/>
                    <a:pt x="14728" y="29922"/>
                  </a:cubicBezTo>
                  <a:cubicBezTo>
                    <a:pt x="14436" y="29900"/>
                    <a:pt x="14110" y="29878"/>
                    <a:pt x="13785" y="29878"/>
                  </a:cubicBezTo>
                  <a:lnTo>
                    <a:pt x="13394" y="29878"/>
                  </a:lnTo>
                  <a:cubicBezTo>
                    <a:pt x="13112" y="28631"/>
                    <a:pt x="12581" y="26712"/>
                    <a:pt x="11746" y="24955"/>
                  </a:cubicBezTo>
                  <a:close/>
                  <a:moveTo>
                    <a:pt x="33610" y="29542"/>
                  </a:moveTo>
                  <a:cubicBezTo>
                    <a:pt x="33631" y="29607"/>
                    <a:pt x="33664" y="29683"/>
                    <a:pt x="33696" y="29737"/>
                  </a:cubicBezTo>
                  <a:cubicBezTo>
                    <a:pt x="33306" y="30583"/>
                    <a:pt x="33024" y="31451"/>
                    <a:pt x="32818" y="32362"/>
                  </a:cubicBezTo>
                  <a:cubicBezTo>
                    <a:pt x="32796" y="32319"/>
                    <a:pt x="32764" y="32286"/>
                    <a:pt x="32731" y="32254"/>
                  </a:cubicBezTo>
                  <a:cubicBezTo>
                    <a:pt x="32840" y="31733"/>
                    <a:pt x="32992" y="30974"/>
                    <a:pt x="33154" y="30019"/>
                  </a:cubicBezTo>
                  <a:cubicBezTo>
                    <a:pt x="33306" y="29868"/>
                    <a:pt x="33458" y="29716"/>
                    <a:pt x="33610" y="29542"/>
                  </a:cubicBezTo>
                  <a:close/>
                  <a:moveTo>
                    <a:pt x="43273" y="40257"/>
                  </a:moveTo>
                  <a:cubicBezTo>
                    <a:pt x="43316" y="40669"/>
                    <a:pt x="43349" y="41071"/>
                    <a:pt x="43370" y="41450"/>
                  </a:cubicBezTo>
                  <a:cubicBezTo>
                    <a:pt x="43414" y="41992"/>
                    <a:pt x="43425" y="42448"/>
                    <a:pt x="43425" y="42795"/>
                  </a:cubicBezTo>
                  <a:cubicBezTo>
                    <a:pt x="43425" y="42947"/>
                    <a:pt x="43425" y="43077"/>
                    <a:pt x="43446" y="43218"/>
                  </a:cubicBezTo>
                  <a:cubicBezTo>
                    <a:pt x="43381" y="43240"/>
                    <a:pt x="43305" y="43261"/>
                    <a:pt x="43240" y="43294"/>
                  </a:cubicBezTo>
                  <a:lnTo>
                    <a:pt x="43240" y="43218"/>
                  </a:lnTo>
                  <a:lnTo>
                    <a:pt x="43240" y="43120"/>
                  </a:lnTo>
                  <a:cubicBezTo>
                    <a:pt x="43229" y="42828"/>
                    <a:pt x="43218" y="42535"/>
                    <a:pt x="43208" y="42264"/>
                  </a:cubicBezTo>
                  <a:cubicBezTo>
                    <a:pt x="43262" y="42003"/>
                    <a:pt x="43305" y="41743"/>
                    <a:pt x="43316" y="41483"/>
                  </a:cubicBezTo>
                  <a:lnTo>
                    <a:pt x="43316" y="41385"/>
                  </a:lnTo>
                  <a:lnTo>
                    <a:pt x="43316" y="41288"/>
                  </a:lnTo>
                  <a:cubicBezTo>
                    <a:pt x="43294" y="40930"/>
                    <a:pt x="43284" y="40593"/>
                    <a:pt x="43273" y="40257"/>
                  </a:cubicBezTo>
                  <a:close/>
                  <a:moveTo>
                    <a:pt x="25064" y="0"/>
                  </a:moveTo>
                  <a:cubicBezTo>
                    <a:pt x="24597" y="0"/>
                    <a:pt x="24142" y="54"/>
                    <a:pt x="23686" y="152"/>
                  </a:cubicBezTo>
                  <a:cubicBezTo>
                    <a:pt x="20910" y="770"/>
                    <a:pt x="18904" y="3134"/>
                    <a:pt x="17494" y="5640"/>
                  </a:cubicBezTo>
                  <a:cubicBezTo>
                    <a:pt x="16019" y="4620"/>
                    <a:pt x="14295" y="3818"/>
                    <a:pt x="12516" y="3818"/>
                  </a:cubicBezTo>
                  <a:cubicBezTo>
                    <a:pt x="11941" y="3818"/>
                    <a:pt x="11377" y="3893"/>
                    <a:pt x="10835" y="4067"/>
                  </a:cubicBezTo>
                  <a:cubicBezTo>
                    <a:pt x="8189" y="4902"/>
                    <a:pt x="6616" y="7429"/>
                    <a:pt x="6161" y="11583"/>
                  </a:cubicBezTo>
                  <a:cubicBezTo>
                    <a:pt x="5835" y="14457"/>
                    <a:pt x="6714" y="17190"/>
                    <a:pt x="8286" y="19717"/>
                  </a:cubicBezTo>
                  <a:cubicBezTo>
                    <a:pt x="8178" y="20129"/>
                    <a:pt x="8156" y="20552"/>
                    <a:pt x="8221" y="20975"/>
                  </a:cubicBezTo>
                  <a:cubicBezTo>
                    <a:pt x="7722" y="20758"/>
                    <a:pt x="7180" y="20638"/>
                    <a:pt x="6638" y="20638"/>
                  </a:cubicBezTo>
                  <a:cubicBezTo>
                    <a:pt x="6625" y="20638"/>
                    <a:pt x="6612" y="20638"/>
                    <a:pt x="6600" y="20638"/>
                  </a:cubicBezTo>
                  <a:cubicBezTo>
                    <a:pt x="5670" y="20638"/>
                    <a:pt x="4786" y="21028"/>
                    <a:pt x="4165" y="21723"/>
                  </a:cubicBezTo>
                  <a:cubicBezTo>
                    <a:pt x="3742" y="22211"/>
                    <a:pt x="3439" y="22797"/>
                    <a:pt x="3265" y="23426"/>
                  </a:cubicBezTo>
                  <a:cubicBezTo>
                    <a:pt x="1877" y="23491"/>
                    <a:pt x="1129" y="24228"/>
                    <a:pt x="803" y="24684"/>
                  </a:cubicBezTo>
                  <a:cubicBezTo>
                    <a:pt x="109" y="25616"/>
                    <a:pt x="1" y="26853"/>
                    <a:pt x="467" y="28338"/>
                  </a:cubicBezTo>
                  <a:cubicBezTo>
                    <a:pt x="1486" y="31592"/>
                    <a:pt x="5673" y="32731"/>
                    <a:pt x="8623" y="33132"/>
                  </a:cubicBezTo>
                  <a:lnTo>
                    <a:pt x="8623" y="33154"/>
                  </a:lnTo>
                  <a:cubicBezTo>
                    <a:pt x="8623" y="33392"/>
                    <a:pt x="8655" y="33631"/>
                    <a:pt x="8731" y="33869"/>
                  </a:cubicBezTo>
                  <a:cubicBezTo>
                    <a:pt x="8720" y="33945"/>
                    <a:pt x="8720" y="34032"/>
                    <a:pt x="8720" y="34119"/>
                  </a:cubicBezTo>
                  <a:cubicBezTo>
                    <a:pt x="8655" y="34357"/>
                    <a:pt x="8623" y="34596"/>
                    <a:pt x="8623" y="34846"/>
                  </a:cubicBezTo>
                  <a:lnTo>
                    <a:pt x="8623" y="34954"/>
                  </a:lnTo>
                  <a:cubicBezTo>
                    <a:pt x="8167" y="34835"/>
                    <a:pt x="7701" y="34780"/>
                    <a:pt x="7234" y="34770"/>
                  </a:cubicBezTo>
                  <a:cubicBezTo>
                    <a:pt x="6052" y="34770"/>
                    <a:pt x="5044" y="35193"/>
                    <a:pt x="4295" y="36006"/>
                  </a:cubicBezTo>
                  <a:cubicBezTo>
                    <a:pt x="3298" y="37080"/>
                    <a:pt x="2907" y="38674"/>
                    <a:pt x="3081" y="40886"/>
                  </a:cubicBezTo>
                  <a:cubicBezTo>
                    <a:pt x="3742" y="49291"/>
                    <a:pt x="18882" y="53196"/>
                    <a:pt x="20606" y="53608"/>
                  </a:cubicBezTo>
                  <a:lnTo>
                    <a:pt x="23253" y="54258"/>
                  </a:lnTo>
                  <a:lnTo>
                    <a:pt x="23339" y="51525"/>
                  </a:lnTo>
                  <a:cubicBezTo>
                    <a:pt x="23339" y="51406"/>
                    <a:pt x="23404" y="49183"/>
                    <a:pt x="23198" y="46265"/>
                  </a:cubicBezTo>
                  <a:cubicBezTo>
                    <a:pt x="23285" y="46222"/>
                    <a:pt x="23372" y="46179"/>
                    <a:pt x="23448" y="46135"/>
                  </a:cubicBezTo>
                  <a:cubicBezTo>
                    <a:pt x="23600" y="46038"/>
                    <a:pt x="23751" y="45940"/>
                    <a:pt x="23882" y="45821"/>
                  </a:cubicBezTo>
                  <a:cubicBezTo>
                    <a:pt x="24044" y="45962"/>
                    <a:pt x="24218" y="46081"/>
                    <a:pt x="24402" y="46179"/>
                  </a:cubicBezTo>
                  <a:cubicBezTo>
                    <a:pt x="24955" y="46504"/>
                    <a:pt x="25628" y="46656"/>
                    <a:pt x="26452" y="46656"/>
                  </a:cubicBezTo>
                  <a:cubicBezTo>
                    <a:pt x="26777" y="46656"/>
                    <a:pt x="27146" y="46645"/>
                    <a:pt x="27580" y="46623"/>
                  </a:cubicBezTo>
                  <a:cubicBezTo>
                    <a:pt x="28111" y="46602"/>
                    <a:pt x="28643" y="46526"/>
                    <a:pt x="29174" y="46417"/>
                  </a:cubicBezTo>
                  <a:cubicBezTo>
                    <a:pt x="29857" y="46276"/>
                    <a:pt x="30519" y="46016"/>
                    <a:pt x="31126" y="45658"/>
                  </a:cubicBezTo>
                  <a:cubicBezTo>
                    <a:pt x="31690" y="45322"/>
                    <a:pt x="32200" y="44888"/>
                    <a:pt x="32623" y="44368"/>
                  </a:cubicBezTo>
                  <a:cubicBezTo>
                    <a:pt x="32851" y="45908"/>
                    <a:pt x="33187" y="47437"/>
                    <a:pt x="33631" y="48933"/>
                  </a:cubicBezTo>
                  <a:lnTo>
                    <a:pt x="34391" y="51319"/>
                  </a:lnTo>
                  <a:lnTo>
                    <a:pt x="36874" y="51016"/>
                  </a:lnTo>
                  <a:cubicBezTo>
                    <a:pt x="38490" y="50810"/>
                    <a:pt x="52697" y="48760"/>
                    <a:pt x="55831" y="40387"/>
                  </a:cubicBezTo>
                  <a:cubicBezTo>
                    <a:pt x="57154" y="36841"/>
                    <a:pt x="56200" y="34607"/>
                    <a:pt x="55159" y="33360"/>
                  </a:cubicBezTo>
                  <a:cubicBezTo>
                    <a:pt x="54476" y="32557"/>
                    <a:pt x="53608" y="31939"/>
                    <a:pt x="52621" y="31559"/>
                  </a:cubicBezTo>
                  <a:cubicBezTo>
                    <a:pt x="52372" y="30952"/>
                    <a:pt x="51905" y="30453"/>
                    <a:pt x="51320" y="30160"/>
                  </a:cubicBezTo>
                  <a:cubicBezTo>
                    <a:pt x="51157" y="30085"/>
                    <a:pt x="51005" y="30019"/>
                    <a:pt x="50832" y="29965"/>
                  </a:cubicBezTo>
                  <a:cubicBezTo>
                    <a:pt x="52133" y="29282"/>
                    <a:pt x="53391" y="28534"/>
                    <a:pt x="54617" y="27731"/>
                  </a:cubicBezTo>
                  <a:cubicBezTo>
                    <a:pt x="58163" y="25356"/>
                    <a:pt x="60050" y="23122"/>
                    <a:pt x="60397" y="20899"/>
                  </a:cubicBezTo>
                  <a:cubicBezTo>
                    <a:pt x="60679" y="19142"/>
                    <a:pt x="60104" y="18036"/>
                    <a:pt x="59573" y="17417"/>
                  </a:cubicBezTo>
                  <a:cubicBezTo>
                    <a:pt x="59031" y="16778"/>
                    <a:pt x="58000" y="16029"/>
                    <a:pt x="56146" y="16029"/>
                  </a:cubicBezTo>
                  <a:cubicBezTo>
                    <a:pt x="56005" y="16029"/>
                    <a:pt x="55864" y="16029"/>
                    <a:pt x="55723" y="16040"/>
                  </a:cubicBezTo>
                  <a:cubicBezTo>
                    <a:pt x="55604" y="15346"/>
                    <a:pt x="55311" y="14695"/>
                    <a:pt x="54877" y="14131"/>
                  </a:cubicBezTo>
                  <a:cubicBezTo>
                    <a:pt x="54256" y="13371"/>
                    <a:pt x="53317" y="12938"/>
                    <a:pt x="52332" y="12938"/>
                  </a:cubicBezTo>
                  <a:cubicBezTo>
                    <a:pt x="52320" y="12938"/>
                    <a:pt x="52308" y="12938"/>
                    <a:pt x="52296" y="12938"/>
                  </a:cubicBezTo>
                  <a:cubicBezTo>
                    <a:pt x="51884" y="12938"/>
                    <a:pt x="51472" y="13003"/>
                    <a:pt x="51070" y="13123"/>
                  </a:cubicBezTo>
                  <a:cubicBezTo>
                    <a:pt x="52632" y="10867"/>
                    <a:pt x="54497" y="7451"/>
                    <a:pt x="53760" y="4880"/>
                  </a:cubicBezTo>
                  <a:cubicBezTo>
                    <a:pt x="53261" y="3156"/>
                    <a:pt x="52003" y="2137"/>
                    <a:pt x="50409" y="2137"/>
                  </a:cubicBezTo>
                  <a:cubicBezTo>
                    <a:pt x="49812" y="2147"/>
                    <a:pt x="49237" y="2278"/>
                    <a:pt x="48695" y="2516"/>
                  </a:cubicBezTo>
                  <a:cubicBezTo>
                    <a:pt x="48131" y="1887"/>
                    <a:pt x="47350" y="1399"/>
                    <a:pt x="46309" y="1399"/>
                  </a:cubicBezTo>
                  <a:cubicBezTo>
                    <a:pt x="45084" y="1399"/>
                    <a:pt x="44010" y="2093"/>
                    <a:pt x="43110" y="3471"/>
                  </a:cubicBezTo>
                  <a:cubicBezTo>
                    <a:pt x="40431" y="7527"/>
                    <a:pt x="45171" y="13838"/>
                    <a:pt x="46147" y="15064"/>
                  </a:cubicBezTo>
                  <a:lnTo>
                    <a:pt x="47058" y="16214"/>
                  </a:lnTo>
                  <a:cubicBezTo>
                    <a:pt x="46580" y="15975"/>
                    <a:pt x="46082" y="15801"/>
                    <a:pt x="45561" y="15693"/>
                  </a:cubicBezTo>
                  <a:cubicBezTo>
                    <a:pt x="45149" y="15606"/>
                    <a:pt x="44726" y="15563"/>
                    <a:pt x="44303" y="15563"/>
                  </a:cubicBezTo>
                  <a:cubicBezTo>
                    <a:pt x="44054" y="15563"/>
                    <a:pt x="43804" y="15585"/>
                    <a:pt x="43555" y="15628"/>
                  </a:cubicBezTo>
                  <a:cubicBezTo>
                    <a:pt x="43522" y="15454"/>
                    <a:pt x="43490" y="15281"/>
                    <a:pt x="43435" y="15118"/>
                  </a:cubicBezTo>
                  <a:cubicBezTo>
                    <a:pt x="43229" y="14381"/>
                    <a:pt x="42806" y="13719"/>
                    <a:pt x="42232" y="13220"/>
                  </a:cubicBezTo>
                  <a:cubicBezTo>
                    <a:pt x="41765" y="12830"/>
                    <a:pt x="41234" y="12515"/>
                    <a:pt x="40670" y="12288"/>
                  </a:cubicBezTo>
                  <a:lnTo>
                    <a:pt x="40507" y="12223"/>
                  </a:lnTo>
                  <a:lnTo>
                    <a:pt x="40344" y="12179"/>
                  </a:lnTo>
                  <a:cubicBezTo>
                    <a:pt x="39824" y="12049"/>
                    <a:pt x="39293" y="11973"/>
                    <a:pt x="38761" y="11973"/>
                  </a:cubicBezTo>
                  <a:lnTo>
                    <a:pt x="38707" y="11973"/>
                  </a:lnTo>
                  <a:cubicBezTo>
                    <a:pt x="38024" y="11984"/>
                    <a:pt x="37351" y="12168"/>
                    <a:pt x="36755" y="12515"/>
                  </a:cubicBezTo>
                  <a:cubicBezTo>
                    <a:pt x="36093" y="12906"/>
                    <a:pt x="35573" y="13502"/>
                    <a:pt x="35269" y="14218"/>
                  </a:cubicBezTo>
                  <a:cubicBezTo>
                    <a:pt x="35193" y="14370"/>
                    <a:pt x="35117" y="14533"/>
                    <a:pt x="35063" y="14695"/>
                  </a:cubicBezTo>
                  <a:cubicBezTo>
                    <a:pt x="35030" y="14771"/>
                    <a:pt x="34998" y="14869"/>
                    <a:pt x="34954" y="14977"/>
                  </a:cubicBezTo>
                  <a:cubicBezTo>
                    <a:pt x="34781" y="14641"/>
                    <a:pt x="34575" y="14316"/>
                    <a:pt x="34358" y="13990"/>
                  </a:cubicBezTo>
                  <a:cubicBezTo>
                    <a:pt x="34043" y="8828"/>
                    <a:pt x="32796" y="5065"/>
                    <a:pt x="30649" y="2776"/>
                  </a:cubicBezTo>
                  <a:cubicBezTo>
                    <a:pt x="28925" y="933"/>
                    <a:pt x="27048" y="0"/>
                    <a:pt x="25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03;p43">
              <a:extLst>
                <a:ext uri="{FF2B5EF4-FFF2-40B4-BE49-F238E27FC236}">
                  <a16:creationId xmlns:a16="http://schemas.microsoft.com/office/drawing/2014/main" id="{3B506201-EE7C-4658-A7C4-6597C895B191}"/>
                </a:ext>
              </a:extLst>
            </p:cNvPr>
            <p:cNvSpPr/>
            <p:nvPr/>
          </p:nvSpPr>
          <p:spPr>
            <a:xfrm>
              <a:off x="2359175" y="3514000"/>
              <a:ext cx="700350" cy="782525"/>
            </a:xfrm>
            <a:custGeom>
              <a:avLst/>
              <a:gdLst/>
              <a:ahLst/>
              <a:cxnLst/>
              <a:rect l="l" t="t" r="r" b="b"/>
              <a:pathLst>
                <a:path w="28014" h="31301" extrusionOk="0">
                  <a:moveTo>
                    <a:pt x="17930" y="1768"/>
                  </a:moveTo>
                  <a:cubicBezTo>
                    <a:pt x="18789" y="1768"/>
                    <a:pt x="19682" y="2268"/>
                    <a:pt x="20628" y="3288"/>
                  </a:cubicBezTo>
                  <a:cubicBezTo>
                    <a:pt x="22852" y="5652"/>
                    <a:pt x="23741" y="10966"/>
                    <a:pt x="23188" y="18633"/>
                  </a:cubicBezTo>
                  <a:cubicBezTo>
                    <a:pt x="22917" y="22039"/>
                    <a:pt x="22461" y="25423"/>
                    <a:pt x="21810" y="28774"/>
                  </a:cubicBezTo>
                  <a:cubicBezTo>
                    <a:pt x="20021" y="27895"/>
                    <a:pt x="16117" y="25845"/>
                    <a:pt x="12332" y="23123"/>
                  </a:cubicBezTo>
                  <a:cubicBezTo>
                    <a:pt x="7755" y="19826"/>
                    <a:pt x="2419" y="14848"/>
                    <a:pt x="2983" y="9816"/>
                  </a:cubicBezTo>
                  <a:cubicBezTo>
                    <a:pt x="3168" y="8135"/>
                    <a:pt x="3645" y="6053"/>
                    <a:pt x="4892" y="5652"/>
                  </a:cubicBezTo>
                  <a:cubicBezTo>
                    <a:pt x="5043" y="5614"/>
                    <a:pt x="5193" y="5585"/>
                    <a:pt x="5344" y="5585"/>
                  </a:cubicBezTo>
                  <a:cubicBezTo>
                    <a:pt x="5367" y="5585"/>
                    <a:pt x="5390" y="5585"/>
                    <a:pt x="5413" y="5587"/>
                  </a:cubicBezTo>
                  <a:cubicBezTo>
                    <a:pt x="7278" y="5587"/>
                    <a:pt x="9957" y="8135"/>
                    <a:pt x="10824" y="9122"/>
                  </a:cubicBezTo>
                  <a:lnTo>
                    <a:pt x="11855" y="10294"/>
                  </a:lnTo>
                  <a:lnTo>
                    <a:pt x="12332" y="8819"/>
                  </a:lnTo>
                  <a:cubicBezTo>
                    <a:pt x="12907" y="7062"/>
                    <a:pt x="14924" y="2387"/>
                    <a:pt x="17440" y="1823"/>
                  </a:cubicBezTo>
                  <a:cubicBezTo>
                    <a:pt x="17602" y="1787"/>
                    <a:pt x="17766" y="1768"/>
                    <a:pt x="17930" y="1768"/>
                  </a:cubicBezTo>
                  <a:close/>
                  <a:moveTo>
                    <a:pt x="17928" y="0"/>
                  </a:moveTo>
                  <a:cubicBezTo>
                    <a:pt x="17632" y="0"/>
                    <a:pt x="17336" y="33"/>
                    <a:pt x="17039" y="99"/>
                  </a:cubicBezTo>
                  <a:cubicBezTo>
                    <a:pt x="14034" y="771"/>
                    <a:pt x="12039" y="4752"/>
                    <a:pt x="11150" y="6921"/>
                  </a:cubicBezTo>
                  <a:cubicBezTo>
                    <a:pt x="9858" y="5685"/>
                    <a:pt x="7549" y="3820"/>
                    <a:pt x="5386" y="3820"/>
                  </a:cubicBezTo>
                  <a:cubicBezTo>
                    <a:pt x="5043" y="3820"/>
                    <a:pt x="4703" y="3867"/>
                    <a:pt x="4372" y="3971"/>
                  </a:cubicBezTo>
                  <a:cubicBezTo>
                    <a:pt x="2647" y="4513"/>
                    <a:pt x="1584" y="6411"/>
                    <a:pt x="1226" y="9621"/>
                  </a:cubicBezTo>
                  <a:cubicBezTo>
                    <a:pt x="1" y="20683"/>
                    <a:pt x="21171" y="30444"/>
                    <a:pt x="22071" y="30856"/>
                  </a:cubicBezTo>
                  <a:lnTo>
                    <a:pt x="23068" y="31301"/>
                  </a:lnTo>
                  <a:lnTo>
                    <a:pt x="23296" y="30238"/>
                  </a:lnTo>
                  <a:cubicBezTo>
                    <a:pt x="23491" y="29359"/>
                    <a:pt x="28014" y="8591"/>
                    <a:pt x="21908" y="2073"/>
                  </a:cubicBezTo>
                  <a:cubicBezTo>
                    <a:pt x="20617" y="693"/>
                    <a:pt x="19282" y="0"/>
                    <a:pt x="17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04;p43">
              <a:extLst>
                <a:ext uri="{FF2B5EF4-FFF2-40B4-BE49-F238E27FC236}">
                  <a16:creationId xmlns:a16="http://schemas.microsoft.com/office/drawing/2014/main" id="{AC4FF895-5E17-428C-BCAF-DFC51DCE99DB}"/>
                </a:ext>
              </a:extLst>
            </p:cNvPr>
            <p:cNvSpPr/>
            <p:nvPr/>
          </p:nvSpPr>
          <p:spPr>
            <a:xfrm>
              <a:off x="2528375" y="3710500"/>
              <a:ext cx="341900" cy="380500"/>
            </a:xfrm>
            <a:custGeom>
              <a:avLst/>
              <a:gdLst/>
              <a:ahLst/>
              <a:cxnLst/>
              <a:rect l="l" t="t" r="r" b="b"/>
              <a:pathLst>
                <a:path w="13676" h="15220" extrusionOk="0">
                  <a:moveTo>
                    <a:pt x="8867" y="1"/>
                  </a:moveTo>
                  <a:cubicBezTo>
                    <a:pt x="6798" y="1"/>
                    <a:pt x="5510" y="3995"/>
                    <a:pt x="5510" y="3995"/>
                  </a:cubicBezTo>
                  <a:cubicBezTo>
                    <a:pt x="5510" y="3995"/>
                    <a:pt x="3756" y="1989"/>
                    <a:pt x="2331" y="1989"/>
                  </a:cubicBezTo>
                  <a:cubicBezTo>
                    <a:pt x="1529" y="1989"/>
                    <a:pt x="830" y="2625"/>
                    <a:pt x="608" y="4613"/>
                  </a:cubicBezTo>
                  <a:cubicBezTo>
                    <a:pt x="0" y="10123"/>
                    <a:pt x="11225" y="15220"/>
                    <a:pt x="11225" y="15220"/>
                  </a:cubicBezTo>
                  <a:cubicBezTo>
                    <a:pt x="11225" y="15220"/>
                    <a:pt x="13676" y="4201"/>
                    <a:pt x="10618" y="937"/>
                  </a:cubicBezTo>
                  <a:cubicBezTo>
                    <a:pt x="9988" y="267"/>
                    <a:pt x="9402" y="1"/>
                    <a:pt x="8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05;p43">
              <a:extLst>
                <a:ext uri="{FF2B5EF4-FFF2-40B4-BE49-F238E27FC236}">
                  <a16:creationId xmlns:a16="http://schemas.microsoft.com/office/drawing/2014/main" id="{33833193-4902-451D-B11C-74FF71E75CEB}"/>
                </a:ext>
              </a:extLst>
            </p:cNvPr>
            <p:cNvSpPr/>
            <p:nvPr/>
          </p:nvSpPr>
          <p:spPr>
            <a:xfrm>
              <a:off x="2307725" y="4282100"/>
              <a:ext cx="412075" cy="463425"/>
            </a:xfrm>
            <a:custGeom>
              <a:avLst/>
              <a:gdLst/>
              <a:ahLst/>
              <a:cxnLst/>
              <a:rect l="l" t="t" r="r" b="b"/>
              <a:pathLst>
                <a:path w="16483" h="18537" extrusionOk="0">
                  <a:moveTo>
                    <a:pt x="9852" y="0"/>
                  </a:moveTo>
                  <a:cubicBezTo>
                    <a:pt x="6936" y="0"/>
                    <a:pt x="6213" y="5847"/>
                    <a:pt x="6213" y="5847"/>
                  </a:cubicBezTo>
                  <a:cubicBezTo>
                    <a:pt x="6213" y="5847"/>
                    <a:pt x="3923" y="4059"/>
                    <a:pt x="2168" y="4059"/>
                  </a:cubicBezTo>
                  <a:cubicBezTo>
                    <a:pt x="957" y="4059"/>
                    <a:pt x="0" y="4910"/>
                    <a:pt x="226" y="7789"/>
                  </a:cubicBezTo>
                  <a:cubicBezTo>
                    <a:pt x="779" y="14838"/>
                    <a:pt x="16060" y="18536"/>
                    <a:pt x="16060" y="18536"/>
                  </a:cubicBezTo>
                  <a:cubicBezTo>
                    <a:pt x="16060" y="18536"/>
                    <a:pt x="16483" y="4145"/>
                    <a:pt x="11874" y="793"/>
                  </a:cubicBezTo>
                  <a:cubicBezTo>
                    <a:pt x="11105" y="234"/>
                    <a:pt x="10435" y="0"/>
                    <a:pt x="9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06;p43">
              <a:extLst>
                <a:ext uri="{FF2B5EF4-FFF2-40B4-BE49-F238E27FC236}">
                  <a16:creationId xmlns:a16="http://schemas.microsoft.com/office/drawing/2014/main" id="{3B938346-6E02-41A9-BA76-D07A98CAE9F3}"/>
                </a:ext>
              </a:extLst>
            </p:cNvPr>
            <p:cNvSpPr/>
            <p:nvPr/>
          </p:nvSpPr>
          <p:spPr>
            <a:xfrm>
              <a:off x="3344725" y="3837425"/>
              <a:ext cx="298975" cy="331675"/>
            </a:xfrm>
            <a:custGeom>
              <a:avLst/>
              <a:gdLst/>
              <a:ahLst/>
              <a:cxnLst/>
              <a:rect l="l" t="t" r="r" b="b"/>
              <a:pathLst>
                <a:path w="11959" h="13267" extrusionOk="0">
                  <a:moveTo>
                    <a:pt x="5747" y="1"/>
                  </a:moveTo>
                  <a:cubicBezTo>
                    <a:pt x="5313" y="1"/>
                    <a:pt x="4744" y="186"/>
                    <a:pt x="4003" y="643"/>
                  </a:cubicBezTo>
                  <a:cubicBezTo>
                    <a:pt x="1" y="3104"/>
                    <a:pt x="2452" y="13266"/>
                    <a:pt x="2452" y="13266"/>
                  </a:cubicBezTo>
                  <a:cubicBezTo>
                    <a:pt x="2452" y="13266"/>
                    <a:pt x="11085" y="9156"/>
                    <a:pt x="11670" y="5404"/>
                  </a:cubicBezTo>
                  <a:cubicBezTo>
                    <a:pt x="11958" y="3562"/>
                    <a:pt x="10823" y="3095"/>
                    <a:pt x="9595" y="3095"/>
                  </a:cubicBezTo>
                  <a:cubicBezTo>
                    <a:pt x="8328" y="3095"/>
                    <a:pt x="6963" y="3592"/>
                    <a:pt x="6963" y="3592"/>
                  </a:cubicBezTo>
                  <a:cubicBezTo>
                    <a:pt x="6963" y="3592"/>
                    <a:pt x="7654" y="1"/>
                    <a:pt x="57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07;p43">
              <a:extLst>
                <a:ext uri="{FF2B5EF4-FFF2-40B4-BE49-F238E27FC236}">
                  <a16:creationId xmlns:a16="http://schemas.microsoft.com/office/drawing/2014/main" id="{3F50C693-3F66-458B-BBE2-2E22733E8F67}"/>
                </a:ext>
              </a:extLst>
            </p:cNvPr>
            <p:cNvSpPr/>
            <p:nvPr/>
          </p:nvSpPr>
          <p:spPr>
            <a:xfrm>
              <a:off x="3257150" y="3549125"/>
              <a:ext cx="234300" cy="251775"/>
            </a:xfrm>
            <a:custGeom>
              <a:avLst/>
              <a:gdLst/>
              <a:ahLst/>
              <a:cxnLst/>
              <a:rect l="l" t="t" r="r" b="b"/>
              <a:pathLst>
                <a:path w="9372" h="10071" extrusionOk="0">
                  <a:moveTo>
                    <a:pt x="3267" y="0"/>
                  </a:moveTo>
                  <a:cubicBezTo>
                    <a:pt x="2885" y="0"/>
                    <a:pt x="2435" y="287"/>
                    <a:pt x="1921" y="1069"/>
                  </a:cubicBezTo>
                  <a:cubicBezTo>
                    <a:pt x="1" y="3987"/>
                    <a:pt x="4838" y="10071"/>
                    <a:pt x="4838" y="10071"/>
                  </a:cubicBezTo>
                  <a:cubicBezTo>
                    <a:pt x="4838" y="10071"/>
                    <a:pt x="9371" y="4583"/>
                    <a:pt x="8590" y="1872"/>
                  </a:cubicBezTo>
                  <a:cubicBezTo>
                    <a:pt x="8346" y="1022"/>
                    <a:pt x="7887" y="731"/>
                    <a:pt x="7373" y="731"/>
                  </a:cubicBezTo>
                  <a:cubicBezTo>
                    <a:pt x="6245" y="731"/>
                    <a:pt x="4849" y="2132"/>
                    <a:pt x="4849" y="2132"/>
                  </a:cubicBezTo>
                  <a:cubicBezTo>
                    <a:pt x="4849" y="2132"/>
                    <a:pt x="4309" y="0"/>
                    <a:pt x="32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08;p43">
              <a:extLst>
                <a:ext uri="{FF2B5EF4-FFF2-40B4-BE49-F238E27FC236}">
                  <a16:creationId xmlns:a16="http://schemas.microsoft.com/office/drawing/2014/main" id="{C47A64C0-4A21-4656-B84B-87C1D36FCD13}"/>
                </a:ext>
              </a:extLst>
            </p:cNvPr>
            <p:cNvSpPr/>
            <p:nvPr/>
          </p:nvSpPr>
          <p:spPr>
            <a:xfrm>
              <a:off x="2232850" y="4029925"/>
              <a:ext cx="233175" cy="207225"/>
            </a:xfrm>
            <a:custGeom>
              <a:avLst/>
              <a:gdLst/>
              <a:ahLst/>
              <a:cxnLst/>
              <a:rect l="l" t="t" r="r" b="b"/>
              <a:pathLst>
                <a:path w="9327" h="8289" extrusionOk="0">
                  <a:moveTo>
                    <a:pt x="4562" y="0"/>
                  </a:moveTo>
                  <a:cubicBezTo>
                    <a:pt x="2851" y="0"/>
                    <a:pt x="3189" y="3245"/>
                    <a:pt x="3189" y="3245"/>
                  </a:cubicBezTo>
                  <a:cubicBezTo>
                    <a:pt x="3189" y="3245"/>
                    <a:pt x="2220" y="2794"/>
                    <a:pt x="1409" y="2794"/>
                  </a:cubicBezTo>
                  <a:cubicBezTo>
                    <a:pt x="632" y="2794"/>
                    <a:pt x="0" y="3210"/>
                    <a:pt x="510" y="4840"/>
                  </a:cubicBezTo>
                  <a:cubicBezTo>
                    <a:pt x="1551" y="8180"/>
                    <a:pt x="9327" y="8288"/>
                    <a:pt x="9327" y="8288"/>
                  </a:cubicBezTo>
                  <a:cubicBezTo>
                    <a:pt x="9327" y="8288"/>
                    <a:pt x="7950" y="1304"/>
                    <a:pt x="5358" y="187"/>
                  </a:cubicBezTo>
                  <a:cubicBezTo>
                    <a:pt x="5052" y="57"/>
                    <a:pt x="4789" y="0"/>
                    <a:pt x="4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09;p43">
              <a:extLst>
                <a:ext uri="{FF2B5EF4-FFF2-40B4-BE49-F238E27FC236}">
                  <a16:creationId xmlns:a16="http://schemas.microsoft.com/office/drawing/2014/main" id="{268D9159-9D6D-4B42-B223-AE48B1392E29}"/>
                </a:ext>
              </a:extLst>
            </p:cNvPr>
            <p:cNvSpPr/>
            <p:nvPr/>
          </p:nvSpPr>
          <p:spPr>
            <a:xfrm>
              <a:off x="3014225" y="4122150"/>
              <a:ext cx="529825" cy="559100"/>
            </a:xfrm>
            <a:custGeom>
              <a:avLst/>
              <a:gdLst/>
              <a:ahLst/>
              <a:cxnLst/>
              <a:rect l="l" t="t" r="r" b="b"/>
              <a:pathLst>
                <a:path w="21193" h="22364" extrusionOk="0">
                  <a:moveTo>
                    <a:pt x="7735" y="1584"/>
                  </a:moveTo>
                  <a:cubicBezTo>
                    <a:pt x="7753" y="1584"/>
                    <a:pt x="7770" y="1584"/>
                    <a:pt x="7787" y="1585"/>
                  </a:cubicBezTo>
                  <a:cubicBezTo>
                    <a:pt x="8655" y="1606"/>
                    <a:pt x="9458" y="1997"/>
                    <a:pt x="10141" y="2702"/>
                  </a:cubicBezTo>
                  <a:cubicBezTo>
                    <a:pt x="11139" y="3743"/>
                    <a:pt x="11909" y="5435"/>
                    <a:pt x="12288" y="7625"/>
                  </a:cubicBezTo>
                  <a:lnTo>
                    <a:pt x="12429" y="8395"/>
                  </a:lnTo>
                  <a:lnTo>
                    <a:pt x="13199" y="8265"/>
                  </a:lnTo>
                  <a:cubicBezTo>
                    <a:pt x="13638" y="8189"/>
                    <a:pt x="14368" y="8109"/>
                    <a:pt x="15174" y="8109"/>
                  </a:cubicBezTo>
                  <a:cubicBezTo>
                    <a:pt x="16562" y="8109"/>
                    <a:pt x="18178" y="8347"/>
                    <a:pt x="18925" y="9252"/>
                  </a:cubicBezTo>
                  <a:cubicBezTo>
                    <a:pt x="19500" y="9946"/>
                    <a:pt x="19511" y="11042"/>
                    <a:pt x="18958" y="12516"/>
                  </a:cubicBezTo>
                  <a:cubicBezTo>
                    <a:pt x="16876" y="18080"/>
                    <a:pt x="6508" y="20151"/>
                    <a:pt x="3753" y="20607"/>
                  </a:cubicBezTo>
                  <a:cubicBezTo>
                    <a:pt x="3233" y="18655"/>
                    <a:pt x="1909" y="12647"/>
                    <a:pt x="3178" y="6747"/>
                  </a:cubicBezTo>
                  <a:cubicBezTo>
                    <a:pt x="3941" y="3172"/>
                    <a:pt x="6010" y="1584"/>
                    <a:pt x="7735" y="1584"/>
                  </a:cubicBezTo>
                  <a:close/>
                  <a:moveTo>
                    <a:pt x="7731" y="0"/>
                  </a:moveTo>
                  <a:cubicBezTo>
                    <a:pt x="4905" y="0"/>
                    <a:pt x="2454" y="2558"/>
                    <a:pt x="1627" y="6411"/>
                  </a:cubicBezTo>
                  <a:cubicBezTo>
                    <a:pt x="1" y="13959"/>
                    <a:pt x="2322" y="21420"/>
                    <a:pt x="2419" y="21735"/>
                  </a:cubicBezTo>
                  <a:lnTo>
                    <a:pt x="2625" y="22364"/>
                  </a:lnTo>
                  <a:lnTo>
                    <a:pt x="3276" y="22277"/>
                  </a:lnTo>
                  <a:cubicBezTo>
                    <a:pt x="3862" y="22201"/>
                    <a:pt x="17711" y="20347"/>
                    <a:pt x="20433" y="13070"/>
                  </a:cubicBezTo>
                  <a:cubicBezTo>
                    <a:pt x="21192" y="11020"/>
                    <a:pt x="21094" y="9393"/>
                    <a:pt x="20129" y="8233"/>
                  </a:cubicBezTo>
                  <a:cubicBezTo>
                    <a:pt x="18972" y="6835"/>
                    <a:pt x="16845" y="6526"/>
                    <a:pt x="15194" y="6526"/>
                  </a:cubicBezTo>
                  <a:cubicBezTo>
                    <a:pt x="14617" y="6526"/>
                    <a:pt x="14097" y="6564"/>
                    <a:pt x="13698" y="6606"/>
                  </a:cubicBezTo>
                  <a:cubicBezTo>
                    <a:pt x="12646" y="1823"/>
                    <a:pt x="10011" y="45"/>
                    <a:pt x="7820" y="1"/>
                  </a:cubicBezTo>
                  <a:cubicBezTo>
                    <a:pt x="7790" y="1"/>
                    <a:pt x="7761" y="0"/>
                    <a:pt x="7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2610;p43">
              <a:extLst>
                <a:ext uri="{FF2B5EF4-FFF2-40B4-BE49-F238E27FC236}">
                  <a16:creationId xmlns:a16="http://schemas.microsoft.com/office/drawing/2014/main" id="{D71F0BEC-5B4B-4B6D-94F7-E4ECCB3B16DF}"/>
                </a:ext>
              </a:extLst>
            </p:cNvPr>
            <p:cNvSpPr/>
            <p:nvPr/>
          </p:nvSpPr>
          <p:spPr>
            <a:xfrm>
              <a:off x="2439975" y="3836125"/>
              <a:ext cx="294750" cy="395900"/>
            </a:xfrm>
            <a:custGeom>
              <a:avLst/>
              <a:gdLst/>
              <a:ahLst/>
              <a:cxnLst/>
              <a:rect l="l" t="t" r="r" b="b"/>
              <a:pathLst>
                <a:path w="11790" h="15836" extrusionOk="0">
                  <a:moveTo>
                    <a:pt x="9798" y="0"/>
                  </a:moveTo>
                  <a:cubicBezTo>
                    <a:pt x="9503" y="0"/>
                    <a:pt x="9143" y="51"/>
                    <a:pt x="8720" y="152"/>
                  </a:cubicBezTo>
                  <a:cubicBezTo>
                    <a:pt x="8200" y="272"/>
                    <a:pt x="7809" y="434"/>
                    <a:pt x="7571" y="662"/>
                  </a:cubicBezTo>
                  <a:cubicBezTo>
                    <a:pt x="7300" y="912"/>
                    <a:pt x="7093" y="1215"/>
                    <a:pt x="6952" y="1551"/>
                  </a:cubicBezTo>
                  <a:lnTo>
                    <a:pt x="6573" y="5618"/>
                  </a:lnTo>
                  <a:cubicBezTo>
                    <a:pt x="6215" y="5184"/>
                    <a:pt x="5911" y="4794"/>
                    <a:pt x="5640" y="4469"/>
                  </a:cubicBezTo>
                  <a:cubicBezTo>
                    <a:pt x="5358" y="4133"/>
                    <a:pt x="5076" y="3796"/>
                    <a:pt x="4762" y="3471"/>
                  </a:cubicBezTo>
                  <a:cubicBezTo>
                    <a:pt x="4491" y="3178"/>
                    <a:pt x="4209" y="2896"/>
                    <a:pt x="3905" y="2636"/>
                  </a:cubicBezTo>
                  <a:cubicBezTo>
                    <a:pt x="3482" y="2278"/>
                    <a:pt x="3070" y="2094"/>
                    <a:pt x="2647" y="2094"/>
                  </a:cubicBezTo>
                  <a:cubicBezTo>
                    <a:pt x="2137" y="2115"/>
                    <a:pt x="1649" y="2235"/>
                    <a:pt x="1194" y="2452"/>
                  </a:cubicBezTo>
                  <a:cubicBezTo>
                    <a:pt x="651" y="2723"/>
                    <a:pt x="304" y="2994"/>
                    <a:pt x="163" y="3243"/>
                  </a:cubicBezTo>
                  <a:cubicBezTo>
                    <a:pt x="33" y="3449"/>
                    <a:pt x="1" y="3710"/>
                    <a:pt x="88" y="3937"/>
                  </a:cubicBezTo>
                  <a:cubicBezTo>
                    <a:pt x="229" y="4187"/>
                    <a:pt x="424" y="4414"/>
                    <a:pt x="651" y="4588"/>
                  </a:cubicBezTo>
                  <a:lnTo>
                    <a:pt x="5543" y="8861"/>
                  </a:lnTo>
                  <a:cubicBezTo>
                    <a:pt x="5792" y="9609"/>
                    <a:pt x="6009" y="10282"/>
                    <a:pt x="6193" y="10857"/>
                  </a:cubicBezTo>
                  <a:cubicBezTo>
                    <a:pt x="6378" y="11431"/>
                    <a:pt x="6562" y="12006"/>
                    <a:pt x="6736" y="12581"/>
                  </a:cubicBezTo>
                  <a:cubicBezTo>
                    <a:pt x="6909" y="13167"/>
                    <a:pt x="7072" y="13665"/>
                    <a:pt x="7213" y="14099"/>
                  </a:cubicBezTo>
                  <a:cubicBezTo>
                    <a:pt x="7343" y="14522"/>
                    <a:pt x="7430" y="14772"/>
                    <a:pt x="7451" y="14837"/>
                  </a:cubicBezTo>
                  <a:cubicBezTo>
                    <a:pt x="7516" y="15010"/>
                    <a:pt x="7614" y="15184"/>
                    <a:pt x="7733" y="15325"/>
                  </a:cubicBezTo>
                  <a:cubicBezTo>
                    <a:pt x="7885" y="15542"/>
                    <a:pt x="8167" y="15704"/>
                    <a:pt x="8568" y="15791"/>
                  </a:cubicBezTo>
                  <a:cubicBezTo>
                    <a:pt x="8687" y="15821"/>
                    <a:pt x="8821" y="15835"/>
                    <a:pt x="8971" y="15835"/>
                  </a:cubicBezTo>
                  <a:cubicBezTo>
                    <a:pt x="9316" y="15835"/>
                    <a:pt x="9743" y="15758"/>
                    <a:pt x="10249" y="15607"/>
                  </a:cubicBezTo>
                  <a:cubicBezTo>
                    <a:pt x="10802" y="15444"/>
                    <a:pt x="11182" y="15249"/>
                    <a:pt x="11410" y="15021"/>
                  </a:cubicBezTo>
                  <a:cubicBezTo>
                    <a:pt x="11594" y="14858"/>
                    <a:pt x="11724" y="14620"/>
                    <a:pt x="11779" y="14370"/>
                  </a:cubicBezTo>
                  <a:cubicBezTo>
                    <a:pt x="11789" y="14121"/>
                    <a:pt x="11757" y="13871"/>
                    <a:pt x="11659" y="13633"/>
                  </a:cubicBezTo>
                  <a:lnTo>
                    <a:pt x="9696" y="7625"/>
                  </a:lnTo>
                  <a:cubicBezTo>
                    <a:pt x="9826" y="6855"/>
                    <a:pt x="9935" y="6182"/>
                    <a:pt x="10043" y="5586"/>
                  </a:cubicBezTo>
                  <a:cubicBezTo>
                    <a:pt x="10141" y="5000"/>
                    <a:pt x="10249" y="4393"/>
                    <a:pt x="10358" y="3775"/>
                  </a:cubicBezTo>
                  <a:cubicBezTo>
                    <a:pt x="10466" y="3156"/>
                    <a:pt x="10564" y="2593"/>
                    <a:pt x="10640" y="2094"/>
                  </a:cubicBezTo>
                  <a:cubicBezTo>
                    <a:pt x="10727" y="1595"/>
                    <a:pt x="10781" y="1248"/>
                    <a:pt x="10813" y="1052"/>
                  </a:cubicBezTo>
                  <a:cubicBezTo>
                    <a:pt x="10916" y="353"/>
                    <a:pt x="10579" y="0"/>
                    <a:pt x="9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11;p43">
              <a:extLst>
                <a:ext uri="{FF2B5EF4-FFF2-40B4-BE49-F238E27FC236}">
                  <a16:creationId xmlns:a16="http://schemas.microsoft.com/office/drawing/2014/main" id="{6D566628-D4F7-4FD3-B67E-C0D2EDE8B084}"/>
                </a:ext>
              </a:extLst>
            </p:cNvPr>
            <p:cNvSpPr/>
            <p:nvPr/>
          </p:nvSpPr>
          <p:spPr>
            <a:xfrm>
              <a:off x="2755025" y="3783675"/>
              <a:ext cx="279300" cy="377950"/>
            </a:xfrm>
            <a:custGeom>
              <a:avLst/>
              <a:gdLst/>
              <a:ahLst/>
              <a:cxnLst/>
              <a:rect l="l" t="t" r="r" b="b"/>
              <a:pathLst>
                <a:path w="11172" h="15118" extrusionOk="0">
                  <a:moveTo>
                    <a:pt x="5564" y="1947"/>
                  </a:moveTo>
                  <a:cubicBezTo>
                    <a:pt x="5857" y="1947"/>
                    <a:pt x="6117" y="2196"/>
                    <a:pt x="6367" y="2695"/>
                  </a:cubicBezTo>
                  <a:cubicBezTo>
                    <a:pt x="6649" y="3324"/>
                    <a:pt x="6833" y="3996"/>
                    <a:pt x="6931" y="4691"/>
                  </a:cubicBezTo>
                  <a:cubicBezTo>
                    <a:pt x="7213" y="6523"/>
                    <a:pt x="7213" y="8389"/>
                    <a:pt x="6931" y="10222"/>
                  </a:cubicBezTo>
                  <a:cubicBezTo>
                    <a:pt x="6844" y="10905"/>
                    <a:pt x="6649" y="11577"/>
                    <a:pt x="6367" y="12217"/>
                  </a:cubicBezTo>
                  <a:cubicBezTo>
                    <a:pt x="6117" y="12705"/>
                    <a:pt x="5857" y="12955"/>
                    <a:pt x="5564" y="12955"/>
                  </a:cubicBezTo>
                  <a:cubicBezTo>
                    <a:pt x="5272" y="12955"/>
                    <a:pt x="5000" y="12705"/>
                    <a:pt x="4762" y="12217"/>
                  </a:cubicBezTo>
                  <a:cubicBezTo>
                    <a:pt x="4469" y="11577"/>
                    <a:pt x="4285" y="10905"/>
                    <a:pt x="4187" y="10222"/>
                  </a:cubicBezTo>
                  <a:cubicBezTo>
                    <a:pt x="4046" y="9311"/>
                    <a:pt x="3970" y="8389"/>
                    <a:pt x="3981" y="7456"/>
                  </a:cubicBezTo>
                  <a:cubicBezTo>
                    <a:pt x="3970" y="6534"/>
                    <a:pt x="4046" y="5601"/>
                    <a:pt x="4187" y="4691"/>
                  </a:cubicBezTo>
                  <a:cubicBezTo>
                    <a:pt x="4285" y="3996"/>
                    <a:pt x="4480" y="3324"/>
                    <a:pt x="4762" y="2695"/>
                  </a:cubicBezTo>
                  <a:cubicBezTo>
                    <a:pt x="5000" y="2196"/>
                    <a:pt x="5272" y="1947"/>
                    <a:pt x="5564" y="1947"/>
                  </a:cubicBezTo>
                  <a:close/>
                  <a:moveTo>
                    <a:pt x="5452" y="1"/>
                  </a:moveTo>
                  <a:cubicBezTo>
                    <a:pt x="4467" y="1"/>
                    <a:pt x="3490" y="347"/>
                    <a:pt x="2712" y="1025"/>
                  </a:cubicBezTo>
                  <a:cubicBezTo>
                    <a:pt x="1877" y="1708"/>
                    <a:pt x="1226" y="2619"/>
                    <a:pt x="738" y="3769"/>
                  </a:cubicBezTo>
                  <a:cubicBezTo>
                    <a:pt x="250" y="4972"/>
                    <a:pt x="1" y="6263"/>
                    <a:pt x="12" y="7564"/>
                  </a:cubicBezTo>
                  <a:cubicBezTo>
                    <a:pt x="1" y="8866"/>
                    <a:pt x="250" y="10156"/>
                    <a:pt x="738" y="11360"/>
                  </a:cubicBezTo>
                  <a:cubicBezTo>
                    <a:pt x="1161" y="12423"/>
                    <a:pt x="1844" y="13356"/>
                    <a:pt x="2712" y="14093"/>
                  </a:cubicBezTo>
                  <a:cubicBezTo>
                    <a:pt x="3490" y="14771"/>
                    <a:pt x="4467" y="15118"/>
                    <a:pt x="5452" y="15118"/>
                  </a:cubicBezTo>
                  <a:cubicBezTo>
                    <a:pt x="6184" y="15118"/>
                    <a:pt x="6920" y="14926"/>
                    <a:pt x="7582" y="14538"/>
                  </a:cubicBezTo>
                  <a:cubicBezTo>
                    <a:pt x="8286" y="14126"/>
                    <a:pt x="8894" y="13573"/>
                    <a:pt x="9371" y="12911"/>
                  </a:cubicBezTo>
                  <a:cubicBezTo>
                    <a:pt x="9902" y="12174"/>
                    <a:pt x="10314" y="11360"/>
                    <a:pt x="10586" y="10493"/>
                  </a:cubicBezTo>
                  <a:cubicBezTo>
                    <a:pt x="11171" y="8584"/>
                    <a:pt x="11171" y="6534"/>
                    <a:pt x="10586" y="4625"/>
                  </a:cubicBezTo>
                  <a:cubicBezTo>
                    <a:pt x="10314" y="3758"/>
                    <a:pt x="9902" y="2944"/>
                    <a:pt x="9371" y="2207"/>
                  </a:cubicBezTo>
                  <a:cubicBezTo>
                    <a:pt x="8894" y="1545"/>
                    <a:pt x="8286" y="992"/>
                    <a:pt x="7582" y="580"/>
                  </a:cubicBezTo>
                  <a:cubicBezTo>
                    <a:pt x="6920" y="192"/>
                    <a:pt x="6184" y="1"/>
                    <a:pt x="5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12;p43">
              <a:extLst>
                <a:ext uri="{FF2B5EF4-FFF2-40B4-BE49-F238E27FC236}">
                  <a16:creationId xmlns:a16="http://schemas.microsoft.com/office/drawing/2014/main" id="{A227D7FF-7182-4F68-B91E-EE1E622EA797}"/>
                </a:ext>
              </a:extLst>
            </p:cNvPr>
            <p:cNvSpPr/>
            <p:nvPr/>
          </p:nvSpPr>
          <p:spPr>
            <a:xfrm>
              <a:off x="3058425" y="3816875"/>
              <a:ext cx="296375" cy="393900"/>
            </a:xfrm>
            <a:custGeom>
              <a:avLst/>
              <a:gdLst/>
              <a:ahLst/>
              <a:cxnLst/>
              <a:rect l="l" t="t" r="r" b="b"/>
              <a:pathLst>
                <a:path w="11855" h="15756" extrusionOk="0">
                  <a:moveTo>
                    <a:pt x="3569" y="1"/>
                  </a:moveTo>
                  <a:cubicBezTo>
                    <a:pt x="3265" y="1"/>
                    <a:pt x="2961" y="87"/>
                    <a:pt x="2701" y="250"/>
                  </a:cubicBezTo>
                  <a:cubicBezTo>
                    <a:pt x="2419" y="413"/>
                    <a:pt x="2202" y="705"/>
                    <a:pt x="2039" y="1118"/>
                  </a:cubicBezTo>
                  <a:cubicBezTo>
                    <a:pt x="1953" y="1367"/>
                    <a:pt x="1812" y="1768"/>
                    <a:pt x="1595" y="2343"/>
                  </a:cubicBezTo>
                  <a:cubicBezTo>
                    <a:pt x="1389" y="2907"/>
                    <a:pt x="1161" y="3579"/>
                    <a:pt x="933" y="4360"/>
                  </a:cubicBezTo>
                  <a:cubicBezTo>
                    <a:pt x="695" y="5141"/>
                    <a:pt x="488" y="5976"/>
                    <a:pt x="315" y="6865"/>
                  </a:cubicBezTo>
                  <a:cubicBezTo>
                    <a:pt x="141" y="7755"/>
                    <a:pt x="44" y="8644"/>
                    <a:pt x="22" y="9544"/>
                  </a:cubicBezTo>
                  <a:cubicBezTo>
                    <a:pt x="0" y="10401"/>
                    <a:pt x="109" y="11258"/>
                    <a:pt x="348" y="12082"/>
                  </a:cubicBezTo>
                  <a:cubicBezTo>
                    <a:pt x="564" y="12863"/>
                    <a:pt x="966" y="13579"/>
                    <a:pt x="1519" y="14175"/>
                  </a:cubicBezTo>
                  <a:cubicBezTo>
                    <a:pt x="2083" y="14772"/>
                    <a:pt x="2853" y="15216"/>
                    <a:pt x="3829" y="15498"/>
                  </a:cubicBezTo>
                  <a:cubicBezTo>
                    <a:pt x="4416" y="15668"/>
                    <a:pt x="4964" y="15755"/>
                    <a:pt x="5473" y="15755"/>
                  </a:cubicBezTo>
                  <a:cubicBezTo>
                    <a:pt x="5810" y="15755"/>
                    <a:pt x="6129" y="15717"/>
                    <a:pt x="6432" y="15639"/>
                  </a:cubicBezTo>
                  <a:cubicBezTo>
                    <a:pt x="7169" y="15455"/>
                    <a:pt x="7852" y="15086"/>
                    <a:pt x="8405" y="14576"/>
                  </a:cubicBezTo>
                  <a:cubicBezTo>
                    <a:pt x="8980" y="14056"/>
                    <a:pt x="9468" y="13438"/>
                    <a:pt x="9837" y="12754"/>
                  </a:cubicBezTo>
                  <a:cubicBezTo>
                    <a:pt x="10227" y="12060"/>
                    <a:pt x="10553" y="11345"/>
                    <a:pt x="10813" y="10596"/>
                  </a:cubicBezTo>
                  <a:cubicBezTo>
                    <a:pt x="11052" y="9924"/>
                    <a:pt x="11258" y="9241"/>
                    <a:pt x="11410" y="8536"/>
                  </a:cubicBezTo>
                  <a:cubicBezTo>
                    <a:pt x="11551" y="7907"/>
                    <a:pt x="11670" y="7191"/>
                    <a:pt x="11778" y="6388"/>
                  </a:cubicBezTo>
                  <a:cubicBezTo>
                    <a:pt x="11843" y="6009"/>
                    <a:pt x="11854" y="5618"/>
                    <a:pt x="11800" y="5239"/>
                  </a:cubicBezTo>
                  <a:cubicBezTo>
                    <a:pt x="11724" y="4892"/>
                    <a:pt x="11551" y="4566"/>
                    <a:pt x="11290" y="4317"/>
                  </a:cubicBezTo>
                  <a:cubicBezTo>
                    <a:pt x="11019" y="4013"/>
                    <a:pt x="10574" y="3807"/>
                    <a:pt x="9967" y="3688"/>
                  </a:cubicBezTo>
                  <a:cubicBezTo>
                    <a:pt x="9658" y="3628"/>
                    <a:pt x="9387" y="3598"/>
                    <a:pt x="9152" y="3598"/>
                  </a:cubicBezTo>
                  <a:cubicBezTo>
                    <a:pt x="8918" y="3598"/>
                    <a:pt x="8720" y="3628"/>
                    <a:pt x="8557" y="3688"/>
                  </a:cubicBezTo>
                  <a:cubicBezTo>
                    <a:pt x="8264" y="3775"/>
                    <a:pt x="8015" y="3959"/>
                    <a:pt x="7852" y="4208"/>
                  </a:cubicBezTo>
                  <a:cubicBezTo>
                    <a:pt x="7722" y="4414"/>
                    <a:pt x="7635" y="4653"/>
                    <a:pt x="7592" y="4892"/>
                  </a:cubicBezTo>
                  <a:cubicBezTo>
                    <a:pt x="7570" y="5109"/>
                    <a:pt x="7549" y="5260"/>
                    <a:pt x="7549" y="5336"/>
                  </a:cubicBezTo>
                  <a:cubicBezTo>
                    <a:pt x="7527" y="5575"/>
                    <a:pt x="7484" y="5814"/>
                    <a:pt x="7440" y="6041"/>
                  </a:cubicBezTo>
                  <a:cubicBezTo>
                    <a:pt x="7364" y="6464"/>
                    <a:pt x="7267" y="6985"/>
                    <a:pt x="7126" y="7625"/>
                  </a:cubicBezTo>
                  <a:cubicBezTo>
                    <a:pt x="6996" y="8265"/>
                    <a:pt x="6844" y="8926"/>
                    <a:pt x="6659" y="9609"/>
                  </a:cubicBezTo>
                  <a:cubicBezTo>
                    <a:pt x="6497" y="10260"/>
                    <a:pt x="6291" y="10900"/>
                    <a:pt x="6052" y="11518"/>
                  </a:cubicBezTo>
                  <a:cubicBezTo>
                    <a:pt x="5879" y="12028"/>
                    <a:pt x="5629" y="12494"/>
                    <a:pt x="5325" y="12928"/>
                  </a:cubicBezTo>
                  <a:cubicBezTo>
                    <a:pt x="5103" y="13225"/>
                    <a:pt x="4849" y="13363"/>
                    <a:pt x="4603" y="13363"/>
                  </a:cubicBezTo>
                  <a:cubicBezTo>
                    <a:pt x="4562" y="13363"/>
                    <a:pt x="4520" y="13359"/>
                    <a:pt x="4479" y="13351"/>
                  </a:cubicBezTo>
                  <a:cubicBezTo>
                    <a:pt x="4198" y="13286"/>
                    <a:pt x="4002" y="13036"/>
                    <a:pt x="3926" y="12603"/>
                  </a:cubicBezTo>
                  <a:cubicBezTo>
                    <a:pt x="3840" y="12060"/>
                    <a:pt x="3829" y="11518"/>
                    <a:pt x="3916" y="10976"/>
                  </a:cubicBezTo>
                  <a:cubicBezTo>
                    <a:pt x="3991" y="10249"/>
                    <a:pt x="4122" y="9544"/>
                    <a:pt x="4284" y="8839"/>
                  </a:cubicBezTo>
                  <a:cubicBezTo>
                    <a:pt x="4458" y="8080"/>
                    <a:pt x="4653" y="7321"/>
                    <a:pt x="4870" y="6573"/>
                  </a:cubicBezTo>
                  <a:cubicBezTo>
                    <a:pt x="5087" y="5814"/>
                    <a:pt x="5304" y="5119"/>
                    <a:pt x="5510" y="4490"/>
                  </a:cubicBezTo>
                  <a:cubicBezTo>
                    <a:pt x="5727" y="3861"/>
                    <a:pt x="5889" y="3352"/>
                    <a:pt x="6019" y="2972"/>
                  </a:cubicBezTo>
                  <a:cubicBezTo>
                    <a:pt x="6215" y="2408"/>
                    <a:pt x="6258" y="1942"/>
                    <a:pt x="6150" y="1573"/>
                  </a:cubicBezTo>
                  <a:cubicBezTo>
                    <a:pt x="6063" y="1248"/>
                    <a:pt x="5879" y="944"/>
                    <a:pt x="5629" y="716"/>
                  </a:cubicBezTo>
                  <a:cubicBezTo>
                    <a:pt x="5336" y="478"/>
                    <a:pt x="5000" y="282"/>
                    <a:pt x="4642" y="152"/>
                  </a:cubicBezTo>
                  <a:cubicBezTo>
                    <a:pt x="4295" y="55"/>
                    <a:pt x="3937" y="1"/>
                    <a:pt x="3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13;p43">
              <a:extLst>
                <a:ext uri="{FF2B5EF4-FFF2-40B4-BE49-F238E27FC236}">
                  <a16:creationId xmlns:a16="http://schemas.microsoft.com/office/drawing/2014/main" id="{F9C156D9-1FC5-492F-9AA0-30CF16D89053}"/>
                </a:ext>
              </a:extLst>
            </p:cNvPr>
            <p:cNvSpPr/>
            <p:nvPr/>
          </p:nvSpPr>
          <p:spPr>
            <a:xfrm>
              <a:off x="2451900" y="4264700"/>
              <a:ext cx="192800" cy="262825"/>
            </a:xfrm>
            <a:custGeom>
              <a:avLst/>
              <a:gdLst/>
              <a:ahLst/>
              <a:cxnLst/>
              <a:rect l="l" t="t" r="r" b="b"/>
              <a:pathLst>
                <a:path w="7712" h="10513" extrusionOk="0">
                  <a:moveTo>
                    <a:pt x="2973" y="1617"/>
                  </a:moveTo>
                  <a:cubicBezTo>
                    <a:pt x="3092" y="1617"/>
                    <a:pt x="3211" y="1625"/>
                    <a:pt x="3330" y="1641"/>
                  </a:cubicBezTo>
                  <a:cubicBezTo>
                    <a:pt x="3602" y="1696"/>
                    <a:pt x="3840" y="1837"/>
                    <a:pt x="4014" y="2043"/>
                  </a:cubicBezTo>
                  <a:cubicBezTo>
                    <a:pt x="4220" y="2270"/>
                    <a:pt x="4404" y="2650"/>
                    <a:pt x="4556" y="3170"/>
                  </a:cubicBezTo>
                  <a:cubicBezTo>
                    <a:pt x="4729" y="3897"/>
                    <a:pt x="4838" y="4635"/>
                    <a:pt x="4860" y="5372"/>
                  </a:cubicBezTo>
                  <a:cubicBezTo>
                    <a:pt x="4903" y="5979"/>
                    <a:pt x="4892" y="6587"/>
                    <a:pt x="4805" y="7194"/>
                  </a:cubicBezTo>
                  <a:cubicBezTo>
                    <a:pt x="4740" y="7563"/>
                    <a:pt x="4621" y="7932"/>
                    <a:pt x="4447" y="8268"/>
                  </a:cubicBezTo>
                  <a:cubicBezTo>
                    <a:pt x="4339" y="8485"/>
                    <a:pt x="4176" y="8658"/>
                    <a:pt x="3981" y="8799"/>
                  </a:cubicBezTo>
                  <a:cubicBezTo>
                    <a:pt x="3797" y="8897"/>
                    <a:pt x="3612" y="8962"/>
                    <a:pt x="3406" y="8973"/>
                  </a:cubicBezTo>
                  <a:lnTo>
                    <a:pt x="2615" y="1641"/>
                  </a:lnTo>
                  <a:cubicBezTo>
                    <a:pt x="2734" y="1625"/>
                    <a:pt x="2853" y="1617"/>
                    <a:pt x="2973" y="1617"/>
                  </a:cubicBezTo>
                  <a:close/>
                  <a:moveTo>
                    <a:pt x="2857" y="0"/>
                  </a:moveTo>
                  <a:cubicBezTo>
                    <a:pt x="2679" y="0"/>
                    <a:pt x="2501" y="6"/>
                    <a:pt x="2322" y="15"/>
                  </a:cubicBezTo>
                  <a:cubicBezTo>
                    <a:pt x="1845" y="69"/>
                    <a:pt x="1465" y="123"/>
                    <a:pt x="1161" y="177"/>
                  </a:cubicBezTo>
                  <a:cubicBezTo>
                    <a:pt x="879" y="231"/>
                    <a:pt x="608" y="318"/>
                    <a:pt x="359" y="448"/>
                  </a:cubicBezTo>
                  <a:cubicBezTo>
                    <a:pt x="120" y="568"/>
                    <a:pt x="1" y="730"/>
                    <a:pt x="1" y="926"/>
                  </a:cubicBezTo>
                  <a:cubicBezTo>
                    <a:pt x="1" y="1023"/>
                    <a:pt x="88" y="1175"/>
                    <a:pt x="261" y="1359"/>
                  </a:cubicBezTo>
                  <a:cubicBezTo>
                    <a:pt x="120" y="1565"/>
                    <a:pt x="66" y="1826"/>
                    <a:pt x="109" y="2075"/>
                  </a:cubicBezTo>
                  <a:cubicBezTo>
                    <a:pt x="131" y="2227"/>
                    <a:pt x="164" y="2541"/>
                    <a:pt x="207" y="3051"/>
                  </a:cubicBezTo>
                  <a:cubicBezTo>
                    <a:pt x="240" y="3550"/>
                    <a:pt x="283" y="4157"/>
                    <a:pt x="337" y="4862"/>
                  </a:cubicBezTo>
                  <a:cubicBezTo>
                    <a:pt x="391" y="5578"/>
                    <a:pt x="446" y="6326"/>
                    <a:pt x="511" y="7107"/>
                  </a:cubicBezTo>
                  <a:cubicBezTo>
                    <a:pt x="576" y="7877"/>
                    <a:pt x="630" y="8626"/>
                    <a:pt x="673" y="9341"/>
                  </a:cubicBezTo>
                  <a:cubicBezTo>
                    <a:pt x="663" y="9537"/>
                    <a:pt x="695" y="9743"/>
                    <a:pt x="771" y="9927"/>
                  </a:cubicBezTo>
                  <a:cubicBezTo>
                    <a:pt x="869" y="10101"/>
                    <a:pt x="1010" y="10242"/>
                    <a:pt x="1194" y="10328"/>
                  </a:cubicBezTo>
                  <a:cubicBezTo>
                    <a:pt x="1400" y="10458"/>
                    <a:pt x="1714" y="10513"/>
                    <a:pt x="2137" y="10513"/>
                  </a:cubicBezTo>
                  <a:cubicBezTo>
                    <a:pt x="2430" y="10513"/>
                    <a:pt x="2766" y="10502"/>
                    <a:pt x="3157" y="10491"/>
                  </a:cubicBezTo>
                  <a:cubicBezTo>
                    <a:pt x="3580" y="10469"/>
                    <a:pt x="4003" y="10415"/>
                    <a:pt x="4415" y="10328"/>
                  </a:cubicBezTo>
                  <a:cubicBezTo>
                    <a:pt x="4860" y="10231"/>
                    <a:pt x="5293" y="10057"/>
                    <a:pt x="5684" y="9829"/>
                  </a:cubicBezTo>
                  <a:cubicBezTo>
                    <a:pt x="6118" y="9569"/>
                    <a:pt x="6486" y="9222"/>
                    <a:pt x="6779" y="8799"/>
                  </a:cubicBezTo>
                  <a:cubicBezTo>
                    <a:pt x="7137" y="8289"/>
                    <a:pt x="7376" y="7704"/>
                    <a:pt x="7506" y="7096"/>
                  </a:cubicBezTo>
                  <a:cubicBezTo>
                    <a:pt x="7668" y="6391"/>
                    <a:pt x="7712" y="5535"/>
                    <a:pt x="7647" y="4504"/>
                  </a:cubicBezTo>
                  <a:cubicBezTo>
                    <a:pt x="7582" y="3637"/>
                    <a:pt x="7408" y="2921"/>
                    <a:pt x="7137" y="2357"/>
                  </a:cubicBezTo>
                  <a:cubicBezTo>
                    <a:pt x="6898" y="1847"/>
                    <a:pt x="6541" y="1392"/>
                    <a:pt x="6118" y="1034"/>
                  </a:cubicBezTo>
                  <a:cubicBezTo>
                    <a:pt x="5738" y="719"/>
                    <a:pt x="5304" y="481"/>
                    <a:pt x="4849" y="318"/>
                  </a:cubicBezTo>
                  <a:cubicBezTo>
                    <a:pt x="4447" y="177"/>
                    <a:pt x="4035" y="80"/>
                    <a:pt x="3612" y="36"/>
                  </a:cubicBezTo>
                  <a:cubicBezTo>
                    <a:pt x="3358" y="11"/>
                    <a:pt x="3108" y="0"/>
                    <a:pt x="28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14;p43">
              <a:extLst>
                <a:ext uri="{FF2B5EF4-FFF2-40B4-BE49-F238E27FC236}">
                  <a16:creationId xmlns:a16="http://schemas.microsoft.com/office/drawing/2014/main" id="{4DC956CD-4C21-41A7-8078-20E379FD0DDE}"/>
                </a:ext>
              </a:extLst>
            </p:cNvPr>
            <p:cNvSpPr/>
            <p:nvPr/>
          </p:nvSpPr>
          <p:spPr>
            <a:xfrm>
              <a:off x="2675875" y="4264250"/>
              <a:ext cx="78650" cy="263325"/>
            </a:xfrm>
            <a:custGeom>
              <a:avLst/>
              <a:gdLst/>
              <a:ahLst/>
              <a:cxnLst/>
              <a:rect l="l" t="t" r="r" b="b"/>
              <a:pathLst>
                <a:path w="3146" h="10533" extrusionOk="0">
                  <a:moveTo>
                    <a:pt x="1811" y="0"/>
                  </a:moveTo>
                  <a:cubicBezTo>
                    <a:pt x="1551" y="0"/>
                    <a:pt x="1291" y="43"/>
                    <a:pt x="1041" y="108"/>
                  </a:cubicBezTo>
                  <a:cubicBezTo>
                    <a:pt x="835" y="163"/>
                    <a:pt x="640" y="271"/>
                    <a:pt x="477" y="423"/>
                  </a:cubicBezTo>
                  <a:cubicBezTo>
                    <a:pt x="293" y="596"/>
                    <a:pt x="184" y="835"/>
                    <a:pt x="163" y="1085"/>
                  </a:cubicBezTo>
                  <a:cubicBezTo>
                    <a:pt x="141" y="1312"/>
                    <a:pt x="119" y="1681"/>
                    <a:pt x="98" y="2202"/>
                  </a:cubicBezTo>
                  <a:cubicBezTo>
                    <a:pt x="65" y="2722"/>
                    <a:pt x="43" y="3319"/>
                    <a:pt x="33" y="3991"/>
                  </a:cubicBezTo>
                  <a:cubicBezTo>
                    <a:pt x="11" y="4653"/>
                    <a:pt x="0" y="5347"/>
                    <a:pt x="0" y="6062"/>
                  </a:cubicBezTo>
                  <a:cubicBezTo>
                    <a:pt x="0" y="6767"/>
                    <a:pt x="11" y="7440"/>
                    <a:pt x="22" y="8058"/>
                  </a:cubicBezTo>
                  <a:cubicBezTo>
                    <a:pt x="33" y="8687"/>
                    <a:pt x="54" y="9197"/>
                    <a:pt x="98" y="9609"/>
                  </a:cubicBezTo>
                  <a:cubicBezTo>
                    <a:pt x="108" y="9771"/>
                    <a:pt x="163" y="9923"/>
                    <a:pt x="249" y="10064"/>
                  </a:cubicBezTo>
                  <a:cubicBezTo>
                    <a:pt x="358" y="10216"/>
                    <a:pt x="510" y="10335"/>
                    <a:pt x="683" y="10401"/>
                  </a:cubicBezTo>
                  <a:cubicBezTo>
                    <a:pt x="947" y="10488"/>
                    <a:pt x="1228" y="10532"/>
                    <a:pt x="1503" y="10532"/>
                  </a:cubicBezTo>
                  <a:cubicBezTo>
                    <a:pt x="1533" y="10532"/>
                    <a:pt x="1564" y="10532"/>
                    <a:pt x="1594" y="10531"/>
                  </a:cubicBezTo>
                  <a:cubicBezTo>
                    <a:pt x="1996" y="10531"/>
                    <a:pt x="2299" y="10466"/>
                    <a:pt x="2505" y="10335"/>
                  </a:cubicBezTo>
                  <a:cubicBezTo>
                    <a:pt x="2679" y="10238"/>
                    <a:pt x="2820" y="10097"/>
                    <a:pt x="2917" y="9912"/>
                  </a:cubicBezTo>
                  <a:cubicBezTo>
                    <a:pt x="2993" y="9717"/>
                    <a:pt x="3037" y="9511"/>
                    <a:pt x="3047" y="9305"/>
                  </a:cubicBezTo>
                  <a:cubicBezTo>
                    <a:pt x="3004" y="8459"/>
                    <a:pt x="2982" y="7678"/>
                    <a:pt x="2972" y="6963"/>
                  </a:cubicBezTo>
                  <a:cubicBezTo>
                    <a:pt x="2961" y="6258"/>
                    <a:pt x="2961" y="5466"/>
                    <a:pt x="2972" y="4598"/>
                  </a:cubicBezTo>
                  <a:cubicBezTo>
                    <a:pt x="2982" y="3720"/>
                    <a:pt x="3026" y="2831"/>
                    <a:pt x="3102" y="1930"/>
                  </a:cubicBezTo>
                  <a:cubicBezTo>
                    <a:pt x="3123" y="1583"/>
                    <a:pt x="3134" y="1291"/>
                    <a:pt x="3145" y="1074"/>
                  </a:cubicBezTo>
                  <a:cubicBezTo>
                    <a:pt x="3145" y="824"/>
                    <a:pt x="3058" y="575"/>
                    <a:pt x="2917" y="380"/>
                  </a:cubicBezTo>
                  <a:cubicBezTo>
                    <a:pt x="2831" y="239"/>
                    <a:pt x="2690" y="152"/>
                    <a:pt x="2538" y="119"/>
                  </a:cubicBezTo>
                  <a:cubicBezTo>
                    <a:pt x="2299" y="65"/>
                    <a:pt x="2061" y="22"/>
                    <a:pt x="1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15;p43">
              <a:extLst>
                <a:ext uri="{FF2B5EF4-FFF2-40B4-BE49-F238E27FC236}">
                  <a16:creationId xmlns:a16="http://schemas.microsoft.com/office/drawing/2014/main" id="{23CFB8CB-08CC-4AC1-B813-1281D900B7C8}"/>
                </a:ext>
              </a:extLst>
            </p:cNvPr>
            <p:cNvSpPr/>
            <p:nvPr/>
          </p:nvSpPr>
          <p:spPr>
            <a:xfrm>
              <a:off x="2789200" y="4264700"/>
              <a:ext cx="192800" cy="262825"/>
            </a:xfrm>
            <a:custGeom>
              <a:avLst/>
              <a:gdLst/>
              <a:ahLst/>
              <a:cxnLst/>
              <a:rect l="l" t="t" r="r" b="b"/>
              <a:pathLst>
                <a:path w="7712" h="10513" extrusionOk="0">
                  <a:moveTo>
                    <a:pt x="2966" y="1617"/>
                  </a:moveTo>
                  <a:cubicBezTo>
                    <a:pt x="3088" y="1617"/>
                    <a:pt x="3210" y="1625"/>
                    <a:pt x="3330" y="1641"/>
                  </a:cubicBezTo>
                  <a:cubicBezTo>
                    <a:pt x="3601" y="1696"/>
                    <a:pt x="3839" y="1837"/>
                    <a:pt x="4013" y="2043"/>
                  </a:cubicBezTo>
                  <a:cubicBezTo>
                    <a:pt x="4219" y="2270"/>
                    <a:pt x="4403" y="2650"/>
                    <a:pt x="4555" y="3170"/>
                  </a:cubicBezTo>
                  <a:cubicBezTo>
                    <a:pt x="4729" y="3897"/>
                    <a:pt x="4826" y="4635"/>
                    <a:pt x="4848" y="5372"/>
                  </a:cubicBezTo>
                  <a:cubicBezTo>
                    <a:pt x="4902" y="5979"/>
                    <a:pt x="4881" y="6587"/>
                    <a:pt x="4794" y="7194"/>
                  </a:cubicBezTo>
                  <a:cubicBezTo>
                    <a:pt x="4740" y="7574"/>
                    <a:pt x="4620" y="7932"/>
                    <a:pt x="4436" y="8268"/>
                  </a:cubicBezTo>
                  <a:cubicBezTo>
                    <a:pt x="4327" y="8485"/>
                    <a:pt x="4165" y="8658"/>
                    <a:pt x="3970" y="8799"/>
                  </a:cubicBezTo>
                  <a:cubicBezTo>
                    <a:pt x="3796" y="8897"/>
                    <a:pt x="3601" y="8962"/>
                    <a:pt x="3395" y="8973"/>
                  </a:cubicBezTo>
                  <a:lnTo>
                    <a:pt x="2603" y="1641"/>
                  </a:lnTo>
                  <a:cubicBezTo>
                    <a:pt x="2722" y="1625"/>
                    <a:pt x="2844" y="1617"/>
                    <a:pt x="2966" y="1617"/>
                  </a:cubicBezTo>
                  <a:close/>
                  <a:moveTo>
                    <a:pt x="2849" y="0"/>
                  </a:moveTo>
                  <a:cubicBezTo>
                    <a:pt x="2670" y="0"/>
                    <a:pt x="2490" y="6"/>
                    <a:pt x="2310" y="15"/>
                  </a:cubicBezTo>
                  <a:cubicBezTo>
                    <a:pt x="1844" y="69"/>
                    <a:pt x="1454" y="123"/>
                    <a:pt x="1150" y="177"/>
                  </a:cubicBezTo>
                  <a:cubicBezTo>
                    <a:pt x="879" y="231"/>
                    <a:pt x="608" y="318"/>
                    <a:pt x="347" y="448"/>
                  </a:cubicBezTo>
                  <a:cubicBezTo>
                    <a:pt x="109" y="568"/>
                    <a:pt x="0" y="730"/>
                    <a:pt x="0" y="926"/>
                  </a:cubicBezTo>
                  <a:cubicBezTo>
                    <a:pt x="0" y="1023"/>
                    <a:pt x="76" y="1175"/>
                    <a:pt x="250" y="1359"/>
                  </a:cubicBezTo>
                  <a:cubicBezTo>
                    <a:pt x="109" y="1565"/>
                    <a:pt x="65" y="1826"/>
                    <a:pt x="109" y="2075"/>
                  </a:cubicBezTo>
                  <a:cubicBezTo>
                    <a:pt x="130" y="2227"/>
                    <a:pt x="163" y="2541"/>
                    <a:pt x="195" y="3051"/>
                  </a:cubicBezTo>
                  <a:cubicBezTo>
                    <a:pt x="228" y="3550"/>
                    <a:pt x="282" y="4157"/>
                    <a:pt x="336" y="4862"/>
                  </a:cubicBezTo>
                  <a:cubicBezTo>
                    <a:pt x="380" y="5578"/>
                    <a:pt x="445" y="6326"/>
                    <a:pt x="499" y="7107"/>
                  </a:cubicBezTo>
                  <a:cubicBezTo>
                    <a:pt x="564" y="7877"/>
                    <a:pt x="618" y="8626"/>
                    <a:pt x="673" y="9341"/>
                  </a:cubicBezTo>
                  <a:cubicBezTo>
                    <a:pt x="662" y="9537"/>
                    <a:pt x="694" y="9732"/>
                    <a:pt x="770" y="9927"/>
                  </a:cubicBezTo>
                  <a:cubicBezTo>
                    <a:pt x="857" y="10101"/>
                    <a:pt x="1009" y="10242"/>
                    <a:pt x="1182" y="10328"/>
                  </a:cubicBezTo>
                  <a:cubicBezTo>
                    <a:pt x="1388" y="10448"/>
                    <a:pt x="1714" y="10513"/>
                    <a:pt x="2137" y="10513"/>
                  </a:cubicBezTo>
                  <a:cubicBezTo>
                    <a:pt x="2419" y="10513"/>
                    <a:pt x="2766" y="10502"/>
                    <a:pt x="3156" y="10480"/>
                  </a:cubicBezTo>
                  <a:cubicBezTo>
                    <a:pt x="3579" y="10458"/>
                    <a:pt x="3991" y="10404"/>
                    <a:pt x="4403" y="10317"/>
                  </a:cubicBezTo>
                  <a:cubicBezTo>
                    <a:pt x="4848" y="10231"/>
                    <a:pt x="5282" y="10057"/>
                    <a:pt x="5683" y="9819"/>
                  </a:cubicBezTo>
                  <a:cubicBezTo>
                    <a:pt x="6106" y="9558"/>
                    <a:pt x="6486" y="9211"/>
                    <a:pt x="6778" y="8799"/>
                  </a:cubicBezTo>
                  <a:cubicBezTo>
                    <a:pt x="7126" y="8289"/>
                    <a:pt x="7375" y="7704"/>
                    <a:pt x="7494" y="7086"/>
                  </a:cubicBezTo>
                  <a:cubicBezTo>
                    <a:pt x="7657" y="6391"/>
                    <a:pt x="7711" y="5524"/>
                    <a:pt x="7635" y="4504"/>
                  </a:cubicBezTo>
                  <a:cubicBezTo>
                    <a:pt x="7570" y="3637"/>
                    <a:pt x="7407" y="2921"/>
                    <a:pt x="7126" y="2357"/>
                  </a:cubicBezTo>
                  <a:cubicBezTo>
                    <a:pt x="6887" y="1847"/>
                    <a:pt x="6540" y="1392"/>
                    <a:pt x="6106" y="1034"/>
                  </a:cubicBezTo>
                  <a:cubicBezTo>
                    <a:pt x="5726" y="719"/>
                    <a:pt x="5304" y="481"/>
                    <a:pt x="4837" y="318"/>
                  </a:cubicBezTo>
                  <a:cubicBezTo>
                    <a:pt x="4436" y="177"/>
                    <a:pt x="4024" y="80"/>
                    <a:pt x="3612" y="36"/>
                  </a:cubicBezTo>
                  <a:cubicBezTo>
                    <a:pt x="3358" y="11"/>
                    <a:pt x="3103" y="0"/>
                    <a:pt x="28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16;p43">
              <a:extLst>
                <a:ext uri="{FF2B5EF4-FFF2-40B4-BE49-F238E27FC236}">
                  <a16:creationId xmlns:a16="http://schemas.microsoft.com/office/drawing/2014/main" id="{B846DE33-FEAB-4225-958C-9AD362401CAE}"/>
                </a:ext>
              </a:extLst>
            </p:cNvPr>
            <p:cNvSpPr/>
            <p:nvPr/>
          </p:nvSpPr>
          <p:spPr>
            <a:xfrm>
              <a:off x="3130825" y="4264250"/>
              <a:ext cx="78375" cy="263375"/>
            </a:xfrm>
            <a:custGeom>
              <a:avLst/>
              <a:gdLst/>
              <a:ahLst/>
              <a:cxnLst/>
              <a:rect l="l" t="t" r="r" b="b"/>
              <a:pathLst>
                <a:path w="3135" h="10535" extrusionOk="0">
                  <a:moveTo>
                    <a:pt x="1811" y="0"/>
                  </a:moveTo>
                  <a:cubicBezTo>
                    <a:pt x="1551" y="0"/>
                    <a:pt x="1291" y="43"/>
                    <a:pt x="1041" y="108"/>
                  </a:cubicBezTo>
                  <a:cubicBezTo>
                    <a:pt x="824" y="163"/>
                    <a:pt x="629" y="271"/>
                    <a:pt x="466" y="423"/>
                  </a:cubicBezTo>
                  <a:cubicBezTo>
                    <a:pt x="282" y="596"/>
                    <a:pt x="174" y="835"/>
                    <a:pt x="163" y="1085"/>
                  </a:cubicBezTo>
                  <a:cubicBezTo>
                    <a:pt x="130" y="1312"/>
                    <a:pt x="109" y="1681"/>
                    <a:pt x="87" y="2202"/>
                  </a:cubicBezTo>
                  <a:cubicBezTo>
                    <a:pt x="65" y="2722"/>
                    <a:pt x="43" y="3319"/>
                    <a:pt x="22" y="3991"/>
                  </a:cubicBezTo>
                  <a:cubicBezTo>
                    <a:pt x="11" y="4653"/>
                    <a:pt x="0" y="5347"/>
                    <a:pt x="0" y="6062"/>
                  </a:cubicBezTo>
                  <a:cubicBezTo>
                    <a:pt x="0" y="6767"/>
                    <a:pt x="0" y="7440"/>
                    <a:pt x="11" y="8058"/>
                  </a:cubicBezTo>
                  <a:cubicBezTo>
                    <a:pt x="33" y="8687"/>
                    <a:pt x="54" y="9197"/>
                    <a:pt x="87" y="9609"/>
                  </a:cubicBezTo>
                  <a:cubicBezTo>
                    <a:pt x="109" y="9771"/>
                    <a:pt x="163" y="9923"/>
                    <a:pt x="239" y="10064"/>
                  </a:cubicBezTo>
                  <a:cubicBezTo>
                    <a:pt x="347" y="10216"/>
                    <a:pt x="499" y="10335"/>
                    <a:pt x="673" y="10401"/>
                  </a:cubicBezTo>
                  <a:cubicBezTo>
                    <a:pt x="936" y="10488"/>
                    <a:pt x="1217" y="10532"/>
                    <a:pt x="1500" y="10532"/>
                  </a:cubicBezTo>
                  <a:cubicBezTo>
                    <a:pt x="1531" y="10532"/>
                    <a:pt x="1563" y="10532"/>
                    <a:pt x="1594" y="10531"/>
                  </a:cubicBezTo>
                  <a:cubicBezTo>
                    <a:pt x="1632" y="10533"/>
                    <a:pt x="1670" y="10535"/>
                    <a:pt x="1709" y="10535"/>
                  </a:cubicBezTo>
                  <a:cubicBezTo>
                    <a:pt x="1976" y="10535"/>
                    <a:pt x="2248" y="10468"/>
                    <a:pt x="2494" y="10335"/>
                  </a:cubicBezTo>
                  <a:cubicBezTo>
                    <a:pt x="2668" y="10238"/>
                    <a:pt x="2820" y="10097"/>
                    <a:pt x="2907" y="9912"/>
                  </a:cubicBezTo>
                  <a:cubicBezTo>
                    <a:pt x="2993" y="9717"/>
                    <a:pt x="3037" y="9511"/>
                    <a:pt x="3037" y="9305"/>
                  </a:cubicBezTo>
                  <a:cubicBezTo>
                    <a:pt x="3004" y="8459"/>
                    <a:pt x="2972" y="7678"/>
                    <a:pt x="2961" y="6963"/>
                  </a:cubicBezTo>
                  <a:cubicBezTo>
                    <a:pt x="2950" y="6258"/>
                    <a:pt x="2950" y="5466"/>
                    <a:pt x="2961" y="4598"/>
                  </a:cubicBezTo>
                  <a:cubicBezTo>
                    <a:pt x="2972" y="3720"/>
                    <a:pt x="3015" y="2831"/>
                    <a:pt x="3091" y="1930"/>
                  </a:cubicBezTo>
                  <a:cubicBezTo>
                    <a:pt x="3113" y="1583"/>
                    <a:pt x="3134" y="1291"/>
                    <a:pt x="3134" y="1074"/>
                  </a:cubicBezTo>
                  <a:cubicBezTo>
                    <a:pt x="3134" y="824"/>
                    <a:pt x="3058" y="575"/>
                    <a:pt x="2907" y="380"/>
                  </a:cubicBezTo>
                  <a:cubicBezTo>
                    <a:pt x="2820" y="249"/>
                    <a:pt x="2690" y="152"/>
                    <a:pt x="2527" y="119"/>
                  </a:cubicBezTo>
                  <a:cubicBezTo>
                    <a:pt x="2288" y="65"/>
                    <a:pt x="2050" y="22"/>
                    <a:pt x="1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17;p43">
              <a:extLst>
                <a:ext uri="{FF2B5EF4-FFF2-40B4-BE49-F238E27FC236}">
                  <a16:creationId xmlns:a16="http://schemas.microsoft.com/office/drawing/2014/main" id="{9EE0E9DF-0D73-445E-B27E-2A22E23EF3BC}"/>
                </a:ext>
              </a:extLst>
            </p:cNvPr>
            <p:cNvSpPr/>
            <p:nvPr/>
          </p:nvSpPr>
          <p:spPr>
            <a:xfrm>
              <a:off x="3238450" y="4260825"/>
              <a:ext cx="207175" cy="266700"/>
            </a:xfrm>
            <a:custGeom>
              <a:avLst/>
              <a:gdLst/>
              <a:ahLst/>
              <a:cxnLst/>
              <a:rect l="l" t="t" r="r" b="b"/>
              <a:pathLst>
                <a:path w="8287" h="10668" extrusionOk="0">
                  <a:moveTo>
                    <a:pt x="6828" y="0"/>
                  </a:moveTo>
                  <a:cubicBezTo>
                    <a:pt x="6725" y="0"/>
                    <a:pt x="6622" y="3"/>
                    <a:pt x="6519" y="7"/>
                  </a:cubicBezTo>
                  <a:lnTo>
                    <a:pt x="1454" y="473"/>
                  </a:lnTo>
                  <a:cubicBezTo>
                    <a:pt x="1194" y="506"/>
                    <a:pt x="944" y="549"/>
                    <a:pt x="706" y="636"/>
                  </a:cubicBezTo>
                  <a:cubicBezTo>
                    <a:pt x="521" y="690"/>
                    <a:pt x="359" y="788"/>
                    <a:pt x="207" y="907"/>
                  </a:cubicBezTo>
                  <a:cubicBezTo>
                    <a:pt x="66" y="1037"/>
                    <a:pt x="1" y="1211"/>
                    <a:pt x="22" y="1395"/>
                  </a:cubicBezTo>
                  <a:cubicBezTo>
                    <a:pt x="44" y="1612"/>
                    <a:pt x="185" y="1785"/>
                    <a:pt x="380" y="1861"/>
                  </a:cubicBezTo>
                  <a:cubicBezTo>
                    <a:pt x="630" y="1970"/>
                    <a:pt x="890" y="2046"/>
                    <a:pt x="1161" y="2067"/>
                  </a:cubicBezTo>
                  <a:cubicBezTo>
                    <a:pt x="1402" y="2094"/>
                    <a:pt x="1643" y="2114"/>
                    <a:pt x="1890" y="2114"/>
                  </a:cubicBezTo>
                  <a:cubicBezTo>
                    <a:pt x="1943" y="2114"/>
                    <a:pt x="1997" y="2113"/>
                    <a:pt x="2050" y="2111"/>
                  </a:cubicBezTo>
                  <a:cubicBezTo>
                    <a:pt x="2267" y="2111"/>
                    <a:pt x="2495" y="2100"/>
                    <a:pt x="2712" y="2067"/>
                  </a:cubicBezTo>
                  <a:cubicBezTo>
                    <a:pt x="2810" y="2762"/>
                    <a:pt x="2875" y="3380"/>
                    <a:pt x="2940" y="3922"/>
                  </a:cubicBezTo>
                  <a:cubicBezTo>
                    <a:pt x="3005" y="4464"/>
                    <a:pt x="3070" y="5050"/>
                    <a:pt x="3135" y="5679"/>
                  </a:cubicBezTo>
                  <a:cubicBezTo>
                    <a:pt x="3189" y="6308"/>
                    <a:pt x="3243" y="6926"/>
                    <a:pt x="3287" y="7512"/>
                  </a:cubicBezTo>
                  <a:cubicBezTo>
                    <a:pt x="3330" y="8108"/>
                    <a:pt x="3352" y="8607"/>
                    <a:pt x="3352" y="9019"/>
                  </a:cubicBezTo>
                  <a:cubicBezTo>
                    <a:pt x="3352" y="9475"/>
                    <a:pt x="3428" y="9822"/>
                    <a:pt x="3580" y="10049"/>
                  </a:cubicBezTo>
                  <a:cubicBezTo>
                    <a:pt x="3699" y="10256"/>
                    <a:pt x="3883" y="10418"/>
                    <a:pt x="4100" y="10527"/>
                  </a:cubicBezTo>
                  <a:cubicBezTo>
                    <a:pt x="4350" y="10613"/>
                    <a:pt x="4610" y="10668"/>
                    <a:pt x="4870" y="10668"/>
                  </a:cubicBezTo>
                  <a:cubicBezTo>
                    <a:pt x="5120" y="10657"/>
                    <a:pt x="5369" y="10624"/>
                    <a:pt x="5618" y="10570"/>
                  </a:cubicBezTo>
                  <a:cubicBezTo>
                    <a:pt x="5814" y="10516"/>
                    <a:pt x="5998" y="10418"/>
                    <a:pt x="6150" y="10277"/>
                  </a:cubicBezTo>
                  <a:cubicBezTo>
                    <a:pt x="6302" y="10115"/>
                    <a:pt x="6388" y="9887"/>
                    <a:pt x="6378" y="9648"/>
                  </a:cubicBezTo>
                  <a:cubicBezTo>
                    <a:pt x="6378" y="9442"/>
                    <a:pt x="6356" y="9073"/>
                    <a:pt x="6323" y="8564"/>
                  </a:cubicBezTo>
                  <a:cubicBezTo>
                    <a:pt x="6302" y="8065"/>
                    <a:pt x="6258" y="7490"/>
                    <a:pt x="6204" y="6850"/>
                  </a:cubicBezTo>
                  <a:cubicBezTo>
                    <a:pt x="6161" y="6210"/>
                    <a:pt x="6106" y="5560"/>
                    <a:pt x="6041" y="4898"/>
                  </a:cubicBezTo>
                  <a:cubicBezTo>
                    <a:pt x="5987" y="4226"/>
                    <a:pt x="5922" y="3618"/>
                    <a:pt x="5868" y="3076"/>
                  </a:cubicBezTo>
                  <a:cubicBezTo>
                    <a:pt x="5803" y="2523"/>
                    <a:pt x="5749" y="2100"/>
                    <a:pt x="5705" y="1796"/>
                  </a:cubicBezTo>
                  <a:lnTo>
                    <a:pt x="6866" y="1612"/>
                  </a:lnTo>
                  <a:cubicBezTo>
                    <a:pt x="7104" y="1569"/>
                    <a:pt x="7354" y="1503"/>
                    <a:pt x="7581" y="1406"/>
                  </a:cubicBezTo>
                  <a:cubicBezTo>
                    <a:pt x="7766" y="1341"/>
                    <a:pt x="7939" y="1232"/>
                    <a:pt x="8080" y="1102"/>
                  </a:cubicBezTo>
                  <a:cubicBezTo>
                    <a:pt x="8221" y="983"/>
                    <a:pt x="8286" y="799"/>
                    <a:pt x="8254" y="625"/>
                  </a:cubicBezTo>
                  <a:cubicBezTo>
                    <a:pt x="8243" y="441"/>
                    <a:pt x="8134" y="267"/>
                    <a:pt x="7961" y="191"/>
                  </a:cubicBezTo>
                  <a:cubicBezTo>
                    <a:pt x="7777" y="104"/>
                    <a:pt x="7571" y="39"/>
                    <a:pt x="7354" y="29"/>
                  </a:cubicBezTo>
                  <a:cubicBezTo>
                    <a:pt x="7182" y="8"/>
                    <a:pt x="7005" y="0"/>
                    <a:pt x="6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18;p43">
              <a:extLst>
                <a:ext uri="{FF2B5EF4-FFF2-40B4-BE49-F238E27FC236}">
                  <a16:creationId xmlns:a16="http://schemas.microsoft.com/office/drawing/2014/main" id="{12AF0AF1-33F9-4193-8253-E151B7ECDAFA}"/>
                </a:ext>
              </a:extLst>
            </p:cNvPr>
            <p:cNvSpPr/>
            <p:nvPr/>
          </p:nvSpPr>
          <p:spPr>
            <a:xfrm>
              <a:off x="2439975" y="3878425"/>
              <a:ext cx="294750" cy="396150"/>
            </a:xfrm>
            <a:custGeom>
              <a:avLst/>
              <a:gdLst/>
              <a:ahLst/>
              <a:cxnLst/>
              <a:rect l="l" t="t" r="r" b="b"/>
              <a:pathLst>
                <a:path w="11790" h="15846" extrusionOk="0">
                  <a:moveTo>
                    <a:pt x="9796" y="1"/>
                  </a:moveTo>
                  <a:cubicBezTo>
                    <a:pt x="9501" y="1"/>
                    <a:pt x="9142" y="51"/>
                    <a:pt x="8720" y="152"/>
                  </a:cubicBezTo>
                  <a:cubicBezTo>
                    <a:pt x="8200" y="271"/>
                    <a:pt x="7809" y="445"/>
                    <a:pt x="7571" y="662"/>
                  </a:cubicBezTo>
                  <a:cubicBezTo>
                    <a:pt x="7300" y="911"/>
                    <a:pt x="7093" y="1215"/>
                    <a:pt x="6952" y="1551"/>
                  </a:cubicBezTo>
                  <a:lnTo>
                    <a:pt x="6573" y="5618"/>
                  </a:lnTo>
                  <a:cubicBezTo>
                    <a:pt x="6215" y="5184"/>
                    <a:pt x="5911" y="4805"/>
                    <a:pt x="5640" y="4469"/>
                  </a:cubicBezTo>
                  <a:cubicBezTo>
                    <a:pt x="5358" y="4132"/>
                    <a:pt x="5076" y="3807"/>
                    <a:pt x="4762" y="3471"/>
                  </a:cubicBezTo>
                  <a:cubicBezTo>
                    <a:pt x="4491" y="3178"/>
                    <a:pt x="4209" y="2896"/>
                    <a:pt x="3905" y="2636"/>
                  </a:cubicBezTo>
                  <a:cubicBezTo>
                    <a:pt x="3482" y="2278"/>
                    <a:pt x="3070" y="2093"/>
                    <a:pt x="2647" y="2093"/>
                  </a:cubicBezTo>
                  <a:cubicBezTo>
                    <a:pt x="2137" y="2115"/>
                    <a:pt x="1649" y="2234"/>
                    <a:pt x="1194" y="2451"/>
                  </a:cubicBezTo>
                  <a:cubicBezTo>
                    <a:pt x="651" y="2733"/>
                    <a:pt x="304" y="3004"/>
                    <a:pt x="163" y="3276"/>
                  </a:cubicBezTo>
                  <a:cubicBezTo>
                    <a:pt x="33" y="3471"/>
                    <a:pt x="1" y="3731"/>
                    <a:pt x="88" y="3959"/>
                  </a:cubicBezTo>
                  <a:cubicBezTo>
                    <a:pt x="218" y="4219"/>
                    <a:pt x="413" y="4436"/>
                    <a:pt x="651" y="4610"/>
                  </a:cubicBezTo>
                  <a:lnTo>
                    <a:pt x="5543" y="8861"/>
                  </a:lnTo>
                  <a:cubicBezTo>
                    <a:pt x="5781" y="9620"/>
                    <a:pt x="6009" y="10282"/>
                    <a:pt x="6193" y="10867"/>
                  </a:cubicBezTo>
                  <a:cubicBezTo>
                    <a:pt x="6378" y="11442"/>
                    <a:pt x="6562" y="12017"/>
                    <a:pt x="6736" y="12592"/>
                  </a:cubicBezTo>
                  <a:cubicBezTo>
                    <a:pt x="6909" y="13177"/>
                    <a:pt x="7072" y="13676"/>
                    <a:pt x="7202" y="14099"/>
                  </a:cubicBezTo>
                  <a:cubicBezTo>
                    <a:pt x="7343" y="14533"/>
                    <a:pt x="7430" y="14782"/>
                    <a:pt x="7441" y="14847"/>
                  </a:cubicBezTo>
                  <a:cubicBezTo>
                    <a:pt x="7516" y="15021"/>
                    <a:pt x="7614" y="15184"/>
                    <a:pt x="7733" y="15335"/>
                  </a:cubicBezTo>
                  <a:cubicBezTo>
                    <a:pt x="7885" y="15552"/>
                    <a:pt x="8167" y="15704"/>
                    <a:pt x="8558" y="15802"/>
                  </a:cubicBezTo>
                  <a:cubicBezTo>
                    <a:pt x="8679" y="15831"/>
                    <a:pt x="8816" y="15846"/>
                    <a:pt x="8967" y="15846"/>
                  </a:cubicBezTo>
                  <a:cubicBezTo>
                    <a:pt x="9316" y="15846"/>
                    <a:pt x="9743" y="15769"/>
                    <a:pt x="10249" y="15617"/>
                  </a:cubicBezTo>
                  <a:cubicBezTo>
                    <a:pt x="10802" y="15444"/>
                    <a:pt x="11182" y="15259"/>
                    <a:pt x="11410" y="15032"/>
                  </a:cubicBezTo>
                  <a:cubicBezTo>
                    <a:pt x="11594" y="14869"/>
                    <a:pt x="11724" y="14630"/>
                    <a:pt x="11779" y="14381"/>
                  </a:cubicBezTo>
                  <a:cubicBezTo>
                    <a:pt x="11789" y="14132"/>
                    <a:pt x="11757" y="13882"/>
                    <a:pt x="11659" y="13644"/>
                  </a:cubicBezTo>
                  <a:lnTo>
                    <a:pt x="9696" y="7635"/>
                  </a:lnTo>
                  <a:cubicBezTo>
                    <a:pt x="9826" y="6865"/>
                    <a:pt x="9935" y="6193"/>
                    <a:pt x="10043" y="5596"/>
                  </a:cubicBezTo>
                  <a:cubicBezTo>
                    <a:pt x="10141" y="5011"/>
                    <a:pt x="10249" y="4403"/>
                    <a:pt x="10358" y="3785"/>
                  </a:cubicBezTo>
                  <a:cubicBezTo>
                    <a:pt x="10466" y="3167"/>
                    <a:pt x="10564" y="2603"/>
                    <a:pt x="10640" y="2104"/>
                  </a:cubicBezTo>
                  <a:cubicBezTo>
                    <a:pt x="10727" y="1595"/>
                    <a:pt x="10781" y="1248"/>
                    <a:pt x="10813" y="1063"/>
                  </a:cubicBezTo>
                  <a:cubicBezTo>
                    <a:pt x="10916" y="355"/>
                    <a:pt x="10578" y="1"/>
                    <a:pt x="97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19;p43">
              <a:extLst>
                <a:ext uri="{FF2B5EF4-FFF2-40B4-BE49-F238E27FC236}">
                  <a16:creationId xmlns:a16="http://schemas.microsoft.com/office/drawing/2014/main" id="{8CF13FE9-9D80-4E37-8C18-F07D24464695}"/>
                </a:ext>
              </a:extLst>
            </p:cNvPr>
            <p:cNvSpPr/>
            <p:nvPr/>
          </p:nvSpPr>
          <p:spPr>
            <a:xfrm>
              <a:off x="2755025" y="3826025"/>
              <a:ext cx="279300" cy="378125"/>
            </a:xfrm>
            <a:custGeom>
              <a:avLst/>
              <a:gdLst/>
              <a:ahLst/>
              <a:cxnLst/>
              <a:rect l="l" t="t" r="r" b="b"/>
              <a:pathLst>
                <a:path w="11172" h="15125" extrusionOk="0">
                  <a:moveTo>
                    <a:pt x="5564" y="1945"/>
                  </a:moveTo>
                  <a:cubicBezTo>
                    <a:pt x="5857" y="1945"/>
                    <a:pt x="6117" y="2194"/>
                    <a:pt x="6367" y="2693"/>
                  </a:cubicBezTo>
                  <a:cubicBezTo>
                    <a:pt x="6649" y="3333"/>
                    <a:pt x="6833" y="4005"/>
                    <a:pt x="6931" y="4688"/>
                  </a:cubicBezTo>
                  <a:cubicBezTo>
                    <a:pt x="7213" y="6521"/>
                    <a:pt x="7213" y="8387"/>
                    <a:pt x="6931" y="10219"/>
                  </a:cubicBezTo>
                  <a:cubicBezTo>
                    <a:pt x="6844" y="10913"/>
                    <a:pt x="6649" y="11586"/>
                    <a:pt x="6367" y="12215"/>
                  </a:cubicBezTo>
                  <a:cubicBezTo>
                    <a:pt x="6117" y="12714"/>
                    <a:pt x="5857" y="12952"/>
                    <a:pt x="5564" y="12952"/>
                  </a:cubicBezTo>
                  <a:cubicBezTo>
                    <a:pt x="5272" y="12952"/>
                    <a:pt x="5000" y="12714"/>
                    <a:pt x="4762" y="12215"/>
                  </a:cubicBezTo>
                  <a:cubicBezTo>
                    <a:pt x="4469" y="11586"/>
                    <a:pt x="4285" y="10913"/>
                    <a:pt x="4187" y="10219"/>
                  </a:cubicBezTo>
                  <a:cubicBezTo>
                    <a:pt x="4046" y="9308"/>
                    <a:pt x="3970" y="8387"/>
                    <a:pt x="3981" y="7465"/>
                  </a:cubicBezTo>
                  <a:cubicBezTo>
                    <a:pt x="3970" y="6532"/>
                    <a:pt x="4046" y="5610"/>
                    <a:pt x="4187" y="4688"/>
                  </a:cubicBezTo>
                  <a:cubicBezTo>
                    <a:pt x="4285" y="4005"/>
                    <a:pt x="4480" y="3333"/>
                    <a:pt x="4762" y="2693"/>
                  </a:cubicBezTo>
                  <a:cubicBezTo>
                    <a:pt x="5000" y="2194"/>
                    <a:pt x="5272" y="1945"/>
                    <a:pt x="5564" y="1945"/>
                  </a:cubicBezTo>
                  <a:close/>
                  <a:moveTo>
                    <a:pt x="5443" y="0"/>
                  </a:moveTo>
                  <a:cubicBezTo>
                    <a:pt x="4461" y="0"/>
                    <a:pt x="3487" y="347"/>
                    <a:pt x="2712" y="1023"/>
                  </a:cubicBezTo>
                  <a:cubicBezTo>
                    <a:pt x="1877" y="1706"/>
                    <a:pt x="1226" y="2628"/>
                    <a:pt x="738" y="3777"/>
                  </a:cubicBezTo>
                  <a:cubicBezTo>
                    <a:pt x="250" y="4970"/>
                    <a:pt x="1" y="6272"/>
                    <a:pt x="12" y="7573"/>
                  </a:cubicBezTo>
                  <a:cubicBezTo>
                    <a:pt x="1" y="8875"/>
                    <a:pt x="250" y="10165"/>
                    <a:pt x="738" y="11369"/>
                  </a:cubicBezTo>
                  <a:cubicBezTo>
                    <a:pt x="1161" y="12421"/>
                    <a:pt x="1844" y="13364"/>
                    <a:pt x="2712" y="14102"/>
                  </a:cubicBezTo>
                  <a:cubicBezTo>
                    <a:pt x="3487" y="14778"/>
                    <a:pt x="4461" y="15124"/>
                    <a:pt x="5443" y="15124"/>
                  </a:cubicBezTo>
                  <a:cubicBezTo>
                    <a:pt x="6178" y="15124"/>
                    <a:pt x="6918" y="14930"/>
                    <a:pt x="7582" y="14536"/>
                  </a:cubicBezTo>
                  <a:cubicBezTo>
                    <a:pt x="8286" y="14124"/>
                    <a:pt x="8894" y="13571"/>
                    <a:pt x="9371" y="12909"/>
                  </a:cubicBezTo>
                  <a:cubicBezTo>
                    <a:pt x="9902" y="12182"/>
                    <a:pt x="10314" y="11358"/>
                    <a:pt x="10586" y="10491"/>
                  </a:cubicBezTo>
                  <a:cubicBezTo>
                    <a:pt x="11171" y="8582"/>
                    <a:pt x="11171" y="6543"/>
                    <a:pt x="10586" y="4634"/>
                  </a:cubicBezTo>
                  <a:cubicBezTo>
                    <a:pt x="10314" y="3767"/>
                    <a:pt x="9902" y="2942"/>
                    <a:pt x="9371" y="2216"/>
                  </a:cubicBezTo>
                  <a:cubicBezTo>
                    <a:pt x="8894" y="1554"/>
                    <a:pt x="8286" y="1001"/>
                    <a:pt x="7582" y="589"/>
                  </a:cubicBezTo>
                  <a:cubicBezTo>
                    <a:pt x="6918" y="194"/>
                    <a:pt x="6178" y="0"/>
                    <a:pt x="5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20;p43">
              <a:extLst>
                <a:ext uri="{FF2B5EF4-FFF2-40B4-BE49-F238E27FC236}">
                  <a16:creationId xmlns:a16="http://schemas.microsoft.com/office/drawing/2014/main" id="{AE612E6D-9B02-4854-9597-AC86F1F447D3}"/>
                </a:ext>
              </a:extLst>
            </p:cNvPr>
            <p:cNvSpPr/>
            <p:nvPr/>
          </p:nvSpPr>
          <p:spPr>
            <a:xfrm>
              <a:off x="3058700" y="3859175"/>
              <a:ext cx="296100" cy="393975"/>
            </a:xfrm>
            <a:custGeom>
              <a:avLst/>
              <a:gdLst/>
              <a:ahLst/>
              <a:cxnLst/>
              <a:rect l="l" t="t" r="r" b="b"/>
              <a:pathLst>
                <a:path w="11844" h="15759" extrusionOk="0">
                  <a:moveTo>
                    <a:pt x="3558" y="0"/>
                  </a:moveTo>
                  <a:cubicBezTo>
                    <a:pt x="3254" y="11"/>
                    <a:pt x="2950" y="98"/>
                    <a:pt x="2690" y="250"/>
                  </a:cubicBezTo>
                  <a:cubicBezTo>
                    <a:pt x="2408" y="412"/>
                    <a:pt x="2191" y="705"/>
                    <a:pt x="2028" y="1128"/>
                  </a:cubicBezTo>
                  <a:cubicBezTo>
                    <a:pt x="1942" y="1367"/>
                    <a:pt x="1801" y="1779"/>
                    <a:pt x="1584" y="2343"/>
                  </a:cubicBezTo>
                  <a:cubicBezTo>
                    <a:pt x="1378" y="2918"/>
                    <a:pt x="1161" y="3590"/>
                    <a:pt x="922" y="4371"/>
                  </a:cubicBezTo>
                  <a:cubicBezTo>
                    <a:pt x="684" y="5141"/>
                    <a:pt x="488" y="5976"/>
                    <a:pt x="304" y="6876"/>
                  </a:cubicBezTo>
                  <a:cubicBezTo>
                    <a:pt x="130" y="7755"/>
                    <a:pt x="33" y="8655"/>
                    <a:pt x="22" y="9555"/>
                  </a:cubicBezTo>
                  <a:cubicBezTo>
                    <a:pt x="0" y="10412"/>
                    <a:pt x="109" y="11258"/>
                    <a:pt x="337" y="12082"/>
                  </a:cubicBezTo>
                  <a:cubicBezTo>
                    <a:pt x="553" y="12863"/>
                    <a:pt x="966" y="13578"/>
                    <a:pt x="1508" y="14175"/>
                  </a:cubicBezTo>
                  <a:cubicBezTo>
                    <a:pt x="2072" y="14782"/>
                    <a:pt x="2842" y="15216"/>
                    <a:pt x="3818" y="15509"/>
                  </a:cubicBezTo>
                  <a:cubicBezTo>
                    <a:pt x="4395" y="15676"/>
                    <a:pt x="4933" y="15759"/>
                    <a:pt x="5434" y="15759"/>
                  </a:cubicBezTo>
                  <a:cubicBezTo>
                    <a:pt x="5781" y="15759"/>
                    <a:pt x="6110" y="15719"/>
                    <a:pt x="6421" y="15639"/>
                  </a:cubicBezTo>
                  <a:cubicBezTo>
                    <a:pt x="7158" y="15455"/>
                    <a:pt x="7841" y="15097"/>
                    <a:pt x="8394" y="14576"/>
                  </a:cubicBezTo>
                  <a:cubicBezTo>
                    <a:pt x="8969" y="14056"/>
                    <a:pt x="9457" y="13437"/>
                    <a:pt x="9826" y="12754"/>
                  </a:cubicBezTo>
                  <a:cubicBezTo>
                    <a:pt x="10216" y="12060"/>
                    <a:pt x="10542" y="11344"/>
                    <a:pt x="10802" y="10596"/>
                  </a:cubicBezTo>
                  <a:cubicBezTo>
                    <a:pt x="11041" y="9924"/>
                    <a:pt x="11247" y="9240"/>
                    <a:pt x="11399" y="8546"/>
                  </a:cubicBezTo>
                  <a:cubicBezTo>
                    <a:pt x="11540" y="7906"/>
                    <a:pt x="11659" y="7191"/>
                    <a:pt x="11767" y="6399"/>
                  </a:cubicBezTo>
                  <a:cubicBezTo>
                    <a:pt x="11832" y="6019"/>
                    <a:pt x="11843" y="5629"/>
                    <a:pt x="11789" y="5239"/>
                  </a:cubicBezTo>
                  <a:cubicBezTo>
                    <a:pt x="11713" y="4892"/>
                    <a:pt x="11540" y="4566"/>
                    <a:pt x="11279" y="4317"/>
                  </a:cubicBezTo>
                  <a:cubicBezTo>
                    <a:pt x="11008" y="4024"/>
                    <a:pt x="10563" y="3807"/>
                    <a:pt x="9956" y="3688"/>
                  </a:cubicBezTo>
                  <a:cubicBezTo>
                    <a:pt x="9647" y="3628"/>
                    <a:pt x="9376" y="3598"/>
                    <a:pt x="9141" y="3598"/>
                  </a:cubicBezTo>
                  <a:cubicBezTo>
                    <a:pt x="8907" y="3598"/>
                    <a:pt x="8709" y="3628"/>
                    <a:pt x="8546" y="3688"/>
                  </a:cubicBezTo>
                  <a:cubicBezTo>
                    <a:pt x="8253" y="3774"/>
                    <a:pt x="8004" y="3959"/>
                    <a:pt x="7841" y="4208"/>
                  </a:cubicBezTo>
                  <a:cubicBezTo>
                    <a:pt x="7711" y="4414"/>
                    <a:pt x="7624" y="4653"/>
                    <a:pt x="7581" y="4892"/>
                  </a:cubicBezTo>
                  <a:cubicBezTo>
                    <a:pt x="7559" y="5119"/>
                    <a:pt x="7538" y="5260"/>
                    <a:pt x="7538" y="5336"/>
                  </a:cubicBezTo>
                  <a:cubicBezTo>
                    <a:pt x="7516" y="5575"/>
                    <a:pt x="7473" y="5813"/>
                    <a:pt x="7429" y="6041"/>
                  </a:cubicBezTo>
                  <a:cubicBezTo>
                    <a:pt x="7353" y="6464"/>
                    <a:pt x="7256" y="6995"/>
                    <a:pt x="7115" y="7624"/>
                  </a:cubicBezTo>
                  <a:cubicBezTo>
                    <a:pt x="6985" y="8264"/>
                    <a:pt x="6833" y="8926"/>
                    <a:pt x="6648" y="9609"/>
                  </a:cubicBezTo>
                  <a:cubicBezTo>
                    <a:pt x="6486" y="10260"/>
                    <a:pt x="6280" y="10900"/>
                    <a:pt x="6041" y="11529"/>
                  </a:cubicBezTo>
                  <a:cubicBezTo>
                    <a:pt x="5868" y="12028"/>
                    <a:pt x="5618" y="12505"/>
                    <a:pt x="5314" y="12939"/>
                  </a:cubicBezTo>
                  <a:cubicBezTo>
                    <a:pt x="5097" y="13228"/>
                    <a:pt x="4850" y="13367"/>
                    <a:pt x="4610" y="13367"/>
                  </a:cubicBezTo>
                  <a:cubicBezTo>
                    <a:pt x="4562" y="13367"/>
                    <a:pt x="4515" y="13361"/>
                    <a:pt x="4468" y="13351"/>
                  </a:cubicBezTo>
                  <a:cubicBezTo>
                    <a:pt x="4187" y="13286"/>
                    <a:pt x="3991" y="13036"/>
                    <a:pt x="3915" y="12613"/>
                  </a:cubicBezTo>
                  <a:cubicBezTo>
                    <a:pt x="3829" y="12071"/>
                    <a:pt x="3818" y="11518"/>
                    <a:pt x="3905" y="10976"/>
                  </a:cubicBezTo>
                  <a:cubicBezTo>
                    <a:pt x="3980" y="10260"/>
                    <a:pt x="4111" y="9544"/>
                    <a:pt x="4273" y="8839"/>
                  </a:cubicBezTo>
                  <a:cubicBezTo>
                    <a:pt x="4447" y="8080"/>
                    <a:pt x="4642" y="7332"/>
                    <a:pt x="4859" y="6573"/>
                  </a:cubicBezTo>
                  <a:cubicBezTo>
                    <a:pt x="5076" y="5813"/>
                    <a:pt x="5293" y="5130"/>
                    <a:pt x="5499" y="4490"/>
                  </a:cubicBezTo>
                  <a:cubicBezTo>
                    <a:pt x="5716" y="3861"/>
                    <a:pt x="5878" y="3352"/>
                    <a:pt x="6008" y="2983"/>
                  </a:cubicBezTo>
                  <a:cubicBezTo>
                    <a:pt x="6204" y="2408"/>
                    <a:pt x="6247" y="1942"/>
                    <a:pt x="6139" y="1573"/>
                  </a:cubicBezTo>
                  <a:cubicBezTo>
                    <a:pt x="6052" y="1248"/>
                    <a:pt x="5868" y="955"/>
                    <a:pt x="5618" y="727"/>
                  </a:cubicBezTo>
                  <a:cubicBezTo>
                    <a:pt x="5325" y="488"/>
                    <a:pt x="4989" y="293"/>
                    <a:pt x="4631" y="152"/>
                  </a:cubicBezTo>
                  <a:cubicBezTo>
                    <a:pt x="4284" y="55"/>
                    <a:pt x="3926" y="11"/>
                    <a:pt x="3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21;p43">
              <a:extLst>
                <a:ext uri="{FF2B5EF4-FFF2-40B4-BE49-F238E27FC236}">
                  <a16:creationId xmlns:a16="http://schemas.microsoft.com/office/drawing/2014/main" id="{94ABAE5F-F6DA-4981-AB88-54B7540720B9}"/>
                </a:ext>
              </a:extLst>
            </p:cNvPr>
            <p:cNvSpPr/>
            <p:nvPr/>
          </p:nvSpPr>
          <p:spPr>
            <a:xfrm>
              <a:off x="2451900" y="4307075"/>
              <a:ext cx="192800" cy="262750"/>
            </a:xfrm>
            <a:custGeom>
              <a:avLst/>
              <a:gdLst/>
              <a:ahLst/>
              <a:cxnLst/>
              <a:rect l="l" t="t" r="r" b="b"/>
              <a:pathLst>
                <a:path w="7712" h="10510" extrusionOk="0">
                  <a:moveTo>
                    <a:pt x="2973" y="1616"/>
                  </a:moveTo>
                  <a:cubicBezTo>
                    <a:pt x="3092" y="1616"/>
                    <a:pt x="3211" y="1627"/>
                    <a:pt x="3330" y="1649"/>
                  </a:cubicBezTo>
                  <a:cubicBezTo>
                    <a:pt x="3602" y="1692"/>
                    <a:pt x="3840" y="1833"/>
                    <a:pt x="4014" y="2039"/>
                  </a:cubicBezTo>
                  <a:cubicBezTo>
                    <a:pt x="4220" y="2267"/>
                    <a:pt x="4404" y="2647"/>
                    <a:pt x="4556" y="3178"/>
                  </a:cubicBezTo>
                  <a:cubicBezTo>
                    <a:pt x="4729" y="3894"/>
                    <a:pt x="4838" y="4631"/>
                    <a:pt x="4860" y="5369"/>
                  </a:cubicBezTo>
                  <a:cubicBezTo>
                    <a:pt x="4903" y="5976"/>
                    <a:pt x="4892" y="6584"/>
                    <a:pt x="4805" y="7191"/>
                  </a:cubicBezTo>
                  <a:cubicBezTo>
                    <a:pt x="4740" y="7570"/>
                    <a:pt x="4621" y="7928"/>
                    <a:pt x="4447" y="8265"/>
                  </a:cubicBezTo>
                  <a:cubicBezTo>
                    <a:pt x="4339" y="8481"/>
                    <a:pt x="4176" y="8655"/>
                    <a:pt x="3981" y="8796"/>
                  </a:cubicBezTo>
                  <a:cubicBezTo>
                    <a:pt x="3797" y="8894"/>
                    <a:pt x="3602" y="8959"/>
                    <a:pt x="3406" y="8969"/>
                  </a:cubicBezTo>
                  <a:lnTo>
                    <a:pt x="2615" y="1649"/>
                  </a:lnTo>
                  <a:cubicBezTo>
                    <a:pt x="2734" y="1627"/>
                    <a:pt x="2853" y="1616"/>
                    <a:pt x="2973" y="1616"/>
                  </a:cubicBezTo>
                  <a:close/>
                  <a:moveTo>
                    <a:pt x="2780" y="0"/>
                  </a:moveTo>
                  <a:cubicBezTo>
                    <a:pt x="2628" y="0"/>
                    <a:pt x="2475" y="4"/>
                    <a:pt x="2322" y="11"/>
                  </a:cubicBezTo>
                  <a:cubicBezTo>
                    <a:pt x="1845" y="66"/>
                    <a:pt x="1465" y="120"/>
                    <a:pt x="1161" y="174"/>
                  </a:cubicBezTo>
                  <a:cubicBezTo>
                    <a:pt x="879" y="228"/>
                    <a:pt x="608" y="326"/>
                    <a:pt x="359" y="445"/>
                  </a:cubicBezTo>
                  <a:cubicBezTo>
                    <a:pt x="120" y="575"/>
                    <a:pt x="1" y="727"/>
                    <a:pt x="1" y="922"/>
                  </a:cubicBezTo>
                  <a:cubicBezTo>
                    <a:pt x="1" y="1031"/>
                    <a:pt x="88" y="1172"/>
                    <a:pt x="261" y="1356"/>
                  </a:cubicBezTo>
                  <a:cubicBezTo>
                    <a:pt x="120" y="1573"/>
                    <a:pt x="66" y="1823"/>
                    <a:pt x="109" y="2072"/>
                  </a:cubicBezTo>
                  <a:cubicBezTo>
                    <a:pt x="131" y="2224"/>
                    <a:pt x="164" y="2549"/>
                    <a:pt x="207" y="3048"/>
                  </a:cubicBezTo>
                  <a:cubicBezTo>
                    <a:pt x="240" y="3547"/>
                    <a:pt x="283" y="4154"/>
                    <a:pt x="337" y="4870"/>
                  </a:cubicBezTo>
                  <a:cubicBezTo>
                    <a:pt x="391" y="5575"/>
                    <a:pt x="446" y="6323"/>
                    <a:pt x="511" y="7104"/>
                  </a:cubicBezTo>
                  <a:cubicBezTo>
                    <a:pt x="576" y="7874"/>
                    <a:pt x="630" y="8622"/>
                    <a:pt x="673" y="9338"/>
                  </a:cubicBezTo>
                  <a:cubicBezTo>
                    <a:pt x="663" y="9533"/>
                    <a:pt x="695" y="9739"/>
                    <a:pt x="771" y="9924"/>
                  </a:cubicBezTo>
                  <a:cubicBezTo>
                    <a:pt x="869" y="10097"/>
                    <a:pt x="1010" y="10249"/>
                    <a:pt x="1194" y="10336"/>
                  </a:cubicBezTo>
                  <a:cubicBezTo>
                    <a:pt x="1400" y="10455"/>
                    <a:pt x="1714" y="10509"/>
                    <a:pt x="2137" y="10509"/>
                  </a:cubicBezTo>
                  <a:cubicBezTo>
                    <a:pt x="2430" y="10509"/>
                    <a:pt x="2766" y="10499"/>
                    <a:pt x="3157" y="10488"/>
                  </a:cubicBezTo>
                  <a:cubicBezTo>
                    <a:pt x="3580" y="10466"/>
                    <a:pt x="4003" y="10412"/>
                    <a:pt x="4415" y="10325"/>
                  </a:cubicBezTo>
                  <a:cubicBezTo>
                    <a:pt x="4860" y="10228"/>
                    <a:pt x="5293" y="10065"/>
                    <a:pt x="5684" y="9826"/>
                  </a:cubicBezTo>
                  <a:cubicBezTo>
                    <a:pt x="6118" y="9566"/>
                    <a:pt x="6486" y="9219"/>
                    <a:pt x="6779" y="8807"/>
                  </a:cubicBezTo>
                  <a:cubicBezTo>
                    <a:pt x="7137" y="8286"/>
                    <a:pt x="7376" y="7701"/>
                    <a:pt x="7506" y="7093"/>
                  </a:cubicBezTo>
                  <a:cubicBezTo>
                    <a:pt x="7668" y="6388"/>
                    <a:pt x="7712" y="5532"/>
                    <a:pt x="7647" y="4501"/>
                  </a:cubicBezTo>
                  <a:cubicBezTo>
                    <a:pt x="7582" y="3634"/>
                    <a:pt x="7408" y="2918"/>
                    <a:pt x="7137" y="2354"/>
                  </a:cubicBezTo>
                  <a:cubicBezTo>
                    <a:pt x="6898" y="1844"/>
                    <a:pt x="6541" y="1389"/>
                    <a:pt x="6118" y="1031"/>
                  </a:cubicBezTo>
                  <a:cubicBezTo>
                    <a:pt x="5738" y="716"/>
                    <a:pt x="5304" y="478"/>
                    <a:pt x="4849" y="315"/>
                  </a:cubicBezTo>
                  <a:cubicBezTo>
                    <a:pt x="4447" y="174"/>
                    <a:pt x="4035" y="76"/>
                    <a:pt x="3612" y="33"/>
                  </a:cubicBezTo>
                  <a:cubicBezTo>
                    <a:pt x="3332" y="12"/>
                    <a:pt x="3057" y="0"/>
                    <a:pt x="27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22;p43">
              <a:extLst>
                <a:ext uri="{FF2B5EF4-FFF2-40B4-BE49-F238E27FC236}">
                  <a16:creationId xmlns:a16="http://schemas.microsoft.com/office/drawing/2014/main" id="{2384D268-4C26-49DF-BC3A-92DAAE371706}"/>
                </a:ext>
              </a:extLst>
            </p:cNvPr>
            <p:cNvSpPr/>
            <p:nvPr/>
          </p:nvSpPr>
          <p:spPr>
            <a:xfrm>
              <a:off x="2675875" y="4306525"/>
              <a:ext cx="78650" cy="263425"/>
            </a:xfrm>
            <a:custGeom>
              <a:avLst/>
              <a:gdLst/>
              <a:ahLst/>
              <a:cxnLst/>
              <a:rect l="l" t="t" r="r" b="b"/>
              <a:pathLst>
                <a:path w="3146" h="10537" extrusionOk="0">
                  <a:moveTo>
                    <a:pt x="1811" y="1"/>
                  </a:moveTo>
                  <a:cubicBezTo>
                    <a:pt x="1551" y="1"/>
                    <a:pt x="1291" y="44"/>
                    <a:pt x="1041" y="109"/>
                  </a:cubicBezTo>
                  <a:cubicBezTo>
                    <a:pt x="835" y="174"/>
                    <a:pt x="640" y="283"/>
                    <a:pt x="477" y="424"/>
                  </a:cubicBezTo>
                  <a:cubicBezTo>
                    <a:pt x="293" y="597"/>
                    <a:pt x="184" y="836"/>
                    <a:pt x="163" y="1085"/>
                  </a:cubicBezTo>
                  <a:cubicBezTo>
                    <a:pt x="141" y="1313"/>
                    <a:pt x="119" y="1693"/>
                    <a:pt x="98" y="2213"/>
                  </a:cubicBezTo>
                  <a:cubicBezTo>
                    <a:pt x="76" y="2723"/>
                    <a:pt x="54" y="3319"/>
                    <a:pt x="33" y="3992"/>
                  </a:cubicBezTo>
                  <a:cubicBezTo>
                    <a:pt x="11" y="4664"/>
                    <a:pt x="0" y="5348"/>
                    <a:pt x="0" y="6063"/>
                  </a:cubicBezTo>
                  <a:cubicBezTo>
                    <a:pt x="0" y="6779"/>
                    <a:pt x="11" y="7441"/>
                    <a:pt x="22" y="8070"/>
                  </a:cubicBezTo>
                  <a:cubicBezTo>
                    <a:pt x="33" y="8688"/>
                    <a:pt x="54" y="9198"/>
                    <a:pt x="98" y="9610"/>
                  </a:cubicBezTo>
                  <a:cubicBezTo>
                    <a:pt x="108" y="9772"/>
                    <a:pt x="163" y="9935"/>
                    <a:pt x="249" y="10076"/>
                  </a:cubicBezTo>
                  <a:cubicBezTo>
                    <a:pt x="358" y="10228"/>
                    <a:pt x="510" y="10336"/>
                    <a:pt x="683" y="10401"/>
                  </a:cubicBezTo>
                  <a:cubicBezTo>
                    <a:pt x="933" y="10485"/>
                    <a:pt x="1198" y="10536"/>
                    <a:pt x="1459" y="10536"/>
                  </a:cubicBezTo>
                  <a:cubicBezTo>
                    <a:pt x="1504" y="10536"/>
                    <a:pt x="1549" y="10535"/>
                    <a:pt x="1594" y="10531"/>
                  </a:cubicBezTo>
                  <a:cubicBezTo>
                    <a:pt x="1996" y="10531"/>
                    <a:pt x="2299" y="10477"/>
                    <a:pt x="2505" y="10347"/>
                  </a:cubicBezTo>
                  <a:cubicBezTo>
                    <a:pt x="2679" y="10250"/>
                    <a:pt x="2820" y="10098"/>
                    <a:pt x="2917" y="9924"/>
                  </a:cubicBezTo>
                  <a:cubicBezTo>
                    <a:pt x="2993" y="9729"/>
                    <a:pt x="3037" y="9512"/>
                    <a:pt x="3047" y="9306"/>
                  </a:cubicBezTo>
                  <a:cubicBezTo>
                    <a:pt x="3004" y="8460"/>
                    <a:pt x="2982" y="7679"/>
                    <a:pt x="2972" y="6974"/>
                  </a:cubicBezTo>
                  <a:cubicBezTo>
                    <a:pt x="2961" y="6259"/>
                    <a:pt x="2961" y="5467"/>
                    <a:pt x="2972" y="4599"/>
                  </a:cubicBezTo>
                  <a:cubicBezTo>
                    <a:pt x="2982" y="3732"/>
                    <a:pt x="3026" y="2842"/>
                    <a:pt x="3102" y="1942"/>
                  </a:cubicBezTo>
                  <a:cubicBezTo>
                    <a:pt x="3123" y="1584"/>
                    <a:pt x="3145" y="1302"/>
                    <a:pt x="3145" y="1075"/>
                  </a:cubicBezTo>
                  <a:cubicBezTo>
                    <a:pt x="3145" y="825"/>
                    <a:pt x="3058" y="586"/>
                    <a:pt x="2917" y="380"/>
                  </a:cubicBezTo>
                  <a:cubicBezTo>
                    <a:pt x="2831" y="250"/>
                    <a:pt x="2690" y="153"/>
                    <a:pt x="2538" y="131"/>
                  </a:cubicBezTo>
                  <a:cubicBezTo>
                    <a:pt x="2299" y="66"/>
                    <a:pt x="2061" y="23"/>
                    <a:pt x="1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623;p43">
              <a:extLst>
                <a:ext uri="{FF2B5EF4-FFF2-40B4-BE49-F238E27FC236}">
                  <a16:creationId xmlns:a16="http://schemas.microsoft.com/office/drawing/2014/main" id="{AD4B160B-5197-4833-9844-6B09DECDE97A}"/>
                </a:ext>
              </a:extLst>
            </p:cNvPr>
            <p:cNvSpPr/>
            <p:nvPr/>
          </p:nvSpPr>
          <p:spPr>
            <a:xfrm>
              <a:off x="2789200" y="4307075"/>
              <a:ext cx="192800" cy="262750"/>
            </a:xfrm>
            <a:custGeom>
              <a:avLst/>
              <a:gdLst/>
              <a:ahLst/>
              <a:cxnLst/>
              <a:rect l="l" t="t" r="r" b="b"/>
              <a:pathLst>
                <a:path w="7712" h="10510" extrusionOk="0">
                  <a:moveTo>
                    <a:pt x="2966" y="1616"/>
                  </a:moveTo>
                  <a:cubicBezTo>
                    <a:pt x="3088" y="1616"/>
                    <a:pt x="3210" y="1627"/>
                    <a:pt x="3330" y="1649"/>
                  </a:cubicBezTo>
                  <a:cubicBezTo>
                    <a:pt x="3590" y="1692"/>
                    <a:pt x="3829" y="1833"/>
                    <a:pt x="4002" y="2039"/>
                  </a:cubicBezTo>
                  <a:cubicBezTo>
                    <a:pt x="4219" y="2267"/>
                    <a:pt x="4403" y="2647"/>
                    <a:pt x="4544" y="3178"/>
                  </a:cubicBezTo>
                  <a:cubicBezTo>
                    <a:pt x="4729" y="3894"/>
                    <a:pt x="4826" y="4631"/>
                    <a:pt x="4848" y="5369"/>
                  </a:cubicBezTo>
                  <a:cubicBezTo>
                    <a:pt x="4902" y="5976"/>
                    <a:pt x="4881" y="6584"/>
                    <a:pt x="4794" y="7191"/>
                  </a:cubicBezTo>
                  <a:cubicBezTo>
                    <a:pt x="4740" y="7570"/>
                    <a:pt x="4620" y="7928"/>
                    <a:pt x="4436" y="8265"/>
                  </a:cubicBezTo>
                  <a:cubicBezTo>
                    <a:pt x="4327" y="8481"/>
                    <a:pt x="4165" y="8655"/>
                    <a:pt x="3970" y="8796"/>
                  </a:cubicBezTo>
                  <a:cubicBezTo>
                    <a:pt x="3796" y="8894"/>
                    <a:pt x="3601" y="8959"/>
                    <a:pt x="3395" y="8969"/>
                  </a:cubicBezTo>
                  <a:lnTo>
                    <a:pt x="2603" y="1649"/>
                  </a:lnTo>
                  <a:cubicBezTo>
                    <a:pt x="2722" y="1627"/>
                    <a:pt x="2844" y="1616"/>
                    <a:pt x="2966" y="1616"/>
                  </a:cubicBezTo>
                  <a:close/>
                  <a:moveTo>
                    <a:pt x="2771" y="0"/>
                  </a:moveTo>
                  <a:cubicBezTo>
                    <a:pt x="2618" y="0"/>
                    <a:pt x="2464" y="4"/>
                    <a:pt x="2310" y="11"/>
                  </a:cubicBezTo>
                  <a:cubicBezTo>
                    <a:pt x="1844" y="66"/>
                    <a:pt x="1454" y="120"/>
                    <a:pt x="1150" y="174"/>
                  </a:cubicBezTo>
                  <a:cubicBezTo>
                    <a:pt x="879" y="228"/>
                    <a:pt x="608" y="326"/>
                    <a:pt x="347" y="445"/>
                  </a:cubicBezTo>
                  <a:cubicBezTo>
                    <a:pt x="120" y="575"/>
                    <a:pt x="0" y="727"/>
                    <a:pt x="0" y="922"/>
                  </a:cubicBezTo>
                  <a:cubicBezTo>
                    <a:pt x="0" y="1031"/>
                    <a:pt x="76" y="1172"/>
                    <a:pt x="250" y="1356"/>
                  </a:cubicBezTo>
                  <a:cubicBezTo>
                    <a:pt x="109" y="1573"/>
                    <a:pt x="65" y="1823"/>
                    <a:pt x="109" y="2072"/>
                  </a:cubicBezTo>
                  <a:cubicBezTo>
                    <a:pt x="130" y="2224"/>
                    <a:pt x="163" y="2549"/>
                    <a:pt x="195" y="3048"/>
                  </a:cubicBezTo>
                  <a:cubicBezTo>
                    <a:pt x="228" y="3547"/>
                    <a:pt x="282" y="4154"/>
                    <a:pt x="336" y="4870"/>
                  </a:cubicBezTo>
                  <a:cubicBezTo>
                    <a:pt x="380" y="5575"/>
                    <a:pt x="445" y="6323"/>
                    <a:pt x="499" y="7104"/>
                  </a:cubicBezTo>
                  <a:cubicBezTo>
                    <a:pt x="564" y="7874"/>
                    <a:pt x="618" y="8622"/>
                    <a:pt x="673" y="9338"/>
                  </a:cubicBezTo>
                  <a:cubicBezTo>
                    <a:pt x="662" y="9533"/>
                    <a:pt x="694" y="9739"/>
                    <a:pt x="770" y="9924"/>
                  </a:cubicBezTo>
                  <a:cubicBezTo>
                    <a:pt x="857" y="10097"/>
                    <a:pt x="1009" y="10249"/>
                    <a:pt x="1182" y="10336"/>
                  </a:cubicBezTo>
                  <a:cubicBezTo>
                    <a:pt x="1388" y="10455"/>
                    <a:pt x="1714" y="10509"/>
                    <a:pt x="2137" y="10509"/>
                  </a:cubicBezTo>
                  <a:cubicBezTo>
                    <a:pt x="2419" y="10509"/>
                    <a:pt x="2766" y="10499"/>
                    <a:pt x="3156" y="10488"/>
                  </a:cubicBezTo>
                  <a:cubicBezTo>
                    <a:pt x="3579" y="10466"/>
                    <a:pt x="3991" y="10412"/>
                    <a:pt x="4403" y="10325"/>
                  </a:cubicBezTo>
                  <a:cubicBezTo>
                    <a:pt x="4848" y="10228"/>
                    <a:pt x="5282" y="10065"/>
                    <a:pt x="5683" y="9826"/>
                  </a:cubicBezTo>
                  <a:cubicBezTo>
                    <a:pt x="6106" y="9566"/>
                    <a:pt x="6486" y="9219"/>
                    <a:pt x="6778" y="8807"/>
                  </a:cubicBezTo>
                  <a:cubicBezTo>
                    <a:pt x="7126" y="8286"/>
                    <a:pt x="7375" y="7701"/>
                    <a:pt x="7494" y="7093"/>
                  </a:cubicBezTo>
                  <a:cubicBezTo>
                    <a:pt x="7657" y="6388"/>
                    <a:pt x="7711" y="5532"/>
                    <a:pt x="7635" y="4501"/>
                  </a:cubicBezTo>
                  <a:cubicBezTo>
                    <a:pt x="7570" y="3634"/>
                    <a:pt x="7407" y="2918"/>
                    <a:pt x="7126" y="2354"/>
                  </a:cubicBezTo>
                  <a:cubicBezTo>
                    <a:pt x="6887" y="1844"/>
                    <a:pt x="6540" y="1389"/>
                    <a:pt x="6106" y="1031"/>
                  </a:cubicBezTo>
                  <a:cubicBezTo>
                    <a:pt x="5726" y="716"/>
                    <a:pt x="5304" y="478"/>
                    <a:pt x="4837" y="315"/>
                  </a:cubicBezTo>
                  <a:cubicBezTo>
                    <a:pt x="4436" y="174"/>
                    <a:pt x="4024" y="76"/>
                    <a:pt x="3612" y="33"/>
                  </a:cubicBezTo>
                  <a:cubicBezTo>
                    <a:pt x="3332" y="12"/>
                    <a:pt x="3051" y="0"/>
                    <a:pt x="2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624;p43">
              <a:extLst>
                <a:ext uri="{FF2B5EF4-FFF2-40B4-BE49-F238E27FC236}">
                  <a16:creationId xmlns:a16="http://schemas.microsoft.com/office/drawing/2014/main" id="{0617BE96-F0C3-4E04-AD44-B3C8DBFFD766}"/>
                </a:ext>
              </a:extLst>
            </p:cNvPr>
            <p:cNvSpPr/>
            <p:nvPr/>
          </p:nvSpPr>
          <p:spPr>
            <a:xfrm>
              <a:off x="3130825" y="4306525"/>
              <a:ext cx="78375" cy="263425"/>
            </a:xfrm>
            <a:custGeom>
              <a:avLst/>
              <a:gdLst/>
              <a:ahLst/>
              <a:cxnLst/>
              <a:rect l="l" t="t" r="r" b="b"/>
              <a:pathLst>
                <a:path w="3135" h="10537" extrusionOk="0">
                  <a:moveTo>
                    <a:pt x="1811" y="1"/>
                  </a:moveTo>
                  <a:cubicBezTo>
                    <a:pt x="1551" y="1"/>
                    <a:pt x="1291" y="44"/>
                    <a:pt x="1041" y="109"/>
                  </a:cubicBezTo>
                  <a:cubicBezTo>
                    <a:pt x="824" y="174"/>
                    <a:pt x="629" y="283"/>
                    <a:pt x="466" y="424"/>
                  </a:cubicBezTo>
                  <a:cubicBezTo>
                    <a:pt x="282" y="597"/>
                    <a:pt x="174" y="836"/>
                    <a:pt x="163" y="1085"/>
                  </a:cubicBezTo>
                  <a:cubicBezTo>
                    <a:pt x="141" y="1313"/>
                    <a:pt x="109" y="1693"/>
                    <a:pt x="87" y="2213"/>
                  </a:cubicBezTo>
                  <a:cubicBezTo>
                    <a:pt x="65" y="2723"/>
                    <a:pt x="43" y="3319"/>
                    <a:pt x="22" y="3992"/>
                  </a:cubicBezTo>
                  <a:cubicBezTo>
                    <a:pt x="11" y="4664"/>
                    <a:pt x="0" y="5348"/>
                    <a:pt x="0" y="6063"/>
                  </a:cubicBezTo>
                  <a:cubicBezTo>
                    <a:pt x="0" y="6779"/>
                    <a:pt x="0" y="7441"/>
                    <a:pt x="11" y="8070"/>
                  </a:cubicBezTo>
                  <a:cubicBezTo>
                    <a:pt x="33" y="8688"/>
                    <a:pt x="54" y="9198"/>
                    <a:pt x="87" y="9610"/>
                  </a:cubicBezTo>
                  <a:cubicBezTo>
                    <a:pt x="109" y="9772"/>
                    <a:pt x="163" y="9935"/>
                    <a:pt x="239" y="10076"/>
                  </a:cubicBezTo>
                  <a:cubicBezTo>
                    <a:pt x="347" y="10228"/>
                    <a:pt x="499" y="10336"/>
                    <a:pt x="673" y="10401"/>
                  </a:cubicBezTo>
                  <a:cubicBezTo>
                    <a:pt x="922" y="10485"/>
                    <a:pt x="1188" y="10536"/>
                    <a:pt x="1455" y="10536"/>
                  </a:cubicBezTo>
                  <a:cubicBezTo>
                    <a:pt x="1502" y="10536"/>
                    <a:pt x="1548" y="10535"/>
                    <a:pt x="1594" y="10531"/>
                  </a:cubicBezTo>
                  <a:cubicBezTo>
                    <a:pt x="1985" y="10531"/>
                    <a:pt x="2288" y="10477"/>
                    <a:pt x="2494" y="10347"/>
                  </a:cubicBezTo>
                  <a:cubicBezTo>
                    <a:pt x="2668" y="10250"/>
                    <a:pt x="2820" y="10098"/>
                    <a:pt x="2907" y="9924"/>
                  </a:cubicBezTo>
                  <a:cubicBezTo>
                    <a:pt x="2993" y="9729"/>
                    <a:pt x="3037" y="9512"/>
                    <a:pt x="3037" y="9306"/>
                  </a:cubicBezTo>
                  <a:cubicBezTo>
                    <a:pt x="3004" y="8460"/>
                    <a:pt x="2972" y="7679"/>
                    <a:pt x="2961" y="6974"/>
                  </a:cubicBezTo>
                  <a:cubicBezTo>
                    <a:pt x="2950" y="6259"/>
                    <a:pt x="2950" y="5467"/>
                    <a:pt x="2961" y="4599"/>
                  </a:cubicBezTo>
                  <a:cubicBezTo>
                    <a:pt x="2972" y="3732"/>
                    <a:pt x="3015" y="2842"/>
                    <a:pt x="3091" y="1942"/>
                  </a:cubicBezTo>
                  <a:cubicBezTo>
                    <a:pt x="3113" y="1584"/>
                    <a:pt x="3134" y="1302"/>
                    <a:pt x="3134" y="1075"/>
                  </a:cubicBezTo>
                  <a:cubicBezTo>
                    <a:pt x="3134" y="825"/>
                    <a:pt x="3058" y="586"/>
                    <a:pt x="2907" y="380"/>
                  </a:cubicBezTo>
                  <a:cubicBezTo>
                    <a:pt x="2820" y="250"/>
                    <a:pt x="2690" y="153"/>
                    <a:pt x="2527" y="131"/>
                  </a:cubicBezTo>
                  <a:cubicBezTo>
                    <a:pt x="2288" y="66"/>
                    <a:pt x="2050" y="23"/>
                    <a:pt x="1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25;p43">
              <a:extLst>
                <a:ext uri="{FF2B5EF4-FFF2-40B4-BE49-F238E27FC236}">
                  <a16:creationId xmlns:a16="http://schemas.microsoft.com/office/drawing/2014/main" id="{CD05A5FA-C069-4077-92D1-AAE612D6ED07}"/>
                </a:ext>
              </a:extLst>
            </p:cNvPr>
            <p:cNvSpPr/>
            <p:nvPr/>
          </p:nvSpPr>
          <p:spPr>
            <a:xfrm>
              <a:off x="3235750" y="4303125"/>
              <a:ext cx="209600" cy="266700"/>
            </a:xfrm>
            <a:custGeom>
              <a:avLst/>
              <a:gdLst/>
              <a:ahLst/>
              <a:cxnLst/>
              <a:rect l="l" t="t" r="r" b="b"/>
              <a:pathLst>
                <a:path w="8384" h="10668" extrusionOk="0">
                  <a:moveTo>
                    <a:pt x="6925" y="0"/>
                  </a:moveTo>
                  <a:cubicBezTo>
                    <a:pt x="6822" y="0"/>
                    <a:pt x="6719" y="3"/>
                    <a:pt x="6616" y="7"/>
                  </a:cubicBezTo>
                  <a:lnTo>
                    <a:pt x="1562" y="484"/>
                  </a:lnTo>
                  <a:cubicBezTo>
                    <a:pt x="1302" y="506"/>
                    <a:pt x="1052" y="560"/>
                    <a:pt x="814" y="636"/>
                  </a:cubicBezTo>
                  <a:cubicBezTo>
                    <a:pt x="629" y="701"/>
                    <a:pt x="467" y="788"/>
                    <a:pt x="315" y="918"/>
                  </a:cubicBezTo>
                  <a:cubicBezTo>
                    <a:pt x="0" y="1200"/>
                    <a:pt x="87" y="1720"/>
                    <a:pt x="488" y="1861"/>
                  </a:cubicBezTo>
                  <a:cubicBezTo>
                    <a:pt x="738" y="1970"/>
                    <a:pt x="998" y="2046"/>
                    <a:pt x="1269" y="2078"/>
                  </a:cubicBezTo>
                  <a:cubicBezTo>
                    <a:pt x="1562" y="2111"/>
                    <a:pt x="1855" y="2122"/>
                    <a:pt x="2158" y="2122"/>
                  </a:cubicBezTo>
                  <a:cubicBezTo>
                    <a:pt x="2375" y="2122"/>
                    <a:pt x="2592" y="2100"/>
                    <a:pt x="2820" y="2067"/>
                  </a:cubicBezTo>
                  <a:cubicBezTo>
                    <a:pt x="2907" y="2761"/>
                    <a:pt x="2983" y="3380"/>
                    <a:pt x="3048" y="3922"/>
                  </a:cubicBezTo>
                  <a:cubicBezTo>
                    <a:pt x="3113" y="4464"/>
                    <a:pt x="3178" y="5050"/>
                    <a:pt x="3232" y="5679"/>
                  </a:cubicBezTo>
                  <a:cubicBezTo>
                    <a:pt x="3297" y="6319"/>
                    <a:pt x="3351" y="6926"/>
                    <a:pt x="3384" y="7522"/>
                  </a:cubicBezTo>
                  <a:cubicBezTo>
                    <a:pt x="3427" y="8108"/>
                    <a:pt x="3449" y="8618"/>
                    <a:pt x="3449" y="9019"/>
                  </a:cubicBezTo>
                  <a:cubicBezTo>
                    <a:pt x="3449" y="9475"/>
                    <a:pt x="3525" y="9822"/>
                    <a:pt x="3677" y="10049"/>
                  </a:cubicBezTo>
                  <a:cubicBezTo>
                    <a:pt x="3807" y="10255"/>
                    <a:pt x="3980" y="10418"/>
                    <a:pt x="4208" y="10527"/>
                  </a:cubicBezTo>
                  <a:cubicBezTo>
                    <a:pt x="4447" y="10613"/>
                    <a:pt x="4707" y="10667"/>
                    <a:pt x="4967" y="10667"/>
                  </a:cubicBezTo>
                  <a:cubicBezTo>
                    <a:pt x="5228" y="10657"/>
                    <a:pt x="5477" y="10624"/>
                    <a:pt x="5726" y="10570"/>
                  </a:cubicBezTo>
                  <a:cubicBezTo>
                    <a:pt x="5922" y="10516"/>
                    <a:pt x="6095" y="10418"/>
                    <a:pt x="6247" y="10277"/>
                  </a:cubicBezTo>
                  <a:cubicBezTo>
                    <a:pt x="6410" y="10114"/>
                    <a:pt x="6496" y="9887"/>
                    <a:pt x="6475" y="9659"/>
                  </a:cubicBezTo>
                  <a:cubicBezTo>
                    <a:pt x="6475" y="9442"/>
                    <a:pt x="6464" y="9073"/>
                    <a:pt x="6431" y="8574"/>
                  </a:cubicBezTo>
                  <a:cubicBezTo>
                    <a:pt x="6399" y="8065"/>
                    <a:pt x="6355" y="7490"/>
                    <a:pt x="6312" y="6850"/>
                  </a:cubicBezTo>
                  <a:cubicBezTo>
                    <a:pt x="6258" y="6210"/>
                    <a:pt x="6204" y="5559"/>
                    <a:pt x="6149" y="4898"/>
                  </a:cubicBezTo>
                  <a:cubicBezTo>
                    <a:pt x="6084" y="4225"/>
                    <a:pt x="6030" y="3629"/>
                    <a:pt x="5965" y="3076"/>
                  </a:cubicBezTo>
                  <a:cubicBezTo>
                    <a:pt x="5911" y="2523"/>
                    <a:pt x="5857" y="2100"/>
                    <a:pt x="5802" y="1796"/>
                  </a:cubicBezTo>
                  <a:lnTo>
                    <a:pt x="6963" y="1623"/>
                  </a:lnTo>
                  <a:cubicBezTo>
                    <a:pt x="7212" y="1568"/>
                    <a:pt x="7451" y="1503"/>
                    <a:pt x="7689" y="1406"/>
                  </a:cubicBezTo>
                  <a:cubicBezTo>
                    <a:pt x="7874" y="1341"/>
                    <a:pt x="8036" y="1232"/>
                    <a:pt x="8188" y="1102"/>
                  </a:cubicBezTo>
                  <a:cubicBezTo>
                    <a:pt x="8318" y="983"/>
                    <a:pt x="8383" y="798"/>
                    <a:pt x="8362" y="625"/>
                  </a:cubicBezTo>
                  <a:cubicBezTo>
                    <a:pt x="8351" y="441"/>
                    <a:pt x="8242" y="267"/>
                    <a:pt x="8069" y="202"/>
                  </a:cubicBezTo>
                  <a:cubicBezTo>
                    <a:pt x="7874" y="104"/>
                    <a:pt x="7668" y="50"/>
                    <a:pt x="7462" y="28"/>
                  </a:cubicBezTo>
                  <a:cubicBezTo>
                    <a:pt x="7283" y="8"/>
                    <a:pt x="7104" y="0"/>
                    <a:pt x="6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5" name="Google Shape;2359;p39">
            <a:extLst>
              <a:ext uri="{FF2B5EF4-FFF2-40B4-BE49-F238E27FC236}">
                <a16:creationId xmlns:a16="http://schemas.microsoft.com/office/drawing/2014/main" id="{9E3C8750-4AB0-45F6-900A-7A6F9396F06A}"/>
              </a:ext>
            </a:extLst>
          </p:cNvPr>
          <p:cNvCxnSpPr>
            <a:cxnSpLocks/>
          </p:cNvCxnSpPr>
          <p:nvPr/>
        </p:nvCxnSpPr>
        <p:spPr>
          <a:xfrm>
            <a:off x="2065768" y="1945311"/>
            <a:ext cx="4608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2182;p37">
            <a:hlinkClick r:id="rId3" action="ppaction://hlinksldjump"/>
            <a:extLst>
              <a:ext uri="{FF2B5EF4-FFF2-40B4-BE49-F238E27FC236}">
                <a16:creationId xmlns:a16="http://schemas.microsoft.com/office/drawing/2014/main" id="{96D676B4-EF75-4866-B681-457F1307AA5C}"/>
              </a:ext>
            </a:extLst>
          </p:cNvPr>
          <p:cNvSpPr/>
          <p:nvPr/>
        </p:nvSpPr>
        <p:spPr>
          <a:xfrm>
            <a:off x="14964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rgbClr val="F0CECE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Home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2183;p37">
            <a:hlinkClick r:id="rId4" action="ppaction://hlinksldjump"/>
            <a:extLst>
              <a:ext uri="{FF2B5EF4-FFF2-40B4-BE49-F238E27FC236}">
                <a16:creationId xmlns:a16="http://schemas.microsoft.com/office/drawing/2014/main" id="{2FAFDB0A-1EE1-4416-B4A1-2F249A52738F}"/>
              </a:ext>
            </a:extLst>
          </p:cNvPr>
          <p:cNvSpPr/>
          <p:nvPr/>
        </p:nvSpPr>
        <p:spPr>
          <a:xfrm>
            <a:off x="88669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TIM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2184;p37">
            <a:hlinkClick r:id="" action="ppaction://noaction"/>
            <a:extLst>
              <a:ext uri="{FF2B5EF4-FFF2-40B4-BE49-F238E27FC236}">
                <a16:creationId xmlns:a16="http://schemas.microsoft.com/office/drawing/2014/main" id="{5136A39F-82BC-4A08-B534-83C0FA63EB36}"/>
              </a:ext>
            </a:extLst>
          </p:cNvPr>
          <p:cNvSpPr/>
          <p:nvPr/>
        </p:nvSpPr>
        <p:spPr>
          <a:xfrm>
            <a:off x="1623820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Pem..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2185;p37">
            <a:hlinkClick r:id="" action="ppaction://noaction"/>
            <a:extLst>
              <a:ext uri="{FF2B5EF4-FFF2-40B4-BE49-F238E27FC236}">
                <a16:creationId xmlns:a16="http://schemas.microsoft.com/office/drawing/2014/main" id="{0B3A84E9-B604-4333-9075-289C4B39BB4C}"/>
              </a:ext>
            </a:extLst>
          </p:cNvPr>
          <p:cNvSpPr/>
          <p:nvPr/>
        </p:nvSpPr>
        <p:spPr>
          <a:xfrm>
            <a:off x="236078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Apa..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2186;p37">
            <a:hlinkClick r:id="" action="ppaction://noaction"/>
            <a:extLst>
              <a:ext uri="{FF2B5EF4-FFF2-40B4-BE49-F238E27FC236}">
                <a16:creationId xmlns:a16="http://schemas.microsoft.com/office/drawing/2014/main" id="{98CBE652-12E2-4A8F-B020-70B63B0DEAEB}"/>
              </a:ext>
            </a:extLst>
          </p:cNvPr>
          <p:cNvSpPr/>
          <p:nvPr/>
        </p:nvSpPr>
        <p:spPr>
          <a:xfrm>
            <a:off x="308634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Man..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2187;p37">
            <a:hlinkClick r:id="" action="ppaction://noaction"/>
            <a:extLst>
              <a:ext uri="{FF2B5EF4-FFF2-40B4-BE49-F238E27FC236}">
                <a16:creationId xmlns:a16="http://schemas.microsoft.com/office/drawing/2014/main" id="{9A55CC28-7E57-433F-88B7-EAA60B6670C7}"/>
              </a:ext>
            </a:extLst>
          </p:cNvPr>
          <p:cNvSpPr/>
          <p:nvPr/>
        </p:nvSpPr>
        <p:spPr>
          <a:xfrm>
            <a:off x="3834963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Fitur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2188;p37">
            <a:hlinkClick r:id="" action="ppaction://noaction"/>
            <a:extLst>
              <a:ext uri="{FF2B5EF4-FFF2-40B4-BE49-F238E27FC236}">
                <a16:creationId xmlns:a16="http://schemas.microsoft.com/office/drawing/2014/main" id="{A317C102-BFDA-41B8-BC22-CD94379BAC82}"/>
              </a:ext>
            </a:extLst>
          </p:cNvPr>
          <p:cNvSpPr/>
          <p:nvPr/>
        </p:nvSpPr>
        <p:spPr>
          <a:xfrm>
            <a:off x="457201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Sour..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2189;p37">
            <a:hlinkClick r:id="" action="ppaction://noaction"/>
            <a:extLst>
              <a:ext uri="{FF2B5EF4-FFF2-40B4-BE49-F238E27FC236}">
                <a16:creationId xmlns:a16="http://schemas.microsoft.com/office/drawing/2014/main" id="{033B79DE-DFAD-44DB-8EFB-1FA6C4312CA1}"/>
              </a:ext>
            </a:extLst>
          </p:cNvPr>
          <p:cNvSpPr/>
          <p:nvPr/>
        </p:nvSpPr>
        <p:spPr>
          <a:xfrm>
            <a:off x="530911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Sour..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2190;p37">
            <a:hlinkClick r:id="" action="ppaction://noaction"/>
            <a:extLst>
              <a:ext uri="{FF2B5EF4-FFF2-40B4-BE49-F238E27FC236}">
                <a16:creationId xmlns:a16="http://schemas.microsoft.com/office/drawing/2014/main" id="{F47752AD-824C-4EA7-A1FE-DC7DD74BE3DE}"/>
              </a:ext>
            </a:extLst>
          </p:cNvPr>
          <p:cNvSpPr/>
          <p:nvPr/>
        </p:nvSpPr>
        <p:spPr>
          <a:xfrm>
            <a:off x="6046106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Outp..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2191;p37">
            <a:hlinkClick r:id="" action="ppaction://noaction"/>
            <a:extLst>
              <a:ext uri="{FF2B5EF4-FFF2-40B4-BE49-F238E27FC236}">
                <a16:creationId xmlns:a16="http://schemas.microsoft.com/office/drawing/2014/main" id="{3191EBB8-4262-4C8A-8E12-4A75B838A89A}"/>
              </a:ext>
            </a:extLst>
          </p:cNvPr>
          <p:cNvSpPr/>
          <p:nvPr/>
        </p:nvSpPr>
        <p:spPr>
          <a:xfrm>
            <a:off x="6783154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You..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2194;p37">
            <a:extLst>
              <a:ext uri="{FF2B5EF4-FFF2-40B4-BE49-F238E27FC236}">
                <a16:creationId xmlns:a16="http://schemas.microsoft.com/office/drawing/2014/main" id="{E00158DA-6BDA-46FC-A2B3-18038251958A}"/>
              </a:ext>
            </a:extLst>
          </p:cNvPr>
          <p:cNvSpPr/>
          <p:nvPr/>
        </p:nvSpPr>
        <p:spPr>
          <a:xfrm>
            <a:off x="661050" y="240800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2207;p37">
            <a:extLst>
              <a:ext uri="{FF2B5EF4-FFF2-40B4-BE49-F238E27FC236}">
                <a16:creationId xmlns:a16="http://schemas.microsoft.com/office/drawing/2014/main" id="{A406D8AD-52C1-44E9-A13B-4F5AE1BB5D3E}"/>
              </a:ext>
            </a:extLst>
          </p:cNvPr>
          <p:cNvSpPr/>
          <p:nvPr/>
        </p:nvSpPr>
        <p:spPr>
          <a:xfrm>
            <a:off x="13981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2208;p37">
            <a:extLst>
              <a:ext uri="{FF2B5EF4-FFF2-40B4-BE49-F238E27FC236}">
                <a16:creationId xmlns:a16="http://schemas.microsoft.com/office/drawing/2014/main" id="{D65E7C83-F2A6-4910-AB3A-EF0BC1135A54}"/>
              </a:ext>
            </a:extLst>
          </p:cNvPr>
          <p:cNvSpPr/>
          <p:nvPr/>
        </p:nvSpPr>
        <p:spPr>
          <a:xfrm>
            <a:off x="21351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2209;p37">
            <a:extLst>
              <a:ext uri="{FF2B5EF4-FFF2-40B4-BE49-F238E27FC236}">
                <a16:creationId xmlns:a16="http://schemas.microsoft.com/office/drawing/2014/main" id="{06EA7E94-888A-4765-9C20-947C06324B21}"/>
              </a:ext>
            </a:extLst>
          </p:cNvPr>
          <p:cNvSpPr/>
          <p:nvPr/>
        </p:nvSpPr>
        <p:spPr>
          <a:xfrm>
            <a:off x="28722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2210;p37">
            <a:extLst>
              <a:ext uri="{FF2B5EF4-FFF2-40B4-BE49-F238E27FC236}">
                <a16:creationId xmlns:a16="http://schemas.microsoft.com/office/drawing/2014/main" id="{207F4696-6D78-428C-9353-43815A6664A1}"/>
              </a:ext>
            </a:extLst>
          </p:cNvPr>
          <p:cNvSpPr/>
          <p:nvPr/>
        </p:nvSpPr>
        <p:spPr>
          <a:xfrm>
            <a:off x="36092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2211;p37">
            <a:extLst>
              <a:ext uri="{FF2B5EF4-FFF2-40B4-BE49-F238E27FC236}">
                <a16:creationId xmlns:a16="http://schemas.microsoft.com/office/drawing/2014/main" id="{2C10CE88-0552-4869-A89C-C54F8502CAD5}"/>
              </a:ext>
            </a:extLst>
          </p:cNvPr>
          <p:cNvSpPr/>
          <p:nvPr/>
        </p:nvSpPr>
        <p:spPr>
          <a:xfrm>
            <a:off x="43463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2212;p37">
            <a:extLst>
              <a:ext uri="{FF2B5EF4-FFF2-40B4-BE49-F238E27FC236}">
                <a16:creationId xmlns:a16="http://schemas.microsoft.com/office/drawing/2014/main" id="{5D1B5687-9D14-4581-BF37-28A97BB71C96}"/>
              </a:ext>
            </a:extLst>
          </p:cNvPr>
          <p:cNvSpPr/>
          <p:nvPr/>
        </p:nvSpPr>
        <p:spPr>
          <a:xfrm>
            <a:off x="50833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2213;p37">
            <a:extLst>
              <a:ext uri="{FF2B5EF4-FFF2-40B4-BE49-F238E27FC236}">
                <a16:creationId xmlns:a16="http://schemas.microsoft.com/office/drawing/2014/main" id="{FA5B4F11-48D0-404B-9C1C-CE7297F73B07}"/>
              </a:ext>
            </a:extLst>
          </p:cNvPr>
          <p:cNvSpPr/>
          <p:nvPr/>
        </p:nvSpPr>
        <p:spPr>
          <a:xfrm>
            <a:off x="58204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2214;p37">
            <a:extLst>
              <a:ext uri="{FF2B5EF4-FFF2-40B4-BE49-F238E27FC236}">
                <a16:creationId xmlns:a16="http://schemas.microsoft.com/office/drawing/2014/main" id="{196C0949-7A9A-4188-98E3-A597EF821689}"/>
              </a:ext>
            </a:extLst>
          </p:cNvPr>
          <p:cNvSpPr/>
          <p:nvPr/>
        </p:nvSpPr>
        <p:spPr>
          <a:xfrm>
            <a:off x="65574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2215;p37">
            <a:extLst>
              <a:ext uri="{FF2B5EF4-FFF2-40B4-BE49-F238E27FC236}">
                <a16:creationId xmlns:a16="http://schemas.microsoft.com/office/drawing/2014/main" id="{53F2DC6C-3781-4D0C-9BC3-21C9BA8725BB}"/>
              </a:ext>
            </a:extLst>
          </p:cNvPr>
          <p:cNvSpPr/>
          <p:nvPr/>
        </p:nvSpPr>
        <p:spPr>
          <a:xfrm>
            <a:off x="72945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2191;p37">
            <a:hlinkClick r:id="" action="ppaction://noaction"/>
            <a:extLst>
              <a:ext uri="{FF2B5EF4-FFF2-40B4-BE49-F238E27FC236}">
                <a16:creationId xmlns:a16="http://schemas.microsoft.com/office/drawing/2014/main" id="{9F87D9F4-890F-4B2F-869E-CC40C2E1A60D}"/>
              </a:ext>
            </a:extLst>
          </p:cNvPr>
          <p:cNvSpPr/>
          <p:nvPr/>
        </p:nvSpPr>
        <p:spPr>
          <a:xfrm>
            <a:off x="7520177" y="161924"/>
            <a:ext cx="852298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Thank..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2215;p37">
            <a:extLst>
              <a:ext uri="{FF2B5EF4-FFF2-40B4-BE49-F238E27FC236}">
                <a16:creationId xmlns:a16="http://schemas.microsoft.com/office/drawing/2014/main" id="{28A889A3-7BEB-4D08-961E-BFD6418D58C7}"/>
              </a:ext>
            </a:extLst>
          </p:cNvPr>
          <p:cNvSpPr/>
          <p:nvPr/>
        </p:nvSpPr>
        <p:spPr>
          <a:xfrm>
            <a:off x="8135948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9" name="Google Shape;4329;p73"/>
          <p:cNvSpPr/>
          <p:nvPr/>
        </p:nvSpPr>
        <p:spPr>
          <a:xfrm>
            <a:off x="149700" y="481075"/>
            <a:ext cx="8844600" cy="448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0" name="Google Shape;4330;p73"/>
          <p:cNvSpPr/>
          <p:nvPr/>
        </p:nvSpPr>
        <p:spPr>
          <a:xfrm>
            <a:off x="892650" y="569575"/>
            <a:ext cx="7701000" cy="271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Source code</a:t>
            </a:r>
            <a:endParaRPr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331" name="Google Shape;4331;p73"/>
          <p:cNvGrpSpPr/>
          <p:nvPr/>
        </p:nvGrpSpPr>
        <p:grpSpPr>
          <a:xfrm rot="10800000">
            <a:off x="251851" y="625909"/>
            <a:ext cx="190812" cy="158839"/>
            <a:chOff x="3360936" y="63413"/>
            <a:chExt cx="489263" cy="407175"/>
          </a:xfrm>
        </p:grpSpPr>
        <p:sp>
          <p:nvSpPr>
            <p:cNvPr id="4332" name="Google Shape;4332;p73"/>
            <p:cNvSpPr/>
            <p:nvPr/>
          </p:nvSpPr>
          <p:spPr>
            <a:xfrm>
              <a:off x="3589008" y="63413"/>
              <a:ext cx="261190" cy="407175"/>
            </a:xfrm>
            <a:custGeom>
              <a:avLst/>
              <a:gdLst/>
              <a:ahLst/>
              <a:cxnLst/>
              <a:rect l="l" t="t" r="r" b="b"/>
              <a:pathLst>
                <a:path w="16573" h="16287" extrusionOk="0">
                  <a:moveTo>
                    <a:pt x="142" y="0"/>
                  </a:moveTo>
                  <a:lnTo>
                    <a:pt x="16573" y="8286"/>
                  </a:lnTo>
                  <a:lnTo>
                    <a:pt x="0" y="16287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333" name="Google Shape;4333;p73"/>
            <p:cNvCxnSpPr/>
            <p:nvPr/>
          </p:nvCxnSpPr>
          <p:spPr>
            <a:xfrm>
              <a:off x="3360936" y="269148"/>
              <a:ext cx="47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34" name="Google Shape;4334;p73"/>
          <p:cNvGrpSpPr/>
          <p:nvPr/>
        </p:nvGrpSpPr>
        <p:grpSpPr>
          <a:xfrm rot="10800000" flipH="1">
            <a:off x="546363" y="625909"/>
            <a:ext cx="190812" cy="158839"/>
            <a:chOff x="3360936" y="63413"/>
            <a:chExt cx="489263" cy="407175"/>
          </a:xfrm>
        </p:grpSpPr>
        <p:sp>
          <p:nvSpPr>
            <p:cNvPr id="4335" name="Google Shape;4335;p73"/>
            <p:cNvSpPr/>
            <p:nvPr/>
          </p:nvSpPr>
          <p:spPr>
            <a:xfrm>
              <a:off x="3589008" y="63413"/>
              <a:ext cx="261190" cy="407175"/>
            </a:xfrm>
            <a:custGeom>
              <a:avLst/>
              <a:gdLst/>
              <a:ahLst/>
              <a:cxnLst/>
              <a:rect l="l" t="t" r="r" b="b"/>
              <a:pathLst>
                <a:path w="16573" h="16287" extrusionOk="0">
                  <a:moveTo>
                    <a:pt x="142" y="0"/>
                  </a:moveTo>
                  <a:lnTo>
                    <a:pt x="16573" y="8286"/>
                  </a:lnTo>
                  <a:lnTo>
                    <a:pt x="0" y="16287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336" name="Google Shape;4336;p73"/>
            <p:cNvCxnSpPr/>
            <p:nvPr/>
          </p:nvCxnSpPr>
          <p:spPr>
            <a:xfrm>
              <a:off x="3360936" y="269148"/>
              <a:ext cx="47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37" name="Google Shape;4337;p73"/>
          <p:cNvSpPr/>
          <p:nvPr/>
        </p:nvSpPr>
        <p:spPr>
          <a:xfrm>
            <a:off x="8636950" y="569575"/>
            <a:ext cx="271500" cy="27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8" name="Google Shape;4338;p73"/>
          <p:cNvSpPr/>
          <p:nvPr/>
        </p:nvSpPr>
        <p:spPr>
          <a:xfrm>
            <a:off x="8289200" y="612025"/>
            <a:ext cx="196200" cy="186600"/>
          </a:xfrm>
          <a:prstGeom prst="star5">
            <a:avLst>
              <a:gd name="adj" fmla="val 23618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41" name="Google Shape;4341;p73"/>
          <p:cNvPicPr preferRelativeResize="0"/>
          <p:nvPr/>
        </p:nvPicPr>
        <p:blipFill rotWithShape="1">
          <a:blip r:embed="rId3"/>
          <a:srcRect l="17482" r="17482"/>
          <a:stretch/>
        </p:blipFill>
        <p:spPr>
          <a:xfrm>
            <a:off x="885090" y="1521201"/>
            <a:ext cx="5463229" cy="3292285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342" name="Google Shape;4342;p73"/>
          <p:cNvGrpSpPr/>
          <p:nvPr/>
        </p:nvGrpSpPr>
        <p:grpSpPr>
          <a:xfrm>
            <a:off x="868715" y="1167053"/>
            <a:ext cx="5481069" cy="340500"/>
            <a:chOff x="5387850" y="1756479"/>
            <a:chExt cx="3034200" cy="340500"/>
          </a:xfrm>
        </p:grpSpPr>
        <p:grpSp>
          <p:nvGrpSpPr>
            <p:cNvPr id="4343" name="Google Shape;4343;p73"/>
            <p:cNvGrpSpPr/>
            <p:nvPr/>
          </p:nvGrpSpPr>
          <p:grpSpPr>
            <a:xfrm>
              <a:off x="5387850" y="1756479"/>
              <a:ext cx="3034200" cy="340500"/>
              <a:chOff x="5387850" y="1756479"/>
              <a:chExt cx="3034200" cy="340500"/>
            </a:xfrm>
          </p:grpSpPr>
          <p:sp>
            <p:nvSpPr>
              <p:cNvPr id="4344" name="Google Shape;4344;p73"/>
              <p:cNvSpPr/>
              <p:nvPr/>
            </p:nvSpPr>
            <p:spPr>
              <a:xfrm>
                <a:off x="5387850" y="1756479"/>
                <a:ext cx="3034200" cy="3405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 u="sng" dirty="0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4345" name="Google Shape;4345;p73"/>
              <p:cNvSpPr/>
              <p:nvPr/>
            </p:nvSpPr>
            <p:spPr>
              <a:xfrm>
                <a:off x="8112175" y="1863396"/>
                <a:ext cx="87687" cy="157200"/>
              </a:xfrm>
              <a:prstGeom prst="rect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u="sng" dirty="0"/>
              </a:p>
            </p:txBody>
          </p:sp>
          <p:cxnSp>
            <p:nvCxnSpPr>
              <p:cNvPr id="4346" name="Google Shape;4346;p73"/>
              <p:cNvCxnSpPr/>
              <p:nvPr/>
            </p:nvCxnSpPr>
            <p:spPr>
              <a:xfrm rot="10800000">
                <a:off x="7950895" y="2010429"/>
                <a:ext cx="87687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4347;p73">
                <a:extLst>
                  <a:ext uri="{FF2B5EF4-FFF2-40B4-BE49-F238E27FC236}">
                    <a16:creationId xmlns:a16="http://schemas.microsoft.com/office/drawing/2014/main" id="{7F4272DC-DD3E-47E0-B0A2-18EB2AE4EB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6989" y="1873563"/>
                <a:ext cx="74582" cy="136866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9" name="Google Shape;4348;p73">
              <a:extLst>
                <a:ext uri="{FF2B5EF4-FFF2-40B4-BE49-F238E27FC236}">
                  <a16:creationId xmlns:a16="http://schemas.microsoft.com/office/drawing/2014/main" id="{E335D35F-11FC-4887-9AC7-386DED0FAD96}"/>
                </a:ext>
              </a:extLst>
            </p:cNvPr>
            <p:cNvCxnSpPr>
              <a:cxnSpLocks/>
            </p:cNvCxnSpPr>
            <p:nvPr/>
          </p:nvCxnSpPr>
          <p:spPr>
            <a:xfrm>
              <a:off x="8276989" y="1884499"/>
              <a:ext cx="74582" cy="125929"/>
            </a:xfrm>
            <a:prstGeom prst="straightConnector1">
              <a:avLst/>
            </a:pr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49" name="Google Shape;4349;p73"/>
          <p:cNvGrpSpPr/>
          <p:nvPr/>
        </p:nvGrpSpPr>
        <p:grpSpPr>
          <a:xfrm>
            <a:off x="6815312" y="2658509"/>
            <a:ext cx="1598825" cy="1539325"/>
            <a:chOff x="4359475" y="2471350"/>
            <a:chExt cx="1608900" cy="1608900"/>
          </a:xfrm>
        </p:grpSpPr>
        <p:grpSp>
          <p:nvGrpSpPr>
            <p:cNvPr id="4350" name="Google Shape;4350;p73"/>
            <p:cNvGrpSpPr/>
            <p:nvPr/>
          </p:nvGrpSpPr>
          <p:grpSpPr>
            <a:xfrm>
              <a:off x="4384925" y="2484125"/>
              <a:ext cx="1583449" cy="1583449"/>
              <a:chOff x="3295525" y="3259275"/>
              <a:chExt cx="1583449" cy="1583449"/>
            </a:xfrm>
          </p:grpSpPr>
          <p:sp>
            <p:nvSpPr>
              <p:cNvPr id="4351" name="Google Shape;4351;p73"/>
              <p:cNvSpPr/>
              <p:nvPr/>
            </p:nvSpPr>
            <p:spPr>
              <a:xfrm>
                <a:off x="3295525" y="3259275"/>
                <a:ext cx="1583449" cy="1583449"/>
              </a:xfrm>
              <a:custGeom>
                <a:avLst/>
                <a:gdLst/>
                <a:ahLst/>
                <a:cxnLst/>
                <a:rect l="l" t="t" r="r" b="b"/>
                <a:pathLst>
                  <a:path w="30410" h="30410" extrusionOk="0">
                    <a:moveTo>
                      <a:pt x="15201" y="0"/>
                    </a:moveTo>
                    <a:cubicBezTo>
                      <a:pt x="6806" y="0"/>
                      <a:pt x="0" y="6807"/>
                      <a:pt x="0" y="15209"/>
                    </a:cubicBezTo>
                    <a:cubicBezTo>
                      <a:pt x="0" y="23603"/>
                      <a:pt x="6806" y="30410"/>
                      <a:pt x="15201" y="30410"/>
                    </a:cubicBezTo>
                    <a:cubicBezTo>
                      <a:pt x="23603" y="30410"/>
                      <a:pt x="30410" y="23603"/>
                      <a:pt x="30410" y="15209"/>
                    </a:cubicBezTo>
                    <a:cubicBezTo>
                      <a:pt x="30410" y="6807"/>
                      <a:pt x="23603" y="0"/>
                      <a:pt x="152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73"/>
              <p:cNvSpPr/>
              <p:nvPr/>
            </p:nvSpPr>
            <p:spPr>
              <a:xfrm>
                <a:off x="3391905" y="3356072"/>
                <a:ext cx="1390269" cy="1390269"/>
              </a:xfrm>
              <a:custGeom>
                <a:avLst/>
                <a:gdLst/>
                <a:ahLst/>
                <a:cxnLst/>
                <a:rect l="l" t="t" r="r" b="b"/>
                <a:pathLst>
                  <a:path w="26700" h="26700" extrusionOk="0">
                    <a:moveTo>
                      <a:pt x="13350" y="1"/>
                    </a:moveTo>
                    <a:cubicBezTo>
                      <a:pt x="5977" y="1"/>
                      <a:pt x="0" y="5977"/>
                      <a:pt x="0" y="13350"/>
                    </a:cubicBezTo>
                    <a:cubicBezTo>
                      <a:pt x="0" y="20723"/>
                      <a:pt x="5977" y="26700"/>
                      <a:pt x="13350" y="26700"/>
                    </a:cubicBezTo>
                    <a:cubicBezTo>
                      <a:pt x="20723" y="26700"/>
                      <a:pt x="26699" y="20723"/>
                      <a:pt x="26699" y="13350"/>
                    </a:cubicBezTo>
                    <a:cubicBezTo>
                      <a:pt x="26699" y="5977"/>
                      <a:pt x="20723" y="1"/>
                      <a:pt x="13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73"/>
              <p:cNvSpPr/>
              <p:nvPr/>
            </p:nvSpPr>
            <p:spPr>
              <a:xfrm>
                <a:off x="3645326" y="3609128"/>
                <a:ext cx="883784" cy="883784"/>
              </a:xfrm>
              <a:custGeom>
                <a:avLst/>
                <a:gdLst/>
                <a:ahLst/>
                <a:cxnLst/>
                <a:rect l="l" t="t" r="r" b="b"/>
                <a:pathLst>
                  <a:path w="16973" h="16973" extrusionOk="0">
                    <a:moveTo>
                      <a:pt x="8483" y="0"/>
                    </a:moveTo>
                    <a:cubicBezTo>
                      <a:pt x="3799" y="0"/>
                      <a:pt x="1" y="3798"/>
                      <a:pt x="1" y="8490"/>
                    </a:cubicBezTo>
                    <a:cubicBezTo>
                      <a:pt x="1" y="13174"/>
                      <a:pt x="3799" y="16972"/>
                      <a:pt x="8483" y="16972"/>
                    </a:cubicBezTo>
                    <a:cubicBezTo>
                      <a:pt x="13175" y="16972"/>
                      <a:pt x="16973" y="13174"/>
                      <a:pt x="16973" y="8490"/>
                    </a:cubicBezTo>
                    <a:cubicBezTo>
                      <a:pt x="16973" y="3798"/>
                      <a:pt x="13175" y="0"/>
                      <a:pt x="84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54" name="Google Shape;4354;p73"/>
              <p:cNvSpPr/>
              <p:nvPr/>
            </p:nvSpPr>
            <p:spPr>
              <a:xfrm>
                <a:off x="3616688" y="3544302"/>
                <a:ext cx="210259" cy="185369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3560" extrusionOk="0">
                    <a:moveTo>
                      <a:pt x="2123" y="0"/>
                    </a:moveTo>
                    <a:cubicBezTo>
                      <a:pt x="1928" y="0"/>
                      <a:pt x="1734" y="32"/>
                      <a:pt x="1548" y="96"/>
                    </a:cubicBezTo>
                    <a:cubicBezTo>
                      <a:pt x="1245" y="208"/>
                      <a:pt x="974" y="383"/>
                      <a:pt x="742" y="607"/>
                    </a:cubicBezTo>
                    <a:cubicBezTo>
                      <a:pt x="279" y="1030"/>
                      <a:pt x="40" y="1445"/>
                      <a:pt x="24" y="1852"/>
                    </a:cubicBezTo>
                    <a:cubicBezTo>
                      <a:pt x="0" y="2266"/>
                      <a:pt x="152" y="2649"/>
                      <a:pt x="487" y="3009"/>
                    </a:cubicBezTo>
                    <a:cubicBezTo>
                      <a:pt x="670" y="3224"/>
                      <a:pt x="910" y="3384"/>
                      <a:pt x="1173" y="3479"/>
                    </a:cubicBezTo>
                    <a:cubicBezTo>
                      <a:pt x="1315" y="3533"/>
                      <a:pt x="1465" y="3560"/>
                      <a:pt x="1617" y="3560"/>
                    </a:cubicBezTo>
                    <a:cubicBezTo>
                      <a:pt x="1714" y="3560"/>
                      <a:pt x="1811" y="3549"/>
                      <a:pt x="1907" y="3527"/>
                    </a:cubicBezTo>
                    <a:cubicBezTo>
                      <a:pt x="2155" y="3463"/>
                      <a:pt x="2386" y="3344"/>
                      <a:pt x="2577" y="3160"/>
                    </a:cubicBezTo>
                    <a:cubicBezTo>
                      <a:pt x="2777" y="2985"/>
                      <a:pt x="2929" y="2753"/>
                      <a:pt x="3016" y="2498"/>
                    </a:cubicBezTo>
                    <a:cubicBezTo>
                      <a:pt x="3088" y="2251"/>
                      <a:pt x="3056" y="1995"/>
                      <a:pt x="2945" y="1772"/>
                    </a:cubicBezTo>
                    <a:lnTo>
                      <a:pt x="2945" y="1772"/>
                    </a:lnTo>
                    <a:lnTo>
                      <a:pt x="3503" y="2251"/>
                    </a:lnTo>
                    <a:lnTo>
                      <a:pt x="4038" y="1756"/>
                    </a:lnTo>
                    <a:lnTo>
                      <a:pt x="2881" y="503"/>
                    </a:lnTo>
                    <a:lnTo>
                      <a:pt x="1580" y="1700"/>
                    </a:lnTo>
                    <a:lnTo>
                      <a:pt x="2035" y="2187"/>
                    </a:lnTo>
                    <a:lnTo>
                      <a:pt x="2633" y="1636"/>
                    </a:lnTo>
                    <a:lnTo>
                      <a:pt x="2633" y="1636"/>
                    </a:lnTo>
                    <a:cubicBezTo>
                      <a:pt x="2633" y="1756"/>
                      <a:pt x="2601" y="1875"/>
                      <a:pt x="2538" y="1979"/>
                    </a:cubicBezTo>
                    <a:cubicBezTo>
                      <a:pt x="2474" y="2083"/>
                      <a:pt x="2402" y="2179"/>
                      <a:pt x="2306" y="2258"/>
                    </a:cubicBezTo>
                    <a:cubicBezTo>
                      <a:pt x="2107" y="2450"/>
                      <a:pt x="1899" y="2546"/>
                      <a:pt x="1708" y="2546"/>
                    </a:cubicBezTo>
                    <a:cubicBezTo>
                      <a:pt x="1508" y="2538"/>
                      <a:pt x="1317" y="2442"/>
                      <a:pt x="1189" y="2290"/>
                    </a:cubicBezTo>
                    <a:cubicBezTo>
                      <a:pt x="1061" y="2155"/>
                      <a:pt x="982" y="1979"/>
                      <a:pt x="982" y="1788"/>
                    </a:cubicBezTo>
                    <a:cubicBezTo>
                      <a:pt x="990" y="1596"/>
                      <a:pt x="1085" y="1413"/>
                      <a:pt x="1277" y="1229"/>
                    </a:cubicBezTo>
                    <a:cubicBezTo>
                      <a:pt x="1389" y="1125"/>
                      <a:pt x="1524" y="1046"/>
                      <a:pt x="1668" y="982"/>
                    </a:cubicBezTo>
                    <a:cubicBezTo>
                      <a:pt x="1787" y="933"/>
                      <a:pt x="1917" y="908"/>
                      <a:pt x="2050" y="908"/>
                    </a:cubicBezTo>
                    <a:cubicBezTo>
                      <a:pt x="2069" y="908"/>
                      <a:pt x="2088" y="909"/>
                      <a:pt x="2107" y="910"/>
                    </a:cubicBezTo>
                    <a:lnTo>
                      <a:pt x="2139" y="798"/>
                    </a:lnTo>
                    <a:cubicBezTo>
                      <a:pt x="2274" y="415"/>
                      <a:pt x="2370" y="160"/>
                      <a:pt x="2418" y="24"/>
                    </a:cubicBezTo>
                    <a:cubicBezTo>
                      <a:pt x="2319" y="8"/>
                      <a:pt x="2221" y="0"/>
                      <a:pt x="21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73"/>
              <p:cNvSpPr/>
              <p:nvPr/>
            </p:nvSpPr>
            <p:spPr>
              <a:xfrm>
                <a:off x="3793255" y="3438862"/>
                <a:ext cx="196981" cy="172664"/>
              </a:xfrm>
              <a:custGeom>
                <a:avLst/>
                <a:gdLst/>
                <a:ahLst/>
                <a:cxnLst/>
                <a:rect l="l" t="t" r="r" b="b"/>
                <a:pathLst>
                  <a:path w="3783" h="3316" extrusionOk="0">
                    <a:moveTo>
                      <a:pt x="2113" y="881"/>
                    </a:moveTo>
                    <a:cubicBezTo>
                      <a:pt x="2191" y="881"/>
                      <a:pt x="2260" y="893"/>
                      <a:pt x="2322" y="916"/>
                    </a:cubicBezTo>
                    <a:cubicBezTo>
                      <a:pt x="2490" y="980"/>
                      <a:pt x="2618" y="1124"/>
                      <a:pt x="2705" y="1355"/>
                    </a:cubicBezTo>
                    <a:cubicBezTo>
                      <a:pt x="2785" y="1586"/>
                      <a:pt x="2785" y="1778"/>
                      <a:pt x="2705" y="1938"/>
                    </a:cubicBezTo>
                    <a:cubicBezTo>
                      <a:pt x="2618" y="2097"/>
                      <a:pt x="2434" y="2233"/>
                      <a:pt x="2147" y="2337"/>
                    </a:cubicBezTo>
                    <a:cubicBezTo>
                      <a:pt x="1966" y="2402"/>
                      <a:pt x="1810" y="2436"/>
                      <a:pt x="1678" y="2436"/>
                    </a:cubicBezTo>
                    <a:cubicBezTo>
                      <a:pt x="1600" y="2436"/>
                      <a:pt x="1531" y="2424"/>
                      <a:pt x="1469" y="2400"/>
                    </a:cubicBezTo>
                    <a:cubicBezTo>
                      <a:pt x="1301" y="2337"/>
                      <a:pt x="1173" y="2185"/>
                      <a:pt x="1094" y="1961"/>
                    </a:cubicBezTo>
                    <a:cubicBezTo>
                      <a:pt x="1006" y="1778"/>
                      <a:pt x="1006" y="1563"/>
                      <a:pt x="1094" y="1379"/>
                    </a:cubicBezTo>
                    <a:cubicBezTo>
                      <a:pt x="1173" y="1219"/>
                      <a:pt x="1357" y="1092"/>
                      <a:pt x="1644" y="980"/>
                    </a:cubicBezTo>
                    <a:cubicBezTo>
                      <a:pt x="1825" y="915"/>
                      <a:pt x="1981" y="881"/>
                      <a:pt x="2113" y="881"/>
                    </a:cubicBezTo>
                    <a:close/>
                    <a:moveTo>
                      <a:pt x="2285" y="1"/>
                    </a:moveTo>
                    <a:cubicBezTo>
                      <a:pt x="2010" y="1"/>
                      <a:pt x="1698" y="66"/>
                      <a:pt x="1349" y="198"/>
                    </a:cubicBezTo>
                    <a:cubicBezTo>
                      <a:pt x="758" y="413"/>
                      <a:pt x="367" y="701"/>
                      <a:pt x="192" y="1068"/>
                    </a:cubicBezTo>
                    <a:cubicBezTo>
                      <a:pt x="8" y="1419"/>
                      <a:pt x="0" y="1826"/>
                      <a:pt x="176" y="2297"/>
                    </a:cubicBezTo>
                    <a:cubicBezTo>
                      <a:pt x="343" y="2759"/>
                      <a:pt x="615" y="3063"/>
                      <a:pt x="990" y="3222"/>
                    </a:cubicBezTo>
                    <a:cubicBezTo>
                      <a:pt x="1140" y="3284"/>
                      <a:pt x="1309" y="3316"/>
                      <a:pt x="1497" y="3316"/>
                    </a:cubicBezTo>
                    <a:cubicBezTo>
                      <a:pt x="1769" y="3316"/>
                      <a:pt x="2081" y="3250"/>
                      <a:pt x="2434" y="3119"/>
                    </a:cubicBezTo>
                    <a:cubicBezTo>
                      <a:pt x="3033" y="2895"/>
                      <a:pt x="3424" y="2608"/>
                      <a:pt x="3607" y="2249"/>
                    </a:cubicBezTo>
                    <a:cubicBezTo>
                      <a:pt x="3783" y="1882"/>
                      <a:pt x="3783" y="1475"/>
                      <a:pt x="3615" y="1012"/>
                    </a:cubicBezTo>
                    <a:cubicBezTo>
                      <a:pt x="3447" y="557"/>
                      <a:pt x="3176" y="254"/>
                      <a:pt x="2801" y="94"/>
                    </a:cubicBezTo>
                    <a:cubicBezTo>
                      <a:pt x="2648" y="32"/>
                      <a:pt x="2475" y="1"/>
                      <a:pt x="22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73"/>
              <p:cNvSpPr/>
              <p:nvPr/>
            </p:nvSpPr>
            <p:spPr>
              <a:xfrm>
                <a:off x="4015538" y="3409391"/>
                <a:ext cx="193648" cy="162667"/>
              </a:xfrm>
              <a:custGeom>
                <a:avLst/>
                <a:gdLst/>
                <a:ahLst/>
                <a:cxnLst/>
                <a:rect l="l" t="t" r="r" b="b"/>
                <a:pathLst>
                  <a:path w="3719" h="3124" extrusionOk="0">
                    <a:moveTo>
                      <a:pt x="1782" y="841"/>
                    </a:moveTo>
                    <a:cubicBezTo>
                      <a:pt x="1817" y="841"/>
                      <a:pt x="1854" y="842"/>
                      <a:pt x="1891" y="844"/>
                    </a:cubicBezTo>
                    <a:cubicBezTo>
                      <a:pt x="2195" y="860"/>
                      <a:pt x="2410" y="924"/>
                      <a:pt x="2538" y="1051"/>
                    </a:cubicBezTo>
                    <a:cubicBezTo>
                      <a:pt x="2673" y="1171"/>
                      <a:pt x="2729" y="1355"/>
                      <a:pt x="2721" y="1602"/>
                    </a:cubicBezTo>
                    <a:cubicBezTo>
                      <a:pt x="2705" y="1849"/>
                      <a:pt x="2634" y="2025"/>
                      <a:pt x="2490" y="2137"/>
                    </a:cubicBezTo>
                    <a:cubicBezTo>
                      <a:pt x="2371" y="2234"/>
                      <a:pt x="2185" y="2283"/>
                      <a:pt x="1938" y="2283"/>
                    </a:cubicBezTo>
                    <a:cubicBezTo>
                      <a:pt x="1902" y="2283"/>
                      <a:pt x="1866" y="2282"/>
                      <a:pt x="1828" y="2280"/>
                    </a:cubicBezTo>
                    <a:cubicBezTo>
                      <a:pt x="1524" y="2264"/>
                      <a:pt x="1309" y="2200"/>
                      <a:pt x="1181" y="2073"/>
                    </a:cubicBezTo>
                    <a:cubicBezTo>
                      <a:pt x="1054" y="1953"/>
                      <a:pt x="990" y="1761"/>
                      <a:pt x="998" y="1522"/>
                    </a:cubicBezTo>
                    <a:cubicBezTo>
                      <a:pt x="1014" y="1283"/>
                      <a:pt x="1086" y="1107"/>
                      <a:pt x="1229" y="995"/>
                    </a:cubicBezTo>
                    <a:cubicBezTo>
                      <a:pt x="1348" y="891"/>
                      <a:pt x="1534" y="841"/>
                      <a:pt x="1782" y="841"/>
                    </a:cubicBezTo>
                    <a:close/>
                    <a:moveTo>
                      <a:pt x="1735" y="1"/>
                    </a:moveTo>
                    <a:cubicBezTo>
                      <a:pt x="1195" y="1"/>
                      <a:pt x="790" y="122"/>
                      <a:pt x="519" y="357"/>
                    </a:cubicBezTo>
                    <a:cubicBezTo>
                      <a:pt x="208" y="612"/>
                      <a:pt x="40" y="987"/>
                      <a:pt x="16" y="1482"/>
                    </a:cubicBezTo>
                    <a:cubicBezTo>
                      <a:pt x="0" y="1969"/>
                      <a:pt x="136" y="2360"/>
                      <a:pt x="415" y="2647"/>
                    </a:cubicBezTo>
                    <a:cubicBezTo>
                      <a:pt x="703" y="2934"/>
                      <a:pt x="1149" y="3094"/>
                      <a:pt x="1788" y="3118"/>
                    </a:cubicBezTo>
                    <a:cubicBezTo>
                      <a:pt x="1855" y="3121"/>
                      <a:pt x="1921" y="3123"/>
                      <a:pt x="1985" y="3123"/>
                    </a:cubicBezTo>
                    <a:cubicBezTo>
                      <a:pt x="2524" y="3123"/>
                      <a:pt x="2929" y="3003"/>
                      <a:pt x="3200" y="2775"/>
                    </a:cubicBezTo>
                    <a:cubicBezTo>
                      <a:pt x="3511" y="2520"/>
                      <a:pt x="3671" y="2129"/>
                      <a:pt x="3695" y="1642"/>
                    </a:cubicBezTo>
                    <a:cubicBezTo>
                      <a:pt x="3719" y="1155"/>
                      <a:pt x="3583" y="764"/>
                      <a:pt x="3304" y="477"/>
                    </a:cubicBezTo>
                    <a:cubicBezTo>
                      <a:pt x="3025" y="190"/>
                      <a:pt x="2562" y="30"/>
                      <a:pt x="1931" y="6"/>
                    </a:cubicBezTo>
                    <a:cubicBezTo>
                      <a:pt x="1864" y="3"/>
                      <a:pt x="1798" y="1"/>
                      <a:pt x="17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73"/>
              <p:cNvSpPr/>
              <p:nvPr/>
            </p:nvSpPr>
            <p:spPr>
              <a:xfrm>
                <a:off x="4208715" y="3434592"/>
                <a:ext cx="201146" cy="187921"/>
              </a:xfrm>
              <a:custGeom>
                <a:avLst/>
                <a:gdLst/>
                <a:ahLst/>
                <a:cxnLst/>
                <a:rect l="l" t="t" r="r" b="b"/>
                <a:pathLst>
                  <a:path w="3863" h="3609" extrusionOk="0">
                    <a:moveTo>
                      <a:pt x="1852" y="1166"/>
                    </a:moveTo>
                    <a:cubicBezTo>
                      <a:pt x="2036" y="1230"/>
                      <a:pt x="2219" y="1301"/>
                      <a:pt x="2403" y="1389"/>
                    </a:cubicBezTo>
                    <a:cubicBezTo>
                      <a:pt x="2626" y="1493"/>
                      <a:pt x="2754" y="1621"/>
                      <a:pt x="2778" y="1780"/>
                    </a:cubicBezTo>
                    <a:cubicBezTo>
                      <a:pt x="2802" y="1956"/>
                      <a:pt x="2770" y="2131"/>
                      <a:pt x="2690" y="2291"/>
                    </a:cubicBezTo>
                    <a:cubicBezTo>
                      <a:pt x="2626" y="2458"/>
                      <a:pt x="2514" y="2602"/>
                      <a:pt x="2363" y="2706"/>
                    </a:cubicBezTo>
                    <a:cubicBezTo>
                      <a:pt x="2309" y="2739"/>
                      <a:pt x="2247" y="2756"/>
                      <a:pt x="2175" y="2756"/>
                    </a:cubicBezTo>
                    <a:cubicBezTo>
                      <a:pt x="2074" y="2756"/>
                      <a:pt x="1955" y="2723"/>
                      <a:pt x="1820" y="2658"/>
                    </a:cubicBezTo>
                    <a:lnTo>
                      <a:pt x="1277" y="2411"/>
                    </a:lnTo>
                    <a:lnTo>
                      <a:pt x="1852" y="1166"/>
                    </a:lnTo>
                    <a:close/>
                    <a:moveTo>
                      <a:pt x="1246" y="1"/>
                    </a:moveTo>
                    <a:cubicBezTo>
                      <a:pt x="1054" y="488"/>
                      <a:pt x="855" y="934"/>
                      <a:pt x="663" y="1365"/>
                    </a:cubicBezTo>
                    <a:cubicBezTo>
                      <a:pt x="464" y="1788"/>
                      <a:pt x="248" y="2243"/>
                      <a:pt x="1" y="2722"/>
                    </a:cubicBezTo>
                    <a:cubicBezTo>
                      <a:pt x="240" y="2833"/>
                      <a:pt x="472" y="2945"/>
                      <a:pt x="695" y="3049"/>
                    </a:cubicBezTo>
                    <a:lnTo>
                      <a:pt x="1373" y="3360"/>
                    </a:lnTo>
                    <a:cubicBezTo>
                      <a:pt x="1684" y="3512"/>
                      <a:pt x="2028" y="3599"/>
                      <a:pt x="2371" y="3607"/>
                    </a:cubicBezTo>
                    <a:cubicBezTo>
                      <a:pt x="2385" y="3608"/>
                      <a:pt x="2398" y="3608"/>
                      <a:pt x="2412" y="3608"/>
                    </a:cubicBezTo>
                    <a:cubicBezTo>
                      <a:pt x="2677" y="3608"/>
                      <a:pt x="2933" y="3536"/>
                      <a:pt x="3161" y="3384"/>
                    </a:cubicBezTo>
                    <a:cubicBezTo>
                      <a:pt x="3384" y="3224"/>
                      <a:pt x="3568" y="3001"/>
                      <a:pt x="3679" y="2746"/>
                    </a:cubicBezTo>
                    <a:cubicBezTo>
                      <a:pt x="3807" y="2490"/>
                      <a:pt x="3863" y="2211"/>
                      <a:pt x="3855" y="1932"/>
                    </a:cubicBezTo>
                    <a:cubicBezTo>
                      <a:pt x="3823" y="1653"/>
                      <a:pt x="3703" y="1389"/>
                      <a:pt x="3504" y="1198"/>
                    </a:cubicBezTo>
                    <a:cubicBezTo>
                      <a:pt x="3280" y="958"/>
                      <a:pt x="2937" y="735"/>
                      <a:pt x="2466" y="519"/>
                    </a:cubicBezTo>
                    <a:cubicBezTo>
                      <a:pt x="1964" y="288"/>
                      <a:pt x="1557" y="112"/>
                      <a:pt x="12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73"/>
              <p:cNvSpPr/>
              <p:nvPr/>
            </p:nvSpPr>
            <p:spPr>
              <a:xfrm>
                <a:off x="4422303" y="3636100"/>
                <a:ext cx="211092" cy="146108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2806" extrusionOk="0">
                    <a:moveTo>
                      <a:pt x="902" y="1"/>
                    </a:moveTo>
                    <a:cubicBezTo>
                      <a:pt x="758" y="97"/>
                      <a:pt x="615" y="184"/>
                      <a:pt x="463" y="272"/>
                    </a:cubicBezTo>
                    <a:cubicBezTo>
                      <a:pt x="319" y="344"/>
                      <a:pt x="168" y="416"/>
                      <a:pt x="0" y="488"/>
                    </a:cubicBezTo>
                    <a:cubicBezTo>
                      <a:pt x="24" y="759"/>
                      <a:pt x="88" y="1038"/>
                      <a:pt x="184" y="1293"/>
                    </a:cubicBezTo>
                    <a:cubicBezTo>
                      <a:pt x="295" y="1589"/>
                      <a:pt x="455" y="1860"/>
                      <a:pt x="654" y="2091"/>
                    </a:cubicBezTo>
                    <a:cubicBezTo>
                      <a:pt x="1022" y="2538"/>
                      <a:pt x="1397" y="2770"/>
                      <a:pt x="1772" y="2802"/>
                    </a:cubicBezTo>
                    <a:cubicBezTo>
                      <a:pt x="1806" y="2804"/>
                      <a:pt x="1841" y="2806"/>
                      <a:pt x="1876" y="2806"/>
                    </a:cubicBezTo>
                    <a:cubicBezTo>
                      <a:pt x="2224" y="2806"/>
                      <a:pt x="2574" y="2660"/>
                      <a:pt x="2937" y="2363"/>
                    </a:cubicBezTo>
                    <a:lnTo>
                      <a:pt x="4054" y="1429"/>
                    </a:lnTo>
                    <a:lnTo>
                      <a:pt x="3383" y="623"/>
                    </a:lnTo>
                    <a:cubicBezTo>
                      <a:pt x="3168" y="839"/>
                      <a:pt x="2881" y="1086"/>
                      <a:pt x="2538" y="1373"/>
                    </a:cubicBezTo>
                    <a:lnTo>
                      <a:pt x="2298" y="1573"/>
                    </a:lnTo>
                    <a:cubicBezTo>
                      <a:pt x="2116" y="1717"/>
                      <a:pt x="1956" y="1789"/>
                      <a:pt x="1824" y="1789"/>
                    </a:cubicBezTo>
                    <a:cubicBezTo>
                      <a:pt x="1817" y="1789"/>
                      <a:pt x="1810" y="1789"/>
                      <a:pt x="1804" y="1788"/>
                    </a:cubicBezTo>
                    <a:cubicBezTo>
                      <a:pt x="1660" y="1780"/>
                      <a:pt x="1516" y="1692"/>
                      <a:pt x="1373" y="1517"/>
                    </a:cubicBezTo>
                    <a:cubicBezTo>
                      <a:pt x="1229" y="1333"/>
                      <a:pt x="1109" y="1126"/>
                      <a:pt x="1038" y="902"/>
                    </a:cubicBezTo>
                    <a:cubicBezTo>
                      <a:pt x="942" y="607"/>
                      <a:pt x="902" y="304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73"/>
              <p:cNvSpPr/>
              <p:nvPr/>
            </p:nvSpPr>
            <p:spPr>
              <a:xfrm>
                <a:off x="4533627" y="3783872"/>
                <a:ext cx="175788" cy="192295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693" extrusionOk="0">
                    <a:moveTo>
                      <a:pt x="1688" y="978"/>
                    </a:moveTo>
                    <a:cubicBezTo>
                      <a:pt x="1795" y="978"/>
                      <a:pt x="1900" y="1004"/>
                      <a:pt x="1996" y="1057"/>
                    </a:cubicBezTo>
                    <a:cubicBezTo>
                      <a:pt x="2155" y="1152"/>
                      <a:pt x="2275" y="1336"/>
                      <a:pt x="2371" y="1631"/>
                    </a:cubicBezTo>
                    <a:cubicBezTo>
                      <a:pt x="2458" y="1918"/>
                      <a:pt x="2474" y="2150"/>
                      <a:pt x="2402" y="2309"/>
                    </a:cubicBezTo>
                    <a:cubicBezTo>
                      <a:pt x="2331" y="2477"/>
                      <a:pt x="2179" y="2597"/>
                      <a:pt x="1948" y="2669"/>
                    </a:cubicBezTo>
                    <a:cubicBezTo>
                      <a:pt x="1840" y="2701"/>
                      <a:pt x="1742" y="2717"/>
                      <a:pt x="1653" y="2717"/>
                    </a:cubicBezTo>
                    <a:cubicBezTo>
                      <a:pt x="1544" y="2717"/>
                      <a:pt x="1449" y="2693"/>
                      <a:pt x="1365" y="2645"/>
                    </a:cubicBezTo>
                    <a:lnTo>
                      <a:pt x="1373" y="2645"/>
                    </a:lnTo>
                    <a:cubicBezTo>
                      <a:pt x="1222" y="2549"/>
                      <a:pt x="1086" y="2357"/>
                      <a:pt x="998" y="2070"/>
                    </a:cubicBezTo>
                    <a:cubicBezTo>
                      <a:pt x="902" y="1775"/>
                      <a:pt x="894" y="1551"/>
                      <a:pt x="966" y="1392"/>
                    </a:cubicBezTo>
                    <a:cubicBezTo>
                      <a:pt x="1038" y="1224"/>
                      <a:pt x="1190" y="1105"/>
                      <a:pt x="1421" y="1033"/>
                    </a:cubicBezTo>
                    <a:cubicBezTo>
                      <a:pt x="1508" y="997"/>
                      <a:pt x="1598" y="978"/>
                      <a:pt x="1688" y="978"/>
                    </a:cubicBezTo>
                    <a:close/>
                    <a:moveTo>
                      <a:pt x="1708" y="1"/>
                    </a:moveTo>
                    <a:cubicBezTo>
                      <a:pt x="1528" y="1"/>
                      <a:pt x="1337" y="34"/>
                      <a:pt x="1134" y="99"/>
                    </a:cubicBezTo>
                    <a:cubicBezTo>
                      <a:pt x="663" y="251"/>
                      <a:pt x="336" y="506"/>
                      <a:pt x="168" y="873"/>
                    </a:cubicBezTo>
                    <a:cubicBezTo>
                      <a:pt x="1" y="1232"/>
                      <a:pt x="9" y="1711"/>
                      <a:pt x="200" y="2317"/>
                    </a:cubicBezTo>
                    <a:cubicBezTo>
                      <a:pt x="392" y="2924"/>
                      <a:pt x="663" y="3331"/>
                      <a:pt x="1014" y="3530"/>
                    </a:cubicBezTo>
                    <a:cubicBezTo>
                      <a:pt x="1217" y="3638"/>
                      <a:pt x="1434" y="3693"/>
                      <a:pt x="1670" y="3693"/>
                    </a:cubicBezTo>
                    <a:cubicBezTo>
                      <a:pt x="1852" y="3693"/>
                      <a:pt x="2046" y="3660"/>
                      <a:pt x="2251" y="3594"/>
                    </a:cubicBezTo>
                    <a:cubicBezTo>
                      <a:pt x="2714" y="3443"/>
                      <a:pt x="3033" y="3187"/>
                      <a:pt x="3208" y="2828"/>
                    </a:cubicBezTo>
                    <a:cubicBezTo>
                      <a:pt x="3376" y="2453"/>
                      <a:pt x="3368" y="1966"/>
                      <a:pt x="3176" y="1368"/>
                    </a:cubicBezTo>
                    <a:cubicBezTo>
                      <a:pt x="2985" y="769"/>
                      <a:pt x="2706" y="370"/>
                      <a:pt x="2355" y="171"/>
                    </a:cubicBezTo>
                    <a:cubicBezTo>
                      <a:pt x="2160" y="58"/>
                      <a:pt x="1944" y="1"/>
                      <a:pt x="17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73"/>
              <p:cNvSpPr/>
              <p:nvPr/>
            </p:nvSpPr>
            <p:spPr>
              <a:xfrm>
                <a:off x="4565233" y="4000064"/>
                <a:ext cx="164541" cy="178027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3419" extrusionOk="0">
                    <a:moveTo>
                      <a:pt x="854" y="1022"/>
                    </a:moveTo>
                    <a:lnTo>
                      <a:pt x="1269" y="1054"/>
                    </a:lnTo>
                    <a:lnTo>
                      <a:pt x="1205" y="1844"/>
                    </a:lnTo>
                    <a:cubicBezTo>
                      <a:pt x="1205" y="1988"/>
                      <a:pt x="1181" y="2131"/>
                      <a:pt x="1125" y="2267"/>
                    </a:cubicBezTo>
                    <a:cubicBezTo>
                      <a:pt x="1101" y="2331"/>
                      <a:pt x="1037" y="2371"/>
                      <a:pt x="966" y="2371"/>
                    </a:cubicBezTo>
                    <a:cubicBezTo>
                      <a:pt x="918" y="2371"/>
                      <a:pt x="870" y="2347"/>
                      <a:pt x="838" y="2307"/>
                    </a:cubicBezTo>
                    <a:cubicBezTo>
                      <a:pt x="806" y="2259"/>
                      <a:pt x="790" y="2203"/>
                      <a:pt x="790" y="2147"/>
                    </a:cubicBezTo>
                    <a:cubicBezTo>
                      <a:pt x="782" y="2035"/>
                      <a:pt x="782" y="1924"/>
                      <a:pt x="790" y="1812"/>
                    </a:cubicBezTo>
                    <a:lnTo>
                      <a:pt x="854" y="1022"/>
                    </a:lnTo>
                    <a:close/>
                    <a:moveTo>
                      <a:pt x="1947" y="1110"/>
                    </a:moveTo>
                    <a:lnTo>
                      <a:pt x="2330" y="1134"/>
                    </a:lnTo>
                    <a:lnTo>
                      <a:pt x="2274" y="1924"/>
                    </a:lnTo>
                    <a:cubicBezTo>
                      <a:pt x="2266" y="2035"/>
                      <a:pt x="2250" y="2155"/>
                      <a:pt x="2210" y="2267"/>
                    </a:cubicBezTo>
                    <a:cubicBezTo>
                      <a:pt x="2186" y="2331"/>
                      <a:pt x="2131" y="2371"/>
                      <a:pt x="2067" y="2371"/>
                    </a:cubicBezTo>
                    <a:cubicBezTo>
                      <a:pt x="1995" y="2371"/>
                      <a:pt x="1931" y="2323"/>
                      <a:pt x="1907" y="2259"/>
                    </a:cubicBezTo>
                    <a:cubicBezTo>
                      <a:pt x="1883" y="2139"/>
                      <a:pt x="1875" y="2019"/>
                      <a:pt x="1891" y="1900"/>
                    </a:cubicBezTo>
                    <a:lnTo>
                      <a:pt x="1947" y="1110"/>
                    </a:lnTo>
                    <a:close/>
                    <a:moveTo>
                      <a:pt x="168" y="1"/>
                    </a:moveTo>
                    <a:lnTo>
                      <a:pt x="32" y="1852"/>
                    </a:lnTo>
                    <a:cubicBezTo>
                      <a:pt x="0" y="2163"/>
                      <a:pt x="16" y="2474"/>
                      <a:pt x="72" y="2778"/>
                    </a:cubicBezTo>
                    <a:cubicBezTo>
                      <a:pt x="104" y="2961"/>
                      <a:pt x="200" y="3129"/>
                      <a:pt x="343" y="3256"/>
                    </a:cubicBezTo>
                    <a:cubicBezTo>
                      <a:pt x="479" y="3352"/>
                      <a:pt x="638" y="3408"/>
                      <a:pt x="806" y="3416"/>
                    </a:cubicBezTo>
                    <a:cubicBezTo>
                      <a:pt x="825" y="3417"/>
                      <a:pt x="844" y="3418"/>
                      <a:pt x="862" y="3418"/>
                    </a:cubicBezTo>
                    <a:cubicBezTo>
                      <a:pt x="1226" y="3418"/>
                      <a:pt x="1431" y="3115"/>
                      <a:pt x="1484" y="2522"/>
                    </a:cubicBezTo>
                    <a:cubicBezTo>
                      <a:pt x="1540" y="2809"/>
                      <a:pt x="1628" y="3017"/>
                      <a:pt x="1748" y="3145"/>
                    </a:cubicBezTo>
                    <a:cubicBezTo>
                      <a:pt x="1883" y="3285"/>
                      <a:pt x="2066" y="3358"/>
                      <a:pt x="2250" y="3358"/>
                    </a:cubicBezTo>
                    <a:cubicBezTo>
                      <a:pt x="2370" y="3358"/>
                      <a:pt x="2491" y="3327"/>
                      <a:pt x="2601" y="3264"/>
                    </a:cubicBezTo>
                    <a:cubicBezTo>
                      <a:pt x="2729" y="3161"/>
                      <a:pt x="2825" y="3025"/>
                      <a:pt x="2873" y="2865"/>
                    </a:cubicBezTo>
                    <a:cubicBezTo>
                      <a:pt x="2960" y="2602"/>
                      <a:pt x="3008" y="2339"/>
                      <a:pt x="3016" y="2067"/>
                    </a:cubicBezTo>
                    <a:lnTo>
                      <a:pt x="3088" y="1190"/>
                    </a:lnTo>
                    <a:lnTo>
                      <a:pt x="3160" y="224"/>
                    </a:lnTo>
                    <a:cubicBezTo>
                      <a:pt x="2617" y="208"/>
                      <a:pt x="2123" y="176"/>
                      <a:pt x="1660" y="144"/>
                    </a:cubicBezTo>
                    <a:cubicBezTo>
                      <a:pt x="1197" y="112"/>
                      <a:pt x="702" y="65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73"/>
              <p:cNvSpPr/>
              <p:nvPr/>
            </p:nvSpPr>
            <p:spPr>
              <a:xfrm>
                <a:off x="4531961" y="4179130"/>
                <a:ext cx="179537" cy="10351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1988" extrusionOk="0">
                    <a:moveTo>
                      <a:pt x="304" y="1"/>
                    </a:moveTo>
                    <a:lnTo>
                      <a:pt x="1" y="902"/>
                    </a:lnTo>
                    <a:lnTo>
                      <a:pt x="703" y="1142"/>
                    </a:lnTo>
                    <a:lnTo>
                      <a:pt x="998" y="232"/>
                    </a:lnTo>
                    <a:lnTo>
                      <a:pt x="304" y="1"/>
                    </a:lnTo>
                    <a:close/>
                    <a:moveTo>
                      <a:pt x="1261" y="424"/>
                    </a:moveTo>
                    <a:lnTo>
                      <a:pt x="1022" y="1150"/>
                    </a:lnTo>
                    <a:cubicBezTo>
                      <a:pt x="1293" y="1254"/>
                      <a:pt x="1597" y="1389"/>
                      <a:pt x="1948" y="1565"/>
                    </a:cubicBezTo>
                    <a:cubicBezTo>
                      <a:pt x="1988" y="1581"/>
                      <a:pt x="2043" y="1605"/>
                      <a:pt x="2123" y="1629"/>
                    </a:cubicBezTo>
                    <a:cubicBezTo>
                      <a:pt x="2610" y="1812"/>
                      <a:pt x="2945" y="1932"/>
                      <a:pt x="3121" y="1988"/>
                    </a:cubicBezTo>
                    <a:lnTo>
                      <a:pt x="3448" y="1014"/>
                    </a:lnTo>
                    <a:cubicBezTo>
                      <a:pt x="3177" y="926"/>
                      <a:pt x="2841" y="823"/>
                      <a:pt x="2434" y="703"/>
                    </a:cubicBezTo>
                    <a:lnTo>
                      <a:pt x="2259" y="647"/>
                    </a:lnTo>
                    <a:cubicBezTo>
                      <a:pt x="1876" y="575"/>
                      <a:pt x="1541" y="504"/>
                      <a:pt x="1261" y="4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73"/>
              <p:cNvSpPr/>
              <p:nvPr/>
            </p:nvSpPr>
            <p:spPr>
              <a:xfrm>
                <a:off x="4506239" y="4236458"/>
                <a:ext cx="177038" cy="121375"/>
              </a:xfrm>
              <a:custGeom>
                <a:avLst/>
                <a:gdLst/>
                <a:ahLst/>
                <a:cxnLst/>
                <a:rect l="l" t="t" r="r" b="b"/>
                <a:pathLst>
                  <a:path w="3400" h="2331" extrusionOk="0">
                    <a:moveTo>
                      <a:pt x="415" y="1"/>
                    </a:moveTo>
                    <a:lnTo>
                      <a:pt x="0" y="863"/>
                    </a:lnTo>
                    <a:lnTo>
                      <a:pt x="654" y="1182"/>
                    </a:lnTo>
                    <a:lnTo>
                      <a:pt x="1077" y="320"/>
                    </a:lnTo>
                    <a:lnTo>
                      <a:pt x="415" y="1"/>
                    </a:lnTo>
                    <a:close/>
                    <a:moveTo>
                      <a:pt x="1309" y="544"/>
                    </a:moveTo>
                    <a:lnTo>
                      <a:pt x="974" y="1230"/>
                    </a:lnTo>
                    <a:cubicBezTo>
                      <a:pt x="1229" y="1365"/>
                      <a:pt x="1524" y="1549"/>
                      <a:pt x="1843" y="1764"/>
                    </a:cubicBezTo>
                    <a:cubicBezTo>
                      <a:pt x="1883" y="1780"/>
                      <a:pt x="1931" y="1812"/>
                      <a:pt x="2003" y="1852"/>
                    </a:cubicBezTo>
                    <a:cubicBezTo>
                      <a:pt x="2466" y="2092"/>
                      <a:pt x="2785" y="2251"/>
                      <a:pt x="2952" y="2331"/>
                    </a:cubicBezTo>
                    <a:lnTo>
                      <a:pt x="3399" y="1413"/>
                    </a:lnTo>
                    <a:cubicBezTo>
                      <a:pt x="3144" y="1286"/>
                      <a:pt x="2825" y="1142"/>
                      <a:pt x="2434" y="974"/>
                    </a:cubicBezTo>
                    <a:lnTo>
                      <a:pt x="2266" y="895"/>
                    </a:lnTo>
                    <a:cubicBezTo>
                      <a:pt x="1891" y="775"/>
                      <a:pt x="1572" y="655"/>
                      <a:pt x="1309" y="5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73"/>
              <p:cNvSpPr/>
              <p:nvPr/>
            </p:nvSpPr>
            <p:spPr>
              <a:xfrm>
                <a:off x="4360809" y="4359758"/>
                <a:ext cx="209009" cy="186098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3574" extrusionOk="0">
                    <a:moveTo>
                      <a:pt x="2401" y="0"/>
                    </a:moveTo>
                    <a:cubicBezTo>
                      <a:pt x="2291" y="0"/>
                      <a:pt x="2181" y="14"/>
                      <a:pt x="2075" y="43"/>
                    </a:cubicBezTo>
                    <a:cubicBezTo>
                      <a:pt x="1556" y="194"/>
                      <a:pt x="1157" y="593"/>
                      <a:pt x="998" y="1104"/>
                    </a:cubicBezTo>
                    <a:cubicBezTo>
                      <a:pt x="934" y="1351"/>
                      <a:pt x="966" y="1607"/>
                      <a:pt x="1085" y="1830"/>
                    </a:cubicBezTo>
                    <a:lnTo>
                      <a:pt x="511" y="1375"/>
                    </a:lnTo>
                    <a:lnTo>
                      <a:pt x="0" y="1878"/>
                    </a:lnTo>
                    <a:lnTo>
                      <a:pt x="1197" y="3099"/>
                    </a:lnTo>
                    <a:lnTo>
                      <a:pt x="2450" y="1862"/>
                    </a:lnTo>
                    <a:lnTo>
                      <a:pt x="1971" y="1383"/>
                    </a:lnTo>
                    <a:lnTo>
                      <a:pt x="1405" y="1950"/>
                    </a:lnTo>
                    <a:cubicBezTo>
                      <a:pt x="1397" y="1830"/>
                      <a:pt x="1421" y="1710"/>
                      <a:pt x="1484" y="1607"/>
                    </a:cubicBezTo>
                    <a:cubicBezTo>
                      <a:pt x="1540" y="1503"/>
                      <a:pt x="1612" y="1399"/>
                      <a:pt x="1700" y="1319"/>
                    </a:cubicBezTo>
                    <a:cubicBezTo>
                      <a:pt x="1907" y="1120"/>
                      <a:pt x="2107" y="1016"/>
                      <a:pt x="2298" y="1016"/>
                    </a:cubicBezTo>
                    <a:cubicBezTo>
                      <a:pt x="2498" y="1016"/>
                      <a:pt x="2689" y="1104"/>
                      <a:pt x="2817" y="1248"/>
                    </a:cubicBezTo>
                    <a:cubicBezTo>
                      <a:pt x="2953" y="1383"/>
                      <a:pt x="3032" y="1559"/>
                      <a:pt x="3040" y="1750"/>
                    </a:cubicBezTo>
                    <a:cubicBezTo>
                      <a:pt x="3048" y="1942"/>
                      <a:pt x="2953" y="2125"/>
                      <a:pt x="2769" y="2309"/>
                    </a:cubicBezTo>
                    <a:cubicBezTo>
                      <a:pt x="2657" y="2421"/>
                      <a:pt x="2530" y="2508"/>
                      <a:pt x="2386" y="2572"/>
                    </a:cubicBezTo>
                    <a:cubicBezTo>
                      <a:pt x="2264" y="2630"/>
                      <a:pt x="2129" y="2661"/>
                      <a:pt x="1993" y="2661"/>
                    </a:cubicBezTo>
                    <a:cubicBezTo>
                      <a:pt x="1978" y="2661"/>
                      <a:pt x="1963" y="2661"/>
                      <a:pt x="1947" y="2660"/>
                    </a:cubicBezTo>
                    <a:lnTo>
                      <a:pt x="1915" y="2780"/>
                    </a:lnTo>
                    <a:cubicBezTo>
                      <a:pt x="1796" y="3163"/>
                      <a:pt x="1708" y="3426"/>
                      <a:pt x="1668" y="3554"/>
                    </a:cubicBezTo>
                    <a:cubicBezTo>
                      <a:pt x="1752" y="3567"/>
                      <a:pt x="1835" y="3574"/>
                      <a:pt x="1919" y="3574"/>
                    </a:cubicBezTo>
                    <a:cubicBezTo>
                      <a:pt x="2129" y="3574"/>
                      <a:pt x="2338" y="3532"/>
                      <a:pt x="2538" y="3458"/>
                    </a:cubicBezTo>
                    <a:cubicBezTo>
                      <a:pt x="2833" y="3330"/>
                      <a:pt x="3096" y="3155"/>
                      <a:pt x="3328" y="2923"/>
                    </a:cubicBezTo>
                    <a:cubicBezTo>
                      <a:pt x="3767" y="2484"/>
                      <a:pt x="3990" y="2062"/>
                      <a:pt x="4006" y="1655"/>
                    </a:cubicBezTo>
                    <a:cubicBezTo>
                      <a:pt x="4014" y="1240"/>
                      <a:pt x="3846" y="865"/>
                      <a:pt x="3503" y="514"/>
                    </a:cubicBezTo>
                    <a:cubicBezTo>
                      <a:pt x="3312" y="306"/>
                      <a:pt x="3072" y="154"/>
                      <a:pt x="2809" y="67"/>
                    </a:cubicBezTo>
                    <a:cubicBezTo>
                      <a:pt x="2676" y="22"/>
                      <a:pt x="2538" y="0"/>
                      <a:pt x="24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73"/>
              <p:cNvSpPr/>
              <p:nvPr/>
            </p:nvSpPr>
            <p:spPr>
              <a:xfrm>
                <a:off x="4200436" y="4483214"/>
                <a:ext cx="197397" cy="174122"/>
              </a:xfrm>
              <a:custGeom>
                <a:avLst/>
                <a:gdLst/>
                <a:ahLst/>
                <a:cxnLst/>
                <a:rect l="l" t="t" r="r" b="b"/>
                <a:pathLst>
                  <a:path w="3791" h="3344" extrusionOk="0">
                    <a:moveTo>
                      <a:pt x="2104" y="895"/>
                    </a:moveTo>
                    <a:cubicBezTo>
                      <a:pt x="2176" y="895"/>
                      <a:pt x="2241" y="905"/>
                      <a:pt x="2298" y="927"/>
                    </a:cubicBezTo>
                    <a:cubicBezTo>
                      <a:pt x="2466" y="983"/>
                      <a:pt x="2601" y="1127"/>
                      <a:pt x="2689" y="1350"/>
                    </a:cubicBezTo>
                    <a:cubicBezTo>
                      <a:pt x="2785" y="1574"/>
                      <a:pt x="2793" y="1765"/>
                      <a:pt x="2713" y="1925"/>
                    </a:cubicBezTo>
                    <a:cubicBezTo>
                      <a:pt x="2633" y="2092"/>
                      <a:pt x="2450" y="2228"/>
                      <a:pt x="2171" y="2340"/>
                    </a:cubicBezTo>
                    <a:cubicBezTo>
                      <a:pt x="1981" y="2415"/>
                      <a:pt x="1814" y="2454"/>
                      <a:pt x="1674" y="2454"/>
                    </a:cubicBezTo>
                    <a:cubicBezTo>
                      <a:pt x="1607" y="2454"/>
                      <a:pt x="1546" y="2445"/>
                      <a:pt x="1492" y="2427"/>
                    </a:cubicBezTo>
                    <a:cubicBezTo>
                      <a:pt x="1325" y="2372"/>
                      <a:pt x="1197" y="2228"/>
                      <a:pt x="1101" y="2005"/>
                    </a:cubicBezTo>
                    <a:cubicBezTo>
                      <a:pt x="1006" y="1773"/>
                      <a:pt x="998" y="1582"/>
                      <a:pt x="1085" y="1422"/>
                    </a:cubicBezTo>
                    <a:cubicBezTo>
                      <a:pt x="1165" y="1262"/>
                      <a:pt x="1349" y="1119"/>
                      <a:pt x="1628" y="1007"/>
                    </a:cubicBezTo>
                    <a:cubicBezTo>
                      <a:pt x="1806" y="934"/>
                      <a:pt x="1967" y="895"/>
                      <a:pt x="2104" y="895"/>
                    </a:cubicBezTo>
                    <a:close/>
                    <a:moveTo>
                      <a:pt x="2287" y="1"/>
                    </a:moveTo>
                    <a:cubicBezTo>
                      <a:pt x="2003" y="1"/>
                      <a:pt x="1678" y="76"/>
                      <a:pt x="1309" y="225"/>
                    </a:cubicBezTo>
                    <a:cubicBezTo>
                      <a:pt x="718" y="465"/>
                      <a:pt x="335" y="768"/>
                      <a:pt x="168" y="1127"/>
                    </a:cubicBezTo>
                    <a:cubicBezTo>
                      <a:pt x="0" y="1502"/>
                      <a:pt x="16" y="1909"/>
                      <a:pt x="200" y="2364"/>
                    </a:cubicBezTo>
                    <a:cubicBezTo>
                      <a:pt x="383" y="2818"/>
                      <a:pt x="662" y="3122"/>
                      <a:pt x="1045" y="3265"/>
                    </a:cubicBezTo>
                    <a:cubicBezTo>
                      <a:pt x="1183" y="3318"/>
                      <a:pt x="1333" y="3344"/>
                      <a:pt x="1498" y="3344"/>
                    </a:cubicBezTo>
                    <a:cubicBezTo>
                      <a:pt x="1785" y="3344"/>
                      <a:pt x="2115" y="3266"/>
                      <a:pt x="2490" y="3114"/>
                    </a:cubicBezTo>
                    <a:cubicBezTo>
                      <a:pt x="3072" y="2874"/>
                      <a:pt x="3455" y="2579"/>
                      <a:pt x="3623" y="2212"/>
                    </a:cubicBezTo>
                    <a:cubicBezTo>
                      <a:pt x="3790" y="1845"/>
                      <a:pt x="3782" y="1438"/>
                      <a:pt x="3599" y="983"/>
                    </a:cubicBezTo>
                    <a:cubicBezTo>
                      <a:pt x="3407" y="520"/>
                      <a:pt x="3128" y="225"/>
                      <a:pt x="2753" y="82"/>
                    </a:cubicBezTo>
                    <a:cubicBezTo>
                      <a:pt x="2612" y="28"/>
                      <a:pt x="2457" y="1"/>
                      <a:pt x="22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73"/>
              <p:cNvSpPr/>
              <p:nvPr/>
            </p:nvSpPr>
            <p:spPr>
              <a:xfrm>
                <a:off x="3983932" y="4530649"/>
                <a:ext cx="192034" cy="162510"/>
              </a:xfrm>
              <a:custGeom>
                <a:avLst/>
                <a:gdLst/>
                <a:ahLst/>
                <a:cxnLst/>
                <a:rect l="l" t="t" r="r" b="b"/>
                <a:pathLst>
                  <a:path w="3688" h="3121" extrusionOk="0">
                    <a:moveTo>
                      <a:pt x="1860" y="838"/>
                    </a:moveTo>
                    <a:cubicBezTo>
                      <a:pt x="2163" y="846"/>
                      <a:pt x="2379" y="910"/>
                      <a:pt x="2514" y="1030"/>
                    </a:cubicBezTo>
                    <a:cubicBezTo>
                      <a:pt x="2642" y="1149"/>
                      <a:pt x="2714" y="1333"/>
                      <a:pt x="2706" y="1580"/>
                    </a:cubicBezTo>
                    <a:cubicBezTo>
                      <a:pt x="2722" y="1780"/>
                      <a:pt x="2642" y="1971"/>
                      <a:pt x="2498" y="2115"/>
                    </a:cubicBezTo>
                    <a:cubicBezTo>
                      <a:pt x="2363" y="2227"/>
                      <a:pt x="2139" y="2282"/>
                      <a:pt x="1836" y="2282"/>
                    </a:cubicBezTo>
                    <a:cubicBezTo>
                      <a:pt x="1533" y="2275"/>
                      <a:pt x="1310" y="2211"/>
                      <a:pt x="1182" y="2091"/>
                    </a:cubicBezTo>
                    <a:cubicBezTo>
                      <a:pt x="1038" y="1947"/>
                      <a:pt x="966" y="1748"/>
                      <a:pt x="990" y="1548"/>
                    </a:cubicBezTo>
                    <a:cubicBezTo>
                      <a:pt x="990" y="1301"/>
                      <a:pt x="1062" y="1117"/>
                      <a:pt x="1198" y="1006"/>
                    </a:cubicBezTo>
                    <a:cubicBezTo>
                      <a:pt x="1333" y="894"/>
                      <a:pt x="1557" y="838"/>
                      <a:pt x="1860" y="838"/>
                    </a:cubicBezTo>
                    <a:close/>
                    <a:moveTo>
                      <a:pt x="1820" y="0"/>
                    </a:moveTo>
                    <a:cubicBezTo>
                      <a:pt x="1210" y="0"/>
                      <a:pt x="758" y="128"/>
                      <a:pt x="472" y="383"/>
                    </a:cubicBezTo>
                    <a:cubicBezTo>
                      <a:pt x="168" y="663"/>
                      <a:pt x="17" y="1046"/>
                      <a:pt x="9" y="1532"/>
                    </a:cubicBezTo>
                    <a:cubicBezTo>
                      <a:pt x="1" y="2019"/>
                      <a:pt x="145" y="2410"/>
                      <a:pt x="432" y="2689"/>
                    </a:cubicBezTo>
                    <a:cubicBezTo>
                      <a:pt x="727" y="2969"/>
                      <a:pt x="1190" y="3112"/>
                      <a:pt x="1828" y="3120"/>
                    </a:cubicBezTo>
                    <a:cubicBezTo>
                      <a:pt x="1847" y="3121"/>
                      <a:pt x="1865" y="3121"/>
                      <a:pt x="1883" y="3121"/>
                    </a:cubicBezTo>
                    <a:cubicBezTo>
                      <a:pt x="2486" y="3121"/>
                      <a:pt x="2930" y="2993"/>
                      <a:pt x="3225" y="2729"/>
                    </a:cubicBezTo>
                    <a:cubicBezTo>
                      <a:pt x="3520" y="2466"/>
                      <a:pt x="3671" y="2083"/>
                      <a:pt x="3679" y="1588"/>
                    </a:cubicBezTo>
                    <a:cubicBezTo>
                      <a:pt x="3687" y="1094"/>
                      <a:pt x="3552" y="711"/>
                      <a:pt x="3257" y="431"/>
                    </a:cubicBezTo>
                    <a:cubicBezTo>
                      <a:pt x="2969" y="152"/>
                      <a:pt x="2514" y="8"/>
                      <a:pt x="1876" y="0"/>
                    </a:cubicBezTo>
                    <a:cubicBezTo>
                      <a:pt x="1857" y="0"/>
                      <a:pt x="1839" y="0"/>
                      <a:pt x="1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73"/>
              <p:cNvSpPr/>
              <p:nvPr/>
            </p:nvSpPr>
            <p:spPr>
              <a:xfrm>
                <a:off x="3780810" y="4487015"/>
                <a:ext cx="200313" cy="186202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3576" extrusionOk="0">
                    <a:moveTo>
                      <a:pt x="1692" y="856"/>
                    </a:moveTo>
                    <a:cubicBezTo>
                      <a:pt x="1789" y="856"/>
                      <a:pt x="1901" y="882"/>
                      <a:pt x="2027" y="934"/>
                    </a:cubicBezTo>
                    <a:lnTo>
                      <a:pt x="2577" y="1166"/>
                    </a:lnTo>
                    <a:lnTo>
                      <a:pt x="2051" y="2434"/>
                    </a:lnTo>
                    <a:cubicBezTo>
                      <a:pt x="1859" y="2370"/>
                      <a:pt x="1668" y="2307"/>
                      <a:pt x="1484" y="2227"/>
                    </a:cubicBezTo>
                    <a:cubicBezTo>
                      <a:pt x="1261" y="2131"/>
                      <a:pt x="1125" y="2003"/>
                      <a:pt x="1093" y="1852"/>
                    </a:cubicBezTo>
                    <a:cubicBezTo>
                      <a:pt x="1069" y="1676"/>
                      <a:pt x="1093" y="1493"/>
                      <a:pt x="1165" y="1333"/>
                    </a:cubicBezTo>
                    <a:cubicBezTo>
                      <a:pt x="1229" y="1158"/>
                      <a:pt x="1341" y="1014"/>
                      <a:pt x="1484" y="910"/>
                    </a:cubicBezTo>
                    <a:cubicBezTo>
                      <a:pt x="1542" y="874"/>
                      <a:pt x="1612" y="856"/>
                      <a:pt x="1692" y="856"/>
                    </a:cubicBezTo>
                    <a:close/>
                    <a:moveTo>
                      <a:pt x="1444" y="1"/>
                    </a:moveTo>
                    <a:cubicBezTo>
                      <a:pt x="1165" y="9"/>
                      <a:pt x="894" y="88"/>
                      <a:pt x="670" y="256"/>
                    </a:cubicBezTo>
                    <a:cubicBezTo>
                      <a:pt x="447" y="423"/>
                      <a:pt x="271" y="647"/>
                      <a:pt x="168" y="910"/>
                    </a:cubicBezTo>
                    <a:cubicBezTo>
                      <a:pt x="48" y="1166"/>
                      <a:pt x="0" y="1445"/>
                      <a:pt x="16" y="1732"/>
                    </a:cubicBezTo>
                    <a:cubicBezTo>
                      <a:pt x="56" y="2011"/>
                      <a:pt x="192" y="2267"/>
                      <a:pt x="399" y="2450"/>
                    </a:cubicBezTo>
                    <a:cubicBezTo>
                      <a:pt x="622" y="2682"/>
                      <a:pt x="973" y="2897"/>
                      <a:pt x="1452" y="3097"/>
                    </a:cubicBezTo>
                    <a:cubicBezTo>
                      <a:pt x="1963" y="3312"/>
                      <a:pt x="2370" y="3472"/>
                      <a:pt x="2681" y="3575"/>
                    </a:cubicBezTo>
                    <a:cubicBezTo>
                      <a:pt x="2865" y="3081"/>
                      <a:pt x="3048" y="2626"/>
                      <a:pt x="3232" y="2195"/>
                    </a:cubicBezTo>
                    <a:cubicBezTo>
                      <a:pt x="3407" y="1764"/>
                      <a:pt x="3615" y="1301"/>
                      <a:pt x="3846" y="814"/>
                    </a:cubicBezTo>
                    <a:cubicBezTo>
                      <a:pt x="3607" y="711"/>
                      <a:pt x="3375" y="607"/>
                      <a:pt x="3136" y="511"/>
                    </a:cubicBezTo>
                    <a:cubicBezTo>
                      <a:pt x="2904" y="415"/>
                      <a:pt x="2673" y="320"/>
                      <a:pt x="2450" y="224"/>
                    </a:cubicBezTo>
                    <a:cubicBezTo>
                      <a:pt x="2130" y="80"/>
                      <a:pt x="1787" y="1"/>
                      <a:pt x="14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73"/>
              <p:cNvSpPr/>
              <p:nvPr/>
            </p:nvSpPr>
            <p:spPr>
              <a:xfrm>
                <a:off x="3552278" y="4333567"/>
                <a:ext cx="212758" cy="144338"/>
              </a:xfrm>
              <a:custGeom>
                <a:avLst/>
                <a:gdLst/>
                <a:ahLst/>
                <a:cxnLst/>
                <a:rect l="l" t="t" r="r" b="b"/>
                <a:pathLst>
                  <a:path w="4086" h="2772" extrusionOk="0">
                    <a:moveTo>
                      <a:pt x="2160" y="1"/>
                    </a:moveTo>
                    <a:cubicBezTo>
                      <a:pt x="1803" y="1"/>
                      <a:pt x="1451" y="161"/>
                      <a:pt x="1086" y="482"/>
                    </a:cubicBezTo>
                    <a:lnTo>
                      <a:pt x="0" y="1447"/>
                    </a:lnTo>
                    <a:lnTo>
                      <a:pt x="695" y="2237"/>
                    </a:lnTo>
                    <a:cubicBezTo>
                      <a:pt x="910" y="2014"/>
                      <a:pt x="1181" y="1759"/>
                      <a:pt x="1516" y="1463"/>
                    </a:cubicBezTo>
                    <a:lnTo>
                      <a:pt x="1756" y="1256"/>
                    </a:lnTo>
                    <a:cubicBezTo>
                      <a:pt x="1939" y="1096"/>
                      <a:pt x="2107" y="1017"/>
                      <a:pt x="2243" y="1017"/>
                    </a:cubicBezTo>
                    <a:cubicBezTo>
                      <a:pt x="2386" y="1025"/>
                      <a:pt x="2530" y="1112"/>
                      <a:pt x="2673" y="1280"/>
                    </a:cubicBezTo>
                    <a:cubicBezTo>
                      <a:pt x="2833" y="1455"/>
                      <a:pt x="2953" y="1663"/>
                      <a:pt x="3033" y="1878"/>
                    </a:cubicBezTo>
                    <a:cubicBezTo>
                      <a:pt x="3136" y="2166"/>
                      <a:pt x="3192" y="2469"/>
                      <a:pt x="3192" y="2772"/>
                    </a:cubicBezTo>
                    <a:cubicBezTo>
                      <a:pt x="3336" y="2668"/>
                      <a:pt x="3479" y="2573"/>
                      <a:pt x="3631" y="2493"/>
                    </a:cubicBezTo>
                    <a:cubicBezTo>
                      <a:pt x="3767" y="2413"/>
                      <a:pt x="3918" y="2333"/>
                      <a:pt x="4086" y="2261"/>
                    </a:cubicBezTo>
                    <a:cubicBezTo>
                      <a:pt x="4054" y="1982"/>
                      <a:pt x="3982" y="1711"/>
                      <a:pt x="3870" y="1455"/>
                    </a:cubicBezTo>
                    <a:cubicBezTo>
                      <a:pt x="3751" y="1168"/>
                      <a:pt x="3583" y="905"/>
                      <a:pt x="3376" y="673"/>
                    </a:cubicBezTo>
                    <a:cubicBezTo>
                      <a:pt x="2993" y="243"/>
                      <a:pt x="2610" y="19"/>
                      <a:pt x="2235" y="3"/>
                    </a:cubicBezTo>
                    <a:cubicBezTo>
                      <a:pt x="2210" y="2"/>
                      <a:pt x="2185" y="1"/>
                      <a:pt x="21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73"/>
              <p:cNvSpPr/>
              <p:nvPr/>
            </p:nvSpPr>
            <p:spPr>
              <a:xfrm>
                <a:off x="3469592" y="4143306"/>
                <a:ext cx="178288" cy="192086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689" extrusionOk="0">
                    <a:moveTo>
                      <a:pt x="1732" y="973"/>
                    </a:moveTo>
                    <a:cubicBezTo>
                      <a:pt x="1832" y="973"/>
                      <a:pt x="1922" y="995"/>
                      <a:pt x="2003" y="1040"/>
                    </a:cubicBezTo>
                    <a:cubicBezTo>
                      <a:pt x="2155" y="1128"/>
                      <a:pt x="2291" y="1319"/>
                      <a:pt x="2386" y="1598"/>
                    </a:cubicBezTo>
                    <a:cubicBezTo>
                      <a:pt x="2490" y="1886"/>
                      <a:pt x="2506" y="2109"/>
                      <a:pt x="2442" y="2277"/>
                    </a:cubicBezTo>
                    <a:cubicBezTo>
                      <a:pt x="2370" y="2444"/>
                      <a:pt x="2219" y="2572"/>
                      <a:pt x="1995" y="2652"/>
                    </a:cubicBezTo>
                    <a:cubicBezTo>
                      <a:pt x="1886" y="2691"/>
                      <a:pt x="1783" y="2711"/>
                      <a:pt x="1688" y="2711"/>
                    </a:cubicBezTo>
                    <a:cubicBezTo>
                      <a:pt x="1589" y="2711"/>
                      <a:pt x="1498" y="2689"/>
                      <a:pt x="1421" y="2644"/>
                    </a:cubicBezTo>
                    <a:cubicBezTo>
                      <a:pt x="1261" y="2556"/>
                      <a:pt x="1134" y="2372"/>
                      <a:pt x="1030" y="2085"/>
                    </a:cubicBezTo>
                    <a:cubicBezTo>
                      <a:pt x="934" y="1798"/>
                      <a:pt x="910" y="1575"/>
                      <a:pt x="982" y="1407"/>
                    </a:cubicBezTo>
                    <a:cubicBezTo>
                      <a:pt x="1046" y="1239"/>
                      <a:pt x="1189" y="1112"/>
                      <a:pt x="1421" y="1032"/>
                    </a:cubicBezTo>
                    <a:cubicBezTo>
                      <a:pt x="1534" y="993"/>
                      <a:pt x="1637" y="973"/>
                      <a:pt x="1732" y="973"/>
                    </a:cubicBezTo>
                    <a:close/>
                    <a:moveTo>
                      <a:pt x="1718" y="0"/>
                    </a:moveTo>
                    <a:cubicBezTo>
                      <a:pt x="1522" y="0"/>
                      <a:pt x="1314" y="38"/>
                      <a:pt x="1094" y="114"/>
                    </a:cubicBezTo>
                    <a:cubicBezTo>
                      <a:pt x="631" y="274"/>
                      <a:pt x="320" y="537"/>
                      <a:pt x="160" y="912"/>
                    </a:cubicBezTo>
                    <a:cubicBezTo>
                      <a:pt x="0" y="1279"/>
                      <a:pt x="24" y="1766"/>
                      <a:pt x="240" y="2364"/>
                    </a:cubicBezTo>
                    <a:cubicBezTo>
                      <a:pt x="455" y="2963"/>
                      <a:pt x="735" y="3354"/>
                      <a:pt x="1094" y="3537"/>
                    </a:cubicBezTo>
                    <a:cubicBezTo>
                      <a:pt x="1279" y="3639"/>
                      <a:pt x="1482" y="3688"/>
                      <a:pt x="1701" y="3688"/>
                    </a:cubicBezTo>
                    <a:cubicBezTo>
                      <a:pt x="1896" y="3688"/>
                      <a:pt x="2104" y="3649"/>
                      <a:pt x="2322" y="3569"/>
                    </a:cubicBezTo>
                    <a:cubicBezTo>
                      <a:pt x="2785" y="3402"/>
                      <a:pt x="3104" y="3138"/>
                      <a:pt x="3264" y="2763"/>
                    </a:cubicBezTo>
                    <a:cubicBezTo>
                      <a:pt x="3424" y="2404"/>
                      <a:pt x="3392" y="1926"/>
                      <a:pt x="3184" y="1319"/>
                    </a:cubicBezTo>
                    <a:cubicBezTo>
                      <a:pt x="2969" y="721"/>
                      <a:pt x="2682" y="330"/>
                      <a:pt x="2330" y="138"/>
                    </a:cubicBezTo>
                    <a:cubicBezTo>
                      <a:pt x="2138" y="46"/>
                      <a:pt x="1935" y="0"/>
                      <a:pt x="17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73"/>
              <p:cNvSpPr/>
              <p:nvPr/>
            </p:nvSpPr>
            <p:spPr>
              <a:xfrm>
                <a:off x="3446317" y="3940653"/>
                <a:ext cx="161261" cy="176621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3392" extrusionOk="0">
                    <a:moveTo>
                      <a:pt x="1006" y="1093"/>
                    </a:moveTo>
                    <a:cubicBezTo>
                      <a:pt x="1011" y="1093"/>
                      <a:pt x="1017" y="1093"/>
                      <a:pt x="1022" y="1094"/>
                    </a:cubicBezTo>
                    <a:cubicBezTo>
                      <a:pt x="1027" y="1093"/>
                      <a:pt x="1032" y="1093"/>
                      <a:pt x="1038" y="1093"/>
                    </a:cubicBezTo>
                    <a:cubicBezTo>
                      <a:pt x="1103" y="1093"/>
                      <a:pt x="1159" y="1138"/>
                      <a:pt x="1182" y="1198"/>
                    </a:cubicBezTo>
                    <a:cubicBezTo>
                      <a:pt x="1213" y="1317"/>
                      <a:pt x="1229" y="1437"/>
                      <a:pt x="1213" y="1557"/>
                    </a:cubicBezTo>
                    <a:lnTo>
                      <a:pt x="1182" y="2347"/>
                    </a:lnTo>
                    <a:lnTo>
                      <a:pt x="799" y="2331"/>
                    </a:lnTo>
                    <a:lnTo>
                      <a:pt x="830" y="1541"/>
                    </a:lnTo>
                    <a:cubicBezTo>
                      <a:pt x="830" y="1421"/>
                      <a:pt x="846" y="1301"/>
                      <a:pt x="886" y="1190"/>
                    </a:cubicBezTo>
                    <a:cubicBezTo>
                      <a:pt x="901" y="1131"/>
                      <a:pt x="949" y="1093"/>
                      <a:pt x="1006" y="1093"/>
                    </a:cubicBezTo>
                    <a:close/>
                    <a:moveTo>
                      <a:pt x="2131" y="1054"/>
                    </a:moveTo>
                    <a:cubicBezTo>
                      <a:pt x="2179" y="1054"/>
                      <a:pt x="2219" y="1078"/>
                      <a:pt x="2259" y="1110"/>
                    </a:cubicBezTo>
                    <a:cubicBezTo>
                      <a:pt x="2291" y="1158"/>
                      <a:pt x="2315" y="1214"/>
                      <a:pt x="2315" y="1277"/>
                    </a:cubicBezTo>
                    <a:cubicBezTo>
                      <a:pt x="2323" y="1381"/>
                      <a:pt x="2323" y="1493"/>
                      <a:pt x="2315" y="1605"/>
                    </a:cubicBezTo>
                    <a:lnTo>
                      <a:pt x="2283" y="2394"/>
                    </a:lnTo>
                    <a:lnTo>
                      <a:pt x="1868" y="2379"/>
                    </a:lnTo>
                    <a:lnTo>
                      <a:pt x="1900" y="1589"/>
                    </a:lnTo>
                    <a:cubicBezTo>
                      <a:pt x="1900" y="1445"/>
                      <a:pt x="1924" y="1301"/>
                      <a:pt x="1972" y="1166"/>
                    </a:cubicBezTo>
                    <a:cubicBezTo>
                      <a:pt x="1987" y="1094"/>
                      <a:pt x="2051" y="1054"/>
                      <a:pt x="2131" y="1054"/>
                    </a:cubicBezTo>
                    <a:close/>
                    <a:moveTo>
                      <a:pt x="2214" y="0"/>
                    </a:moveTo>
                    <a:cubicBezTo>
                      <a:pt x="1841" y="0"/>
                      <a:pt x="1636" y="304"/>
                      <a:pt x="1604" y="918"/>
                    </a:cubicBezTo>
                    <a:cubicBezTo>
                      <a:pt x="1533" y="631"/>
                      <a:pt x="1437" y="432"/>
                      <a:pt x="1309" y="304"/>
                    </a:cubicBezTo>
                    <a:cubicBezTo>
                      <a:pt x="1179" y="178"/>
                      <a:pt x="1005" y="112"/>
                      <a:pt x="830" y="112"/>
                    </a:cubicBezTo>
                    <a:cubicBezTo>
                      <a:pt x="704" y="112"/>
                      <a:pt x="577" y="146"/>
                      <a:pt x="463" y="216"/>
                    </a:cubicBezTo>
                    <a:cubicBezTo>
                      <a:pt x="328" y="320"/>
                      <a:pt x="240" y="463"/>
                      <a:pt x="200" y="623"/>
                    </a:cubicBezTo>
                    <a:cubicBezTo>
                      <a:pt x="120" y="878"/>
                      <a:pt x="80" y="1150"/>
                      <a:pt x="80" y="1421"/>
                    </a:cubicBezTo>
                    <a:lnTo>
                      <a:pt x="40" y="2299"/>
                    </a:lnTo>
                    <a:lnTo>
                      <a:pt x="1" y="3264"/>
                    </a:lnTo>
                    <a:cubicBezTo>
                      <a:pt x="535" y="3264"/>
                      <a:pt x="1030" y="3272"/>
                      <a:pt x="1493" y="3296"/>
                    </a:cubicBezTo>
                    <a:cubicBezTo>
                      <a:pt x="1964" y="3320"/>
                      <a:pt x="2458" y="3352"/>
                      <a:pt x="2993" y="3392"/>
                    </a:cubicBezTo>
                    <a:lnTo>
                      <a:pt x="3073" y="1541"/>
                    </a:lnTo>
                    <a:cubicBezTo>
                      <a:pt x="3097" y="1229"/>
                      <a:pt x="3073" y="918"/>
                      <a:pt x="3001" y="623"/>
                    </a:cubicBezTo>
                    <a:cubicBezTo>
                      <a:pt x="2961" y="440"/>
                      <a:pt x="2865" y="272"/>
                      <a:pt x="2714" y="152"/>
                    </a:cubicBezTo>
                    <a:cubicBezTo>
                      <a:pt x="2578" y="57"/>
                      <a:pt x="2410" y="9"/>
                      <a:pt x="2243" y="1"/>
                    </a:cubicBezTo>
                    <a:cubicBezTo>
                      <a:pt x="2233" y="0"/>
                      <a:pt x="2223" y="0"/>
                      <a:pt x="22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73"/>
              <p:cNvSpPr/>
              <p:nvPr/>
            </p:nvSpPr>
            <p:spPr>
              <a:xfrm>
                <a:off x="3457564" y="3839274"/>
                <a:ext cx="179121" cy="98516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1892" extrusionOk="0">
                    <a:moveTo>
                      <a:pt x="295" y="1"/>
                    </a:moveTo>
                    <a:lnTo>
                      <a:pt x="0" y="982"/>
                    </a:lnTo>
                    <a:cubicBezTo>
                      <a:pt x="271" y="1062"/>
                      <a:pt x="614" y="1158"/>
                      <a:pt x="1021" y="1261"/>
                    </a:cubicBezTo>
                    <a:lnTo>
                      <a:pt x="1197" y="1309"/>
                    </a:lnTo>
                    <a:cubicBezTo>
                      <a:pt x="1588" y="1373"/>
                      <a:pt x="1915" y="1437"/>
                      <a:pt x="2194" y="1501"/>
                    </a:cubicBezTo>
                    <a:lnTo>
                      <a:pt x="2418" y="767"/>
                    </a:lnTo>
                    <a:cubicBezTo>
                      <a:pt x="2139" y="671"/>
                      <a:pt x="1827" y="543"/>
                      <a:pt x="1476" y="376"/>
                    </a:cubicBezTo>
                    <a:cubicBezTo>
                      <a:pt x="1436" y="368"/>
                      <a:pt x="1380" y="352"/>
                      <a:pt x="1301" y="320"/>
                    </a:cubicBezTo>
                    <a:cubicBezTo>
                      <a:pt x="806" y="160"/>
                      <a:pt x="471" y="49"/>
                      <a:pt x="295" y="1"/>
                    </a:cubicBezTo>
                    <a:close/>
                    <a:moveTo>
                      <a:pt x="2745" y="767"/>
                    </a:moveTo>
                    <a:lnTo>
                      <a:pt x="2474" y="1684"/>
                    </a:lnTo>
                    <a:lnTo>
                      <a:pt x="3168" y="1892"/>
                    </a:lnTo>
                    <a:lnTo>
                      <a:pt x="3439" y="974"/>
                    </a:lnTo>
                    <a:lnTo>
                      <a:pt x="2745" y="7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73"/>
              <p:cNvSpPr/>
              <p:nvPr/>
            </p:nvSpPr>
            <p:spPr>
              <a:xfrm>
                <a:off x="3482870" y="3762420"/>
                <a:ext cx="178288" cy="117210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2251" extrusionOk="0">
                    <a:moveTo>
                      <a:pt x="424" y="1"/>
                    </a:moveTo>
                    <a:lnTo>
                      <a:pt x="1" y="942"/>
                    </a:lnTo>
                    <a:cubicBezTo>
                      <a:pt x="264" y="1054"/>
                      <a:pt x="583" y="1189"/>
                      <a:pt x="982" y="1349"/>
                    </a:cubicBezTo>
                    <a:lnTo>
                      <a:pt x="1150" y="1421"/>
                    </a:lnTo>
                    <a:cubicBezTo>
                      <a:pt x="1525" y="1525"/>
                      <a:pt x="1852" y="1636"/>
                      <a:pt x="2115" y="1740"/>
                    </a:cubicBezTo>
                    <a:lnTo>
                      <a:pt x="2427" y="1038"/>
                    </a:lnTo>
                    <a:cubicBezTo>
                      <a:pt x="2171" y="910"/>
                      <a:pt x="1876" y="743"/>
                      <a:pt x="1541" y="535"/>
                    </a:cubicBezTo>
                    <a:cubicBezTo>
                      <a:pt x="1509" y="519"/>
                      <a:pt x="1453" y="495"/>
                      <a:pt x="1381" y="455"/>
                    </a:cubicBezTo>
                    <a:cubicBezTo>
                      <a:pt x="910" y="224"/>
                      <a:pt x="591" y="80"/>
                      <a:pt x="424" y="1"/>
                    </a:cubicBezTo>
                    <a:close/>
                    <a:moveTo>
                      <a:pt x="2746" y="1078"/>
                    </a:moveTo>
                    <a:lnTo>
                      <a:pt x="2363" y="1955"/>
                    </a:lnTo>
                    <a:lnTo>
                      <a:pt x="3033" y="2251"/>
                    </a:lnTo>
                    <a:lnTo>
                      <a:pt x="3424" y="1381"/>
                    </a:lnTo>
                    <a:lnTo>
                      <a:pt x="2746" y="10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73"/>
              <p:cNvSpPr/>
              <p:nvPr/>
            </p:nvSpPr>
            <p:spPr>
              <a:xfrm>
                <a:off x="3750454" y="3654116"/>
                <a:ext cx="647386" cy="870350"/>
              </a:xfrm>
              <a:custGeom>
                <a:avLst/>
                <a:gdLst/>
                <a:ahLst/>
                <a:cxnLst/>
                <a:rect l="l" t="t" r="r" b="b"/>
                <a:pathLst>
                  <a:path w="12433" h="16715" extrusionOk="0">
                    <a:moveTo>
                      <a:pt x="4014" y="1"/>
                    </a:moveTo>
                    <a:cubicBezTo>
                      <a:pt x="3691" y="1"/>
                      <a:pt x="3420" y="119"/>
                      <a:pt x="3240" y="221"/>
                    </a:cubicBezTo>
                    <a:cubicBezTo>
                      <a:pt x="3009" y="357"/>
                      <a:pt x="2937" y="668"/>
                      <a:pt x="3104" y="884"/>
                    </a:cubicBezTo>
                    <a:cubicBezTo>
                      <a:pt x="3799" y="1849"/>
                      <a:pt x="4317" y="2934"/>
                      <a:pt x="3950" y="4482"/>
                    </a:cubicBezTo>
                    <a:cubicBezTo>
                      <a:pt x="3551" y="6174"/>
                      <a:pt x="1987" y="7610"/>
                      <a:pt x="1820" y="9741"/>
                    </a:cubicBezTo>
                    <a:cubicBezTo>
                      <a:pt x="862" y="10698"/>
                      <a:pt x="1" y="11520"/>
                      <a:pt x="1" y="11520"/>
                    </a:cubicBezTo>
                    <a:lnTo>
                      <a:pt x="4102" y="16715"/>
                    </a:lnTo>
                    <a:lnTo>
                      <a:pt x="6392" y="14393"/>
                    </a:lnTo>
                    <a:cubicBezTo>
                      <a:pt x="6459" y="14396"/>
                      <a:pt x="6526" y="14397"/>
                      <a:pt x="6593" y="14397"/>
                    </a:cubicBezTo>
                    <a:cubicBezTo>
                      <a:pt x="9776" y="14397"/>
                      <a:pt x="12432" y="10938"/>
                      <a:pt x="12432" y="10938"/>
                    </a:cubicBezTo>
                    <a:lnTo>
                      <a:pt x="6631" y="5025"/>
                    </a:lnTo>
                    <a:cubicBezTo>
                      <a:pt x="6631" y="3421"/>
                      <a:pt x="6448" y="1713"/>
                      <a:pt x="5051" y="445"/>
                    </a:cubicBezTo>
                    <a:cubicBezTo>
                      <a:pt x="4681" y="109"/>
                      <a:pt x="4324" y="1"/>
                      <a:pt x="40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73"/>
              <p:cNvSpPr/>
              <p:nvPr/>
            </p:nvSpPr>
            <p:spPr>
              <a:xfrm>
                <a:off x="3966489" y="4099360"/>
                <a:ext cx="127207" cy="214893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4127" fill="none" extrusionOk="0">
                    <a:moveTo>
                      <a:pt x="1" y="4126"/>
                    </a:moveTo>
                    <a:cubicBezTo>
                      <a:pt x="1" y="4126"/>
                      <a:pt x="2442" y="3312"/>
                      <a:pt x="2075" y="1"/>
                    </a:cubicBezTo>
                  </a:path>
                </a:pathLst>
              </a:custGeom>
              <a:noFill/>
              <a:ln w="3000" cap="rnd" cmpd="sng">
                <a:solidFill>
                  <a:srgbClr val="C7455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73"/>
              <p:cNvSpPr/>
              <p:nvPr/>
            </p:nvSpPr>
            <p:spPr>
              <a:xfrm>
                <a:off x="3953628" y="3946849"/>
                <a:ext cx="440460" cy="433483"/>
              </a:xfrm>
              <a:custGeom>
                <a:avLst/>
                <a:gdLst/>
                <a:ahLst/>
                <a:cxnLst/>
                <a:rect l="l" t="t" r="r" b="b"/>
                <a:pathLst>
                  <a:path w="8459" h="8325" extrusionOk="0">
                    <a:moveTo>
                      <a:pt x="3192" y="0"/>
                    </a:moveTo>
                    <a:cubicBezTo>
                      <a:pt x="3131" y="0"/>
                      <a:pt x="3069" y="19"/>
                      <a:pt x="3017" y="57"/>
                    </a:cubicBezTo>
                    <a:cubicBezTo>
                      <a:pt x="2211" y="632"/>
                      <a:pt x="1357" y="1294"/>
                      <a:pt x="814" y="1709"/>
                    </a:cubicBezTo>
                    <a:cubicBezTo>
                      <a:pt x="0" y="2339"/>
                      <a:pt x="375" y="3209"/>
                      <a:pt x="1197" y="3393"/>
                    </a:cubicBezTo>
                    <a:cubicBezTo>
                      <a:pt x="1365" y="3440"/>
                      <a:pt x="1461" y="3624"/>
                      <a:pt x="1397" y="3792"/>
                    </a:cubicBezTo>
                    <a:cubicBezTo>
                      <a:pt x="1144" y="4543"/>
                      <a:pt x="1463" y="5451"/>
                      <a:pt x="2378" y="5451"/>
                    </a:cubicBezTo>
                    <a:cubicBezTo>
                      <a:pt x="2386" y="5451"/>
                      <a:pt x="2394" y="5451"/>
                      <a:pt x="2402" y="5451"/>
                    </a:cubicBezTo>
                    <a:cubicBezTo>
                      <a:pt x="2406" y="5451"/>
                      <a:pt x="2411" y="5451"/>
                      <a:pt x="2415" y="5451"/>
                    </a:cubicBezTo>
                    <a:cubicBezTo>
                      <a:pt x="2615" y="5451"/>
                      <a:pt x="2752" y="5639"/>
                      <a:pt x="2705" y="5834"/>
                    </a:cubicBezTo>
                    <a:cubicBezTo>
                      <a:pt x="2512" y="6486"/>
                      <a:pt x="2830" y="7017"/>
                      <a:pt x="3691" y="7017"/>
                    </a:cubicBezTo>
                    <a:cubicBezTo>
                      <a:pt x="3716" y="7017"/>
                      <a:pt x="3741" y="7016"/>
                      <a:pt x="3767" y="7015"/>
                    </a:cubicBezTo>
                    <a:cubicBezTo>
                      <a:pt x="3771" y="7015"/>
                      <a:pt x="3775" y="7015"/>
                      <a:pt x="3779" y="7015"/>
                    </a:cubicBezTo>
                    <a:cubicBezTo>
                      <a:pt x="3957" y="7015"/>
                      <a:pt x="4101" y="7179"/>
                      <a:pt x="4078" y="7358"/>
                    </a:cubicBezTo>
                    <a:cubicBezTo>
                      <a:pt x="3974" y="7909"/>
                      <a:pt x="4214" y="8204"/>
                      <a:pt x="4628" y="8316"/>
                    </a:cubicBezTo>
                    <a:cubicBezTo>
                      <a:pt x="4651" y="8322"/>
                      <a:pt x="4674" y="8324"/>
                      <a:pt x="4696" y="8324"/>
                    </a:cubicBezTo>
                    <a:cubicBezTo>
                      <a:pt x="4738" y="8324"/>
                      <a:pt x="4779" y="8315"/>
                      <a:pt x="4820" y="8300"/>
                    </a:cubicBezTo>
                    <a:cubicBezTo>
                      <a:pt x="6544" y="7534"/>
                      <a:pt x="7892" y="6074"/>
                      <a:pt x="8355" y="5531"/>
                    </a:cubicBezTo>
                    <a:cubicBezTo>
                      <a:pt x="8459" y="5419"/>
                      <a:pt x="8451" y="5236"/>
                      <a:pt x="8347" y="5124"/>
                    </a:cubicBezTo>
                    <a:lnTo>
                      <a:pt x="3408" y="89"/>
                    </a:lnTo>
                    <a:cubicBezTo>
                      <a:pt x="3349" y="31"/>
                      <a:pt x="3271" y="0"/>
                      <a:pt x="3192" y="0"/>
                    </a:cubicBezTo>
                    <a:close/>
                  </a:path>
                </a:pathLst>
              </a:custGeom>
              <a:solidFill>
                <a:srgbClr val="C74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73"/>
              <p:cNvSpPr/>
              <p:nvPr/>
            </p:nvSpPr>
            <p:spPr>
              <a:xfrm>
                <a:off x="3964875" y="3832401"/>
                <a:ext cx="523512" cy="482116"/>
              </a:xfrm>
              <a:custGeom>
                <a:avLst/>
                <a:gdLst/>
                <a:ahLst/>
                <a:cxnLst/>
                <a:rect l="l" t="t" r="r" b="b"/>
                <a:pathLst>
                  <a:path w="10054" h="9259" extrusionOk="0">
                    <a:moveTo>
                      <a:pt x="4558" y="1"/>
                    </a:moveTo>
                    <a:cubicBezTo>
                      <a:pt x="4273" y="1"/>
                      <a:pt x="3968" y="109"/>
                      <a:pt x="3694" y="348"/>
                    </a:cubicBezTo>
                    <a:cubicBezTo>
                      <a:pt x="2809" y="1114"/>
                      <a:pt x="1444" y="2590"/>
                      <a:pt x="718" y="3356"/>
                    </a:cubicBezTo>
                    <a:cubicBezTo>
                      <a:pt x="0" y="4132"/>
                      <a:pt x="561" y="4952"/>
                      <a:pt x="1436" y="4952"/>
                    </a:cubicBezTo>
                    <a:cubicBezTo>
                      <a:pt x="1534" y="4952"/>
                      <a:pt x="1635" y="4942"/>
                      <a:pt x="1739" y="4920"/>
                    </a:cubicBezTo>
                    <a:lnTo>
                      <a:pt x="1739" y="4920"/>
                    </a:lnTo>
                    <a:cubicBezTo>
                      <a:pt x="1383" y="5724"/>
                      <a:pt x="1753" y="6812"/>
                      <a:pt x="2674" y="6812"/>
                    </a:cubicBezTo>
                    <a:cubicBezTo>
                      <a:pt x="2887" y="6812"/>
                      <a:pt x="3129" y="6753"/>
                      <a:pt x="3399" y="6620"/>
                    </a:cubicBezTo>
                    <a:lnTo>
                      <a:pt x="3399" y="6620"/>
                    </a:lnTo>
                    <a:cubicBezTo>
                      <a:pt x="3045" y="7442"/>
                      <a:pt x="3317" y="8149"/>
                      <a:pt x="4144" y="8149"/>
                    </a:cubicBezTo>
                    <a:cubicBezTo>
                      <a:pt x="4361" y="8149"/>
                      <a:pt x="4616" y="8100"/>
                      <a:pt x="4907" y="7992"/>
                    </a:cubicBezTo>
                    <a:lnTo>
                      <a:pt x="4907" y="7992"/>
                    </a:lnTo>
                    <a:cubicBezTo>
                      <a:pt x="4717" y="8911"/>
                      <a:pt x="5091" y="9258"/>
                      <a:pt x="5695" y="9258"/>
                    </a:cubicBezTo>
                    <a:cubicBezTo>
                      <a:pt x="6308" y="9258"/>
                      <a:pt x="7156" y="8901"/>
                      <a:pt x="7891" y="8423"/>
                    </a:cubicBezTo>
                    <a:cubicBezTo>
                      <a:pt x="9344" y="7474"/>
                      <a:pt x="10054" y="6141"/>
                      <a:pt x="8737" y="5120"/>
                    </a:cubicBezTo>
                    <a:cubicBezTo>
                      <a:pt x="8972" y="4173"/>
                      <a:pt x="8741" y="3084"/>
                      <a:pt x="7652" y="3084"/>
                    </a:cubicBezTo>
                    <a:cubicBezTo>
                      <a:pt x="7557" y="3084"/>
                      <a:pt x="7457" y="3092"/>
                      <a:pt x="7349" y="3109"/>
                    </a:cubicBezTo>
                    <a:cubicBezTo>
                      <a:pt x="7667" y="1922"/>
                      <a:pt x="7070" y="1291"/>
                      <a:pt x="6158" y="1291"/>
                    </a:cubicBezTo>
                    <a:cubicBezTo>
                      <a:pt x="5973" y="1291"/>
                      <a:pt x="5775" y="1317"/>
                      <a:pt x="5569" y="1369"/>
                    </a:cubicBezTo>
                    <a:cubicBezTo>
                      <a:pt x="5729" y="542"/>
                      <a:pt x="5196" y="1"/>
                      <a:pt x="45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73"/>
              <p:cNvSpPr/>
              <p:nvPr/>
            </p:nvSpPr>
            <p:spPr>
              <a:xfrm>
                <a:off x="3714734" y="4176214"/>
                <a:ext cx="341163" cy="366104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7031" extrusionOk="0">
                    <a:moveTo>
                      <a:pt x="1413" y="1"/>
                    </a:moveTo>
                    <a:lnTo>
                      <a:pt x="0" y="1262"/>
                    </a:lnTo>
                    <a:lnTo>
                      <a:pt x="5139" y="7031"/>
                    </a:lnTo>
                    <a:lnTo>
                      <a:pt x="6551" y="5770"/>
                    </a:lnTo>
                    <a:lnTo>
                      <a:pt x="14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73"/>
              <p:cNvSpPr/>
              <p:nvPr/>
            </p:nvSpPr>
            <p:spPr>
              <a:xfrm>
                <a:off x="3476257" y="4234844"/>
                <a:ext cx="524397" cy="546787"/>
              </a:xfrm>
              <a:custGeom>
                <a:avLst/>
                <a:gdLst/>
                <a:ahLst/>
                <a:cxnLst/>
                <a:rect l="l" t="t" r="r" b="b"/>
                <a:pathLst>
                  <a:path w="10071" h="10501" extrusionOk="0">
                    <a:moveTo>
                      <a:pt x="4453" y="0"/>
                    </a:moveTo>
                    <a:lnTo>
                      <a:pt x="0" y="3966"/>
                    </a:lnTo>
                    <a:lnTo>
                      <a:pt x="4844" y="10501"/>
                    </a:lnTo>
                    <a:lnTo>
                      <a:pt x="10070" y="5841"/>
                    </a:lnTo>
                    <a:lnTo>
                      <a:pt x="44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73"/>
              <p:cNvSpPr/>
              <p:nvPr/>
            </p:nvSpPr>
            <p:spPr>
              <a:xfrm>
                <a:off x="3683128" y="4363611"/>
                <a:ext cx="159595" cy="146317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2810" extrusionOk="0">
                    <a:moveTo>
                      <a:pt x="2865" y="1"/>
                    </a:moveTo>
                    <a:lnTo>
                      <a:pt x="1" y="2642"/>
                    </a:lnTo>
                    <a:lnTo>
                      <a:pt x="144" y="2809"/>
                    </a:lnTo>
                    <a:lnTo>
                      <a:pt x="3065" y="208"/>
                    </a:lnTo>
                    <a:lnTo>
                      <a:pt x="28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73"/>
              <p:cNvSpPr/>
              <p:nvPr/>
            </p:nvSpPr>
            <p:spPr>
              <a:xfrm>
                <a:off x="3803877" y="4430051"/>
                <a:ext cx="35147" cy="3254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25" extrusionOk="0">
                    <a:moveTo>
                      <a:pt x="325" y="0"/>
                    </a:moveTo>
                    <a:cubicBezTo>
                      <a:pt x="172" y="0"/>
                      <a:pt x="22" y="115"/>
                      <a:pt x="12" y="297"/>
                    </a:cubicBezTo>
                    <a:cubicBezTo>
                      <a:pt x="1" y="492"/>
                      <a:pt x="157" y="624"/>
                      <a:pt x="322" y="624"/>
                    </a:cubicBezTo>
                    <a:cubicBezTo>
                      <a:pt x="394" y="624"/>
                      <a:pt x="468" y="599"/>
                      <a:pt x="530" y="544"/>
                    </a:cubicBezTo>
                    <a:cubicBezTo>
                      <a:pt x="658" y="432"/>
                      <a:pt x="674" y="233"/>
                      <a:pt x="554" y="105"/>
                    </a:cubicBezTo>
                    <a:cubicBezTo>
                      <a:pt x="491" y="33"/>
                      <a:pt x="407" y="0"/>
                      <a:pt x="3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73"/>
              <p:cNvSpPr/>
              <p:nvPr/>
            </p:nvSpPr>
            <p:spPr>
              <a:xfrm>
                <a:off x="3741966" y="4485713"/>
                <a:ext cx="34731" cy="3244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623" extrusionOk="0">
                    <a:moveTo>
                      <a:pt x="324" y="0"/>
                    </a:moveTo>
                    <a:cubicBezTo>
                      <a:pt x="171" y="0"/>
                      <a:pt x="22" y="112"/>
                      <a:pt x="12" y="289"/>
                    </a:cubicBezTo>
                    <a:cubicBezTo>
                      <a:pt x="1" y="485"/>
                      <a:pt x="159" y="623"/>
                      <a:pt x="327" y="623"/>
                    </a:cubicBezTo>
                    <a:cubicBezTo>
                      <a:pt x="397" y="623"/>
                      <a:pt x="469" y="599"/>
                      <a:pt x="531" y="544"/>
                    </a:cubicBezTo>
                    <a:cubicBezTo>
                      <a:pt x="658" y="425"/>
                      <a:pt x="666" y="233"/>
                      <a:pt x="554" y="105"/>
                    </a:cubicBezTo>
                    <a:cubicBezTo>
                      <a:pt x="490" y="33"/>
                      <a:pt x="407" y="0"/>
                      <a:pt x="3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73"/>
              <p:cNvSpPr/>
              <p:nvPr/>
            </p:nvSpPr>
            <p:spPr>
              <a:xfrm>
                <a:off x="4070784" y="3928208"/>
                <a:ext cx="161677" cy="150430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2889" fill="none" extrusionOk="0">
                    <a:moveTo>
                      <a:pt x="1" y="2889"/>
                    </a:moveTo>
                    <a:lnTo>
                      <a:pt x="3105" y="0"/>
                    </a:lnTo>
                  </a:path>
                </a:pathLst>
              </a:custGeom>
              <a:noFill/>
              <a:ln w="3000" cap="rnd" cmpd="sng">
                <a:solidFill>
                  <a:srgbClr val="C7455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73"/>
              <p:cNvSpPr/>
              <p:nvPr/>
            </p:nvSpPr>
            <p:spPr>
              <a:xfrm>
                <a:off x="4159301" y="4017090"/>
                <a:ext cx="161677" cy="135538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2603" fill="none" extrusionOk="0">
                    <a:moveTo>
                      <a:pt x="0" y="2602"/>
                    </a:moveTo>
                    <a:lnTo>
                      <a:pt x="3104" y="1"/>
                    </a:lnTo>
                  </a:path>
                </a:pathLst>
              </a:custGeom>
              <a:noFill/>
              <a:ln w="3000" cap="rnd" cmpd="sng">
                <a:solidFill>
                  <a:srgbClr val="C7455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73"/>
              <p:cNvSpPr/>
              <p:nvPr/>
            </p:nvSpPr>
            <p:spPr>
              <a:xfrm>
                <a:off x="4239904" y="4111023"/>
                <a:ext cx="151263" cy="113044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171" fill="none" extrusionOk="0">
                    <a:moveTo>
                      <a:pt x="0" y="2171"/>
                    </a:moveTo>
                    <a:lnTo>
                      <a:pt x="2905" y="0"/>
                    </a:lnTo>
                  </a:path>
                </a:pathLst>
              </a:custGeom>
              <a:noFill/>
              <a:ln w="3000" cap="rnd" cmpd="sng">
                <a:solidFill>
                  <a:srgbClr val="C7455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73"/>
              <p:cNvSpPr/>
              <p:nvPr/>
            </p:nvSpPr>
            <p:spPr>
              <a:xfrm>
                <a:off x="4004291" y="3910765"/>
                <a:ext cx="89404" cy="94351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1812" fill="none" extrusionOk="0">
                    <a:moveTo>
                      <a:pt x="1" y="1811"/>
                    </a:moveTo>
                    <a:lnTo>
                      <a:pt x="1716" y="0"/>
                    </a:lnTo>
                  </a:path>
                </a:pathLst>
              </a:custGeom>
              <a:noFill/>
              <a:ln w="3000" cap="rnd" cmpd="sng">
                <a:solidFill>
                  <a:srgbClr val="C7455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73"/>
              <p:cNvSpPr/>
              <p:nvPr/>
            </p:nvSpPr>
            <p:spPr>
              <a:xfrm>
                <a:off x="3764981" y="3779655"/>
                <a:ext cx="140901" cy="138819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2666" extrusionOk="0">
                    <a:moveTo>
                      <a:pt x="1356" y="1"/>
                    </a:moveTo>
                    <a:cubicBezTo>
                      <a:pt x="1323" y="1"/>
                      <a:pt x="1289" y="21"/>
                      <a:pt x="1277" y="60"/>
                    </a:cubicBezTo>
                    <a:cubicBezTo>
                      <a:pt x="1086" y="834"/>
                      <a:pt x="855" y="1066"/>
                      <a:pt x="81" y="1257"/>
                    </a:cubicBezTo>
                    <a:cubicBezTo>
                      <a:pt x="1" y="1273"/>
                      <a:pt x="1" y="1385"/>
                      <a:pt x="81" y="1409"/>
                    </a:cubicBezTo>
                    <a:cubicBezTo>
                      <a:pt x="855" y="1601"/>
                      <a:pt x="1086" y="1832"/>
                      <a:pt x="1277" y="2606"/>
                    </a:cubicBezTo>
                    <a:cubicBezTo>
                      <a:pt x="1289" y="2646"/>
                      <a:pt x="1323" y="2666"/>
                      <a:pt x="1356" y="2666"/>
                    </a:cubicBezTo>
                    <a:cubicBezTo>
                      <a:pt x="1389" y="2666"/>
                      <a:pt x="1421" y="2646"/>
                      <a:pt x="1429" y="2606"/>
                    </a:cubicBezTo>
                    <a:cubicBezTo>
                      <a:pt x="1629" y="1832"/>
                      <a:pt x="1852" y="1601"/>
                      <a:pt x="2626" y="1409"/>
                    </a:cubicBezTo>
                    <a:cubicBezTo>
                      <a:pt x="2706" y="1385"/>
                      <a:pt x="2706" y="1273"/>
                      <a:pt x="2626" y="1257"/>
                    </a:cubicBezTo>
                    <a:cubicBezTo>
                      <a:pt x="1852" y="1066"/>
                      <a:pt x="1629" y="834"/>
                      <a:pt x="1429" y="60"/>
                    </a:cubicBezTo>
                    <a:cubicBezTo>
                      <a:pt x="1421" y="21"/>
                      <a:pt x="1389" y="1"/>
                      <a:pt x="13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73"/>
              <p:cNvSpPr/>
              <p:nvPr/>
            </p:nvSpPr>
            <p:spPr>
              <a:xfrm>
                <a:off x="4147221" y="3699364"/>
                <a:ext cx="70294" cy="69670"/>
              </a:xfrm>
              <a:custGeom>
                <a:avLst/>
                <a:gdLst/>
                <a:ahLst/>
                <a:cxnLst/>
                <a:rect l="l" t="t" r="r" b="b"/>
                <a:pathLst>
                  <a:path w="1350" h="1338" extrusionOk="0">
                    <a:moveTo>
                      <a:pt x="676" y="1"/>
                    </a:moveTo>
                    <a:cubicBezTo>
                      <a:pt x="659" y="1"/>
                      <a:pt x="643" y="11"/>
                      <a:pt x="639" y="31"/>
                    </a:cubicBezTo>
                    <a:cubicBezTo>
                      <a:pt x="543" y="422"/>
                      <a:pt x="424" y="533"/>
                      <a:pt x="41" y="629"/>
                    </a:cubicBezTo>
                    <a:cubicBezTo>
                      <a:pt x="1" y="645"/>
                      <a:pt x="1" y="701"/>
                      <a:pt x="41" y="709"/>
                    </a:cubicBezTo>
                    <a:cubicBezTo>
                      <a:pt x="424" y="813"/>
                      <a:pt x="543" y="924"/>
                      <a:pt x="639" y="1307"/>
                    </a:cubicBezTo>
                    <a:cubicBezTo>
                      <a:pt x="643" y="1327"/>
                      <a:pt x="659" y="1337"/>
                      <a:pt x="676" y="1337"/>
                    </a:cubicBezTo>
                    <a:cubicBezTo>
                      <a:pt x="693" y="1337"/>
                      <a:pt x="711" y="1327"/>
                      <a:pt x="719" y="1307"/>
                    </a:cubicBezTo>
                    <a:cubicBezTo>
                      <a:pt x="815" y="924"/>
                      <a:pt x="926" y="813"/>
                      <a:pt x="1317" y="709"/>
                    </a:cubicBezTo>
                    <a:cubicBezTo>
                      <a:pt x="1349" y="701"/>
                      <a:pt x="1349" y="645"/>
                      <a:pt x="1317" y="629"/>
                    </a:cubicBezTo>
                    <a:cubicBezTo>
                      <a:pt x="926" y="533"/>
                      <a:pt x="815" y="422"/>
                      <a:pt x="719" y="31"/>
                    </a:cubicBezTo>
                    <a:cubicBezTo>
                      <a:pt x="711" y="11"/>
                      <a:pt x="693" y="1"/>
                      <a:pt x="6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87" name="Google Shape;4387;p73"/>
            <p:cNvSpPr/>
            <p:nvPr/>
          </p:nvSpPr>
          <p:spPr>
            <a:xfrm>
              <a:off x="4359475" y="2471350"/>
              <a:ext cx="1608900" cy="1608900"/>
            </a:xfrm>
            <a:prstGeom prst="donut">
              <a:avLst>
                <a:gd name="adj" fmla="val 776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5047186-1068-42FD-BB4A-C77BF63B3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73" y="1521201"/>
            <a:ext cx="5458451" cy="3292285"/>
          </a:xfrm>
          <a:prstGeom prst="rect">
            <a:avLst/>
          </a:prstGeom>
        </p:spPr>
      </p:pic>
      <p:sp>
        <p:nvSpPr>
          <p:cNvPr id="104" name="Google Shape;2494;p41">
            <a:extLst>
              <a:ext uri="{FF2B5EF4-FFF2-40B4-BE49-F238E27FC236}">
                <a16:creationId xmlns:a16="http://schemas.microsoft.com/office/drawing/2014/main" id="{8019DA88-4C18-48BE-9F52-659F8A3F06B1}"/>
              </a:ext>
            </a:extLst>
          </p:cNvPr>
          <p:cNvSpPr txBox="1">
            <a:spLocks/>
          </p:cNvSpPr>
          <p:nvPr/>
        </p:nvSpPr>
        <p:spPr>
          <a:xfrm>
            <a:off x="6658094" y="1876350"/>
            <a:ext cx="2015547" cy="60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oboto"/>
              <a:buNone/>
              <a:defRPr sz="80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l"/>
            <a:r>
              <a:rPr lang="sv-SE" sz="2400" dirty="0"/>
              <a:t>Source code</a:t>
            </a:r>
          </a:p>
        </p:txBody>
      </p:sp>
      <p:cxnSp>
        <p:nvCxnSpPr>
          <p:cNvPr id="105" name="Google Shape;2359;p39">
            <a:extLst>
              <a:ext uri="{FF2B5EF4-FFF2-40B4-BE49-F238E27FC236}">
                <a16:creationId xmlns:a16="http://schemas.microsoft.com/office/drawing/2014/main" id="{B687CAFD-6A78-442F-963F-B89B96ABBCCD}"/>
              </a:ext>
            </a:extLst>
          </p:cNvPr>
          <p:cNvCxnSpPr>
            <a:cxnSpLocks/>
          </p:cNvCxnSpPr>
          <p:nvPr/>
        </p:nvCxnSpPr>
        <p:spPr>
          <a:xfrm>
            <a:off x="6744050" y="2429930"/>
            <a:ext cx="174135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2182;p37">
            <a:hlinkClick r:id="rId5" action="ppaction://hlinksldjump"/>
            <a:extLst>
              <a:ext uri="{FF2B5EF4-FFF2-40B4-BE49-F238E27FC236}">
                <a16:creationId xmlns:a16="http://schemas.microsoft.com/office/drawing/2014/main" id="{A825F43E-365B-47CF-9AAD-CD6A53D96504}"/>
              </a:ext>
            </a:extLst>
          </p:cNvPr>
          <p:cNvSpPr/>
          <p:nvPr/>
        </p:nvSpPr>
        <p:spPr>
          <a:xfrm>
            <a:off x="14964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rgbClr val="F0CECE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Home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2183;p37">
            <a:hlinkClick r:id="rId6" action="ppaction://hlinksldjump"/>
            <a:extLst>
              <a:ext uri="{FF2B5EF4-FFF2-40B4-BE49-F238E27FC236}">
                <a16:creationId xmlns:a16="http://schemas.microsoft.com/office/drawing/2014/main" id="{2BE2C450-FA54-4E3B-B25B-71399BD9E826}"/>
              </a:ext>
            </a:extLst>
          </p:cNvPr>
          <p:cNvSpPr/>
          <p:nvPr/>
        </p:nvSpPr>
        <p:spPr>
          <a:xfrm>
            <a:off x="88669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TIM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2184;p37">
            <a:hlinkClick r:id="" action="ppaction://noaction"/>
            <a:extLst>
              <a:ext uri="{FF2B5EF4-FFF2-40B4-BE49-F238E27FC236}">
                <a16:creationId xmlns:a16="http://schemas.microsoft.com/office/drawing/2014/main" id="{2B7DE65E-08C3-40E2-A3BB-3AAE070E89DA}"/>
              </a:ext>
            </a:extLst>
          </p:cNvPr>
          <p:cNvSpPr/>
          <p:nvPr/>
        </p:nvSpPr>
        <p:spPr>
          <a:xfrm>
            <a:off x="1623820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Pem..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2185;p37">
            <a:hlinkClick r:id="" action="ppaction://noaction"/>
            <a:extLst>
              <a:ext uri="{FF2B5EF4-FFF2-40B4-BE49-F238E27FC236}">
                <a16:creationId xmlns:a16="http://schemas.microsoft.com/office/drawing/2014/main" id="{8D6566E1-26BF-4C13-871E-6F4C93A05FAB}"/>
              </a:ext>
            </a:extLst>
          </p:cNvPr>
          <p:cNvSpPr/>
          <p:nvPr/>
        </p:nvSpPr>
        <p:spPr>
          <a:xfrm>
            <a:off x="236078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Apa..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2186;p37">
            <a:hlinkClick r:id="" action="ppaction://noaction"/>
            <a:extLst>
              <a:ext uri="{FF2B5EF4-FFF2-40B4-BE49-F238E27FC236}">
                <a16:creationId xmlns:a16="http://schemas.microsoft.com/office/drawing/2014/main" id="{240DF516-4396-4394-973E-4BEEC7A5B8D7}"/>
              </a:ext>
            </a:extLst>
          </p:cNvPr>
          <p:cNvSpPr/>
          <p:nvPr/>
        </p:nvSpPr>
        <p:spPr>
          <a:xfrm>
            <a:off x="308634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Man..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2187;p37">
            <a:hlinkClick r:id="" action="ppaction://noaction"/>
            <a:extLst>
              <a:ext uri="{FF2B5EF4-FFF2-40B4-BE49-F238E27FC236}">
                <a16:creationId xmlns:a16="http://schemas.microsoft.com/office/drawing/2014/main" id="{B3E0A6AB-999E-4F0E-8872-25D5F7821D14}"/>
              </a:ext>
            </a:extLst>
          </p:cNvPr>
          <p:cNvSpPr/>
          <p:nvPr/>
        </p:nvSpPr>
        <p:spPr>
          <a:xfrm>
            <a:off x="3834963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Fitur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2188;p37">
            <a:hlinkClick r:id="" action="ppaction://noaction"/>
            <a:extLst>
              <a:ext uri="{FF2B5EF4-FFF2-40B4-BE49-F238E27FC236}">
                <a16:creationId xmlns:a16="http://schemas.microsoft.com/office/drawing/2014/main" id="{670F47ED-065A-419E-9C66-115D77FED71D}"/>
              </a:ext>
            </a:extLst>
          </p:cNvPr>
          <p:cNvSpPr/>
          <p:nvPr/>
        </p:nvSpPr>
        <p:spPr>
          <a:xfrm>
            <a:off x="457201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Sour..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2189;p37">
            <a:hlinkClick r:id="" action="ppaction://noaction"/>
            <a:extLst>
              <a:ext uri="{FF2B5EF4-FFF2-40B4-BE49-F238E27FC236}">
                <a16:creationId xmlns:a16="http://schemas.microsoft.com/office/drawing/2014/main" id="{D1059AC8-0C6D-4A61-880C-D6790AB46B38}"/>
              </a:ext>
            </a:extLst>
          </p:cNvPr>
          <p:cNvSpPr/>
          <p:nvPr/>
        </p:nvSpPr>
        <p:spPr>
          <a:xfrm>
            <a:off x="530911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Sour..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2190;p37">
            <a:hlinkClick r:id="" action="ppaction://noaction"/>
            <a:extLst>
              <a:ext uri="{FF2B5EF4-FFF2-40B4-BE49-F238E27FC236}">
                <a16:creationId xmlns:a16="http://schemas.microsoft.com/office/drawing/2014/main" id="{44DD593A-5ED1-4EC8-BE9D-365DEC308D72}"/>
              </a:ext>
            </a:extLst>
          </p:cNvPr>
          <p:cNvSpPr/>
          <p:nvPr/>
        </p:nvSpPr>
        <p:spPr>
          <a:xfrm>
            <a:off x="6046106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Outp..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2191;p37">
            <a:hlinkClick r:id="" action="ppaction://noaction"/>
            <a:extLst>
              <a:ext uri="{FF2B5EF4-FFF2-40B4-BE49-F238E27FC236}">
                <a16:creationId xmlns:a16="http://schemas.microsoft.com/office/drawing/2014/main" id="{4EA361AA-4990-4727-86BB-D3F8C180769C}"/>
              </a:ext>
            </a:extLst>
          </p:cNvPr>
          <p:cNvSpPr/>
          <p:nvPr/>
        </p:nvSpPr>
        <p:spPr>
          <a:xfrm>
            <a:off x="6783154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You..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2194;p37">
            <a:extLst>
              <a:ext uri="{FF2B5EF4-FFF2-40B4-BE49-F238E27FC236}">
                <a16:creationId xmlns:a16="http://schemas.microsoft.com/office/drawing/2014/main" id="{157B9D81-D7E9-4445-A09E-1F8AB2E83783}"/>
              </a:ext>
            </a:extLst>
          </p:cNvPr>
          <p:cNvSpPr/>
          <p:nvPr/>
        </p:nvSpPr>
        <p:spPr>
          <a:xfrm>
            <a:off x="661050" y="240800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2207;p37">
            <a:extLst>
              <a:ext uri="{FF2B5EF4-FFF2-40B4-BE49-F238E27FC236}">
                <a16:creationId xmlns:a16="http://schemas.microsoft.com/office/drawing/2014/main" id="{ED0B2C78-EAFF-4003-966C-8B7C9E47A688}"/>
              </a:ext>
            </a:extLst>
          </p:cNvPr>
          <p:cNvSpPr/>
          <p:nvPr/>
        </p:nvSpPr>
        <p:spPr>
          <a:xfrm>
            <a:off x="13981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2208;p37">
            <a:extLst>
              <a:ext uri="{FF2B5EF4-FFF2-40B4-BE49-F238E27FC236}">
                <a16:creationId xmlns:a16="http://schemas.microsoft.com/office/drawing/2014/main" id="{08ACE4E9-862B-45B6-B597-D5525D09711F}"/>
              </a:ext>
            </a:extLst>
          </p:cNvPr>
          <p:cNvSpPr/>
          <p:nvPr/>
        </p:nvSpPr>
        <p:spPr>
          <a:xfrm>
            <a:off x="21351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2209;p37">
            <a:extLst>
              <a:ext uri="{FF2B5EF4-FFF2-40B4-BE49-F238E27FC236}">
                <a16:creationId xmlns:a16="http://schemas.microsoft.com/office/drawing/2014/main" id="{74CDF8A4-D021-4810-AC61-C07F61148988}"/>
              </a:ext>
            </a:extLst>
          </p:cNvPr>
          <p:cNvSpPr/>
          <p:nvPr/>
        </p:nvSpPr>
        <p:spPr>
          <a:xfrm>
            <a:off x="28722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2210;p37">
            <a:extLst>
              <a:ext uri="{FF2B5EF4-FFF2-40B4-BE49-F238E27FC236}">
                <a16:creationId xmlns:a16="http://schemas.microsoft.com/office/drawing/2014/main" id="{D56E3354-04AC-443B-97CF-C5CC707FA16C}"/>
              </a:ext>
            </a:extLst>
          </p:cNvPr>
          <p:cNvSpPr/>
          <p:nvPr/>
        </p:nvSpPr>
        <p:spPr>
          <a:xfrm>
            <a:off x="36092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2211;p37">
            <a:extLst>
              <a:ext uri="{FF2B5EF4-FFF2-40B4-BE49-F238E27FC236}">
                <a16:creationId xmlns:a16="http://schemas.microsoft.com/office/drawing/2014/main" id="{2AAD1420-D563-420F-986E-E8B05B25A15A}"/>
              </a:ext>
            </a:extLst>
          </p:cNvPr>
          <p:cNvSpPr/>
          <p:nvPr/>
        </p:nvSpPr>
        <p:spPr>
          <a:xfrm>
            <a:off x="43463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2212;p37">
            <a:extLst>
              <a:ext uri="{FF2B5EF4-FFF2-40B4-BE49-F238E27FC236}">
                <a16:creationId xmlns:a16="http://schemas.microsoft.com/office/drawing/2014/main" id="{85A5BC04-D816-443F-BEC7-8ECED28DEFE3}"/>
              </a:ext>
            </a:extLst>
          </p:cNvPr>
          <p:cNvSpPr/>
          <p:nvPr/>
        </p:nvSpPr>
        <p:spPr>
          <a:xfrm>
            <a:off x="50833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2213;p37">
            <a:extLst>
              <a:ext uri="{FF2B5EF4-FFF2-40B4-BE49-F238E27FC236}">
                <a16:creationId xmlns:a16="http://schemas.microsoft.com/office/drawing/2014/main" id="{7450B479-D010-42D3-B70C-49E6A0C45260}"/>
              </a:ext>
            </a:extLst>
          </p:cNvPr>
          <p:cNvSpPr/>
          <p:nvPr/>
        </p:nvSpPr>
        <p:spPr>
          <a:xfrm>
            <a:off x="58204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2214;p37">
            <a:extLst>
              <a:ext uri="{FF2B5EF4-FFF2-40B4-BE49-F238E27FC236}">
                <a16:creationId xmlns:a16="http://schemas.microsoft.com/office/drawing/2014/main" id="{FAF48CB4-1654-4D5D-8BF2-05BEBC7D0336}"/>
              </a:ext>
            </a:extLst>
          </p:cNvPr>
          <p:cNvSpPr/>
          <p:nvPr/>
        </p:nvSpPr>
        <p:spPr>
          <a:xfrm>
            <a:off x="65574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2215;p37">
            <a:extLst>
              <a:ext uri="{FF2B5EF4-FFF2-40B4-BE49-F238E27FC236}">
                <a16:creationId xmlns:a16="http://schemas.microsoft.com/office/drawing/2014/main" id="{1139C42D-C3F3-4625-B81D-0C46D04FCC73}"/>
              </a:ext>
            </a:extLst>
          </p:cNvPr>
          <p:cNvSpPr/>
          <p:nvPr/>
        </p:nvSpPr>
        <p:spPr>
          <a:xfrm>
            <a:off x="72945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2191;p37">
            <a:hlinkClick r:id="" action="ppaction://noaction"/>
            <a:extLst>
              <a:ext uri="{FF2B5EF4-FFF2-40B4-BE49-F238E27FC236}">
                <a16:creationId xmlns:a16="http://schemas.microsoft.com/office/drawing/2014/main" id="{B719A36F-EA37-4CB3-8698-4B67B6E4B25E}"/>
              </a:ext>
            </a:extLst>
          </p:cNvPr>
          <p:cNvSpPr/>
          <p:nvPr/>
        </p:nvSpPr>
        <p:spPr>
          <a:xfrm>
            <a:off x="7520177" y="161924"/>
            <a:ext cx="852298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Thank..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2215;p37">
            <a:extLst>
              <a:ext uri="{FF2B5EF4-FFF2-40B4-BE49-F238E27FC236}">
                <a16:creationId xmlns:a16="http://schemas.microsoft.com/office/drawing/2014/main" id="{14C78DC8-1592-4837-AD24-64D945725408}"/>
              </a:ext>
            </a:extLst>
          </p:cNvPr>
          <p:cNvSpPr/>
          <p:nvPr/>
        </p:nvSpPr>
        <p:spPr>
          <a:xfrm>
            <a:off x="8135948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9" name="Google Shape;4329;p73"/>
          <p:cNvSpPr/>
          <p:nvPr/>
        </p:nvSpPr>
        <p:spPr>
          <a:xfrm>
            <a:off x="149700" y="481075"/>
            <a:ext cx="8844600" cy="448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0" name="Google Shape;4330;p73"/>
          <p:cNvSpPr/>
          <p:nvPr/>
        </p:nvSpPr>
        <p:spPr>
          <a:xfrm>
            <a:off x="896638" y="569575"/>
            <a:ext cx="7701000" cy="271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Source code</a:t>
            </a:r>
            <a:endParaRPr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331" name="Google Shape;4331;p73"/>
          <p:cNvGrpSpPr/>
          <p:nvPr/>
        </p:nvGrpSpPr>
        <p:grpSpPr>
          <a:xfrm rot="10800000">
            <a:off x="251851" y="625909"/>
            <a:ext cx="190812" cy="158839"/>
            <a:chOff x="3360936" y="63413"/>
            <a:chExt cx="489263" cy="407175"/>
          </a:xfrm>
        </p:grpSpPr>
        <p:sp>
          <p:nvSpPr>
            <p:cNvPr id="4332" name="Google Shape;4332;p73"/>
            <p:cNvSpPr/>
            <p:nvPr/>
          </p:nvSpPr>
          <p:spPr>
            <a:xfrm>
              <a:off x="3589008" y="63413"/>
              <a:ext cx="261190" cy="407175"/>
            </a:xfrm>
            <a:custGeom>
              <a:avLst/>
              <a:gdLst/>
              <a:ahLst/>
              <a:cxnLst/>
              <a:rect l="l" t="t" r="r" b="b"/>
              <a:pathLst>
                <a:path w="16573" h="16287" extrusionOk="0">
                  <a:moveTo>
                    <a:pt x="142" y="0"/>
                  </a:moveTo>
                  <a:lnTo>
                    <a:pt x="16573" y="8286"/>
                  </a:lnTo>
                  <a:lnTo>
                    <a:pt x="0" y="16287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333" name="Google Shape;4333;p73"/>
            <p:cNvCxnSpPr/>
            <p:nvPr/>
          </p:nvCxnSpPr>
          <p:spPr>
            <a:xfrm>
              <a:off x="3360936" y="269148"/>
              <a:ext cx="47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34" name="Google Shape;4334;p73"/>
          <p:cNvGrpSpPr/>
          <p:nvPr/>
        </p:nvGrpSpPr>
        <p:grpSpPr>
          <a:xfrm rot="10800000" flipH="1">
            <a:off x="546363" y="625909"/>
            <a:ext cx="190812" cy="158839"/>
            <a:chOff x="3360936" y="63413"/>
            <a:chExt cx="489263" cy="407175"/>
          </a:xfrm>
        </p:grpSpPr>
        <p:sp>
          <p:nvSpPr>
            <p:cNvPr id="4335" name="Google Shape;4335;p73"/>
            <p:cNvSpPr/>
            <p:nvPr/>
          </p:nvSpPr>
          <p:spPr>
            <a:xfrm>
              <a:off x="3589008" y="63413"/>
              <a:ext cx="261190" cy="407175"/>
            </a:xfrm>
            <a:custGeom>
              <a:avLst/>
              <a:gdLst/>
              <a:ahLst/>
              <a:cxnLst/>
              <a:rect l="l" t="t" r="r" b="b"/>
              <a:pathLst>
                <a:path w="16573" h="16287" extrusionOk="0">
                  <a:moveTo>
                    <a:pt x="142" y="0"/>
                  </a:moveTo>
                  <a:lnTo>
                    <a:pt x="16573" y="8286"/>
                  </a:lnTo>
                  <a:lnTo>
                    <a:pt x="0" y="16287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336" name="Google Shape;4336;p73"/>
            <p:cNvCxnSpPr/>
            <p:nvPr/>
          </p:nvCxnSpPr>
          <p:spPr>
            <a:xfrm>
              <a:off x="3360936" y="269148"/>
              <a:ext cx="47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37" name="Google Shape;4337;p73"/>
          <p:cNvSpPr/>
          <p:nvPr/>
        </p:nvSpPr>
        <p:spPr>
          <a:xfrm>
            <a:off x="8636950" y="569575"/>
            <a:ext cx="271500" cy="27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8" name="Google Shape;4338;p73"/>
          <p:cNvSpPr/>
          <p:nvPr/>
        </p:nvSpPr>
        <p:spPr>
          <a:xfrm>
            <a:off x="8289200" y="612025"/>
            <a:ext cx="196200" cy="186600"/>
          </a:xfrm>
          <a:prstGeom prst="star5">
            <a:avLst>
              <a:gd name="adj" fmla="val 23618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41" name="Google Shape;4341;p73"/>
          <p:cNvPicPr preferRelativeResize="0"/>
          <p:nvPr/>
        </p:nvPicPr>
        <p:blipFill rotWithShape="1">
          <a:blip r:embed="rId3"/>
          <a:srcRect l="17482" r="17482"/>
          <a:stretch/>
        </p:blipFill>
        <p:spPr>
          <a:xfrm>
            <a:off x="884862" y="1521201"/>
            <a:ext cx="5463229" cy="3292285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342" name="Google Shape;4342;p73"/>
          <p:cNvGrpSpPr/>
          <p:nvPr/>
        </p:nvGrpSpPr>
        <p:grpSpPr>
          <a:xfrm>
            <a:off x="873050" y="1165305"/>
            <a:ext cx="5481069" cy="340500"/>
            <a:chOff x="5387850" y="1756479"/>
            <a:chExt cx="3034200" cy="340500"/>
          </a:xfrm>
        </p:grpSpPr>
        <p:grpSp>
          <p:nvGrpSpPr>
            <p:cNvPr id="4343" name="Google Shape;4343;p73"/>
            <p:cNvGrpSpPr/>
            <p:nvPr/>
          </p:nvGrpSpPr>
          <p:grpSpPr>
            <a:xfrm>
              <a:off x="5387850" y="1756479"/>
              <a:ext cx="3034200" cy="340500"/>
              <a:chOff x="5387850" y="1756479"/>
              <a:chExt cx="3034200" cy="340500"/>
            </a:xfrm>
          </p:grpSpPr>
          <p:sp>
            <p:nvSpPr>
              <p:cNvPr id="4344" name="Google Shape;4344;p73"/>
              <p:cNvSpPr/>
              <p:nvPr/>
            </p:nvSpPr>
            <p:spPr>
              <a:xfrm>
                <a:off x="5387850" y="1756479"/>
                <a:ext cx="3034200" cy="3405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 u="sng" dirty="0">
                  <a:solidFill>
                    <a:schemeClr val="bg2">
                      <a:lumMod val="75000"/>
                    </a:schemeClr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4345" name="Google Shape;4345;p73"/>
              <p:cNvSpPr/>
              <p:nvPr/>
            </p:nvSpPr>
            <p:spPr>
              <a:xfrm>
                <a:off x="8112175" y="1863396"/>
                <a:ext cx="87687" cy="157200"/>
              </a:xfrm>
              <a:prstGeom prst="rect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u="sng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346" name="Google Shape;4346;p73"/>
              <p:cNvCxnSpPr/>
              <p:nvPr/>
            </p:nvCxnSpPr>
            <p:spPr>
              <a:xfrm rot="10800000">
                <a:off x="7950895" y="2010429"/>
                <a:ext cx="87687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4347;p73">
                <a:extLst>
                  <a:ext uri="{FF2B5EF4-FFF2-40B4-BE49-F238E27FC236}">
                    <a16:creationId xmlns:a16="http://schemas.microsoft.com/office/drawing/2014/main" id="{7F4272DC-DD3E-47E0-B0A2-18EB2AE4EB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6989" y="1873563"/>
                <a:ext cx="74582" cy="136866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9" name="Google Shape;4348;p73">
              <a:extLst>
                <a:ext uri="{FF2B5EF4-FFF2-40B4-BE49-F238E27FC236}">
                  <a16:creationId xmlns:a16="http://schemas.microsoft.com/office/drawing/2014/main" id="{E335D35F-11FC-4887-9AC7-386DED0FAD96}"/>
                </a:ext>
              </a:extLst>
            </p:cNvPr>
            <p:cNvCxnSpPr>
              <a:cxnSpLocks/>
            </p:cNvCxnSpPr>
            <p:nvPr/>
          </p:nvCxnSpPr>
          <p:spPr>
            <a:xfrm>
              <a:off x="8276989" y="1884499"/>
              <a:ext cx="74582" cy="125929"/>
            </a:xfrm>
            <a:prstGeom prst="straightConnector1">
              <a:avLst/>
            </a:pr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" name="Google Shape;2494;p41">
            <a:extLst>
              <a:ext uri="{FF2B5EF4-FFF2-40B4-BE49-F238E27FC236}">
                <a16:creationId xmlns:a16="http://schemas.microsoft.com/office/drawing/2014/main" id="{8019DA88-4C18-48BE-9F52-659F8A3F06B1}"/>
              </a:ext>
            </a:extLst>
          </p:cNvPr>
          <p:cNvSpPr txBox="1">
            <a:spLocks/>
          </p:cNvSpPr>
          <p:nvPr/>
        </p:nvSpPr>
        <p:spPr>
          <a:xfrm>
            <a:off x="6658094" y="1876350"/>
            <a:ext cx="2015547" cy="60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oboto"/>
              <a:buNone/>
              <a:defRPr sz="80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l"/>
            <a:r>
              <a:rPr lang="sv-SE" sz="2400" dirty="0"/>
              <a:t>Source code</a:t>
            </a:r>
          </a:p>
        </p:txBody>
      </p:sp>
      <p:cxnSp>
        <p:nvCxnSpPr>
          <p:cNvPr id="105" name="Google Shape;2359;p39">
            <a:extLst>
              <a:ext uri="{FF2B5EF4-FFF2-40B4-BE49-F238E27FC236}">
                <a16:creationId xmlns:a16="http://schemas.microsoft.com/office/drawing/2014/main" id="{B687CAFD-6A78-442F-963F-B89B96ABBCCD}"/>
              </a:ext>
            </a:extLst>
          </p:cNvPr>
          <p:cNvCxnSpPr>
            <a:cxnSpLocks/>
          </p:cNvCxnSpPr>
          <p:nvPr/>
        </p:nvCxnSpPr>
        <p:spPr>
          <a:xfrm>
            <a:off x="6744050" y="2429930"/>
            <a:ext cx="174135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96CF09E-1B63-4492-A7E2-1DA0DE9C8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55" y="1519453"/>
            <a:ext cx="5453234" cy="3271276"/>
          </a:xfrm>
          <a:prstGeom prst="rect">
            <a:avLst/>
          </a:prstGeom>
        </p:spPr>
      </p:pic>
      <p:grpSp>
        <p:nvGrpSpPr>
          <p:cNvPr id="90" name="Google Shape;4516;p76">
            <a:extLst>
              <a:ext uri="{FF2B5EF4-FFF2-40B4-BE49-F238E27FC236}">
                <a16:creationId xmlns:a16="http://schemas.microsoft.com/office/drawing/2014/main" id="{BBE289FC-D2F7-4244-943D-8179B775DCE6}"/>
              </a:ext>
            </a:extLst>
          </p:cNvPr>
          <p:cNvGrpSpPr/>
          <p:nvPr/>
        </p:nvGrpSpPr>
        <p:grpSpPr>
          <a:xfrm>
            <a:off x="7041847" y="2665235"/>
            <a:ext cx="1247353" cy="1246225"/>
            <a:chOff x="7028950" y="1749025"/>
            <a:chExt cx="1057796" cy="1056929"/>
          </a:xfrm>
        </p:grpSpPr>
        <p:sp>
          <p:nvSpPr>
            <p:cNvPr id="91" name="Google Shape;4517;p76">
              <a:extLst>
                <a:ext uri="{FF2B5EF4-FFF2-40B4-BE49-F238E27FC236}">
                  <a16:creationId xmlns:a16="http://schemas.microsoft.com/office/drawing/2014/main" id="{8C9E183E-386A-49A0-91B5-CE68556BEADD}"/>
                </a:ext>
              </a:extLst>
            </p:cNvPr>
            <p:cNvSpPr/>
            <p:nvPr/>
          </p:nvSpPr>
          <p:spPr>
            <a:xfrm>
              <a:off x="7028950" y="1749025"/>
              <a:ext cx="1057796" cy="1056929"/>
            </a:xfrm>
            <a:custGeom>
              <a:avLst/>
              <a:gdLst/>
              <a:ahLst/>
              <a:cxnLst/>
              <a:rect l="l" t="t" r="r" b="b"/>
              <a:pathLst>
                <a:path w="30506" h="30481" extrusionOk="0">
                  <a:moveTo>
                    <a:pt x="16140" y="1"/>
                  </a:moveTo>
                  <a:cubicBezTo>
                    <a:pt x="15389" y="1"/>
                    <a:pt x="14666" y="285"/>
                    <a:pt x="14124" y="806"/>
                  </a:cubicBezTo>
                  <a:cubicBezTo>
                    <a:pt x="13636" y="463"/>
                    <a:pt x="13055" y="281"/>
                    <a:pt x="12468" y="281"/>
                  </a:cubicBezTo>
                  <a:cubicBezTo>
                    <a:pt x="12248" y="281"/>
                    <a:pt x="12027" y="306"/>
                    <a:pt x="11810" y="359"/>
                  </a:cubicBezTo>
                  <a:cubicBezTo>
                    <a:pt x="11004" y="534"/>
                    <a:pt x="10317" y="1053"/>
                    <a:pt x="9918" y="1771"/>
                  </a:cubicBezTo>
                  <a:cubicBezTo>
                    <a:pt x="9626" y="1679"/>
                    <a:pt x="9324" y="1634"/>
                    <a:pt x="9024" y="1634"/>
                  </a:cubicBezTo>
                  <a:cubicBezTo>
                    <a:pt x="8515" y="1634"/>
                    <a:pt x="8011" y="1765"/>
                    <a:pt x="7565" y="2026"/>
                  </a:cubicBezTo>
                  <a:cubicBezTo>
                    <a:pt x="6854" y="2433"/>
                    <a:pt x="6352" y="3135"/>
                    <a:pt x="6184" y="3941"/>
                  </a:cubicBezTo>
                  <a:cubicBezTo>
                    <a:pt x="6166" y="3941"/>
                    <a:pt x="6147" y="3941"/>
                    <a:pt x="6129" y="3941"/>
                  </a:cubicBezTo>
                  <a:cubicBezTo>
                    <a:pt x="5327" y="3941"/>
                    <a:pt x="4560" y="4282"/>
                    <a:pt x="4014" y="4867"/>
                  </a:cubicBezTo>
                  <a:cubicBezTo>
                    <a:pt x="3455" y="5473"/>
                    <a:pt x="3176" y="6279"/>
                    <a:pt x="3248" y="7101"/>
                  </a:cubicBezTo>
                  <a:cubicBezTo>
                    <a:pt x="2466" y="7333"/>
                    <a:pt x="1811" y="7891"/>
                    <a:pt x="1452" y="8633"/>
                  </a:cubicBezTo>
                  <a:cubicBezTo>
                    <a:pt x="1101" y="9375"/>
                    <a:pt x="1077" y="10229"/>
                    <a:pt x="1389" y="10995"/>
                  </a:cubicBezTo>
                  <a:cubicBezTo>
                    <a:pt x="702" y="11450"/>
                    <a:pt x="239" y="12176"/>
                    <a:pt x="120" y="12990"/>
                  </a:cubicBezTo>
                  <a:cubicBezTo>
                    <a:pt x="0" y="13796"/>
                    <a:pt x="232" y="14618"/>
                    <a:pt x="750" y="15256"/>
                  </a:cubicBezTo>
                  <a:cubicBezTo>
                    <a:pt x="224" y="15887"/>
                    <a:pt x="0" y="16716"/>
                    <a:pt x="120" y="17522"/>
                  </a:cubicBezTo>
                  <a:cubicBezTo>
                    <a:pt x="247" y="18344"/>
                    <a:pt x="702" y="19062"/>
                    <a:pt x="1396" y="19517"/>
                  </a:cubicBezTo>
                  <a:cubicBezTo>
                    <a:pt x="1085" y="20283"/>
                    <a:pt x="1109" y="21137"/>
                    <a:pt x="1468" y="21879"/>
                  </a:cubicBezTo>
                  <a:cubicBezTo>
                    <a:pt x="1827" y="22621"/>
                    <a:pt x="2482" y="23180"/>
                    <a:pt x="3272" y="23403"/>
                  </a:cubicBezTo>
                  <a:cubicBezTo>
                    <a:pt x="3200" y="24225"/>
                    <a:pt x="3479" y="25031"/>
                    <a:pt x="4038" y="25637"/>
                  </a:cubicBezTo>
                  <a:cubicBezTo>
                    <a:pt x="4590" y="26229"/>
                    <a:pt x="5368" y="26563"/>
                    <a:pt x="6179" y="26563"/>
                  </a:cubicBezTo>
                  <a:cubicBezTo>
                    <a:pt x="6189" y="26563"/>
                    <a:pt x="6198" y="26563"/>
                    <a:pt x="6208" y="26563"/>
                  </a:cubicBezTo>
                  <a:cubicBezTo>
                    <a:pt x="6376" y="27369"/>
                    <a:pt x="6886" y="28063"/>
                    <a:pt x="7596" y="28478"/>
                  </a:cubicBezTo>
                  <a:cubicBezTo>
                    <a:pt x="8042" y="28733"/>
                    <a:pt x="8545" y="28863"/>
                    <a:pt x="9050" y="28863"/>
                  </a:cubicBezTo>
                  <a:cubicBezTo>
                    <a:pt x="9350" y="28863"/>
                    <a:pt x="9651" y="28817"/>
                    <a:pt x="9942" y="28725"/>
                  </a:cubicBezTo>
                  <a:cubicBezTo>
                    <a:pt x="10349" y="29443"/>
                    <a:pt x="11036" y="29954"/>
                    <a:pt x="11842" y="30138"/>
                  </a:cubicBezTo>
                  <a:cubicBezTo>
                    <a:pt x="12054" y="30187"/>
                    <a:pt x="12270" y="30211"/>
                    <a:pt x="12485" y="30211"/>
                  </a:cubicBezTo>
                  <a:cubicBezTo>
                    <a:pt x="13077" y="30211"/>
                    <a:pt x="13664" y="30028"/>
                    <a:pt x="14156" y="29683"/>
                  </a:cubicBezTo>
                  <a:cubicBezTo>
                    <a:pt x="14690" y="30194"/>
                    <a:pt x="15408" y="30481"/>
                    <a:pt x="16158" y="30481"/>
                  </a:cubicBezTo>
                  <a:cubicBezTo>
                    <a:pt x="16230" y="30481"/>
                    <a:pt x="16302" y="30473"/>
                    <a:pt x="16374" y="30473"/>
                  </a:cubicBezTo>
                  <a:cubicBezTo>
                    <a:pt x="17196" y="30409"/>
                    <a:pt x="17946" y="30010"/>
                    <a:pt x="18456" y="29356"/>
                  </a:cubicBezTo>
                  <a:cubicBezTo>
                    <a:pt x="18861" y="29558"/>
                    <a:pt x="19302" y="29659"/>
                    <a:pt x="19745" y="29659"/>
                  </a:cubicBezTo>
                  <a:cubicBezTo>
                    <a:pt x="20105" y="29659"/>
                    <a:pt x="20467" y="29592"/>
                    <a:pt x="20810" y="29459"/>
                  </a:cubicBezTo>
                  <a:cubicBezTo>
                    <a:pt x="21584" y="29156"/>
                    <a:pt x="22191" y="28550"/>
                    <a:pt x="22478" y="27784"/>
                  </a:cubicBezTo>
                  <a:cubicBezTo>
                    <a:pt x="22631" y="27808"/>
                    <a:pt x="22786" y="27820"/>
                    <a:pt x="22939" y="27820"/>
                  </a:cubicBezTo>
                  <a:cubicBezTo>
                    <a:pt x="23598" y="27820"/>
                    <a:pt x="24242" y="27600"/>
                    <a:pt x="24760" y="27185"/>
                  </a:cubicBezTo>
                  <a:cubicBezTo>
                    <a:pt x="25406" y="26667"/>
                    <a:pt x="25797" y="25909"/>
                    <a:pt x="25845" y="25087"/>
                  </a:cubicBezTo>
                  <a:cubicBezTo>
                    <a:pt x="26659" y="24975"/>
                    <a:pt x="27393" y="24528"/>
                    <a:pt x="27856" y="23842"/>
                  </a:cubicBezTo>
                  <a:cubicBezTo>
                    <a:pt x="28319" y="23164"/>
                    <a:pt x="28471" y="22318"/>
                    <a:pt x="28279" y="21520"/>
                  </a:cubicBezTo>
                  <a:cubicBezTo>
                    <a:pt x="29029" y="21177"/>
                    <a:pt x="29588" y="20531"/>
                    <a:pt x="29835" y="19741"/>
                  </a:cubicBezTo>
                  <a:cubicBezTo>
                    <a:pt x="30074" y="18959"/>
                    <a:pt x="29971" y="18105"/>
                    <a:pt x="29548" y="17403"/>
                  </a:cubicBezTo>
                  <a:cubicBezTo>
                    <a:pt x="30162" y="16844"/>
                    <a:pt x="30505" y="16062"/>
                    <a:pt x="30505" y="15240"/>
                  </a:cubicBezTo>
                  <a:lnTo>
                    <a:pt x="30505" y="15232"/>
                  </a:lnTo>
                  <a:lnTo>
                    <a:pt x="30505" y="15208"/>
                  </a:lnTo>
                  <a:cubicBezTo>
                    <a:pt x="30505" y="14386"/>
                    <a:pt x="30154" y="13604"/>
                    <a:pt x="29548" y="13054"/>
                  </a:cubicBezTo>
                  <a:cubicBezTo>
                    <a:pt x="29971" y="12352"/>
                    <a:pt x="30066" y="11498"/>
                    <a:pt x="29819" y="10708"/>
                  </a:cubicBezTo>
                  <a:cubicBezTo>
                    <a:pt x="29580" y="9926"/>
                    <a:pt x="29013" y="9280"/>
                    <a:pt x="28263" y="8936"/>
                  </a:cubicBezTo>
                  <a:cubicBezTo>
                    <a:pt x="28455" y="8131"/>
                    <a:pt x="28303" y="7293"/>
                    <a:pt x="27832" y="6614"/>
                  </a:cubicBezTo>
                  <a:cubicBezTo>
                    <a:pt x="27369" y="5936"/>
                    <a:pt x="26643" y="5481"/>
                    <a:pt x="25829" y="5378"/>
                  </a:cubicBezTo>
                  <a:cubicBezTo>
                    <a:pt x="25774" y="4556"/>
                    <a:pt x="25375" y="3790"/>
                    <a:pt x="24728" y="3279"/>
                  </a:cubicBezTo>
                  <a:cubicBezTo>
                    <a:pt x="24215" y="2869"/>
                    <a:pt x="23578" y="2649"/>
                    <a:pt x="22926" y="2649"/>
                  </a:cubicBezTo>
                  <a:cubicBezTo>
                    <a:pt x="22766" y="2649"/>
                    <a:pt x="22606" y="2662"/>
                    <a:pt x="22446" y="2689"/>
                  </a:cubicBezTo>
                  <a:cubicBezTo>
                    <a:pt x="22151" y="1923"/>
                    <a:pt x="21552" y="1308"/>
                    <a:pt x="20786" y="1013"/>
                  </a:cubicBezTo>
                  <a:cubicBezTo>
                    <a:pt x="20444" y="878"/>
                    <a:pt x="20083" y="811"/>
                    <a:pt x="19723" y="811"/>
                  </a:cubicBezTo>
                  <a:cubicBezTo>
                    <a:pt x="19276" y="811"/>
                    <a:pt x="18831" y="914"/>
                    <a:pt x="18425" y="1117"/>
                  </a:cubicBezTo>
                  <a:cubicBezTo>
                    <a:pt x="17922" y="470"/>
                    <a:pt x="17164" y="63"/>
                    <a:pt x="16342" y="8"/>
                  </a:cubicBezTo>
                  <a:cubicBezTo>
                    <a:pt x="16274" y="3"/>
                    <a:pt x="16207" y="1"/>
                    <a:pt x="16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518;p76">
              <a:extLst>
                <a:ext uri="{FF2B5EF4-FFF2-40B4-BE49-F238E27FC236}">
                  <a16:creationId xmlns:a16="http://schemas.microsoft.com/office/drawing/2014/main" id="{FFA5BFFE-1C33-4A0F-803A-F34D6BA45990}"/>
                </a:ext>
              </a:extLst>
            </p:cNvPr>
            <p:cNvSpPr/>
            <p:nvPr/>
          </p:nvSpPr>
          <p:spPr>
            <a:xfrm>
              <a:off x="7128539" y="1849446"/>
              <a:ext cx="856368" cy="856368"/>
            </a:xfrm>
            <a:custGeom>
              <a:avLst/>
              <a:gdLst/>
              <a:ahLst/>
              <a:cxnLst/>
              <a:rect l="l" t="t" r="r" b="b"/>
              <a:pathLst>
                <a:path w="24697" h="24697" extrusionOk="0">
                  <a:moveTo>
                    <a:pt x="12345" y="0"/>
                  </a:moveTo>
                  <a:cubicBezTo>
                    <a:pt x="5530" y="0"/>
                    <a:pt x="1" y="5530"/>
                    <a:pt x="1" y="12344"/>
                  </a:cubicBezTo>
                  <a:cubicBezTo>
                    <a:pt x="1" y="19167"/>
                    <a:pt x="5530" y="24696"/>
                    <a:pt x="12345" y="24696"/>
                  </a:cubicBezTo>
                  <a:cubicBezTo>
                    <a:pt x="19167" y="24696"/>
                    <a:pt x="24697" y="19167"/>
                    <a:pt x="24697" y="12344"/>
                  </a:cubicBezTo>
                  <a:cubicBezTo>
                    <a:pt x="24697" y="5530"/>
                    <a:pt x="19167" y="0"/>
                    <a:pt x="12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519;p76">
              <a:extLst>
                <a:ext uri="{FF2B5EF4-FFF2-40B4-BE49-F238E27FC236}">
                  <a16:creationId xmlns:a16="http://schemas.microsoft.com/office/drawing/2014/main" id="{CA882C60-2992-4FC9-850D-5202049E3E02}"/>
                </a:ext>
              </a:extLst>
            </p:cNvPr>
            <p:cNvSpPr/>
            <p:nvPr/>
          </p:nvSpPr>
          <p:spPr>
            <a:xfrm>
              <a:off x="7136307" y="2358554"/>
              <a:ext cx="840869" cy="347270"/>
            </a:xfrm>
            <a:custGeom>
              <a:avLst/>
              <a:gdLst/>
              <a:ahLst/>
              <a:cxnLst/>
              <a:rect l="l" t="t" r="r" b="b"/>
              <a:pathLst>
                <a:path w="24250" h="10015" extrusionOk="0">
                  <a:moveTo>
                    <a:pt x="0" y="0"/>
                  </a:moveTo>
                  <a:cubicBezTo>
                    <a:pt x="1117" y="5809"/>
                    <a:pt x="6200" y="10014"/>
                    <a:pt x="12121" y="10014"/>
                  </a:cubicBezTo>
                  <a:cubicBezTo>
                    <a:pt x="18042" y="10014"/>
                    <a:pt x="23132" y="5809"/>
                    <a:pt x="242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520;p76">
              <a:extLst>
                <a:ext uri="{FF2B5EF4-FFF2-40B4-BE49-F238E27FC236}">
                  <a16:creationId xmlns:a16="http://schemas.microsoft.com/office/drawing/2014/main" id="{E491378C-CD3C-45D5-8E96-289012E938FC}"/>
                </a:ext>
              </a:extLst>
            </p:cNvPr>
            <p:cNvSpPr/>
            <p:nvPr/>
          </p:nvSpPr>
          <p:spPr>
            <a:xfrm>
              <a:off x="7424325" y="1990749"/>
              <a:ext cx="264536" cy="330175"/>
            </a:xfrm>
            <a:custGeom>
              <a:avLst/>
              <a:gdLst/>
              <a:ahLst/>
              <a:cxnLst/>
              <a:rect l="l" t="t" r="r" b="b"/>
              <a:pathLst>
                <a:path w="7629" h="9522" extrusionOk="0">
                  <a:moveTo>
                    <a:pt x="7210" y="1"/>
                  </a:moveTo>
                  <a:cubicBezTo>
                    <a:pt x="7160" y="1"/>
                    <a:pt x="7110" y="24"/>
                    <a:pt x="7078" y="74"/>
                  </a:cubicBezTo>
                  <a:lnTo>
                    <a:pt x="3815" y="5604"/>
                  </a:lnTo>
                  <a:lnTo>
                    <a:pt x="559" y="74"/>
                  </a:lnTo>
                  <a:cubicBezTo>
                    <a:pt x="528" y="24"/>
                    <a:pt x="477" y="1"/>
                    <a:pt x="427" y="1"/>
                  </a:cubicBezTo>
                  <a:cubicBezTo>
                    <a:pt x="349" y="1"/>
                    <a:pt x="272" y="57"/>
                    <a:pt x="272" y="154"/>
                  </a:cubicBezTo>
                  <a:lnTo>
                    <a:pt x="1" y="9522"/>
                  </a:lnTo>
                  <a:lnTo>
                    <a:pt x="7629" y="9522"/>
                  </a:lnTo>
                  <a:lnTo>
                    <a:pt x="7366" y="146"/>
                  </a:lnTo>
                  <a:cubicBezTo>
                    <a:pt x="7361" y="55"/>
                    <a:pt x="7286" y="1"/>
                    <a:pt x="7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521;p76">
              <a:extLst>
                <a:ext uri="{FF2B5EF4-FFF2-40B4-BE49-F238E27FC236}">
                  <a16:creationId xmlns:a16="http://schemas.microsoft.com/office/drawing/2014/main" id="{D64D94BE-8626-4B19-A693-75BC81C08195}"/>
                </a:ext>
              </a:extLst>
            </p:cNvPr>
            <p:cNvSpPr/>
            <p:nvPr/>
          </p:nvSpPr>
          <p:spPr>
            <a:xfrm>
              <a:off x="7326470" y="1978786"/>
              <a:ext cx="460449" cy="342138"/>
            </a:xfrm>
            <a:custGeom>
              <a:avLst/>
              <a:gdLst/>
              <a:ahLst/>
              <a:cxnLst/>
              <a:rect l="l" t="t" r="r" b="b"/>
              <a:pathLst>
                <a:path w="13279" h="9867" extrusionOk="0">
                  <a:moveTo>
                    <a:pt x="6640" y="0"/>
                  </a:moveTo>
                  <a:cubicBezTo>
                    <a:pt x="6563" y="0"/>
                    <a:pt x="6485" y="44"/>
                    <a:pt x="6453" y="132"/>
                  </a:cubicBezTo>
                  <a:lnTo>
                    <a:pt x="4666" y="5335"/>
                  </a:lnTo>
                  <a:cubicBezTo>
                    <a:pt x="4623" y="5453"/>
                    <a:pt x="4516" y="5518"/>
                    <a:pt x="4406" y="5518"/>
                  </a:cubicBezTo>
                  <a:cubicBezTo>
                    <a:pt x="4330" y="5518"/>
                    <a:pt x="4254" y="5487"/>
                    <a:pt x="4195" y="5422"/>
                  </a:cubicBezTo>
                  <a:lnTo>
                    <a:pt x="365" y="970"/>
                  </a:lnTo>
                  <a:cubicBezTo>
                    <a:pt x="325" y="922"/>
                    <a:pt x="273" y="901"/>
                    <a:pt x="222" y="901"/>
                  </a:cubicBezTo>
                  <a:cubicBezTo>
                    <a:pt x="109" y="901"/>
                    <a:pt x="0" y="1001"/>
                    <a:pt x="22" y="1138"/>
                  </a:cubicBezTo>
                  <a:lnTo>
                    <a:pt x="1546" y="9364"/>
                  </a:lnTo>
                  <a:cubicBezTo>
                    <a:pt x="1602" y="9660"/>
                    <a:pt x="1857" y="9867"/>
                    <a:pt x="2152" y="9867"/>
                  </a:cubicBezTo>
                  <a:lnTo>
                    <a:pt x="11121" y="9867"/>
                  </a:lnTo>
                  <a:cubicBezTo>
                    <a:pt x="11416" y="9867"/>
                    <a:pt x="11672" y="9660"/>
                    <a:pt x="11728" y="9364"/>
                  </a:cubicBezTo>
                  <a:lnTo>
                    <a:pt x="13252" y="1138"/>
                  </a:lnTo>
                  <a:cubicBezTo>
                    <a:pt x="13279" y="1002"/>
                    <a:pt x="13174" y="908"/>
                    <a:pt x="13064" y="908"/>
                  </a:cubicBezTo>
                  <a:cubicBezTo>
                    <a:pt x="13011" y="908"/>
                    <a:pt x="12958" y="929"/>
                    <a:pt x="12917" y="978"/>
                  </a:cubicBezTo>
                  <a:lnTo>
                    <a:pt x="9086" y="5422"/>
                  </a:lnTo>
                  <a:cubicBezTo>
                    <a:pt x="9028" y="5490"/>
                    <a:pt x="8951" y="5521"/>
                    <a:pt x="8875" y="5521"/>
                  </a:cubicBezTo>
                  <a:cubicBezTo>
                    <a:pt x="8763" y="5521"/>
                    <a:pt x="8654" y="5454"/>
                    <a:pt x="8616" y="5335"/>
                  </a:cubicBezTo>
                  <a:lnTo>
                    <a:pt x="6820" y="132"/>
                  </a:lnTo>
                  <a:cubicBezTo>
                    <a:pt x="6792" y="44"/>
                    <a:pt x="6717" y="0"/>
                    <a:pt x="66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522;p76">
              <a:extLst>
                <a:ext uri="{FF2B5EF4-FFF2-40B4-BE49-F238E27FC236}">
                  <a16:creationId xmlns:a16="http://schemas.microsoft.com/office/drawing/2014/main" id="{5BA631F6-7B07-4D6C-9BD7-363468916EE3}"/>
                </a:ext>
              </a:extLst>
            </p:cNvPr>
            <p:cNvSpPr/>
            <p:nvPr/>
          </p:nvSpPr>
          <p:spPr>
            <a:xfrm>
              <a:off x="7556579" y="2190031"/>
              <a:ext cx="35" cy="90502"/>
            </a:xfrm>
            <a:custGeom>
              <a:avLst/>
              <a:gdLst/>
              <a:ahLst/>
              <a:cxnLst/>
              <a:rect l="l" t="t" r="r" b="b"/>
              <a:pathLst>
                <a:path w="1" h="2610" fill="none" extrusionOk="0">
                  <a:moveTo>
                    <a:pt x="1" y="1"/>
                  </a:moveTo>
                  <a:lnTo>
                    <a:pt x="1" y="2610"/>
                  </a:lnTo>
                </a:path>
              </a:pathLst>
            </a:custGeom>
            <a:solidFill>
              <a:schemeClr val="dk1"/>
            </a:solidFill>
            <a:ln w="4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523;p76">
              <a:extLst>
                <a:ext uri="{FF2B5EF4-FFF2-40B4-BE49-F238E27FC236}">
                  <a16:creationId xmlns:a16="http://schemas.microsoft.com/office/drawing/2014/main" id="{0820776E-C478-4E39-BB52-897AC26723CF}"/>
                </a:ext>
              </a:extLst>
            </p:cNvPr>
            <p:cNvSpPr/>
            <p:nvPr/>
          </p:nvSpPr>
          <p:spPr>
            <a:xfrm>
              <a:off x="7422106" y="2190031"/>
              <a:ext cx="21915" cy="90502"/>
            </a:xfrm>
            <a:custGeom>
              <a:avLst/>
              <a:gdLst/>
              <a:ahLst/>
              <a:cxnLst/>
              <a:rect l="l" t="t" r="r" b="b"/>
              <a:pathLst>
                <a:path w="632" h="2610" fill="none" extrusionOk="0">
                  <a:moveTo>
                    <a:pt x="1" y="1"/>
                  </a:moveTo>
                  <a:lnTo>
                    <a:pt x="631" y="2610"/>
                  </a:lnTo>
                </a:path>
              </a:pathLst>
            </a:custGeom>
            <a:solidFill>
              <a:schemeClr val="dk1"/>
            </a:solidFill>
            <a:ln w="4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524;p76">
              <a:extLst>
                <a:ext uri="{FF2B5EF4-FFF2-40B4-BE49-F238E27FC236}">
                  <a16:creationId xmlns:a16="http://schemas.microsoft.com/office/drawing/2014/main" id="{231306FF-84FE-4F9E-A2CA-69CCF9E3E3EB}"/>
                </a:ext>
              </a:extLst>
            </p:cNvPr>
            <p:cNvSpPr/>
            <p:nvPr/>
          </p:nvSpPr>
          <p:spPr>
            <a:xfrm>
              <a:off x="7669207" y="2190031"/>
              <a:ext cx="22157" cy="90502"/>
            </a:xfrm>
            <a:custGeom>
              <a:avLst/>
              <a:gdLst/>
              <a:ahLst/>
              <a:cxnLst/>
              <a:rect l="l" t="t" r="r" b="b"/>
              <a:pathLst>
                <a:path w="639" h="2610" fill="none" extrusionOk="0">
                  <a:moveTo>
                    <a:pt x="639" y="1"/>
                  </a:moveTo>
                  <a:lnTo>
                    <a:pt x="0" y="2610"/>
                  </a:lnTo>
                </a:path>
              </a:pathLst>
            </a:custGeom>
            <a:solidFill>
              <a:schemeClr val="dk1"/>
            </a:solidFill>
            <a:ln w="4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525;p76">
              <a:extLst>
                <a:ext uri="{FF2B5EF4-FFF2-40B4-BE49-F238E27FC236}">
                  <a16:creationId xmlns:a16="http://schemas.microsoft.com/office/drawing/2014/main" id="{FF10C325-3C99-4A35-9AE2-B7CCE96DB452}"/>
                </a:ext>
              </a:extLst>
            </p:cNvPr>
            <p:cNvSpPr/>
            <p:nvPr/>
          </p:nvSpPr>
          <p:spPr>
            <a:xfrm>
              <a:off x="7222060" y="2169884"/>
              <a:ext cx="85890" cy="88907"/>
            </a:xfrm>
            <a:custGeom>
              <a:avLst/>
              <a:gdLst/>
              <a:ahLst/>
              <a:cxnLst/>
              <a:rect l="l" t="t" r="r" b="b"/>
              <a:pathLst>
                <a:path w="2477" h="2564" extrusionOk="0">
                  <a:moveTo>
                    <a:pt x="962" y="1"/>
                  </a:moveTo>
                  <a:cubicBezTo>
                    <a:pt x="893" y="1"/>
                    <a:pt x="828" y="51"/>
                    <a:pt x="823" y="135"/>
                  </a:cubicBezTo>
                  <a:lnTo>
                    <a:pt x="783" y="893"/>
                  </a:lnTo>
                  <a:lnTo>
                    <a:pt x="128" y="1124"/>
                  </a:lnTo>
                  <a:cubicBezTo>
                    <a:pt x="9" y="1164"/>
                    <a:pt x="1" y="1332"/>
                    <a:pt x="112" y="1380"/>
                  </a:cubicBezTo>
                  <a:lnTo>
                    <a:pt x="775" y="1667"/>
                  </a:lnTo>
                  <a:lnTo>
                    <a:pt x="815" y="2433"/>
                  </a:lnTo>
                  <a:cubicBezTo>
                    <a:pt x="815" y="2514"/>
                    <a:pt x="879" y="2563"/>
                    <a:pt x="947" y="2563"/>
                  </a:cubicBezTo>
                  <a:cubicBezTo>
                    <a:pt x="986" y="2563"/>
                    <a:pt x="1025" y="2547"/>
                    <a:pt x="1054" y="2513"/>
                  </a:cubicBezTo>
                  <a:lnTo>
                    <a:pt x="1509" y="1922"/>
                  </a:lnTo>
                  <a:lnTo>
                    <a:pt x="2107" y="2034"/>
                  </a:lnTo>
                  <a:cubicBezTo>
                    <a:pt x="2115" y="2035"/>
                    <a:pt x="2122" y="2035"/>
                    <a:pt x="2129" y="2035"/>
                  </a:cubicBezTo>
                  <a:cubicBezTo>
                    <a:pt x="2230" y="2035"/>
                    <a:pt x="2303" y="1931"/>
                    <a:pt x="2251" y="1834"/>
                  </a:cubicBezTo>
                  <a:lnTo>
                    <a:pt x="1980" y="1300"/>
                  </a:lnTo>
                  <a:lnTo>
                    <a:pt x="2410" y="709"/>
                  </a:lnTo>
                  <a:cubicBezTo>
                    <a:pt x="2477" y="614"/>
                    <a:pt x="2401" y="491"/>
                    <a:pt x="2295" y="491"/>
                  </a:cubicBezTo>
                  <a:cubicBezTo>
                    <a:pt x="2286" y="491"/>
                    <a:pt x="2276" y="492"/>
                    <a:pt x="2267" y="494"/>
                  </a:cubicBezTo>
                  <a:lnTo>
                    <a:pt x="1533" y="662"/>
                  </a:lnTo>
                  <a:lnTo>
                    <a:pt x="1078" y="63"/>
                  </a:lnTo>
                  <a:cubicBezTo>
                    <a:pt x="1047" y="20"/>
                    <a:pt x="1004" y="1"/>
                    <a:pt x="9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526;p76">
              <a:extLst>
                <a:ext uri="{FF2B5EF4-FFF2-40B4-BE49-F238E27FC236}">
                  <a16:creationId xmlns:a16="http://schemas.microsoft.com/office/drawing/2014/main" id="{4B22FD8C-F219-464B-B592-B5B09E0295CB}"/>
                </a:ext>
              </a:extLst>
            </p:cNvPr>
            <p:cNvSpPr/>
            <p:nvPr/>
          </p:nvSpPr>
          <p:spPr>
            <a:xfrm>
              <a:off x="7796190" y="2194261"/>
              <a:ext cx="85821" cy="88872"/>
            </a:xfrm>
            <a:custGeom>
              <a:avLst/>
              <a:gdLst/>
              <a:ahLst/>
              <a:cxnLst/>
              <a:rect l="l" t="t" r="r" b="b"/>
              <a:pathLst>
                <a:path w="2475" h="2563" extrusionOk="0">
                  <a:moveTo>
                    <a:pt x="1518" y="0"/>
                  </a:moveTo>
                  <a:cubicBezTo>
                    <a:pt x="1476" y="0"/>
                    <a:pt x="1433" y="19"/>
                    <a:pt x="1405" y="62"/>
                  </a:cubicBezTo>
                  <a:lnTo>
                    <a:pt x="943" y="661"/>
                  </a:lnTo>
                  <a:lnTo>
                    <a:pt x="208" y="493"/>
                  </a:lnTo>
                  <a:cubicBezTo>
                    <a:pt x="197" y="490"/>
                    <a:pt x="186" y="489"/>
                    <a:pt x="175" y="489"/>
                  </a:cubicBezTo>
                  <a:cubicBezTo>
                    <a:pt x="72" y="489"/>
                    <a:pt x="1" y="615"/>
                    <a:pt x="73" y="709"/>
                  </a:cubicBezTo>
                  <a:lnTo>
                    <a:pt x="496" y="1291"/>
                  </a:lnTo>
                  <a:lnTo>
                    <a:pt x="224" y="1834"/>
                  </a:lnTo>
                  <a:cubicBezTo>
                    <a:pt x="173" y="1928"/>
                    <a:pt x="242" y="2036"/>
                    <a:pt x="339" y="2036"/>
                  </a:cubicBezTo>
                  <a:cubicBezTo>
                    <a:pt x="349" y="2036"/>
                    <a:pt x="358" y="2035"/>
                    <a:pt x="368" y="2033"/>
                  </a:cubicBezTo>
                  <a:lnTo>
                    <a:pt x="966" y="1921"/>
                  </a:lnTo>
                  <a:lnTo>
                    <a:pt x="1421" y="2512"/>
                  </a:lnTo>
                  <a:cubicBezTo>
                    <a:pt x="1450" y="2547"/>
                    <a:pt x="1490" y="2562"/>
                    <a:pt x="1529" y="2562"/>
                  </a:cubicBezTo>
                  <a:cubicBezTo>
                    <a:pt x="1597" y="2562"/>
                    <a:pt x="1664" y="2514"/>
                    <a:pt x="1669" y="2432"/>
                  </a:cubicBezTo>
                  <a:lnTo>
                    <a:pt x="1709" y="1666"/>
                  </a:lnTo>
                  <a:lnTo>
                    <a:pt x="2363" y="1379"/>
                  </a:lnTo>
                  <a:cubicBezTo>
                    <a:pt x="2475" y="1331"/>
                    <a:pt x="2467" y="1163"/>
                    <a:pt x="2355" y="1124"/>
                  </a:cubicBezTo>
                  <a:lnTo>
                    <a:pt x="1693" y="892"/>
                  </a:lnTo>
                  <a:lnTo>
                    <a:pt x="1653" y="134"/>
                  </a:lnTo>
                  <a:cubicBezTo>
                    <a:pt x="1653" y="50"/>
                    <a:pt x="1586" y="0"/>
                    <a:pt x="1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527;p76">
              <a:extLst>
                <a:ext uri="{FF2B5EF4-FFF2-40B4-BE49-F238E27FC236}">
                  <a16:creationId xmlns:a16="http://schemas.microsoft.com/office/drawing/2014/main" id="{4AECC6A0-05AC-4CAD-9459-9AE27F11FBC3}"/>
                </a:ext>
              </a:extLst>
            </p:cNvPr>
            <p:cNvSpPr/>
            <p:nvPr/>
          </p:nvSpPr>
          <p:spPr>
            <a:xfrm>
              <a:off x="7824867" y="2095886"/>
              <a:ext cx="39703" cy="41679"/>
            </a:xfrm>
            <a:custGeom>
              <a:avLst/>
              <a:gdLst/>
              <a:ahLst/>
              <a:cxnLst/>
              <a:rect l="l" t="t" r="r" b="b"/>
              <a:pathLst>
                <a:path w="1145" h="1202" extrusionOk="0">
                  <a:moveTo>
                    <a:pt x="709" y="1"/>
                  </a:moveTo>
                  <a:cubicBezTo>
                    <a:pt x="684" y="1"/>
                    <a:pt x="660" y="16"/>
                    <a:pt x="650" y="51"/>
                  </a:cubicBezTo>
                  <a:lnTo>
                    <a:pt x="443" y="322"/>
                  </a:lnTo>
                  <a:lnTo>
                    <a:pt x="100" y="250"/>
                  </a:lnTo>
                  <a:cubicBezTo>
                    <a:pt x="94" y="248"/>
                    <a:pt x="88" y="248"/>
                    <a:pt x="82" y="248"/>
                  </a:cubicBezTo>
                  <a:cubicBezTo>
                    <a:pt x="34" y="248"/>
                    <a:pt x="0" y="303"/>
                    <a:pt x="36" y="346"/>
                  </a:cubicBezTo>
                  <a:lnTo>
                    <a:pt x="235" y="617"/>
                  </a:lnTo>
                  <a:lnTo>
                    <a:pt x="108" y="865"/>
                  </a:lnTo>
                  <a:cubicBezTo>
                    <a:pt x="85" y="909"/>
                    <a:pt x="119" y="961"/>
                    <a:pt x="169" y="961"/>
                  </a:cubicBezTo>
                  <a:cubicBezTo>
                    <a:pt x="172" y="961"/>
                    <a:pt x="176" y="961"/>
                    <a:pt x="179" y="960"/>
                  </a:cubicBezTo>
                  <a:lnTo>
                    <a:pt x="451" y="904"/>
                  </a:lnTo>
                  <a:lnTo>
                    <a:pt x="658" y="1176"/>
                  </a:lnTo>
                  <a:cubicBezTo>
                    <a:pt x="673" y="1193"/>
                    <a:pt x="692" y="1201"/>
                    <a:pt x="711" y="1201"/>
                  </a:cubicBezTo>
                  <a:cubicBezTo>
                    <a:pt x="741" y="1201"/>
                    <a:pt x="770" y="1179"/>
                    <a:pt x="770" y="1144"/>
                  </a:cubicBezTo>
                  <a:lnTo>
                    <a:pt x="794" y="793"/>
                  </a:lnTo>
                  <a:lnTo>
                    <a:pt x="1089" y="657"/>
                  </a:lnTo>
                  <a:cubicBezTo>
                    <a:pt x="1145" y="633"/>
                    <a:pt x="1145" y="561"/>
                    <a:pt x="1089" y="537"/>
                  </a:cubicBezTo>
                  <a:lnTo>
                    <a:pt x="794" y="434"/>
                  </a:lnTo>
                  <a:lnTo>
                    <a:pt x="770" y="83"/>
                  </a:lnTo>
                  <a:cubicBezTo>
                    <a:pt x="784" y="35"/>
                    <a:pt x="747" y="1"/>
                    <a:pt x="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528;p76">
              <a:extLst>
                <a:ext uri="{FF2B5EF4-FFF2-40B4-BE49-F238E27FC236}">
                  <a16:creationId xmlns:a16="http://schemas.microsoft.com/office/drawing/2014/main" id="{40F28E75-77F8-4FB2-ACFB-418FD4CB7AE5}"/>
                </a:ext>
              </a:extLst>
            </p:cNvPr>
            <p:cNvSpPr/>
            <p:nvPr/>
          </p:nvSpPr>
          <p:spPr>
            <a:xfrm>
              <a:off x="7245155" y="2076052"/>
              <a:ext cx="39495" cy="41021"/>
            </a:xfrm>
            <a:custGeom>
              <a:avLst/>
              <a:gdLst/>
              <a:ahLst/>
              <a:cxnLst/>
              <a:rect l="l" t="t" r="r" b="b"/>
              <a:pathLst>
                <a:path w="1139" h="1183" extrusionOk="0">
                  <a:moveTo>
                    <a:pt x="701" y="1"/>
                  </a:moveTo>
                  <a:cubicBezTo>
                    <a:pt x="680" y="1"/>
                    <a:pt x="659" y="10"/>
                    <a:pt x="643" y="32"/>
                  </a:cubicBezTo>
                  <a:lnTo>
                    <a:pt x="436" y="303"/>
                  </a:lnTo>
                  <a:lnTo>
                    <a:pt x="93" y="232"/>
                  </a:lnTo>
                  <a:cubicBezTo>
                    <a:pt x="87" y="230"/>
                    <a:pt x="81" y="229"/>
                    <a:pt x="75" y="229"/>
                  </a:cubicBezTo>
                  <a:cubicBezTo>
                    <a:pt x="29" y="229"/>
                    <a:pt x="0" y="285"/>
                    <a:pt x="29" y="327"/>
                  </a:cubicBezTo>
                  <a:lnTo>
                    <a:pt x="228" y="599"/>
                  </a:lnTo>
                  <a:lnTo>
                    <a:pt x="101" y="846"/>
                  </a:lnTo>
                  <a:cubicBezTo>
                    <a:pt x="86" y="891"/>
                    <a:pt x="120" y="943"/>
                    <a:pt x="163" y="943"/>
                  </a:cubicBezTo>
                  <a:cubicBezTo>
                    <a:pt x="166" y="943"/>
                    <a:pt x="169" y="942"/>
                    <a:pt x="173" y="942"/>
                  </a:cubicBezTo>
                  <a:lnTo>
                    <a:pt x="444" y="886"/>
                  </a:lnTo>
                  <a:lnTo>
                    <a:pt x="651" y="1157"/>
                  </a:lnTo>
                  <a:cubicBezTo>
                    <a:pt x="666" y="1175"/>
                    <a:pt x="685" y="1183"/>
                    <a:pt x="704" y="1183"/>
                  </a:cubicBezTo>
                  <a:cubicBezTo>
                    <a:pt x="736" y="1183"/>
                    <a:pt x="766" y="1160"/>
                    <a:pt x="771" y="1125"/>
                  </a:cubicBezTo>
                  <a:lnTo>
                    <a:pt x="787" y="774"/>
                  </a:lnTo>
                  <a:lnTo>
                    <a:pt x="1082" y="639"/>
                  </a:lnTo>
                  <a:cubicBezTo>
                    <a:pt x="1138" y="615"/>
                    <a:pt x="1138" y="543"/>
                    <a:pt x="1082" y="519"/>
                  </a:cubicBezTo>
                  <a:lnTo>
                    <a:pt x="779" y="415"/>
                  </a:lnTo>
                  <a:lnTo>
                    <a:pt x="763" y="64"/>
                  </a:lnTo>
                  <a:cubicBezTo>
                    <a:pt x="763" y="25"/>
                    <a:pt x="733" y="1"/>
                    <a:pt x="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529;p76">
              <a:extLst>
                <a:ext uri="{FF2B5EF4-FFF2-40B4-BE49-F238E27FC236}">
                  <a16:creationId xmlns:a16="http://schemas.microsoft.com/office/drawing/2014/main" id="{47F1D6A8-58CC-42DC-8711-1075F19CFA1D}"/>
                </a:ext>
              </a:extLst>
            </p:cNvPr>
            <p:cNvSpPr/>
            <p:nvPr/>
          </p:nvSpPr>
          <p:spPr>
            <a:xfrm>
              <a:off x="7521175" y="1956247"/>
              <a:ext cx="61999" cy="53122"/>
            </a:xfrm>
            <a:custGeom>
              <a:avLst/>
              <a:gdLst/>
              <a:ahLst/>
              <a:cxnLst/>
              <a:rect l="l" t="t" r="r" b="b"/>
              <a:pathLst>
                <a:path w="1788" h="1532" extrusionOk="0">
                  <a:moveTo>
                    <a:pt x="1022" y="0"/>
                  </a:moveTo>
                  <a:cubicBezTo>
                    <a:pt x="344" y="0"/>
                    <a:pt x="0" y="822"/>
                    <a:pt x="479" y="1309"/>
                  </a:cubicBezTo>
                  <a:cubicBezTo>
                    <a:pt x="636" y="1463"/>
                    <a:pt x="827" y="1532"/>
                    <a:pt x="1015" y="1532"/>
                  </a:cubicBezTo>
                  <a:cubicBezTo>
                    <a:pt x="1410" y="1532"/>
                    <a:pt x="1788" y="1226"/>
                    <a:pt x="1788" y="766"/>
                  </a:cubicBezTo>
                  <a:cubicBezTo>
                    <a:pt x="1788" y="343"/>
                    <a:pt x="1445" y="0"/>
                    <a:pt x="10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530;p76">
              <a:extLst>
                <a:ext uri="{FF2B5EF4-FFF2-40B4-BE49-F238E27FC236}">
                  <a16:creationId xmlns:a16="http://schemas.microsoft.com/office/drawing/2014/main" id="{7BD1C2B1-DC0D-46EC-B881-AAE362366B22}"/>
                </a:ext>
              </a:extLst>
            </p:cNvPr>
            <p:cNvSpPr/>
            <p:nvPr/>
          </p:nvSpPr>
          <p:spPr>
            <a:xfrm>
              <a:off x="7414651" y="1966754"/>
              <a:ext cx="47886" cy="47886"/>
            </a:xfrm>
            <a:custGeom>
              <a:avLst/>
              <a:gdLst/>
              <a:ahLst/>
              <a:cxnLst/>
              <a:rect l="l" t="t" r="r" b="b"/>
              <a:pathLst>
                <a:path w="1381" h="1381" extrusionOk="0">
                  <a:moveTo>
                    <a:pt x="687" y="0"/>
                  </a:moveTo>
                  <a:cubicBezTo>
                    <a:pt x="304" y="0"/>
                    <a:pt x="0" y="312"/>
                    <a:pt x="0" y="695"/>
                  </a:cubicBezTo>
                  <a:cubicBezTo>
                    <a:pt x="0" y="1078"/>
                    <a:pt x="304" y="1381"/>
                    <a:pt x="687" y="1381"/>
                  </a:cubicBezTo>
                  <a:cubicBezTo>
                    <a:pt x="1070" y="1381"/>
                    <a:pt x="1381" y="1078"/>
                    <a:pt x="1381" y="695"/>
                  </a:cubicBezTo>
                  <a:cubicBezTo>
                    <a:pt x="1381" y="312"/>
                    <a:pt x="1070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531;p76">
              <a:extLst>
                <a:ext uri="{FF2B5EF4-FFF2-40B4-BE49-F238E27FC236}">
                  <a16:creationId xmlns:a16="http://schemas.microsoft.com/office/drawing/2014/main" id="{88AF1257-CB99-4466-B77B-A05EEBA11A80}"/>
                </a:ext>
              </a:extLst>
            </p:cNvPr>
            <p:cNvSpPr/>
            <p:nvPr/>
          </p:nvSpPr>
          <p:spPr>
            <a:xfrm>
              <a:off x="7650933" y="1966754"/>
              <a:ext cx="47921" cy="47886"/>
            </a:xfrm>
            <a:custGeom>
              <a:avLst/>
              <a:gdLst/>
              <a:ahLst/>
              <a:cxnLst/>
              <a:rect l="l" t="t" r="r" b="b"/>
              <a:pathLst>
                <a:path w="1382" h="1381" extrusionOk="0">
                  <a:moveTo>
                    <a:pt x="695" y="0"/>
                  </a:moveTo>
                  <a:cubicBezTo>
                    <a:pt x="312" y="0"/>
                    <a:pt x="1" y="312"/>
                    <a:pt x="1" y="695"/>
                  </a:cubicBezTo>
                  <a:cubicBezTo>
                    <a:pt x="1" y="1078"/>
                    <a:pt x="312" y="1381"/>
                    <a:pt x="695" y="1381"/>
                  </a:cubicBezTo>
                  <a:cubicBezTo>
                    <a:pt x="1070" y="1381"/>
                    <a:pt x="1381" y="1078"/>
                    <a:pt x="1381" y="695"/>
                  </a:cubicBezTo>
                  <a:cubicBezTo>
                    <a:pt x="1381" y="312"/>
                    <a:pt x="1070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532;p76">
              <a:extLst>
                <a:ext uri="{FF2B5EF4-FFF2-40B4-BE49-F238E27FC236}">
                  <a16:creationId xmlns:a16="http://schemas.microsoft.com/office/drawing/2014/main" id="{98C65068-EC9C-4354-9630-6822E155F265}"/>
                </a:ext>
              </a:extLst>
            </p:cNvPr>
            <p:cNvSpPr/>
            <p:nvPr/>
          </p:nvSpPr>
          <p:spPr>
            <a:xfrm>
              <a:off x="7303688" y="1984993"/>
              <a:ext cx="52879" cy="53191"/>
            </a:xfrm>
            <a:custGeom>
              <a:avLst/>
              <a:gdLst/>
              <a:ahLst/>
              <a:cxnLst/>
              <a:rect l="l" t="t" r="r" b="b"/>
              <a:pathLst>
                <a:path w="1525" h="1534" extrusionOk="0">
                  <a:moveTo>
                    <a:pt x="767" y="1"/>
                  </a:moveTo>
                  <a:cubicBezTo>
                    <a:pt x="344" y="1"/>
                    <a:pt x="1" y="344"/>
                    <a:pt x="1" y="767"/>
                  </a:cubicBezTo>
                  <a:cubicBezTo>
                    <a:pt x="1" y="1190"/>
                    <a:pt x="344" y="1533"/>
                    <a:pt x="767" y="1533"/>
                  </a:cubicBezTo>
                  <a:cubicBezTo>
                    <a:pt x="1182" y="1533"/>
                    <a:pt x="1525" y="1190"/>
                    <a:pt x="1525" y="767"/>
                  </a:cubicBezTo>
                  <a:cubicBezTo>
                    <a:pt x="1525" y="344"/>
                    <a:pt x="1182" y="1"/>
                    <a:pt x="7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533;p76">
              <a:extLst>
                <a:ext uri="{FF2B5EF4-FFF2-40B4-BE49-F238E27FC236}">
                  <a16:creationId xmlns:a16="http://schemas.microsoft.com/office/drawing/2014/main" id="{C5C4BE16-54EC-436F-890A-325882497EF2}"/>
                </a:ext>
              </a:extLst>
            </p:cNvPr>
            <p:cNvSpPr/>
            <p:nvPr/>
          </p:nvSpPr>
          <p:spPr>
            <a:xfrm>
              <a:off x="7747783" y="1984993"/>
              <a:ext cx="61999" cy="53157"/>
            </a:xfrm>
            <a:custGeom>
              <a:avLst/>
              <a:gdLst/>
              <a:ahLst/>
              <a:cxnLst/>
              <a:rect l="l" t="t" r="r" b="b"/>
              <a:pathLst>
                <a:path w="1788" h="1533" extrusionOk="0">
                  <a:moveTo>
                    <a:pt x="1022" y="1"/>
                  </a:moveTo>
                  <a:cubicBezTo>
                    <a:pt x="344" y="1"/>
                    <a:pt x="1" y="823"/>
                    <a:pt x="479" y="1310"/>
                  </a:cubicBezTo>
                  <a:cubicBezTo>
                    <a:pt x="636" y="1464"/>
                    <a:pt x="827" y="1533"/>
                    <a:pt x="1015" y="1533"/>
                  </a:cubicBezTo>
                  <a:cubicBezTo>
                    <a:pt x="1410" y="1533"/>
                    <a:pt x="1788" y="1227"/>
                    <a:pt x="1788" y="767"/>
                  </a:cubicBezTo>
                  <a:cubicBezTo>
                    <a:pt x="1788" y="344"/>
                    <a:pt x="1445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534;p76">
              <a:extLst>
                <a:ext uri="{FF2B5EF4-FFF2-40B4-BE49-F238E27FC236}">
                  <a16:creationId xmlns:a16="http://schemas.microsoft.com/office/drawing/2014/main" id="{F4F5138D-EE02-422F-94C8-B8AD45880917}"/>
                </a:ext>
              </a:extLst>
            </p:cNvPr>
            <p:cNvSpPr/>
            <p:nvPr/>
          </p:nvSpPr>
          <p:spPr>
            <a:xfrm>
              <a:off x="7298452" y="2401414"/>
              <a:ext cx="105724" cy="95252"/>
            </a:xfrm>
            <a:custGeom>
              <a:avLst/>
              <a:gdLst/>
              <a:ahLst/>
              <a:cxnLst/>
              <a:rect l="l" t="t" r="r" b="b"/>
              <a:pathLst>
                <a:path w="3049" h="2747" extrusionOk="0">
                  <a:moveTo>
                    <a:pt x="1604" y="1"/>
                  </a:moveTo>
                  <a:cubicBezTo>
                    <a:pt x="1053" y="1"/>
                    <a:pt x="654" y="129"/>
                    <a:pt x="391" y="384"/>
                  </a:cubicBezTo>
                  <a:cubicBezTo>
                    <a:pt x="136" y="631"/>
                    <a:pt x="8" y="974"/>
                    <a:pt x="8" y="1405"/>
                  </a:cubicBezTo>
                  <a:cubicBezTo>
                    <a:pt x="0" y="1653"/>
                    <a:pt x="56" y="1900"/>
                    <a:pt x="168" y="2115"/>
                  </a:cubicBezTo>
                  <a:cubicBezTo>
                    <a:pt x="263" y="2315"/>
                    <a:pt x="423" y="2475"/>
                    <a:pt x="614" y="2586"/>
                  </a:cubicBezTo>
                  <a:cubicBezTo>
                    <a:pt x="801" y="2691"/>
                    <a:pt x="1009" y="2747"/>
                    <a:pt x="1219" y="2747"/>
                  </a:cubicBezTo>
                  <a:cubicBezTo>
                    <a:pt x="1233" y="2747"/>
                    <a:pt x="1247" y="2746"/>
                    <a:pt x="1261" y="2746"/>
                  </a:cubicBezTo>
                  <a:cubicBezTo>
                    <a:pt x="1276" y="2746"/>
                    <a:pt x="1291" y="2747"/>
                    <a:pt x="1306" y="2747"/>
                  </a:cubicBezTo>
                  <a:cubicBezTo>
                    <a:pt x="1530" y="2747"/>
                    <a:pt x="1753" y="2691"/>
                    <a:pt x="1947" y="2586"/>
                  </a:cubicBezTo>
                  <a:cubicBezTo>
                    <a:pt x="2139" y="2467"/>
                    <a:pt x="2274" y="2283"/>
                    <a:pt x="2330" y="2068"/>
                  </a:cubicBezTo>
                  <a:lnTo>
                    <a:pt x="2410" y="2714"/>
                  </a:lnTo>
                  <a:lnTo>
                    <a:pt x="3048" y="2714"/>
                  </a:lnTo>
                  <a:lnTo>
                    <a:pt x="3048" y="1214"/>
                  </a:lnTo>
                  <a:lnTo>
                    <a:pt x="1500" y="1214"/>
                  </a:lnTo>
                  <a:lnTo>
                    <a:pt x="1500" y="1796"/>
                  </a:lnTo>
                  <a:lnTo>
                    <a:pt x="2210" y="1796"/>
                  </a:lnTo>
                  <a:cubicBezTo>
                    <a:pt x="2139" y="1876"/>
                    <a:pt x="2051" y="1932"/>
                    <a:pt x="1947" y="1964"/>
                  </a:cubicBezTo>
                  <a:cubicBezTo>
                    <a:pt x="1843" y="1996"/>
                    <a:pt x="1740" y="2012"/>
                    <a:pt x="1628" y="2012"/>
                  </a:cubicBezTo>
                  <a:cubicBezTo>
                    <a:pt x="1380" y="2012"/>
                    <a:pt x="1197" y="1948"/>
                    <a:pt x="1069" y="1828"/>
                  </a:cubicBezTo>
                  <a:cubicBezTo>
                    <a:pt x="950" y="1709"/>
                    <a:pt x="878" y="1541"/>
                    <a:pt x="886" y="1365"/>
                  </a:cubicBezTo>
                  <a:cubicBezTo>
                    <a:pt x="886" y="1198"/>
                    <a:pt x="942" y="1038"/>
                    <a:pt x="1061" y="911"/>
                  </a:cubicBezTo>
                  <a:cubicBezTo>
                    <a:pt x="1184" y="795"/>
                    <a:pt x="1354" y="725"/>
                    <a:pt x="1527" y="725"/>
                  </a:cubicBezTo>
                  <a:cubicBezTo>
                    <a:pt x="1545" y="725"/>
                    <a:pt x="1562" y="726"/>
                    <a:pt x="1580" y="727"/>
                  </a:cubicBezTo>
                  <a:cubicBezTo>
                    <a:pt x="1716" y="727"/>
                    <a:pt x="1851" y="751"/>
                    <a:pt x="1979" y="799"/>
                  </a:cubicBezTo>
                  <a:cubicBezTo>
                    <a:pt x="2099" y="847"/>
                    <a:pt x="2210" y="919"/>
                    <a:pt x="2306" y="1014"/>
                  </a:cubicBezTo>
                  <a:lnTo>
                    <a:pt x="2394" y="958"/>
                  </a:lnTo>
                  <a:cubicBezTo>
                    <a:pt x="2713" y="791"/>
                    <a:pt x="2928" y="679"/>
                    <a:pt x="3032" y="623"/>
                  </a:cubicBezTo>
                  <a:cubicBezTo>
                    <a:pt x="2873" y="424"/>
                    <a:pt x="2665" y="256"/>
                    <a:pt x="2426" y="153"/>
                  </a:cubicBezTo>
                  <a:cubicBezTo>
                    <a:pt x="2162" y="49"/>
                    <a:pt x="1883" y="1"/>
                    <a:pt x="16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535;p76">
              <a:extLst>
                <a:ext uri="{FF2B5EF4-FFF2-40B4-BE49-F238E27FC236}">
                  <a16:creationId xmlns:a16="http://schemas.microsoft.com/office/drawing/2014/main" id="{7F91EBDF-1FC1-47C1-B619-D2C6CD2957DF}"/>
                </a:ext>
              </a:extLst>
            </p:cNvPr>
            <p:cNvSpPr/>
            <p:nvPr/>
          </p:nvSpPr>
          <p:spPr>
            <a:xfrm>
              <a:off x="7414373" y="2404188"/>
              <a:ext cx="101286" cy="91334"/>
            </a:xfrm>
            <a:custGeom>
              <a:avLst/>
              <a:gdLst/>
              <a:ahLst/>
              <a:cxnLst/>
              <a:rect l="l" t="t" r="r" b="b"/>
              <a:pathLst>
                <a:path w="2921" h="2634" extrusionOk="0">
                  <a:moveTo>
                    <a:pt x="1464" y="700"/>
                  </a:moveTo>
                  <a:cubicBezTo>
                    <a:pt x="1578" y="700"/>
                    <a:pt x="1695" y="707"/>
                    <a:pt x="1812" y="719"/>
                  </a:cubicBezTo>
                  <a:cubicBezTo>
                    <a:pt x="1884" y="719"/>
                    <a:pt x="1963" y="743"/>
                    <a:pt x="2027" y="783"/>
                  </a:cubicBezTo>
                  <a:cubicBezTo>
                    <a:pt x="2107" y="847"/>
                    <a:pt x="2107" y="966"/>
                    <a:pt x="2027" y="1030"/>
                  </a:cubicBezTo>
                  <a:cubicBezTo>
                    <a:pt x="1963" y="1070"/>
                    <a:pt x="1884" y="1086"/>
                    <a:pt x="1812" y="1094"/>
                  </a:cubicBezTo>
                  <a:cubicBezTo>
                    <a:pt x="1652" y="1110"/>
                    <a:pt x="1501" y="1118"/>
                    <a:pt x="1341" y="1118"/>
                  </a:cubicBezTo>
                  <a:lnTo>
                    <a:pt x="854" y="1118"/>
                  </a:lnTo>
                  <a:lnTo>
                    <a:pt x="854" y="703"/>
                  </a:lnTo>
                  <a:lnTo>
                    <a:pt x="1341" y="703"/>
                  </a:lnTo>
                  <a:cubicBezTo>
                    <a:pt x="1382" y="701"/>
                    <a:pt x="1423" y="700"/>
                    <a:pt x="1464" y="700"/>
                  </a:cubicBezTo>
                  <a:close/>
                  <a:moveTo>
                    <a:pt x="0" y="1"/>
                  </a:moveTo>
                  <a:cubicBezTo>
                    <a:pt x="24" y="472"/>
                    <a:pt x="32" y="910"/>
                    <a:pt x="32" y="1317"/>
                  </a:cubicBezTo>
                  <a:cubicBezTo>
                    <a:pt x="32" y="1724"/>
                    <a:pt x="24" y="2163"/>
                    <a:pt x="0" y="2634"/>
                  </a:cubicBezTo>
                  <a:lnTo>
                    <a:pt x="854" y="2634"/>
                  </a:lnTo>
                  <a:lnTo>
                    <a:pt x="854" y="1788"/>
                  </a:lnTo>
                  <a:lnTo>
                    <a:pt x="1389" y="1788"/>
                  </a:lnTo>
                  <a:cubicBezTo>
                    <a:pt x="1620" y="2155"/>
                    <a:pt x="1780" y="2434"/>
                    <a:pt x="1892" y="2634"/>
                  </a:cubicBezTo>
                  <a:lnTo>
                    <a:pt x="2881" y="2634"/>
                  </a:lnTo>
                  <a:lnTo>
                    <a:pt x="2290" y="1820"/>
                  </a:lnTo>
                  <a:cubicBezTo>
                    <a:pt x="2267" y="1788"/>
                    <a:pt x="2251" y="1756"/>
                    <a:pt x="2227" y="1724"/>
                  </a:cubicBezTo>
                  <a:cubicBezTo>
                    <a:pt x="2434" y="1684"/>
                    <a:pt x="2626" y="1573"/>
                    <a:pt x="2753" y="1413"/>
                  </a:cubicBezTo>
                  <a:cubicBezTo>
                    <a:pt x="2865" y="1254"/>
                    <a:pt x="2921" y="1062"/>
                    <a:pt x="2913" y="871"/>
                  </a:cubicBezTo>
                  <a:cubicBezTo>
                    <a:pt x="2921" y="623"/>
                    <a:pt x="2817" y="392"/>
                    <a:pt x="2626" y="232"/>
                  </a:cubicBezTo>
                  <a:cubicBezTo>
                    <a:pt x="2426" y="81"/>
                    <a:pt x="2091" y="1"/>
                    <a:pt x="16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536;p76">
              <a:extLst>
                <a:ext uri="{FF2B5EF4-FFF2-40B4-BE49-F238E27FC236}">
                  <a16:creationId xmlns:a16="http://schemas.microsoft.com/office/drawing/2014/main" id="{1F96EB9B-918F-4ED0-896E-B19727349700}"/>
                </a:ext>
              </a:extLst>
            </p:cNvPr>
            <p:cNvSpPr/>
            <p:nvPr/>
          </p:nvSpPr>
          <p:spPr>
            <a:xfrm>
              <a:off x="7525336" y="2404188"/>
              <a:ext cx="98789" cy="91334"/>
            </a:xfrm>
            <a:custGeom>
              <a:avLst/>
              <a:gdLst/>
              <a:ahLst/>
              <a:cxnLst/>
              <a:rect l="l" t="t" r="r" b="b"/>
              <a:pathLst>
                <a:path w="2849" h="2634" extrusionOk="0">
                  <a:moveTo>
                    <a:pt x="0" y="1"/>
                  </a:moveTo>
                  <a:cubicBezTo>
                    <a:pt x="16" y="472"/>
                    <a:pt x="24" y="910"/>
                    <a:pt x="24" y="1317"/>
                  </a:cubicBezTo>
                  <a:cubicBezTo>
                    <a:pt x="24" y="1724"/>
                    <a:pt x="16" y="2163"/>
                    <a:pt x="0" y="2634"/>
                  </a:cubicBezTo>
                  <a:lnTo>
                    <a:pt x="2817" y="2634"/>
                  </a:lnTo>
                  <a:cubicBezTo>
                    <a:pt x="2817" y="2474"/>
                    <a:pt x="2825" y="2339"/>
                    <a:pt x="2825" y="2235"/>
                  </a:cubicBezTo>
                  <a:cubicBezTo>
                    <a:pt x="2825" y="2131"/>
                    <a:pt x="2833" y="2028"/>
                    <a:pt x="2849" y="1932"/>
                  </a:cubicBezTo>
                  <a:lnTo>
                    <a:pt x="2849" y="1932"/>
                  </a:lnTo>
                  <a:cubicBezTo>
                    <a:pt x="2442" y="1948"/>
                    <a:pt x="1772" y="1964"/>
                    <a:pt x="854" y="1972"/>
                  </a:cubicBezTo>
                  <a:lnTo>
                    <a:pt x="854" y="1589"/>
                  </a:lnTo>
                  <a:lnTo>
                    <a:pt x="1373" y="1589"/>
                  </a:lnTo>
                  <a:cubicBezTo>
                    <a:pt x="1756" y="1589"/>
                    <a:pt x="2155" y="1597"/>
                    <a:pt x="2569" y="1613"/>
                  </a:cubicBezTo>
                  <a:lnTo>
                    <a:pt x="2569" y="982"/>
                  </a:lnTo>
                  <a:cubicBezTo>
                    <a:pt x="2155" y="998"/>
                    <a:pt x="1756" y="1006"/>
                    <a:pt x="1373" y="1006"/>
                  </a:cubicBezTo>
                  <a:lnTo>
                    <a:pt x="854" y="1006"/>
                  </a:lnTo>
                  <a:lnTo>
                    <a:pt x="854" y="655"/>
                  </a:lnTo>
                  <a:lnTo>
                    <a:pt x="2817" y="655"/>
                  </a:lnTo>
                  <a:lnTo>
                    <a:pt x="28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537;p76">
              <a:extLst>
                <a:ext uri="{FF2B5EF4-FFF2-40B4-BE49-F238E27FC236}">
                  <a16:creationId xmlns:a16="http://schemas.microsoft.com/office/drawing/2014/main" id="{E86D4AAE-4904-44D1-B0DE-A89653B95BA2}"/>
                </a:ext>
              </a:extLst>
            </p:cNvPr>
            <p:cNvSpPr/>
            <p:nvPr/>
          </p:nvSpPr>
          <p:spPr>
            <a:xfrm>
              <a:off x="7621874" y="2404188"/>
              <a:ext cx="116820" cy="91334"/>
            </a:xfrm>
            <a:custGeom>
              <a:avLst/>
              <a:gdLst/>
              <a:ahLst/>
              <a:cxnLst/>
              <a:rect l="l" t="t" r="r" b="b"/>
              <a:pathLst>
                <a:path w="3369" h="2634" extrusionOk="0">
                  <a:moveTo>
                    <a:pt x="1669" y="551"/>
                  </a:moveTo>
                  <a:lnTo>
                    <a:pt x="1756" y="791"/>
                  </a:lnTo>
                  <a:cubicBezTo>
                    <a:pt x="1852" y="1038"/>
                    <a:pt x="1948" y="1293"/>
                    <a:pt x="2036" y="1549"/>
                  </a:cubicBezTo>
                  <a:lnTo>
                    <a:pt x="1294" y="1549"/>
                  </a:lnTo>
                  <a:cubicBezTo>
                    <a:pt x="1461" y="1102"/>
                    <a:pt x="1581" y="775"/>
                    <a:pt x="1669" y="551"/>
                  </a:cubicBezTo>
                  <a:close/>
                  <a:moveTo>
                    <a:pt x="1014" y="1"/>
                  </a:moveTo>
                  <a:lnTo>
                    <a:pt x="1" y="2634"/>
                  </a:lnTo>
                  <a:lnTo>
                    <a:pt x="911" y="2634"/>
                  </a:lnTo>
                  <a:lnTo>
                    <a:pt x="1086" y="2115"/>
                  </a:lnTo>
                  <a:lnTo>
                    <a:pt x="2243" y="2115"/>
                  </a:lnTo>
                  <a:cubicBezTo>
                    <a:pt x="2323" y="2323"/>
                    <a:pt x="2387" y="2498"/>
                    <a:pt x="2435" y="2634"/>
                  </a:cubicBezTo>
                  <a:lnTo>
                    <a:pt x="3368" y="2634"/>
                  </a:lnTo>
                  <a:lnTo>
                    <a:pt x="23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538;p76">
              <a:extLst>
                <a:ext uri="{FF2B5EF4-FFF2-40B4-BE49-F238E27FC236}">
                  <a16:creationId xmlns:a16="http://schemas.microsoft.com/office/drawing/2014/main" id="{7ED290E8-12FC-49EC-9DEF-AC6B3D9DEC0E}"/>
                </a:ext>
              </a:extLst>
            </p:cNvPr>
            <p:cNvSpPr/>
            <p:nvPr/>
          </p:nvSpPr>
          <p:spPr>
            <a:xfrm>
              <a:off x="7737831" y="2404188"/>
              <a:ext cx="108221" cy="91334"/>
            </a:xfrm>
            <a:custGeom>
              <a:avLst/>
              <a:gdLst/>
              <a:ahLst/>
              <a:cxnLst/>
              <a:rect l="l" t="t" r="r" b="b"/>
              <a:pathLst>
                <a:path w="3121" h="2634" extrusionOk="0">
                  <a:moveTo>
                    <a:pt x="0" y="1"/>
                  </a:moveTo>
                  <a:lnTo>
                    <a:pt x="0" y="759"/>
                  </a:lnTo>
                  <a:cubicBezTo>
                    <a:pt x="375" y="751"/>
                    <a:pt x="742" y="743"/>
                    <a:pt x="1101" y="743"/>
                  </a:cubicBezTo>
                  <a:lnTo>
                    <a:pt x="1101" y="2634"/>
                  </a:lnTo>
                  <a:lnTo>
                    <a:pt x="2011" y="2634"/>
                  </a:lnTo>
                  <a:lnTo>
                    <a:pt x="2011" y="743"/>
                  </a:lnTo>
                  <a:cubicBezTo>
                    <a:pt x="2370" y="743"/>
                    <a:pt x="2737" y="751"/>
                    <a:pt x="3120" y="759"/>
                  </a:cubicBezTo>
                  <a:lnTo>
                    <a:pt x="3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539;p76">
              <a:extLst>
                <a:ext uri="{FF2B5EF4-FFF2-40B4-BE49-F238E27FC236}">
                  <a16:creationId xmlns:a16="http://schemas.microsoft.com/office/drawing/2014/main" id="{35D7E395-BFF5-4BAF-88A7-B6713FBB8202}"/>
                </a:ext>
              </a:extLst>
            </p:cNvPr>
            <p:cNvSpPr/>
            <p:nvPr/>
          </p:nvSpPr>
          <p:spPr>
            <a:xfrm>
              <a:off x="7404699" y="2511821"/>
              <a:ext cx="101008" cy="92721"/>
            </a:xfrm>
            <a:custGeom>
              <a:avLst/>
              <a:gdLst/>
              <a:ahLst/>
              <a:cxnLst/>
              <a:rect l="l" t="t" r="r" b="b"/>
              <a:pathLst>
                <a:path w="2913" h="2674" extrusionOk="0">
                  <a:moveTo>
                    <a:pt x="1987" y="1"/>
                  </a:moveTo>
                  <a:cubicBezTo>
                    <a:pt x="2011" y="272"/>
                    <a:pt x="2019" y="607"/>
                    <a:pt x="2019" y="998"/>
                  </a:cubicBezTo>
                  <a:lnTo>
                    <a:pt x="2019" y="1269"/>
                  </a:lnTo>
                  <a:cubicBezTo>
                    <a:pt x="2019" y="1485"/>
                    <a:pt x="1979" y="1644"/>
                    <a:pt x="1891" y="1732"/>
                  </a:cubicBezTo>
                  <a:cubicBezTo>
                    <a:pt x="1803" y="1820"/>
                    <a:pt x="1668" y="1868"/>
                    <a:pt x="1468" y="1868"/>
                  </a:cubicBezTo>
                  <a:cubicBezTo>
                    <a:pt x="1261" y="1860"/>
                    <a:pt x="1061" y="1820"/>
                    <a:pt x="870" y="1748"/>
                  </a:cubicBezTo>
                  <a:cubicBezTo>
                    <a:pt x="615" y="1652"/>
                    <a:pt x="383" y="1509"/>
                    <a:pt x="176" y="1333"/>
                  </a:cubicBezTo>
                  <a:cubicBezTo>
                    <a:pt x="168" y="1485"/>
                    <a:pt x="144" y="1637"/>
                    <a:pt x="112" y="1788"/>
                  </a:cubicBezTo>
                  <a:cubicBezTo>
                    <a:pt x="80" y="1916"/>
                    <a:pt x="48" y="2067"/>
                    <a:pt x="0" y="2219"/>
                  </a:cubicBezTo>
                  <a:cubicBezTo>
                    <a:pt x="200" y="2363"/>
                    <a:pt x="423" y="2466"/>
                    <a:pt x="654" y="2546"/>
                  </a:cubicBezTo>
                  <a:cubicBezTo>
                    <a:pt x="910" y="2634"/>
                    <a:pt x="1181" y="2674"/>
                    <a:pt x="1452" y="2674"/>
                  </a:cubicBezTo>
                  <a:cubicBezTo>
                    <a:pt x="1955" y="2674"/>
                    <a:pt x="2322" y="2554"/>
                    <a:pt x="2562" y="2315"/>
                  </a:cubicBezTo>
                  <a:cubicBezTo>
                    <a:pt x="2793" y="2075"/>
                    <a:pt x="2913" y="1732"/>
                    <a:pt x="2905" y="1285"/>
                  </a:cubicBezTo>
                  <a:lnTo>
                    <a:pt x="2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540;p76">
              <a:extLst>
                <a:ext uri="{FF2B5EF4-FFF2-40B4-BE49-F238E27FC236}">
                  <a16:creationId xmlns:a16="http://schemas.microsoft.com/office/drawing/2014/main" id="{CCF4BD9D-1ADD-4CD7-886F-8ECFBE18D784}"/>
                </a:ext>
              </a:extLst>
            </p:cNvPr>
            <p:cNvSpPr/>
            <p:nvPr/>
          </p:nvSpPr>
          <p:spPr>
            <a:xfrm>
              <a:off x="7515627" y="2509324"/>
              <a:ext cx="112104" cy="95218"/>
            </a:xfrm>
            <a:custGeom>
              <a:avLst/>
              <a:gdLst/>
              <a:ahLst/>
              <a:cxnLst/>
              <a:rect l="l" t="t" r="r" b="b"/>
              <a:pathLst>
                <a:path w="3233" h="2746" extrusionOk="0">
                  <a:moveTo>
                    <a:pt x="1613" y="743"/>
                  </a:moveTo>
                  <a:cubicBezTo>
                    <a:pt x="1884" y="743"/>
                    <a:pt x="2075" y="791"/>
                    <a:pt x="2195" y="895"/>
                  </a:cubicBezTo>
                  <a:cubicBezTo>
                    <a:pt x="2435" y="1174"/>
                    <a:pt x="2435" y="1581"/>
                    <a:pt x="2195" y="1852"/>
                  </a:cubicBezTo>
                  <a:cubicBezTo>
                    <a:pt x="2075" y="1956"/>
                    <a:pt x="1884" y="2004"/>
                    <a:pt x="1613" y="2004"/>
                  </a:cubicBezTo>
                  <a:cubicBezTo>
                    <a:pt x="1349" y="2004"/>
                    <a:pt x="1158" y="1956"/>
                    <a:pt x="1038" y="1852"/>
                  </a:cubicBezTo>
                  <a:cubicBezTo>
                    <a:pt x="799" y="1581"/>
                    <a:pt x="799" y="1174"/>
                    <a:pt x="1038" y="895"/>
                  </a:cubicBezTo>
                  <a:cubicBezTo>
                    <a:pt x="1158" y="791"/>
                    <a:pt x="1349" y="743"/>
                    <a:pt x="1613" y="743"/>
                  </a:cubicBezTo>
                  <a:close/>
                  <a:moveTo>
                    <a:pt x="1613" y="1"/>
                  </a:moveTo>
                  <a:cubicBezTo>
                    <a:pt x="1062" y="1"/>
                    <a:pt x="647" y="121"/>
                    <a:pt x="392" y="368"/>
                  </a:cubicBezTo>
                  <a:cubicBezTo>
                    <a:pt x="129" y="599"/>
                    <a:pt x="1" y="935"/>
                    <a:pt x="1" y="1373"/>
                  </a:cubicBezTo>
                  <a:cubicBezTo>
                    <a:pt x="1" y="1804"/>
                    <a:pt x="129" y="2147"/>
                    <a:pt x="392" y="2387"/>
                  </a:cubicBezTo>
                  <a:cubicBezTo>
                    <a:pt x="647" y="2626"/>
                    <a:pt x="1054" y="2746"/>
                    <a:pt x="1613" y="2746"/>
                  </a:cubicBezTo>
                  <a:cubicBezTo>
                    <a:pt x="2171" y="2746"/>
                    <a:pt x="2586" y="2626"/>
                    <a:pt x="2842" y="2387"/>
                  </a:cubicBezTo>
                  <a:cubicBezTo>
                    <a:pt x="3105" y="2139"/>
                    <a:pt x="3233" y="1804"/>
                    <a:pt x="3233" y="1373"/>
                  </a:cubicBezTo>
                  <a:cubicBezTo>
                    <a:pt x="3233" y="942"/>
                    <a:pt x="3105" y="607"/>
                    <a:pt x="2842" y="368"/>
                  </a:cubicBezTo>
                  <a:cubicBezTo>
                    <a:pt x="2578" y="121"/>
                    <a:pt x="2171" y="1"/>
                    <a:pt x="1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541;p76">
              <a:extLst>
                <a:ext uri="{FF2B5EF4-FFF2-40B4-BE49-F238E27FC236}">
                  <a16:creationId xmlns:a16="http://schemas.microsoft.com/office/drawing/2014/main" id="{8F5006B0-F8D2-4E62-BE7C-5EBC62D796E3}"/>
                </a:ext>
              </a:extLst>
            </p:cNvPr>
            <p:cNvSpPr/>
            <p:nvPr/>
          </p:nvSpPr>
          <p:spPr>
            <a:xfrm>
              <a:off x="7637929" y="2512064"/>
              <a:ext cx="102430" cy="91438"/>
            </a:xfrm>
            <a:custGeom>
              <a:avLst/>
              <a:gdLst/>
              <a:ahLst/>
              <a:cxnLst/>
              <a:rect l="l" t="t" r="r" b="b"/>
              <a:pathLst>
                <a:path w="2954" h="2637" extrusionOk="0">
                  <a:moveTo>
                    <a:pt x="1604" y="662"/>
                  </a:moveTo>
                  <a:cubicBezTo>
                    <a:pt x="1689" y="662"/>
                    <a:pt x="1773" y="676"/>
                    <a:pt x="1852" y="696"/>
                  </a:cubicBezTo>
                  <a:cubicBezTo>
                    <a:pt x="1908" y="712"/>
                    <a:pt x="1948" y="760"/>
                    <a:pt x="1948" y="816"/>
                  </a:cubicBezTo>
                  <a:cubicBezTo>
                    <a:pt x="1956" y="879"/>
                    <a:pt x="1916" y="935"/>
                    <a:pt x="1860" y="959"/>
                  </a:cubicBezTo>
                  <a:cubicBezTo>
                    <a:pt x="1774" y="986"/>
                    <a:pt x="1688" y="1001"/>
                    <a:pt x="1602" y="1001"/>
                  </a:cubicBezTo>
                  <a:cubicBezTo>
                    <a:pt x="1584" y="1001"/>
                    <a:pt x="1567" y="1001"/>
                    <a:pt x="1549" y="999"/>
                  </a:cubicBezTo>
                  <a:lnTo>
                    <a:pt x="847" y="999"/>
                  </a:lnTo>
                  <a:lnTo>
                    <a:pt x="847" y="664"/>
                  </a:lnTo>
                  <a:lnTo>
                    <a:pt x="1549" y="664"/>
                  </a:lnTo>
                  <a:cubicBezTo>
                    <a:pt x="1567" y="663"/>
                    <a:pt x="1585" y="662"/>
                    <a:pt x="1604" y="662"/>
                  </a:cubicBezTo>
                  <a:close/>
                  <a:moveTo>
                    <a:pt x="1635" y="1603"/>
                  </a:moveTo>
                  <a:cubicBezTo>
                    <a:pt x="1733" y="1603"/>
                    <a:pt x="1831" y="1615"/>
                    <a:pt x="1924" y="1645"/>
                  </a:cubicBezTo>
                  <a:cubicBezTo>
                    <a:pt x="1980" y="1661"/>
                    <a:pt x="2020" y="1717"/>
                    <a:pt x="2020" y="1781"/>
                  </a:cubicBezTo>
                  <a:cubicBezTo>
                    <a:pt x="2020" y="1821"/>
                    <a:pt x="2004" y="1861"/>
                    <a:pt x="1980" y="1893"/>
                  </a:cubicBezTo>
                  <a:cubicBezTo>
                    <a:pt x="1940" y="1925"/>
                    <a:pt x="1884" y="1949"/>
                    <a:pt x="1836" y="1949"/>
                  </a:cubicBezTo>
                  <a:cubicBezTo>
                    <a:pt x="1766" y="1960"/>
                    <a:pt x="1696" y="1968"/>
                    <a:pt x="1626" y="1968"/>
                  </a:cubicBezTo>
                  <a:cubicBezTo>
                    <a:pt x="1600" y="1968"/>
                    <a:pt x="1574" y="1967"/>
                    <a:pt x="1549" y="1965"/>
                  </a:cubicBezTo>
                  <a:lnTo>
                    <a:pt x="855" y="1965"/>
                  </a:lnTo>
                  <a:lnTo>
                    <a:pt x="855" y="1606"/>
                  </a:lnTo>
                  <a:lnTo>
                    <a:pt x="1549" y="1606"/>
                  </a:lnTo>
                  <a:cubicBezTo>
                    <a:pt x="1577" y="1604"/>
                    <a:pt x="1606" y="1603"/>
                    <a:pt x="1635" y="1603"/>
                  </a:cubicBezTo>
                  <a:close/>
                  <a:moveTo>
                    <a:pt x="1709" y="0"/>
                  </a:moveTo>
                  <a:cubicBezTo>
                    <a:pt x="1680" y="0"/>
                    <a:pt x="1650" y="1"/>
                    <a:pt x="1621" y="2"/>
                  </a:cubicBezTo>
                  <a:lnTo>
                    <a:pt x="1" y="2"/>
                  </a:lnTo>
                  <a:cubicBezTo>
                    <a:pt x="17" y="472"/>
                    <a:pt x="25" y="911"/>
                    <a:pt x="25" y="1318"/>
                  </a:cubicBezTo>
                  <a:cubicBezTo>
                    <a:pt x="25" y="1725"/>
                    <a:pt x="17" y="2164"/>
                    <a:pt x="1" y="2635"/>
                  </a:cubicBezTo>
                  <a:lnTo>
                    <a:pt x="1629" y="2635"/>
                  </a:lnTo>
                  <a:cubicBezTo>
                    <a:pt x="1656" y="2636"/>
                    <a:pt x="1683" y="2636"/>
                    <a:pt x="1710" y="2636"/>
                  </a:cubicBezTo>
                  <a:cubicBezTo>
                    <a:pt x="1954" y="2636"/>
                    <a:pt x="2197" y="2604"/>
                    <a:pt x="2434" y="2539"/>
                  </a:cubicBezTo>
                  <a:cubicBezTo>
                    <a:pt x="2594" y="2491"/>
                    <a:pt x="2738" y="2396"/>
                    <a:pt x="2833" y="2268"/>
                  </a:cubicBezTo>
                  <a:cubicBezTo>
                    <a:pt x="2913" y="2140"/>
                    <a:pt x="2953" y="1997"/>
                    <a:pt x="2945" y="1845"/>
                  </a:cubicBezTo>
                  <a:cubicBezTo>
                    <a:pt x="2945" y="1494"/>
                    <a:pt x="2674" y="1326"/>
                    <a:pt x="2123" y="1326"/>
                  </a:cubicBezTo>
                  <a:cubicBezTo>
                    <a:pt x="2323" y="1278"/>
                    <a:pt x="2506" y="1183"/>
                    <a:pt x="2650" y="1047"/>
                  </a:cubicBezTo>
                  <a:cubicBezTo>
                    <a:pt x="2841" y="840"/>
                    <a:pt x="2857" y="528"/>
                    <a:pt x="2698" y="297"/>
                  </a:cubicBezTo>
                  <a:cubicBezTo>
                    <a:pt x="2602" y="185"/>
                    <a:pt x="2474" y="105"/>
                    <a:pt x="2331" y="82"/>
                  </a:cubicBezTo>
                  <a:cubicBezTo>
                    <a:pt x="2128" y="26"/>
                    <a:pt x="1919" y="0"/>
                    <a:pt x="1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2182;p37">
            <a:hlinkClick r:id="rId5" action="ppaction://hlinksldjump"/>
            <a:extLst>
              <a:ext uri="{FF2B5EF4-FFF2-40B4-BE49-F238E27FC236}">
                <a16:creationId xmlns:a16="http://schemas.microsoft.com/office/drawing/2014/main" id="{0199403C-6CD9-4F92-A35D-C45894463B54}"/>
              </a:ext>
            </a:extLst>
          </p:cNvPr>
          <p:cNvSpPr/>
          <p:nvPr/>
        </p:nvSpPr>
        <p:spPr>
          <a:xfrm>
            <a:off x="14964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rgbClr val="F0CECE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Home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2183;p37">
            <a:hlinkClick r:id="rId6" action="ppaction://hlinksldjump"/>
            <a:extLst>
              <a:ext uri="{FF2B5EF4-FFF2-40B4-BE49-F238E27FC236}">
                <a16:creationId xmlns:a16="http://schemas.microsoft.com/office/drawing/2014/main" id="{8EE74B84-2921-4E6A-AEFF-432591EEEC14}"/>
              </a:ext>
            </a:extLst>
          </p:cNvPr>
          <p:cNvSpPr/>
          <p:nvPr/>
        </p:nvSpPr>
        <p:spPr>
          <a:xfrm>
            <a:off x="88669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TIM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2184;p37">
            <a:hlinkClick r:id="" action="ppaction://noaction"/>
            <a:extLst>
              <a:ext uri="{FF2B5EF4-FFF2-40B4-BE49-F238E27FC236}">
                <a16:creationId xmlns:a16="http://schemas.microsoft.com/office/drawing/2014/main" id="{8A3974DD-76B1-4343-8E38-9358034D65E6}"/>
              </a:ext>
            </a:extLst>
          </p:cNvPr>
          <p:cNvSpPr/>
          <p:nvPr/>
        </p:nvSpPr>
        <p:spPr>
          <a:xfrm>
            <a:off x="1623820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Pem..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2185;p37">
            <a:hlinkClick r:id="" action="ppaction://noaction"/>
            <a:extLst>
              <a:ext uri="{FF2B5EF4-FFF2-40B4-BE49-F238E27FC236}">
                <a16:creationId xmlns:a16="http://schemas.microsoft.com/office/drawing/2014/main" id="{F8440061-B854-4CC5-B60A-6FBECA00F0A6}"/>
              </a:ext>
            </a:extLst>
          </p:cNvPr>
          <p:cNvSpPr/>
          <p:nvPr/>
        </p:nvSpPr>
        <p:spPr>
          <a:xfrm>
            <a:off x="236078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Apa..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2186;p37">
            <a:hlinkClick r:id="" action="ppaction://noaction"/>
            <a:extLst>
              <a:ext uri="{FF2B5EF4-FFF2-40B4-BE49-F238E27FC236}">
                <a16:creationId xmlns:a16="http://schemas.microsoft.com/office/drawing/2014/main" id="{B94D48D4-864F-42D8-980E-E66D68986552}"/>
              </a:ext>
            </a:extLst>
          </p:cNvPr>
          <p:cNvSpPr/>
          <p:nvPr/>
        </p:nvSpPr>
        <p:spPr>
          <a:xfrm>
            <a:off x="308634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Man..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2187;p37">
            <a:hlinkClick r:id="" action="ppaction://noaction"/>
            <a:extLst>
              <a:ext uri="{FF2B5EF4-FFF2-40B4-BE49-F238E27FC236}">
                <a16:creationId xmlns:a16="http://schemas.microsoft.com/office/drawing/2014/main" id="{902F8909-AC5B-4A4E-B923-0948ECEBB36A}"/>
              </a:ext>
            </a:extLst>
          </p:cNvPr>
          <p:cNvSpPr/>
          <p:nvPr/>
        </p:nvSpPr>
        <p:spPr>
          <a:xfrm>
            <a:off x="3834963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Fitur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2188;p37">
            <a:hlinkClick r:id="" action="ppaction://noaction"/>
            <a:extLst>
              <a:ext uri="{FF2B5EF4-FFF2-40B4-BE49-F238E27FC236}">
                <a16:creationId xmlns:a16="http://schemas.microsoft.com/office/drawing/2014/main" id="{173AF9BB-9495-436E-9684-CA2F14E4797C}"/>
              </a:ext>
            </a:extLst>
          </p:cNvPr>
          <p:cNvSpPr/>
          <p:nvPr/>
        </p:nvSpPr>
        <p:spPr>
          <a:xfrm>
            <a:off x="457201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Sour..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2189;p37">
            <a:hlinkClick r:id="" action="ppaction://noaction"/>
            <a:extLst>
              <a:ext uri="{FF2B5EF4-FFF2-40B4-BE49-F238E27FC236}">
                <a16:creationId xmlns:a16="http://schemas.microsoft.com/office/drawing/2014/main" id="{84886242-ED78-4D0E-9A69-EEB1F1596185}"/>
              </a:ext>
            </a:extLst>
          </p:cNvPr>
          <p:cNvSpPr/>
          <p:nvPr/>
        </p:nvSpPr>
        <p:spPr>
          <a:xfrm>
            <a:off x="530911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Sour..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2190;p37">
            <a:hlinkClick r:id="" action="ppaction://noaction"/>
            <a:extLst>
              <a:ext uri="{FF2B5EF4-FFF2-40B4-BE49-F238E27FC236}">
                <a16:creationId xmlns:a16="http://schemas.microsoft.com/office/drawing/2014/main" id="{C0DA57DE-3127-4235-83E7-237AA3CF74AB}"/>
              </a:ext>
            </a:extLst>
          </p:cNvPr>
          <p:cNvSpPr/>
          <p:nvPr/>
        </p:nvSpPr>
        <p:spPr>
          <a:xfrm>
            <a:off x="6046106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Outp..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2191;p37">
            <a:hlinkClick r:id="" action="ppaction://noaction"/>
            <a:extLst>
              <a:ext uri="{FF2B5EF4-FFF2-40B4-BE49-F238E27FC236}">
                <a16:creationId xmlns:a16="http://schemas.microsoft.com/office/drawing/2014/main" id="{9D125D15-0FE4-41A8-9D91-E9792DD6834C}"/>
              </a:ext>
            </a:extLst>
          </p:cNvPr>
          <p:cNvSpPr/>
          <p:nvPr/>
        </p:nvSpPr>
        <p:spPr>
          <a:xfrm>
            <a:off x="6783154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You..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2194;p37">
            <a:extLst>
              <a:ext uri="{FF2B5EF4-FFF2-40B4-BE49-F238E27FC236}">
                <a16:creationId xmlns:a16="http://schemas.microsoft.com/office/drawing/2014/main" id="{43884307-1133-4BCA-B855-91032EF05AE3}"/>
              </a:ext>
            </a:extLst>
          </p:cNvPr>
          <p:cNvSpPr/>
          <p:nvPr/>
        </p:nvSpPr>
        <p:spPr>
          <a:xfrm>
            <a:off x="661050" y="240800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2207;p37">
            <a:extLst>
              <a:ext uri="{FF2B5EF4-FFF2-40B4-BE49-F238E27FC236}">
                <a16:creationId xmlns:a16="http://schemas.microsoft.com/office/drawing/2014/main" id="{AB25C5AB-B2C3-48B2-AAAC-A11EA7CB8AC7}"/>
              </a:ext>
            </a:extLst>
          </p:cNvPr>
          <p:cNvSpPr/>
          <p:nvPr/>
        </p:nvSpPr>
        <p:spPr>
          <a:xfrm>
            <a:off x="13981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2208;p37">
            <a:extLst>
              <a:ext uri="{FF2B5EF4-FFF2-40B4-BE49-F238E27FC236}">
                <a16:creationId xmlns:a16="http://schemas.microsoft.com/office/drawing/2014/main" id="{CE8DCF80-ABBB-4CF9-96A8-76870CBA4558}"/>
              </a:ext>
            </a:extLst>
          </p:cNvPr>
          <p:cNvSpPr/>
          <p:nvPr/>
        </p:nvSpPr>
        <p:spPr>
          <a:xfrm>
            <a:off x="21351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2209;p37">
            <a:extLst>
              <a:ext uri="{FF2B5EF4-FFF2-40B4-BE49-F238E27FC236}">
                <a16:creationId xmlns:a16="http://schemas.microsoft.com/office/drawing/2014/main" id="{7C6FEDA8-3D1C-494A-A1F1-9BB049FCBE2D}"/>
              </a:ext>
            </a:extLst>
          </p:cNvPr>
          <p:cNvSpPr/>
          <p:nvPr/>
        </p:nvSpPr>
        <p:spPr>
          <a:xfrm>
            <a:off x="28722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2210;p37">
            <a:extLst>
              <a:ext uri="{FF2B5EF4-FFF2-40B4-BE49-F238E27FC236}">
                <a16:creationId xmlns:a16="http://schemas.microsoft.com/office/drawing/2014/main" id="{9D8B02FC-F1D0-4334-B19F-63F35FCE25F0}"/>
              </a:ext>
            </a:extLst>
          </p:cNvPr>
          <p:cNvSpPr/>
          <p:nvPr/>
        </p:nvSpPr>
        <p:spPr>
          <a:xfrm>
            <a:off x="36092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2211;p37">
            <a:extLst>
              <a:ext uri="{FF2B5EF4-FFF2-40B4-BE49-F238E27FC236}">
                <a16:creationId xmlns:a16="http://schemas.microsoft.com/office/drawing/2014/main" id="{C406068B-7044-4648-BC1F-ADAC239B4951}"/>
              </a:ext>
            </a:extLst>
          </p:cNvPr>
          <p:cNvSpPr/>
          <p:nvPr/>
        </p:nvSpPr>
        <p:spPr>
          <a:xfrm>
            <a:off x="43463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2212;p37">
            <a:extLst>
              <a:ext uri="{FF2B5EF4-FFF2-40B4-BE49-F238E27FC236}">
                <a16:creationId xmlns:a16="http://schemas.microsoft.com/office/drawing/2014/main" id="{A2672F9B-50B4-40C1-A2F7-C49B388D9BDF}"/>
              </a:ext>
            </a:extLst>
          </p:cNvPr>
          <p:cNvSpPr/>
          <p:nvPr/>
        </p:nvSpPr>
        <p:spPr>
          <a:xfrm>
            <a:off x="50833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2213;p37">
            <a:extLst>
              <a:ext uri="{FF2B5EF4-FFF2-40B4-BE49-F238E27FC236}">
                <a16:creationId xmlns:a16="http://schemas.microsoft.com/office/drawing/2014/main" id="{513A9CD9-3482-43A7-AE84-5A38938C2982}"/>
              </a:ext>
            </a:extLst>
          </p:cNvPr>
          <p:cNvSpPr/>
          <p:nvPr/>
        </p:nvSpPr>
        <p:spPr>
          <a:xfrm>
            <a:off x="58204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2214;p37">
            <a:extLst>
              <a:ext uri="{FF2B5EF4-FFF2-40B4-BE49-F238E27FC236}">
                <a16:creationId xmlns:a16="http://schemas.microsoft.com/office/drawing/2014/main" id="{409C1729-DF5E-4D9E-AE0C-27AF36865C0A}"/>
              </a:ext>
            </a:extLst>
          </p:cNvPr>
          <p:cNvSpPr/>
          <p:nvPr/>
        </p:nvSpPr>
        <p:spPr>
          <a:xfrm>
            <a:off x="65574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2215;p37">
            <a:extLst>
              <a:ext uri="{FF2B5EF4-FFF2-40B4-BE49-F238E27FC236}">
                <a16:creationId xmlns:a16="http://schemas.microsoft.com/office/drawing/2014/main" id="{AE605C5D-5AF8-4FBF-BB49-A99E7D82D7FB}"/>
              </a:ext>
            </a:extLst>
          </p:cNvPr>
          <p:cNvSpPr/>
          <p:nvPr/>
        </p:nvSpPr>
        <p:spPr>
          <a:xfrm>
            <a:off x="72945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2191;p37">
            <a:hlinkClick r:id="" action="ppaction://noaction"/>
            <a:extLst>
              <a:ext uri="{FF2B5EF4-FFF2-40B4-BE49-F238E27FC236}">
                <a16:creationId xmlns:a16="http://schemas.microsoft.com/office/drawing/2014/main" id="{5B6DC3D0-115A-475B-9BB0-C31D52C5C918}"/>
              </a:ext>
            </a:extLst>
          </p:cNvPr>
          <p:cNvSpPr/>
          <p:nvPr/>
        </p:nvSpPr>
        <p:spPr>
          <a:xfrm>
            <a:off x="7520177" y="161924"/>
            <a:ext cx="852298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Thank..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2215;p37">
            <a:extLst>
              <a:ext uri="{FF2B5EF4-FFF2-40B4-BE49-F238E27FC236}">
                <a16:creationId xmlns:a16="http://schemas.microsoft.com/office/drawing/2014/main" id="{B3D848C0-D041-401D-A636-815F6F173194}"/>
              </a:ext>
            </a:extLst>
          </p:cNvPr>
          <p:cNvSpPr/>
          <p:nvPr/>
        </p:nvSpPr>
        <p:spPr>
          <a:xfrm>
            <a:off x="8135948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7996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9" name="Google Shape;4329;p73"/>
          <p:cNvSpPr/>
          <p:nvPr/>
        </p:nvSpPr>
        <p:spPr>
          <a:xfrm>
            <a:off x="149700" y="481075"/>
            <a:ext cx="8844600" cy="448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0" name="Google Shape;4330;p73"/>
          <p:cNvSpPr/>
          <p:nvPr/>
        </p:nvSpPr>
        <p:spPr>
          <a:xfrm>
            <a:off x="896638" y="569575"/>
            <a:ext cx="7701000" cy="271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Output code</a:t>
            </a:r>
            <a:endParaRPr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331" name="Google Shape;4331;p73"/>
          <p:cNvGrpSpPr/>
          <p:nvPr/>
        </p:nvGrpSpPr>
        <p:grpSpPr>
          <a:xfrm rot="10800000">
            <a:off x="251851" y="625909"/>
            <a:ext cx="190812" cy="158839"/>
            <a:chOff x="3360936" y="63413"/>
            <a:chExt cx="489263" cy="407175"/>
          </a:xfrm>
        </p:grpSpPr>
        <p:sp>
          <p:nvSpPr>
            <p:cNvPr id="4332" name="Google Shape;4332;p73"/>
            <p:cNvSpPr/>
            <p:nvPr/>
          </p:nvSpPr>
          <p:spPr>
            <a:xfrm>
              <a:off x="3589008" y="63413"/>
              <a:ext cx="261190" cy="407175"/>
            </a:xfrm>
            <a:custGeom>
              <a:avLst/>
              <a:gdLst/>
              <a:ahLst/>
              <a:cxnLst/>
              <a:rect l="l" t="t" r="r" b="b"/>
              <a:pathLst>
                <a:path w="16573" h="16287" extrusionOk="0">
                  <a:moveTo>
                    <a:pt x="142" y="0"/>
                  </a:moveTo>
                  <a:lnTo>
                    <a:pt x="16573" y="8286"/>
                  </a:lnTo>
                  <a:lnTo>
                    <a:pt x="0" y="16287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333" name="Google Shape;4333;p73"/>
            <p:cNvCxnSpPr/>
            <p:nvPr/>
          </p:nvCxnSpPr>
          <p:spPr>
            <a:xfrm>
              <a:off x="3360936" y="269148"/>
              <a:ext cx="47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34" name="Google Shape;4334;p73"/>
          <p:cNvGrpSpPr/>
          <p:nvPr/>
        </p:nvGrpSpPr>
        <p:grpSpPr>
          <a:xfrm rot="10800000" flipH="1">
            <a:off x="546363" y="625909"/>
            <a:ext cx="190812" cy="158839"/>
            <a:chOff x="3360936" y="63413"/>
            <a:chExt cx="489263" cy="407175"/>
          </a:xfrm>
        </p:grpSpPr>
        <p:sp>
          <p:nvSpPr>
            <p:cNvPr id="4335" name="Google Shape;4335;p73"/>
            <p:cNvSpPr/>
            <p:nvPr/>
          </p:nvSpPr>
          <p:spPr>
            <a:xfrm>
              <a:off x="3589008" y="63413"/>
              <a:ext cx="261190" cy="407175"/>
            </a:xfrm>
            <a:custGeom>
              <a:avLst/>
              <a:gdLst/>
              <a:ahLst/>
              <a:cxnLst/>
              <a:rect l="l" t="t" r="r" b="b"/>
              <a:pathLst>
                <a:path w="16573" h="16287" extrusionOk="0">
                  <a:moveTo>
                    <a:pt x="142" y="0"/>
                  </a:moveTo>
                  <a:lnTo>
                    <a:pt x="16573" y="8286"/>
                  </a:lnTo>
                  <a:lnTo>
                    <a:pt x="0" y="16287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336" name="Google Shape;4336;p73"/>
            <p:cNvCxnSpPr/>
            <p:nvPr/>
          </p:nvCxnSpPr>
          <p:spPr>
            <a:xfrm>
              <a:off x="3360936" y="269148"/>
              <a:ext cx="47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37" name="Google Shape;4337;p73"/>
          <p:cNvSpPr/>
          <p:nvPr/>
        </p:nvSpPr>
        <p:spPr>
          <a:xfrm>
            <a:off x="8636950" y="569575"/>
            <a:ext cx="271500" cy="27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8" name="Google Shape;4338;p73"/>
          <p:cNvSpPr/>
          <p:nvPr/>
        </p:nvSpPr>
        <p:spPr>
          <a:xfrm>
            <a:off x="8289200" y="612025"/>
            <a:ext cx="196200" cy="186600"/>
          </a:xfrm>
          <a:prstGeom prst="star5">
            <a:avLst>
              <a:gd name="adj" fmla="val 23618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41" name="Google Shape;4341;p73"/>
          <p:cNvPicPr preferRelativeResize="0"/>
          <p:nvPr/>
        </p:nvPicPr>
        <p:blipFill rotWithShape="1">
          <a:blip r:embed="rId3"/>
          <a:srcRect l="17482" r="17482"/>
          <a:stretch/>
        </p:blipFill>
        <p:spPr>
          <a:xfrm>
            <a:off x="2895268" y="1518756"/>
            <a:ext cx="5463229" cy="3292285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342" name="Google Shape;4342;p73"/>
          <p:cNvGrpSpPr/>
          <p:nvPr/>
        </p:nvGrpSpPr>
        <p:grpSpPr>
          <a:xfrm>
            <a:off x="2886349" y="1168731"/>
            <a:ext cx="5481069" cy="340500"/>
            <a:chOff x="5387850" y="1756479"/>
            <a:chExt cx="3034200" cy="340500"/>
          </a:xfrm>
        </p:grpSpPr>
        <p:grpSp>
          <p:nvGrpSpPr>
            <p:cNvPr id="4343" name="Google Shape;4343;p73"/>
            <p:cNvGrpSpPr/>
            <p:nvPr/>
          </p:nvGrpSpPr>
          <p:grpSpPr>
            <a:xfrm>
              <a:off x="5387850" y="1756479"/>
              <a:ext cx="3034200" cy="340500"/>
              <a:chOff x="5387850" y="1756479"/>
              <a:chExt cx="3034200" cy="340500"/>
            </a:xfrm>
          </p:grpSpPr>
          <p:sp>
            <p:nvSpPr>
              <p:cNvPr id="4344" name="Google Shape;4344;p73"/>
              <p:cNvSpPr/>
              <p:nvPr/>
            </p:nvSpPr>
            <p:spPr>
              <a:xfrm>
                <a:off x="5387850" y="1756479"/>
                <a:ext cx="3034200" cy="3405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 u="sng" dirty="0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4345" name="Google Shape;4345;p73"/>
              <p:cNvSpPr/>
              <p:nvPr/>
            </p:nvSpPr>
            <p:spPr>
              <a:xfrm>
                <a:off x="8112175" y="1863396"/>
                <a:ext cx="87687" cy="157200"/>
              </a:xfrm>
              <a:prstGeom prst="rect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u="sng" dirty="0"/>
              </a:p>
            </p:txBody>
          </p:sp>
          <p:cxnSp>
            <p:nvCxnSpPr>
              <p:cNvPr id="4346" name="Google Shape;4346;p73"/>
              <p:cNvCxnSpPr/>
              <p:nvPr/>
            </p:nvCxnSpPr>
            <p:spPr>
              <a:xfrm rot="10800000">
                <a:off x="7950895" y="2010429"/>
                <a:ext cx="87687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4347;p73">
                <a:extLst>
                  <a:ext uri="{FF2B5EF4-FFF2-40B4-BE49-F238E27FC236}">
                    <a16:creationId xmlns:a16="http://schemas.microsoft.com/office/drawing/2014/main" id="{7F4272DC-DD3E-47E0-B0A2-18EB2AE4EB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6989" y="1873563"/>
                <a:ext cx="74582" cy="136866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9" name="Google Shape;4348;p73">
              <a:extLst>
                <a:ext uri="{FF2B5EF4-FFF2-40B4-BE49-F238E27FC236}">
                  <a16:creationId xmlns:a16="http://schemas.microsoft.com/office/drawing/2014/main" id="{E335D35F-11FC-4887-9AC7-386DED0FAD96}"/>
                </a:ext>
              </a:extLst>
            </p:cNvPr>
            <p:cNvCxnSpPr>
              <a:cxnSpLocks/>
            </p:cNvCxnSpPr>
            <p:nvPr/>
          </p:nvCxnSpPr>
          <p:spPr>
            <a:xfrm>
              <a:off x="8276989" y="1884499"/>
              <a:ext cx="74582" cy="125929"/>
            </a:xfrm>
            <a:prstGeom prst="straightConnector1">
              <a:avLst/>
            </a:pr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" name="Google Shape;2494;p41">
            <a:extLst>
              <a:ext uri="{FF2B5EF4-FFF2-40B4-BE49-F238E27FC236}">
                <a16:creationId xmlns:a16="http://schemas.microsoft.com/office/drawing/2014/main" id="{8019DA88-4C18-48BE-9F52-659F8A3F06B1}"/>
              </a:ext>
            </a:extLst>
          </p:cNvPr>
          <p:cNvSpPr txBox="1">
            <a:spLocks/>
          </p:cNvSpPr>
          <p:nvPr/>
        </p:nvSpPr>
        <p:spPr>
          <a:xfrm>
            <a:off x="495439" y="1776817"/>
            <a:ext cx="2015547" cy="60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oboto"/>
              <a:buNone/>
              <a:defRPr sz="80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l"/>
            <a:r>
              <a:rPr lang="sv-SE" sz="2400" dirty="0"/>
              <a:t>Output code</a:t>
            </a:r>
          </a:p>
        </p:txBody>
      </p:sp>
      <p:cxnSp>
        <p:nvCxnSpPr>
          <p:cNvPr id="105" name="Google Shape;2359;p39">
            <a:extLst>
              <a:ext uri="{FF2B5EF4-FFF2-40B4-BE49-F238E27FC236}">
                <a16:creationId xmlns:a16="http://schemas.microsoft.com/office/drawing/2014/main" id="{B687CAFD-6A78-442F-963F-B89B96ABBCCD}"/>
              </a:ext>
            </a:extLst>
          </p:cNvPr>
          <p:cNvCxnSpPr>
            <a:cxnSpLocks/>
          </p:cNvCxnSpPr>
          <p:nvPr/>
        </p:nvCxnSpPr>
        <p:spPr>
          <a:xfrm>
            <a:off x="581395" y="2330397"/>
            <a:ext cx="174135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AF4D7E0-7B7B-43EE-95A0-253F1EA4F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267" y="1518756"/>
            <a:ext cx="5463229" cy="3292285"/>
          </a:xfrm>
          <a:prstGeom prst="rect">
            <a:avLst/>
          </a:prstGeom>
        </p:spPr>
      </p:pic>
      <p:grpSp>
        <p:nvGrpSpPr>
          <p:cNvPr id="88" name="Google Shape;5748;p93">
            <a:extLst>
              <a:ext uri="{FF2B5EF4-FFF2-40B4-BE49-F238E27FC236}">
                <a16:creationId xmlns:a16="http://schemas.microsoft.com/office/drawing/2014/main" id="{9B571DFA-3299-4D87-B069-E096967FB1B1}"/>
              </a:ext>
            </a:extLst>
          </p:cNvPr>
          <p:cNvGrpSpPr/>
          <p:nvPr/>
        </p:nvGrpSpPr>
        <p:grpSpPr>
          <a:xfrm>
            <a:off x="560158" y="2621643"/>
            <a:ext cx="1950828" cy="1222115"/>
            <a:chOff x="715106" y="3079725"/>
            <a:chExt cx="1950828" cy="1222115"/>
          </a:xfrm>
        </p:grpSpPr>
        <p:sp>
          <p:nvSpPr>
            <p:cNvPr id="89" name="Google Shape;5749;p93">
              <a:extLst>
                <a:ext uri="{FF2B5EF4-FFF2-40B4-BE49-F238E27FC236}">
                  <a16:creationId xmlns:a16="http://schemas.microsoft.com/office/drawing/2014/main" id="{EF3447BD-56B8-4FF8-97B3-92AF14721A26}"/>
                </a:ext>
              </a:extLst>
            </p:cNvPr>
            <p:cNvSpPr/>
            <p:nvPr/>
          </p:nvSpPr>
          <p:spPr>
            <a:xfrm>
              <a:off x="715106" y="3079725"/>
              <a:ext cx="1950828" cy="1222115"/>
            </a:xfrm>
            <a:custGeom>
              <a:avLst/>
              <a:gdLst/>
              <a:ahLst/>
              <a:cxnLst/>
              <a:rect l="l" t="t" r="r" b="b"/>
              <a:pathLst>
                <a:path w="39653" h="24841" extrusionOk="0">
                  <a:moveTo>
                    <a:pt x="21644" y="15336"/>
                  </a:moveTo>
                  <a:cubicBezTo>
                    <a:pt x="23317" y="16269"/>
                    <a:pt x="24853" y="17476"/>
                    <a:pt x="26170" y="18888"/>
                  </a:cubicBezTo>
                  <a:cubicBezTo>
                    <a:pt x="26348" y="19108"/>
                    <a:pt x="26595" y="19259"/>
                    <a:pt x="26870" y="19327"/>
                  </a:cubicBezTo>
                  <a:cubicBezTo>
                    <a:pt x="26554" y="19341"/>
                    <a:pt x="26252" y="19382"/>
                    <a:pt x="25964" y="19492"/>
                  </a:cubicBezTo>
                  <a:cubicBezTo>
                    <a:pt x="25759" y="19396"/>
                    <a:pt x="25553" y="19355"/>
                    <a:pt x="25334" y="19355"/>
                  </a:cubicBezTo>
                  <a:lnTo>
                    <a:pt x="24593" y="19368"/>
                  </a:lnTo>
                  <a:cubicBezTo>
                    <a:pt x="24456" y="19382"/>
                    <a:pt x="24305" y="19396"/>
                    <a:pt x="24181" y="19437"/>
                  </a:cubicBezTo>
                  <a:cubicBezTo>
                    <a:pt x="24044" y="19396"/>
                    <a:pt x="23921" y="19382"/>
                    <a:pt x="23784" y="19368"/>
                  </a:cubicBezTo>
                  <a:lnTo>
                    <a:pt x="23070" y="19355"/>
                  </a:lnTo>
                  <a:cubicBezTo>
                    <a:pt x="22961" y="19355"/>
                    <a:pt x="22865" y="19355"/>
                    <a:pt x="22755" y="19382"/>
                  </a:cubicBezTo>
                  <a:lnTo>
                    <a:pt x="22700" y="19382"/>
                  </a:lnTo>
                  <a:lnTo>
                    <a:pt x="22220" y="19396"/>
                  </a:lnTo>
                  <a:cubicBezTo>
                    <a:pt x="22110" y="19368"/>
                    <a:pt x="21987" y="19355"/>
                    <a:pt x="21877" y="19355"/>
                  </a:cubicBezTo>
                  <a:lnTo>
                    <a:pt x="19888" y="19355"/>
                  </a:lnTo>
                  <a:cubicBezTo>
                    <a:pt x="19696" y="19355"/>
                    <a:pt x="19491" y="19396"/>
                    <a:pt x="19312" y="19478"/>
                  </a:cubicBezTo>
                  <a:cubicBezTo>
                    <a:pt x="19148" y="19409"/>
                    <a:pt x="18983" y="19382"/>
                    <a:pt x="18819" y="19382"/>
                  </a:cubicBezTo>
                  <a:lnTo>
                    <a:pt x="18105" y="19382"/>
                  </a:lnTo>
                  <a:cubicBezTo>
                    <a:pt x="17886" y="19382"/>
                    <a:pt x="17653" y="19437"/>
                    <a:pt x="17461" y="19533"/>
                  </a:cubicBezTo>
                  <a:cubicBezTo>
                    <a:pt x="17269" y="19437"/>
                    <a:pt x="17049" y="19382"/>
                    <a:pt x="16844" y="19382"/>
                  </a:cubicBezTo>
                  <a:lnTo>
                    <a:pt x="16103" y="19368"/>
                  </a:lnTo>
                  <a:cubicBezTo>
                    <a:pt x="15870" y="19368"/>
                    <a:pt x="15650" y="19409"/>
                    <a:pt x="15445" y="19505"/>
                  </a:cubicBezTo>
                  <a:cubicBezTo>
                    <a:pt x="15294" y="19451"/>
                    <a:pt x="15143" y="19423"/>
                    <a:pt x="14992" y="19409"/>
                  </a:cubicBezTo>
                  <a:lnTo>
                    <a:pt x="14251" y="19382"/>
                  </a:lnTo>
                  <a:cubicBezTo>
                    <a:pt x="14068" y="19445"/>
                    <a:pt x="13878" y="19480"/>
                    <a:pt x="13688" y="19480"/>
                  </a:cubicBezTo>
                  <a:cubicBezTo>
                    <a:pt x="13508" y="19480"/>
                    <a:pt x="13328" y="19449"/>
                    <a:pt x="13154" y="19382"/>
                  </a:cubicBezTo>
                  <a:lnTo>
                    <a:pt x="12701" y="19382"/>
                  </a:lnTo>
                  <a:cubicBezTo>
                    <a:pt x="14238" y="19053"/>
                    <a:pt x="15376" y="17764"/>
                    <a:pt x="15513" y="16186"/>
                  </a:cubicBezTo>
                  <a:cubicBezTo>
                    <a:pt x="15513" y="16200"/>
                    <a:pt x="15527" y="16200"/>
                    <a:pt x="15541" y="16214"/>
                  </a:cubicBezTo>
                  <a:cubicBezTo>
                    <a:pt x="16127" y="16769"/>
                    <a:pt x="17624" y="18186"/>
                    <a:pt x="19147" y="18186"/>
                  </a:cubicBezTo>
                  <a:cubicBezTo>
                    <a:pt x="19620" y="18186"/>
                    <a:pt x="20095" y="18050"/>
                    <a:pt x="20547" y="17709"/>
                  </a:cubicBezTo>
                  <a:cubicBezTo>
                    <a:pt x="21315" y="17119"/>
                    <a:pt x="21589" y="16227"/>
                    <a:pt x="21644" y="15336"/>
                  </a:cubicBezTo>
                  <a:close/>
                  <a:moveTo>
                    <a:pt x="14549" y="0"/>
                  </a:moveTo>
                  <a:cubicBezTo>
                    <a:pt x="14392" y="0"/>
                    <a:pt x="14229" y="23"/>
                    <a:pt x="14059" y="71"/>
                  </a:cubicBezTo>
                  <a:cubicBezTo>
                    <a:pt x="13620" y="194"/>
                    <a:pt x="12743" y="427"/>
                    <a:pt x="10726" y="4281"/>
                  </a:cubicBezTo>
                  <a:cubicBezTo>
                    <a:pt x="9733" y="3930"/>
                    <a:pt x="8705" y="3678"/>
                    <a:pt x="7805" y="3678"/>
                  </a:cubicBezTo>
                  <a:cubicBezTo>
                    <a:pt x="6841" y="3678"/>
                    <a:pt x="6024" y="3968"/>
                    <a:pt x="5556" y="4734"/>
                  </a:cubicBezTo>
                  <a:cubicBezTo>
                    <a:pt x="5336" y="5077"/>
                    <a:pt x="5213" y="5488"/>
                    <a:pt x="5213" y="5900"/>
                  </a:cubicBezTo>
                  <a:cubicBezTo>
                    <a:pt x="4664" y="5982"/>
                    <a:pt x="4212" y="6366"/>
                    <a:pt x="4047" y="6901"/>
                  </a:cubicBezTo>
                  <a:cubicBezTo>
                    <a:pt x="2881" y="7271"/>
                    <a:pt x="2662" y="8835"/>
                    <a:pt x="3677" y="9507"/>
                  </a:cubicBezTo>
                  <a:cubicBezTo>
                    <a:pt x="3526" y="9534"/>
                    <a:pt x="3361" y="9575"/>
                    <a:pt x="3210" y="9644"/>
                  </a:cubicBezTo>
                  <a:cubicBezTo>
                    <a:pt x="2113" y="10069"/>
                    <a:pt x="1263" y="10961"/>
                    <a:pt x="892" y="12085"/>
                  </a:cubicBezTo>
                  <a:cubicBezTo>
                    <a:pt x="645" y="12826"/>
                    <a:pt x="604" y="13635"/>
                    <a:pt x="755" y="14417"/>
                  </a:cubicBezTo>
                  <a:cubicBezTo>
                    <a:pt x="207" y="15377"/>
                    <a:pt x="1" y="16570"/>
                    <a:pt x="275" y="17544"/>
                  </a:cubicBezTo>
                  <a:cubicBezTo>
                    <a:pt x="645" y="18847"/>
                    <a:pt x="1660" y="19862"/>
                    <a:pt x="2963" y="20232"/>
                  </a:cubicBezTo>
                  <a:cubicBezTo>
                    <a:pt x="3289" y="20315"/>
                    <a:pt x="3622" y="20357"/>
                    <a:pt x="3955" y="20357"/>
                  </a:cubicBezTo>
                  <a:cubicBezTo>
                    <a:pt x="4392" y="20357"/>
                    <a:pt x="4827" y="20284"/>
                    <a:pt x="5240" y="20136"/>
                  </a:cubicBezTo>
                  <a:cubicBezTo>
                    <a:pt x="6118" y="21110"/>
                    <a:pt x="7366" y="21673"/>
                    <a:pt x="8683" y="21700"/>
                  </a:cubicBezTo>
                  <a:lnTo>
                    <a:pt x="8847" y="21700"/>
                  </a:lnTo>
                  <a:cubicBezTo>
                    <a:pt x="9506" y="21673"/>
                    <a:pt x="10137" y="21508"/>
                    <a:pt x="10726" y="21206"/>
                  </a:cubicBezTo>
                  <a:lnTo>
                    <a:pt x="10726" y="21206"/>
                  </a:lnTo>
                  <a:lnTo>
                    <a:pt x="10082" y="22660"/>
                  </a:lnTo>
                  <a:cubicBezTo>
                    <a:pt x="9684" y="23552"/>
                    <a:pt x="10260" y="24566"/>
                    <a:pt x="11220" y="24690"/>
                  </a:cubicBezTo>
                  <a:lnTo>
                    <a:pt x="11933" y="24786"/>
                  </a:lnTo>
                  <a:cubicBezTo>
                    <a:pt x="12127" y="24724"/>
                    <a:pt x="12328" y="24692"/>
                    <a:pt x="12531" y="24692"/>
                  </a:cubicBezTo>
                  <a:cubicBezTo>
                    <a:pt x="12774" y="24692"/>
                    <a:pt x="13018" y="24737"/>
                    <a:pt x="13250" y="24827"/>
                  </a:cubicBezTo>
                  <a:cubicBezTo>
                    <a:pt x="13319" y="24827"/>
                    <a:pt x="13401" y="24813"/>
                    <a:pt x="13470" y="24813"/>
                  </a:cubicBezTo>
                  <a:lnTo>
                    <a:pt x="13977" y="24731"/>
                  </a:lnTo>
                  <a:lnTo>
                    <a:pt x="14087" y="24745"/>
                  </a:lnTo>
                  <a:lnTo>
                    <a:pt x="14773" y="24772"/>
                  </a:lnTo>
                  <a:cubicBezTo>
                    <a:pt x="14869" y="24772"/>
                    <a:pt x="14965" y="24759"/>
                    <a:pt x="15061" y="24759"/>
                  </a:cubicBezTo>
                  <a:cubicBezTo>
                    <a:pt x="15129" y="24759"/>
                    <a:pt x="15198" y="24759"/>
                    <a:pt x="15266" y="24772"/>
                  </a:cubicBezTo>
                  <a:lnTo>
                    <a:pt x="15966" y="24772"/>
                  </a:lnTo>
                  <a:cubicBezTo>
                    <a:pt x="16048" y="24786"/>
                    <a:pt x="16144" y="24786"/>
                    <a:pt x="16240" y="24786"/>
                  </a:cubicBezTo>
                  <a:lnTo>
                    <a:pt x="16309" y="24786"/>
                  </a:lnTo>
                  <a:lnTo>
                    <a:pt x="16994" y="24759"/>
                  </a:lnTo>
                  <a:cubicBezTo>
                    <a:pt x="17049" y="24759"/>
                    <a:pt x="17104" y="24745"/>
                    <a:pt x="17159" y="24745"/>
                  </a:cubicBezTo>
                  <a:lnTo>
                    <a:pt x="17584" y="24800"/>
                  </a:lnTo>
                  <a:cubicBezTo>
                    <a:pt x="17641" y="24806"/>
                    <a:pt x="17698" y="24810"/>
                    <a:pt x="17756" y="24810"/>
                  </a:cubicBezTo>
                  <a:cubicBezTo>
                    <a:pt x="17936" y="24810"/>
                    <a:pt x="18121" y="24776"/>
                    <a:pt x="18297" y="24704"/>
                  </a:cubicBezTo>
                  <a:cubicBezTo>
                    <a:pt x="18489" y="24786"/>
                    <a:pt x="18695" y="24841"/>
                    <a:pt x="18901" y="24841"/>
                  </a:cubicBezTo>
                  <a:cubicBezTo>
                    <a:pt x="18969" y="24841"/>
                    <a:pt x="19038" y="24827"/>
                    <a:pt x="19120" y="24813"/>
                  </a:cubicBezTo>
                  <a:lnTo>
                    <a:pt x="19491" y="24759"/>
                  </a:lnTo>
                  <a:cubicBezTo>
                    <a:pt x="19587" y="24786"/>
                    <a:pt x="19696" y="24800"/>
                    <a:pt x="19792" y="24800"/>
                  </a:cubicBezTo>
                  <a:lnTo>
                    <a:pt x="21836" y="24786"/>
                  </a:lnTo>
                  <a:cubicBezTo>
                    <a:pt x="21891" y="24786"/>
                    <a:pt x="21946" y="24786"/>
                    <a:pt x="21987" y="24772"/>
                  </a:cubicBezTo>
                  <a:lnTo>
                    <a:pt x="22014" y="24772"/>
                  </a:lnTo>
                  <a:lnTo>
                    <a:pt x="22673" y="24813"/>
                  </a:lnTo>
                  <a:lnTo>
                    <a:pt x="22741" y="24813"/>
                  </a:lnTo>
                  <a:cubicBezTo>
                    <a:pt x="22824" y="24800"/>
                    <a:pt x="22892" y="24800"/>
                    <a:pt x="22961" y="24786"/>
                  </a:cubicBezTo>
                  <a:lnTo>
                    <a:pt x="23098" y="24786"/>
                  </a:lnTo>
                  <a:lnTo>
                    <a:pt x="23852" y="24772"/>
                  </a:lnTo>
                  <a:cubicBezTo>
                    <a:pt x="23989" y="24759"/>
                    <a:pt x="24113" y="24731"/>
                    <a:pt x="24250" y="24690"/>
                  </a:cubicBezTo>
                  <a:cubicBezTo>
                    <a:pt x="24387" y="24731"/>
                    <a:pt x="24538" y="24759"/>
                    <a:pt x="24689" y="24759"/>
                  </a:cubicBezTo>
                  <a:lnTo>
                    <a:pt x="25347" y="24759"/>
                  </a:lnTo>
                  <a:cubicBezTo>
                    <a:pt x="25553" y="24759"/>
                    <a:pt x="25745" y="24717"/>
                    <a:pt x="25937" y="24635"/>
                  </a:cubicBezTo>
                  <a:cubicBezTo>
                    <a:pt x="26252" y="24745"/>
                    <a:pt x="26568" y="24800"/>
                    <a:pt x="26897" y="24800"/>
                  </a:cubicBezTo>
                  <a:cubicBezTo>
                    <a:pt x="27363" y="24800"/>
                    <a:pt x="27816" y="24690"/>
                    <a:pt x="28214" y="24457"/>
                  </a:cubicBezTo>
                  <a:cubicBezTo>
                    <a:pt x="28598" y="24237"/>
                    <a:pt x="28927" y="23922"/>
                    <a:pt x="29160" y="23538"/>
                  </a:cubicBezTo>
                  <a:cubicBezTo>
                    <a:pt x="29393" y="23154"/>
                    <a:pt x="29517" y="22701"/>
                    <a:pt x="29517" y="22249"/>
                  </a:cubicBezTo>
                  <a:cubicBezTo>
                    <a:pt x="29517" y="22002"/>
                    <a:pt x="29489" y="21755"/>
                    <a:pt x="29407" y="21522"/>
                  </a:cubicBezTo>
                  <a:cubicBezTo>
                    <a:pt x="29407" y="21481"/>
                    <a:pt x="29393" y="21453"/>
                    <a:pt x="29380" y="21412"/>
                  </a:cubicBezTo>
                  <a:lnTo>
                    <a:pt x="29352" y="21343"/>
                  </a:lnTo>
                  <a:cubicBezTo>
                    <a:pt x="29366" y="21096"/>
                    <a:pt x="29325" y="20836"/>
                    <a:pt x="29215" y="20603"/>
                  </a:cubicBezTo>
                  <a:cubicBezTo>
                    <a:pt x="29064" y="20301"/>
                    <a:pt x="28831" y="20027"/>
                    <a:pt x="28543" y="19821"/>
                  </a:cubicBezTo>
                  <a:cubicBezTo>
                    <a:pt x="28310" y="19656"/>
                    <a:pt x="28049" y="19533"/>
                    <a:pt x="27775" y="19437"/>
                  </a:cubicBezTo>
                  <a:cubicBezTo>
                    <a:pt x="27679" y="19409"/>
                    <a:pt x="27583" y="19396"/>
                    <a:pt x="27487" y="19368"/>
                  </a:cubicBezTo>
                  <a:lnTo>
                    <a:pt x="37842" y="19368"/>
                  </a:lnTo>
                  <a:cubicBezTo>
                    <a:pt x="38953" y="19368"/>
                    <a:pt x="39653" y="18202"/>
                    <a:pt x="39131" y="17229"/>
                  </a:cubicBezTo>
                  <a:lnTo>
                    <a:pt x="39131" y="17229"/>
                  </a:lnTo>
                  <a:lnTo>
                    <a:pt x="39145" y="17242"/>
                  </a:lnTo>
                  <a:cubicBezTo>
                    <a:pt x="35332" y="10014"/>
                    <a:pt x="28351" y="7367"/>
                    <a:pt x="23605" y="6407"/>
                  </a:cubicBezTo>
                  <a:cubicBezTo>
                    <a:pt x="23605" y="6297"/>
                    <a:pt x="23592" y="6174"/>
                    <a:pt x="23564" y="6064"/>
                  </a:cubicBezTo>
                  <a:cubicBezTo>
                    <a:pt x="23797" y="5886"/>
                    <a:pt x="23962" y="5639"/>
                    <a:pt x="24058" y="5365"/>
                  </a:cubicBezTo>
                  <a:cubicBezTo>
                    <a:pt x="25402" y="4940"/>
                    <a:pt x="25402" y="3019"/>
                    <a:pt x="24058" y="2594"/>
                  </a:cubicBezTo>
                  <a:cubicBezTo>
                    <a:pt x="23866" y="1977"/>
                    <a:pt x="23304" y="1579"/>
                    <a:pt x="22673" y="1579"/>
                  </a:cubicBezTo>
                  <a:cubicBezTo>
                    <a:pt x="22481" y="1579"/>
                    <a:pt x="22302" y="1607"/>
                    <a:pt x="22124" y="1675"/>
                  </a:cubicBezTo>
                  <a:lnTo>
                    <a:pt x="22055" y="1675"/>
                  </a:lnTo>
                  <a:cubicBezTo>
                    <a:pt x="22055" y="866"/>
                    <a:pt x="21411" y="221"/>
                    <a:pt x="20602" y="221"/>
                  </a:cubicBezTo>
                  <a:cubicBezTo>
                    <a:pt x="19806" y="221"/>
                    <a:pt x="19148" y="866"/>
                    <a:pt x="19148" y="1675"/>
                  </a:cubicBezTo>
                  <a:cubicBezTo>
                    <a:pt x="17653" y="1771"/>
                    <a:pt x="17255" y="3774"/>
                    <a:pt x="18585" y="4432"/>
                  </a:cubicBezTo>
                  <a:cubicBezTo>
                    <a:pt x="18421" y="4460"/>
                    <a:pt x="18270" y="4473"/>
                    <a:pt x="18119" y="4501"/>
                  </a:cubicBezTo>
                  <a:cubicBezTo>
                    <a:pt x="17941" y="4075"/>
                    <a:pt x="17708" y="3568"/>
                    <a:pt x="17461" y="3061"/>
                  </a:cubicBezTo>
                  <a:cubicBezTo>
                    <a:pt x="16844" y="1814"/>
                    <a:pt x="15960" y="0"/>
                    <a:pt x="14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750;p93">
              <a:extLst>
                <a:ext uri="{FF2B5EF4-FFF2-40B4-BE49-F238E27FC236}">
                  <a16:creationId xmlns:a16="http://schemas.microsoft.com/office/drawing/2014/main" id="{03FD3A72-DEEE-4379-A156-19566104C8EC}"/>
                </a:ext>
              </a:extLst>
            </p:cNvPr>
            <p:cNvSpPr/>
            <p:nvPr/>
          </p:nvSpPr>
          <p:spPr>
            <a:xfrm>
              <a:off x="1300167" y="4092365"/>
              <a:ext cx="114089" cy="142673"/>
            </a:xfrm>
            <a:custGeom>
              <a:avLst/>
              <a:gdLst/>
              <a:ahLst/>
              <a:cxnLst/>
              <a:rect l="l" t="t" r="r" b="b"/>
              <a:pathLst>
                <a:path w="2319" h="2900" extrusionOk="0">
                  <a:moveTo>
                    <a:pt x="947" y="952"/>
                  </a:moveTo>
                  <a:cubicBezTo>
                    <a:pt x="960" y="980"/>
                    <a:pt x="960" y="1007"/>
                    <a:pt x="974" y="1035"/>
                  </a:cubicBezTo>
                  <a:cubicBezTo>
                    <a:pt x="988" y="1103"/>
                    <a:pt x="1015" y="1172"/>
                    <a:pt x="1043" y="1254"/>
                  </a:cubicBezTo>
                  <a:cubicBezTo>
                    <a:pt x="1056" y="1323"/>
                    <a:pt x="1084" y="1405"/>
                    <a:pt x="1097" y="1474"/>
                  </a:cubicBezTo>
                  <a:cubicBezTo>
                    <a:pt x="1111" y="1501"/>
                    <a:pt x="1125" y="1542"/>
                    <a:pt x="1125" y="1583"/>
                  </a:cubicBezTo>
                  <a:cubicBezTo>
                    <a:pt x="1139" y="1611"/>
                    <a:pt x="1139" y="1638"/>
                    <a:pt x="1152" y="1679"/>
                  </a:cubicBezTo>
                  <a:lnTo>
                    <a:pt x="864" y="1679"/>
                  </a:lnTo>
                  <a:cubicBezTo>
                    <a:pt x="864" y="1652"/>
                    <a:pt x="864" y="1624"/>
                    <a:pt x="878" y="1611"/>
                  </a:cubicBezTo>
                  <a:cubicBezTo>
                    <a:pt x="878" y="1528"/>
                    <a:pt x="892" y="1460"/>
                    <a:pt x="905" y="1378"/>
                  </a:cubicBezTo>
                  <a:cubicBezTo>
                    <a:pt x="905" y="1295"/>
                    <a:pt x="919" y="1227"/>
                    <a:pt x="919" y="1158"/>
                  </a:cubicBezTo>
                  <a:lnTo>
                    <a:pt x="947" y="1021"/>
                  </a:lnTo>
                  <a:cubicBezTo>
                    <a:pt x="947" y="994"/>
                    <a:pt x="947" y="966"/>
                    <a:pt x="947" y="952"/>
                  </a:cubicBezTo>
                  <a:close/>
                  <a:moveTo>
                    <a:pt x="899" y="1"/>
                  </a:moveTo>
                  <a:cubicBezTo>
                    <a:pt x="878" y="1"/>
                    <a:pt x="857" y="3"/>
                    <a:pt x="837" y="6"/>
                  </a:cubicBezTo>
                  <a:cubicBezTo>
                    <a:pt x="741" y="6"/>
                    <a:pt x="659" y="20"/>
                    <a:pt x="576" y="61"/>
                  </a:cubicBezTo>
                  <a:cubicBezTo>
                    <a:pt x="535" y="88"/>
                    <a:pt x="494" y="116"/>
                    <a:pt x="480" y="171"/>
                  </a:cubicBezTo>
                  <a:cubicBezTo>
                    <a:pt x="467" y="212"/>
                    <a:pt x="453" y="225"/>
                    <a:pt x="467" y="225"/>
                  </a:cubicBezTo>
                  <a:cubicBezTo>
                    <a:pt x="439" y="376"/>
                    <a:pt x="412" y="513"/>
                    <a:pt x="384" y="637"/>
                  </a:cubicBezTo>
                  <a:cubicBezTo>
                    <a:pt x="357" y="760"/>
                    <a:pt x="329" y="898"/>
                    <a:pt x="302" y="1048"/>
                  </a:cubicBezTo>
                  <a:cubicBezTo>
                    <a:pt x="261" y="1199"/>
                    <a:pt x="233" y="1350"/>
                    <a:pt x="206" y="1515"/>
                  </a:cubicBezTo>
                  <a:lnTo>
                    <a:pt x="110" y="1954"/>
                  </a:lnTo>
                  <a:cubicBezTo>
                    <a:pt x="83" y="2091"/>
                    <a:pt x="55" y="2200"/>
                    <a:pt x="41" y="2296"/>
                  </a:cubicBezTo>
                  <a:cubicBezTo>
                    <a:pt x="14" y="2392"/>
                    <a:pt x="0" y="2461"/>
                    <a:pt x="0" y="2489"/>
                  </a:cubicBezTo>
                  <a:cubicBezTo>
                    <a:pt x="0" y="2530"/>
                    <a:pt x="0" y="2571"/>
                    <a:pt x="28" y="2612"/>
                  </a:cubicBezTo>
                  <a:cubicBezTo>
                    <a:pt x="41" y="2639"/>
                    <a:pt x="83" y="2667"/>
                    <a:pt x="124" y="2681"/>
                  </a:cubicBezTo>
                  <a:cubicBezTo>
                    <a:pt x="201" y="2706"/>
                    <a:pt x="285" y="2720"/>
                    <a:pt x="369" y="2720"/>
                  </a:cubicBezTo>
                  <a:cubicBezTo>
                    <a:pt x="463" y="2720"/>
                    <a:pt x="558" y="2703"/>
                    <a:pt x="645" y="2667"/>
                  </a:cubicBezTo>
                  <a:cubicBezTo>
                    <a:pt x="700" y="2626"/>
                    <a:pt x="741" y="2557"/>
                    <a:pt x="768" y="2489"/>
                  </a:cubicBezTo>
                  <a:cubicBezTo>
                    <a:pt x="782" y="2392"/>
                    <a:pt x="809" y="2310"/>
                    <a:pt x="809" y="2255"/>
                  </a:cubicBezTo>
                  <a:cubicBezTo>
                    <a:pt x="823" y="2187"/>
                    <a:pt x="837" y="2132"/>
                    <a:pt x="851" y="2091"/>
                  </a:cubicBezTo>
                  <a:lnTo>
                    <a:pt x="1262" y="2091"/>
                  </a:lnTo>
                  <a:cubicBezTo>
                    <a:pt x="1303" y="2173"/>
                    <a:pt x="1331" y="2269"/>
                    <a:pt x="1386" y="2365"/>
                  </a:cubicBezTo>
                  <a:cubicBezTo>
                    <a:pt x="1440" y="2461"/>
                    <a:pt x="1495" y="2585"/>
                    <a:pt x="1564" y="2735"/>
                  </a:cubicBezTo>
                  <a:cubicBezTo>
                    <a:pt x="1560" y="2732"/>
                    <a:pt x="1559" y="2730"/>
                    <a:pt x="1558" y="2730"/>
                  </a:cubicBezTo>
                  <a:lnTo>
                    <a:pt x="1558" y="2730"/>
                  </a:lnTo>
                  <a:cubicBezTo>
                    <a:pt x="1557" y="2730"/>
                    <a:pt x="1567" y="2746"/>
                    <a:pt x="1578" y="2777"/>
                  </a:cubicBezTo>
                  <a:cubicBezTo>
                    <a:pt x="1605" y="2804"/>
                    <a:pt x="1646" y="2831"/>
                    <a:pt x="1687" y="2859"/>
                  </a:cubicBezTo>
                  <a:cubicBezTo>
                    <a:pt x="1770" y="2886"/>
                    <a:pt x="1866" y="2900"/>
                    <a:pt x="1962" y="2900"/>
                  </a:cubicBezTo>
                  <a:cubicBezTo>
                    <a:pt x="2030" y="2900"/>
                    <a:pt x="2112" y="2873"/>
                    <a:pt x="2181" y="2845"/>
                  </a:cubicBezTo>
                  <a:cubicBezTo>
                    <a:pt x="2236" y="2818"/>
                    <a:pt x="2277" y="2777"/>
                    <a:pt x="2318" y="2735"/>
                  </a:cubicBezTo>
                  <a:cubicBezTo>
                    <a:pt x="2318" y="2722"/>
                    <a:pt x="2318" y="2722"/>
                    <a:pt x="2318" y="2708"/>
                  </a:cubicBezTo>
                  <a:lnTo>
                    <a:pt x="2318" y="2667"/>
                  </a:lnTo>
                  <a:cubicBezTo>
                    <a:pt x="2304" y="2626"/>
                    <a:pt x="2291" y="2585"/>
                    <a:pt x="2263" y="2543"/>
                  </a:cubicBezTo>
                  <a:cubicBezTo>
                    <a:pt x="2250" y="2516"/>
                    <a:pt x="2236" y="2461"/>
                    <a:pt x="2181" y="2365"/>
                  </a:cubicBezTo>
                  <a:cubicBezTo>
                    <a:pt x="2140" y="2255"/>
                    <a:pt x="2085" y="2146"/>
                    <a:pt x="2030" y="1995"/>
                  </a:cubicBezTo>
                  <a:lnTo>
                    <a:pt x="1824" y="1528"/>
                  </a:lnTo>
                  <a:cubicBezTo>
                    <a:pt x="1742" y="1364"/>
                    <a:pt x="1674" y="1213"/>
                    <a:pt x="1605" y="1048"/>
                  </a:cubicBezTo>
                  <a:lnTo>
                    <a:pt x="1413" y="609"/>
                  </a:lnTo>
                  <a:cubicBezTo>
                    <a:pt x="1358" y="472"/>
                    <a:pt x="1290" y="335"/>
                    <a:pt x="1221" y="171"/>
                  </a:cubicBezTo>
                  <a:cubicBezTo>
                    <a:pt x="1180" y="116"/>
                    <a:pt x="1139" y="75"/>
                    <a:pt x="1084" y="47"/>
                  </a:cubicBezTo>
                  <a:cubicBezTo>
                    <a:pt x="1022" y="16"/>
                    <a:pt x="960" y="1"/>
                    <a:pt x="8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751;p93">
              <a:extLst>
                <a:ext uri="{FF2B5EF4-FFF2-40B4-BE49-F238E27FC236}">
                  <a16:creationId xmlns:a16="http://schemas.microsoft.com/office/drawing/2014/main" id="{1A80A0BE-AAB1-4F57-9885-50CF1A795559}"/>
                </a:ext>
              </a:extLst>
            </p:cNvPr>
            <p:cNvSpPr/>
            <p:nvPr/>
          </p:nvSpPr>
          <p:spPr>
            <a:xfrm>
              <a:off x="1422276" y="4093743"/>
              <a:ext cx="132981" cy="132735"/>
            </a:xfrm>
            <a:custGeom>
              <a:avLst/>
              <a:gdLst/>
              <a:ahLst/>
              <a:cxnLst/>
              <a:rect l="l" t="t" r="r" b="b"/>
              <a:pathLst>
                <a:path w="2703" h="2698" extrusionOk="0">
                  <a:moveTo>
                    <a:pt x="2403" y="0"/>
                  </a:moveTo>
                  <a:cubicBezTo>
                    <a:pt x="2384" y="0"/>
                    <a:pt x="2365" y="2"/>
                    <a:pt x="2346" y="5"/>
                  </a:cubicBezTo>
                  <a:cubicBezTo>
                    <a:pt x="2236" y="5"/>
                    <a:pt x="2140" y="19"/>
                    <a:pt x="2044" y="74"/>
                  </a:cubicBezTo>
                  <a:cubicBezTo>
                    <a:pt x="1976" y="115"/>
                    <a:pt x="1921" y="170"/>
                    <a:pt x="1880" y="225"/>
                  </a:cubicBezTo>
                  <a:cubicBezTo>
                    <a:pt x="1852" y="266"/>
                    <a:pt x="1825" y="307"/>
                    <a:pt x="1798" y="348"/>
                  </a:cubicBezTo>
                  <a:cubicBezTo>
                    <a:pt x="1784" y="376"/>
                    <a:pt x="1770" y="417"/>
                    <a:pt x="1729" y="485"/>
                  </a:cubicBezTo>
                  <a:cubicBezTo>
                    <a:pt x="1702" y="540"/>
                    <a:pt x="1674" y="623"/>
                    <a:pt x="1633" y="719"/>
                  </a:cubicBezTo>
                  <a:cubicBezTo>
                    <a:pt x="1592" y="801"/>
                    <a:pt x="1551" y="897"/>
                    <a:pt x="1509" y="979"/>
                  </a:cubicBezTo>
                  <a:cubicBezTo>
                    <a:pt x="1468" y="1062"/>
                    <a:pt x="1427" y="1171"/>
                    <a:pt x="1372" y="1281"/>
                  </a:cubicBezTo>
                  <a:lnTo>
                    <a:pt x="837" y="307"/>
                  </a:lnTo>
                  <a:cubicBezTo>
                    <a:pt x="796" y="239"/>
                    <a:pt x="741" y="170"/>
                    <a:pt x="673" y="129"/>
                  </a:cubicBezTo>
                  <a:cubicBezTo>
                    <a:pt x="577" y="74"/>
                    <a:pt x="467" y="60"/>
                    <a:pt x="357" y="60"/>
                  </a:cubicBezTo>
                  <a:cubicBezTo>
                    <a:pt x="275" y="60"/>
                    <a:pt x="193" y="74"/>
                    <a:pt x="124" y="115"/>
                  </a:cubicBezTo>
                  <a:cubicBezTo>
                    <a:pt x="83" y="143"/>
                    <a:pt x="42" y="184"/>
                    <a:pt x="28" y="225"/>
                  </a:cubicBezTo>
                  <a:cubicBezTo>
                    <a:pt x="14" y="280"/>
                    <a:pt x="1" y="335"/>
                    <a:pt x="14" y="376"/>
                  </a:cubicBezTo>
                  <a:lnTo>
                    <a:pt x="69" y="2392"/>
                  </a:lnTo>
                  <a:cubicBezTo>
                    <a:pt x="69" y="2447"/>
                    <a:pt x="69" y="2488"/>
                    <a:pt x="97" y="2543"/>
                  </a:cubicBezTo>
                  <a:cubicBezTo>
                    <a:pt x="124" y="2584"/>
                    <a:pt x="165" y="2625"/>
                    <a:pt x="207" y="2653"/>
                  </a:cubicBezTo>
                  <a:cubicBezTo>
                    <a:pt x="274" y="2675"/>
                    <a:pt x="341" y="2697"/>
                    <a:pt x="416" y="2697"/>
                  </a:cubicBezTo>
                  <a:cubicBezTo>
                    <a:pt x="432" y="2697"/>
                    <a:pt x="449" y="2696"/>
                    <a:pt x="467" y="2694"/>
                  </a:cubicBezTo>
                  <a:cubicBezTo>
                    <a:pt x="522" y="2694"/>
                    <a:pt x="591" y="2680"/>
                    <a:pt x="659" y="2666"/>
                  </a:cubicBezTo>
                  <a:cubicBezTo>
                    <a:pt x="700" y="2653"/>
                    <a:pt x="755" y="2611"/>
                    <a:pt x="783" y="2570"/>
                  </a:cubicBezTo>
                  <a:cubicBezTo>
                    <a:pt x="824" y="2515"/>
                    <a:pt x="837" y="2447"/>
                    <a:pt x="837" y="2378"/>
                  </a:cubicBezTo>
                  <a:cubicBezTo>
                    <a:pt x="824" y="2310"/>
                    <a:pt x="824" y="2227"/>
                    <a:pt x="824" y="2118"/>
                  </a:cubicBezTo>
                  <a:cubicBezTo>
                    <a:pt x="824" y="1994"/>
                    <a:pt x="810" y="1884"/>
                    <a:pt x="810" y="1747"/>
                  </a:cubicBezTo>
                  <a:cubicBezTo>
                    <a:pt x="796" y="1624"/>
                    <a:pt x="796" y="1500"/>
                    <a:pt x="783" y="1391"/>
                  </a:cubicBezTo>
                  <a:cubicBezTo>
                    <a:pt x="783" y="1267"/>
                    <a:pt x="769" y="1144"/>
                    <a:pt x="769" y="993"/>
                  </a:cubicBezTo>
                  <a:lnTo>
                    <a:pt x="769" y="993"/>
                  </a:lnTo>
                  <a:lnTo>
                    <a:pt x="1071" y="1542"/>
                  </a:lnTo>
                  <a:cubicBezTo>
                    <a:pt x="1098" y="1596"/>
                    <a:pt x="1153" y="1638"/>
                    <a:pt x="1208" y="1679"/>
                  </a:cubicBezTo>
                  <a:cubicBezTo>
                    <a:pt x="1263" y="1706"/>
                    <a:pt x="1345" y="1720"/>
                    <a:pt x="1413" y="1720"/>
                  </a:cubicBezTo>
                  <a:cubicBezTo>
                    <a:pt x="1482" y="1720"/>
                    <a:pt x="1564" y="1692"/>
                    <a:pt x="1619" y="1665"/>
                  </a:cubicBezTo>
                  <a:cubicBezTo>
                    <a:pt x="1674" y="1624"/>
                    <a:pt x="1715" y="1569"/>
                    <a:pt x="1743" y="1514"/>
                  </a:cubicBezTo>
                  <a:lnTo>
                    <a:pt x="1990" y="993"/>
                  </a:lnTo>
                  <a:lnTo>
                    <a:pt x="1921" y="1651"/>
                  </a:lnTo>
                  <a:lnTo>
                    <a:pt x="1921" y="1939"/>
                  </a:lnTo>
                  <a:lnTo>
                    <a:pt x="1921" y="2186"/>
                  </a:lnTo>
                  <a:lnTo>
                    <a:pt x="1921" y="2474"/>
                  </a:lnTo>
                  <a:cubicBezTo>
                    <a:pt x="1921" y="2515"/>
                    <a:pt x="1935" y="2557"/>
                    <a:pt x="1962" y="2584"/>
                  </a:cubicBezTo>
                  <a:cubicBezTo>
                    <a:pt x="1990" y="2611"/>
                    <a:pt x="2031" y="2639"/>
                    <a:pt x="2072" y="2666"/>
                  </a:cubicBezTo>
                  <a:cubicBezTo>
                    <a:pt x="2154" y="2694"/>
                    <a:pt x="2236" y="2694"/>
                    <a:pt x="2319" y="2694"/>
                  </a:cubicBezTo>
                  <a:cubicBezTo>
                    <a:pt x="2401" y="2694"/>
                    <a:pt x="2483" y="2680"/>
                    <a:pt x="2552" y="2653"/>
                  </a:cubicBezTo>
                  <a:cubicBezTo>
                    <a:pt x="2607" y="2639"/>
                    <a:pt x="2634" y="2611"/>
                    <a:pt x="2662" y="2570"/>
                  </a:cubicBezTo>
                  <a:cubicBezTo>
                    <a:pt x="2689" y="2529"/>
                    <a:pt x="2703" y="2502"/>
                    <a:pt x="2703" y="2474"/>
                  </a:cubicBezTo>
                  <a:lnTo>
                    <a:pt x="2703" y="2419"/>
                  </a:lnTo>
                  <a:lnTo>
                    <a:pt x="2703" y="2296"/>
                  </a:lnTo>
                  <a:lnTo>
                    <a:pt x="2703" y="1980"/>
                  </a:lnTo>
                  <a:lnTo>
                    <a:pt x="2703" y="1555"/>
                  </a:lnTo>
                  <a:lnTo>
                    <a:pt x="2703" y="1089"/>
                  </a:lnTo>
                  <a:lnTo>
                    <a:pt x="2703" y="664"/>
                  </a:lnTo>
                  <a:lnTo>
                    <a:pt x="2703" y="239"/>
                  </a:lnTo>
                  <a:cubicBezTo>
                    <a:pt x="2703" y="184"/>
                    <a:pt x="2689" y="143"/>
                    <a:pt x="2662" y="115"/>
                  </a:cubicBezTo>
                  <a:cubicBezTo>
                    <a:pt x="2634" y="74"/>
                    <a:pt x="2607" y="47"/>
                    <a:pt x="2552" y="33"/>
                  </a:cubicBezTo>
                  <a:cubicBezTo>
                    <a:pt x="2512" y="13"/>
                    <a:pt x="2457" y="0"/>
                    <a:pt x="24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752;p93">
              <a:extLst>
                <a:ext uri="{FF2B5EF4-FFF2-40B4-BE49-F238E27FC236}">
                  <a16:creationId xmlns:a16="http://schemas.microsoft.com/office/drawing/2014/main" id="{2BBFD4D9-3853-4E14-B174-E8D35E6DF2EB}"/>
                </a:ext>
              </a:extLst>
            </p:cNvPr>
            <p:cNvSpPr/>
            <p:nvPr/>
          </p:nvSpPr>
          <p:spPr>
            <a:xfrm>
              <a:off x="1567361" y="4092365"/>
              <a:ext cx="114089" cy="142673"/>
            </a:xfrm>
            <a:custGeom>
              <a:avLst/>
              <a:gdLst/>
              <a:ahLst/>
              <a:cxnLst/>
              <a:rect l="l" t="t" r="r" b="b"/>
              <a:pathLst>
                <a:path w="2319" h="2900" extrusionOk="0">
                  <a:moveTo>
                    <a:pt x="947" y="952"/>
                  </a:moveTo>
                  <a:cubicBezTo>
                    <a:pt x="947" y="980"/>
                    <a:pt x="961" y="1007"/>
                    <a:pt x="961" y="1035"/>
                  </a:cubicBezTo>
                  <a:cubicBezTo>
                    <a:pt x="988" y="1103"/>
                    <a:pt x="1002" y="1172"/>
                    <a:pt x="1029" y="1254"/>
                  </a:cubicBezTo>
                  <a:cubicBezTo>
                    <a:pt x="1057" y="1323"/>
                    <a:pt x="1070" y="1405"/>
                    <a:pt x="1098" y="1474"/>
                  </a:cubicBezTo>
                  <a:cubicBezTo>
                    <a:pt x="1098" y="1501"/>
                    <a:pt x="1112" y="1542"/>
                    <a:pt x="1112" y="1583"/>
                  </a:cubicBezTo>
                  <a:cubicBezTo>
                    <a:pt x="1125" y="1611"/>
                    <a:pt x="1139" y="1638"/>
                    <a:pt x="1153" y="1679"/>
                  </a:cubicBezTo>
                  <a:lnTo>
                    <a:pt x="851" y="1679"/>
                  </a:lnTo>
                  <a:cubicBezTo>
                    <a:pt x="851" y="1652"/>
                    <a:pt x="865" y="1624"/>
                    <a:pt x="865" y="1611"/>
                  </a:cubicBezTo>
                  <a:cubicBezTo>
                    <a:pt x="878" y="1528"/>
                    <a:pt x="878" y="1460"/>
                    <a:pt x="892" y="1378"/>
                  </a:cubicBezTo>
                  <a:cubicBezTo>
                    <a:pt x="906" y="1295"/>
                    <a:pt x="920" y="1227"/>
                    <a:pt x="920" y="1158"/>
                  </a:cubicBezTo>
                  <a:lnTo>
                    <a:pt x="933" y="1021"/>
                  </a:lnTo>
                  <a:cubicBezTo>
                    <a:pt x="933" y="994"/>
                    <a:pt x="933" y="966"/>
                    <a:pt x="947" y="952"/>
                  </a:cubicBezTo>
                  <a:close/>
                  <a:moveTo>
                    <a:pt x="899" y="1"/>
                  </a:moveTo>
                  <a:cubicBezTo>
                    <a:pt x="878" y="1"/>
                    <a:pt x="858" y="3"/>
                    <a:pt x="837" y="6"/>
                  </a:cubicBezTo>
                  <a:cubicBezTo>
                    <a:pt x="741" y="6"/>
                    <a:pt x="645" y="20"/>
                    <a:pt x="577" y="61"/>
                  </a:cubicBezTo>
                  <a:cubicBezTo>
                    <a:pt x="522" y="88"/>
                    <a:pt x="494" y="116"/>
                    <a:pt x="467" y="171"/>
                  </a:cubicBezTo>
                  <a:cubicBezTo>
                    <a:pt x="453" y="212"/>
                    <a:pt x="453" y="225"/>
                    <a:pt x="467" y="225"/>
                  </a:cubicBezTo>
                  <a:cubicBezTo>
                    <a:pt x="440" y="376"/>
                    <a:pt x="398" y="513"/>
                    <a:pt x="385" y="637"/>
                  </a:cubicBezTo>
                  <a:cubicBezTo>
                    <a:pt x="357" y="760"/>
                    <a:pt x="330" y="898"/>
                    <a:pt x="302" y="1048"/>
                  </a:cubicBezTo>
                  <a:cubicBezTo>
                    <a:pt x="261" y="1199"/>
                    <a:pt x="234" y="1350"/>
                    <a:pt x="206" y="1515"/>
                  </a:cubicBezTo>
                  <a:lnTo>
                    <a:pt x="110" y="1954"/>
                  </a:lnTo>
                  <a:cubicBezTo>
                    <a:pt x="83" y="2091"/>
                    <a:pt x="55" y="2200"/>
                    <a:pt x="42" y="2296"/>
                  </a:cubicBezTo>
                  <a:cubicBezTo>
                    <a:pt x="14" y="2392"/>
                    <a:pt x="1" y="2461"/>
                    <a:pt x="1" y="2489"/>
                  </a:cubicBezTo>
                  <a:cubicBezTo>
                    <a:pt x="1" y="2530"/>
                    <a:pt x="1" y="2571"/>
                    <a:pt x="28" y="2612"/>
                  </a:cubicBezTo>
                  <a:cubicBezTo>
                    <a:pt x="42" y="2639"/>
                    <a:pt x="83" y="2667"/>
                    <a:pt x="124" y="2681"/>
                  </a:cubicBezTo>
                  <a:cubicBezTo>
                    <a:pt x="202" y="2706"/>
                    <a:pt x="283" y="2720"/>
                    <a:pt x="363" y="2720"/>
                  </a:cubicBezTo>
                  <a:cubicBezTo>
                    <a:pt x="454" y="2720"/>
                    <a:pt x="545" y="2703"/>
                    <a:pt x="632" y="2667"/>
                  </a:cubicBezTo>
                  <a:cubicBezTo>
                    <a:pt x="700" y="2626"/>
                    <a:pt x="741" y="2557"/>
                    <a:pt x="769" y="2489"/>
                  </a:cubicBezTo>
                  <a:cubicBezTo>
                    <a:pt x="782" y="2392"/>
                    <a:pt x="796" y="2310"/>
                    <a:pt x="810" y="2255"/>
                  </a:cubicBezTo>
                  <a:cubicBezTo>
                    <a:pt x="824" y="2187"/>
                    <a:pt x="837" y="2132"/>
                    <a:pt x="851" y="2091"/>
                  </a:cubicBezTo>
                  <a:lnTo>
                    <a:pt x="1262" y="2091"/>
                  </a:lnTo>
                  <a:cubicBezTo>
                    <a:pt x="1304" y="2173"/>
                    <a:pt x="1331" y="2269"/>
                    <a:pt x="1386" y="2365"/>
                  </a:cubicBezTo>
                  <a:cubicBezTo>
                    <a:pt x="1441" y="2461"/>
                    <a:pt x="1496" y="2585"/>
                    <a:pt x="1564" y="2735"/>
                  </a:cubicBezTo>
                  <a:cubicBezTo>
                    <a:pt x="1561" y="2732"/>
                    <a:pt x="1559" y="2730"/>
                    <a:pt x="1559" y="2730"/>
                  </a:cubicBezTo>
                  <a:lnTo>
                    <a:pt x="1559" y="2730"/>
                  </a:lnTo>
                  <a:cubicBezTo>
                    <a:pt x="1557" y="2730"/>
                    <a:pt x="1568" y="2746"/>
                    <a:pt x="1578" y="2777"/>
                  </a:cubicBezTo>
                  <a:cubicBezTo>
                    <a:pt x="1605" y="2804"/>
                    <a:pt x="1646" y="2831"/>
                    <a:pt x="1688" y="2859"/>
                  </a:cubicBezTo>
                  <a:cubicBezTo>
                    <a:pt x="1770" y="2886"/>
                    <a:pt x="1866" y="2900"/>
                    <a:pt x="1962" y="2900"/>
                  </a:cubicBezTo>
                  <a:cubicBezTo>
                    <a:pt x="2031" y="2900"/>
                    <a:pt x="2113" y="2873"/>
                    <a:pt x="2181" y="2845"/>
                  </a:cubicBezTo>
                  <a:cubicBezTo>
                    <a:pt x="2236" y="2818"/>
                    <a:pt x="2277" y="2777"/>
                    <a:pt x="2319" y="2735"/>
                  </a:cubicBezTo>
                  <a:cubicBezTo>
                    <a:pt x="2305" y="2722"/>
                    <a:pt x="2305" y="2722"/>
                    <a:pt x="2319" y="2708"/>
                  </a:cubicBezTo>
                  <a:lnTo>
                    <a:pt x="2319" y="2667"/>
                  </a:lnTo>
                  <a:cubicBezTo>
                    <a:pt x="2305" y="2626"/>
                    <a:pt x="2291" y="2585"/>
                    <a:pt x="2264" y="2543"/>
                  </a:cubicBezTo>
                  <a:cubicBezTo>
                    <a:pt x="2250" y="2516"/>
                    <a:pt x="2223" y="2461"/>
                    <a:pt x="2181" y="2365"/>
                  </a:cubicBezTo>
                  <a:lnTo>
                    <a:pt x="2031" y="1995"/>
                  </a:lnTo>
                  <a:lnTo>
                    <a:pt x="1825" y="1528"/>
                  </a:lnTo>
                  <a:cubicBezTo>
                    <a:pt x="1742" y="1364"/>
                    <a:pt x="1674" y="1213"/>
                    <a:pt x="1605" y="1048"/>
                  </a:cubicBezTo>
                  <a:lnTo>
                    <a:pt x="1413" y="609"/>
                  </a:lnTo>
                  <a:cubicBezTo>
                    <a:pt x="1345" y="472"/>
                    <a:pt x="1290" y="335"/>
                    <a:pt x="1221" y="171"/>
                  </a:cubicBezTo>
                  <a:cubicBezTo>
                    <a:pt x="1180" y="116"/>
                    <a:pt x="1139" y="75"/>
                    <a:pt x="1070" y="47"/>
                  </a:cubicBezTo>
                  <a:cubicBezTo>
                    <a:pt x="1019" y="16"/>
                    <a:pt x="960" y="1"/>
                    <a:pt x="8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753;p93">
              <a:extLst>
                <a:ext uri="{FF2B5EF4-FFF2-40B4-BE49-F238E27FC236}">
                  <a16:creationId xmlns:a16="http://schemas.microsoft.com/office/drawing/2014/main" id="{BB88D4FA-3947-4EC4-A5D7-AED1207C656F}"/>
                </a:ext>
              </a:extLst>
            </p:cNvPr>
            <p:cNvSpPr/>
            <p:nvPr/>
          </p:nvSpPr>
          <p:spPr>
            <a:xfrm>
              <a:off x="1689519" y="4094136"/>
              <a:ext cx="93131" cy="132833"/>
            </a:xfrm>
            <a:custGeom>
              <a:avLst/>
              <a:gdLst/>
              <a:ahLst/>
              <a:cxnLst/>
              <a:rect l="l" t="t" r="r" b="b"/>
              <a:pathLst>
                <a:path w="1893" h="2700" extrusionOk="0">
                  <a:moveTo>
                    <a:pt x="295" y="1"/>
                  </a:moveTo>
                  <a:cubicBezTo>
                    <a:pt x="261" y="1"/>
                    <a:pt x="226" y="4"/>
                    <a:pt x="192" y="11"/>
                  </a:cubicBezTo>
                  <a:cubicBezTo>
                    <a:pt x="151" y="11"/>
                    <a:pt x="96" y="39"/>
                    <a:pt x="55" y="66"/>
                  </a:cubicBezTo>
                  <a:cubicBezTo>
                    <a:pt x="14" y="93"/>
                    <a:pt x="0" y="148"/>
                    <a:pt x="0" y="203"/>
                  </a:cubicBezTo>
                  <a:cubicBezTo>
                    <a:pt x="0" y="258"/>
                    <a:pt x="14" y="313"/>
                    <a:pt x="69" y="354"/>
                  </a:cubicBezTo>
                  <a:cubicBezTo>
                    <a:pt x="110" y="395"/>
                    <a:pt x="165" y="409"/>
                    <a:pt x="220" y="423"/>
                  </a:cubicBezTo>
                  <a:cubicBezTo>
                    <a:pt x="288" y="436"/>
                    <a:pt x="357" y="450"/>
                    <a:pt x="439" y="450"/>
                  </a:cubicBezTo>
                  <a:lnTo>
                    <a:pt x="1001" y="477"/>
                  </a:lnTo>
                  <a:lnTo>
                    <a:pt x="110" y="2110"/>
                  </a:lnTo>
                  <a:cubicBezTo>
                    <a:pt x="69" y="2164"/>
                    <a:pt x="41" y="2247"/>
                    <a:pt x="14" y="2315"/>
                  </a:cubicBezTo>
                  <a:cubicBezTo>
                    <a:pt x="0" y="2384"/>
                    <a:pt x="14" y="2453"/>
                    <a:pt x="28" y="2507"/>
                  </a:cubicBezTo>
                  <a:cubicBezTo>
                    <a:pt x="55" y="2562"/>
                    <a:pt x="96" y="2603"/>
                    <a:pt x="137" y="2631"/>
                  </a:cubicBezTo>
                  <a:cubicBezTo>
                    <a:pt x="192" y="2658"/>
                    <a:pt x="247" y="2672"/>
                    <a:pt x="316" y="2686"/>
                  </a:cubicBezTo>
                  <a:cubicBezTo>
                    <a:pt x="384" y="2686"/>
                    <a:pt x="453" y="2699"/>
                    <a:pt x="521" y="2699"/>
                  </a:cubicBezTo>
                  <a:lnTo>
                    <a:pt x="1536" y="2699"/>
                  </a:lnTo>
                  <a:cubicBezTo>
                    <a:pt x="1591" y="2699"/>
                    <a:pt x="1646" y="2686"/>
                    <a:pt x="1701" y="2672"/>
                  </a:cubicBezTo>
                  <a:cubicBezTo>
                    <a:pt x="1756" y="2658"/>
                    <a:pt x="1797" y="2631"/>
                    <a:pt x="1824" y="2590"/>
                  </a:cubicBezTo>
                  <a:cubicBezTo>
                    <a:pt x="1865" y="2562"/>
                    <a:pt x="1879" y="2507"/>
                    <a:pt x="1879" y="2453"/>
                  </a:cubicBezTo>
                  <a:cubicBezTo>
                    <a:pt x="1879" y="2411"/>
                    <a:pt x="1865" y="2356"/>
                    <a:pt x="1824" y="2315"/>
                  </a:cubicBezTo>
                  <a:cubicBezTo>
                    <a:pt x="1783" y="2288"/>
                    <a:pt x="1742" y="2274"/>
                    <a:pt x="1701" y="2260"/>
                  </a:cubicBezTo>
                  <a:cubicBezTo>
                    <a:pt x="1662" y="2251"/>
                    <a:pt x="1623" y="2241"/>
                    <a:pt x="1584" y="2241"/>
                  </a:cubicBezTo>
                  <a:cubicBezTo>
                    <a:pt x="1568" y="2241"/>
                    <a:pt x="1552" y="2243"/>
                    <a:pt x="1536" y="2247"/>
                  </a:cubicBezTo>
                  <a:lnTo>
                    <a:pt x="851" y="2247"/>
                  </a:lnTo>
                  <a:lnTo>
                    <a:pt x="1070" y="1849"/>
                  </a:lnTo>
                  <a:lnTo>
                    <a:pt x="1289" y="1451"/>
                  </a:lnTo>
                  <a:cubicBezTo>
                    <a:pt x="1358" y="1314"/>
                    <a:pt x="1440" y="1177"/>
                    <a:pt x="1509" y="1026"/>
                  </a:cubicBezTo>
                  <a:cubicBezTo>
                    <a:pt x="1591" y="889"/>
                    <a:pt x="1660" y="765"/>
                    <a:pt x="1715" y="642"/>
                  </a:cubicBezTo>
                  <a:cubicBezTo>
                    <a:pt x="1769" y="532"/>
                    <a:pt x="1811" y="450"/>
                    <a:pt x="1838" y="381"/>
                  </a:cubicBezTo>
                  <a:cubicBezTo>
                    <a:pt x="1879" y="327"/>
                    <a:pt x="1893" y="244"/>
                    <a:pt x="1865" y="176"/>
                  </a:cubicBezTo>
                  <a:cubicBezTo>
                    <a:pt x="1838" y="121"/>
                    <a:pt x="1783" y="80"/>
                    <a:pt x="1728" y="66"/>
                  </a:cubicBezTo>
                  <a:cubicBezTo>
                    <a:pt x="1660" y="39"/>
                    <a:pt x="1577" y="25"/>
                    <a:pt x="1495" y="25"/>
                  </a:cubicBezTo>
                  <a:lnTo>
                    <a:pt x="398" y="11"/>
                  </a:lnTo>
                  <a:cubicBezTo>
                    <a:pt x="364" y="4"/>
                    <a:pt x="329" y="1"/>
                    <a:pt x="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754;p93">
              <a:extLst>
                <a:ext uri="{FF2B5EF4-FFF2-40B4-BE49-F238E27FC236}">
                  <a16:creationId xmlns:a16="http://schemas.microsoft.com/office/drawing/2014/main" id="{27A11BB9-A130-49DD-B742-4C308843928F}"/>
                </a:ext>
              </a:extLst>
            </p:cNvPr>
            <p:cNvSpPr/>
            <p:nvPr/>
          </p:nvSpPr>
          <p:spPr>
            <a:xfrm>
              <a:off x="1798148" y="4093300"/>
              <a:ext cx="39161" cy="132587"/>
            </a:xfrm>
            <a:custGeom>
              <a:avLst/>
              <a:gdLst/>
              <a:ahLst/>
              <a:cxnLst/>
              <a:rect l="l" t="t" r="r" b="b"/>
              <a:pathLst>
                <a:path w="796" h="2695" extrusionOk="0">
                  <a:moveTo>
                    <a:pt x="453" y="1"/>
                  </a:moveTo>
                  <a:cubicBezTo>
                    <a:pt x="384" y="1"/>
                    <a:pt x="330" y="14"/>
                    <a:pt x="261" y="28"/>
                  </a:cubicBezTo>
                  <a:cubicBezTo>
                    <a:pt x="206" y="42"/>
                    <a:pt x="151" y="69"/>
                    <a:pt x="110" y="110"/>
                  </a:cubicBezTo>
                  <a:cubicBezTo>
                    <a:pt x="69" y="152"/>
                    <a:pt x="41" y="220"/>
                    <a:pt x="28" y="289"/>
                  </a:cubicBezTo>
                  <a:cubicBezTo>
                    <a:pt x="28" y="344"/>
                    <a:pt x="28" y="440"/>
                    <a:pt x="14" y="577"/>
                  </a:cubicBezTo>
                  <a:cubicBezTo>
                    <a:pt x="14" y="700"/>
                    <a:pt x="0" y="851"/>
                    <a:pt x="0" y="1029"/>
                  </a:cubicBezTo>
                  <a:lnTo>
                    <a:pt x="0" y="1564"/>
                  </a:lnTo>
                  <a:lnTo>
                    <a:pt x="0" y="2072"/>
                  </a:lnTo>
                  <a:cubicBezTo>
                    <a:pt x="0" y="2236"/>
                    <a:pt x="0" y="2360"/>
                    <a:pt x="14" y="2456"/>
                  </a:cubicBezTo>
                  <a:cubicBezTo>
                    <a:pt x="14" y="2497"/>
                    <a:pt x="28" y="2538"/>
                    <a:pt x="55" y="2579"/>
                  </a:cubicBezTo>
                  <a:cubicBezTo>
                    <a:pt x="83" y="2620"/>
                    <a:pt x="124" y="2648"/>
                    <a:pt x="165" y="2662"/>
                  </a:cubicBezTo>
                  <a:cubicBezTo>
                    <a:pt x="225" y="2682"/>
                    <a:pt x="278" y="2694"/>
                    <a:pt x="334" y="2694"/>
                  </a:cubicBezTo>
                  <a:cubicBezTo>
                    <a:pt x="355" y="2694"/>
                    <a:pt x="376" y="2693"/>
                    <a:pt x="398" y="2689"/>
                  </a:cubicBezTo>
                  <a:cubicBezTo>
                    <a:pt x="419" y="2692"/>
                    <a:pt x="439" y="2694"/>
                    <a:pt x="460" y="2694"/>
                  </a:cubicBezTo>
                  <a:cubicBezTo>
                    <a:pt x="521" y="2694"/>
                    <a:pt x="580" y="2679"/>
                    <a:pt x="631" y="2648"/>
                  </a:cubicBezTo>
                  <a:cubicBezTo>
                    <a:pt x="672" y="2620"/>
                    <a:pt x="714" y="2579"/>
                    <a:pt x="741" y="2538"/>
                  </a:cubicBezTo>
                  <a:cubicBezTo>
                    <a:pt x="755" y="2483"/>
                    <a:pt x="768" y="2428"/>
                    <a:pt x="768" y="2387"/>
                  </a:cubicBezTo>
                  <a:cubicBezTo>
                    <a:pt x="755" y="2168"/>
                    <a:pt x="755" y="1962"/>
                    <a:pt x="755" y="1784"/>
                  </a:cubicBezTo>
                  <a:cubicBezTo>
                    <a:pt x="755" y="1605"/>
                    <a:pt x="755" y="1400"/>
                    <a:pt x="755" y="1180"/>
                  </a:cubicBezTo>
                  <a:cubicBezTo>
                    <a:pt x="755" y="947"/>
                    <a:pt x="768" y="728"/>
                    <a:pt x="782" y="494"/>
                  </a:cubicBezTo>
                  <a:cubicBezTo>
                    <a:pt x="796" y="398"/>
                    <a:pt x="796" y="330"/>
                    <a:pt x="796" y="275"/>
                  </a:cubicBezTo>
                  <a:cubicBezTo>
                    <a:pt x="796" y="206"/>
                    <a:pt x="768" y="152"/>
                    <a:pt x="741" y="97"/>
                  </a:cubicBezTo>
                  <a:cubicBezTo>
                    <a:pt x="714" y="69"/>
                    <a:pt x="686" y="42"/>
                    <a:pt x="645" y="42"/>
                  </a:cubicBezTo>
                  <a:cubicBezTo>
                    <a:pt x="576" y="14"/>
                    <a:pt x="522" y="14"/>
                    <a:pt x="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755;p93">
              <a:extLst>
                <a:ext uri="{FF2B5EF4-FFF2-40B4-BE49-F238E27FC236}">
                  <a16:creationId xmlns:a16="http://schemas.microsoft.com/office/drawing/2014/main" id="{5C658E72-17AF-4C32-948F-D7E779B2067B}"/>
                </a:ext>
              </a:extLst>
            </p:cNvPr>
            <p:cNvSpPr/>
            <p:nvPr/>
          </p:nvSpPr>
          <p:spPr>
            <a:xfrm>
              <a:off x="1855513" y="4093300"/>
              <a:ext cx="110006" cy="136621"/>
            </a:xfrm>
            <a:custGeom>
              <a:avLst/>
              <a:gdLst/>
              <a:ahLst/>
              <a:cxnLst/>
              <a:rect l="l" t="t" r="r" b="b"/>
              <a:pathLst>
                <a:path w="2236" h="2777" extrusionOk="0">
                  <a:moveTo>
                    <a:pt x="1687" y="1"/>
                  </a:moveTo>
                  <a:cubicBezTo>
                    <a:pt x="1619" y="1"/>
                    <a:pt x="1550" y="1"/>
                    <a:pt x="1495" y="28"/>
                  </a:cubicBezTo>
                  <a:cubicBezTo>
                    <a:pt x="1440" y="42"/>
                    <a:pt x="1385" y="69"/>
                    <a:pt x="1358" y="110"/>
                  </a:cubicBezTo>
                  <a:cubicBezTo>
                    <a:pt x="1317" y="152"/>
                    <a:pt x="1289" y="206"/>
                    <a:pt x="1289" y="261"/>
                  </a:cubicBezTo>
                  <a:cubicBezTo>
                    <a:pt x="1262" y="398"/>
                    <a:pt x="1262" y="577"/>
                    <a:pt x="1262" y="782"/>
                  </a:cubicBezTo>
                  <a:lnTo>
                    <a:pt x="1372" y="1660"/>
                  </a:lnTo>
                  <a:lnTo>
                    <a:pt x="1207" y="1345"/>
                  </a:lnTo>
                  <a:lnTo>
                    <a:pt x="768" y="289"/>
                  </a:lnTo>
                  <a:cubicBezTo>
                    <a:pt x="713" y="220"/>
                    <a:pt x="659" y="152"/>
                    <a:pt x="590" y="110"/>
                  </a:cubicBezTo>
                  <a:cubicBezTo>
                    <a:pt x="539" y="80"/>
                    <a:pt x="479" y="64"/>
                    <a:pt x="412" y="64"/>
                  </a:cubicBezTo>
                  <a:cubicBezTo>
                    <a:pt x="390" y="64"/>
                    <a:pt x="367" y="66"/>
                    <a:pt x="343" y="69"/>
                  </a:cubicBezTo>
                  <a:cubicBezTo>
                    <a:pt x="192" y="69"/>
                    <a:pt x="96" y="110"/>
                    <a:pt x="69" y="165"/>
                  </a:cubicBezTo>
                  <a:cubicBezTo>
                    <a:pt x="28" y="234"/>
                    <a:pt x="0" y="302"/>
                    <a:pt x="14" y="385"/>
                  </a:cubicBezTo>
                  <a:cubicBezTo>
                    <a:pt x="14" y="412"/>
                    <a:pt x="14" y="481"/>
                    <a:pt x="28" y="590"/>
                  </a:cubicBezTo>
                  <a:cubicBezTo>
                    <a:pt x="41" y="700"/>
                    <a:pt x="55" y="824"/>
                    <a:pt x="69" y="988"/>
                  </a:cubicBezTo>
                  <a:cubicBezTo>
                    <a:pt x="82" y="1139"/>
                    <a:pt x="96" y="1304"/>
                    <a:pt x="124" y="1468"/>
                  </a:cubicBezTo>
                  <a:cubicBezTo>
                    <a:pt x="137" y="1633"/>
                    <a:pt x="151" y="1784"/>
                    <a:pt x="165" y="1948"/>
                  </a:cubicBezTo>
                  <a:cubicBezTo>
                    <a:pt x="178" y="2099"/>
                    <a:pt x="206" y="2250"/>
                    <a:pt x="220" y="2442"/>
                  </a:cubicBezTo>
                  <a:cubicBezTo>
                    <a:pt x="220" y="2483"/>
                    <a:pt x="233" y="2538"/>
                    <a:pt x="261" y="2579"/>
                  </a:cubicBezTo>
                  <a:cubicBezTo>
                    <a:pt x="288" y="2620"/>
                    <a:pt x="329" y="2648"/>
                    <a:pt x="384" y="2662"/>
                  </a:cubicBezTo>
                  <a:cubicBezTo>
                    <a:pt x="440" y="2684"/>
                    <a:pt x="505" y="2706"/>
                    <a:pt x="580" y="2706"/>
                  </a:cubicBezTo>
                  <a:cubicBezTo>
                    <a:pt x="596" y="2706"/>
                    <a:pt x="613" y="2705"/>
                    <a:pt x="631" y="2703"/>
                  </a:cubicBezTo>
                  <a:cubicBezTo>
                    <a:pt x="686" y="2703"/>
                    <a:pt x="755" y="2703"/>
                    <a:pt x="809" y="2675"/>
                  </a:cubicBezTo>
                  <a:cubicBezTo>
                    <a:pt x="864" y="2662"/>
                    <a:pt x="905" y="2620"/>
                    <a:pt x="933" y="2579"/>
                  </a:cubicBezTo>
                  <a:cubicBezTo>
                    <a:pt x="960" y="2511"/>
                    <a:pt x="974" y="2428"/>
                    <a:pt x="960" y="2346"/>
                  </a:cubicBezTo>
                  <a:cubicBezTo>
                    <a:pt x="960" y="2236"/>
                    <a:pt x="933" y="2127"/>
                    <a:pt x="919" y="2017"/>
                  </a:cubicBezTo>
                  <a:cubicBezTo>
                    <a:pt x="905" y="1893"/>
                    <a:pt x="892" y="1784"/>
                    <a:pt x="878" y="1688"/>
                  </a:cubicBezTo>
                  <a:cubicBezTo>
                    <a:pt x="864" y="1592"/>
                    <a:pt x="837" y="1482"/>
                    <a:pt x="809" y="1359"/>
                  </a:cubicBezTo>
                  <a:lnTo>
                    <a:pt x="809" y="1359"/>
                  </a:lnTo>
                  <a:lnTo>
                    <a:pt x="1495" y="2607"/>
                  </a:lnTo>
                  <a:cubicBezTo>
                    <a:pt x="1536" y="2662"/>
                    <a:pt x="1591" y="2703"/>
                    <a:pt x="1646" y="2730"/>
                  </a:cubicBezTo>
                  <a:cubicBezTo>
                    <a:pt x="1708" y="2761"/>
                    <a:pt x="1777" y="2776"/>
                    <a:pt x="1843" y="2776"/>
                  </a:cubicBezTo>
                  <a:cubicBezTo>
                    <a:pt x="1865" y="2776"/>
                    <a:pt x="1886" y="2775"/>
                    <a:pt x="1907" y="2771"/>
                  </a:cubicBezTo>
                  <a:cubicBezTo>
                    <a:pt x="1924" y="2774"/>
                    <a:pt x="1940" y="2775"/>
                    <a:pt x="1956" y="2775"/>
                  </a:cubicBezTo>
                  <a:cubicBezTo>
                    <a:pt x="2032" y="2775"/>
                    <a:pt x="2100" y="2750"/>
                    <a:pt x="2167" y="2716"/>
                  </a:cubicBezTo>
                  <a:cubicBezTo>
                    <a:pt x="2208" y="2675"/>
                    <a:pt x="2236" y="2620"/>
                    <a:pt x="2236" y="2566"/>
                  </a:cubicBezTo>
                  <a:cubicBezTo>
                    <a:pt x="2236" y="2524"/>
                    <a:pt x="2236" y="2483"/>
                    <a:pt x="2236" y="2442"/>
                  </a:cubicBezTo>
                  <a:cubicBezTo>
                    <a:pt x="2236" y="2415"/>
                    <a:pt x="2222" y="2346"/>
                    <a:pt x="2208" y="2250"/>
                  </a:cubicBezTo>
                  <a:cubicBezTo>
                    <a:pt x="2181" y="2140"/>
                    <a:pt x="2167" y="2017"/>
                    <a:pt x="2154" y="1866"/>
                  </a:cubicBezTo>
                  <a:cubicBezTo>
                    <a:pt x="2126" y="1715"/>
                    <a:pt x="2112" y="1551"/>
                    <a:pt x="2085" y="1372"/>
                  </a:cubicBezTo>
                  <a:cubicBezTo>
                    <a:pt x="2071" y="1208"/>
                    <a:pt x="2058" y="1029"/>
                    <a:pt x="2044" y="865"/>
                  </a:cubicBezTo>
                  <a:cubicBezTo>
                    <a:pt x="2030" y="686"/>
                    <a:pt x="2030" y="536"/>
                    <a:pt x="2030" y="412"/>
                  </a:cubicBezTo>
                  <a:cubicBezTo>
                    <a:pt x="2030" y="316"/>
                    <a:pt x="2016" y="234"/>
                    <a:pt x="1975" y="165"/>
                  </a:cubicBezTo>
                  <a:cubicBezTo>
                    <a:pt x="1948" y="110"/>
                    <a:pt x="1907" y="69"/>
                    <a:pt x="1852" y="42"/>
                  </a:cubicBezTo>
                  <a:cubicBezTo>
                    <a:pt x="1797" y="14"/>
                    <a:pt x="1742" y="1"/>
                    <a:pt x="16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56;p93">
              <a:extLst>
                <a:ext uri="{FF2B5EF4-FFF2-40B4-BE49-F238E27FC236}">
                  <a16:creationId xmlns:a16="http://schemas.microsoft.com/office/drawing/2014/main" id="{3A55AEC4-775A-4B4E-8186-4360788A3D8C}"/>
                </a:ext>
              </a:extLst>
            </p:cNvPr>
            <p:cNvSpPr/>
            <p:nvPr/>
          </p:nvSpPr>
          <p:spPr>
            <a:xfrm>
              <a:off x="1976933" y="4093300"/>
              <a:ext cx="95886" cy="132292"/>
            </a:xfrm>
            <a:custGeom>
              <a:avLst/>
              <a:gdLst/>
              <a:ahLst/>
              <a:cxnLst/>
              <a:rect l="l" t="t" r="r" b="b"/>
              <a:pathLst>
                <a:path w="1949" h="2689" extrusionOk="0">
                  <a:moveTo>
                    <a:pt x="947" y="1"/>
                  </a:moveTo>
                  <a:lnTo>
                    <a:pt x="796" y="14"/>
                  </a:lnTo>
                  <a:cubicBezTo>
                    <a:pt x="714" y="28"/>
                    <a:pt x="632" y="56"/>
                    <a:pt x="550" y="83"/>
                  </a:cubicBezTo>
                  <a:cubicBezTo>
                    <a:pt x="454" y="124"/>
                    <a:pt x="358" y="179"/>
                    <a:pt x="289" y="261"/>
                  </a:cubicBezTo>
                  <a:cubicBezTo>
                    <a:pt x="193" y="357"/>
                    <a:pt x="124" y="481"/>
                    <a:pt x="83" y="604"/>
                  </a:cubicBezTo>
                  <a:cubicBezTo>
                    <a:pt x="28" y="796"/>
                    <a:pt x="1" y="1002"/>
                    <a:pt x="15" y="1194"/>
                  </a:cubicBezTo>
                  <a:cubicBezTo>
                    <a:pt x="15" y="1441"/>
                    <a:pt x="42" y="1688"/>
                    <a:pt x="97" y="1935"/>
                  </a:cubicBezTo>
                  <a:cubicBezTo>
                    <a:pt x="138" y="2099"/>
                    <a:pt x="207" y="2250"/>
                    <a:pt x="316" y="2387"/>
                  </a:cubicBezTo>
                  <a:cubicBezTo>
                    <a:pt x="385" y="2497"/>
                    <a:pt x="495" y="2579"/>
                    <a:pt x="604" y="2620"/>
                  </a:cubicBezTo>
                  <a:cubicBezTo>
                    <a:pt x="714" y="2662"/>
                    <a:pt x="838" y="2689"/>
                    <a:pt x="947" y="2689"/>
                  </a:cubicBezTo>
                  <a:cubicBezTo>
                    <a:pt x="1071" y="2689"/>
                    <a:pt x="1194" y="2675"/>
                    <a:pt x="1318" y="2648"/>
                  </a:cubicBezTo>
                  <a:cubicBezTo>
                    <a:pt x="1427" y="2620"/>
                    <a:pt x="1537" y="2579"/>
                    <a:pt x="1647" y="2511"/>
                  </a:cubicBezTo>
                  <a:cubicBezTo>
                    <a:pt x="1743" y="2442"/>
                    <a:pt x="1811" y="2346"/>
                    <a:pt x="1866" y="2250"/>
                  </a:cubicBezTo>
                  <a:cubicBezTo>
                    <a:pt x="1935" y="2113"/>
                    <a:pt x="1949" y="1962"/>
                    <a:pt x="1949" y="1811"/>
                  </a:cubicBezTo>
                  <a:cubicBezTo>
                    <a:pt x="1949" y="1756"/>
                    <a:pt x="1921" y="1701"/>
                    <a:pt x="1880" y="1660"/>
                  </a:cubicBezTo>
                  <a:cubicBezTo>
                    <a:pt x="1839" y="1619"/>
                    <a:pt x="1784" y="1592"/>
                    <a:pt x="1743" y="1578"/>
                  </a:cubicBezTo>
                  <a:cubicBezTo>
                    <a:pt x="1674" y="1564"/>
                    <a:pt x="1606" y="1564"/>
                    <a:pt x="1537" y="1564"/>
                  </a:cubicBezTo>
                  <a:lnTo>
                    <a:pt x="1139" y="1564"/>
                  </a:lnTo>
                  <a:cubicBezTo>
                    <a:pt x="1098" y="1564"/>
                    <a:pt x="1057" y="1578"/>
                    <a:pt x="1016" y="1605"/>
                  </a:cubicBezTo>
                  <a:cubicBezTo>
                    <a:pt x="988" y="1633"/>
                    <a:pt x="975" y="1688"/>
                    <a:pt x="975" y="1729"/>
                  </a:cubicBezTo>
                  <a:cubicBezTo>
                    <a:pt x="975" y="1770"/>
                    <a:pt x="988" y="1825"/>
                    <a:pt x="1030" y="1839"/>
                  </a:cubicBezTo>
                  <a:cubicBezTo>
                    <a:pt x="1062" y="1855"/>
                    <a:pt x="1099" y="1861"/>
                    <a:pt x="1135" y="1861"/>
                  </a:cubicBezTo>
                  <a:cubicBezTo>
                    <a:pt x="1160" y="1861"/>
                    <a:pt x="1185" y="1858"/>
                    <a:pt x="1208" y="1852"/>
                  </a:cubicBezTo>
                  <a:lnTo>
                    <a:pt x="1208" y="1852"/>
                  </a:lnTo>
                  <a:cubicBezTo>
                    <a:pt x="1208" y="1935"/>
                    <a:pt x="1208" y="2003"/>
                    <a:pt x="1194" y="2072"/>
                  </a:cubicBezTo>
                  <a:cubicBezTo>
                    <a:pt x="1194" y="2127"/>
                    <a:pt x="1167" y="2181"/>
                    <a:pt x="1153" y="2223"/>
                  </a:cubicBezTo>
                  <a:cubicBezTo>
                    <a:pt x="1126" y="2264"/>
                    <a:pt x="1084" y="2291"/>
                    <a:pt x="1030" y="2291"/>
                  </a:cubicBezTo>
                  <a:cubicBezTo>
                    <a:pt x="975" y="2291"/>
                    <a:pt x="920" y="2250"/>
                    <a:pt x="879" y="2154"/>
                  </a:cubicBezTo>
                  <a:cubicBezTo>
                    <a:pt x="838" y="2044"/>
                    <a:pt x="824" y="1935"/>
                    <a:pt x="810" y="1811"/>
                  </a:cubicBezTo>
                  <a:cubicBezTo>
                    <a:pt x="796" y="1674"/>
                    <a:pt x="783" y="1523"/>
                    <a:pt x="783" y="1372"/>
                  </a:cubicBezTo>
                  <a:lnTo>
                    <a:pt x="783" y="1029"/>
                  </a:lnTo>
                  <a:cubicBezTo>
                    <a:pt x="783" y="920"/>
                    <a:pt x="796" y="810"/>
                    <a:pt x="810" y="700"/>
                  </a:cubicBezTo>
                  <a:cubicBezTo>
                    <a:pt x="824" y="632"/>
                    <a:pt x="851" y="549"/>
                    <a:pt x="879" y="481"/>
                  </a:cubicBezTo>
                  <a:cubicBezTo>
                    <a:pt x="906" y="426"/>
                    <a:pt x="947" y="398"/>
                    <a:pt x="988" y="398"/>
                  </a:cubicBezTo>
                  <a:cubicBezTo>
                    <a:pt x="1043" y="398"/>
                    <a:pt x="1098" y="426"/>
                    <a:pt x="1126" y="467"/>
                  </a:cubicBezTo>
                  <a:cubicBezTo>
                    <a:pt x="1153" y="522"/>
                    <a:pt x="1167" y="590"/>
                    <a:pt x="1181" y="659"/>
                  </a:cubicBezTo>
                  <a:cubicBezTo>
                    <a:pt x="1194" y="728"/>
                    <a:pt x="1222" y="782"/>
                    <a:pt x="1277" y="837"/>
                  </a:cubicBezTo>
                  <a:cubicBezTo>
                    <a:pt x="1359" y="879"/>
                    <a:pt x="1455" y="892"/>
                    <a:pt x="1551" y="892"/>
                  </a:cubicBezTo>
                  <a:cubicBezTo>
                    <a:pt x="1619" y="892"/>
                    <a:pt x="1688" y="879"/>
                    <a:pt x="1757" y="851"/>
                  </a:cubicBezTo>
                  <a:cubicBezTo>
                    <a:pt x="1811" y="824"/>
                    <a:pt x="1853" y="782"/>
                    <a:pt x="1880" y="728"/>
                  </a:cubicBezTo>
                  <a:cubicBezTo>
                    <a:pt x="1894" y="645"/>
                    <a:pt x="1894" y="549"/>
                    <a:pt x="1853" y="481"/>
                  </a:cubicBezTo>
                  <a:cubicBezTo>
                    <a:pt x="1811" y="371"/>
                    <a:pt x="1743" y="289"/>
                    <a:pt x="1661" y="220"/>
                  </a:cubicBezTo>
                  <a:cubicBezTo>
                    <a:pt x="1592" y="152"/>
                    <a:pt x="1496" y="97"/>
                    <a:pt x="1400" y="69"/>
                  </a:cubicBezTo>
                  <a:cubicBezTo>
                    <a:pt x="1318" y="42"/>
                    <a:pt x="1222" y="14"/>
                    <a:pt x="1139" y="14"/>
                  </a:cubicBezTo>
                  <a:cubicBezTo>
                    <a:pt x="1071" y="1"/>
                    <a:pt x="1016" y="1"/>
                    <a:pt x="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757;p93">
              <a:extLst>
                <a:ext uri="{FF2B5EF4-FFF2-40B4-BE49-F238E27FC236}">
                  <a16:creationId xmlns:a16="http://schemas.microsoft.com/office/drawing/2014/main" id="{B2132A71-D7E9-48D3-BD5C-04A195160DBC}"/>
                </a:ext>
              </a:extLst>
            </p:cNvPr>
            <p:cNvSpPr/>
            <p:nvPr/>
          </p:nvSpPr>
          <p:spPr>
            <a:xfrm>
              <a:off x="787328" y="3594335"/>
              <a:ext cx="644487" cy="480856"/>
            </a:xfrm>
            <a:custGeom>
              <a:avLst/>
              <a:gdLst/>
              <a:ahLst/>
              <a:cxnLst/>
              <a:rect l="l" t="t" r="r" b="b"/>
              <a:pathLst>
                <a:path w="13100" h="9774" extrusionOk="0">
                  <a:moveTo>
                    <a:pt x="6130" y="0"/>
                  </a:moveTo>
                  <a:cubicBezTo>
                    <a:pt x="5428" y="0"/>
                    <a:pt x="4759" y="323"/>
                    <a:pt x="4321" y="885"/>
                  </a:cubicBezTo>
                  <a:cubicBezTo>
                    <a:pt x="3939" y="576"/>
                    <a:pt x="3467" y="411"/>
                    <a:pt x="2989" y="411"/>
                  </a:cubicBezTo>
                  <a:cubicBezTo>
                    <a:pt x="2745" y="411"/>
                    <a:pt x="2500" y="454"/>
                    <a:pt x="2263" y="542"/>
                  </a:cubicBezTo>
                  <a:cubicBezTo>
                    <a:pt x="1578" y="816"/>
                    <a:pt x="1043" y="1378"/>
                    <a:pt x="810" y="2092"/>
                  </a:cubicBezTo>
                  <a:cubicBezTo>
                    <a:pt x="590" y="2791"/>
                    <a:pt x="618" y="3546"/>
                    <a:pt x="892" y="4231"/>
                  </a:cubicBezTo>
                  <a:cubicBezTo>
                    <a:pt x="330" y="4835"/>
                    <a:pt x="0" y="5905"/>
                    <a:pt x="220" y="6686"/>
                  </a:cubicBezTo>
                  <a:cubicBezTo>
                    <a:pt x="453" y="7496"/>
                    <a:pt x="1084" y="8127"/>
                    <a:pt x="1893" y="8360"/>
                  </a:cubicBezTo>
                  <a:cubicBezTo>
                    <a:pt x="2071" y="8409"/>
                    <a:pt x="2256" y="8432"/>
                    <a:pt x="2444" y="8432"/>
                  </a:cubicBezTo>
                  <a:cubicBezTo>
                    <a:pt x="3100" y="8432"/>
                    <a:pt x="3786" y="8152"/>
                    <a:pt x="4266" y="7715"/>
                  </a:cubicBezTo>
                  <a:cubicBezTo>
                    <a:pt x="4738" y="8956"/>
                    <a:pt x="5927" y="9773"/>
                    <a:pt x="7259" y="9773"/>
                  </a:cubicBezTo>
                  <a:cubicBezTo>
                    <a:pt x="7281" y="9773"/>
                    <a:pt x="7303" y="9773"/>
                    <a:pt x="7325" y="9772"/>
                  </a:cubicBezTo>
                  <a:cubicBezTo>
                    <a:pt x="8655" y="9718"/>
                    <a:pt x="9807" y="8826"/>
                    <a:pt x="10191" y="7550"/>
                  </a:cubicBezTo>
                  <a:cubicBezTo>
                    <a:pt x="10284" y="7562"/>
                    <a:pt x="10375" y="7567"/>
                    <a:pt x="10465" y="7567"/>
                  </a:cubicBezTo>
                  <a:cubicBezTo>
                    <a:pt x="12022" y="7567"/>
                    <a:pt x="13100" y="5931"/>
                    <a:pt x="12399" y="4478"/>
                  </a:cubicBezTo>
                  <a:cubicBezTo>
                    <a:pt x="12056" y="3779"/>
                    <a:pt x="11371" y="3312"/>
                    <a:pt x="10603" y="3258"/>
                  </a:cubicBezTo>
                  <a:cubicBezTo>
                    <a:pt x="10575" y="2736"/>
                    <a:pt x="10315" y="2256"/>
                    <a:pt x="9876" y="1955"/>
                  </a:cubicBezTo>
                  <a:cubicBezTo>
                    <a:pt x="9602" y="1769"/>
                    <a:pt x="9282" y="1669"/>
                    <a:pt x="8961" y="1669"/>
                  </a:cubicBezTo>
                  <a:cubicBezTo>
                    <a:pt x="8784" y="1669"/>
                    <a:pt x="8606" y="1699"/>
                    <a:pt x="8435" y="1763"/>
                  </a:cubicBezTo>
                  <a:cubicBezTo>
                    <a:pt x="8175" y="898"/>
                    <a:pt x="7475" y="240"/>
                    <a:pt x="6598" y="48"/>
                  </a:cubicBezTo>
                  <a:cubicBezTo>
                    <a:pt x="6442" y="16"/>
                    <a:pt x="6285" y="0"/>
                    <a:pt x="6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758;p93">
              <a:extLst>
                <a:ext uri="{FF2B5EF4-FFF2-40B4-BE49-F238E27FC236}">
                  <a16:creationId xmlns:a16="http://schemas.microsoft.com/office/drawing/2014/main" id="{69D0A277-A75F-453A-AFB8-216749CD22EF}"/>
                </a:ext>
              </a:extLst>
            </p:cNvPr>
            <p:cNvSpPr/>
            <p:nvPr/>
          </p:nvSpPr>
          <p:spPr>
            <a:xfrm>
              <a:off x="828507" y="3888194"/>
              <a:ext cx="12841" cy="23664"/>
            </a:xfrm>
            <a:custGeom>
              <a:avLst/>
              <a:gdLst/>
              <a:ahLst/>
              <a:cxnLst/>
              <a:rect l="l" t="t" r="r" b="b"/>
              <a:pathLst>
                <a:path w="261" h="481" extrusionOk="0">
                  <a:moveTo>
                    <a:pt x="137" y="0"/>
                  </a:moveTo>
                  <a:cubicBezTo>
                    <a:pt x="96" y="28"/>
                    <a:pt x="69" y="69"/>
                    <a:pt x="55" y="124"/>
                  </a:cubicBezTo>
                  <a:cubicBezTo>
                    <a:pt x="0" y="247"/>
                    <a:pt x="28" y="398"/>
                    <a:pt x="137" y="480"/>
                  </a:cubicBezTo>
                  <a:cubicBezTo>
                    <a:pt x="178" y="439"/>
                    <a:pt x="220" y="398"/>
                    <a:pt x="233" y="357"/>
                  </a:cubicBezTo>
                  <a:cubicBezTo>
                    <a:pt x="261" y="274"/>
                    <a:pt x="261" y="192"/>
                    <a:pt x="233" y="124"/>
                  </a:cubicBezTo>
                  <a:cubicBezTo>
                    <a:pt x="220" y="69"/>
                    <a:pt x="178" y="28"/>
                    <a:pt x="1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759;p93">
              <a:extLst>
                <a:ext uri="{FF2B5EF4-FFF2-40B4-BE49-F238E27FC236}">
                  <a16:creationId xmlns:a16="http://schemas.microsoft.com/office/drawing/2014/main" id="{C2EC1001-6D2F-4D51-8F3A-1BBB1FF6E1DF}"/>
                </a:ext>
              </a:extLst>
            </p:cNvPr>
            <p:cNvSpPr/>
            <p:nvPr/>
          </p:nvSpPr>
          <p:spPr>
            <a:xfrm>
              <a:off x="856845" y="3901674"/>
              <a:ext cx="12152" cy="23516"/>
            </a:xfrm>
            <a:custGeom>
              <a:avLst/>
              <a:gdLst/>
              <a:ahLst/>
              <a:cxnLst/>
              <a:rect l="l" t="t" r="r" b="b"/>
              <a:pathLst>
                <a:path w="247" h="478" extrusionOk="0">
                  <a:moveTo>
                    <a:pt x="124" y="0"/>
                  </a:moveTo>
                  <a:cubicBezTo>
                    <a:pt x="82" y="42"/>
                    <a:pt x="55" y="83"/>
                    <a:pt x="28" y="138"/>
                  </a:cubicBezTo>
                  <a:cubicBezTo>
                    <a:pt x="14" y="179"/>
                    <a:pt x="14" y="220"/>
                    <a:pt x="0" y="261"/>
                  </a:cubicBezTo>
                  <a:cubicBezTo>
                    <a:pt x="0" y="302"/>
                    <a:pt x="14" y="343"/>
                    <a:pt x="28" y="385"/>
                  </a:cubicBezTo>
                  <a:cubicBezTo>
                    <a:pt x="14" y="446"/>
                    <a:pt x="69" y="477"/>
                    <a:pt x="124" y="477"/>
                  </a:cubicBezTo>
                  <a:cubicBezTo>
                    <a:pt x="178" y="477"/>
                    <a:pt x="233" y="446"/>
                    <a:pt x="220" y="385"/>
                  </a:cubicBezTo>
                  <a:cubicBezTo>
                    <a:pt x="247" y="302"/>
                    <a:pt x="247" y="220"/>
                    <a:pt x="220" y="138"/>
                  </a:cubicBezTo>
                  <a:cubicBezTo>
                    <a:pt x="192" y="83"/>
                    <a:pt x="165" y="42"/>
                    <a:pt x="1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760;p93">
              <a:extLst>
                <a:ext uri="{FF2B5EF4-FFF2-40B4-BE49-F238E27FC236}">
                  <a16:creationId xmlns:a16="http://schemas.microsoft.com/office/drawing/2014/main" id="{012A8184-8208-41BC-91CF-BF7CD532A7F3}"/>
                </a:ext>
              </a:extLst>
            </p:cNvPr>
            <p:cNvSpPr/>
            <p:nvPr/>
          </p:nvSpPr>
          <p:spPr>
            <a:xfrm>
              <a:off x="1532283" y="3440788"/>
              <a:ext cx="1045250" cy="521002"/>
            </a:xfrm>
            <a:custGeom>
              <a:avLst/>
              <a:gdLst/>
              <a:ahLst/>
              <a:cxnLst/>
              <a:rect l="l" t="t" r="r" b="b"/>
              <a:pathLst>
                <a:path w="21246" h="10590" extrusionOk="0">
                  <a:moveTo>
                    <a:pt x="2593" y="1"/>
                  </a:moveTo>
                  <a:lnTo>
                    <a:pt x="0" y="2662"/>
                  </a:lnTo>
                  <a:lnTo>
                    <a:pt x="2017" y="5295"/>
                  </a:lnTo>
                  <a:cubicBezTo>
                    <a:pt x="6968" y="6324"/>
                    <a:pt x="10671" y="10589"/>
                    <a:pt x="10671" y="10589"/>
                  </a:cubicBezTo>
                  <a:lnTo>
                    <a:pt x="21246" y="10589"/>
                  </a:lnTo>
                  <a:cubicBezTo>
                    <a:pt x="15677" y="42"/>
                    <a:pt x="2593" y="1"/>
                    <a:pt x="25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761;p93">
              <a:extLst>
                <a:ext uri="{FF2B5EF4-FFF2-40B4-BE49-F238E27FC236}">
                  <a16:creationId xmlns:a16="http://schemas.microsoft.com/office/drawing/2014/main" id="{AF1B2147-1D89-49AA-BF47-986189853239}"/>
                </a:ext>
              </a:extLst>
            </p:cNvPr>
            <p:cNvSpPr/>
            <p:nvPr/>
          </p:nvSpPr>
          <p:spPr>
            <a:xfrm>
              <a:off x="1629449" y="3477933"/>
              <a:ext cx="894115" cy="483857"/>
            </a:xfrm>
            <a:custGeom>
              <a:avLst/>
              <a:gdLst/>
              <a:ahLst/>
              <a:cxnLst/>
              <a:rect l="l" t="t" r="r" b="b"/>
              <a:pathLst>
                <a:path w="18174" h="9835" extrusionOk="0">
                  <a:moveTo>
                    <a:pt x="330" y="0"/>
                  </a:moveTo>
                  <a:lnTo>
                    <a:pt x="0" y="755"/>
                  </a:lnTo>
                  <a:cubicBezTo>
                    <a:pt x="9245" y="2167"/>
                    <a:pt x="14649" y="7941"/>
                    <a:pt x="16185" y="9834"/>
                  </a:cubicBezTo>
                  <a:lnTo>
                    <a:pt x="18174" y="9834"/>
                  </a:lnTo>
                  <a:cubicBezTo>
                    <a:pt x="11110" y="398"/>
                    <a:pt x="330" y="0"/>
                    <a:pt x="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762;p93">
              <a:extLst>
                <a:ext uri="{FF2B5EF4-FFF2-40B4-BE49-F238E27FC236}">
                  <a16:creationId xmlns:a16="http://schemas.microsoft.com/office/drawing/2014/main" id="{BF05BAC4-9CB2-467B-BA28-1E8CDE17C612}"/>
                </a:ext>
              </a:extLst>
            </p:cNvPr>
            <p:cNvSpPr/>
            <p:nvPr/>
          </p:nvSpPr>
          <p:spPr>
            <a:xfrm>
              <a:off x="1621331" y="3573082"/>
              <a:ext cx="662690" cy="388709"/>
            </a:xfrm>
            <a:custGeom>
              <a:avLst/>
              <a:gdLst/>
              <a:ahLst/>
              <a:cxnLst/>
              <a:rect l="l" t="t" r="r" b="b"/>
              <a:pathLst>
                <a:path w="13470" h="7901" extrusionOk="0">
                  <a:moveTo>
                    <a:pt x="1" y="0"/>
                  </a:moveTo>
                  <a:lnTo>
                    <a:pt x="1" y="1303"/>
                  </a:lnTo>
                  <a:cubicBezTo>
                    <a:pt x="5254" y="1879"/>
                    <a:pt x="9780" y="6474"/>
                    <a:pt x="11056" y="7900"/>
                  </a:cubicBezTo>
                  <a:lnTo>
                    <a:pt x="13470" y="7900"/>
                  </a:lnTo>
                  <a:cubicBezTo>
                    <a:pt x="8765" y="112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763;p93">
              <a:extLst>
                <a:ext uri="{FF2B5EF4-FFF2-40B4-BE49-F238E27FC236}">
                  <a16:creationId xmlns:a16="http://schemas.microsoft.com/office/drawing/2014/main" id="{0020CF23-444C-4EA3-AEFF-974A806FA3A7}"/>
                </a:ext>
              </a:extLst>
            </p:cNvPr>
            <p:cNvSpPr/>
            <p:nvPr/>
          </p:nvSpPr>
          <p:spPr>
            <a:xfrm>
              <a:off x="1010687" y="3151603"/>
              <a:ext cx="819876" cy="749672"/>
            </a:xfrm>
            <a:custGeom>
              <a:avLst/>
              <a:gdLst/>
              <a:ahLst/>
              <a:cxnLst/>
              <a:rect l="l" t="t" r="r" b="b"/>
              <a:pathLst>
                <a:path w="16665" h="15238" extrusionOk="0">
                  <a:moveTo>
                    <a:pt x="8510" y="0"/>
                  </a:moveTo>
                  <a:cubicBezTo>
                    <a:pt x="8489" y="0"/>
                    <a:pt x="8469" y="3"/>
                    <a:pt x="8449" y="9"/>
                  </a:cubicBezTo>
                  <a:cubicBezTo>
                    <a:pt x="7585" y="242"/>
                    <a:pt x="5418" y="4658"/>
                    <a:pt x="5418" y="4658"/>
                  </a:cubicBezTo>
                  <a:cubicBezTo>
                    <a:pt x="5418" y="4658"/>
                    <a:pt x="3134" y="3662"/>
                    <a:pt x="1746" y="3662"/>
                  </a:cubicBezTo>
                  <a:cubicBezTo>
                    <a:pt x="1305" y="3662"/>
                    <a:pt x="954" y="3763"/>
                    <a:pt x="796" y="4027"/>
                  </a:cubicBezTo>
                  <a:cubicBezTo>
                    <a:pt x="0" y="5330"/>
                    <a:pt x="3470" y="8224"/>
                    <a:pt x="3470" y="8224"/>
                  </a:cubicBezTo>
                  <a:cubicBezTo>
                    <a:pt x="3470" y="8224"/>
                    <a:pt x="755" y="13861"/>
                    <a:pt x="2428" y="14574"/>
                  </a:cubicBezTo>
                  <a:cubicBezTo>
                    <a:pt x="2569" y="14635"/>
                    <a:pt x="2731" y="14663"/>
                    <a:pt x="2908" y="14663"/>
                  </a:cubicBezTo>
                  <a:cubicBezTo>
                    <a:pt x="4808" y="14663"/>
                    <a:pt x="8504" y="11461"/>
                    <a:pt x="8504" y="11461"/>
                  </a:cubicBezTo>
                  <a:cubicBezTo>
                    <a:pt x="8504" y="11461"/>
                    <a:pt x="11468" y="15238"/>
                    <a:pt x="13143" y="15238"/>
                  </a:cubicBezTo>
                  <a:cubicBezTo>
                    <a:pt x="13341" y="15238"/>
                    <a:pt x="13520" y="15185"/>
                    <a:pt x="13675" y="15068"/>
                  </a:cubicBezTo>
                  <a:cubicBezTo>
                    <a:pt x="15142" y="13957"/>
                    <a:pt x="13030" y="9006"/>
                    <a:pt x="13030" y="9006"/>
                  </a:cubicBezTo>
                  <a:cubicBezTo>
                    <a:pt x="13030" y="9006"/>
                    <a:pt x="16665" y="5714"/>
                    <a:pt x="16075" y="4740"/>
                  </a:cubicBezTo>
                  <a:cubicBezTo>
                    <a:pt x="15876" y="4410"/>
                    <a:pt x="15207" y="4303"/>
                    <a:pt x="14426" y="4303"/>
                  </a:cubicBezTo>
                  <a:cubicBezTo>
                    <a:pt x="13002" y="4303"/>
                    <a:pt x="11206" y="4658"/>
                    <a:pt x="11206" y="4658"/>
                  </a:cubicBezTo>
                  <a:cubicBezTo>
                    <a:pt x="11206" y="4658"/>
                    <a:pt x="9387" y="0"/>
                    <a:pt x="85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764;p93">
              <a:extLst>
                <a:ext uri="{FF2B5EF4-FFF2-40B4-BE49-F238E27FC236}">
                  <a16:creationId xmlns:a16="http://schemas.microsoft.com/office/drawing/2014/main" id="{58609FA2-22AC-4CD0-A6A5-0BE50F762701}"/>
                </a:ext>
              </a:extLst>
            </p:cNvPr>
            <p:cNvSpPr/>
            <p:nvPr/>
          </p:nvSpPr>
          <p:spPr>
            <a:xfrm>
              <a:off x="1249542" y="3456335"/>
              <a:ext cx="142427" cy="90474"/>
            </a:xfrm>
            <a:custGeom>
              <a:avLst/>
              <a:gdLst/>
              <a:ahLst/>
              <a:cxnLst/>
              <a:rect l="l" t="t" r="r" b="b"/>
              <a:pathLst>
                <a:path w="2895" h="1839" extrusionOk="0">
                  <a:moveTo>
                    <a:pt x="2799" y="0"/>
                  </a:moveTo>
                  <a:cubicBezTo>
                    <a:pt x="2730" y="0"/>
                    <a:pt x="2675" y="41"/>
                    <a:pt x="2661" y="96"/>
                  </a:cubicBezTo>
                  <a:cubicBezTo>
                    <a:pt x="2607" y="453"/>
                    <a:pt x="2483" y="796"/>
                    <a:pt x="2277" y="1097"/>
                  </a:cubicBezTo>
                  <a:cubicBezTo>
                    <a:pt x="2085" y="1386"/>
                    <a:pt x="1770" y="1564"/>
                    <a:pt x="1413" y="1591"/>
                  </a:cubicBezTo>
                  <a:cubicBezTo>
                    <a:pt x="1070" y="1578"/>
                    <a:pt x="755" y="1399"/>
                    <a:pt x="563" y="1125"/>
                  </a:cubicBezTo>
                  <a:cubicBezTo>
                    <a:pt x="357" y="823"/>
                    <a:pt x="247" y="467"/>
                    <a:pt x="234" y="110"/>
                  </a:cubicBezTo>
                  <a:cubicBezTo>
                    <a:pt x="221" y="61"/>
                    <a:pt x="176" y="12"/>
                    <a:pt x="128" y="12"/>
                  </a:cubicBezTo>
                  <a:cubicBezTo>
                    <a:pt x="122" y="12"/>
                    <a:pt x="116" y="13"/>
                    <a:pt x="110" y="14"/>
                  </a:cubicBezTo>
                  <a:cubicBezTo>
                    <a:pt x="42" y="14"/>
                    <a:pt x="1" y="69"/>
                    <a:pt x="1" y="137"/>
                  </a:cubicBezTo>
                  <a:cubicBezTo>
                    <a:pt x="14" y="535"/>
                    <a:pt x="151" y="919"/>
                    <a:pt x="371" y="1262"/>
                  </a:cubicBezTo>
                  <a:cubicBezTo>
                    <a:pt x="604" y="1619"/>
                    <a:pt x="1002" y="1838"/>
                    <a:pt x="1427" y="1838"/>
                  </a:cubicBezTo>
                  <a:cubicBezTo>
                    <a:pt x="1852" y="1811"/>
                    <a:pt x="2236" y="1591"/>
                    <a:pt x="2469" y="1248"/>
                  </a:cubicBezTo>
                  <a:cubicBezTo>
                    <a:pt x="2689" y="919"/>
                    <a:pt x="2840" y="535"/>
                    <a:pt x="2895" y="137"/>
                  </a:cubicBezTo>
                  <a:cubicBezTo>
                    <a:pt x="2895" y="83"/>
                    <a:pt x="2853" y="14"/>
                    <a:pt x="2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765;p93">
              <a:extLst>
                <a:ext uri="{FF2B5EF4-FFF2-40B4-BE49-F238E27FC236}">
                  <a16:creationId xmlns:a16="http://schemas.microsoft.com/office/drawing/2014/main" id="{5E621A2B-DE03-45F6-9218-47AADBA071DD}"/>
                </a:ext>
              </a:extLst>
            </p:cNvPr>
            <p:cNvSpPr/>
            <p:nvPr/>
          </p:nvSpPr>
          <p:spPr>
            <a:xfrm>
              <a:off x="1228633" y="3506418"/>
              <a:ext cx="48607" cy="30945"/>
            </a:xfrm>
            <a:custGeom>
              <a:avLst/>
              <a:gdLst/>
              <a:ahLst/>
              <a:cxnLst/>
              <a:rect l="l" t="t" r="r" b="b"/>
              <a:pathLst>
                <a:path w="988" h="629" extrusionOk="0">
                  <a:moveTo>
                    <a:pt x="842" y="0"/>
                  </a:moveTo>
                  <a:cubicBezTo>
                    <a:pt x="826" y="0"/>
                    <a:pt x="811" y="4"/>
                    <a:pt x="796" y="11"/>
                  </a:cubicBezTo>
                  <a:lnTo>
                    <a:pt x="69" y="409"/>
                  </a:lnTo>
                  <a:cubicBezTo>
                    <a:pt x="14" y="436"/>
                    <a:pt x="0" y="505"/>
                    <a:pt x="28" y="573"/>
                  </a:cubicBezTo>
                  <a:cubicBezTo>
                    <a:pt x="42" y="601"/>
                    <a:pt x="83" y="628"/>
                    <a:pt x="124" y="628"/>
                  </a:cubicBezTo>
                  <a:cubicBezTo>
                    <a:pt x="151" y="628"/>
                    <a:pt x="165" y="628"/>
                    <a:pt x="179" y="614"/>
                  </a:cubicBezTo>
                  <a:lnTo>
                    <a:pt x="906" y="217"/>
                  </a:lnTo>
                  <a:cubicBezTo>
                    <a:pt x="960" y="189"/>
                    <a:pt x="988" y="121"/>
                    <a:pt x="947" y="66"/>
                  </a:cubicBezTo>
                  <a:cubicBezTo>
                    <a:pt x="927" y="26"/>
                    <a:pt x="885" y="0"/>
                    <a:pt x="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766;p93">
              <a:extLst>
                <a:ext uri="{FF2B5EF4-FFF2-40B4-BE49-F238E27FC236}">
                  <a16:creationId xmlns:a16="http://schemas.microsoft.com/office/drawing/2014/main" id="{1F72E575-E08A-44AF-94B1-31DC51B0B3AF}"/>
                </a:ext>
              </a:extLst>
            </p:cNvPr>
            <p:cNvSpPr/>
            <p:nvPr/>
          </p:nvSpPr>
          <p:spPr>
            <a:xfrm>
              <a:off x="1361566" y="3507599"/>
              <a:ext cx="49985" cy="31093"/>
            </a:xfrm>
            <a:custGeom>
              <a:avLst/>
              <a:gdLst/>
              <a:ahLst/>
              <a:cxnLst/>
              <a:rect l="l" t="t" r="r" b="b"/>
              <a:pathLst>
                <a:path w="1016" h="632" extrusionOk="0">
                  <a:moveTo>
                    <a:pt x="121" y="1"/>
                  </a:moveTo>
                  <a:cubicBezTo>
                    <a:pt x="83" y="1"/>
                    <a:pt x="46" y="19"/>
                    <a:pt x="28" y="55"/>
                  </a:cubicBezTo>
                  <a:cubicBezTo>
                    <a:pt x="0" y="124"/>
                    <a:pt x="14" y="193"/>
                    <a:pt x="69" y="220"/>
                  </a:cubicBezTo>
                  <a:lnTo>
                    <a:pt x="796" y="618"/>
                  </a:lnTo>
                  <a:cubicBezTo>
                    <a:pt x="810" y="618"/>
                    <a:pt x="837" y="632"/>
                    <a:pt x="851" y="632"/>
                  </a:cubicBezTo>
                  <a:cubicBezTo>
                    <a:pt x="974" y="632"/>
                    <a:pt x="1015" y="467"/>
                    <a:pt x="906" y="412"/>
                  </a:cubicBezTo>
                  <a:lnTo>
                    <a:pt x="179" y="14"/>
                  </a:lnTo>
                  <a:cubicBezTo>
                    <a:pt x="160" y="5"/>
                    <a:pt x="141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767;p93">
              <a:extLst>
                <a:ext uri="{FF2B5EF4-FFF2-40B4-BE49-F238E27FC236}">
                  <a16:creationId xmlns:a16="http://schemas.microsoft.com/office/drawing/2014/main" id="{F88D78EC-AA4C-4F45-947C-112015F639BC}"/>
                </a:ext>
              </a:extLst>
            </p:cNvPr>
            <p:cNvSpPr/>
            <p:nvPr/>
          </p:nvSpPr>
          <p:spPr>
            <a:xfrm>
              <a:off x="1314976" y="3535101"/>
              <a:ext cx="11561" cy="51510"/>
            </a:xfrm>
            <a:custGeom>
              <a:avLst/>
              <a:gdLst/>
              <a:ahLst/>
              <a:cxnLst/>
              <a:rect l="l" t="t" r="r" b="b"/>
              <a:pathLst>
                <a:path w="235" h="1047" extrusionOk="0">
                  <a:moveTo>
                    <a:pt x="118" y="1"/>
                  </a:moveTo>
                  <a:cubicBezTo>
                    <a:pt x="59" y="1"/>
                    <a:pt x="1" y="38"/>
                    <a:pt x="1" y="114"/>
                  </a:cubicBezTo>
                  <a:lnTo>
                    <a:pt x="1" y="937"/>
                  </a:lnTo>
                  <a:cubicBezTo>
                    <a:pt x="1" y="991"/>
                    <a:pt x="56" y="1046"/>
                    <a:pt x="111" y="1046"/>
                  </a:cubicBezTo>
                  <a:cubicBezTo>
                    <a:pt x="179" y="1046"/>
                    <a:pt x="234" y="991"/>
                    <a:pt x="234" y="937"/>
                  </a:cubicBezTo>
                  <a:lnTo>
                    <a:pt x="234" y="114"/>
                  </a:lnTo>
                  <a:cubicBezTo>
                    <a:pt x="234" y="38"/>
                    <a:pt x="176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768;p93">
              <a:extLst>
                <a:ext uri="{FF2B5EF4-FFF2-40B4-BE49-F238E27FC236}">
                  <a16:creationId xmlns:a16="http://schemas.microsoft.com/office/drawing/2014/main" id="{FFC5DC79-F808-4670-8DA4-BD3561CBFF37}"/>
                </a:ext>
              </a:extLst>
            </p:cNvPr>
            <p:cNvSpPr/>
            <p:nvPr/>
          </p:nvSpPr>
          <p:spPr>
            <a:xfrm>
              <a:off x="1462077" y="3455892"/>
              <a:ext cx="143214" cy="90917"/>
            </a:xfrm>
            <a:custGeom>
              <a:avLst/>
              <a:gdLst/>
              <a:ahLst/>
              <a:cxnLst/>
              <a:rect l="l" t="t" r="r" b="b"/>
              <a:pathLst>
                <a:path w="2911" h="1848" extrusionOk="0">
                  <a:moveTo>
                    <a:pt x="2772" y="0"/>
                  </a:moveTo>
                  <a:cubicBezTo>
                    <a:pt x="2719" y="0"/>
                    <a:pt x="2668" y="33"/>
                    <a:pt x="2662" y="105"/>
                  </a:cubicBezTo>
                  <a:cubicBezTo>
                    <a:pt x="2621" y="462"/>
                    <a:pt x="2484" y="805"/>
                    <a:pt x="2278" y="1106"/>
                  </a:cubicBezTo>
                  <a:cubicBezTo>
                    <a:pt x="2086" y="1395"/>
                    <a:pt x="1770" y="1573"/>
                    <a:pt x="1427" y="1600"/>
                  </a:cubicBezTo>
                  <a:cubicBezTo>
                    <a:pt x="1085" y="1587"/>
                    <a:pt x="755" y="1422"/>
                    <a:pt x="563" y="1134"/>
                  </a:cubicBezTo>
                  <a:cubicBezTo>
                    <a:pt x="371" y="832"/>
                    <a:pt x="248" y="476"/>
                    <a:pt x="234" y="119"/>
                  </a:cubicBezTo>
                  <a:cubicBezTo>
                    <a:pt x="234" y="70"/>
                    <a:pt x="179" y="21"/>
                    <a:pt x="128" y="21"/>
                  </a:cubicBezTo>
                  <a:cubicBezTo>
                    <a:pt x="122" y="21"/>
                    <a:pt x="117" y="22"/>
                    <a:pt x="111" y="23"/>
                  </a:cubicBezTo>
                  <a:cubicBezTo>
                    <a:pt x="42" y="23"/>
                    <a:pt x="1" y="78"/>
                    <a:pt x="1" y="146"/>
                  </a:cubicBezTo>
                  <a:cubicBezTo>
                    <a:pt x="28" y="544"/>
                    <a:pt x="152" y="928"/>
                    <a:pt x="371" y="1271"/>
                  </a:cubicBezTo>
                  <a:cubicBezTo>
                    <a:pt x="604" y="1628"/>
                    <a:pt x="1002" y="1847"/>
                    <a:pt x="1427" y="1847"/>
                  </a:cubicBezTo>
                  <a:cubicBezTo>
                    <a:pt x="1853" y="1820"/>
                    <a:pt x="2237" y="1600"/>
                    <a:pt x="2484" y="1257"/>
                  </a:cubicBezTo>
                  <a:cubicBezTo>
                    <a:pt x="2703" y="928"/>
                    <a:pt x="2840" y="544"/>
                    <a:pt x="2895" y="146"/>
                  </a:cubicBezTo>
                  <a:cubicBezTo>
                    <a:pt x="2910" y="54"/>
                    <a:pt x="2839" y="0"/>
                    <a:pt x="2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769;p93">
              <a:extLst>
                <a:ext uri="{FF2B5EF4-FFF2-40B4-BE49-F238E27FC236}">
                  <a16:creationId xmlns:a16="http://schemas.microsoft.com/office/drawing/2014/main" id="{43F9D71F-B3B6-44CD-88C2-3D205B7803DC}"/>
                </a:ext>
              </a:extLst>
            </p:cNvPr>
            <p:cNvSpPr/>
            <p:nvPr/>
          </p:nvSpPr>
          <p:spPr>
            <a:xfrm>
              <a:off x="1439840" y="3506418"/>
              <a:ext cx="51215" cy="30945"/>
            </a:xfrm>
            <a:custGeom>
              <a:avLst/>
              <a:gdLst/>
              <a:ahLst/>
              <a:cxnLst/>
              <a:rect l="l" t="t" r="r" b="b"/>
              <a:pathLst>
                <a:path w="1041" h="629" extrusionOk="0">
                  <a:moveTo>
                    <a:pt x="874" y="1"/>
                  </a:moveTo>
                  <a:cubicBezTo>
                    <a:pt x="858" y="1"/>
                    <a:pt x="841" y="4"/>
                    <a:pt x="823" y="11"/>
                  </a:cubicBezTo>
                  <a:lnTo>
                    <a:pt x="96" y="409"/>
                  </a:lnTo>
                  <a:cubicBezTo>
                    <a:pt x="0" y="464"/>
                    <a:pt x="42" y="628"/>
                    <a:pt x="165" y="628"/>
                  </a:cubicBezTo>
                  <a:cubicBezTo>
                    <a:pt x="179" y="628"/>
                    <a:pt x="192" y="628"/>
                    <a:pt x="220" y="614"/>
                  </a:cubicBezTo>
                  <a:lnTo>
                    <a:pt x="933" y="217"/>
                  </a:lnTo>
                  <a:cubicBezTo>
                    <a:pt x="1040" y="145"/>
                    <a:pt x="982" y="1"/>
                    <a:pt x="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770;p93">
              <a:extLst>
                <a:ext uri="{FF2B5EF4-FFF2-40B4-BE49-F238E27FC236}">
                  <a16:creationId xmlns:a16="http://schemas.microsoft.com/office/drawing/2014/main" id="{0BE9EC91-A0E6-40E9-AC7A-5D7DE5C6F0FB}"/>
                </a:ext>
              </a:extLst>
            </p:cNvPr>
            <p:cNvSpPr/>
            <p:nvPr/>
          </p:nvSpPr>
          <p:spPr>
            <a:xfrm>
              <a:off x="1574790" y="3507599"/>
              <a:ext cx="50673" cy="31093"/>
            </a:xfrm>
            <a:custGeom>
              <a:avLst/>
              <a:gdLst/>
              <a:ahLst/>
              <a:cxnLst/>
              <a:rect l="l" t="t" r="r" b="b"/>
              <a:pathLst>
                <a:path w="1030" h="632" extrusionOk="0">
                  <a:moveTo>
                    <a:pt x="135" y="1"/>
                  </a:moveTo>
                  <a:cubicBezTo>
                    <a:pt x="97" y="1"/>
                    <a:pt x="60" y="19"/>
                    <a:pt x="42" y="55"/>
                  </a:cubicBezTo>
                  <a:cubicBezTo>
                    <a:pt x="0" y="124"/>
                    <a:pt x="28" y="193"/>
                    <a:pt x="83" y="220"/>
                  </a:cubicBezTo>
                  <a:lnTo>
                    <a:pt x="810" y="618"/>
                  </a:lnTo>
                  <a:cubicBezTo>
                    <a:pt x="823" y="618"/>
                    <a:pt x="837" y="632"/>
                    <a:pt x="865" y="632"/>
                  </a:cubicBezTo>
                  <a:cubicBezTo>
                    <a:pt x="988" y="632"/>
                    <a:pt x="1029" y="467"/>
                    <a:pt x="919" y="412"/>
                  </a:cubicBezTo>
                  <a:lnTo>
                    <a:pt x="193" y="14"/>
                  </a:lnTo>
                  <a:cubicBezTo>
                    <a:pt x="174" y="5"/>
                    <a:pt x="154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771;p93">
              <a:extLst>
                <a:ext uri="{FF2B5EF4-FFF2-40B4-BE49-F238E27FC236}">
                  <a16:creationId xmlns:a16="http://schemas.microsoft.com/office/drawing/2014/main" id="{811C0E19-A1E1-45EB-B9B0-5A1615B487C5}"/>
                </a:ext>
              </a:extLst>
            </p:cNvPr>
            <p:cNvSpPr/>
            <p:nvPr/>
          </p:nvSpPr>
          <p:spPr>
            <a:xfrm>
              <a:off x="1527560" y="3535101"/>
              <a:ext cx="11512" cy="51510"/>
            </a:xfrm>
            <a:custGeom>
              <a:avLst/>
              <a:gdLst/>
              <a:ahLst/>
              <a:cxnLst/>
              <a:rect l="l" t="t" r="r" b="b"/>
              <a:pathLst>
                <a:path w="234" h="1047" extrusionOk="0">
                  <a:moveTo>
                    <a:pt x="117" y="1"/>
                  </a:moveTo>
                  <a:cubicBezTo>
                    <a:pt x="59" y="1"/>
                    <a:pt x="0" y="38"/>
                    <a:pt x="0" y="114"/>
                  </a:cubicBezTo>
                  <a:lnTo>
                    <a:pt x="0" y="937"/>
                  </a:lnTo>
                  <a:cubicBezTo>
                    <a:pt x="0" y="991"/>
                    <a:pt x="55" y="1046"/>
                    <a:pt x="124" y="1046"/>
                  </a:cubicBezTo>
                  <a:cubicBezTo>
                    <a:pt x="179" y="1046"/>
                    <a:pt x="234" y="991"/>
                    <a:pt x="234" y="937"/>
                  </a:cubicBezTo>
                  <a:lnTo>
                    <a:pt x="234" y="114"/>
                  </a:lnTo>
                  <a:cubicBezTo>
                    <a:pt x="234" y="38"/>
                    <a:pt x="175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772;p93">
              <a:extLst>
                <a:ext uri="{FF2B5EF4-FFF2-40B4-BE49-F238E27FC236}">
                  <a16:creationId xmlns:a16="http://schemas.microsoft.com/office/drawing/2014/main" id="{411F06D2-F4E5-4458-8220-918477E73A25}"/>
                </a:ext>
              </a:extLst>
            </p:cNvPr>
            <p:cNvSpPr/>
            <p:nvPr/>
          </p:nvSpPr>
          <p:spPr>
            <a:xfrm>
              <a:off x="1387887" y="3550647"/>
              <a:ext cx="88408" cy="48755"/>
            </a:xfrm>
            <a:custGeom>
              <a:avLst/>
              <a:gdLst/>
              <a:ahLst/>
              <a:cxnLst/>
              <a:rect l="l" t="t" r="r" b="b"/>
              <a:pathLst>
                <a:path w="1797" h="991" extrusionOk="0">
                  <a:moveTo>
                    <a:pt x="1661" y="1"/>
                  </a:moveTo>
                  <a:cubicBezTo>
                    <a:pt x="1605" y="1"/>
                    <a:pt x="1562" y="40"/>
                    <a:pt x="1550" y="99"/>
                  </a:cubicBezTo>
                  <a:cubicBezTo>
                    <a:pt x="1523" y="319"/>
                    <a:pt x="1399" y="525"/>
                    <a:pt x="1207" y="662"/>
                  </a:cubicBezTo>
                  <a:cubicBezTo>
                    <a:pt x="1113" y="727"/>
                    <a:pt x="1002" y="758"/>
                    <a:pt x="891" y="758"/>
                  </a:cubicBezTo>
                  <a:cubicBezTo>
                    <a:pt x="793" y="758"/>
                    <a:pt x="694" y="734"/>
                    <a:pt x="604" y="689"/>
                  </a:cubicBezTo>
                  <a:cubicBezTo>
                    <a:pt x="425" y="552"/>
                    <a:pt x="302" y="360"/>
                    <a:pt x="233" y="154"/>
                  </a:cubicBezTo>
                  <a:cubicBezTo>
                    <a:pt x="213" y="114"/>
                    <a:pt x="171" y="89"/>
                    <a:pt x="129" y="89"/>
                  </a:cubicBezTo>
                  <a:cubicBezTo>
                    <a:pt x="113" y="89"/>
                    <a:pt x="97" y="92"/>
                    <a:pt x="83" y="99"/>
                  </a:cubicBezTo>
                  <a:cubicBezTo>
                    <a:pt x="28" y="127"/>
                    <a:pt x="0" y="195"/>
                    <a:pt x="28" y="250"/>
                  </a:cubicBezTo>
                  <a:cubicBezTo>
                    <a:pt x="110" y="497"/>
                    <a:pt x="261" y="717"/>
                    <a:pt x="480" y="881"/>
                  </a:cubicBezTo>
                  <a:cubicBezTo>
                    <a:pt x="604" y="950"/>
                    <a:pt x="741" y="991"/>
                    <a:pt x="878" y="991"/>
                  </a:cubicBezTo>
                  <a:cubicBezTo>
                    <a:pt x="1043" y="991"/>
                    <a:pt x="1207" y="950"/>
                    <a:pt x="1344" y="854"/>
                  </a:cubicBezTo>
                  <a:cubicBezTo>
                    <a:pt x="1578" y="689"/>
                    <a:pt x="1742" y="429"/>
                    <a:pt x="1783" y="127"/>
                  </a:cubicBezTo>
                  <a:cubicBezTo>
                    <a:pt x="1797" y="72"/>
                    <a:pt x="1756" y="3"/>
                    <a:pt x="1687" y="3"/>
                  </a:cubicBezTo>
                  <a:cubicBezTo>
                    <a:pt x="1678" y="2"/>
                    <a:pt x="1670" y="1"/>
                    <a:pt x="1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773;p93">
              <a:extLst>
                <a:ext uri="{FF2B5EF4-FFF2-40B4-BE49-F238E27FC236}">
                  <a16:creationId xmlns:a16="http://schemas.microsoft.com/office/drawing/2014/main" id="{FE5AC076-10FC-419C-A82E-3CDD2444937E}"/>
                </a:ext>
              </a:extLst>
            </p:cNvPr>
            <p:cNvSpPr/>
            <p:nvPr/>
          </p:nvSpPr>
          <p:spPr>
            <a:xfrm>
              <a:off x="1314976" y="3343524"/>
              <a:ext cx="47328" cy="43786"/>
            </a:xfrm>
            <a:custGeom>
              <a:avLst/>
              <a:gdLst/>
              <a:ahLst/>
              <a:cxnLst/>
              <a:rect l="l" t="t" r="r" b="b"/>
              <a:pathLst>
                <a:path w="962" h="890" extrusionOk="0">
                  <a:moveTo>
                    <a:pt x="671" y="1"/>
                  </a:moveTo>
                  <a:cubicBezTo>
                    <a:pt x="554" y="1"/>
                    <a:pt x="428" y="50"/>
                    <a:pt x="344" y="112"/>
                  </a:cubicBezTo>
                  <a:cubicBezTo>
                    <a:pt x="248" y="181"/>
                    <a:pt x="179" y="263"/>
                    <a:pt x="124" y="359"/>
                  </a:cubicBezTo>
                  <a:cubicBezTo>
                    <a:pt x="42" y="455"/>
                    <a:pt x="1" y="579"/>
                    <a:pt x="15" y="689"/>
                  </a:cubicBezTo>
                  <a:cubicBezTo>
                    <a:pt x="42" y="771"/>
                    <a:pt x="111" y="839"/>
                    <a:pt x="193" y="867"/>
                  </a:cubicBezTo>
                  <a:cubicBezTo>
                    <a:pt x="233" y="883"/>
                    <a:pt x="283" y="890"/>
                    <a:pt x="333" y="890"/>
                  </a:cubicBezTo>
                  <a:cubicBezTo>
                    <a:pt x="369" y="890"/>
                    <a:pt x="406" y="886"/>
                    <a:pt x="440" y="881"/>
                  </a:cubicBezTo>
                  <a:cubicBezTo>
                    <a:pt x="646" y="826"/>
                    <a:pt x="824" y="689"/>
                    <a:pt x="906" y="483"/>
                  </a:cubicBezTo>
                  <a:cubicBezTo>
                    <a:pt x="961" y="387"/>
                    <a:pt x="961" y="277"/>
                    <a:pt x="934" y="167"/>
                  </a:cubicBezTo>
                  <a:cubicBezTo>
                    <a:pt x="887" y="46"/>
                    <a:pt x="783" y="1"/>
                    <a:pt x="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774;p93">
              <a:extLst>
                <a:ext uri="{FF2B5EF4-FFF2-40B4-BE49-F238E27FC236}">
                  <a16:creationId xmlns:a16="http://schemas.microsoft.com/office/drawing/2014/main" id="{A2368206-B9E7-4741-982F-E617BF7B5611}"/>
                </a:ext>
              </a:extLst>
            </p:cNvPr>
            <p:cNvSpPr/>
            <p:nvPr/>
          </p:nvSpPr>
          <p:spPr>
            <a:xfrm>
              <a:off x="1489776" y="3343524"/>
              <a:ext cx="47279" cy="43786"/>
            </a:xfrm>
            <a:custGeom>
              <a:avLst/>
              <a:gdLst/>
              <a:ahLst/>
              <a:cxnLst/>
              <a:rect l="l" t="t" r="r" b="b"/>
              <a:pathLst>
                <a:path w="961" h="890" extrusionOk="0">
                  <a:moveTo>
                    <a:pt x="292" y="1"/>
                  </a:moveTo>
                  <a:cubicBezTo>
                    <a:pt x="178" y="1"/>
                    <a:pt x="75" y="46"/>
                    <a:pt x="28" y="167"/>
                  </a:cubicBezTo>
                  <a:cubicBezTo>
                    <a:pt x="0" y="277"/>
                    <a:pt x="0" y="387"/>
                    <a:pt x="55" y="483"/>
                  </a:cubicBezTo>
                  <a:cubicBezTo>
                    <a:pt x="137" y="689"/>
                    <a:pt x="316" y="826"/>
                    <a:pt x="522" y="881"/>
                  </a:cubicBezTo>
                  <a:cubicBezTo>
                    <a:pt x="556" y="886"/>
                    <a:pt x="592" y="890"/>
                    <a:pt x="628" y="890"/>
                  </a:cubicBezTo>
                  <a:cubicBezTo>
                    <a:pt x="679" y="890"/>
                    <a:pt x="728" y="883"/>
                    <a:pt x="768" y="867"/>
                  </a:cubicBezTo>
                  <a:cubicBezTo>
                    <a:pt x="851" y="839"/>
                    <a:pt x="919" y="771"/>
                    <a:pt x="947" y="689"/>
                  </a:cubicBezTo>
                  <a:cubicBezTo>
                    <a:pt x="960" y="579"/>
                    <a:pt x="919" y="455"/>
                    <a:pt x="837" y="359"/>
                  </a:cubicBezTo>
                  <a:cubicBezTo>
                    <a:pt x="782" y="263"/>
                    <a:pt x="714" y="181"/>
                    <a:pt x="631" y="112"/>
                  </a:cubicBezTo>
                  <a:cubicBezTo>
                    <a:pt x="540" y="50"/>
                    <a:pt x="411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775;p93">
              <a:extLst>
                <a:ext uri="{FF2B5EF4-FFF2-40B4-BE49-F238E27FC236}">
                  <a16:creationId xmlns:a16="http://schemas.microsoft.com/office/drawing/2014/main" id="{087ECD1F-C2EC-4D61-B266-72B63DCE9D4E}"/>
                </a:ext>
              </a:extLst>
            </p:cNvPr>
            <p:cNvSpPr/>
            <p:nvPr/>
          </p:nvSpPr>
          <p:spPr>
            <a:xfrm>
              <a:off x="1217170" y="3560930"/>
              <a:ext cx="58053" cy="5805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0"/>
                  </a:moveTo>
                  <a:cubicBezTo>
                    <a:pt x="261" y="0"/>
                    <a:pt x="0" y="261"/>
                    <a:pt x="0" y="590"/>
                  </a:cubicBezTo>
                  <a:cubicBezTo>
                    <a:pt x="0" y="919"/>
                    <a:pt x="261" y="1180"/>
                    <a:pt x="590" y="1180"/>
                  </a:cubicBezTo>
                  <a:cubicBezTo>
                    <a:pt x="919" y="1180"/>
                    <a:pt x="1180" y="919"/>
                    <a:pt x="1180" y="590"/>
                  </a:cubicBezTo>
                  <a:cubicBezTo>
                    <a:pt x="1180" y="261"/>
                    <a:pt x="919" y="0"/>
                    <a:pt x="5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776;p93">
              <a:extLst>
                <a:ext uri="{FF2B5EF4-FFF2-40B4-BE49-F238E27FC236}">
                  <a16:creationId xmlns:a16="http://schemas.microsoft.com/office/drawing/2014/main" id="{457EFCB2-950D-4A5D-B8CB-E31A92F0854A}"/>
                </a:ext>
              </a:extLst>
            </p:cNvPr>
            <p:cNvSpPr/>
            <p:nvPr/>
          </p:nvSpPr>
          <p:spPr>
            <a:xfrm>
              <a:off x="1576807" y="3560930"/>
              <a:ext cx="58102" cy="5805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590" y="0"/>
                  </a:moveTo>
                  <a:cubicBezTo>
                    <a:pt x="261" y="0"/>
                    <a:pt x="1" y="261"/>
                    <a:pt x="1" y="590"/>
                  </a:cubicBezTo>
                  <a:cubicBezTo>
                    <a:pt x="1" y="919"/>
                    <a:pt x="261" y="1180"/>
                    <a:pt x="590" y="1180"/>
                  </a:cubicBezTo>
                  <a:cubicBezTo>
                    <a:pt x="920" y="1180"/>
                    <a:pt x="1180" y="919"/>
                    <a:pt x="1180" y="590"/>
                  </a:cubicBezTo>
                  <a:cubicBezTo>
                    <a:pt x="1180" y="261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777;p93">
              <a:extLst>
                <a:ext uri="{FF2B5EF4-FFF2-40B4-BE49-F238E27FC236}">
                  <a16:creationId xmlns:a16="http://schemas.microsoft.com/office/drawing/2014/main" id="{FB4A2732-6397-4EAB-B5BA-EAB31C07D039}"/>
                </a:ext>
              </a:extLst>
            </p:cNvPr>
            <p:cNvSpPr/>
            <p:nvPr/>
          </p:nvSpPr>
          <p:spPr>
            <a:xfrm>
              <a:off x="1660493" y="3164837"/>
              <a:ext cx="137015" cy="137015"/>
            </a:xfrm>
            <a:custGeom>
              <a:avLst/>
              <a:gdLst/>
              <a:ahLst/>
              <a:cxnLst/>
              <a:rect l="l" t="t" r="r" b="b"/>
              <a:pathLst>
                <a:path w="2785" h="2785" extrusionOk="0">
                  <a:moveTo>
                    <a:pt x="1386" y="0"/>
                  </a:moveTo>
                  <a:cubicBezTo>
                    <a:pt x="1386" y="768"/>
                    <a:pt x="768" y="1399"/>
                    <a:pt x="0" y="1399"/>
                  </a:cubicBezTo>
                  <a:cubicBezTo>
                    <a:pt x="768" y="1399"/>
                    <a:pt x="1386" y="2016"/>
                    <a:pt x="1386" y="2784"/>
                  </a:cubicBezTo>
                  <a:cubicBezTo>
                    <a:pt x="1386" y="2016"/>
                    <a:pt x="2017" y="1399"/>
                    <a:pt x="2785" y="1399"/>
                  </a:cubicBezTo>
                  <a:cubicBezTo>
                    <a:pt x="2017" y="1399"/>
                    <a:pt x="1386" y="768"/>
                    <a:pt x="13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778;p93">
              <a:extLst>
                <a:ext uri="{FF2B5EF4-FFF2-40B4-BE49-F238E27FC236}">
                  <a16:creationId xmlns:a16="http://schemas.microsoft.com/office/drawing/2014/main" id="{973D875F-A4E3-4F70-9014-9795C2ED17D9}"/>
                </a:ext>
              </a:extLst>
            </p:cNvPr>
            <p:cNvSpPr/>
            <p:nvPr/>
          </p:nvSpPr>
          <p:spPr>
            <a:xfrm>
              <a:off x="1783979" y="3228942"/>
              <a:ext cx="93180" cy="93131"/>
            </a:xfrm>
            <a:custGeom>
              <a:avLst/>
              <a:gdLst/>
              <a:ahLst/>
              <a:cxnLst/>
              <a:rect l="l" t="t" r="r" b="b"/>
              <a:pathLst>
                <a:path w="1894" h="1893" extrusionOk="0">
                  <a:moveTo>
                    <a:pt x="947" y="0"/>
                  </a:moveTo>
                  <a:cubicBezTo>
                    <a:pt x="946" y="8"/>
                    <a:pt x="946" y="17"/>
                    <a:pt x="946" y="25"/>
                  </a:cubicBezTo>
                  <a:lnTo>
                    <a:pt x="946" y="25"/>
                  </a:lnTo>
                  <a:cubicBezTo>
                    <a:pt x="947" y="17"/>
                    <a:pt x="947" y="8"/>
                    <a:pt x="947" y="0"/>
                  </a:cubicBezTo>
                  <a:close/>
                  <a:moveTo>
                    <a:pt x="946" y="25"/>
                  </a:moveTo>
                  <a:lnTo>
                    <a:pt x="946" y="25"/>
                  </a:lnTo>
                  <a:cubicBezTo>
                    <a:pt x="933" y="535"/>
                    <a:pt x="513" y="946"/>
                    <a:pt x="0" y="946"/>
                  </a:cubicBezTo>
                  <a:cubicBezTo>
                    <a:pt x="522" y="946"/>
                    <a:pt x="947" y="1372"/>
                    <a:pt x="947" y="1893"/>
                  </a:cubicBezTo>
                  <a:cubicBezTo>
                    <a:pt x="947" y="1372"/>
                    <a:pt x="1358" y="946"/>
                    <a:pt x="1893" y="946"/>
                  </a:cubicBezTo>
                  <a:cubicBezTo>
                    <a:pt x="1367" y="946"/>
                    <a:pt x="947" y="535"/>
                    <a:pt x="946" y="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779;p93">
              <a:extLst>
                <a:ext uri="{FF2B5EF4-FFF2-40B4-BE49-F238E27FC236}">
                  <a16:creationId xmlns:a16="http://schemas.microsoft.com/office/drawing/2014/main" id="{C37CC099-C4ED-441F-9108-E5F55BA9B43B}"/>
                </a:ext>
              </a:extLst>
            </p:cNvPr>
            <p:cNvSpPr/>
            <p:nvPr/>
          </p:nvSpPr>
          <p:spPr>
            <a:xfrm>
              <a:off x="935758" y="3440788"/>
              <a:ext cx="93180" cy="9318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7" y="1"/>
                  </a:moveTo>
                  <a:cubicBezTo>
                    <a:pt x="947" y="522"/>
                    <a:pt x="522" y="947"/>
                    <a:pt x="1" y="947"/>
                  </a:cubicBezTo>
                  <a:cubicBezTo>
                    <a:pt x="522" y="947"/>
                    <a:pt x="947" y="1372"/>
                    <a:pt x="947" y="1894"/>
                  </a:cubicBezTo>
                  <a:cubicBezTo>
                    <a:pt x="947" y="1372"/>
                    <a:pt x="1372" y="947"/>
                    <a:pt x="1894" y="947"/>
                  </a:cubicBezTo>
                  <a:cubicBezTo>
                    <a:pt x="1372" y="947"/>
                    <a:pt x="947" y="522"/>
                    <a:pt x="9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2182;p37">
            <a:hlinkClick r:id="rId5" action="ppaction://hlinksldjump"/>
            <a:extLst>
              <a:ext uri="{FF2B5EF4-FFF2-40B4-BE49-F238E27FC236}">
                <a16:creationId xmlns:a16="http://schemas.microsoft.com/office/drawing/2014/main" id="{478F38AE-8979-441E-967A-26A9FB49272F}"/>
              </a:ext>
            </a:extLst>
          </p:cNvPr>
          <p:cNvSpPr/>
          <p:nvPr/>
        </p:nvSpPr>
        <p:spPr>
          <a:xfrm>
            <a:off x="14964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rgbClr val="F0CECE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Home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2183;p37">
            <a:hlinkClick r:id="rId6" action="ppaction://hlinksldjump"/>
            <a:extLst>
              <a:ext uri="{FF2B5EF4-FFF2-40B4-BE49-F238E27FC236}">
                <a16:creationId xmlns:a16="http://schemas.microsoft.com/office/drawing/2014/main" id="{7BE2128B-976C-45F4-B213-5F2DBFE35418}"/>
              </a:ext>
            </a:extLst>
          </p:cNvPr>
          <p:cNvSpPr/>
          <p:nvPr/>
        </p:nvSpPr>
        <p:spPr>
          <a:xfrm>
            <a:off x="88669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TIM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2184;p37">
            <a:hlinkClick r:id="" action="ppaction://noaction"/>
            <a:extLst>
              <a:ext uri="{FF2B5EF4-FFF2-40B4-BE49-F238E27FC236}">
                <a16:creationId xmlns:a16="http://schemas.microsoft.com/office/drawing/2014/main" id="{F230C1F7-4157-4A80-9F92-5BB5B70DF184}"/>
              </a:ext>
            </a:extLst>
          </p:cNvPr>
          <p:cNvSpPr/>
          <p:nvPr/>
        </p:nvSpPr>
        <p:spPr>
          <a:xfrm>
            <a:off x="1623820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Pem..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2185;p37">
            <a:hlinkClick r:id="" action="ppaction://noaction"/>
            <a:extLst>
              <a:ext uri="{FF2B5EF4-FFF2-40B4-BE49-F238E27FC236}">
                <a16:creationId xmlns:a16="http://schemas.microsoft.com/office/drawing/2014/main" id="{E9768737-628C-4C32-BA00-63AFFAC4543D}"/>
              </a:ext>
            </a:extLst>
          </p:cNvPr>
          <p:cNvSpPr/>
          <p:nvPr/>
        </p:nvSpPr>
        <p:spPr>
          <a:xfrm>
            <a:off x="2360789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Apa..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2186;p37">
            <a:hlinkClick r:id="" action="ppaction://noaction"/>
            <a:extLst>
              <a:ext uri="{FF2B5EF4-FFF2-40B4-BE49-F238E27FC236}">
                <a16:creationId xmlns:a16="http://schemas.microsoft.com/office/drawing/2014/main" id="{612C581D-A912-4309-AECC-401BEC9AD1D8}"/>
              </a:ext>
            </a:extLst>
          </p:cNvPr>
          <p:cNvSpPr/>
          <p:nvPr/>
        </p:nvSpPr>
        <p:spPr>
          <a:xfrm>
            <a:off x="308634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Man..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2187;p37">
            <a:hlinkClick r:id="" action="ppaction://noaction"/>
            <a:extLst>
              <a:ext uri="{FF2B5EF4-FFF2-40B4-BE49-F238E27FC236}">
                <a16:creationId xmlns:a16="http://schemas.microsoft.com/office/drawing/2014/main" id="{68B601F5-D262-4482-AB84-134FF0A77A73}"/>
              </a:ext>
            </a:extLst>
          </p:cNvPr>
          <p:cNvSpPr/>
          <p:nvPr/>
        </p:nvSpPr>
        <p:spPr>
          <a:xfrm>
            <a:off x="3834963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Fitur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2188;p37">
            <a:hlinkClick r:id="" action="ppaction://noaction"/>
            <a:extLst>
              <a:ext uri="{FF2B5EF4-FFF2-40B4-BE49-F238E27FC236}">
                <a16:creationId xmlns:a16="http://schemas.microsoft.com/office/drawing/2014/main" id="{0A40FAE2-1C36-466B-8692-90218F2513D7}"/>
              </a:ext>
            </a:extLst>
          </p:cNvPr>
          <p:cNvSpPr/>
          <p:nvPr/>
        </p:nvSpPr>
        <p:spPr>
          <a:xfrm>
            <a:off x="457201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Sour..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2189;p37">
            <a:hlinkClick r:id="" action="ppaction://noaction"/>
            <a:extLst>
              <a:ext uri="{FF2B5EF4-FFF2-40B4-BE49-F238E27FC236}">
                <a16:creationId xmlns:a16="http://schemas.microsoft.com/office/drawing/2014/main" id="{00B87BB1-70AD-49AD-A3EA-60C8B566E501}"/>
              </a:ext>
            </a:extLst>
          </p:cNvPr>
          <p:cNvSpPr/>
          <p:nvPr/>
        </p:nvSpPr>
        <p:spPr>
          <a:xfrm>
            <a:off x="5309111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Sour..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2190;p37">
            <a:hlinkClick r:id="" action="ppaction://noaction"/>
            <a:extLst>
              <a:ext uri="{FF2B5EF4-FFF2-40B4-BE49-F238E27FC236}">
                <a16:creationId xmlns:a16="http://schemas.microsoft.com/office/drawing/2014/main" id="{0336DF7E-AAC2-45D4-816B-17D8449A1CD4}"/>
              </a:ext>
            </a:extLst>
          </p:cNvPr>
          <p:cNvSpPr/>
          <p:nvPr/>
        </p:nvSpPr>
        <p:spPr>
          <a:xfrm>
            <a:off x="6046106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Outp..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2191;p37">
            <a:hlinkClick r:id="" action="ppaction://noaction"/>
            <a:extLst>
              <a:ext uri="{FF2B5EF4-FFF2-40B4-BE49-F238E27FC236}">
                <a16:creationId xmlns:a16="http://schemas.microsoft.com/office/drawing/2014/main" id="{D3D05148-4CC4-4D90-BF9A-933A294DA43A}"/>
              </a:ext>
            </a:extLst>
          </p:cNvPr>
          <p:cNvSpPr/>
          <p:nvPr/>
        </p:nvSpPr>
        <p:spPr>
          <a:xfrm>
            <a:off x="6783154" y="161924"/>
            <a:ext cx="737100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You..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2194;p37">
            <a:extLst>
              <a:ext uri="{FF2B5EF4-FFF2-40B4-BE49-F238E27FC236}">
                <a16:creationId xmlns:a16="http://schemas.microsoft.com/office/drawing/2014/main" id="{D359F82E-F6CF-41D2-8DE5-FF773362D8B2}"/>
              </a:ext>
            </a:extLst>
          </p:cNvPr>
          <p:cNvSpPr/>
          <p:nvPr/>
        </p:nvSpPr>
        <p:spPr>
          <a:xfrm>
            <a:off x="661050" y="240800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2207;p37">
            <a:extLst>
              <a:ext uri="{FF2B5EF4-FFF2-40B4-BE49-F238E27FC236}">
                <a16:creationId xmlns:a16="http://schemas.microsoft.com/office/drawing/2014/main" id="{638E9362-0921-4B4F-8AAF-3C997B760691}"/>
              </a:ext>
            </a:extLst>
          </p:cNvPr>
          <p:cNvSpPr/>
          <p:nvPr/>
        </p:nvSpPr>
        <p:spPr>
          <a:xfrm>
            <a:off x="13981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2208;p37">
            <a:extLst>
              <a:ext uri="{FF2B5EF4-FFF2-40B4-BE49-F238E27FC236}">
                <a16:creationId xmlns:a16="http://schemas.microsoft.com/office/drawing/2014/main" id="{79874488-4B5C-41A5-8CD6-0B9C44B6B14B}"/>
              </a:ext>
            </a:extLst>
          </p:cNvPr>
          <p:cNvSpPr/>
          <p:nvPr/>
        </p:nvSpPr>
        <p:spPr>
          <a:xfrm>
            <a:off x="21351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2209;p37">
            <a:extLst>
              <a:ext uri="{FF2B5EF4-FFF2-40B4-BE49-F238E27FC236}">
                <a16:creationId xmlns:a16="http://schemas.microsoft.com/office/drawing/2014/main" id="{65B5D0CA-649D-4E0D-9EBF-A7F61195880E}"/>
              </a:ext>
            </a:extLst>
          </p:cNvPr>
          <p:cNvSpPr/>
          <p:nvPr/>
        </p:nvSpPr>
        <p:spPr>
          <a:xfrm>
            <a:off x="28722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2210;p37">
            <a:extLst>
              <a:ext uri="{FF2B5EF4-FFF2-40B4-BE49-F238E27FC236}">
                <a16:creationId xmlns:a16="http://schemas.microsoft.com/office/drawing/2014/main" id="{3C298DC2-1FEB-452D-945D-B4EC0826D509}"/>
              </a:ext>
            </a:extLst>
          </p:cNvPr>
          <p:cNvSpPr/>
          <p:nvPr/>
        </p:nvSpPr>
        <p:spPr>
          <a:xfrm>
            <a:off x="36092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2211;p37">
            <a:extLst>
              <a:ext uri="{FF2B5EF4-FFF2-40B4-BE49-F238E27FC236}">
                <a16:creationId xmlns:a16="http://schemas.microsoft.com/office/drawing/2014/main" id="{E3E1EAB9-8A7E-4ADC-90F3-2379FBFDF2AB}"/>
              </a:ext>
            </a:extLst>
          </p:cNvPr>
          <p:cNvSpPr/>
          <p:nvPr/>
        </p:nvSpPr>
        <p:spPr>
          <a:xfrm>
            <a:off x="43463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2212;p37">
            <a:extLst>
              <a:ext uri="{FF2B5EF4-FFF2-40B4-BE49-F238E27FC236}">
                <a16:creationId xmlns:a16="http://schemas.microsoft.com/office/drawing/2014/main" id="{30358A89-CDB1-4856-BA49-A588E5A29099}"/>
              </a:ext>
            </a:extLst>
          </p:cNvPr>
          <p:cNvSpPr/>
          <p:nvPr/>
        </p:nvSpPr>
        <p:spPr>
          <a:xfrm>
            <a:off x="50833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2213;p37">
            <a:extLst>
              <a:ext uri="{FF2B5EF4-FFF2-40B4-BE49-F238E27FC236}">
                <a16:creationId xmlns:a16="http://schemas.microsoft.com/office/drawing/2014/main" id="{9CEA0FF2-29C2-48C5-9684-5779232B8702}"/>
              </a:ext>
            </a:extLst>
          </p:cNvPr>
          <p:cNvSpPr/>
          <p:nvPr/>
        </p:nvSpPr>
        <p:spPr>
          <a:xfrm>
            <a:off x="58204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2214;p37">
            <a:extLst>
              <a:ext uri="{FF2B5EF4-FFF2-40B4-BE49-F238E27FC236}">
                <a16:creationId xmlns:a16="http://schemas.microsoft.com/office/drawing/2014/main" id="{9776249E-DE52-4076-AD43-2A905A0F2226}"/>
              </a:ext>
            </a:extLst>
          </p:cNvPr>
          <p:cNvSpPr/>
          <p:nvPr/>
        </p:nvSpPr>
        <p:spPr>
          <a:xfrm>
            <a:off x="655745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2215;p37">
            <a:extLst>
              <a:ext uri="{FF2B5EF4-FFF2-40B4-BE49-F238E27FC236}">
                <a16:creationId xmlns:a16="http://schemas.microsoft.com/office/drawing/2014/main" id="{5EED5B8B-9EC0-4875-A261-1C14BE3F70AB}"/>
              </a:ext>
            </a:extLst>
          </p:cNvPr>
          <p:cNvSpPr/>
          <p:nvPr/>
        </p:nvSpPr>
        <p:spPr>
          <a:xfrm>
            <a:off x="7294500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2191;p37">
            <a:hlinkClick r:id="" action="ppaction://noaction"/>
            <a:extLst>
              <a:ext uri="{FF2B5EF4-FFF2-40B4-BE49-F238E27FC236}">
                <a16:creationId xmlns:a16="http://schemas.microsoft.com/office/drawing/2014/main" id="{0017662F-3432-4944-B81F-BD6BF51D0D96}"/>
              </a:ext>
            </a:extLst>
          </p:cNvPr>
          <p:cNvSpPr/>
          <p:nvPr/>
        </p:nvSpPr>
        <p:spPr>
          <a:xfrm>
            <a:off x="7520177" y="161924"/>
            <a:ext cx="852298" cy="34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rgbClr val="D5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Thank..</a:t>
            </a:r>
            <a:endParaRPr sz="12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2215;p37">
            <a:extLst>
              <a:ext uri="{FF2B5EF4-FFF2-40B4-BE49-F238E27FC236}">
                <a16:creationId xmlns:a16="http://schemas.microsoft.com/office/drawing/2014/main" id="{264D282D-547D-4070-96FE-07DBCE6FD7BF}"/>
              </a:ext>
            </a:extLst>
          </p:cNvPr>
          <p:cNvSpPr/>
          <p:nvPr/>
        </p:nvSpPr>
        <p:spPr>
          <a:xfrm>
            <a:off x="8135948" y="238875"/>
            <a:ext cx="186600" cy="186600"/>
          </a:xfrm>
          <a:prstGeom prst="mathMultiply">
            <a:avLst>
              <a:gd name="adj1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82545609"/>
      </p:ext>
    </p:extLst>
  </p:cSld>
  <p:clrMapOvr>
    <a:masterClrMapping/>
  </p:clrMapOvr>
</p:sld>
</file>

<file path=ppt/theme/theme1.xml><?xml version="1.0" encoding="utf-8"?>
<a:theme xmlns:a="http://schemas.openxmlformats.org/drawingml/2006/main" name="Pastelcore Aesthetics Koodle Interface Planner for Middle School by Slidesgo">
  <a:themeElements>
    <a:clrScheme name="Simple Light">
      <a:dk1>
        <a:srgbClr val="666666"/>
      </a:dk1>
      <a:lt1>
        <a:srgbClr val="FFFFFF"/>
      </a:lt1>
      <a:dk2>
        <a:srgbClr val="86A2E2"/>
      </a:dk2>
      <a:lt2>
        <a:srgbClr val="F07777"/>
      </a:lt2>
      <a:accent1>
        <a:srgbClr val="9ABE8C"/>
      </a:accent1>
      <a:accent2>
        <a:srgbClr val="FDEC90"/>
      </a:accent2>
      <a:accent3>
        <a:srgbClr val="FFFEF8"/>
      </a:accent3>
      <a:accent4>
        <a:srgbClr val="F0CECE"/>
      </a:accent4>
      <a:accent5>
        <a:srgbClr val="DEE6F7"/>
      </a:accent5>
      <a:accent6>
        <a:srgbClr val="EAFAE4"/>
      </a:accent6>
      <a:hlink>
        <a:srgbClr val="F0777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424</Words>
  <Application>Microsoft Office PowerPoint</Application>
  <PresentationFormat>On-screen Show (16:9)</PresentationFormat>
  <Paragraphs>171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Anaheim</vt:lpstr>
      <vt:lpstr>Arial</vt:lpstr>
      <vt:lpstr>Nunito</vt:lpstr>
      <vt:lpstr>Proxima Nova</vt:lpstr>
      <vt:lpstr>Roboto</vt:lpstr>
      <vt:lpstr>Roboto Condensed Light</vt:lpstr>
      <vt:lpstr>Pastelcore Aesthetics Koodle Interface Planner for Middle School by Slidesgo</vt:lpstr>
      <vt:lpstr>PROGRAM KONVERSI WAKTU (JAM, MENIT, DETIK)</vt:lpstr>
      <vt:lpstr>ANGGOTA TIM ERROR403FORBIDDEN</vt:lpstr>
      <vt:lpstr>Pembahasan</vt:lpstr>
      <vt:lpstr>PowerPoint Presentation</vt:lpstr>
      <vt:lpstr>PowerPoint Presentation</vt:lpstr>
      <vt:lpstr>Fitur Program</vt:lpstr>
      <vt:lpstr>PowerPoint Presentation</vt:lpstr>
      <vt:lpstr>PowerPoint Presentation</vt:lpstr>
      <vt:lpstr>PowerPoint Presentation</vt:lpstr>
      <vt:lpstr>Tonton Juga di Youtube!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KONVERSI WAKTU (JAM, MENIT, DETIK)</dc:title>
  <cp:lastModifiedBy>LENOVO</cp:lastModifiedBy>
  <cp:revision>4</cp:revision>
  <dcterms:modified xsi:type="dcterms:W3CDTF">2021-11-30T00:48:51Z</dcterms:modified>
</cp:coreProperties>
</file>