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0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887 222 11426,'0'0'3054,"-19"-33"-2311,-60-104-35,49 88 90,29 49-788,0 0 0,1-1 1,-1 1-1,1 0 0,-1 0 1,1-1-1,-1 1 0,0 0 1,1 0-1,-1 0 0,1 0 1,-1 0-1,0 0 0,1 0 1,-1 0-1,0 0 0,1 0 1,-1 0-1,1 0 0,-1 1 1,0-1-1,1 0 0,-1 0 1,1 1-1,-1-1 0,1 0 1,-1 0-1,1 1 0,-1-1 1,1 1-1,-1-1 0,1 1 1,-1 0-1,-6 4-40,-4 3 34,0 0 0,1 1 0,-13 16 0,-38 44-26,2 4 1,-56 93-1,-77 168-29,181-313 48,-137 279-17,129-253 0,2 0 0,2 1 1,2 1-1,-11 79 0,23-121 14,0 1 1,1 0 0,0 0-1,0 0 1,0 0 0,1 0-1,1-1 1,-1 1 0,1 0-1,0-1 1,1 1 0,0-1-1,0 0 1,1 0-1,0 0 1,0 0 0,6 7-1,-3-7-15,0 1 0,1-2 0,0 1 0,1-1-1,-1 0 1,1-1 0,1 0 0,-1 0-1,0-1 1,1 0 0,14 3 0,16 1-160,0-1 1,0-3 0,0-1 0,1-1 0,49-6-1,-46-1-14,0-1-1,0-3 1,-1-1 0,0-3-1,-1-1 1,0-2-1,-1-2 1,-1-1-1,-1-3 1,41-28 0,16-19-490,-3-4 0,136-139 1,-132 113-497,104-98-979,-200 197 2158,-1 0-1,0 0 1,0 0-1,0 0 1,0 0-1,1 0 0,-1 0 1,0 0-1,0 0 1,0 0-1,0 0 1,1 0-1,-1 0 1,0 0-1,0 0 1,0 0-1,0 0 1,1 0-1,-1 0 1,0 0-1,0 0 1,0 1-1,0-1 1,0 0-1,1 0 1,-1 0-1,0 0 1,0 0-1,0 0 1,0 0-1,0 1 1,0-1-1,0 0 1,0 0-1,1 0 1,-1 0-1,0 0 1,0 1-1,0-1 1,0 0-1,0 0 1,0 0-1,0 0 1,0 1-1,0-1 1,0 0-1,0 0 1,0 0-1,0 0 1,0 1-1,0-1 1,0 0-1,0 0 1,0 0-1,0 0 1,0 1-1,-1-1 1,1 0-1,0 0 1,0 0-1,0 0 1,0 0-1,0 0 1,0 1-1,0-1 1,-1 0-1,1 0 1,-4 19 63,-12 16 375,-1-1-1,-28 42 1,19-35 296,-23 52 1,43-78-645,0 0 0,1 1 0,0-1 0,1 1 0,1 0 0,1 0 0,-1 26 0,3-41-78,0 0-1,0 0 0,1 0 0,-1 0 1,1 0-1,-1 0 0,1 0 0,-1 0 1,1 0-1,-1 0 0,1 0 0,0 0 1,-1 0-1,1 0 0,0-1 0,0 1 1,0 0-1,0-1 0,-1 1 1,1-1-1,0 1 0,0-1 0,0 1 1,0-1-1,0 1 0,1-1 0,-1 0 1,0 0-1,0 0 0,0 1 0,0-1 1,0 0-1,0 0 0,0 0 0,2-1 1,3 1 67,1 0 0,-1-1 0,1 0 0,-1 0 0,11-3 1,-8 0-18,0 0 1,0-1-1,-1 0 1,0 0 0,0-1-1,0 0 1,0 0-1,-1-1 1,0 1 0,8-12-1,9-13 93,25-43 0,-46 68-135,13-20 15,-1 0 0,14-37-1,-24 52-30,-2 1 0,1-1 0,-2 0 0,1 0 0,-2 0 0,1 0 0,-1 0 0,-1 0 0,-1-18 0,1 27-13,-1 0 0,1 1 0,0-1 0,-1 0 0,1 1 1,-1-1-1,0 0 0,1 1 0,-1-1 0,0 1 0,0-1 0,0 1 1,0-1-1,0 1 0,0 0 0,0-1 0,-1 1 0,1 0 0,0 0 0,-1 0 1,1 0-1,-1 0 0,1 0 0,-1 1 0,0-1 0,1 0 0,-1 1 1,-2-1-1,-3 0-61,0 0 1,0 1 0,0 0 0,-1 0 0,-10 2-1,4-1-83,-12 3-89,0 1 0,0 0 0,1 2 0,0 1 0,0 2 0,0 0 0,-41 25 0,11-2-168,1 4 0,-51 45 0,72-54-380,2 1 1,-40 47 0,44-39-2031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1 747 4281,'0'0'9282,"301"-125"-9202,-48 27 0,108-38 128,53-11-200,-7 16 128,-35 44-136,-67 65-16,-32 27-1016,-80 44-569,-60 22-3768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5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10018,'0'0'3672,"-13"46"-2399,-38 148-319,47-182-910,1 0 1,1 0 0,0 1 0,1-1 0,0 0-1,1 1 1,0-1 0,1 0 0,0 1-1,1-1 1,5 16 0,-5-24-38,0 0-1,0 0 1,1 0 0,-1 0-1,1-1 1,0 1 0,0-1-1,1 0 1,-1 0 0,1 0-1,-1 0 1,1-1 0,0 1-1,0-1 1,0 0 0,0 0-1,0-1 1,1 1 0,-1-1 0,1 0-1,-1 0 1,1 0 0,-1-1-1,1 1 1,4-1 0,-4 0 45,-1 0 0,0 0 1,0 0-1,0 0 0,1 0 1,-1-1-1,0 0 0,0 0 1,0 0-1,0-1 0,0 1 0,0-1 1,-1 0-1,1 0 0,0 0 1,-1 0-1,7-6 0,-6 3 23,0 0-1,0 0 0,0-1 0,-1 1 0,1-1 1,-1 0-1,-1 1 0,1-2 0,-1 1 0,3-10 0,0-12 144,-2 0 0,0 0 0,-2-1 0,-2-34 0,1 57-190,0 0-25,0 0 1,-1 0-1,0 0 1,0 0 0,0 0-1,-1 1 1,0-1-1,0 1 1,0-1-1,-1 1 1,1-1-1,-1 1 1,-1 0-1,1 0 1,-1 1-1,0-1 1,0 1 0,0 0-1,0 0 1,-1 0-1,0 0 1,0 1-1,0 0 1,0 0-1,0 0 1,-1 1-1,1-1 1,-9-1 0,0 0-401,0 0 0,1 0 0,-1 2 0,0 0 0,-29 0 0,33 2-427,-1 0 0,1 1 0,0 1-1,0 0 1,-11 3 0,-3 6-4037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4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11666,'0'0'2393,"106"240"-2057,-57-115 336,0 11-536,-7 17 88,-25 16-80,-17 5-144,-168 55-224,-11-49-2032,-35-33-8146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11242,'0'0'2161,"28"245"-1985,-14-125-168,1 16 272,6 6-272,7-6 56,14-16-64,38-22-336,-6-38-1024,-11-33-1129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4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13243,'0'0'2080,"256"22"-1912,-144 16-160,0 0 88,-10 33-96,-25 6 8,-24 26-88,-43 11-120,-10 17-624,-59-11-712,-85-11-385,14-33-439,7-43-1641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5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1163 3329,'0'0'4266,"7"-47"-3426,-3 10-753,0-2-54,1 0 0,3 0 0,1 1 1,1 0-1,3 0 0,23-50 0,52-78 26,21-43-43,-87 162-19,-3-1-1,19-69 0,-32 93 118,-1-1 1,-2 1-1,-1-1 1,-1-39-1,-3 53 1034,-2 14-349,-7 21-448,2 8-344,2 1 0,1 0 0,-3 58 0,7 112 50,3-119 61,-1-22 57,6 257 758,-1-244-558,3 0 1,22 86 0,-28-152-312,0 0 0,0-1 0,1 1 0,0-1-1,1 0 1,0 1 0,0-2 0,0 1 0,8 9 0,-10-15-19,1 0 0,0 0 0,-1 0-1,1 0 1,0-1 0,0 1-1,0-1 1,0 1 0,0-1 0,0 0-1,0 0 1,0-1 0,0 1 0,0-1-1,1 1 1,-1-1 0,0 0 0,0 0-1,1-1 1,-1 1 0,0 0 0,0-1-1,0 0 1,0 0 0,0 0 0,0 0-1,6-3 1,13-8 60,0-1 0,-1 0 0,0-2 0,30-28 0,-37 31-99,239-225-1005,-100 65-2398,-89 91-1410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5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6313,'0'0'7498,"165"152"-6906,-98-86-288,-11 15-296,-14 7-8,-39 42-272,-3-10-1464,-10-22-3929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5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13259,'0'0'3257,"242"-6"-3754,-217 82-1527,-22-5-481,-3 6-3320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5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5 763 8314,'0'0'6277,"-2"35"-5425,-1 4-589,4 66 0,0-100-242,0-1 0,0 1 0,0-1 0,0 1 0,1-1 0,0 0 0,0 1 0,0-1 1,0 0-1,1 0 0,-1 0 0,1-1 0,0 1 0,0-1 0,1 1 0,-1-1 0,1 0 0,0 0 0,-1-1 1,1 1-1,0-1 0,1 0 0,-1 0 0,5 2 0,6 4 41,-5-2-7,0-1-1,1 0 0,-1 0 1,1-1-1,0-1 0,0 1 1,0-2-1,0 0 1,1 0-1,-1-1 0,1 0 1,-1-1-1,0 0 1,16-3-1,-19 1-24,-2 0 0,1 0 0,0-1 0,0 0 0,-1 0 0,1-1 0,-1 0 0,0 0 0,0 0 0,-1-1 0,1 1 0,-1-1 0,0-1 0,0 1-1,-1-1 1,0 0 0,0 0 0,0 0 0,0-1 0,-1 1 0,0-1 0,-1 0 0,4-10 0,2-18-156,0 0 0,-3 0 0,-1 0-1,-1-1 1,-2 1 0,-5-49 0,-2 15-712,-4 0 1,-22-78 0,-26-45-2527,2 11-2865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5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10818,'0'0'5097,"-21"33"-4774,9-15-269,-163 241 312,106-172-431,9-12-1903,-84 136 0,138-196 603,5-14 1346,1 0 0,0-1 0,0 1 0,0 0 0,-1 0 0,1-1 1,0 1-1,0 0 0,0 0 0,0 0 0,0-1 0,0 1 0,0 0 0,1 0 0,-1 0 1,0-1-1,0 1 0,1 0 0,-1 0 0,0-1 0,1 1 0,-1 0 0,1-1 1,-1 1-1,1 0 0,-1-1 0,1 1 0,-1-1 0,1 1 0,-1-1 0,1 1 0,0-1 1,-1 1-1,1-1 0,0 0 0,0 1 0,-1-1 0,1 0 0,0 0 0,0 1 0,0-1 1,2 0-29,40 17 283,-32-14-129,0 1 0,-1 0 0,0 1 0,1 0 0,-1 1 0,-1 0 0,11 9 0,-4-2 48,-2 1-1,0 0 1,-1 2 0,0-1 0,-1 1-1,19 34 1,-10-7 109,-2 0 0,13 47 0,80 333 1521,-35 9-783,-64-351-853,59 365 638,78 451 327,-133-810-1024,83 500 180,-129-674 147,-107-398-3800,61 190 612,1 15-2346</inkml:trace>
  <inkml:trace contextRef="#ctx0" brushRef="#br0" timeOffset="1">503 290 6105,'0'0'7522,"252"158"-7442,-238-77 0,-14 23-80,0 16 0,-42 10-488,-35 17-1161,10-27-1055,18-38-2129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5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4865,'0'0'5999,"46"-2"-4886,142 0-578,-183 1-514,0 1-1,0 1 1,-1-1-1,1 1 1,0 0-1,-1 0 1,1 0-1,0 0 1,-1 1 0,1 0-1,-1 0 1,0 0-1,0 1 1,5 2-1,-7-3-8,-1 1 0,1-1 0,-1 0 0,1 1 0,-1-1 0,0 1 0,0-1 0,0 1 0,0-1 0,0 1 0,-1 0 0,1-1 0,0 6 0,0 2 15,2 15 33,0-1 0,-3 43 0,0-37-42,-1-5-157,0 0-1,-2 0 0,-1 0 0,-1-1 1,-1 0-1,-1 0 0,-18 39 0,18-47-620,-2 0-1,0 0 1,-1-1-1,0 0 1,-1-1 0,-23 23-1,33-36 635,0 0 0,0 0 1,0-1-1,0 1 0,0 0 0,0 0 0,0-1 0,0 1 0,0 0 0,0-1 1,-1 1-1,1-1 0,0 1 0,0-1 0,-1 0 0,1 0 0,0 1 0,-1-1 1,1 0-1,0 0 0,0 0 0,-2-1 0,2 1 149,0-1 0,0 1 0,0-1 1,0 1-1,0-1 0,0 1 0,0-1 0,1 0 0,-1 1 0,0-1 1,0 0-1,1 0 0,-1 0 0,1 0 0,-1 0 0,1 1 0,-1-1 0,1 0 1,-1 0-1,0-2 0,1 1 82,0 1 0,-1-1 0,1 1-1,0-1 1,0 1 0,0-1 0,0 1 0,0-1 0,0 1 0,0-1 0,0 1 0,1 0 0,-1-1 0,0 1 0,1-1 0,-1 1-1,1 0 1,0-1 0,0 1 0,-1 0 0,1-1 0,0 1 0,0 0 0,0 0 0,0 0 0,0 0 0,0 0 0,0 0 0,1 0-1,-1 0 1,0 1 0,1-1 0,-1 0 0,0 1 0,1-1 0,-1 1 0,2-1 0,3 0 80,0-1 0,0 2 1,0-1-1,0 1 0,0 0 0,0 0 1,0 0-1,-1 1 0,1 0 1,0 0-1,0 1 0,0-1 0,-1 1 1,1 0-1,-1 1 0,0 0 0,9 5 1,-8-2-76,0-1 0,0 2 0,-1-1 0,0 0 0,0 1 0,-1 0 0,1 0 1,-2 1-1,1-1 0,-1 1 0,0-1 0,3 14 0,4 30 83,-2 1 0,-3-1-1,-1 1 1,-5 65 0,1-64-127,0-58 25,0 0 1,1 0 0,-1 0-1,1 0 1,1 0 0,-1 0-1,1 0 1,2-6 0,7-19-233,117-439-4554,-82 290-2295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5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49 10986,'0'0'4147,"50"9"-3779,171 23-58,-185-28-252,-1-1 0,1-3 0,0 0 0,-1-3 0,1-1 1,-1-1-1,0-2 0,60-20 0,-86 25-61,45-18-27,-41 15-307,0 0 0,1 0-1,0 1 1,-1 1 0,1 0 0,17-1-1,-37 14-1310,-27 27 1322,-2-3 0,-2-1 0,-56 39-1,17-12 281,-43 33 64,-243 206 653,349-287-604,-33 37 196,43-45-234,1 0 0,-1 0 0,1 0 0,1 1-1,-1-1 1,0 0 0,1 1 0,0-1-1,0 1 1,1 0 0,-1-1 0,1 7 0,0-10-9,0 0 1,0 1-1,0-1 0,0 0 1,0 0-1,0 0 1,1 0-1,-1 0 1,0 1-1,1-1 0,-1 0 1,1 0-1,-1 0 1,1 0-1,0 0 1,-1 0-1,1-1 1,0 1-1,0 0 0,0 0 1,-1 0-1,1-1 1,0 1-1,0 0 1,0-1-1,0 1 0,0-1 1,0 1-1,1-1 1,-1 1-1,0-1 1,2 0-1,45 1 360,-24-2-238,-2 0-22,-1-2-1,0 0 1,0-1 0,0-2-1,0 0 1,-1-1 0,0-1-1,-1 0 1,1-2 0,-2 0-1,28-21 1,-2-1-29,-1-3-1,-2-1 1,52-60 0,-77 78-307,0 0-1,-2-2 1,0 1 0,-2-2 0,0 0 0,-1 0-1,-1-1 1,-1-1 0,-1 1 0,-1-1-1,-1-1 1,-1 1 0,2-37 0,-4-33-3293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5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10986,'0'0'5903,"18"35"-5698,61 110 38,-75-136-225,1-1-1,1 1 1,-1-1 0,1-1-1,1 1 1,-1-1-1,1 0 1,1-1 0,-1 0-1,1 0 1,0 0 0,0-1-1,14 6 1,-10-7 20,1-1-1,1 0 1,-1-1 0,0 0 0,1-1-1,24-1 1,-36 0-33,5-1 20,1 1-1,-1-1 1,1 0 0,-1 0-1,0-1 1,0 0-1,1 0 1,-2-1 0,1 0-1,0 0 1,0 0 0,-1-1-1,0 0 1,9-7-1,-6 3-29,-1-1-1,0 0 1,0-1-1,-1 1 0,0-1 1,0-1-1,-1 1 1,6-15-1,-2-2-184,0-1 0,-2 0 0,-1-1 0,-1 0 0,-2 0 0,2-49 0,-5-84 944,-1 160-287,1 7-541,4 8 58,0 1 0,0-1-1,1-1 1,1 1 0,0-1-1,18 22 1,64 68 121,-60-71-86,-9-11 1,0 0 1,28 21 0,-41-35-57,-1-1 1,1-1-1,1 1 1,-1-1-1,0-1 1,1 1-1,0-1 1,0 0 0,0-1-1,0 0 1,0 0-1,9 0 1,-15-2-31,-1 0 0,1 0 0,-1-1 0,1 1 0,-1 0 0,0-1 0,1 1 0,-1-1 0,0 1 0,1-1 0,-1 0 0,0 1 0,1-1 0,-1 0 0,0 0 1,0 0-1,0 0 0,0 0 0,0 0 0,0 0 0,0 0 0,0-1 0,-1 1 0,1 0 0,0-1 0,-1 1 0,1-2 0,9-43-1404,-10 41 1203,9-165-5603,-6 67 4976,6 3 5606,-8 99-4663,-1 1-1,0-1 1,0 1 0,1 0 0,-1-1 0,0 1-1,1 0 1,-1 0 0,0-1 0,1 1 0,-1 0 0,0 0-1,1-1 1,-1 1 0,1 0 0,-1 0 0,0 0-1,1 0 1,-1 0 0,1-1 0,-1 1 0,0 0-1,1 0 1,-1 0 0,1 0 0,-1 0 0,1 0-1,-1 0 1,0 1 0,1-1 0,-1 0 0,1 0-1,-1 0 1,0 0 0,1 0 0,-1 1 0,1-1-1,-1 0 1,0 0 0,1 1 0,-1-1 0,0 0-1,1 1 1,18 12 636,6 17-244,-1 0-1,-2 1 0,-1 2 0,-1 0 0,16 39 0,1-3-337,-24-42-90,-10-21-2,0 1 0,0-1 0,1 0 0,0 0 0,7 9-1,-6-19-107,-1-1-1,0 0 0,0-1 1,0 1-1,-1-1 0,0 1 1,0-1-1,2-8 0,4-3-328,10-13 59,1 0 0,1 2 0,2 0 0,1 1 0,1 2 0,1 0 0,1 2 0,53-34 0,-5 9 543,3 4 1,109-44-1,-148 71 38,55-15 0,-78 28-180,-1 0-1,1 2 1,0 0 0,0 0 0,0 2-1,26 1 1,-41-1-34,-1 0 0,1 0 0,0 0 0,-1 0 0,1 0 0,0 1 0,-1-1 0,1 0 0,0 0 0,-1 0 0,1 1 0,-1-1 0,1 0 0,-1 1 0,1-1 0,0 1 0,-1-1 0,1 0 0,-1 1 0,0-1 0,1 1 0,-1-1 0,1 1 0,-1 0 0,0-1 0,1 1 0,-1-1 0,0 1 0,0 0 0,1-1 0,-1 2 0,1 6 2,0-1 0,0 1 0,-1-1 1,0 1-1,-1 0 0,1-1 0,-2 1 0,1-1 0,-1 1 0,0-1 1,0 0-1,-1 0 0,0 0 0,0 0 0,-1 0 0,0-1 0,0 1 1,-6 6-1,-13 15 20,0-1 0,-44 38 1,66-64-23,-45 37 22,-1-2-1,-3-3 0,-77 42 1,99-60 0,26-14-21,1 0-1,0-1 1,-1 1 0,1 0-1,0 0 1,0 0 0,0 0-1,0 0 1,0 0 0,0 0-1,0 0 1,0 0 0,0 1-1,0-1 1,0 2 0,0-2-1,1-1 0,0 1 1,0 0-1,0-1 1,0 1-1,0 0 1,0 0-1,1-1 0,-1 1 1,0 0-1,0-1 1,0 1-1,1-1 1,-1 1-1,0 0 0,1-1 1,-1 1-1,0-1 1,1 1-1,-1-1 1,1 1-1,-1-1 0,1 1 1,4 3 3,0 0 0,0-1 0,1 0 1,-1 0-1,10 3 0,-3-1 7,7 3 69,1 0 0,0-2 0,0 0 0,0-2 0,42 5 0,108-3 430,-137-6-427,13-1-4,0-1-1,0-2 1,-1-3 0,1-1 0,71-23 0,-63 13 17,92-43 0,-124 49-46,0-2 0,-1 0 1,0-1-1,-1-1 0,-1 0 1,24-28-1,-29 27-4,-1-1 0,0 0-1,-2-1 1,0 0 0,-1 0-1,-1-1 1,-1-1 0,-1 0-1,-1 0 1,0 0 0,-2 0-1,0-1 1,-2 0 0,0 0-1,-2-25 1,0 45-65,0 0-1,0-1 1,0 1 0,0 0-1,-1-1 1,1 1 0,-1 0-1,0 0 1,0 0 0,1-1-1,-1 1 1,-1 0-1,1 0 1,0 0 0,0 0-1,-1 1 1,1-1 0,-1 0-1,0 0 1,1 1 0,-1-1-1,0 1 1,0 0 0,0 0-1,0-1 1,0 1 0,0 0-1,0 0 1,-1 1-1,1-1 1,0 0 0,0 1-1,-1 0 1,-3-1 0,0 1 4,0 0 0,0 0 0,-1 0 1,1 1-1,0 0 0,0 0 0,0 0 0,1 1 1,-1 0-1,0 0 0,1 1 0,-1 0 1,-7 5-1,3-1 62,1 1 0,0 0 0,1 0-1,0 1 1,0 0 0,1 1 0,0-1 0,1 1 0,0 1 0,1-1 0,-1 1 0,2 0 0,-5 18-1,3-7 34,1 0-1,1 1 1,1-1-1,2 1 0,0 0 1,3 30-1,-1-43-73,1 1 0,1-1 0,0 0-1,0 0 1,1 0 0,0-1 0,1 1 0,0-1 0,0 0 0,1 0-1,1-1 1,-1 0 0,1 0 0,10 9 0,13 10-102,2 0 0,43 26 0,-53-37-43,65 40-1409,-18-7-1851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5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7738,'0'0'2460,"17"38"-1608,3 7-580,97 202 1206,96 188 279,-170-333-1689,-5 2 1,34 148-1,-62-200-52,-1 1 0,-3-1 1,-3 1-1,-1 0 0,-7 56 0,5-104-26,-1 0 0,0-1 1,0 1-1,0 0 0,0 0 0,-1-1 0,0 1 0,0-1 0,0 1 1,0-1-1,-1 0 0,0 0 0,1 0 0,-2 0 0,1 0 0,0-1 1,-1 1-1,0-1 0,1 0 0,-1 0 0,0 0 0,-1-1 0,1 1 1,0-1-1,-1 0 0,0-1 0,1 1 0,-1-1 0,0 0 0,0 0 0,1 0 1,-1 0-1,-6-1 0,-6 0-49,1 0 0,0-1 1,0 0-1,1-1 0,-1-1 0,0-1 1,1 0-1,-1-1 0,-16-9 0,-8-6-7,2-2-1,0-1 0,-61-52 1,95 72 174,0 0 0,1-1 0,-1 1 1,1-1-1,0 1 0,0-1 0,0 0 1,1 0-1,-1 0 0,1-1 0,0 1 0,0 0 1,1-1-1,-2-5 0,3 8-46,0-1 0,0 0 0,0 0 0,1 1 0,-1-1 0,1 0 0,-1 0 0,1 1 0,0-1 0,0 1 0,1-1 0,-1 1 0,0-1 0,1 1 0,-1 0 0,1 0 0,0 0 0,0-1 1,0 2-1,0-1 0,0 0 0,0 0 0,0 1 0,1-1 0,-1 1 0,3-2 0,58-31 73,118-46 0,-79 38-99,31-17-1,308-117 105,-373 159-276,-45 18-468,-23-1 575,1 1 0,-1-1 0,1 1 0,-1-1 1,0 0-1,1 1 0,-1-1 0,0 1 0,1-1 1,-1 1-1,0-1 0,0 1 0,1-1 0,-1 1 1,0-1-1,0 1 0,0-1 0,0 1 0,0-1 1,0 1-1,0-1 0,0 1 0,0-1 0,0 1 1,0 0-1,-1 5-183,-1-1 0,0 0-1,0 0 1,0 0 0,-1 0 0,-4 6 0,-3 6-295,-2-1 1,-24 26-1,-42 31-1510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5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10626,'0'0'4483,"28"34"-4046,85 118-240,-108-144-184,1 1 0,-1 0 0,-1 0-1,0 0 1,0 0 0,0 1 0,-1-1 0,-1 1-1,0 0 1,0 0 0,-1 0 0,0 0-1,-1 0 1,-1 16 0,1 1 7,0 117 66,0-139-79,0 0 1,0-1 0,0 1 0,-1-1-1,0 1 1,0-1 0,0 1-1,-3 6 1,3-9-5,0 0 0,0 0 0,-1-1 0,1 1 0,-1-1 0,1 1 0,-1-1 0,0 1 0,0-1 0,1 0 0,-1 0 1,0 0-1,0 0 0,0 0 0,0-1 0,0 1 0,0 0 0,0-1 0,0 0 0,-1 1 0,-2-1 0,3 0 7,1 0-1,-1 0 1,0-1 0,1 1 0,-1 0 0,0-1 0,1 1-1,-1-1 1,1 0 0,-1 0 0,1 1 0,-1-1-1,1 0 1,-1 0 0,1 0 0,0 0 0,0-1 0,0 1-1,-1 0 1,1 0 0,0-1 0,0 1 0,1-1 0,-1 1-1,0-1 1,0 1 0,1-1 0,-1 1 0,1-1-1,-1 0 1,1 1 0,0-1 0,0-3 0,-6-66 1,6 61-5,-1 5-22,0-23 72,1 0-1,1-1 1,1 2 0,11-49 0,-12 70-16,1 0 0,0 0 0,0 0 0,0 0 0,1 1 0,0-1 1,0 1-1,1-1 0,-1 1 0,1 0 0,0 0 0,0 1 0,1-1 1,0 1-1,-1 0 0,2 0 0,-1 1 0,0-1 0,1 1 0,-1 0 0,1 1 1,0-1-1,0 1 0,0 0 0,0 1 0,0-1 0,8 0 0,-6 1 30,1 0-1,0 0 1,0 1-1,0 0 1,0 0-1,10 3 1,-17-3-69,0 1-1,0 0 1,0 0 0,0 0 0,0 0 0,0 0-1,0 0 1,-1 0 0,1 1 0,0-1-1,-1 1 1,1-1 0,-1 1 0,0-1-1,1 1 1,-1 0 0,0 0 0,0-1 0,0 1-1,0 0 1,0 0 0,-1 0 0,1 0-1,-1 0 1,1 1 0,-1-1 0,0 0-1,0 0 1,0 3 0,1 6-19,4 136 242,-6-133-303,1-1 1,-2 0 0,0 0 0,0 0-1,-1 0 1,-1 0 0,0 0-1,-8 17 1,11-29 17,1 0 1,0-1-1,-1 1 0,1 0 0,-1 0 0,1 0 0,-1 0 1,1 0-1,-1-1 0,0 1 0,0 0 0,1-1 1,-1 1-1,0 0 0,0-1 0,0 1 0,1-1 0,-1 1 1,-2 0-1,-4-13-623,5-33-163,2 40 634,1-46-500,8-70 0,-5 100 597,0-1 0,1 1 0,2-1 0,0 2 0,17-35 0,-3 14 228,3 1-1,1 1 1,2 1 0,2 1 0,55-55 0,-79 87-39,0 1 1,0 0 0,0-1 0,0 1 0,1 1 0,0-1 0,0 1 0,0 0-1,9-3 1,-14 6-35,0 1 0,0-1-1,1 0 1,-1 0-1,0 0 1,0 1 0,0-1-1,1 1 1,-1-1-1,0 1 1,0-1 0,0 1-1,0 0 1,0-1-1,0 1 1,0 0 0,0 0-1,0 0 1,-1 0-1,1 0 1,0 0 0,0 0-1,-1 0 1,1 0-1,-1 0 1,1 0 0,-1 0-1,1 0 1,-1 1-1,1 1 1,13 48 915,-10-35-704,-2-10-160,15 49 626,26 58 1,-37-100-671,0 0 1,1-1-1,0 1 1,1-1-1,1-1 0,-1 0 1,2 0-1,0-1 1,0 0-1,13 10 1,-20-18-45,0 0 1,0 0-1,0 0 1,1 0-1,-1-1 1,1 1-1,-1-1 1,1 0-1,-1 0 1,1 0-1,0 0 1,-1-1-1,1 1 1,0-1-1,0 0 1,-1 0-1,1-1 1,0 1-1,0-1 1,-1 0-1,1 0 1,-1 0-1,1 0 1,-1-1-1,1 1 1,-1-1-1,0 0 1,7-4-1,-2-1-98,-1-1-1,1 1 0,-1-1 1,0-1-1,-1 1 0,0-1 1,-1-1-1,9-17 0,20-54-1263,-4-1 1,-3-2-1,-4-1 0,23-165 1,-17-110-995,-25 126 6927,-5 344-4555,-1 17 985,21 183 1,31-38 512,94 294 0,0-131-212,-122-388-1107,3-1 0,1 0 0,37 47-1,-8-14-178,-53-75-179,-4-11-46,-79-278-4772,48 152 932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5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10802,'0'0'8690,"291"-5"-8194,-239 10-352,-10 22-136,-24 22-16,-18 22-592,-70 76-552,-21-10-1401,-11-7-2312</inkml:trace>
  <inkml:trace contextRef="#ctx0" brushRef="#br0" timeOffset="1">302 1014 10306,'0'0'3433,"77"261"-2769,-62-119-664,-15-22-1328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5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9218,'0'0'4193,"4"0"-4201,-1 0-136,-3 11-3049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1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5449,'0'0'1535,"21"39"-1308,221 455 2007,-91-97-1120,25 62-488,-143-384-568,2-1 1,4-2-1,75 105 0,-106-166-2,0-1 0,1 0 0,0-1-1,18 15 1,-20-46 1088,15-324-1226,-16 287 44,16-62 1,-21 118 47,0-1 1,0 0-1,0 0 0,1 1 1,0-1-1,-1 1 0,1-1 1,1 1-1,4-7 0,-6 10-13,0-1-1,0 0 0,0 1 1,0-1-1,0 1 0,0-1 1,0 1-1,0-1 0,0 1 1,0 0-1,0-1 0,1 1 1,-1 0-1,0 0 0,0 0 1,0 0-1,0 0 0,1 0 1,-1 0-1,0 0 0,0 1 1,0-1-1,0 0 0,0 1 1,0-1-1,0 1 0,1-1 0,-1 1 1,0-1-1,-1 1 0,1 0 1,0-1-1,0 1 0,0 0 1,0 0-1,0 0 0,-1 0 1,2 1-1,12 16-1,-1 0 0,-1 2-1,-1-1 1,14 33 0,10 17 27,-20-43-21,48 77 97,-56-92-91,1-1-1,0 0 1,0-1-1,1 0 0,0 0 1,1-1-1,12 8 1,-16-13 1,0 0 0,0 0 0,0 0 0,1-1 0,-1 1 1,1-2-1,0 1 0,-1-1 0,1 0 0,0 0 0,0-1 0,0 0 1,0 0-1,0-1 0,-1 0 0,1 0 0,0 0 0,0-1 0,11-4 0,-5 0 11,-1 0 0,0-1-1,0 0 1,-1-1 0,0 0-1,0-1 1,-1 0 0,17-19-1,0-3-58,-2-2 1,29-47-1,-43 61-4,0-1-1,-1-1 1,-2 0 0,0 0 0,10-41 0,-16 20 83,-3 42-38,0 0 0,0 0 0,0 0 0,0 0 0,0 0 0,0 0 0,0 0 0,0 0 0,0 0-1,0 1 1,0-1 0,0 0 0,0 1 0,0-1 0,0 1 0,-2 1 0,-11 11 18,1 1 0,1 1 0,0 0-1,1 1 1,1 0 0,0 1 0,-10 23 0,19-37-14,-3 3-460,6-14-140,8-15-671,10-9-1604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1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7 121 8146,'0'0'3870,"-1"44"-3773,-1 145-7,0-120-54,1-58-20,1 0-1,0 1 1,0-1-1,1 0 1,4 18-1,-3-25-16,-1-1-1,0 0 1,1 0-1,0 0 1,0 0 0,0 0-1,0 0 1,0-1 0,0 1-1,1-1 1,-1 1-1,1-1 1,0 0 0,0 0-1,0 0 1,0-1 0,0 1-1,0-1 1,0 1-1,0-1 1,1 0 0,-1 0-1,0 0 1,1-1-1,3 1 1,0 0-47,0 0 0,0-1-1,0 0 1,0 0 0,0-1 0,0 0-1,0 0 1,0 0 0,0-1 0,0 0-1,12-6 1,-6 0-28,0-1 0,-1 0 0,0-1 1,0-1-1,-1 1 0,0-2 0,-1 0 0,0 0 0,12-23 0,9-18-557,27-62-1,-6-2 166,-45 108 451,-3 15 23,1 21 80,-5-23-50,29 170 1463,-22-146-1368,1 0-1,1-1 1,2 0 0,16 31-1,2-21 114,-29-36-181,1 0-1,0-1 1,-1 1 0,1 0 0,0 0 0,0 0-1,-1-1 1,1 1 0,0 0 0,0-1 0,0 1-1,0-1 1,0 1 0,0-1 0,0 1 0,0-1-1,0 0 1,0 0 0,0 1 0,0-1 0,0 0-1,1 0 1,-1 0 0,0 0 0,0 0 0,0 0-1,0-1 1,0 1 0,0 0 0,0 0-1,0-1 1,0 1 0,0-1 0,0 1 0,0-1-1,0 1 1,0-1 0,0 0 0,0 1 0,1-2-1,1-4 169,-1-1-1,1 1 0,-1 0 0,0-1 0,-1 0 0,0 1 0,0-1 0,0 0 1,-1-11-1,2-2-62,4-74 3,-7-109 0,1 197-188,-1 0 0,1 0 0,-1 1 0,0-1 1,-1 0-1,1 1 0,-1-1 0,0 1 1,0 0-1,-1-1 0,0 1 0,0 0 0,0 0 1,0 1-1,-1-1 0,0 1 0,0 0 0,0 0 1,-7-5-1,1 3-308,0 0 0,0 1 0,-1 1 0,1-1 0,-1 2 0,0 0 1,0 0-1,-1 1 0,-12-1 0,-60-1-5788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1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4241,'0'0'9714,"267"-60"-9506,-109 16-184,28-15 8,3-1-32,-21 11-8,-34 5-120,-75 28-1168,-34 10-1113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1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8970,'0'0'3049,"46"196"-3105,-14-103 56,13 16 0,8-6 48,6-5 8,4-22-40,8-21-32,-1-22 16,3-33-104,1-6-593,28-103-263,-18 0-1128,-10 6-1857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1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5353,'0'0'3492,"0"34"-2603,4 113-98,-4-138-720,1 0 0,1-1 0,0 1 0,0 0 0,0-1-1,1 0 1,0 1 0,1-1 0,0-1 0,0 1 0,7 10 0,-7-14 34,0 1-1,0-1 1,0 0 0,1 0-1,0 0 1,0 0-1,0-1 1,0 0 0,0 0-1,0 0 1,1-1-1,11 4 1,-15-5-31,1-1 0,-1 1-1,1-1 1,-1 0 0,1 0 0,-1 0-1,1 0 1,0 0 0,-1 0 0,1-1-1,-1 1 1,1-1 0,-1 0 0,1 0-1,-1 0 1,0 0 0,1 0 0,-1 0-1,0-1 1,0 1 0,0-1 0,0 1-1,0-1 1,0 0 0,0 0-1,-1 0 1,1 0 0,-1 0 0,1 0-1,-1-1 1,2-2 0,1-5 76,0 1 0,0-1 0,-1 0 0,0 0 0,0-1 0,0-12 0,-2 21-133,5-85 388,-6 80-431,0 1 0,0 0 0,-1 0 0,0-1 0,0 1 0,-1 0 1,1 0-1,-1 0 0,-1 0 0,1 1 0,-1-1 0,-5-6 0,-1 2-476,-2 1-1,1 0 0,-1 0 0,-1 2 1,1-1-1,-1 1 0,-25-10 0,-19-5-3936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554 486 11386,'0'0'3333,"-46"27"-3252,-157 97-217,183-110 15,0 1-1,1 0 0,0 1 0,1 1 0,1 1 0,1 0 0,0 1 0,-22 37 0,33-47-3,0 0 0,0 0 1,1 0-1,0 0 0,1 1 0,-5 18 1,8-25 99,-1 1 1,1-1-1,0 0 0,-1 1 1,2-1-1,-1 1 1,0-1-1,1 0 1,-1 1-1,1-1 1,0 0-1,0 0 1,1 1-1,-1-1 1,1 0-1,-1 0 1,1 0-1,0-1 1,0 1-1,0 0 1,0-1-1,1 1 1,4 3-1,6 3 20,1-1 1,-1 0-1,2-1 0,-1-1 0,1 0 1,0-1-1,25 6 0,119 14 230,-130-22-108,50 2 117,-57-5-109,1 2 1,0 0-1,24 6 0,-45-7-126,0-1 1,0 1-1,-1-1 0,1 1 0,-1 0 0,1-1 1,0 1-1,-1 0 0,0 0 0,1 0 0,-1 0 1,1 1-1,1 1 0,-3-2-1,0-1-1,0 1 1,1 0 0,-1 0 0,0 0-1,0 0 1,0 0 0,0 0-1,0 0 1,0 0 0,0 0 0,0-1-1,-1 1 1,1 0 0,0 0 0,0 0-1,-1 0 1,1 0 0,-1-1 0,1 1-1,-1 0 1,1 0 0,-1 0-1,1-1 1,-1 1 0,1 0 0,-1-1-1,0 1 1,0-1 0,1 1 0,-1-1-1,0 1 1,0-1 0,-1 1-1,-29 21 1,0-1 0,-2-2 0,0-1 0,-1-2 0,-63 21 0,46-22-619,-2-1-1,0-3 0,-81 6 0,35-14-1850</inkml:trace>
  <inkml:trace contextRef="#ctx0" brushRef="#br0" timeOffset="1">831 1 440,'0'0'9454,"6"42"-8375,37 284 639,14 554 153,-56-819-1853,-2-18 15,3-1 1,1 1-1,11 48 1,-14-90-29,0 0 0,1 1 0,-1-1 0,0 0 0,1 0 0,-1 0 0,1 0 0,-1 0 0,1 0 0,-1 0 0,1 0 0,0 0 0,0 0 0,0 0 0,1 1 0,8-5 122,5-17 50,100-258-2563,-53 112-2644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5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365 370 8954,'0'0'5253,"13"11"-4309,38 38 36,-50-48-924,0 1-1,0-1 1,0 1-1,0 0 1,0-1-1,0 1 0,0 0 1,-1 0-1,1-1 1,-1 1-1,1 0 1,-1 0-1,0 0 0,0 0 1,0 0-1,0-1 1,0 1-1,0 0 0,0 0 1,0 0-1,-1 0 1,1 0-1,-1 0 1,0-1-1,1 1 0,-1 0 1,0-1-1,0 1 1,0 0-1,0-1 1,0 1-1,-3 1 0,-2 4 72,0-1-1,0-1 0,-1 1 1,1-1-1,-9 4 1,12-7-106,-11 6 62,-1 0 0,0-1-1,-1-1 1,1 0 0,-1-1 0,0 0 0,-1-2-1,1 0 1,-1-1 0,-31 0 0,41-1-91,1-1 1,0 0-1,-1 0 1,1-1-1,0 0 1,0 0-1,0-1 1,0 0-1,0 0 1,0 0-1,0 0 1,0-1-1,1 0 1,0 0-1,-1-1 1,1 1-1,0-1 1,1-1-1,-1 1 1,1 0-1,0-1 0,0 0 1,0 0-1,0 0 1,1-1-1,0 1 1,0-1-1,1 0 1,-1 1-1,1-1 1,1 0-1,-3-11 1,-1-2-136,1 0-1,1 0 1,1-1 0,1 0-1,0 1 1,1-1 0,6-34-1,-4 41 121,0 1 0,2 0 0,-1 0 0,1 1 0,1-1 0,0 1 0,1 0 0,0 0 0,1 1 0,0-1 0,0 2 1,1-1-1,12-11 0,-7 10 14,1 1 0,0 1 0,0-1 0,0 2 0,1 0 0,1 1 0,-1 1 0,1 0 0,0 1 1,29-5-1,3 3-35,1 2 1,67 2-1,-100 3 23,0 0-1,0 1 0,-1 1 0,1 0 0,30 10 1,-40-10 16,0 0 0,-1 1 0,1 0 0,0 0 0,-1 1 0,0 0 0,0 0 0,0 0 0,0 0 0,-1 1 0,1-1 0,-1 1 1,-1 1-1,1-1 0,-1 0 0,6 12 0,-4-5 8,-1 0 0,0 0 0,-1 0 1,0 1-1,-1-1 0,-1 1 0,0 0 1,0-1-1,-1 1 0,-1 0 0,0-1 1,-5 23-1,4-25-1,-1-1 1,0 0-1,0 0 1,-1 0-1,0 0 1,-1 0-1,0-1 1,0 1-1,0-1 1,-1-1-1,-1 1 1,1-1-1,-1 0 1,0-1-1,-1 1 0,0-2 1,-9 7-1,-8-1-329,-1 0 0,-1-2 0,1-1 0,-2-1 0,1-1 0,-56 4 0,-29-7-3952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1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4721,'0'0'8002,"7"250"-7106,14-146-512,0-6-104,8 0-32,9-22-152,4-11 80,-7-21-168,4-22 32,-4-22-40,21-71-200,-3-22-1248,-8-16-3625</inkml:trace>
  <inkml:trace contextRef="#ctx0" brushRef="#br0" timeOffset="1">537 186 4297,'0'0'5257,"0"278"-4297,4-202-160,6-22-367,4-15-33,0-23-168,-7-16 728,7-6 504,0-54 385,0-21-1425,-3-12-424,-11-5-104,-42-16-1201,-21 21-1575,-15 28-4946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1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4705,'3'3'447,"0"-1"0,-1 1-1,1 1 1,-1-1 0,1 0 0,-1 1-1,0-1 1,0 1 0,-1-1 0,1 1 0,-1 0-1,0 0 1,0 0 0,0 0 0,0 0-1,0 5 1,-2 73 891,-1-43 143,0 4-896,-8 42 0,6-56-400,0 0-1,2 0 1,1 0-1,5 39 1,-4-65-193,1-1-1,0 0 1,0 1 0,0-1 0,0 0 0,0 0 0,1 1-1,-1-1 1,1 0 0,0-1 0,-1 1 0,1 0 0,0 0-1,0-1 1,0 1 0,0-1 0,0 1 0,0-1 0,1 0-1,-1 0 1,0 0 0,1 0 0,-1-1 0,1 1 0,-1 0-1,0-1 1,1 0 0,-1 0 0,1 1 0,0-1 0,-1-1-1,4 1 1,3-1-57,1 1-1,-1-1 0,1-1 1,-1 0-1,1 0 0,-1-1 1,16-6-1,-9-1-129,1 0 1,-2-1-1,0 0 1,0-1-1,18-20 1,62-75-824,-82 90 950,-3 7 68,-1 0-1,-1-1 1,0 0-1,0-1 1,-1 0-1,0 0 1,6-17-1,-14 37 73,1 1 1,0-1-1,1 0 0,0 0 0,0 0 0,1 0 0,0 0 0,6 14 0,-7-16-2,2 1 0,-1-1 1,1 0-1,0-1 0,0 1 0,0 0 0,1-1 0,0 1 1,0-1-1,0 0 0,1-1 0,0 1 0,7 5 0,-11-9-43,1-1-1,-1 1 1,0 0-1,0-1 1,1 1-1,-1-1 0,0 0 1,1 1-1,-1-1 1,1 0-1,-1 0 1,0 0-1,1 0 1,-1 0-1,1 0 0,-1 0 1,0 0-1,1-1 1,-1 1-1,0 0 1,1-1-1,-1 1 1,0-1-1,0 0 0,1 1 1,-1-1-1,0 0 1,0 0-1,0 0 1,0 0-1,0 0 0,0 0 1,0 0-1,0 0 1,1-2-1,2-4 70,-1 1-1,0-1 0,0 0 1,-1 0-1,3-10 1,-3 12-75,11-42 57,-2-1 0,-2 0 0,4-57 0,-12 88-368,0 0 0,-1 1-1,-1-1 1,-1 1-1,0-1 1,-1 1-1,-1 0 1,0 0-1,-2 0 1,1 0 0,-2 1-1,-16-28 1,-32-22-4446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1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10 10610,'0'0'2342,"-43"-3"-2127,-132-4-194,170 7-27,-1 1 1,0-1-1,1 1 0,-1 0 0,1 0 0,-1 0 0,1 1 1,0 0-1,-1 0 0,-8 5 0,12-5-4,0-1-1,1 0 0,-1 1 1,1-1-1,-1 1 0,1-1 1,0 1-1,0-1 1,0 1-1,-1 0 0,2 0 1,-1 0-1,0 0 0,0 0 1,0 0-1,1 0 0,-1 0 1,1 0-1,0 3 1,0 0-7,0-1 0,1 1 0,0 0 0,0-1 0,1 1 0,-1-1 1,1 0-1,0 1 0,0-1 0,0 0 0,1 0 0,-1 0 0,1 0 0,0-1 1,0 1-1,1-1 0,6 6 0,15 9 19,2 0 0,0-2 0,1-1-1,42 16 1,128 38 134,-165-58-132,146 40 243,-171-49-222,0 1 0,0 0 0,-1 0 0,15 9 0,-21-11-24,0-1 1,0 1-1,0 0 0,0-1 1,0 1-1,0 0 1,0 0-1,0 0 0,0 0 1,0 0-1,0 0 0,0 0 1,-1 0-1,1 0 1,-1 0-1,1 0 0,0 0 1,-1 1-1,0-1 0,1 0 1,-1 0-1,0 1 1,0-1-1,1 0 0,-1 0 1,0 1-1,0-1 0,0 0 1,-1 1-1,1-1 1,0 0-1,0 0 0,-1 1 1,1-1-1,-1 0 0,1 0 1,-1 0-1,1 0 1,-1 1-1,0-1 0,0 0 1,-1 1-1,-11 10 17,-1 0 1,0-1-1,-1-1 0,0 0 0,-1-1 0,-26 11 0,2 0 38,-260 118 141,253-121-347,0-1 1,-1-4-1,0-1 1,-83 8-1,29-16-1160,35-3-1438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1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85 7394,'0'0'4526,"41"-14"-3879,123-44-314,-129 46-319,-34 13-39,-5 3-15,-165 130-185,92-76 262,-125 121 1,196-174-39,1 1 0,-1 0 1,1 1-1,0-1 0,0 1 0,1 0 1,0 0-1,0 1 0,1-1 1,0 1-1,0 0 0,1 0 0,0 0 1,-2 14-1,4-20 6,0 1 1,0-1-1,0 1 0,0-1 1,1 1-1,-1-1 0,1 0 0,0 1 1,-1-1-1,1 1 0,0-1 1,0 0-1,1 0 0,-1 0 1,0 0-1,1 0 0,-1 0 1,1 0-1,0 0 0,0 0 0,0-1 1,0 1-1,0-1 0,0 1 1,0-1-1,0 0 0,0 0 1,1 0-1,-1 0 0,3 1 1,8 2 19,0-1 0,1 0 0,-1-1 1,19 1-1,-25-2-15,11 1 13,0-1-1,1-1 0,-1 0 0,0-1 1,0-1-1,0-1 0,0 0 0,-1-2 0,1 0 1,-1-1-1,19-9 0,25-21-347,-1-3-1,-2-3 1,69-64 0,-6-13-3196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1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8450,'0'0'4550,"-12"44"-4079,-32 147-72,39-166-298,2 0 0,0 0 1,2 0-1,1 1 0,1-1 1,1 1-1,1-1 1,1 0-1,1 0 0,2 0 1,10 27-1,-12-36-38,84 241 531,-71-212-505,3 0 0,2-2 0,41 61 0,-59-97-80,0 0 0,1 0 0,0-1 0,0 0-1,0 0 1,1 0 0,0-1 0,0 0-1,0 0 1,1-1 0,-1 0 0,11 4-1,-12-7-95,0 1 0,0-1 0,1 0 0,-1 0 0,0-1 0,0 0 0,0 0 0,1 0-1,-1-1 1,0 0 0,0 0 0,0 0 0,0-1 0,0 0 0,0 0 0,10-6-1,-6 2-317,1-1 0,-1 0 0,-1-1 0,14-13 0,36-38-3468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1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5449,'0'0'7095,"6"34"-6466,19 110-242,-22-128-319,0 0 0,2-1 0,0 1 0,1-1 0,0 0 0,1-1 0,1 1 0,13 19 0,-16-29-39,-1 0 1,0-1-1,1 1 1,0-1-1,0 0 1,1 0-1,-1 0 1,1-1-1,-1 0 1,1 0-1,0 0 1,1-1-1,-1 0 1,0 0-1,0 0 1,1-1-1,-1 0 1,1 0-1,9-1 1,-9 0-7,0-1-1,-1-1 1,1 1 0,-1-1 0,1 0 0,-1 0 0,0-1-1,0 0 1,0 0 0,0 0 0,0-1 0,-1 0-1,0 0 1,0 0 0,0-1 0,0 1 0,0-1 0,6-10-1,2-3-157,0-1-1,-2-1 1,0 0-1,10-26 1,-15 34-117,-1-1 0,-1 0 0,0 0 0,-1 0 1,0 0-1,-1-1 0,0 1 0,-1-1 0,-1 1 0,0-1 0,-1 0 1,-4-21-1,4 32 206,-1 0 0,1 1 0,-1-1 0,0 0 0,0 1 1,0-1-1,0 1 0,0 0 0,-1 0 0,1 0 0,-1 0 1,1 0-1,-1 0 0,0 1 0,1-1 0,-1 1 0,0 0 0,0-1 1,0 2-1,0-1 0,0 0 0,-1 0 0,1 1 0,0 0 0,-6 0 1,1-1 157,0 1 0,0 0 0,1 0 1,-1 1-1,0 0 0,0 0 1,1 1-1,-1 0 0,-13 6 0,-17 22 526,33-25-541,1 1 0,0-1 0,0 1-1,1 0 1,0 0 0,0 0 0,0 0 0,1 1 0,0-1 0,0 1 0,1-1 0,-1 1 0,1 0-1,1 0 1,-1-1 0,2 13 0,-1 3 21,1 0-1,1 0 1,6 31 0,-6-46-98,0-1-1,1 0 1,0 0 0,0 0 0,0 0 0,1-1 0,-1 1 0,1-1 0,1 0-1,-1 0 1,1 0 0,0-1 0,0 1 0,0-1 0,11 7 0,-4-5 3,-1 0 0,1-1 0,0 0 1,1-1-1,-1 0 0,1-1 1,17 3-1,-9-4-112,0-1 0,0-1 0,1-1 0,-1-1-1,0 0 1,-1-2 0,1 0 0,33-13 0,46-28-1500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10722,'0'0'2540,"0"45"-2563,1 16 38,7 233 211,40 112 574,-38-354-734,2-2-1,3 1 0,1-2 0,3 0 0,45 81 0,-57-117-50,0 0-1,1-1 1,0 0-1,1-1 1,1 0-1,0 0 1,0-1-1,20 14 1,-27-23-100,-6-7 12,-14-13-251,-37-30-2176,-16-6-5223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2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9282,'0'0'3619,"8"42"-3245,28 137 81,-33-165-342,0-1 1,1 1-1,1-1 1,0 0-1,1 0 1,0-1 0,1 1-1,1-1 1,15 19-1,-14-19-24,-2-4-25,-1 0 0,1-1 0,1 0 0,-1 0 0,1-1-1,1 0 1,-1 0 0,1-1 0,0 0 0,0 0 0,0-1 0,1 0 0,0-1 0,-1 0 0,1-1 0,0 0 0,0 0 0,1-1 0,12 0 0,-5-1-3,-1-2 1,1 0-1,-1-1 1,1 0 0,-1-2-1,0 0 1,0 0-1,-1-2 1,0 0 0,22-13-1,15-14-635,-1-2-1,82-73 1,-96 74-774,-2-2 1,-2-2-1,52-75 1,-79 102 1101,0 0 0,0 0 0,-1 0 1,-1 0-1,6-21 0,-9 26 673,-1 1 0,0-1 0,0 1 0,-1-1-1,0 1 1,0-1 0,-1 1 0,-1-10 0,2 15-368,0 1-1,-1 0 1,1-1 0,0 1 0,0-1 0,0 1-1,-1 0 1,1-1 0,0 1 0,-1 0 0,1-1-1,0 1 1,-1 0 0,1-1 0,0 1-1,-1 0 1,1 0 0,-1-1 0,1 1 0,-1 0-1,1 0 1,0 0 0,-1 0 0,1 0 0,-1 0-1,1 0 1,-1 0 0,1 0 0,-1 0-1,1 0 1,0 0 0,-1 0 0,1 0 0,-1 0-1,1 0 1,-1 0 0,1 0 0,-1 1-1,1-1 1,0 0 0,-1 0 0,1 1 0,0-1-1,-1 0 1,1 0 0,-1 1 0,1-1 0,0 0-1,0 1 1,-1-1 0,1 0 0,0 1-1,0-1 1,-1 1 0,1-1 0,0 1 0,0-1-1,0 0 1,0 1 0,0-1 0,0 1 0,0-1-1,-1 1 1,-6 56 182,3 0 0,1 0 0,8 82 0,-5-135-231,0 0 0,1 0 0,-1 0 0,1 0 0,0 0 0,0 0-1,0 0 1,0 0 0,1 0 0,-1 0 0,1-1 0,0 1 0,0-1 0,1 1 0,-1-1-1,1 0 1,0 0 0,-1 0 0,1 0 0,0 0 0,1-1 0,-1 0 0,0 1 0,1-1-1,0 0 1,-1-1 0,1 1 0,0 0 0,0-1 0,0 0 0,0 0 0,0 0 0,0-1-1,0 1 1,0-1 0,0 0 0,6-1 0,3 0 19,0-1 1,0 0-1,0 0 0,-1-2 0,1 1 1,-1-2-1,0 0 0,0 0 0,-1-1 1,21-14-1,7-11-584,-2-2 1,-1-2-1,-2-1 0,-2-1 1,-1-2-1,-2-2 0,46-82 1,-65 104-151,-1 0 0,11-32 0,-17 42 1067,-1 0 1,0 0-1,-1 0 0,1-18 0,2 68-96,1 0 0,2-1 0,2 0 0,25 68 0,-16-49-161,-16-53-107,0 1 1,0-1 0,1 0-1,0 0 1,0 0 0,0 0-1,6 6 1,-9-11-13,0-1-1,1 1 1,-1-1-1,1 0 1,-1 1 0,1-1-1,-1 1 1,1-1 0,-1 0-1,1 0 1,-1 1 0,1-1-1,-1 0 1,1 0-1,-1 1 1,1-1 0,0 0-1,-1 0 1,1 0 0,-1 0-1,1 0 1,0 0-1,-1 0 1,1 0 0,-1 0-1,1 0 1,0-1 0,-1 1-1,1 0 1,0-1-1,1 0-53,0-1-1,0 0 0,0 0 0,-1 0 0,1 0 1,-1 0-1,0 0 0,1 0 0,-1-1 0,0 1 0,0 0 1,1-4-1,15-49-1820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2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9130,'0'0'2883,"-2"49"-2036,-16 312 449,18-333-1139,3 296 1156,-1-301-1257,2-1 0,1 1 0,0-1 0,2 0 0,0-1 1,2 1-1,0-2 0,1 1 0,25 36 0,-30-50-19,0 0 0,0-1 0,1 1 0,-1-1 1,2-1-1,-1 1 0,0-1 0,1 0 0,0 0 0,0-1 0,1 0 1,-1 0-1,1 0 0,0-1 0,0-1 0,0 1 0,0-1 0,0-1 1,1 1-1,-1-1 0,0-1 0,1 0 0,-1 0 0,1 0 1,-1-1-1,0-1 0,1 1 0,-1-1 0,0 0 0,10-5 0,0-2 54,-1 0 0,0-1 0,0-1-1,-1-1 1,0 0 0,-1-1 0,-1 0-1,18-22 1,8-13-141,47-73 0,-62 82-303,-1-2 1,34-81 0,-51 105 219,-1 0 0,-1 0 0,-1 0-1,0-1 1,-1 0 0,-1 0 0,0 0-1,-2 0 1,0 0 0,-4-25 0,4 41 121,0-1 0,-1 1 0,0-1 0,0 1 0,0 0 0,0-1 0,0 1 0,0 0 0,0 0 0,-1 0 0,1 0 0,-1 0 0,1 0 0,-1 0 0,0 0 0,0 1 0,0-1-1,0 1 1,0-1 0,-4-1 0,1 1 8,1 0 0,0 1 0,-1 0 0,1 0-1,-1 1 1,0-1 0,1 1 0,-1 0-1,0 0 1,-8 2 0,3-1 19,1 1 1,-1 1-1,1 0 0,0 0 1,0 0-1,0 2 0,0-1 1,1 1-1,0 0 0,0 0 1,-8 8-1,3 1 79,1 0 0,1 0-1,0 2 1,1-1 0,1 1 0,0 0 0,1 1-1,1 0 1,-8 30 0,7-18 102,2 2 1,1-1-1,2 1 1,0-1-1,3 34 0,0-50-161,1 0-1,1 0 1,0-1-1,0 1 1,2-1-1,0 1 1,0-1-1,1-1 0,1 1 1,0-1-1,0 1 1,2-2-1,-1 1 1,1-1-1,1 0 1,0-1-1,1 0 1,0 0-1,0-1 0,1-1 1,0 0-1,0 0 1,14 6-1,-2-1-4,2-1-1,0-1 1,0-1-1,1-1 0,0-1 1,47 7-1,-31-9-204,0-3 1,0-1-1,58-5 0,-64 0-703,0-2 1,55-14-1,44-31-5411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2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4601,'0'0'6457,"14"12"-6189,11 10-116,1-1-1,1-1 0,1-1 0,47 22 1,-38-27 24,0-3 0,1-1 1,0-1-1,0-2 0,1-2 1,0-2-1,77-3 1,-37-6-10,0-4 0,139-35 0,-64 1-241,-2-6 0,-2-8 0,181-95 0,-231 103-382,-54 29 251,-1-2 1,64-45-1,-107 67 196,-1 0-1,1 0 0,-1 0 1,0 0-1,1 0 0,-1 0 0,0 0 1,0-1-1,0 1 0,0 0 1,0-1-1,0 1 0,0-1 0,1-1 1,-3 2-1,1 1 1,0 0-1,0-1 1,0 1-1,-1 0 1,1-1-1,0 1 1,-1 0-1,1-1 1,0 1-1,-1 0 1,1-1-1,0 1 1,-1 0-1,1 0 1,0-1-1,-1 1 1,1 0-1,-1 0 1,1 0-1,0 0 1,-1 0-1,1-1 1,-1 1-1,1 0 1,-1 0-1,1 0 1,0 0 0,-1 0-1,1 0 1,-1 1-1,0-1 1,-55 8-477,9 4 200,1 3 1,-68 31-1,-90 56 149,178-88 120,-20 9-128,-13 7 268,-56 39-1,101-60-304,1 0-1,0 1 1,1 1-1,0 0 0,1 0 1,0 2-1,1-1 1,0 1-1,-13 24 1,16-12-4966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11210,'0'0'3369,"0"274"-3361,0-149 144,20 12-24,29 6-24,24-1 104,12-5-200,18-29 168,-3-13-176,3-30 24,-19-29-24,-11-30-120,-31-6-56,-42-107-640,0 0-2169,-7-1-4840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2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3833,'0'0'1272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2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 5657,'0'0'3573,"-19"0"-3209,5 0-318,7-1-30,-1 0 0,1 1-1,-1 0 1,1 1 0,-1 0-1,1 0 1,-1 0 0,1 1-1,-1 0 1,1 1 0,0-1-1,0 1 1,0 1 0,-10 6-1,-1 5-3,0 0-1,2 1 1,-1 1 0,2 1-1,1 0 1,0 1-1,1 0 1,1 1-1,1 1 1,1-1-1,0 2 1,-8 31-1,6-5 9,2 0 0,2 1 0,3 0 0,0 90 0,5-113-21,5 127-28,-3-131 25,1-1 0,2 1 1,0-1-1,1 0 0,9 21 1,1-7 26,1-1 0,1 0 0,3-2 0,36 47 0,-42-61 83,1-1 0,0-1 0,1 0 0,1-1-1,0-1 1,1 0 0,1-2 0,35 17 0,-13-13 110,1-1-1,1-3 1,86 13 0,-98-19-188,47 4-301,-78-10 212,-1 0 1,1-1-1,0 1 1,-1 0-1,1-1 1,0 1-1,-1 0 1,1-1 0,0 1-1,-1-1 1,1 1-1,-1-1 1,1 0-1,-1 1 1,1-1-1,-1 1 1,1-1 0,-1 0-1,1 1 1,-1-1-1,0 0 1,0 1-1,1-1 1,-1 0-1,0 0 1,0 1 0,0-1-1,0 0 1,0 0-1,0 0 1,0 1-1,0-1 1,0 0 0,0-1-1,1-5-668,5-29-3392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2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6481,'0'0'2071,"43"-17"-1742,1-1-261,247-84 233,-227 83-277,876-238 102,-678 198-78,436-39 1,816 64-121,-1442 36 74,-1 3 1,-1 3-1,1 2 0,-1 4 1,132 46-1,-185-54-28,-1 2-1,0 0 0,-1 0 0,1 2 1,-2 0-1,0 1 0,0 0 0,-1 1 1,0 0-1,-1 1 0,11 15 0,-10-8 28,0 0 0,-2 1-1,0 1 1,-2-1-1,0 1 1,-1 1 0,8 41-1,23 149-24,13 61 16,-49-260 6,14 47 34,-3 2-1,-3 0 0,4 107 0,-14-141 54,-1-9 59,0 0 0,-4 27 0,2-40-109,1 1 0,-2-1-1,1 0 1,-1 1 0,0-1 0,0 0 0,0-1 0,-1 1 0,-9 10-1,-1 0 10,-2-1 0,0-1-1,-1 0 1,-1-2-1,0 1 1,0-2-1,-2-1 1,1 0-1,-25 9 1,-31 8-32,-92 24 0,132-43-11,-552 122 14,-9-42 0,526-79-15,-548 99 6,-36 5 3,538-99 9,-77 12 174,-217 1-1,349-26 348,28-1 387,-63-5 1,93 4-881,0-1 0,0 0 0,0 0 0,0 0 0,0-1 0,0 1 0,1-1 0,-1 1 0,0-1 0,1 0 0,-1 0 0,1 0 0,0 0 0,0-1 0,0 1 0,0 0 0,-3-6 0,4 6-100,-1 0-1,1 0 1,0 0 0,1 0 0,-1 0 0,0 0 0,0 0 0,1-1 0,0 1 0,-1 0 0,1 0 0,0 0 0,0-1 0,0 1 0,0 0 0,0 0 0,1-1 0,-1 1-1,1 0 1,0 0 0,-1 0 0,1 0 0,0 0 0,0 0 0,2-3 0,13-15-2416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2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6545,'0'0'1326,"-16"35"-1318,-50 119-11,62-141 9,0 0 0,0 0 0,1 1-1,1-1 1,0 1 0,1 0 0,0-1 0,2 1-1,-1 0 1,1-1 0,6 24 0,-5-27 3,77 289 568,-52-209-375,133 437 1380,-149-484-1056,8 80 0,-15-88-386,8 14 140,-12-47-266,1-1-1,0 1 1,0-1-1,0 0 1,-1 1-1,1-1 1,0 0-1,1 0 1,-1 1-1,0-1 0,0 0 1,1 0-1,-1 0 1,0 0-1,1-1 1,-1 1-1,1 0 1,-1-1-1,1 1 1,-1-1-1,1 1 1,-1-1-1,1 0 1,0 1-1,-1-1 0,3 0 1,275 4 109,284-9 173,-240-5-632,-359 13-1081,-9 10-823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2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1 872 6809,'0'0'6346,"182"-131"-6058,-87 44 120,13-11-336,12-16 104,-8 5-168,-17 5-16,-25 6-824,-28 22-809,-28 21-3464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2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1408,'0'0'10651,"256"65"-10451,-200-32-136,-21 10-64,-10 6 0,-25 11 0,0 11-56,-53 5 56,-10 1-8,-21 15-1041,14-15-1207,14-28-2785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1016 311 384,'0'0'5205,"-41"-8"-4750,-199-38 70,218 40-173,-11 1 535,32 5-589,1 0-293,0 0 0,0-1 0,0 1 0,0 0 0,0 0 0,0-1 0,0 1 0,0 0 0,0 0 0,0 0 0,0-1 0,0 1 0,0 0 0,0 0 0,0 0 0,0-1 0,0 1 0,0 0 0,0 0 0,1 0 0,-1-1 0,0 1 0,0 0 0,0 0 0,0 0 0,0 0 0,1 0 0,-1-1 0,0 1 0,0 0 0,0 0 0,0 0 0,1 0 0,-1 0 0,0 0 0,0 0 0,0 0 0,1 0 0,-1 0 0,0-1 0,0 1 0,0 0 0,1 0 0,-1 0 0,0 0 0,0 1 0,1-1 0,-1 0 0,0 0 0,0 0 0,0 0 0,1 0 0,-1 0 0,0 0 0,0 0 0,1 0 0,599 23 158,-92-1-67,374-18-118,-2-47-234,-606 16 168,554-28-237,-501 49-192,380-58 0,-184-1-408,4 37-61,-452 28 869,272 7 24,-282-2 65,-1 3 0,1 2 0,79 25 0,-136-32 27,-1 0 0,0 0 1,0 1-1,0 0 0,0 0 0,0 1 1,-1 0-1,0 0 0,0 0 1,0 1-1,-1 0 0,0 0 1,0 1-1,0-1 0,-1 1 0,0 0 1,-1 0-1,1 0 0,-1 1 1,0-1-1,2 13 0,3 15 90,-2 0 0,-1 0 0,0 58 0,-4-54-51,55 587 413,-43-507-427,106 1168 1074,-113-627-78,-10-341-725,-28 152-99,19-337-154,-1 695 413,19-685-420,7 1 0,44 202 1,-49-299-26,-2 0 0,-2 1 0,-6 74 0,1-25-5,3-55-1,-3 0 0,-1 0 0,-2 0 0,-2 0 0,-2-1 0,-2-1 0,-26 69 0,-76 124 35,104-216-66,-1 0 0,-1 0 1,-1-1-1,0-1 0,-1 0 1,-1-1-1,0 0 0,-1-1 1,-1-1-1,-25 17 0,-23 11-125,-100 48-1,151-82 153,-280 124-23,117-55 20,-538 179 109,503-201-60,-252 32 1,282-57-48,-680 61 890,248-80-662,429-11-183,81-2 120,-155-25 0,-97-41 292,93-4-288,46 11-108,85 28-27,-132-29-36,31 26 25,-243-7 1,288 34-4,135 6-23,37 4 4,-1-1 0,1-1 0,-17-4 0,-134-23 165,147 20-158,-9-2 70,27 11-66,0 0 0,0 0-1,1 0 1,-1-1 0,0 1 0,0 0 0,1-1-1,-1 1 1,0 0 0,1-1 0,-1 1 0,0-1-1,1 1 1,-1-1 0,1 1 0,-1-1 0,1 0-1,-1 1 1,1-1 0,-1 0 0,1 1 0,-1-1-1,1 0 1,0 1 0,-1-2 0,-6-30 151,4-44-45,3 65-105,1-81 24,2 30-77,-4 0 0,-2 0 0,-18-100 0,-13 16-119,-143-552-1363,146 610 1422,-5 1 0,-64-114 0,-8-18 143,87 171-36,3-2 0,-21-84 0,17 0 74,-9-205-1,-4-45 224,15 255-286,-6-226 0,26 343-17,-1-62 25,2-1 0,4 1 0,25-126 0,-1 88-34,-5 27 9,-5-1-1,11-107 1,5-88 48,-15 146-47,2-173 0,-22 267 10,-2-1 0,-2 1 0,-2 0-1,-18-66 1,13 63-1,2 0-1,-7-85 1,11-90 33,5 197-42,3-18 3,2-1-1,2 1 0,1 0 1,3 0-1,21-54 0,-3 5-12,-20 64 12,1 0 0,2 1 1,1 0-1,0 0 0,20-23 0,10-21 3,194-265 437,-232 327-417,-5 5-21,1 0-1,0 0 0,0 0 1,0-1-1,-1 1 0,1 0 0,0 1 1,0-1-1,1 0 0,-1 0 0,0 0 1,0 1-1,0-1 0,0 0 1,1 1-1,-1-1 0,0 1 0,1 0 1,-1-1-1,0 1 0,0 0 0,1 0 1,-1 0-1,1 0 0,-1 0 1,0 0-1,1 0 0,-1 0 0,2 1 1,7-1-155,0 0 1,-1 1-1,1 0 1,-1 1-1,12 3 1,-17-4 27,0 0 0,0 1 1,-1 0-1,1-1 1,-1 2-1,0-1 1,1 0-1,-1 1 1,0-1-1,0 1 0,0 0 1,-1 0-1,1 0 1,-1 0-1,3 4 1,9 30-2404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9522,'0'0'3465,"175"-147"-3417,-66 92 16,-1 11-88,1 6 24,-7 6-472,-28 15-1265,-32 1-1279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9754,'0'0'1632,"-73"234"-1528,55-136-160,11 11 112,7-5-56,0-6 0,25-6-80,24-21 80,46-27-840,-11-23-1072,-11-21 560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172 103 8058,'0'0'1824,"-27"24"-1845,-84 81 63,108-103-43,0 1-1,0-1 0,1 1 0,-1 0 0,1 0 0,0 0 0,0 1 0,0-1 0,0 0 0,0 1 0,1-1 0,-1 1 0,1 0 1,0-1-1,0 1 0,1 0 0,-1 0 0,1 0 0,-1-1 0,1 1 0,1 0 0,0 8 0,1 5-44,-1-16 5,-1 1 0,1-1 1,0 0-1,1 0 1,-1 0-1,0 0 0,0 0 1,0 0-1,1 0 0,-1-1 1,0 1-1,1 0 0,-1-1 1,0 1-1,1-1 0,-1 1 1,1-1-1,-1 0 0,1 1 1,-1-1-1,1 0 0,0 0 1,-1 0-1,1 0 0,-1 0 1,3-1-1,2 1 11,-1 0-1,1-1 0,0 1 0,-1-1 1,1 0-1,-1 0 0,10-4 1,4-10-126,-1 0 0,0-1 1,-1-1-1,-1 0 0,27-39 1,-31 42 11,123-176-1085,-134 228 1871,-1 107-57,0-143-584,0-1-1,0 1 1,0-1 0,0 0 0,0 1 0,0-1 0,0 1 0,1-1 0,-1 0 0,0 1 0,1-1 0,-1 0 0,1 1 0,0-1 0,-1 0 0,1 0 0,0 1 0,0-1 0,0 0-1,0 0 1,0 0 0,0 0 0,0 0 0,0 0 0,0 0 0,2 0 0,1 1-20,0-1 1,0-1-1,0 1 0,1 0 1,-1-1-1,0 0 0,7 0 0,0 0-46,25-5-222,-3-18-377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10842,'0'0'3801,"53"0"-3363,175 0-130,93 0 48,-310 0-352,1 0 1,-1 0 0,1 2 0,-1-1-1,16 5 1,-24-5-2,0 0 0,-1 0-1,1 1 1,0-1 0,0 1 0,-1-1 0,1 1 0,-1 0-1,1 0 1,-1 0 0,0 1 0,0-1 0,0 0-1,0 1 1,0-1 0,0 1 0,-1 0 0,1 0-1,-1-1 1,0 1 0,0 0 0,0 0 0,0 0-1,0 0 1,0 4 0,0 9 4,0-1-1,-1 0 1,-1 1-1,0-1 1,-1 0 0,-1 0-1,0 0 1,-1 0-1,-1-1 1,0 1-1,-1-1 1,-11 18 0,-10 16 0,-3-2 0,-39 46 1,62-82-11,-46 56-139,-78 74-1,121-130 68,-1-1 0,0 1 0,0-2-1,-21 12 1,25-16-149,0-1 1,0 0-1,-1-1 0,0 0 0,1 0 0,-1 0 1,0-1-1,0 0 0,-10-1 0,-1 0-2538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7378,'0'0'2468,"0"28"-2479,0 215-1282,1-240 1216,1 0 0,0 0 1,0 0-1,0-1 0,0 1 0,1-1 0,-1 0 1,1 1-1,-1-1 0,1 0 0,0-1 1,0 1-1,0 0 0,5 1 0,7 7 57,-4-2 28,0 1 0,-1 0 1,0 0-1,-1 1 1,0 0-1,-1 1 1,0 0-1,9 16 1,-15-23 16,0 0 1,-1 0 0,1 0-1,-1 0 1,0 1 0,0-1 0,-1 0-1,1 1 1,-1-1 0,0 0-1,0 1 1,-1-1 0,1 1-1,-1-1 1,0 0 0,0 0-1,0 1 1,-1-1 0,1 0 0,-1 0-1,0 0 1,0 0 0,0-1-1,-1 1 1,0 0 0,1-1-1,-1 0 1,0 0 0,-7 6-1,-19 17 110,-2 0-1,-49 31 0,66-48-154,-1-1 0,0 0 0,0-1 0,-1 0 0,0-2 0,0 0 0,0-1 0,-27 4 0,-13-6-523,21-2-424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7634,'0'0'992,"35"201"-1144,-17-103 360,-4 11-56,0 22 168,3 11-312,-3-6 224,4-5-216,10-28-8,3-38-8,36-48-848,-11-17-208,-7-27 351</inkml:trace>
  <inkml:trace contextRef="#ctx0" brushRef="#br0" timeOffset="1">411 633 4601,'0'0'2553,"-119"250"-2257,119-195 32,21-6-72,35-11-256,46 16-184,-14-16-112,-18 6-2673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8106,'0'0'880,"5"33"-1261,63 363 1029,-60-353-609,50 224 80,-48-229-97,3-1 0,1 0 0,2-1 0,36 62 0,-49-94-16,-1 1 1,1-1 0,0 0 0,1 0 0,-1-1-1,1 1 1,0-1 0,0 0 0,0 0-1,0 0 1,0 0 0,1-1 0,8 5 0,-2-5 53,0 1 0,1-1 0,-1-1 0,0 0 1,19-1-1,-18 0 24,1-1 0,-1-1 0,1 0 0,-1-1-1,1 0 1,22-9 0,68-41 191,-49 24-149,455-208 350,-399 196-584,1 5 0,209-38 0,9 37-962,-194 25-387,173-36-1,-233 22-641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6545,'0'0'1097,"53"-10"-1016,357-69 263,-298 56-251,925-177-125,-403 141-2493,-7 49-1187,-593 10 3612,1 1 0,-1 1 0,0 3 0,56 13 0,-77-14 158,0 0 0,0 1 0,-1 1 0,0 0 0,0 0-1,-1 1 1,0 1 0,0 0 0,0 0 0,-1 1-1,-1 1 1,1-1 0,-2 2 0,1-1 0,7 14-1,14 33 603,-2 2 0,-3 1-1,26 92 1,-21-58-415,-1-5-18,19 100-1,-39-137-171,-2-1-1,-2 1 0,-3 79 1,-2-125-83,0 0 0,0 0 0,-1 0 1,0 0-1,0 0 0,0-1 0,-1 1 1,0 0-1,0-1 0,-1 1 0,1-1 1,-1 0-1,0 1 0,-1-1 0,1-1 1,-1 1-1,0 0 0,0-1 1,-9 7-1,-41 25-2479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6977,'0'0'1993,"257"-104"-1809,-142 66-136,1-5-48,21 10-8,-39-5-984,-35 16-1809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5297,'0'0'912,"0"278"-848,0-185-104,14-12 88,21-15 0,7-17-40,4-17-16,13-26-48,54-17 48,-12-38-88,-13-11-2064</inkml:trace>
  <inkml:trace contextRef="#ctx0" brushRef="#br0" timeOffset="1">561 164 1120,'0'0'6258,"-259"141"-5946,252-108-296,7 5 24,0-5-24,14-6 256,24-11-72,15-10-96,14-6 40,-1 0-144,32-60-520,-20-6-545,-12 6-2127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1 640,'232'16'4473,"-232"-5"-4145,0 11-80,0 10 128,7-5-368,7 6 168,0-11-8,3 0-104,1-22 56,10 0-104,18-11-32,-4-27-136,-4-6-2872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98 382 5497,'0'0'1743,"-15"34"-1612,-47 111-114,59-138-16,-1 1-1,1-1 0,1 1 1,-1 0-1,2 0 0,-1 0 1,1 0-1,0 0 0,0 1 1,1-1-1,1 13 0,1 8 23,3 19 108,-5-47-125,1 1-1,-1-1 1,1 1-1,-1-1 1,1 0-1,-1 1 1,1-1-1,0 0 1,0 0-1,0 1 1,0-1-1,0 0 1,0 0-1,0 0 1,0 0-1,0 0 1,0 0-1,0 0 1,1-1-1,-1 1 1,0 0-1,1-1 1,-1 1-1,1-1 0,-1 1 1,0-1-1,1 0 1,-1 1-1,4-1 1,-9-19-1160,-13-11-2762</inkml:trace>
  <inkml:trace contextRef="#ctx0" brushRef="#br0" timeOffset="1">108 0 5097,'0'0'2289,"43"262"-2113,-22-175 168,0 11-56,0 0 304,0 0-464,-4-16-8,1-6-104,-1-21-8,8-28-8,6-27-1264,29-44 968,-7-21-681,-1-11-439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4601,'0'0'4081,"18"229"-3553,45-196-384,7-1-144,14 17-360,-24-5-680,-22-1-3673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4601,'0'0'764,"11"41"-729,39 136-1,-36-136-4,1-1-1,2 0 0,2-1 0,45 70 0,-36-64 112,-16-24-72,25 38 276,-35-57-294,0 1 1,0-1-1,0 0 0,0 1 1,0-1-1,0 0 0,1 0 1,-1-1-1,1 1 1,-1 0-1,1-1 0,0 0 1,-1 0-1,1 1 0,0-2 1,0 1-1,0 0 0,4 0 1,10-2 68,0 0 0,0-1 0,0-1 0,-1-1 0,28-9 0,80-40-34,-41 16 8,412-146 646,-325 137-859,334-47 0,-140 32-1654,-256 35-110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9162,'0'0'5297,"126"262"-4377,-95-161-352,-4 12-368,7-6-128,1 1-72,22-19-824,31 0-528,1-29-520,-13-25-2201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1 731 9578,'0'0'1576,"168"-202"-1584,29 131 136,66-10-24,70 4-104,21 7 8,-14 10-136,-20 16-96,-26 0-752,-55 12-576,-43 4 400,8 18-121,-75 10-703,-9-11 7</inkml:trace>
  <inkml:trace contextRef="#ctx0" brushRef="#br0" timeOffset="1">3600 524 2657,'0'0'1120,"91"228"-656,-49-119 120,0 0-224,-10-11-128,-4 1-232,-14-18 72,-14-10-72,-18-6-16,-35-21-120,-10-11-1392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6001,'0'0'2121,"354"-201"-1809,-199 135 488,6 1-488,-7 0-312,15 10-56,-43 22-1320,-42 1-761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7114,'0'0'1328,"-7"34"-1290,-1 0-35,0 2-1,1 0 0,2 0-1,-2 71 1,7-79 10,-1-2-30,1 0 1,2-1-1,0 1 1,8 30-1,-8-48-3,0-1-1,0 0 1,1 0-1,0-1 1,1 1-1,-1-1 1,1 1-1,0-1 1,1 0-1,0 0 1,-1-1-1,2 0 1,-1 0-1,1 0 1,0 0-1,0-1 1,0 0-1,0 0 1,10 4-1,-5-4-4,1 1 1,-1-2-1,1 1 0,0-2 0,0 0 0,0 0 0,1-1 0,-1 0 0,0-1 1,0-1-1,1 0 0,-1 0 0,0-1 0,0-1 0,0 0 0,0-1 0,-1 0 1,1-1-1,10-5 0,-3-1-94,-1 0-1,0-2 1,-1 0 0,0 0 0,0-2 0,-2 0 0,0-1 0,-1 0-1,23-36 1,-30 42-39,-2 0 0,1-1-1,-2 1 1,1-1 0,-1-1-1,-1 1 1,4-19-1,-7 29 147,0 0 0,1 0-1,-1 0 1,0 0-1,0 0 1,0 0 0,0 0-1,0 0 1,0 0 0,0 0-1,0 0 1,0 0-1,-1 0 1,1 0 0,0 0-1,-1 0 1,1 0-1,-1 0 1,1 0 0,-1 0-1,1 0 1,-1 0 0,1 0-1,-1 1 1,0-1-1,0 0 1,1 0 0,-1 1-1,0-1 1,0 1-1,-1-1 1,-30-2 298,18 4-158,5 0-21,-1 1 0,1 0 0,0 0 1,0 1-1,0 0 0,0 0 0,1 1 0,0 0 0,-1 1 0,1 0 0,1 0 0,-1 0 0,1 1 0,0 0 0,-8 10 0,9-11-10,1 0-1,0 1 1,1 0 0,-1 0 0,1 0-1,0 0 1,1 0 0,-1 1 0,1 0-1,1 0 1,-1 0 0,1 0 0,0 0 0,1 0-1,0 1 1,0-1 0,0 0 0,1 1-1,0-1 1,2 12 0,-1-17-68,1 0 0,-1 0-1,1 0 1,-1 0 0,1-1 0,0 1 0,-1-1 0,1 1 0,0-1 0,0 0-1,0 0 1,0 0 0,0 0 0,0 0 0,1 0 0,-1 0 0,0-1 0,0 1-1,1-1 1,-1 0 0,0 1 0,1-1 0,-1 0 0,0 0 0,3-1 0,73-3 70,-70 3-58,0 0-49,0 0 0,-1-1 0,1 0 0,0 0 0,-1-1 1,1 0-1,-1 0 0,0-1 0,10-6 0,52-48-970,-41 31-252,17-13-3823</inkml:trace>
  <inkml:trace contextRef="#ctx0" brushRef="#br0" timeOffset="1">780 283 3345,'0'0'3600,"203"131"-3600,-178-125-48,3-6 0,-7-6-352,0-21-528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5313,'273'-16'864,"-273"43"-472,0 1-240,0 4 233,0-10-65,0 5-112,4-5-24,3-11-88,-7-6 160,0-15-256,-25-18-1313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8090,'0'0'1024,"42"273"-1016,-25-164 88,8 5-88,3 1 216,-4 4-120,1-26 56,3-6-24,7-27-136,7-16 0,25-44-256,-1-6-360,-3-54-768</inkml:trace>
  <inkml:trace contextRef="#ctx0" brushRef="#br0" timeOffset="1">488 327 6025,'0'0'1113,"-235"175"-833,221-137-176,14-6 104,18-4-24,41-7 88,25 1-272,15-16 0,48-6-48,-24 0-504,-18-17-1241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4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8906,'0'0'2152,"263"-126"-2152,-185 116 40,-15 10 80,-7 0-224,-11 0 112,-13 32-16,-7 6-32,-8 17-96,-17 27-856,0-6-408,0-11-977</inkml:trace>
  <inkml:trace contextRef="#ctx0" brushRef="#br0" timeOffset="1">695 899 6601,'0'0'1385,"200"246"-3322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9202,'0'0'0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0 943 824,'0'0'6595,"0"-17"-6364,0-7-39,2 0 0,0 1 1,2-1-1,1 1 1,0 0-1,10-26 1,9-2 243,2 0 0,60-87 1,81-77-150,-68 112-202,-56 61-155,-1 6-1079,-35 30 823,1-1 0,-1 1 0,0-1 0,0 0 0,-1-1-1,10-13 1,2-16-2217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5601,'0'0'2465,"165"65"-2545,-130-21 72,-4 16 64,-13 0-88,-15 16 32,-3 33-16,-3-11-504,-29-16-2017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4545,'0'0'3902,"0"41"-3644,0 283 542,-2-189-632,6 162 28,-3-286-197,1 1 1,0-1 0,1 1-1,0-1 1,1 0 0,0 0-1,10 19 1,-13-29-44,-1 1 0,1-1 0,0 1 0,-1-1 1,1 0-1,0 1 0,0-1 0,0 0 0,0 0 0,0 1 0,0-1 0,1 0 0,-1 0 0,0 0 0,1 0 0,-1-1 1,0 1-1,1 0 0,-1-1 0,1 1 0,-1-1 0,1 1 0,0-1 0,-1 1 0,1-1 0,-1 0 0,1 0 0,0 0 1,-1 0-1,1 0 0,-1 0 0,1-1 0,0 1 0,-1 0 0,1-1 0,-1 1 0,1-1 0,-1 0 0,1 1 0,-1-1 1,0 0-1,1 0 0,-1 0 0,0 0 0,0 0 0,1 0 0,-1 0 0,0-1 0,0 1 0,0 0 0,0 0 0,-1-1 1,1 1-1,0-1 0,-1 1 0,2-3 0,22-50-2102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 8754,'0'0'8675,"-48"7"-8519,-18 2-155,-72 21 1,128-27-5,0 1 0,1 0 0,-1 0 1,1 1-1,0 0 0,0 1 0,1 0 0,0 0 1,0 1-1,0 0 0,1 0 0,0 1 1,0 0-1,1 0 0,0 1 0,0-1 0,-8 20 1,2-7-8,3-7 8,0 1 0,2 0 0,0 1 0,1-1 0,0 1 0,1 1 0,1-1 0,1 1 1,0-1-1,1 1 0,1 0 0,0 0 0,1 0 0,1 0 0,6 28 0,-6-41 8,0 0 0,1 0 0,0 1-1,0-1 1,0 0 0,0-1 0,1 1 0,-1 0 0,1-1 0,0 1-1,0-1 1,0 0 0,1 0 0,-1 0 0,1-1 0,-1 1 0,1-1-1,0 0 1,0 0 0,0 0 0,0 0 0,1-1 0,4 2 0,9 0 30,0 0 0,1 0 0,0-2 1,23-1-1,-37 0-34,1 0 12,1-1 0,0 0 0,0 0 0,-1 0 0,1-1-1,-1 0 1,0 0 0,1-1 0,-1 1 0,0-2 0,10-6 0,-5 2-26,0 0 1,-1-1-1,-1-1 1,1 0 0,11-16-1,-1-4-325,-1 0 0,-2-1 0,23-57 1,-27 58-73,-6 14 192,-1 1 1,0-1-1,-1 1 0,-1-2 1,-1 1-1,0 0 0,-1-1 1,0 1-1,-2-21 0,0 33 337,0 6 64,1 13-94,0-1 0,1 1-1,0 0 1,2-1 0,-1 0-1,2 0 1,0 0 0,0 0 0,11 18-1,-11-23-87,1 1 1,0-1-1,1 0 0,0 0 0,0-1 1,1 0-1,0-1 0,0 1 0,1-1 1,0-1-1,0 0 0,0 0 0,12 5 1,-18-10-114,-1 0 0,0 0 0,1 0 1,-1-1-1,1 1 0,0-1 0,-1 1 0,1-1 1,-1 0-1,1 0 0,0 0 0,-1-1 1,1 1-1,-1 0 0,1-1 0,-1 0 1,1 1-1,-1-1 0,1 0 0,-1 0 0,0-1 1,1 1-1,-1 0 0,0-1 0,0 0 1,0 1-1,0-1 0,0 0 0,0 0 1,-1 0-1,1 0 0,-1 0 0,1 0 1,1-4-1,14-39-5096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6705,'0'0'1839,"0"35"-1770,0 222 23,1-232-66,0 0 1,1-1-1,7 27 1,-7-41-10,1 1 0,0-1 0,1 0 1,0 0-1,0 0 0,1 0 0,1-1 1,0 0-1,8 11 0,-12-18-7,0 0 1,0 0-1,0 0 0,0 0 0,0 0 0,0-1 0,0 1 0,1-1 0,-1 1 1,1-1-1,-1 0 0,1 0 0,-1 0 0,1 0 0,0-1 0,0 1 0,-1-1 1,1 1-1,0-1 0,0 0 0,-1 0 0,1 0 0,0-1 0,0 1 0,-1-1 1,1 1-1,0-1 0,-1 0 0,1 0 0,0 0 0,-1 0 0,1-1 0,3-2 1,4-3-7,-1 0 0,0-1 1,0 0-1,-1 0 0,0-1 1,12-17-1,1-5-209,-2 0-1,0-1 1,-3-1 0,0-1 0,-2 0-1,-2-1 1,-1-1 0,-1 0 0,-3 0-1,0 0 1,1-66 0,-7 98 121,-1 0 1,0-1-1,0 1 1,-1 0-1,1 0 0,-1-1 1,0 1-1,0 0 1,-1 0-1,1 0 1,-3-6-1,2 9 22,0-1-1,1 1 1,-1-1-1,0 1 0,1 0 1,-1 0-1,0 0 1,0 0-1,0 0 1,0 0-1,0 1 1,0-1-1,0 1 1,0-1-1,-1 1 1,1 0-1,0 0 1,0 0-1,0 0 1,0 0-1,0 0 1,0 1-1,-4 0 1,0 1 27,-1 0 1,1 0 0,0 0 0,0 1 0,1 0 0,-1 0-1,1 0 1,-1 1 0,1-1 0,0 2 0,0-1 0,1 0-1,-1 1 1,1 0 0,0 0 0,0 0 0,-5 10-1,-6 11 25,2 0 0,-16 41 0,25-58-6,-22 63-264,9-5-1074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75 210 6225,'0'0'1261,"-12"39"-1207,-40 117-40,41-103 58,11-52-65,0 1 1,0-1 0,0 1-1,0-1 1,0 1 0,1-1 0,-1 1-1,0-1 1,1 1 0,-1-1 0,1 0-1,-1 1 1,1-1 0,0 0-1,1 3 1,0-3 1,-1 0 0,1 0 0,0 0 1,0-1-1,0 1 0,0 0 0,0-1 0,0 1 0,0-1 0,0 0 0,0 0 0,0 0 0,0 0 0,0 0 1,1 0-1,-1 0 0,0-1 0,0 1 0,2-1 0,3-1-10,-1 1 20,0 0 1,0-1-1,0 0 1,-1 0-1,1 0 0,-1-1 1,1 0-1,-1 0 1,0-1-1,0 1 1,0-1-1,7-7 1,4-7 159,28-38 0,-22 25 18,-17 25-112,98-135 849,-89 120-902,-2-1 0,0 0 1,-1-1-1,14-42 0,-25 64-27,1-1 0,-1 1-1,0 0 1,1-1 0,-1 1 0,0 0 0,1-1-1,-1 1 1,0 0 0,0-1 0,0 1 0,0 0-1,-1-1 1,1 1 0,0-1 0,0 1 0,-1 0-1,1 0 1,-1-1 0,1 1 0,-2-2-1,-1 2-30,1-1 1,-1 1-1,0 0 0,0 0 0,1 1 0,-1-1 0,0 1 0,0-1 0,0 1 0,0 0 0,1 0 0,-1 0 0,-3 1 0,-42 4-732,32-1 627,1 0 0,-1 1 0,1 1 0,0 0 0,0 1 0,-25 16 0,7 0-1188,-47 42 1,45-32-2774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5873,'0'0'1313,"0"229"-713,0-110 16,18 12-40,17 16-320,10 0 136,5-5-40,2-6-272,-3-16-32,-10-22 16,-8-38-128,-10-22 40,-17-38-808,-4-38 496,-4-44-96,-24-27-1705</inkml:trace>
  <inkml:trace contextRef="#ctx0" brushRef="#br0" timeOffset="1">0 12 7034,'0'0'2840,"190"218"-2832,-162-158 168,-7-1-168,-7-10 144,-4-16-64,-10 5-40,0-16-48,0-16-528,-7-6-640,-10 0-264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2593,'0'0'7533,"-31"43"-7629,-100 144 39,111-158 37,-40 64 2,55-83-32,1 0 0,0 0 0,0 1 0,1-1 0,-3 21 0,5-29-6,1 0-1,0 0 0,0 1 0,0-1 0,0 0 0,1 1 1,-1-1-1,1 0 0,-1 0 0,1 0 0,0 1 1,-1-1-1,1 0 0,0 0 0,1 0 0,-1 0 1,0 0-1,0-1 0,1 1 0,-1 0 0,1-1 0,0 1 1,-1-1-1,1 1 0,0-1 0,0 0 0,0 0 1,0 1-1,0-1 0,0-1 0,0 1 0,0 0 0,4 0 1,9 3 77,0-1 1,0 0 0,31 1 0,-24-3-107,23 2 130,-28-3 139,-1 1 0,31 6 0,-46-6-149,1 0-1,-1-1 0,0 1 1,1 0-1,-1 0 1,0 1-1,0-1 0,0 0 1,0 0-1,0 0 1,0 1-1,0-1 0,0 1 1,0-1-1,-1 1 1,1-1-1,-1 1 0,1-1 1,-1 1-1,1-1 1,-1 1-1,0 0 1,0-1-1,0 1 0,0-1 1,0 1-1,0 0 1,0-1-1,0 1 0,-1-1 1,1 1-1,-1 0 1,0 1-1,-1 6 140,0-1-1,-1 1 1,0-1-1,0 0 1,-6 9-1,-11 12-620,-1-1-1,-35 36 0,48-61-961</inkml:trace>
  <inkml:trace contextRef="#ctx0" brushRef="#br0" timeOffset="1">806 159 7098,'0'0'3152,"343"-6"-2968,-223-26-176,23-7-8,-30-4-1632,-40 5-729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7922,'0'0'3184,"-21"207"-3232,21-137 64,21 18-16,10-7 0,1 17 0,-4-21-16,0 4 40,-3-32-104,3-32-528,3-34-1232,1-43 1064,-8-38-1465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4657,'0'0'4413,"-1"42"-3089,-7 289-934,7-303-371,-2 26 148,2-1 1,3 0-1,2 0 0,17 79 1,52 114 584,8 30-593,-80-272-129,9 32-20,-10-35-3,0-1 1,0 1 0,0-1-1,0 1 1,0-1 0,1 1-1,-1-1 1,0 1 0,0-1-1,0 1 1,1-1 0,-1 0-1,0 1 1,1-1 0,-1 1-1,0-1 1,1 0 0,-1 1-1,1-1 1,-1 0 0,1 1-1,-1-1 1,0 0 0,1 1-1,-1-1 1,1 0 0,-1 0 0,1 0-1,-1 0 1,1 0 0,0 1-1,-1-1 1,1 0 0,-1 0-1,1 0 1,-1 0 0,1 0-1,-1-1 1,1 1 0,-1 0-1,1 0 1,-1 0 0,1 0-1,-1-1 1,1 1 0,-1 0-1,1 0 1,-1-1 0,1 1-1,-1 0 1,0-1 0,1 1-1,-1 0 1,1-1 0,-1 1-1,1-1 1,2-5-1,1 1 0,0-1 1,-1 0-1,0 0 0,-1-1 0,1 1 0,-1-1 1,1-7-1,5-13-188,50-124-2552,18-57 1347,-76 207 1399,0 1 1,0-1-1,0 0 1,1 0-1,-1 0 1,0 1 0,0-1-1,1 0 1,-1 0-1,0 0 1,1 1 0,-1-1-1,1 0 1,-1 1-1,1-1 1,-1 0 0,1 1-1,0-1 1,-1 1-1,1-1 1,0 1-1,-1-1 1,1 1 0,0-1-1,0 1 1,-1 0-1,1-1 1,0 1 0,0 0-1,0 0 1,-1 0-1,3-1 1,-1 2 27,0 0 1,0 0-1,0-1 0,0 1 0,0 0 1,-1 1-1,1-1 0,0 0 1,0 1-1,-1-1 0,1 1 1,1 2-1,39 57 660,-40-57-699,20 32 187,49 64 1,-71-100-216,0 0 0,0 0 1,0 0-1,1 0 1,-1 1-1,0-1 1,0 0-1,0 0 0,1 0 1,-1 0-1,0 0 1,0 0-1,1 0 1,-1 0-1,0 0 0,0 0 1,0 0-1,1-1 1,-1 1-1,0 0 1,0 0-1,0 0 0,1 0 1,-1 0-1,0 0 1,0 0-1,0 0 0,0-1 1,1 1-1,-1 0 1,0 0-1,0 0 1,0 0-1,0-1 0,0 1 1,0 0-1,1 0 1,-1 0-1,0 0 1,0-1-1,0 1 0,0 0 1,0 0-1,0-1 1,0 1-1,0 0 1,0 0-1,0 0 0,0-1 1,0 1-1,0 0 1,0 0-1,0 0 0,0-1 1,0 1-1,0 0 1,0 0-1,-1 0 1,1-1-1,0 1 0,0 0 1,0 0-1,1-21-1564,-1 21 1467,0-45-6852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9402,'0'0'1492,"10"40"-1337,32 131-84,-29-123 42,3-1 0,28 59 0,-8-23 61,-35-79-127,25 50-55,-25-53 19,0 0 0,-1 0-1,1 0 1,0 0 0,0 0 0,0 0-1,0 0 1,0 0 0,0-1 0,0 1-1,0 0 1,0-1 0,0 1 0,0 0-1,1-1 1,-1 1 0,2-1-1,-2 0 18,0 0-1,0 0 0,1-1 0,-1 1 0,0-1 0,0 1 0,0-1 0,0 1 0,0-1 0,-1 0 0,1 1 1,0-1-1,0 0 0,0 0 0,-1 0 0,1 0 0,0 0 0,-1 1 0,1-1 0,0 0 0,-1 0 0,0-1 0,1 1 1,0-2-1,70-202-660,-7 13-2822,-49 161 1561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1 208,'0'0'6995,"-2"32"-6574,-1 13-239,-2 122 841,5-163-947,0 0 0,0 0 0,0-1 0,1 1 0,-1 0 1,1 0-1,0 0 0,0 0 0,1-1 0,-1 1 0,1-1 1,0 1-1,0-1 0,0 1 0,0-1 0,0 0 0,1 0 1,0 0-1,-1-1 0,1 1 0,0 0 0,0-1 0,1 0 1,-1 0-1,0 0 0,1 0 0,-1 0 0,8 2 1,-5-3-10,0 0 0,0 0 0,1 0 1,-1-1-1,0 0 0,0 0 1,0 0-1,1-1 0,-1 0 0,0 0 1,0-1-1,0 0 0,0 0 1,0 0-1,-1-1 0,1 1 0,-1-1 1,10-7-1,1-2 1,1-2-1,-2 0 1,0 0 0,-1-1-1,17-23 1,-24 29-115,-1 0 1,-1-1-1,1 1 0,-1-1 0,-1 0 1,0-1-1,-1 1 0,1-1 0,-2 1 1,0-1-1,0 0 0,0-12 1,-2 21-19,0 0 0,0 0 0,0 0 0,0 0 0,-1 0 0,1 0 0,-1 0 1,1 1-1,-1-1 0,0 0 0,1 0 0,-1 0 0,0 1 0,0-1 0,0 1 1,-1-1-1,1 1 0,0-1 0,0 1 0,-1 0 0,-2-3 0,0 2-53,1 1 0,0-1 0,-1 1 0,1 0 0,-1 0 0,0 0 0,1 0 0,-1 1 0,0-1 1,-7 1-1,-2 1-134,-1 0 0,1 1 0,-1 1 0,1 0 0,-25 9 0,21-3 35,0 0 0,1 2 0,0-1 1,1 2-1,0 0 0,1 1 0,0 0 0,1 1 1,1 1-1,-16 24 0,-3 1-1803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5281,'0'0'3278,"8"39"-2328,27 120-110,-29-135-631,0 0-1,2-1 1,11 25 0,-11-34-134,1 0 0,0 0 1,17 17-1,-23-27-59,-1-2 1,0 0-1,0 0 1,0 0-1,0 0 1,1-1-1,-1 1 1,0 0-1,1-1 1,0 0 0,-1 0-1,1 1 1,0-1-1,-1-1 1,1 1-1,0 0 1,0-1-1,0 0 1,0 1-1,0-1 1,0 0 0,-1 0-1,1-1 1,0 1-1,0-1 1,0 1-1,0-1 1,-1 0-1,1 0 1,0 0-1,-1 0 1,1-1-1,-1 1 1,1-1 0,3-2-1,7-6-48,0 0 1,0-1-1,-1-1 0,21-23 0,-9 6-623,-1-1 0,-2 0 0,0-2 0,-3 0 0,0-1 0,16-46 0,-32 75 941,-2 28 78,0 0-236,2-1 1,0 0-1,2-1 1,0 1-1,2 0 1,0-1-1,2 0 1,0-1-1,2 0 1,17 30-1,-27-50-146,1 0 0,0 1-1,0-1 1,-1 0 0,1 1-1,0-1 1,0 0-1,0 0 1,0 0 0,1 0-1,-1 0 1,0 0 0,0 0-1,1 0 1,-1-1 0,0 1-1,1 0 1,-1-1 0,0 1-1,1-1 1,-1 1-1,1-1 1,-1 0 0,1 0-1,0 0 1,-1 0 0,1 0-1,-1 0 1,1 0 0,-1 0-1,1 0 1,-1-1 0,1 1-1,-1-1 1,0 1-1,1-1 1,-1 1 0,1-1-1,-1 0 1,0 0 0,0 0-1,2-1 1,4-3-236,0-1 1,-1 0-1,0 0 0,0-1 1,10-13-1,17-29-4113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8026,'0'0'3312,"-32"23"-3394,-94 74-89,94-68 27,31-19-123,2-6 39,0-3 191,-1 1 0,1-1 0,0 0 1,0 0-1,-1 0 0,1 0 0,0 0 0,0 0 0,0 0 0,0 0 0,0-1 0,0 1 0,0 0 0,0-1 0,1 1 0,-1 0 0,0-1 0,0 0 1,1 1-1,-1-1 0,0 0 0,3 1 0,35 7 3,-4-3 212,8 0 40,0 2 0,-1 2 0,79 27 0,-111-32-210,-1 0 0,1 0-1,-1 1 1,0 1 0,0-1-1,0 2 1,-1-1 0,0 1-1,0 0 1,0 1 0,-1 0-1,-1 0 1,1 0 0,-1 1 0,-1 0-1,1 0 1,-2 0 0,1 1-1,-1 0 1,-1 0 0,5 16-1,-5-10 146,-1-1-1,0 1 0,-1-1 0,0 1 0,-4 28 1,3-40-98,-1 1 1,0-1-1,0 1 1,0-1-1,-1 1 1,0-1 0,1 0-1,-2 0 1,1 0-1,0 0 1,-1 0-1,0 0 1,0-1-1,0 1 1,0-1 0,0 0-1,-1 0 1,1 0-1,-1 0 1,0 0-1,0-1 1,-9 4-1,-1 0-56,0-1 0,-1-1 0,0 0 0,0-1 0,0-1 0,0 0 0,0-1 0,-1-1 0,1 0 0,0-1 0,0-1 0,-26-6 0,29 3-298,1 0 0,0-2 0,1 1 0,0-1 0,0-1 0,0 0 0,1 0 0,0-1 0,0 0 0,-9-13 0,-20-50-3627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9554,'0'0'7595,"15"35"-6912,46 116-323,-48-119-314,-8-16-3,2 0-1,0 0 0,1 0 0,10 14 0,-18-29-40,0-1-1,0 1 0,1-1 1,-1 1-1,0 0 0,0-1 1,1 1-1,-1-1 0,1 0 1,-1 1-1,0-1 1,1 1-1,-1-1 0,1 1 1,-1-1-1,1 0 0,-1 1 1,1-1-1,0 0 0,-1 0 1,1 0-1,-1 1 0,1-1 1,-1 0-1,1 0 0,0 0 1,-1 0-1,1 0 1,0 0-1,-1 0 0,1 0 1,-1 0-1,1 0 0,0 0 1,-1 0-1,1-1 0,-1 1 1,2-1-1,0 0-3,-1 0-1,1-1 1,-1 1-1,0-1 1,1 0-1,-1 1 1,0-1-1,0 0 0,0 0 1,0 0-1,0-3 1,28-100-697,-25 84 487,0 1 0,1-1 0,1 1 0,1 0 0,1 1 0,1 0 0,1 0 0,14-22 0,-21 38 213,-1 1 0,0 0 0,1 0 0,-1 0 0,1 0 0,-1 0 0,1 1 1,0-1-1,0 1 0,0 0 0,0 0 0,0 0 0,0 0 0,0 0 0,0 1 0,0-1 1,0 1-1,0 0 0,1 0 0,-1 0 0,0 0 0,0 0 0,0 1 0,3 0 0,8 3 104,-1 0 0,0 1 0,0 1-1,13 6 1,-26-11-100,40 20 110,1-1 0,0-3 0,1-1 0,1-2 0,0-1 0,87 12 0,87-21-1139,-151-4-251,49 0-3338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8106,'0'0'964,"21"42"-797,130 264-19,-70-116 1303,64 222 0,-142-401-1397,-1-3-29,1 0 0,-1 0 0,1 0 0,1-1 0,5 10 0,-8-16-1,-1 0 0,1 0 0,0 0 1,0 0-1,0 0 0,-1 0 0,1 0 1,0-1-1,0 1 0,0 0 0,0-1 1,0 1-1,0-1 0,1 1 0,-1-1 1,0 0-1,0 1 0,0-1 0,0 0 0,0 0 1,1 0-1,-1 0 0,0 0 0,0 0 1,0 0-1,0 0 0,1 0 0,-1 0 1,0-1-1,0 1 0,0 0 0,0-1 1,0 1-1,0-1 0,0 1 0,0-1 0,0 0 1,0 1-1,0-1 0,0 0 0,0 0 1,0 0-1,-1 0 0,1 0 0,1-1 1,16-19 43,-1 0 0,-1-2 0,-1 0 0,16-33 0,0 1-422,97-170-1529,-128 225 1879,1-1 0,-1 1 1,0 0-1,0 0 0,0 0 0,0-1 0,0 1 0,0 0 0,0 0 1,0 0-1,0-1 0,0 1 0,1 0 0,-1 0 0,0 0 0,0-1 0,0 1 1,0 0-1,1 0 0,-1 0 0,0 0 0,0 0 0,0-1 0,1 1 1,-1 0-1,0 0 0,0 0 0,0 0 0,1 0 0,-1 0 0,0 0 1,0 0-1,1 0 0,-1 0 0,0 0 0,0 0 0,0 0 0,1 0 1,-1 0-1,0 0 0,0 0 0,1 0 0,-1 0 0,0 0 0,0 0 0,0 1 1,1-1-1,-1 0 0,0 0 0,0 0 0,0 0 0,0 0 0,1 1 1,-1-1-1,0 0 0,0 0 0,0 0 0,0 1 0,0-1 0,1 0 1,-1 0-1,0 0 0,0 1 0,0-1 0,0 0 0,0 0 0,0 1 0,42 80 463,-34-62-510,1-1 0,0-1 1,1 0-1,1 0 0,0-1 0,17 18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1:5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8210,'0'0'2215,"-44"16"-2207,-139 54-7,166-64 1,1 1 0,0 1-1,0 0 1,-20 15 0,33-20 1,-1 0 0,1 0 1,0 0-1,1 1 0,-1-1 1,0 1-1,1 0 0,0-1 0,0 1 1,0 0-1,1 0 0,-1 0 1,0 5-1,0-4 17,1-1 1,-1 0-1,1 0 0,1 1 0,-1-1 1,0 0-1,1 1 0,0-1 1,0 1-1,0-1 0,1 0 1,0 1-1,0-1 0,0 0 0,0 1 1,0-1-1,1 0 0,0 0 1,0 0-1,0 0 0,0 0 1,0-1-1,1 1 0,0-1 1,0 0-1,0 1 0,0-1 0,0 0 1,1-1-1,-1 1 0,1-1 1,7 5-1,3-2-14,-1 1 0,1-2 0,0 0 0,0 0 0,0-2 0,0 1 0,1-2 0,23 0 0,-33-1-79,0-1 1,0 0-1,0 0 0,0 0 0,0 0 1,-1-1-1,1 0 0,0 0 0,-1 0 1,1-1-1,-1 1 0,0-1 1,0 0-1,0-1 0,0 1 0,-1 0 1,1-1-1,4-6 0,5-9-666,0 0 0,19-38 0,-14 23-344,-14 27 833,11-14 885,-14 21-614,-1 0 0,1 0-1,0 0 1,0 0 0,0 0 0,-1 0-1,1 0 1,0 0 0,0 0 0,-1 0-1,1 1 1,0-1 0,-1 0-1,1 0 1,0 1 0,-1-1 0,1 0-1,0 1 1,-1-1 0,1 1-1,0-1 1,-1 1 0,1-1 0,-1 1-1,1-1 1,-1 1 0,1 0 0,-1-1-1,0 1 1,1 0 0,-1-1-1,0 1 1,1 0 0,-1 1 0,16 21 91,0 1 0,24 24 0,-36-43-100,1 0 1,0 0 0,0 0 0,0-1-1,0 0 1,1 0 0,-1 0 0,1-1-1,0 0 1,0 0 0,1 0 0,-1-1-1,0 1 1,1-2 0,13 3 0,-19-4-9,1 0 1,0 0 0,0 0 0,0 0-1,0-1 1,0 1 0,0-1 0,0 1-1,-1-1 1,1 0 0,0 0-1,0 1 1,-1-1 0,1 0 0,-1-1-1,1 1 1,-1 0 0,3-2-1,15-32-275,0-14-1136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9026,'0'0'2336,"5"33"-2309,18 108-30,-14-103 40,2 0 0,2 0 0,1-1 0,37 67 0,-10-23 228,-23-40-130,0 0 53,34 57 0,-52-97-189,0-1 1,1 1-1,-1 0 0,0-1 1,1 1-1,-1-1 1,1 1-1,-1-1 1,0 1-1,1-1 0,-1 1 1,1-1-1,-1 0 1,1 1-1,-1-1 1,1 0-1,0 1 1,-1-1-1,1 0 0,-1 0 1,1 1-1,0-1 1,-1 0-1,1 0 1,0 0-1,-1 0 1,1 0-1,0 0 0,-1 0 1,1 0-1,-1 0 1,1 0-1,0 0 1,-1 0-1,1-1 0,0 1 1,-1 0-1,1 0 1,-1-1-1,1 1 1,-1 0-1,1-1 1,0 1-1,-1 0 0,1-1 1,0 0-1,19-28-147,2-29-627,2-16-1852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8226,'0'0'2248,"46"245"-2056,-18-174 248,-4-22-80,4 0-79,-10-16-281,-8-6 0,-3-5-593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1 594 12947,'0'0'1704,"249"-142"-1616,-130 77-40,11-6-32,-4 0 72,-13 6-176,-26 5 72,-38 6-968,-24 16-1104,-25 10-2714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8914,'0'0'2136,"3"256"-2080,11-147 200,11 0-168,-4 0-24,17 0-8,5 0-48,2-33 56,11-5-64,0-33-1144,32-38-728,-14 0-97,-4-38-2912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66 7242,'0'0'7755,"-14"-5"-7390,8 3-362,1 0 1,-1 0-1,1 1 1,-1 0-1,1 0 1,-1 1-1,0-1 1,1 1-1,-1 0 1,0 1-1,1-1 1,-1 1-1,0 0 1,1 0-1,-1 1 1,1 0-1,0 0 1,0 0-1,-1 1 1,1-1-1,1 1 0,-6 4 1,-11 9-6,1 0 1,0 2-1,1 0 1,2 1-1,-1 1 0,2 0 1,-16 28-1,24-35-17,1 0 0,1 0-1,0 1 1,0 0 0,2 0-1,0 1 1,0-1 0,2 1-1,-1 0 1,2 0 0,0-1-1,1 1 1,0 0 0,3 16-1,-2-28-10,-1 0-1,1 0 1,0 0-1,0 0 1,0 0-1,0 0 0,1 0 1,-1-1-1,1 1 1,0 0-1,0-1 1,0 1-1,0-1 1,0 0-1,0 0 1,0 0-1,1 0 0,-1 0 1,6 2-1,-2-1-1,0 0 0,0-1 0,0 0 0,0 0-1,1-1 1,-1 0 0,1 0 0,-1 0 0,8-1-1,0 0-10,-1-1 0,0 0 0,0-1-1,-1-1 1,1 0 0,0 0-1,-1-1 1,0-1 0,15-7 0,-8-2-128,0-1 1,-1 0-1,0-1 1,-2-1-1,0-1 1,-1 0-1,0-1 1,17-31-1,6-16-489,35-89-1,-29 42 1754,-44 111-791,0 9-307,0 4-9,0 30-2,1 0 1,12 70-1,-11-100 14,0-1-1,1 1 1,0-1-1,0 0 1,1 0-1,1 0 1,-1-1 0,2 0-1,-1 1 1,1-2-1,1 1 1,0-1-1,0 0 1,0 0-1,1-1 1,12 9-1,-17-14-103,0 0-1,0 0 1,1 0-1,-1 0 1,1-1-1,-1 1 0,1-1 1,-1 0-1,1 0 1,0-1-1,0 1 1,-1-1-1,1 0 1,0 0-1,0 0 1,-1 0-1,1-1 1,0 1-1,0-1 0,-1 0 1,1 0-1,-1 0 1,1-1-1,-1 1 1,1-1-1,4-3 1,24-29-2037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7378,'0'0'5661,"0"7"-5704,-1 118-25,-1 5 47,2-126 22,0-1 0,1 1 0,0-1 0,0 1 0,0-1 0,0 1 0,0-1 0,1 0 1,-1 0-1,1 1 0,0-1 0,0 0 0,0-1 0,0 1 0,1 0 0,-1 0 0,5 2 0,4 4 10,0-1 0,1-1 0,18 8 0,-19-10-2,-1 1 0,0 0 0,1 0 0,-2 1 0,12 10 0,-20-16-15,1 1 0,-1-1-1,-1 1 1,1-1 0,0 1-1,0-1 1,-1 1 0,1-1 0,0 1-1,-1 0 1,0-1 0,1 1-1,-1 0 1,0-1 0,0 1 0,0 0-1,0 0 1,0-1 0,0 1-1,-1 0 1,1-1 0,0 1 0,-1 0-1,0-1 1,1 1 0,-1-1 0,0 1-1,0-1 1,1 1 0,-1-1-1,0 1 1,-1-1 0,1 0 0,0 0-1,0 1 1,-1-1 0,-2 2-1,-7 6-28,0 0 0,-1 0 0,-17 9 0,22-14 15,-24 15-441,-62 25 0,83-40 258,0 0 1,0 0-1,-1-1 0,1-1 1,-1 0-1,1 0 1,-1-1-1,0-1 0,0 1 1,-17-3-1,24 1 71,1 0-1,-1 0 1,1 0 0,0 0-1,-1-1 1,1 1-1,0-1 1,0 0 0,0 0-1,0 0 1,-5-5 0,-22-38-3433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9882,'0'0'2094,"25"43"-1966,81 146 15,-95-166-119,-1 0 0,-1 1 0,-1 0 0,-1 0 0,-1 1 0,-1-1-1,2 35 1,-2-20 3,23 282 147,-1-16-122,-26-296-72,0 0 1,1 1 0,0-1-1,1 0 1,0 0 0,6 13-1,-9-21 7,1 0-1,0 0 0,-1 0 0,1 0 0,-1 0 0,1 0 0,0 0 1,0-1-1,0 1 0,-1 0 0,1-1 0,0 1 0,0 0 0,0-1 1,0 1-1,0-1 0,0 0 0,0 1 0,0-1 0,0 0 0,0 1 0,3-1 1,-2-1-22,0 1 1,0-1 0,0 0 0,0 1-1,0-1 1,0 0 0,-1 0 0,1 0-1,0-1 1,0 1 0,-1 0 0,1-1-1,-1 1 1,1-1 0,-1 1 0,2-4-1,30-51-2114,-1-13-3067</inkml:trace>
  <inkml:trace contextRef="#ctx0" brushRef="#br0" timeOffset="1">610 376 9314,'0'0'2985,"-228"218"-2793,193-147-184,25-6-16,10-5 16,7-11-8,31-16 0,19-6-72,30-27-272,-6 0-1345,-21-21-2976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9882,'0'0'2678,"-15"43"-2709,-43 140 26,55-173 4,0 1 0,1-1 0,1 1 1,0 0-1,0 0 0,1-1 0,0 1 0,1 0 0,0 0 1,1 0-1,4 14 0,-3-16-2,0-1 1,1 0-1,0 0 0,0-1 1,1 1-1,0-1 1,0 0-1,1-1 0,0 1 1,0-1-1,11 8 1,-1-3 27,0-1 1,1-1-1,0 0 0,0-1 1,1-1-1,0-1 1,0-1-1,1 0 1,-1-1-1,25 1 1,-36-5-10,-3 0-1,0 0 1,1 0-1,-1 1 0,0-1 0,0 1 0,0 0 1,5 1-1,-8-1-17,-1-1 0,1 0 1,-1 0-1,1 1 0,-1-1 1,0 0-1,1 0 0,-1 1 1,1-1-1,-1 1 0,0-1 1,1 0-1,-1 1 1,0-1-1,1 1 0,-1-1 1,0 1-1,0-1 0,0 1 1,1-1-1,-1 1 0,0-1 1,0 1-1,0-1 0,0 1 1,0-1-1,0 2 0,0 0-15,-1 0 0,0 0-1,0-1 1,1 1 0,-1 0 0,0 0-1,-1 0 1,1-1 0,0 1-1,0-1 1,-1 1 0,-1 1-1,-217 177-1913,75-73-2710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714 452 6345,'0'0'1370,"3"-44"-835,8-140 264,-9 145-466,5-146 4912,-11 194-4863,-425 1020-989,377-916 603,4 2 0,6 1 0,-46 202 0,59-153 12,7 1 0,7 1 0,7 0 0,8 1 0,7 0 0,52 296 0,104 216-20,-129-550 10,355 1115-36,-356-1163 52,3-1 0,4-2 0,3-2 1,3-2-1,65 80 0,-26-66-3,-80-83-6,-2-1 5,0 0 0,1 0 0,-1-1 0,1 0 0,0 1 0,0-2 0,9 8 0,21 6-991,-30-15-1852,-13-14 583,1 3 1903,-147-155-2370,102 111 4620,11 19 810,36 30-2473,0 0 0,1 0 0,-1-1 0,1 0 0,-1 0 0,2 0 0,-1 0 1,0-1-1,1 0 0,0 0 0,1 0 0,-1 0 0,-3-10 0,-2-22-292,2 0 0,1-1 0,0-66-1,4 56-266,-10-108-2161,-3-17-3035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 10866,'0'0'1633,"-60"305"-1769,-14-55 216,-24 104-152,-7 33 128,3 0-112,11-71-336,35-142-1689,14-54-4912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1 692 9882,'0'0'4793,"238"-158"-4625,-101 98 56,14-11-136,6-5-24,-2-6-64,-22-27-672,-42 33-1424,-52 16-6666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7706,'0'0'2480,"98"251"-1968,-70-164-120,-7 0 0,4 6-264,-8-6-23,8-27-57,-8 0-96,15-60-289,-7 0-1519,-8 0-1337</inkml:trace>
  <inkml:trace contextRef="#ctx0" brushRef="#br0" timeOffset="1">545 387 6873,'0'0'3153,"19"34"-2487,66 108-130,-82-135-473,2-1 0,-1 0 1,0 0-1,1 0 0,0 0 1,7 5-1,-10-10 5,-1 0 0,1-1 0,-1 1 0,1 0 0,-1-1 1,1 1-1,-1-1 0,1 0 0,0 1 0,-1-1 0,1 0 0,0 0 0,-1 0 0,1 0 1,2-1-1,9 1 595,-12 0-589,1 0 1,-1-1-1,1 1 0,-1 0 0,1-1 1,-1 1-1,0-1 0,1 1 0,-1-1 1,0 0-1,1 1 0,-1-1 0,0 0 1,0 0-1,1 0 0,-1 0 0,0 0 1,0 0-1,0 0 0,1-3 0,15-36 695,-14 22-622,0-1-1,1-29 0,-4 43-138,0-7-27,1 0 1,-2 0-1,1 0 0,-5-19 1,4 26-40,-1 1 0,0-1 1,0 1-1,0 0 0,0 0 0,-1 0 1,1 0-1,-1 0 0,0 1 0,0-1 1,0 1-1,-1 0 0,1 0 0,-1 0 1,-4-3-1,-9-4-377,1 1 0,-1 0 0,0 1 0,-1 1-1,0 1 1,0 0 0,0 2 0,-1 0 0,0 1 0,0 0 0,-24 1 0,7 6-1980,16 14-2034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10546,'0'0'1825,"-7"207"-1881,7-125 56,0 16 0,0-11 0,0 11 0,21-5 0,0-17 8,0-5-16,-7-22 104,-11-33-72,-3-43-32,-28-22-2121,-10-11-2520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15 208 4913,'0'0'7346,"-14"185"-7154,59-141-64,12-6 104,2-22-232,1-10 224,6-6-224,-6 0 0,3-33 0,21-49-392,-13 6-1097,-15 0-2880</inkml:trace>
  <inkml:trace contextRef="#ctx0" brushRef="#br0" timeOffset="1">657 148 5473,'0'0'4752,"21"40"-3688,79 129-317,-93-158-684,1-1 0,0 0 1,0 0-1,1-1 0,1 0 0,0-1 0,0 0 1,0 0-1,1-1 0,0 0 0,0-1 0,1 0 1,0-1-1,18 5 0,-16-5 62,0 0 0,0-1 0,1-1 0,-1 0 0,1-1 1,-1-1-1,1 0 0,0-1 0,0-1 0,-1 0 0,26-5 0,-33 4-57,0-1 0,1 1 0,-1-1 0,0 0 0,-1-1 0,1 0 0,-1 0 0,1 0 0,-1-1 0,0 0 0,-1 0 1,1-1-1,-1 1 0,0-1 0,-1 0 0,1 0 0,-1-1 0,0 1 0,-1-1 0,0 0 0,0 0 0,0 0 0,2-12 0,-1 3-12,-1-1-1,0 0 1,-1 0-1,-1 1 1,-2-32-1,0 39-45,0 0-1,0 1 1,-1-1-1,0 1 1,-1-1 0,0 1-1,0 0 1,-1 0-1,0 0 1,0 1-1,-1-1 1,0 1-1,-7-7 1,1 2-44,-2 2 0,1-1 0,-1 2-1,-1-1 1,0 2 0,0 0 0,-1 1 0,1 0 0,-2 1 0,1 1 0,-1 0-1,1 1 1,-1 1 0,-20-2 0,17 3-279,0 1 0,0 1 0,0 1 0,0 0 0,0 2 0,1 0-1,-1 1 1,1 0 0,-1 2 0,1 0 0,-32 17 0,-24 25-3801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10386,'0'0'1104,"-98"267"-1160,70-179 64,10-1-64,8-6 136,10 7-160,0-7 56,0-4 24,28-7-8,7 1-456,28 5-312,-7-16-704,-7-21-1121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0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4481,'0'0'4758,"-29"40"-4738,-8 8-29,-7 9-23,3 3 0,-37 70 0,66-111-20,2 1-1,0 1 1,2 0 0,0 0 0,1 0-1,1 1 1,1 0 0,1 1 0,1-1-1,0 34 1,3-54 29,1 1 0,-1 0 0,0-1 0,1 1 0,-1-1 0,1 1 0,0-1 0,0 1 0,0-1 0,0 1 0,1-1 0,-1 0 0,1 0-1,-1 0 1,1 0 0,0 0 0,-1 0 0,4 2 0,-1-1 13,1 0-1,-1 0 0,1-1 1,0 1-1,0-1 1,0-1-1,0 1 1,10 1-1,9 1 111,1-2 0,0-1 1,32-3-1,-23 1 91,-13 1 49,1-1 0,0-2 1,0 0-1,-1-1 0,0-1 0,41-16 1,-59 20 807,-8 6-580,-106 89-205,96-77-783,-1-1 0,-1-1 1,0-1-1,0 0 0,-2-1 1,0-1-1,0-1 0,-26 12 1,11-12-5943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3425,'0'0'2334,"16"34"-1050,-8-19-1126,109 248 1675,2 77 67,37 93-1087,-150-417-804,-4-9 13,1 1-1,0-1 1,0 0-1,0 0 0,1-1 1,-1 1-1,2-1 1,-1 1-1,1-1 0,0-1 1,0 1-1,0-1 1,9 7-1,-13-12 14,0 0 1,0 1-1,-1-1 1,1 0-1,0 1 1,0-1-1,0 0 0,0 0 1,0 0-1,0 0 1,0 0-1,0 0 1,-1 0-1,1 0 1,0 0-1,0-1 0,0 1 1,0 0-1,0 0 1,0-1-1,-1 1 1,1-1-1,0 1 1,0-1-1,0 1 0,-1-1 1,1 1-1,0-1 1,-1 0-1,2 0 1,15-27 385,-14 22-325,28-63-331,-3-2 0,-3 0-1,20-100 1,-35 134 116,-4 0 22,-6 30 74,1 0-1,0 0 0,1 0 0,-1 0 1,1 0-1,1 0 0,3-7 0,-6 13-60,9 12 60,-1-1-1,-1 2 0,0-1 1,0 1-1,-1 0 0,5 13 1,15 29-21,-5-12 54,-17-31-19,1-1 1,0 0 0,0 0-1,1-1 1,1 1 0,-1-1 0,2-1-1,-1 1 1,9 7 0,-15-16-26,0 1 0,0-1 0,-1 0 0,1 1 0,0-1-1,0 0 1,0 0 0,-1 0 0,1 0 0,0 0 0,0 0 0,0 0 0,0 0 0,-1 0 0,1 0 0,0 0 0,0 0 0,0 0 0,-1-1 0,1 1-1,0 0 1,0-1 0,-1 1 0,1 0 0,0-1 0,0 1 0,-1-1 0,1 1 0,-1-1 0,1 0 0,0 1 0,-1-1 0,1 0 0,-1 1-1,0-1 1,1 0 0,-1 1 0,1-1 0,-1 0 0,0 0 0,0 0 0,1 1 0,-1-1 0,0 0 0,0 0 0,0 0 0,0-1 0,9-44-1701,-8 42 1335,7-61-4958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5977,'0'0'2137,"5"40"-1528,21 136-94,-22-152-379,1 1 1,1-1 0,12 29-1,-13-43-32,0 0-1,1 0 1,0 0-1,0-1 1,1 0-1,13 14 1,-20-23-64,1 1 0,-1 0 0,1 0 0,0 0 0,-1-1 0,1 1 0,0 0 0,-1-1 0,1 1 0,0-1 0,0 1 0,-1-1 0,1 1 0,0-1 0,0 1 0,0-1-1,0 0 1,0 1 0,0-1 0,0 0 0,0 0 0,0 0 0,-1 0 0,1 0 0,0 0 0,0 0 0,0 0 0,0 0 0,0 0 0,0-1 0,0 1 0,0 0 0,0-1 0,0 1 0,0 0 0,-1-1 0,1 1 0,0-1 0,0 0 0,0 1 0,-1-1 0,1 1 0,0-1 0,-1 0 0,1 0 0,-1 1 0,1-1 0,0-1 0,3-5 241,-1 0 0,0 0 0,0 0 0,3-14 0,-3 11-318,9-33 20,-3 0 1,-1-1-1,-2 0 0,-2 0 0,-2-61 0,-1 100-87,-1 0 0,0-1 1,-1 1-1,1 0 0,-1-1 0,0 1 0,0 0 0,0 0 1,-1 0-1,0 0 0,0 0 0,0 0 0,-1 0 1,0 1-1,-3-6 0,3 8-61,-1-1 0,0 0 0,1 1 0,-1-1 1,0 1-1,0 0 0,-1 1 0,1-1 0,0 1 0,0-1 0,-1 1 0,1 0 0,-1 1 1,1-1-1,-1 1 0,1 0 0,-6 1 0,-45-1-2697,11 0-1518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4321,'0'0'4666,"4"40"-3642,18 129-426,-21-156-531,1-1 0,0 1-1,1-1 1,0 0 0,1 0 0,0 0-1,1-1 1,1 1 0,0-1 0,0 0 0,1-1-1,14 18 1,-15-23-36,0 0 1,1 0-1,0-1 0,0 0 1,0 0-1,1 0 0,-1-1 1,1 0-1,0-1 0,0 0 0,0 0 1,0 0-1,0-1 0,0 0 1,0-1-1,12 0 0,-12-1-52,0 0 0,0-1 0,-1 1-1,1-1 1,0-1 0,-1 0 0,1 0-1,-1 0 1,0-1 0,0 0 0,0 0-1,0-1 1,-1 0 0,0 0 0,0 0-1,0-1 1,-1 0 0,0 0 0,0-1 0,6-10-1,9-14-697,-3-1-1,0 0 1,13-40-1,-28 67 577,4-10-60,24-70-966,-22 25 3381,-6 60-1897,0 0-310,1 1 0,-1-1 0,0 1 0,0 0 0,0 0 0,0 0 0,0 0 0,0 1-1,0-1 1,0 0 0,0 1 0,0-1 0,-1 1 0,3 2 0,28 35 101,-12-16 31,4 2 132,1-2-1,36 25 1,-49-39-131,1-1-1,0 0 1,0-1-1,0-1 0,1 0 1,0-1-1,25 7 1,-38-12-85,1 0 1,-1 1-1,0-1 0,1 0 1,-1 0-1,1 0 0,-1 0 1,0 0-1,1 0 1,-1 0-1,0 0 0,1-1 1,-1 1-1,0-1 0,1 1 1,-1-1-1,0 1 1,0-1-1,1 1 0,-1-1 1,0 0-1,0 0 0,0 0 1,0 0-1,0 0 0,0 0 1,0 0-1,0 0 1,-1 0-1,1 0 0,1-2 1,0-2 146,-1-1 1,1 0-1,-1 1 0,0-1 1,-1 0-1,1-7 1,-1 3-178,3-261 989,-4 257-1063,-1 0 0,0 0 0,0 0 0,-2 0 0,0 1 0,0 0 0,-1 0 0,-1 0 0,-9-16 0,10 21-216,0 1 0,0 0 1,-1 0-1,1 1 0,-2-1 0,1 1 0,-1 1 0,0-1 0,0 1 1,-1 0-1,1 1 0,-1 0 0,0 0 0,0 0 0,-14-3 0,-28 3-3865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10002,'0'0'3734,"21"36"-3487,-1-1-163,118 186 527,-126-203-562,-1 0-4,1 0 1,0 0 0,1-2 0,1 1-1,1-2 1,0 0 0,25 19 0,-37-32 1,-1 0 1,0-1-1,1 1 1,0-1 0,-1 1-1,1-1 1,0 0 0,-1 0-1,1 0 1,0 0-1,0 0 1,0-1 0,0 1-1,0-1 1,0 0 0,0 0-1,0 0 1,0 0 0,0 0-1,0-1 1,0 0-1,0 1 1,-1-1 0,1 0-1,0 0 1,0 0 0,-1-1-1,1 1 1,0-1-1,3-3 1,1-2 140,0-1-1,0 0 1,-1-1-1,-1 1 1,1-1-1,-1-1 1,4-9-1,80-182 277,-54 116-1938,3 0 1,69-106-1,-67 137-3524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8690,'0'0'2936,"4"196"-2807,3-125-129,-4-5 168,8-17-152,-4 11-32,4-28-40,-8-15-945,-3-56-1719,-3-10-4226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9458,'0'0'2289,"129"125"-2522,-101-65 161,0 0-88,-6 0-768,13-11-488,-7-11-1409,0-16-2088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3777,'0'0'6651,"9"18"-6291,31 56-119,-39-72-224,0 0 0,0 0 0,0 0-1,1 0 1,-1 0 0,1 0 0,-1-1 0,1 1 0,0-1-1,-1 1 1,1-1 0,0 1 0,0-1 0,0 0 0,0 0-1,0 0 1,1 0 0,-1-1 0,0 1 0,0 0 0,1-1 0,-1 0-1,0 1 1,4-1 0,-1-1 15,0 0-1,1 0 1,-1 0-1,0-1 1,0 1-1,0-1 1,5-3-1,-6 3-16,12-8 9,-1 0-1,-1-1 0,0 0 1,0-1-1,-1-1 0,-1 0 1,15-20-1,-15 20-16,-12 11-15,1 1 1,0 0 0,-1 0 0,1 0 0,0 0 0,0 0 0,0 0-1,0 0 1,-1 0 0,1 1 0,0-1 0,1 0 0,-1 1 0,0-1 0,0 0-1,0 1 1,0-1 0,0 1 0,1 0 0,-1-1 0,0 1 0,0 0-1,1 0 1,-1 0 0,0 0 0,0 0 0,1 0 0,-1 0 0,0 0 0,0 0-1,1 1 1,-1-1 0,0 0 0,2 1 0,0 2-12,0 1 0,1-1 0,-1 0 0,-1 1 0,1 0 0,0-1 0,-1 1 0,2 4 0,8 12 118,14 14-39,1-2-1,61 57 1,-81-84-106,0 1 0,0-1 0,0-1 0,1 1 1,0-1-1,0-1 0,0 1 0,0-1 0,0-1 0,14 3 0,-16-4-94,0 0-1,-1 0 1,1-1 0,0 0-1,-1 0 1,1-1-1,0 0 1,-1 0-1,1 0 1,-1 0-1,1-1 1,-1 0-1,0 0 1,0-1-1,0 1 1,8-6-1,31-36-2121,-2-5-1638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7258,'0'0'4717,"-33"38"-4379,-108 130-183,125-147-135,1 0 0,0 1 0,2 1 0,1 0 1,1 1-1,-12 38 0,18-46-15,1 1 1,1 0 0,1 0 0,1 0-1,0 0 1,1 0 0,1 0-1,5 31 1,-5-45-22,0 0 1,0 0-1,0 0 1,1 1-1,-1-1 0,1 0 1,0-1-1,0 1 1,0 0-1,0-1 0,1 1 1,-1-1-1,1 1 1,-1-1-1,1 0 0,0 0 1,0 0-1,0-1 1,0 1-1,0-1 0,0 1 1,0-1-1,0 0 0,1 0 1,-1-1-1,0 1 1,5 0-1,2 0-93,1 0 0,-1-1 0,0 0 0,0 0 0,0-1 0,1 0 0,-1-1 0,12-4 0,-15 3-56,1 0-1,0-1 0,-1 0 1,0 0-1,0 0 0,0-1 1,-1-1-1,12-10 0,39-53-1361,-49 58 1257,57-85-2336,-7 12-1438</inkml:trace>
  <inkml:trace contextRef="#ctx0" brushRef="#br0" timeOffset="1">296 1 3001,'175'168'2571,"-144"-138"-1742,-27-22-313,-14 46 343,5-34-506,1 1 0,-1 37 0,5-37-221,-1-2 25,2 0 0,4 31 0,-4-44-132,0-1 0,1 1 0,0 0 0,0-1 0,0 0 0,1 1 0,0-1 0,0 0 0,0 0 0,0-1 0,1 1 0,6 6 0,-6-7 23,40 31 382,-43-34-355,1 0 1,0 0 0,-1 0-1,1 0 1,0 0-1,0-1 1,-1 1-1,1-1 1,0 1-1,0-1 1,0 0 0,0 0-1,0 1 1,-1-1-1,1-1 1,0 1-1,0 0 1,0 0-1,0-1 1,0 1 0,-1-1-1,1 1 1,0-1-1,0 0 1,2-1-1,0-2 49,1-1-1,0 1 1,-1-1 0,0 0-1,-1 0 1,1-1-1,-1 1 1,0-1 0,0 0-1,4-9 1,16-66 166,-19 67-308,-1 0 0,-1 0 0,0 0 1,-1 0-1,0 0 0,-1 0 0,-3-18 0,3 28-44,-1 0 0,0 0 0,-1 1 0,1-1 0,0 0 0,-1 1 0,0-1 0,0 1 0,0 0 0,0 0 0,-1 0 0,1 0 0,-1 0 0,0 0 0,1 0 0,-1 1 0,-1 0 0,1-1 0,0 1 0,0 0 0,-1 0 0,0 1 0,1-1 0,-1 1 0,0 0 0,1 0 0,-1 0 0,0 0 0,0 1 1,-6-1-1,-11 0-616,1-1-1,0 2 1,-1 1 0,-21 3 0,-3 14-2289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9098,'0'0'2586,"18"39"-2387,62 122 5,-43-83-143,-30-61-35,2 0 1,-1-1-1,2 0 0,11 15 1,-17-27-18,0 0 0,0 0-1,0 0 1,0 0 0,1-1 0,-1 1-1,1-1 1,6 3 0,-9-5-23,0 0 0,-1 0 0,1-1-1,0 1 1,0 0 0,0-1 0,0 1 0,0-1-1,0 0 1,0 1 0,1-1 0,-1 0 0,0 0 0,0-1-1,0 1 1,0 0 0,0-1 0,0 1 0,0-1-1,0 1 1,0-1 0,0 0 0,0 0 0,-1 0 0,1 0-1,0 0 1,-1-1 0,3-1 0,5-9-98,0 0 1,0-1-1,-1-1 0,0 1 1,-2-1-1,1-1 0,5-20 1,28-111-648,-15 21 1315,-24 125-535,-1-1 1,0 1 0,0 0-1,0-1 1,1 1-1,-1 0 1,0 0 0,0-1-1,1 1 1,-1 0 0,0 0-1,1-1 1,-1 1-1,0 0 1,1 0 0,-1 0-1,0 0 1,1 0-1,-1-1 1,0 1 0,1 0-1,-1 0 1,0 0 0,1 0-1,-1 0 1,0 0-1,1 0 1,-1 0 0,1 0-1,-1 0 1,0 0 0,1 1-1,-1-1 1,0 0-1,1 0 1,-1 0 0,0 0-1,1 0 1,-1 1 0,0-1-1,0 0 1,1 0-1,-1 1 1,0-1 0,0 0-1,1 0 1,-1 1 0,0-1-1,0 0 1,0 1-1,1-1 1,-1 0 0,0 1-1,0-1 1,0 1 0,9 15 34,-2 0 0,11 28 0,7 19 154,154 252 121,-172-306-409,-3-13-127,-4-18-366,0 13 338,0-33-2258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90 520,'0'0'11066,"31"-13"-10963,103-40-77,-123 49-27,-1 0 0,1 0 1,0 1-1,0 0 1,1 1-1,-1 1 0,0 0 1,1 0-1,17 2 1,3 0-36,-31-1 35,1 1 0,0-1-1,-1 1 1,1-1 0,-1 1 0,1 0-1,-1 0 1,0 0 0,1 0 0,-1 0-1,0 0 1,0 0 0,0 1 0,1-1-1,-1 0 1,0 1 0,-1-1 0,1 1-1,0-1 1,0 1 0,-1-1 0,1 1-1,-1-1 1,1 1 0,-1 0 0,0-1-1,1 1 1,-1 0 0,0-1 0,0 1-1,-1 3 1,1 67 401,-1-58-388,-1 2-1,0-1-1,-1 0 1,-9 25-1,-4 20 7,14-52-15,0 1 1,1-1-1,0 1 1,0-1-1,1 1 0,0 0 1,1-1-1,0 1 1,0-1-1,1 1 0,0-1 1,0 1-1,1-1 1,6 12-1,-5-7-168,0 0 0,0 0 0,-2 0 0,1 0 1,-2 1-1,0-1 0,0 1 0,-1-1 0,-3 25 0,1 13-1401,2-50 1490,0-1 1,0 1-1,0-1 1,0 0 0,0 1-1,0-1 1,0 1-1,0-1 1,1 0-1,-1 1 1,0-1-1,0 1 1,0-1-1,1 0 1,-1 1-1,0-1 1,0 0-1,1 1 1,-1-1 0,0 0-1,1 0 1,-1 1-1,0-1 1,1 0-1,-1 0 1,0 1-1,1-1 1,-1 0-1,1 0 1,-1 0-1,0 0 1,1 0-1,-1 0 1,1 0-1,-1 0 1,1 0 0,-1 0-1,0 0 1,1 0-1,-1 0 1,1 0-1,-1 0 1,0 0-1,1 0 1,-1 0-1,1-1 1,-1 1-1,0 0 1,1 0-1,-1 0 1,0-1-1,1 1 1,4-9-4585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4505,'0'0'4254,"5"41"-3347,17 141-201,43 258 411,-47-367-1028,3 0 1,3-1-1,46 94 1,-54-131-61,3-2 0,0 0 0,2-1 0,25 29 0,-37-50-6,0-1 0,0-1 0,1 1 0,1-2 0,-1 1 0,1-1 0,1-1 0,-1 0 0,1-1 0,1 0 0,-1-1 0,1 0 0,0-1 0,20 4 0,-31-7-18,-1-1-1,1 0 1,0 1-1,-1-1 0,1 0 1,-1 0-1,1 0 1,0 0-1,-1 0 1,1-1-1,0 1 0,-1 0 1,1-1-1,-1 1 1,1-1-1,-1 0 1,3-1-1,-3 0-13,1 1-1,-1-1 1,0 0-1,0 0 1,0-1-1,0 1 1,-1 0-1,1 0 1,-1 0-1,1-1 1,-1 1-1,0 0 1,1 0-1,-1-1 1,0 1-1,-1-3 1,0-16-380,-2 0 0,0 0 0,-1 1 0,-1-1 0,-1 1 0,-1 1 0,-1-1 0,-10-19 0,-39-52-2381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9338,'0'0'2553,"284"-49"-2113,-228 49-248,-14 0-88,-21 11-96,-21 38-8,0 38 616,-49 5-304,-25 6-80,1 11-232,2-32-336,12-56-480,17-21-721,17 0-5536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9938,'0'0'1596,"9"32"-1199,-4-14-347,6 17 35,-3 0 0,-1 1 0,-1 0-1,1 62 1,-7-55-5,5 179 152,-2-182-204,2-1 1,1 1-1,18 56 1,-23-90-16,1-1 1,1 1-1,-1 0 1,1-1 0,0 1-1,0-1 1,0 0-1,1 0 1,0 0-1,0-1 1,5 6 0,-6-9 2,-1 1 1,1 0-1,-1-1 1,1 0-1,0 1 1,-1-1-1,1 0 1,0-1-1,0 1 1,0 0-1,0-1 1,0 1-1,0-1 1,0 0 0,-1 0-1,1 0 1,0-1-1,0 1 1,0-1-1,0 1 1,0-1-1,0 0 1,0 0-1,4-3 1,3-2 39,-1-1 0,1 0-1,-2 0 1,1-1 0,-1 0 0,0-1 0,-1 1 0,9-14-1,1 1 0,-13 16-50,130-174 67,-119 158-142,-2-1 1,-1 0-1,-1-1 1,-1 0 0,0-1-1,8-38 1,-17 60 53,-1 0 0,1 0-1,-1 0 1,1 0 0,-1 0 0,0 0 0,0 0 0,0 0 0,0 0-1,-1-1 1,1 1 0,0 0 0,-1 0 0,1 0 0,-1 0 0,0 0-1,-1-2 1,1 3 8,0 0 0,0 1-1,1-1 1,-1 0-1,0 1 1,0-1 0,0 1-1,0-1 1,0 1 0,0 0-1,0-1 1,0 1 0,0 0-1,0 0 1,0 0-1,0 0 1,0 0 0,0 0-1,0 0 1,-1 0 0,1 0-1,0 0 1,-1 1-1,-4 1-8,0 0 0,0 1 0,0-1 0,1 1 0,-1 1 0,1-1 0,0 1 0,0 0 0,-5 4 0,2 1-3,1 0-1,0 0 0,0 1 0,1 0 1,0 0-1,1 0 0,0 1 0,1 0 1,0 0-1,-5 21 0,8-25 18,-1-1-1,1 1 0,1 0 1,-1 0-1,1-1 1,0 1-1,1 0 1,0 0-1,0-1 1,0 1-1,1 0 1,0-1-1,0 1 1,1-1-1,-1 0 0,2 0 1,-1 0-1,0 0 1,1 0-1,5 5 1,-2-4 12,1 0 1,1 0 0,-1-1-1,1 0 1,0 0 0,1-1-1,-1 0 1,1-1 0,0 0-1,0 0 1,0-1 0,1-1-1,-1 0 1,1 0 0,-1-1-1,1 0 1,0-1 0,17-1-1,-14-1-98,0 0 0,0 0-1,0-2 1,0 1 0,0-2-1,-1 0 1,0-1 0,0 0-1,-1 0 1,1-2 0,-1 0-1,-1 0 1,17-16 0,28-35-2521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9514,'0'0'3401,"260"0"-3025,-186-33-168,-4 6-208,-18-11-208,-31-6-472,-17 6-1017,-4 11-3888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1136,'0'0'9440,"-5"41"-9308,0 3-70,-19 230 308,22-229-321,0-12-2,1 0-1,1 0 1,2 0-1,7 36 1,-8-61-42,1-1 0,0 0 0,0 0 0,1 0 1,-1 0-1,2 0 0,-1 0 0,1-1 0,0 0 1,0 0-1,0 0 0,1 0 0,0 0 0,1-1 1,-1 0-1,1 0 0,0-1 0,0 1 0,0-1 1,0-1-1,1 1 0,0-1 0,12 4 0,-6-3-75,0-1-1,1 0 1,-1-1-1,1-1 0,0 0 1,0-1-1,-1 0 0,1-1 1,0 0-1,-1-1 0,1-1 1,18-6-1,-13 2-185,0-2 1,0 0-1,-1-1 0,0 0 1,-1-2-1,0 0 0,22-21 1,2-9-387,-2-2 0,-2-1 0,-2-2 0,53-96 0,-50 76 802,32-81-1,-64 130 1281,-5 15-333,-1 10-635,-1 7-447,1-1 0,1 0 0,0 0 0,1 1 0,0-1 0,1 0 0,0 0 0,1-1 0,1 1 0,0-1 0,1 0 0,0 0 0,0-1 0,2 1 0,-1-2 0,1 1 0,11 10 0,-11-13 50,0 0 1,1-1-1,0 1 0,0-2 1,1 1-1,0-2 1,0 1-1,0-1 1,1-1-1,0 0 1,-1 0-1,2-1 0,-1 0 1,0-1-1,0-1 1,1 1-1,-1-2 1,1 0-1,-1 0 1,12-2-1,-19 1-10,-1 0 0,1 0 0,-1-1 1,1 1-1,-1 0 0,0-1 0,0 0 0,0 0 0,0 0 0,0 0 1,0-1-1,-1 1 0,1-1 0,-1 1 0,1-1 0,-1 0 1,0 0-1,0 0 0,0 0 0,-1-1 0,1 1 0,-1 0 0,0-1 1,0 1-1,0-1 0,1-4 0,1-11 145,0 1 1,-1-1-1,-1-31 0,-1 50-208,0-10 1,0 0-1,0 0 1,-1 0-1,-1 0 1,1 1 0,-2-1-1,-4-13 1,5 19-28,0 0-1,0 0 1,-1 0-1,0 1 1,1-1 0,-1 0-1,-1 1 1,1 0-1,0 0 1,-1 0 0,0 0-1,1 1 1,-1-1-1,0 1 1,0 0 0,-1 0-1,-7-2 1,-6-1-300,0 2 1,0 0-1,-1 2 1,1 0-1,0 0 1,-1 2-1,1 0 1,0 2 0,-31 7-1,23-4-545,1 1 0,-40 19 0,-33 22-2161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8634,'0'0'3865,"8"41"-3689,2 9 105,26 78 0,-32-118-216,2 0 0,-1 0 0,1 0 0,0-1-1,1 0 1,0 0 0,1-1 0,-1 0-1,2 0 1,-1 0 0,1-1 0,0-1 0,1 0-1,-1 0 1,1 0 0,0-2 0,14 6-1,-18-7-33,20 8 105,0-2 1,1 0-1,0-2 0,1 0 1,-1-2-1,1-2 1,0 0-1,1-2 1,29-2-1,-48 1-112,0-1-1,0-1 1,-1 0 0,1 0 0,-1 0-1,1-1 1,-1-1 0,0 0 0,0 0-1,-1-1 1,1 0 0,-1 0-1,0-1 1,0 0 0,-1 0 0,0-1-1,0 0 1,9-12 0,-7 6-1,0-1 0,-1-1 0,-1 1 0,-1-1 1,0-1-1,0 1 0,-2-1 0,0 0 0,0 0 0,0-24 1,0 13 110,-2-1 1,-1 0-1,-2 0 1,0 0 0,-9-42-1,8 61-88,0-1 0,-1 1-1,-1 0 1,1 0 0,-1 0-1,-1 1 1,0-1 0,0 1-1,0 0 1,-1 1 0,0-1 0,-1 1-1,0 0 1,0 1 0,0-1-1,-1 2 1,0-1 0,0 1 0,-14-7-1,4 5 6,-2 1 0,1 1 0,-1 1 0,0 1 0,0 0 0,0 1 0,0 1 0,-22 3 0,28-3-68,0 2 0,0 0 0,0 1 0,0 0 0,0 1 0,0 1 0,1 0 0,-21 10 0,26-10-49,-1 1 1,2 0-1,-1 0 0,0 1 1,1 0-1,0 0 0,1 1 1,-1 0-1,1 0 0,1 0 1,-1 1-1,1 0 0,-7 16 1,4-2-664,2 0 0,1 1 1,1-1-1,0 1 0,2 0 0,1 35 1,0 12-5862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46 159 3185,'0'0'5685,"-8"34"-4335,-1 5-1014,1-7-52,1 1 0,1 0 0,2 0 0,0 54 0,5-60-204,1-1 1,1 0-1,1 1 1,2-1-1,0-1 1,2 1-1,0-1 1,2-1-1,1 0 1,1 0-1,0-1 0,2 0 1,1-1-1,35 39 1,-42-52-46,1 0 1,0-1-1,0 0 1,1 0-1,0-1 1,1 0-1,-1-1 1,1 0 0,16 5-1,-21-9 9,0 0 0,0 0-1,0-1 1,0 0 0,0-1 0,1 1 0,-1-1-1,0-1 1,0 1 0,0-1 0,1 0 0,-1 0 0,0-1-1,0 1 1,-1-2 0,1 1 0,0 0 0,-1-1-1,1 0 1,-1-1 0,7-4 0,4-6 38,0-1 0,0-1-1,-2 0 1,0-1 0,-1-1 0,21-36 0,54-125-777,-85 174 651,4-11-49,0-1 0,0 0-1,-2 0 1,0 0 0,-1 0-1,-1-1 1,0 0 0,-1-23-1,-2 40 91,0 1-1,0-1 1,0 0-1,0 0 1,-1 0-1,1 1 1,0-1-1,0 0 1,-1 0-1,1 1 1,-1-1 0,1 0-1,-1 1 1,1-1-1,-1 0 1,1 1-1,-1-1 1,1 1-1,-1-1 1,0 1-1,1-1 1,-1 1-1,0 0 1,0-1-1,1 1 1,-1 0-1,0-1 1,0 1-1,1 0 1,-1 0-1,0 0 1,0 0 0,0 0-1,0 0 1,1 0-1,-1 0 1,0 0-1,-1 0 1,-31 8-63,28-4 63,0 0 1,0 0 0,0 0-1,0 1 1,0 0-1,1 0 1,0 0 0,0 1-1,1-1 1,-1 1-1,1 0 1,1 0-1,-1 0 1,1 0 0,-3 9-1,1 3 9,0 1-1,0-1 1,2 1 0,0 28-1,1-29 3,2-1 0,0 0 0,4 20 1,-3-31-7,-1 0 0,1 0 1,1 0-1,-1 0 1,1 0-1,0-1 1,0 1-1,1-1 0,-1 0 1,1 0-1,0 0 1,6 5-1,-2-3-48,0-1-1,-1 1 0,2-1 1,-1-1-1,1 0 1,0 0-1,0 0 0,0-1 1,1-1-1,0 0 1,-1 0-1,1 0 0,0-2 1,0 1-1,0-1 1,0 0-1,1-1 0,-1-1 1,0 1-1,0-2 1,0 1-1,0-1 0,0-1 1,0 0-1,-1 0 1,1-1-1,-1 0 0,0 0 1,0-1-1,0-1 1,-1 1-1,9-8 1,41-46-3547</inkml:trace>
  <inkml:trace contextRef="#ctx0" brushRef="#br0" timeOffset="1">958 34 6833,'0'0'8178,"249"-33"-7754,-165 33-320,-10 0 48,-15 33-152,-30 27 0,-33 65-760,-52-5-608,-18 0-3025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10730,'0'0'3849,"144"218"-3521,-92-109-328,-17-11-1320,-17-27-8522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10850,'0'0'2177,"326"136"-1649,-221-49-272,-10 11 184,-29 33-376,-24 5 216,-28 17 0,-14 4 48,-31-20-144,-39-7-176,-4-32-8,-10-21-200,-18-34-208,21-26-1136,15-17-2633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1 726 3993,'0'0'4197,"41"-14"-3249,-33 12-896,307-93 1528,88-36-104,-238 72-1184,250-54 1,-133 68-265,390-13 1,277 50-107,-576 10 45,36 0-116,445-6-222,-273-52 159,-382 31 188,-13 2 14,555-59-36,-273 68 90,-427 14-41,53 3-26,152 24-1,90 39 24,-269-52-2,154 35 3,-20-3 3,251 26 0,700-47 214,-790-27-104,-309 1-101,277 12 73,-265-7-156,-38-3 126,0 1-1,40 8 0,-60-9-124,-1 1 0,0 0 0,0 0 0,0 0 0,-1 1 0,1-1 0,-1 1 0,1 1 0,-1-1 0,0 1 0,0 0 1,0 0-1,-1 0 0,1 1 0,6 9 0,-2 9-2333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1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9754,'0'0'4801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1 687 9754,'0'0'2537,"105"-190"-2489,-49 119-40,4 5-8,6-4 88,-3-7-88,4 6 88,-7 12-176,-18 10-456,-25 16-2369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46 6953,'0'0'6687,"-45"-11"-6477,-2-1-199,0 3 0,-50-4 0,88 13-13,0 0 0,0 1 0,0 0 0,1 1 1,-1 0-1,0 1 0,1 0 0,-1 0 0,1 0 0,0 1 0,0 1 0,0-1 0,1 1 1,0 0-1,0 1 0,0 0 0,0 0 0,1 1 0,-10 13 0,-2-1-5,4-6-1,0 2 0,1-1 0,1 2 1,0 0-1,1 0 0,1 1 1,0 0-1,2 1 0,0 0 0,1 0 1,0 1-1,2 0 0,0 0 1,1 0-1,1 0 0,1 1 0,1 0 1,1 29-1,1-47 9,-1-1 1,1 1-1,0 0 1,0-1-1,0 1 0,0-1 1,0 1-1,0-1 1,0 0-1,0 1 1,0-1-1,1 0 0,-1 0 1,1 0-1,-1 0 1,1 0-1,-1 0 1,1 0-1,-1 0 0,1-1 1,0 1-1,-1-1 1,1 1-1,0-1 1,0 0-1,-1 1 0,1-1 1,0 0-1,0 0 1,0 0-1,2-1 1,4 1 8,-1 0 0,1-1 1,-1 0-1,1 0 1,-1 0-1,1-1 1,8-4-1,0-2 2,-1-2-1,0 0 1,21-19-1,6-5 34,28-21-61,-43 31 4,1 2 0,1 2 0,0 0 0,54-25 0,-79 43-10,0 0 0,0 1 1,0-1-1,0 1 0,0 0 0,0 0 1,0 1-1,0-1 0,0 1 0,0 0 1,0 0-1,0 0 0,0 1 0,0-1 0,1 1 1,-1 0-1,-1 0 0,1 0 0,0 1 1,4 1-1,-3 1-3,0 0 1,-1 0-1,1 1 1,-1-1-1,0 1 1,0 0-1,0 0 1,-1 0-1,0 1 0,0-1 1,0 1-1,2 7 1,14 37 53,-3 1 0,-2 0 0,-3 2 0,-1-1 1,-3 1-1,-2 0 0,-4 102 0,-2-152-8,1 0 0,-1 1-1,1-1 1,-1 0 0,0 0-1,0 0 1,0 0 0,-1 0-1,1 0 1,-1 0 0,1 0-1,-1 0 1,0-1 0,0 1-1,0-1 1,-1 1 0,1-1-1,0 0 1,-1 0 0,0 0-1,1 0 1,-1 0 0,0-1-1,0 1 1,0-1 0,0 0-1,0 0 1,0 0 0,-5 1-1,-10 1-10,1 0-1,-1-2 1,0 1 0,-21-3-1,21 1-63,3 1-29,-28-2-277,42 1 325,-1 0 0,0 0 0,1 0-1,-1-1 1,1 1 0,-1-1 0,1 1 0,-1-1 0,1 0 0,-1 1 0,1-1 0,0 0 0,-1 0 0,1 0 0,0 0 0,0 0-1,0 0 1,0 0 0,-1-1 0,2 1 0,-1 0 0,-1-2 0,-1-17-633,0 1 0,1-1 0,2 0 0,0 0 0,2-21 0,-1 35 290,5-74-6188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1 616 4889,'0'0'2950,"39"-12"-1846,131-45-34,-126 41-661,0-1 1,-1-3-1,69-43 1,-59 31-238,-50 31-161,0-1 1,0 0 0,0 1 0,0-2 0,0 1 0,0 0-1,0 0 1,-1-1 0,0 0 0,1 1 0,-1-1 0,0 0 0,0 0-1,0 0 1,-1 0 0,3-6 0,-4 9-14,0-1 0,0 1 0,1-1 0,-1 1 0,0 0 0,0-1 0,0 1 0,0-1 0,0 1 1,0-1-1,0 1 0,0-1 0,0 1 0,0-1 0,0 1 0,0-1 0,0 1 0,-1-1 0,1 1 0,0 0 0,0-1 0,0 1 0,-1-1 0,1 1 0,0 0 1,0-1-1,-1 1 0,1 0 0,0-1 0,-1 1 0,1 0 0,-1-1 0,1 1 0,-1-1 0,-19-2-350,16 3 234,-40-3-152,0 2 1,1 2-1,-1 2 0,1 1 0,-1 3 0,-80 23 0,118-28 295,-1 0 1,1 0-1,1 1 1,-1 0-1,0 0 0,1 1 1,-1-1-1,1 1 1,0 0-1,-5 6 1,8-7 20,0 0 1,0 1-1,0-1 1,0 1-1,0-1 1,1 1-1,0 0 0,0-1 1,0 1-1,0 0 1,0 0-1,1 0 1,0 0-1,0 0 1,0 0-1,0 0 1,2 6-1,-1-4-7,0-1 1,0 1 0,0-1-1,1 1 1,0-1-1,1 0 1,-1 0-1,1 0 1,0 0-1,0-1 1,0 1-1,0-1 1,1 0-1,7 7 1,-3-4 2,1-1 0,0 0 0,0-1 0,0 1 0,0-2 0,1 1 0,13 3 1,5 0 26,0-2 1,1-1 0,-1-1 0,58 1 0,-70-5-128,0-1 0,0 0-1,-1 0 1,1-2 0,-1 0 0,1-1 0,-1-1 0,0 0 0,-1-1-1,1 0 1,-1-1 0,-1-1 0,1 0 0,-1-1 0,0 0-1,-1-1 1,0-1 0,-1 0 0,0 0 0,-1-1 0,0 0-1,-1-1 1,0 0 0,-1-1 0,-1 0 0,0 0 0,8-25 0,-12 29 35,1 0 0,0 0 0,0 0 0,1 0 0,0 1 0,1 0 0,0 0 0,0 0 0,1 1 0,0 0 0,14-12 0,-8 10 33,0 2 1,0 0-1,0 0 1,1 1-1,0 1 1,0 0-1,23-5 1,38-12-80,-2-2 0,-1-4 0,95-52 1,-89 32-1459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7842,'0'0'3472,"25"245"-3120,3-147-7,0 11-337,0 5 104,-7 6-104,4 49-8,-8-27-617,-3-33-2207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0 10234,'0'0'2945,"-26"18"-3193,-179 121-1405,93-53-562,110-85 2176,0 1 0,0-1-1,1 1 1,-1-1 0,1 1 0,-1 0-1,1 0 1,0 0 0,-1 0-1,1 0 1,0 0 0,0 0-1,1 0 1,-1 0 0,0 0 0,1 0-1,-1 3 1,1-3 27,0-1 1,1 0-1,-1 1 0,0-1 1,1 1-1,-1-1 1,1 0-1,0 1 0,-1-1 1,1 0-1,0 0 0,0 1 1,0-1-1,0 0 0,0 0 1,0 0-1,0 0 1,0 0-1,2 1 0,8 4 57,-1-1 0,1 0 0,0-1-1,0 0 1,15 3 0,-8-2 51,86 22 761,58 20 1419,-162-46-2264,1-1 0,-1 1 0,0-1 1,0 0-1,1 1 0,-1-1 0,0 1 0,0-1 0,0 1 0,0-1 0,1 1 0,-1-1 1,0 1-1,0-1 0,0 1 0,0-1 0,0 1 0,0-1 0,-1 1 0,1-1 0,0 1 1,0-1-1,0 1 0,0-1 0,0 1 0,-1-1 0,1 1 0,0-1 0,-1 1 0,1-1 1,0 0-1,-1 1 0,1-1 0,0 0 0,-1 1 0,0 0 0,-6 4 57,0 1-1,-1-1 0,0 0 0,0-1 1,-15 7-1,-5 3-44,-24 11-1067,-1-2 0,-1-2 0,-103 25 0,140-44-1391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42 9578,'0'0'2657,"-8"-30"-2897,8 24-481,0 0-3159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8602,'0'0'3789,"-37"33"-3249,-124 113-247,138-126-255,1 2-1,1 0 0,-31 43 1,47-57-33,0 1 0,1-1 0,0 1 0,1 1 1,0-1-1,0 0 0,0 1 0,2-1 1,-1 1-1,1 0 0,0 17 0,1-23 4,0 0-1,0 0 1,1 0 0,-1 0-1,1 0 1,0 0-1,0 0 1,0-1 0,0 1-1,1 0 1,0 0 0,-1-1-1,2 1 1,-1-1-1,0 0 1,0 0 0,6 5-1,-3-3 9,1-1-1,0 0 0,0-1 1,0 1-1,1-1 0,-1 0 1,1-1-1,0 1 1,11 1-1,7 2 9,0-2 1,1-1-1,0 0 1,-1-2 0,49-4-1,-58 1-37,1 0 0,-1-2 0,1 0 1,-1 0-1,0-1 0,-1-1 0,1-1 0,-1-1 0,0 0 0,18-13 1,-2-5-742,-2-2 0,-1-1 0,-2 0 0,44-65 0,-12-5-5795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8162,'0'0'3730,"7"43"-3319,25 139 2,-23-141-115,1 0 1,22 52-1,-6-18 69,-18-49-273,12 41 79,3 0 1,47 96-1,-69-161-170,1 1 0,-1 0 0,1 0-1,0-1 1,0 1 0,0-1-1,0 0 1,0 0 0,0 0 0,0 0-1,1 0 1,-1 0 0,1 0-1,0-1 1,-1 1 0,1-1 0,0 0-1,0 0 1,0 0 0,0 0-1,0 0 1,0-1 0,0 1 0,0-1-1,0 0 1,0 0 0,0 0-1,5-1 1,-2 0-36,-1-1 0,1 0 0,0 0 0,-1 0 0,1-1-1,-1 0 1,0 0 0,0 0 0,0-1 0,0 1 0,-1-1 0,9-9-1,4-8-46,0 0-1,-1-1 1,-1-1-1,-1 0 1,-1-1-1,-1-1 1,16-47-1,-28 72 86,0 0-1,0 0 1,0 0 0,0 0-1,0 0 1,0-1-1,0 1 1,0 0 0,0 0-1,0 0 1,0 0-1,1 0 1,-1 0 0,0 0-1,0 0 1,0-1-1,0 1 1,0 0 0,0 0-1,0 0 1,1 0-1,-1 0 1,0 0-1,0 0 1,0 0 0,0 0-1,0 0 1,1 0-1,-1 0 1,0 0 0,0 0-1,0 0 1,0 0-1,0 0 1,0 0 0,1 0-1,-1 0 1,0 0-1,0 0 1,0 0 0,0 0-1,0 0 1,1 0-1,-1 0 1,0 0 0,0 0-1,0 1 1,0-1-1,0 0 1,0 0 0,0 0-1,0 0 1,1 0-1,-1 0 1,0 0-1,0 1 1,0-1 0,0 0-1,0 0 1,0 0-1,0 0 1,0 0 0,0 0-1,0 1 1,0-1-1,0 0 1,0 0 0,6 15 33,76 270-4463,-77-271-272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73 221 9354,'0'0'4718,"47"-10"-4348,149-35-85,-175 40-261,-1-2 0,38-16 0,-50 19-17,-1 0 0,0-1 0,-1 0 0,1 0 0,11-12 0,-14 12-25,-1 1 0,0-1 0,0 0 1,0 0-1,0 0 0,3-9 1,-6 13-28,1 0 0,-1 0 0,1 0 0,-1 0 0,1-1 0,-1 1 1,1 0-1,-1 0 0,0 0 0,0-1 0,0 1 0,0 0 1,0 0-1,0-1 0,0 1 0,0 0 0,0 0 0,-1 0 1,1-1-1,0 1 0,-1 0 0,1 0 0,-1 0 0,1 0 1,-1 0-1,0 0 0,1 0 0,-1 0 0,0 0 0,0 0 1,0 0-1,1 0 0,-1 0 0,0 1 0,0-1 0,-3-1 0,-10 0-305,0 0 0,0 1 0,-1 0 0,-25 2-1,2 1 33,6-3 141,-1 2 1,-64 11 0,85-9 222,0 0 0,0 1 1,0 0-1,1 1 1,-1 1-1,1 0 0,0 0 1,1 1-1,0 0 1,-15 14-1,21-18 23,0 1 0,0 0 0,0 0 0,1 0-1,0 0 1,0 1 0,0-1 0,0 1 0,1 0 0,-1 0 0,1 0 0,1 0 0,-1 0 0,1 0-1,0 0 1,0 1 0,0-1 0,1 0 0,-1 1 0,1-1 0,1 1 0,-1-1 0,1 0-1,0 1 1,0-1 0,1 0 0,-1 0 0,1 0 0,0 0 0,0 0 0,5 7 0,0-2-13,0 1 0,1-2 0,0 1 0,1-1 0,-1 0 0,2-1 0,-1 0 0,1 0 0,1-1 0,-1 0 0,1-1 0,16 7 0,-3-4-6,0-1 1,0-1-1,1 0 1,0-2-1,25 1 1,-36-5-81,-1 0 0,0-1 0,0-1 0,1 0 0,-1-1 0,0 0 0,0-1 0,-1 0 0,1-1 0,0-1 1,21-11-1,-5-4-583,0-1 0,-2-1 1,-1-1-1,0-2 1,23-29-1,21-42-5628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7138,'0'0'6342,"0"32"-6175,0 230 200,-1-245-350,1 50 144,2 1 0,19 118 0,30 25 20,-41-178-157,1 0 0,2-1 0,1-1 0,23 36 0,-34-61-19,1-1 1,0 0-1,1 0 0,-1 0 0,1-1 1,0 1-1,0-1 0,9 6 0,-13-9-9,0-1-1,0 0 1,0 1-1,0-1 1,-1 1-1,1-1 1,0 0-1,0 0 1,0 1-1,0-1 1,0 0-1,0 0 1,0 0-1,0 0 1,0 0-1,0 0 1,0-1-1,0 1 1,0 0-1,0 0 1,-1-1-1,1 1 1,1-1-1,-1 0-20,0 0-1,0-1 0,0 1 0,0 0 0,0-1 0,0 1 0,0-1 1,-1 1-1,1-1 0,-1 0 0,1 1 0,-1-1 0,1 0 0,-1 1 1,0-1-1,0 0 0,0 1 0,0-3 0,1-8-377,-1 0 1,0 0-1,0 0 0,-1 1 0,-1-1 1,0 0-1,-1 0 0,0 1 0,-1-1 1,0 1-1,0 0 0,-2 0 0,1 1 1,-1 0-1,-1 0 0,0 0 0,-15-17 0,-43-34-6570</inkml:trace>
  <inkml:trace contextRef="#ctx0" brushRef="#br0" timeOffset="1">137 703 5737,'0'0'8234,"-137"235"-7730,172-197-416,18-6 192,0-4-192,10-18 72,10-10 64,1 0-224,10-21 0,25-56-8,-21 18-1464,-18-23-3041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8586,'0'0'4732,"3"38"-4102,14 121-240,-17-154-372,1 1 1,0 0 0,0 0-1,0-1 1,1 1-1,0-1 1,0 1 0,0-1-1,1 0 1,0 0 0,0 0-1,0 0 1,0-1-1,1 1 1,0-1 0,0 0-1,0 0 1,1 0 0,-1 0-1,1-1 1,0 0-1,8 5 1,-6-4-3,-3-2-7,1 1 0,-1-1 0,1 1 0,0-1 0,0-1 0,-1 1-1,1-1 1,0 0 0,0 0 0,1 0 0,-1-1 0,0 1 0,0-1 0,0-1 0,0 1 0,0-1 0,0 0 0,0 0 0,0 0 0,0-1 0,0 1 0,0-1 0,-1-1 0,1 1 0,-1 0-1,7-6 1,4-4-374,-1-1 0,0-1 0,-1-1 0,-1 0 0,16-23-1,-12 16-362,1-2-1384,0 0 0,26-54-1,-37 62 1886,0 1-1,-1 0 0,4-24 0,-3-23 7157,-6 67-6413,1 15-200,1 0 0,0 0-1,2 0 1,9 32 0,36 82 212,-11-35-341,-34-85-154,0-1-33,0-1 1,1 1 0,1-1 0,0 1 0,11 16-1,-17-29-6,0 0 0,0 0-1,1 0 1,-1 1-1,0-1 1,0 0 0,1 0-1,-1 0 1,0 0-1,0 0 1,1 1 0,-1-1-1,0 0 1,0 0-1,1 0 1,-1 0 0,0 0-1,0 0 1,1 0-1,-1 0 1,0 0 0,1 0-1,-1 0 1,0 0-1,0 0 1,1 0 0,-1-1-1,0 1 1,0 0-1,1 0 1,-1 0 0,0 0-1,0 0 1,1-1-1,-1 1 1,0 0 0,0 0-1,0 0 1,1 0-1,-1-1 1,0 1 0,0 0-1,0 0 1,0-1-1,0 1 1,0 0 0,1 0-1,-1-1 1,0 1-1,0 0 1,0 0 0,0-1-1,0 1 1,0-1-1,9-18-712,-1-2-1,-1 1 0,5-24 0,3-34-5064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10386,'0'0'4449,"7"234"-4025,4-131-424,3-5 104,10 6-104,8 0 0,3-17-456,31-6-1048,-9-21-521,-8-32-2664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142 280 7842,'0'0'7235,"37"-33"-7101,115-102 24,-143 128-136,-1-1 1,-1 0-1,0 0 1,10-14-1,-16 20-16,0 1-1,-1 0 0,1 0 1,-1 0-1,0 0 0,1-1 1,-1 1-1,0 0 0,0 0 0,0-1 1,0 1-1,0 0 0,0-1 1,0 1-1,0 0 0,0 0 1,-1-1-1,1 1 0,-1-1 1,-1-5 8,2 6-17,0 0 0,0 1-1,-1-1 1,1 0 0,0 1 0,0-1 0,-1 0-1,1 1 1,-1-1 0,1 1 0,-1-1-1,1 1 1,-1-1 0,1 1 0,-1-1 0,1 1-1,-1-1 1,1 1 0,-1 0 0,0-1 0,1 1-1,-1 0 1,0 0 0,1-1 0,-1 1 0,-1 0-1,-18-4-210,0 0 0,-1 2 0,0 0 0,0 1 0,-21 3 0,6-2 183,25 0 19,0 1 0,0 0 0,1 0 0,-1 1 0,1 1-1,-1 0 1,1 0 0,-11 6 0,16-7 14,0 1 1,1-1 0,-1 1-1,1 0 1,0 0-1,0 1 1,0-1 0,0 1-1,0 0 1,1 0 0,0 0-1,0 0 1,0 1-1,0-1 1,1 1 0,0 0-1,0-1 1,0 1-1,-1 5 1,1-2 19,0-1 0,0 1 0,1 0 0,0-1 0,1 1 0,0 0 0,0 0 0,1-1 0,0 1 0,0 0 0,0-1 0,1 1 0,1-1 0,-1 1 0,1-1 0,0 0 0,1 0 0,-1 0 0,1-1 0,1 1 0,-1-1 0,1 0 0,1 0 0,-1-1 0,1 1 0,-1-1 0,2-1 0,-1 1 0,0-1 0,1 0 0,12 6 0,-4-3-49,1-1 0,0 0 1,0-1-1,1 0 0,-1-2 0,1 0 0,0 0 0,0-2 0,26-1 1,-19-1-325,0-1 1,0-2 0,0 0-1,-1-2 1,0 0 0,26-11 0,54-31-3463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9210,'0'0'4932,"-3"35"-4744,0 8-111,-2 21 114,4 101 1,6-112-123,3-1-1,2 0 1,3 0 0,2-2 0,2 1-1,2-2 1,2-1 0,37 62 0,-55-103-68,32 45 12,-33-49-9,0-1-1,0 0 1,0 0-1,1 0 1,-1 0-1,0-1 1,1 1-1,-1 0 1,1-1-1,0 0 1,-1 0-1,1 1 1,0-2-1,0 1 1,0 0-1,0-1 0,5 1 1,-7-1 0,-1 0-1,1 0 1,-1 0 0,1 0-1,-1-1 1,1 1-1,0 0 1,-1 0 0,1-1-1,-1 1 1,1 0 0,-1-1-1,0 1 1,1 0 0,-1-1-1,1 1 1,-1-1 0,0 1-1,1-1 1,-1 1-1,0-1 1,1 1 0,-1-1-1,0 1 1,0-1 0,1 1-1,-1-1 1,0 1 0,0-2-1,2-26-78,-12-28-478,4 45 320,0 1 0,0 0 0,-1 0-1,0 0 1,-1 1 0,0 0 0,0 1 0,-1 0-1,0 0 1,0 1 0,-1 0 0,-13-7-1,-19-10-2936,-75-31 0,39 27-699,-4 8 3373,65 18 2002,0 0 0,1 1 0,-1 1-1,-28 2 1,41-1-1356,0 0 0,0 0-1,0 1 1,0-1 0,0 1 0,1 0-1,-1 0 1,1 0 0,-1 0 0,1 0-1,0 1 1,0 0 0,0 0 0,0-1-1,0 2 1,0-1 0,1 0 0,0 0-1,0 1 1,0 0 0,0-1 0,0 1-1,1 0 1,-1 0 0,0 6 0,-3 8 180,2-1 0,0 1 1,2-1-1,0 29 0,-1-29-221,2 0 0,1 1 0,0-1 0,1 0 0,1 0 0,0 0 0,1-1 0,1 1 0,1-1 0,0 0 0,1-1 0,15 26 0,-13-28-94,1 0 1,0-1 0,0 0-1,1-1 1,1 0-1,0 0 1,1-2 0,0 1-1,0-2 1,1 0-1,0 0 1,0-1 0,1-1-1,0 0 1,0-1-1,25 5 1,13-5-569,0-2 0,0-3 0,65-7 0,1-15-4739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89 904,'0'0'8271,"1"-11"-7716,0-7-231,0-10-177,0-4 3306,0 114-2551,4-1 1,4 0 0,28 122 0,-31-181-840,1-1-1,12 25 1,-16-38-47,1 0 1,0 0-1,1-1 1,-1 1-1,2-1 1,-1 0-1,1-1 1,7 8-1,-6-11-49,-10-3-1116,-1 0 709,-29 0-1816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13731,'0'0'2040,"245"11"-2000,-118-22-24,-1-27 0,0-16-32,0-34-1408,-41 12-384,-40-6-4202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42 1504,'0'0'15000,"-12"-10"-14475,5 4-480,4 3-32,0 1 0,0-1 0,0 0 0,-1 1 0,1-1-1,-1 1 1,0 0 0,-5-2 0,7 4-12,1-1 1,-1 1-1,1 0 1,-1 0-1,1 0 1,-1 0-1,0 1 1,1-1-1,-1 0 1,1 1-1,-1-1 1,1 1 0,-1-1-1,1 1 1,0 0-1,-1 0 1,1-1-1,0 1 1,-1 0-1,1 0 1,0 0-1,0 1 1,0-1-1,0 0 1,0 0-1,0 0 1,0 1-1,0-1 1,1 1-1,-1-1 1,0 2-1,-8 14-18,0 0-1,2 1 1,0 0-1,1 0 0,1 0 1,0 1-1,1-1 1,2 1-1,-2 29 0,4-44 6,1 0-1,-1 0 0,1 0 0,-1 0 0,1 0 1,1 0-1,-1 0 0,0-1 0,1 1 1,0 0-1,0-1 0,0 1 0,0-1 1,0 0-1,1 0 0,0 0 0,-1 0 1,1 0-1,0 0 0,1-1 0,-1 1 0,0-1 1,1 0-1,-1 0 0,1 0 0,-1-1 1,1 1-1,0-1 0,0 0 0,5 1 1,13 3-128,0-2-1,0 0 1,0-1 0,28-2 0,-43 0 84,4 0-12,-3 1 41,0-1-1,0 0 1,0 0 0,-1 0 0,1-1-1,0-1 1,0 1 0,-1-1-1,1 0 1,-1-1 0,0 0-1,1 0 1,-1 0 0,-1-1 0,1 0-1,10-9 1,11-17-603,-1-1-1,-1-2 1,-2 0 0,22-39 0,3-28-4315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9058,'0'0'3601,"-3"245"-3057,20-152-168,11 5-200,11 0 128,-8 0-232,11-11 152,-3-16-216,0-33 136,3-27-144,0-11-640,28-87 168,-10-11-2129,-8 5-1624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158 605 4945,'0'0'7922,"186"207"-7818,-144-147 136,-10-11-224,-4 0-32,-14-22 8,-14-16-152,-24-11-680,-22 0-193</inkml:trace>
  <inkml:trace contextRef="#ctx0" brushRef="#br0" timeOffset="1">1 1 11562,'0'0'2849,"270"119"-3457,-228-59-992,-21-11-3698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8834,'0'0'3631,"16"33"-2956,47 109-93,-51-108-353,-1 0 0,-2 1 1,-2-1-1,-1 2 0,3 65 0,-5-51-148,3-18 20,-7-31-97,0-1 1,1 1-1,-1-1 0,0 1 1,0-1-1,1 1 1,-1-1-1,0 1 0,1-1 1,-1 1-1,0-1 1,1 1-1,-1-1 1,0 0-1,1 1 0,-1-1 1,1 1-1,-1-1 1,1 0-1,-1 0 1,1 1-1,-1-1 0,1 0 1,0 0-1,-1 0 1,1 1-1,-1-1 1,1 0-1,-1 0 0,1 0 1,0 0-1,-1 0 1,1 0-1,-1 0 1,1 0-1,0-1 0,-1 1 1,1 0-1,-1 0 1,1 0-1,-1-1 1,1 1-1,-1 0 0,1-1 1,-1 1-1,1 0 1,-1-1-1,1 1 0,-1 0 1,0-1-1,1 1 1,-1-1-1,1 1 1,-1-1-1,0 1 0,0-1 1,1 0-1,9-12-273,-1-1 0,0 0-1,-1-1 1,0 0 0,7-21 0,10-19-312,60-99 366,-84 152 263,0 0 0,1 0 0,-1 0 0,0 0 0,0 0 0,1 1 0,-1-1 0,1 0 0,0 1-1,-1-1 1,1 1 0,0-1 0,0 1 0,3-1 0,-5 2-37,1-1-1,0 1 1,0 0-1,-1 0 0,1 0 1,0 1-1,0-1 1,-1 0-1,1 0 1,0 0-1,-1 0 1,1 1-1,0-1 1,-1 0-1,1 1 1,0-1-1,-1 0 1,1 1-1,-1-1 1,1 1-1,0-1 1,-1 1-1,1-1 1,-1 1-1,1 0 0,-1-1 1,0 1-1,1 0 1,3 8 35,0 0 0,0 1 1,-1-1-1,0 1 0,1 9 1,1 0 187,2 9-67,-3-10-70,0 0-1,1-1 0,1 1 1,12 23-1,-17-39-87,0 1 0,1-1 0,-1 1 0,1-1 0,-1 0 0,1 0 0,0 0 0,0 0 0,0 0 0,0 0 0,0 0 0,0 0 0,0-1 0,1 1 0,-1-1 1,0 0-1,1 1 0,0-1 0,-1 0 0,1-1 0,-1 1 0,1 0 0,0-1 0,0 0 0,-1 1 0,1-1 0,0 0 0,0 0 0,-1-1 0,1 1 0,0 0 0,0-1 0,-1 0 0,1 0 0,0 0 0,2-1 0,7-6-128,-1 1 0,0-2 0,0 1 0,-1-2 1,0 1-1,0-2 0,-1 1 0,9-15 0,18-18-554,78-88-159,-113 130 837,0 0 0,0-1 1,0 1-1,0 0 0,0 0 1,1 0-1,-1 0 0,0 0 1,1 0-1,-1 0 0,0 0 1,1 1-1,-1-1 0,1 0 1,-1 1-1,1-1 0,0 1 1,-1 0-1,1-1 0,-1 1 1,1 0-1,0 0 0,-1 0 1,1 0-1,-1 0 0,1 1 1,0-1-1,-1 0 0,1 1 1,-1-1-1,1 1 0,2 1 1,1 2 89,0 0-1,0 1 1,-1 0 0,1 0 0,-1 0 0,6 10 0,11 12 204,-1-5-46,2-1 0,44 33 0,-58-47-225,1-2 0,0 1 0,0-1 0,0 0 0,1-1 0,-1 0 0,1-1 0,0 0 0,0 0 0,1-1 0,17 1 0,-25-3-10,0 0 1,0-1 0,1 1 0,-1-1 0,0 0 0,0 0 0,0 0-1,0-1 1,0 1 0,0-1 0,0 0 0,-1 1 0,1-1 0,-1 0-1,1-1 1,-1 1 0,0 0 0,1-1 0,-1 1 0,0-1 0,-1 0-1,1 0 1,0 1 0,-1-1 0,0 0 0,0-1 0,0 1-1,0 0 1,0 0 0,0-4 0,2-5-328,-1-1 1,0 0-1,-1 1 0,-1-1 1,0 0-1,-2-15 0,1 24 165,1 1 0,-1-1 0,-1 1-1,1 0 1,0 0 0,-1-1 0,0 1-1,0 0 1,0 1 0,0-1 0,0 0 0,0 0-1,-1 1 1,1-1 0,-1 1 0,0 0-1,0 0 1,0 0 0,0 0 0,0 1-1,0-1 1,0 1 0,-1-1 0,1 1 0,0 0-1,-8 0 1,-7-3 85,0 1 1,-1 1-1,-30 1 0,48 1 77,-16 0 363,12 0-146,1-1 0,-1 1 0,1 0 1,-1 1-1,1-1 0,-1 1 0,-6 2 0,9-2-176,1 0 0,-1 0-1,1 0 1,0 0 0,-1 0 0,1 0-1,0 1 1,0-1 0,0 0 0,0 1 0,0-1-1,0 1 1,0-1 0,0 1 0,1 0-1,-1-1 1,1 1 0,-1 0 0,1-1-1,0 1 1,-1 0 0,1-1 0,0 3 0,-2 12 208,1 0 0,1-1 0,0 1 0,1 0 1,5 26-1,-4-33-222,0-1-1,0 1 1,1-1 0,1 0-1,-1-1 1,2 1-1,-1 0 1,1-1 0,0 0-1,0 0 1,12 11 0,-4-5 16,0-2 1,1 0 0,0 0 0,1-1 0,0-1-1,0-1 1,1 0 0,0-1 0,1 0 0,0-2-1,0 0 1,0 0 0,0-2 0,28 2-1,187-1-589,-160-4-266,54 0-1864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769 192 6065,'0'0'5016,"-6"-18"-4517,-2-6-297,4 14-66,1 0 0,0 0 0,0 0 0,1 0 1,1-1-1,0 1 0,0 0 0,1-15 0,0 23-91,1 1 1,-1-1 0,0 0-1,0 1 1,0-1-1,0 1 1,-1-1 0,1 0-1,0 1 1,-1-1-1,1 1 1,-1-1 0,1 1-1,-1-1 1,0 1 0,0-1-1,0 1 1,1 0-1,-1-1 1,-1 1 0,1 0-1,0 0 1,0 0-1,-2-2 1,-1 2 23,-1 0 0,1 0 0,-1 0 1,1 0-1,-1 1 0,1 0 0,-1 0 0,-4 0 0,-2 0-43,-14 1-22,1 2 0,-1 0 0,0 1 0,1 2 0,0 1-1,0 0 1,1 2 0,-29 14 0,-2 6-81,2 2 0,-60 45 0,110-74 77,-26 18-24,0 1-1,2 1 1,-27 30 0,46-44 15,0 1 0,1-1 1,0 1-1,1 0 0,-1 1 0,2-1 0,-1 1 0,2 0 0,-1 1 0,1-1 0,1 0 0,0 1 0,0 0 0,0 13 0,2-12 3,0 0 0,1 0 0,0 0 0,1 0 0,0 0 0,1 0-1,0-1 1,1 1 0,0-1 0,1 0 0,0 0 0,1 0-1,0-1 1,1 0 0,0 0 0,1-1 0,14 15 0,37 36 2,3-3 1,103 73-1,-31-27-13,-117-90 26,-1 1 0,0 1 0,17 22 0,-29-33-12,-1 1 0,1 0 1,-1 0-1,0 0 0,-1 0 0,0 1 0,1-1 0,-2 1 1,1 0-1,-1-1 0,1 1 0,-2 0 0,1 0 0,-1 0 0,1 0 1,-2 9-1,0-11-25,0 0 0,0 0 0,-1 0 0,1-1 1,-1 1-1,0 0 0,0-1 0,0 1 0,0-1 1,-1 1-1,1-1 0,-1 0 0,0 0 0,0 0 0,0-1 1,0 1-1,-7 4 0,-6 2-270,1-1 0,-32 12-1,31-13 41,-127 38-858,9-4 577,133-41 538,0 1 0,0 0 0,1-1-1,-1 1 1,0-1 0,1 1 0,-1 0 0,0 0 0,1 0-1,-1-1 1,1 1 0,-1 0 0,1 0 0,-1 0 0,1 0 0,0 0-1,0 0 1,-1 0 0,1 0 0,0-1 0,0 1 0,0 0-1,0 0 1,0 0 0,0 2 0,6 27 23,0-18 64,1 0 1,1-1-1,9 13 0,11 16 234,15 32 295,-3 1-1,-4 3 0,29 85 0,66 261 1378,-129-415-2093,4 8 580,-3-32-204,-4-96-3279,-5 46-2146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10458,'0'0'4081,"281"-55"-3553,-165 28-400,3-11 136,-3-11-248,-14 0-32,-29 0-472,-27 5-1400,-36 17-2825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9074,'0'0'2120,"98"196"-1455,-56-114-89,0-6 0,-3 17-320,3-17-72,-3 17-80,3-6-96,0-16 8,0-11-16,-7-11 0,7-49-1144,-3 0-193,-11-33-2535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55 9162,'0'0'2195,"6"39"-1954,26 125-62,-30-156-160,0-1 0,1 0-1,-1 0 1,1 0 0,1 0 0,-1 0-1,1-1 1,0 1 0,1-1-1,0 0 1,0 0 0,0-1 0,0 0-1,1 0 1,0 0 0,0 0-1,0-1 1,1 0 0,-1 0 0,1-1-1,0 0 1,0 0 0,0 0 0,1-1-1,8 1 1,-8 0 33,0-1 0,0-1 0,0 1 1,1-1-1,-1-1 0,0 0 0,1 0 0,-1 0 0,0-1 0,0-1 1,1 1-1,-1-1 0,0 0 0,0-1 0,-1 0 0,1-1 1,0 1-1,-1-1 0,0-1 0,0 1 0,10-9 0,-10 5-16,1-1-1,-1 1 0,0-1 0,-1-1 0,0 1 1,0-1-1,-1 0 0,0-1 0,-1 1 1,0-1-1,-1 0 0,0 0 0,-1 0 1,0 0-1,0-14 0,-1 15-8,0-1 1,-1 1-1,0 0 0,-1-1 1,0 1-1,0 0 0,-4-13 1,3 19-24,0 0 0,0 0 1,0 0-1,0 0 1,0 1-1,-1-1 1,1 1-1,-1 0 1,0 0-1,0 0 1,0 0-1,-1 0 1,1 1-1,-1-1 1,1 1-1,-1 0 1,0 0-1,0 1 1,-6-3-1,-8-2-26,-1 1 1,1 1-1,-1 0 1,0 1-1,0 2 0,0 0 1,0 0-1,0 2 0,-32 5 1,37-4-113,-1 2-1,1-1 1,0 2 0,0 0 0,0 0 0,1 2 0,0-1-1,0 2 1,1 0 0,-1 0 0,2 1 0,-19 18 0,-13 29-1419,18-14-1311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9938,'0'0'1688,"17"38"-1462,55 129-111,-43-91-11,25 113 0,-41-136-47,1-1 0,43 96 1,-53-139-54,-3-6 10,0 0-1,0-1 1,0 1-1,0 0 1,0-1-1,0 1 1,1-1-1,-1 1 1,1-1-1,0 1 1,0-1-1,0 0 1,0 0-1,0 0 1,0 0-1,1 0 1,-1-1-1,1 1 1,-1-1-1,1 0 1,0 1-1,-1-1 1,1 0-1,0 0 1,0-1-1,0 1 1,3 0-1,-5-2 3,1 1 0,-1 0 0,0-1-1,1 1 1,-1-1 0,0 0 0,1 1 0,-1-1-1,0 0 1,0 0 0,0 0 0,0 0-1,0 0 1,0 0 0,0 0 0,0 0-1,0 0 1,0-1 0,0 1 0,-1 0-1,1-1 1,-1 1 0,1 0 0,-1-1 0,1 1-1,-1-1 1,0 1 0,1 0 0,-1-3-1,6-54-69,-5 45 35,-1 7-65,1-1-1,-1 0 0,0 0 0,-1 1 0,1-1 0,-1 0 0,-1 1 0,1-1 0,-5-10 1,4 13-26,0 1 0,-1-1 0,1 1 0,-1 0 0,0-1 0,0 1 0,0 0 0,0 1 0,-1-1 0,1 0 0,-1 1 0,0 0 0,0 0 0,1 0 0,-9-2 0,-6-2-141,0 0 0,-1 2 0,1 0 0,-1 1 0,0 0 0,0 2 0,1 0-1,-1 2 1,-20 2 0,28-2 384,0 1 0,0 0 0,0 0-1,0 1 1,1 1 0,0 0 0,-1 0 0,1 1-1,1 0 1,-1 1 0,1 0 0,0 0-1,0 1 1,1 0 0,0 1 0,-11 13 0,15-16-96,1 1 1,-1 0 0,1-1 0,0 1 0,1 1 0,0-1 0,0 0 0,0 1 0,0-1 0,1 1 0,0-1 0,1 1 0,0-1 0,0 1 0,0 0-1,0-1 1,1 1 0,0-1 0,1 1 0,0-1 0,0 0 0,0 1 0,0-1 0,1 0 0,0 0 0,1-1 0,-1 1 0,1-1 0,0 1 0,0-1-1,1 0 1,-1-1 0,1 1 0,0-1 0,9 6 0,5-1-7,0-1-1,1 0 1,0-2 0,0 0-1,0-1 1,1-1 0,0-1-1,34 1 1,-38-4-69,0-1 0,0 0-1,-1-2 1,1 0 0,0 0 0,-1-2-1,0 0 1,0-1 0,0 0 0,-1-1 0,23-14-1,32-30-2255,87-80-1,-70 44-4566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166 115 5857,'0'0'5864,"-23"42"-5480,-71 136-17,84-158-304,1 0 0,1 0 0,-8 32 0,13-39-22,2 0 0,0 0 0,1 24-1,0-12-14,-1-22-19,1 0 0,0 0 0,0-1 0,0 1 0,0 0-1,1-1 1,-1 1 0,1 0 0,-1-1 0,1 1-1,0 0 1,0-1 0,0 1 0,0-1 0,1 1 0,-1-1-1,1 0 1,-1 0 0,1 0 0,0 0 0,3 3-1,-2-3 0,1-1-1,-1 0 1,1 0-1,0 0 1,-1-1-1,1 1 1,0-1-1,-1 0 1,1 0-1,0 0 0,-1-1 1,1 1-1,0-1 1,-1 0-1,7-2 1,-4 1-22,0 0 1,0-1-1,0 0 1,0 0-1,-1 0 1,1-1-1,-1 0 1,0 0-1,0 0 1,0-1-1,0 0 1,-1 1-1,4-7 1,8-12-425,24-43 1,-28 44 100,7-12-377,-2-2 0,-1 0 0,-1-1 0,-3 0 1,0-1-1,5-41 0,-12 43 2050,2-66 0,-7 99-593,1 30-221,1-16-462,1 0 0,0 0 0,1-1-1,0 1 1,0-1 0,1 0 0,1 0-1,0 0 1,0-1 0,1 0 0,0 0-1,11 10 1,1 0 72,1-1-1,1-1 0,45 28 1,-59-41-67,0 1 0,1-2 0,0 1 0,0-1 0,0 0 0,15 3 0,-21-5-117,0-1-1,1 0 0,-1 0 1,0 0-1,0 0 1,1 0-1,-1 0 0,0 0 1,0-1-1,1 1 1,-1-1-1,0 0 0,0 0 1,0 0-1,0 0 1,0 0-1,0 0 1,0 0-1,0 0 0,-1-1 1,1 1-1,0-1 1,-1 0-1,1 1 0,-1-1 1,0 0-1,1 0 1,1-3-1,11-27-3416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7938,'0'0'4065,"203"207"-3793,-136-174-88,-4-11-184,21-22-264,-13-22-1281,-22-27-5384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8346,'0'0'2231,"21"38"-1910,-21-38-321,97 157 443,-91-149-366,-1 0-1,1-1 1,1 0-1,-1 0 0,1-1 1,1 1-1,-1-1 1,1-1-1,0 0 1,0 0-1,0 0 1,1-1-1,0-1 1,10 4-1,-2-3 146,0-2-1,0 0 1,0-1-1,0 0 1,23-3-1,4 1 70,-34 0-257,0 0 0,-1 0 0,1-1 0,-1-1 0,0 1 0,1-1 0,-1-1 0,0 0 0,-1 0-1,1 0 1,-1-1 0,0-1 0,0 1 0,0-1 0,-1-1 0,0 1 0,0-1 0,-1-1 0,0 1 0,0-1 0,-1 0-1,1 0 1,5-15 0,-3 8 12,-1-1-1,-1 0 0,-1 0 1,0 0-1,-1-1 1,-1 0-1,0 1 1,-1-1-1,-1 0 0,-1 0 1,0 0-1,-5-30 1,4 40-38,-1 1 0,0 0-1,-1-1 1,1 1 0,-1 1 0,0-1 0,-1 0 0,1 1 0,-1-1 0,0 1 0,0 0 0,-1 0 0,0 1 0,0 0 0,0-1 0,0 2 0,0-1 0,-1 0-1,0 1 1,0 0 0,0 1 0,0-1 0,-10-2 0,-7-1-30,0 1 0,0 1 0,-1 1 0,1 1 0,-28 2 0,37-1-4,0 2-1,0 0 1,0 1-1,1 0 0,-1 1 1,1 0-1,0 1 1,0 1-1,0 0 0,0 1 1,1 0-1,0 1 0,0 0 1,1 1-1,0 0 1,0 1-1,1 1 0,-13 13 1,12-10-153,-1 0 0,1 1 0,1 0 0,1 1 1,0 0-1,0 0 0,2 1 0,0 0 0,1 1 0,0-1 0,2 1 0,0 0 1,0 1-1,2-1 0,-1 31 0,3-44 23,0-1 0,-1 1 1,2-1-1,-1 1 0,0-1 0,1 0 0,-1 1 1,1-1-1,0 0 0,0 1 0,0-1 0,1 0 1,-1 0-1,1 0 0,0 0 0,0 0 0,0 0 1,0-1-1,0 1 0,0-1 0,1 1 0,-1-1 1,1 0-1,0 0 0,0 0 0,0 0 0,4 2 1,38 11-4278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8874,'0'0'3893,"-22"45"-3475,-73 147 21,-67 167 705,131-266-602,-32 159-1,47-147-428,5 1-1,4 1 0,8 122 1,-1-218-144,1 1 1,0-1-1,1 0 1,3 12-1,-5-22-78,1 1 0,-1 0-1,1 0 1,0 0 0,0-1 0,-1 1 0,1 0-1,0-1 1,0 1 0,1-1 0,-1 1 0,0-1-1,0 1 1,1-1 0,-1 0 0,1 0 0,-1 0-1,1 0 1,0 0 0,-1 0 0,1 0 0,0 0-1,-1-1 1,1 1 0,0-1 0,0 1 0,0-1-1,0 0 1,2 1 0,0-1-3457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0 502 10242,'0'0'4321,"253"-126"-3233,-152 77-183,12 6-577,-15 5-136,-11 0-192,-37 16-624,-22 16-1777,-28-5-2112</inkml:trace>
  <inkml:trace contextRef="#ctx0" brushRef="#br0" timeOffset="1">221 1 4033,'0'0'9914,"217"234"-9642,-178-174-264,-7 11 128,-4-1-88,-11-10 0,1-11-32,-4-11-32,0-16-120,10-44-1104,4-27-64,-7-21-1849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9874,'0'0'2803,"17"38"-2221,57 128-85,-56-121-305,-3 0 0,11 54 0,-10-35-44,-9-39-98,-3-4 26,1 0-1,2-1 0,0 0 0,18 35 0,-24-52-59,1 0 0,0 0 0,0-1 0,0 1 0,0 0 0,0-1-1,1 0 1,-1 0 0,1 0 0,0 0 0,-1 0 0,1 0 0,0 0 0,0-1 0,0 0 0,4 2-1,-4-3 1,0 0-1,1 0 1,-1 0-1,0 0 1,1-1-1,-1 1 1,0-1-1,1 0 1,-1 0-1,0 0 1,0 0-1,0 0 1,0-1-1,0 0 1,0 1-1,-1-1 1,1 0-1,0 0 1,3-4-1,16-17-121,0 0 0,-1-1-1,-2-1 1,17-28 0,10-12-207,-18 21 112,-22 35 176,-1-1-1,1 1 1,1 0-1,0 1 1,0-1-1,14-12 1,-20 21 20,-1 0 0,1-1 0,-1 1 0,1 0 0,-1-1 0,1 1 0,-1 0 0,1 0 0,-1 0 0,1-1 0,0 1 0,-1 0 0,1 0 0,-1 0 0,1 0 1,-1 0-1,1 0 0,0 0 0,-1 0 0,1 0 0,-1 0 0,1 1 0,-1-1 0,1 0 0,-1 0 0,1 0 0,-1 1 0,1-1 0,-1 0 0,1 1 0,-1-1 0,1 0 0,-1 1 0,1-1 0,-1 1 0,1 0 0,10 17 30,-9-14-38,2 3-11,0-1-1,0 1 1,0-1 0,1 0-1,0 0 1,0 0 0,0-1-1,1 1 1,0-1 0,0-1-1,0 1 1,1-1 0,0 0-1,0-1 1,-1 1 0,2-1-1,-1-1 1,0 1 0,1-1 0,-1-1-1,1 1 1,-1-1 0,1-1-1,8 1 1,-4 0 57,1 1 1,-1 0-1,0 1 1,1 0-1,11 5 1,19 5 22,50 16-216,-85-25-369,0 0-1,0 0 0,0 1 1,0-1-1,6 7 0,-4 5-3327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9330,'0'0'4297,"77"229"-3769,-63-180-440,0 0 88,0-17-176,-10-15 0,-4-6-40,0-39-216,-4-26-912,-24-22-7882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11018,'0'0'2713,"292"245"-5122,-236-201-695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7458,'0'0'4060,"-30"36"-3767,-92 116-136,118-148-151,1 1 0,-1 0 1,1 0-1,0 0 0,1 0 0,-1 1 1,1-1-1,0 1 0,0 0 0,1-1 1,-2 8-1,3-11-3,1 0-1,-1 1 1,0-1-1,1 0 1,0 1-1,-1-1 1,1 0-1,0 1 1,0-1-1,0 0 1,0 0-1,1 0 1,-1 0-1,2 2 1,1 1 8,3 3 23,0 0 1,0-1-1,1 0 0,0 0 1,0-1-1,0 0 1,1 0-1,0-1 0,0 0 1,13 4-1,104 33 689,-125-41-713,174 42 1037,-235-27-555,-126 15-4422,138-30-681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44 512,'0'0'4118,"0"6"-2508,3 11-768,1 1 0,0-1 1,1 0-1,1 0 0,1-1 0,0 0 0,14 22 0,-10-16-512,16 28-53,2-2 0,2 0 0,2-2 0,2-2 0,57 57 0,-85-93-258,1 0-1,0 0 1,0-1 0,1 0 0,0-1 0,1 0 0,-1 0 0,1-1 0,0 0 0,0-1 0,0 0 0,15 3 0,-23-6-21,0-1 0,0 0 0,0 0-1,0 0 1,0 0 0,0 0 0,0-1-1,0 1 1,0-1 0,0 1 0,0-1 0,0 0-1,-1 1 1,1-1 0,0 0 0,0 0-1,-1 0 1,1-1 0,-1 1 0,1 0 0,-1-1-1,1 1 1,-1-1 0,0 1 0,0-1-1,1 1 1,0-3 0,2-5-106,1 0 0,-1-1 0,-1 1 0,4-12 0,-4 10-58,9-42-243,-2 0-1,-3 0 1,-2-1 0,-4-100-1,-1 121 653,8 48-115,4 10-47,1 0 0,31 43 0,-35-55-26,1 0 0,1-1-1,0 0 1,1 0 0,0-1 0,21 14 0,-27-22 30,0 0 1,1-1 0,-1 0 0,0 0 0,1-1 0,7 2 0,-11-3 3,1 1 0,-1-1 0,0 1 0,0-1-1,0 0 1,0 0 0,0-1 0,0 1 0,0-1 0,0 1 0,0-1 0,0 0-1,0 0 1,-1 0 0,1-1 0,3-1 0,-2-1-7,-1-1 0,1 0 0,-1 0 0,1 0 0,-1-1 0,-1 1 0,1-1 0,-1 1 1,0-1-1,2-8 0,11-66 163,-13 65-197,3-29-127,-2-70 0,-3 99-47,0 12 5,0 0 0,0 0 1,-1 0-1,1 1 0,-1-1 0,0 0 0,0 0 0,0 0 0,0 1 0,-1-1 0,1 0 1,-1 1-1,1-1 0,-1 1 0,-3-4 0,4 5-3,0 0 0,0 1 0,0-1 0,0 0 0,-1 0 0,1 0 0,0 1 0,0-1 0,-1 1 0,1-1 0,0 1 0,-1-1 0,1 1 0,-1 0 0,1 0 0,-1 0 0,1 0 1,0 0-1,-1 0 0,1 0 0,-1 0 0,1 0 0,0 1 0,-1-1 0,1 0 0,-1 1 0,1 0 0,0-1 0,0 1 0,-1 0 0,1-1 0,0 1 0,-2 2 0,-11 21-3650,6 13-212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1 409 8914,'0'0'6311,"35"-25"-6146,111-85-80,-134 101-124,-1 0 0,-1-1 1,1-1-1,-2 1 0,1-2 0,-2 1 0,15-25 0,-20 30-150,-1 0-1,0 0 1,0-1 0,0 1-1,-1 0 1,1-1 0,-2 1-1,1-1 1,-1 1 0,0-1-1,0 1 1,-1-1 0,-2-10-1,3 17 176,0 0 0,0-1 0,0 1-1,0 0 1,0-1 0,0 1 0,-1 0-1,1 0 1,0-1 0,0 1 0,0 0 0,0-1-1,-1 1 1,1 0 0,0 0 0,0 0-1,-1-1 1,1 1 0,0 0 0,-1 0-1,1 0 1,0 0 0,0 0 0,-1-1-1,1 1 1,0 0 0,-1 0 0,1 0 0,0 0-1,-1 0 1,1 0 0,0 0 0,-1 0-1,1 0 1,0 0 0,-1 0 0,1 0-1,0 0 1,-1 1 0,-4-2 6,0 1 0,0-1 0,0 1 0,0 1 0,0-1 0,0 1 0,0 0 0,0 0 0,0 0 0,1 1 0,-1-1 0,0 1 1,1 0-1,-1 1 0,1-1 0,0 1 0,0 0 0,0 0 0,0 0 0,0 0 0,1 1 0,-1 0 0,1-1 0,0 1 0,0 0 0,-4 9 0,1 0 51,1 1 0,0 0 0,1 0 1,0 0-1,1 1 0,1-1 0,0 1 0,1 0 0,1 0 0,0-1 0,1 1 0,3 15 0,-3-26-31,1-1-1,-1 0 1,1 1-1,0-1 0,0 0 1,1 0-1,-1 0 1,1 0-1,-1 0 1,1-1-1,0 1 1,0-1-1,0 0 0,0 0 1,1 0-1,3 2 1,0 0 21,1 0 0,0-1 0,1 0 0,-1 0 1,16 3-1,-12-4 55,0-1 0,0 1 0,0-2 0,1 0 0,-1 0 0,0-2 0,0 1 1,0-1-1,0-1 0,0 0 0,-1-1 0,1 0 0,-1 0 0,0-2 0,14-7 0,11-12 5,-2-1 0,0-1-1,33-37 1,-58 55-148,0-1-1,-1 1 1,-1-1-1,1-1 1,-2 0 0,1 0-1,-1 0 1,-1 0 0,0-1-1,-1 0 1,0 0-1,-1 0 1,0-1 0,1-24-1,-4 36 47,0 0-1,0 0 0,-1-1 1,1 1-1,0 0 1,-1 0-1,1 0 0,-1 0 1,0 0-1,1 0 0,-1 0 1,0 0-1,0 0 1,0 0-1,1 0 0,-1 0 1,0 0-1,0 1 1,0-1-1,0 0 0,0 1 1,-1-1-1,1 1 1,0-1-1,0 1 0,0-1 1,0 1-1,-1 0 0,1 0 1,0-1-1,-2 1 1,-44-1-24,39 1 16,-3-1 40,0 1 0,0 1 1,0 0-1,0 0 0,0 1 1,0 1-1,-10 3 0,17-4-9,1-1 0,0 1-1,0 0 1,0 0 0,0 0-1,0 1 1,1-1-1,-1 1 1,1-1 0,-1 1-1,1 0 1,0 0 0,0 0-1,0 0 1,1 0 0,-1 1-1,1-1 1,0 1 0,0-1-1,0 0 1,0 1 0,0 0-1,1-1 1,0 1 0,0 5-1,-1-1-5,1 0 0,0-1-1,0 1 1,1-1 0,0 1 0,0 0-1,1-1 1,3 10 0,-3-12-5,0-1 0,1 1 0,0-1 1,0 0-1,0 0 0,1 0 0,-1 0 1,1-1-1,0 1 0,0-1 0,0 0 1,1 0-1,7 4 0,0-2 17,0 0 1,0 0-1,1-2 0,-1 1 1,1-2-1,0 1 0,0-2 0,16 1 1,-10-2-25,0 0 1,1-1-1,-1-1 1,36-9-1,-43 7-176,0-1-1,0 0 0,-1-1 0,20-12 0,37-30-2313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1592,'0'0'11004,"12"28"-10915,82 193 809,28 119 275,-6-14-233,-80-237-757,73 129 0,-108-216-194,5 8 22,1 1-1,0-1 1,0-1 0,11 12 0,-18-20-40,1 0 0,0 0-1,0 0 1,0 0 0,0 0 0,0 0 0,0 0 0,1 0-1,-1 0 1,0-1 0,0 1 0,1-1 0,-1 1 0,0-1-1,1 1 1,-1-1 0,0 1 0,1-1 0,-1 0-1,1 0 1,-1 0 0,0 0 0,1 0 0,-1 0 0,1 0-1,-1 0 1,0-1 0,1 1 0,-1-1 0,0 1 0,1-1-1,-1 1 1,0-1 0,1 0 0,-1 1 0,0-1 0,0 0-1,0 0 1,0 0 0,0 0 0,0 0 0,0 0 0,0 0-1,0 0 1,-1-1 0,2-1 0,16-42-1728,-7-13-1682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8666,'0'0'5965,"-31"24"-5889,-163 134 40,190-155-84,0 0-1,1 1 1,0-1 0,-1 1-1,1-1 1,0 1 0,1 0-1,-1 0 1,1 0-1,0 1 1,0-1 0,0 1-1,0-1 1,1 1 0,0-1-1,-1 10 1,2-11-18,0 0 0,0 0 0,1 0 0,-1 0 0,1 0 0,0 0 1,0 0-1,0 0 0,1 0 0,-1 0 0,1 0 0,-1-1 0,1 1 0,0-1 0,0 1 0,0-1 1,0 1-1,0-1 0,1 0 0,-1 0 0,1 0 0,-1-1 0,1 1 0,0-1 0,4 3 0,16 6 126,1-1 1,-1-1-1,2-1 0,-1 0 0,44 4 0,126-3 336,-165-4-912,-29-4 354,1 1 0,-1-1 0,1 0-1,-1 1 1,1-1 0,-1 1 0,1-1 0,-1 1 0,0-1-1,1 0 1,-1 1 0,0-1 0,0 1 0,1 0-1,-1-1 1,0 1 0,0-1 0,0 1 0,1-1-1,-1 1 1,0 0 0,0-1 0,0 1 0,0-1 0,0 1-1,0 0 1,0-1 0,0 1 0,-1-1 0,1 1-1,0-1 1,0 1 0,0-1 0,-1 1 0,1 0-1,0-1 1,0 1 0,-1-1 0,1 1 0,-1-1 0,1 0-1,0 1 1,-1-1 0,1 1 0,-1-1 0,0 1-1,-25 20-4764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8874,'0'0'5717,"47"38"-5122,151 117-252,-119-102-82,-37-38-61,-22-9-136,-10-3-13,0 0 1,-1 0-1,1-1 0,0-1 1,1 0-1,14 0 0,-23-1-51,1 0-1,0-1 0,0 1 1,0-1-1,-1 0 1,1 0-1,0 0 0,-1 0 1,1 0-1,-1 0 0,1-1 1,-1 1-1,0-1 0,1 0 1,-1 0-1,0 0 0,0 0 1,0 0-1,-1 0 1,1 0-1,0-1 0,-1 1 1,1 0-1,-1-1 0,0 1 1,0-1-1,1-4 1,7-25-352,-1-2 1,-2 1 0,3-61 0,-8-113-832,-2 108 1853,2 99-650,1 0 0,-1-1 0,0 1 0,1 0 0,-1 0 0,1 0 0,-1 0 0,0 0 0,1 1 0,-1-1 0,1 0 0,-1 1 0,0-1 0,0 1 0,1-1 0,-1 1 0,0-1 0,0 1 0,2 1 0,31 42 957,50 83 1,26 45-1355,-109-171-85,-1-32-1161,0-215-988,1 245 2624,0 1 1,0 0-1,0-1 0,0 1 1,0 0-1,0 0 0,0 0 1,0 0-1,0 0 0,0 0 1,0 0-1,0 0 0,1 0 1,-1 0-1,0 1 0,1 0 1,7 1 136,-1 2 0,1-1 0,-1 1 1,0 1-1,0-1 0,0 1 1,0 1-1,-1-1 0,8 9 1,66 69 845,-58-57-846,245 230 298,-226-218-430,-39-35-4,0 0 1,-1 0-1,1 1 0,-1-1 1,0 1-1,0-1 0,0 1 1,0 0-1,0-1 0,-1 1 1,0 0-1,0 0 0,0 0 1,0 7-1,-1 63 591,-1-34-365,1-33-212,-1 1-1,0-1 1,0 1-1,0-1 1,-1 0-1,0 1 1,-1-1-1,0 0 0,-3 7 1,4-10-41,-1 0 0,1 0 0,-1-1 0,1 1 0,-1-1 0,0 1 0,-1-1 0,1 0 0,0 0-1,-1 0 1,0-1 0,1 1 0,-1-1 0,0 0 0,0 0 0,-1 0 0,-3 1 0,6-3-42,1 0-1,0 0 1,-1 1 0,1-1-1,0 0 1,-1 0 0,1 0-1,-1-1 1,1 1 0,0 0-1,-1 0 1,1-1 0,0 1-1,0-1 1,-1 1 0,1-1-1,0 1 1,0-1 0,0 0-1,0 0 1,0 1 0,-1-1-1,1 0 1,1 0 0,-1 0-1,0 0 1,0 0-1,0 0 1,0-1 0,1 1-1,-1 0 1,1 0 0,-1-1-1,1 1 1,-1 0 0,1 0-1,0-1 1,0 1 0,-1 0-1,1-3 1,-2-9-592,1 0-1,0 0 1,2-20 0,-1 15 397,0 7 198,0 0 0,1 0-1,0 0 1,1 0-1,0 0 1,1 0 0,0 0-1,1 0 1,0 1-1,0 0 1,1 0 0,1 0-1,-1 0 1,2 1-1,-1 0 1,12-12 0,160-146 626,1-2 900,-154 141-1061,31-35 215,-52 58-485,-1 1-1,0-1 0,0 0 1,-1 0-1,1 0 1,-1 0-1,0 0 0,-1-1 1,1 1-1,-1 0 1,0-1-1,0-5 1,-2 10-102,1 0 0,-1 0 1,1 0-1,-1 0 1,0 1-1,1-1 1,-1 0-1,0 0 1,0 1-1,0-1 0,0 0 1,0 1-1,1-1 1,-1 1-1,0-1 1,0 1-1,0 0 0,0-1 1,-1 1-1,1 0 1,0 0-1,0 0 1,0 0-1,0-1 1,0 2-1,0-1 0,0 0 1,-1 0-1,-47 0-176,33 1 167,1-2-130,-21 3-48,34-1 141,1-1-1,0 1 0,-1 0 0,1-1 1,0 1-1,-1 0 0,1 0 0,0 0 0,0 0 1,0 0-1,0 0 0,0 0 0,0 0 1,0 1-1,0-1 0,0 0 0,1 0 0,-1 1 1,0-1-1,1 1 0,-1-1 0,1 0 1,-1 3-1,-2 11-3,1 0 1,0 1 0,0 0 0,2-1-1,0 1 1,1-1 0,1 1-1,0-1 1,1 1 0,0-1 0,1 0-1,1 0 1,14 28 0,-5-22 35,1-1 1,1 0-1,1-1 0,1 0 1,0-2-1,2 0 1,0-1-1,0-2 1,45 25-1,-28-20-744,0-3 0,1-1-1,1-1 1,0-3 0,58 11 0,-14-10-4926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2:5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8370,'0'0'2472,"0"37"-2336,0 120 22,0-150-145,0 57 239,9 88 0,-5-131-133,1 0 0,0 0 0,2-1 0,0 0-1,1 0 1,21 34 0,-2-8 619,52 66 1,-79-111-723,0-1 0,0 0 0,0 1 0,0-1 0,0 0 1,0 1-1,0-1 0,1 0 0,-1 1 0,0-1 0,0 0 0,0 1 1,1-1-1,-1 0 0,0 0 0,0 1 0,1-1 0,-1 0 1,0 0-1,1 0 0,-1 1 0,0-1 0,1 0 0,-1 0 0,0 0 1,1 0-1,-1 0 0,0 1 0,1-1 0,-1 0 0,0 0 1,1 0-1,-1 0 0,0 0 0,1 0 0,-1 0 0,1 0 0,-1-1 1,0 1-1,1 0 0,-1 0 0,0 0 0,1 0 0,-1 0 1,0 0-1,1-1 0,-1 1 0,0 0 0,0 0 0,1-1 0,-1 1 1,0 0-1,0 0 0,1-1 0,-1 1 0,6-26 25,-3 11-1716,4-8-1843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12395,'0'0'5113,"26"-17"-5048,89-51-28,-96 59-32,0 1 0,0 0-1,1 2 1,0 0 0,0 1-1,1 1 1,-1 1 0,1 1-1,0 0 1,32 3 0,-38-1-25,-13 0 11,0 0 0,0 0-1,0 0 1,0 1-1,0-1 1,0 0-1,0 1 1,0 0-1,-1-1 1,1 1 0,0 0-1,0 0 1,0 0-1,-1 0 1,1 0-1,0 0 1,-1 0 0,1 1-1,-1-1 1,0 1-1,1-1 1,-1 1-1,0-1 1,0 1-1,0 0 1,0-1 0,0 1-1,0 0 1,-1 0-1,1 0 1,-1 0-1,1 0 1,-1 0 0,1 0-1,-1 0 1,0 2-1,0 11-61,0 0-1,-1 0 1,-1 0-1,-5 24 1,-9 22-954,-3 0 0,-48 104 1,1-31-3196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10418,'0'0'2729,"273"142"-2729,-217-104-4345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9618,'0'0'5743,"18"-27"-5625,61-82-20,-73 103-58,0-1 1,-1 1 0,2 0-1,-1 1 1,1-1 0,0 1-1,0 0 1,1 1 0,-1 0 0,1 0-1,0 1 1,0-1 0,0 2-1,0-1 1,1 1 0,-1 1-1,12-2 1,6-1 12,-22 3-56,-1 0-1,0 0 1,1 0-1,-1 0 1,1 1 0,-1 0-1,1 0 1,-1 0-1,0 0 1,1 0-1,-1 1 1,1-1-1,-1 1 1,0 0 0,1 0-1,-1 1 1,0-1-1,0 0 1,0 1-1,0 0 1,0 0-1,5 4 1,-5-1-7,0-1 0,0 1 0,-1 0 1,0 0-1,0 0 0,0 1 0,-1-1 0,1 0 0,-1 1 1,-1-1-1,1 1 0,-1-1 0,0 1 0,0 6 0,0-3-20,1 6 16,-1 0 1,-1 0-1,0 0 1,0 0-1,-2 0 1,0 0-1,0 0 1,-2-1 0,-7 19-1,-9 6-72,-62 108-1984,83-146 1646,-2 5 426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10362,'0'0'5825,"123"92"-7785,-123-75-6498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9690,'0'0'4104,"18"24"-3647,-7-9-349,18 22 245,-2 1-1,36 67 1,-20-16 115,-7-16-157,63 99 1,-95-167-295,-1 0 1,1-1-1,1 1 1,-1-1-1,1 0 1,6 4 0,-10-7-9,0 0 0,0 0 0,0 0 1,0-1-1,0 1 0,1 0 1,-1-1-1,0 1 0,1-1 1,-1 0-1,0 1 0,1-1 1,-1 0-1,0 0 0,1 1 1,-1-1-1,1 0 0,-1-1 1,0 1-1,1 0 0,-1 0 1,0-1-1,1 1 0,-1 0 1,0-1-1,1 1 0,-1-1 1,0 0-1,0 1 0,0-1 1,0 0-1,1 0 0,-1 0 1,0 0-1,0 0 0,0-1 1,13-21-119,-2-2 0,0 1-1,-2-1 1,0-1 0,5-29 0,2 2-295,-1 6 108,61-215 34,-72 253 686,-1 22-267,1 38-92,-4-37 48,3 24 47,1-1 0,2 0 0,2 0 0,18 50 0,-23-76-191,0-1-1,0 0 1,1 0-1,1 0 0,-1 0 1,2-1-1,-1 0 1,1-1-1,1 1 1,0-1-1,0 0 1,0-1-1,1 0 1,0-1-1,0 0 1,1 0-1,0 0 1,0-2-1,17 7 0,-23-10-19,0 0 0,-1 0 0,1 0 0,0-1 0,0 0-1,0 1 1,-1-1 0,1-1 0,0 1 0,0-1-1,0 1 1,-1-1 0,1 0 0,0 0 0,-1-1 0,1 1-1,-1-1 1,1 0 0,-1 0 0,0 0 0,0 0-1,0 0 1,0-1 0,5-5 0,1-3-120,0-1 1,-1 0 0,-1-1-1,0 0 1,6-16-1,-7 16 36,7-15 75,-1-1 0,-1 0 0,-2-1 1,-1 0-1,-1-1 0,-2 1 1,-1-1-1,0-40 0,-10 183 256,0 34 309,6-128-434,1-1 1,1 0-1,1 0 1,0 0-1,11 33 1,-12-44-1,1 0 0,0 0 1,0 0-1,0 0 0,1 0 1,0-1-1,0 0 1,0 1-1,1-2 0,0 1 1,0 0-1,0-1 0,0 0 1,1 0-1,0-1 0,-1 1 1,1-1-1,1 0 0,-1-1 1,0 0-1,1 0 0,-1 0 1,14 1-1,-18-3 4,0 0-1,0 0 0,0-1 1,0 1-1,0-1 1,0 1-1,0-1 0,0 0 1,0 0-1,0 0 1,0 0-1,0 0 0,0 0 1,-1-1-1,1 1 1,-1-1-1,1 1 1,-1-1-1,3-2 0,0-2 22,-1 0-1,0 0 1,1 0-1,-2 0 1,1 0-1,2-10 1,-1-2-60,0 0 0,-1 0 1,-1-1-1,-1-24 0,-1 32-246,-1 0 0,0-1 0,-1 1 0,0 0 0,-1 0 0,0 0 0,0 1 0,-2-1 0,1 1 0,-1-1 0,-1 2 0,0-1 0,0 0 0,-13-13 0,-48-41-5066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1 485 8770,'0'0'2280,"235"-33"-1303,-120-5-9,5-11-272,-5-11-440,-2-27-256,-36 16-1224,-35 11-6466</inkml:trace>
  <inkml:trace contextRef="#ctx0" brushRef="#br0" timeOffset="1">544 0 11042,'0'0'3553,"137"218"-2929,-88-142-512,4 6 208,-4 16-320,3 0 0,5 49-760,-19-38-1048,-3-27-3825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11867,'0'0'4593,"256"0"-4369,-144-10 0,7-29-88,29-37-136,-26 16-1433,-48-11-3504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10642,'0'0'2977,"87"213"-2313,-62-132-264,3 6-16,-7 12-376,7 4 232,0-16-232,4-11 56,6-16-64,11-49-720,-7-11-832,-3-11-1001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10282,'0'0'2062,"0"35"-1719,1 115 98,0-126-360,1 0 1,1 0-1,2 0 0,0-1 1,1 1-1,1-1 0,2 0 1,21 42-1,-8-19-3,-14-26-66,26 56 93,56 93 0,-89-166-84,1-1 1,-1 0-1,0 0 0,1 0 0,0 0 0,0-1 0,-1 1 0,1 0 0,0-1 0,0 1 0,1-1 1,-1 0-1,0 1 0,0-1 0,1 0 0,2 0 0,-3 0 20,-1-1 0,1 0 1,0 0-1,0-1 0,0 1 0,0 0 1,0-1-1,-1 1 0,1-1 0,0 1 1,0-1-1,-1 0 0,1 0 0,0 1 1,-1-1-1,1-1 0,-1 1 0,1 0 0,-1 0 1,0 0-1,1-1 0,-1 1 0,2-3 1,139-198-2032,-140 199 1989,-1 1 0,1-1 0,0 1 0,0 0 0,1 0 0,-1-1 0,0 2 0,1-1 0,-1 0-1,1 0 1,-1 1 0,1-1 0,0 1 0,0 0 0,0 0 0,0 0 0,0 0 0,0 0 0,0 1 0,0-1 0,0 1 0,0 0 0,5 0 0,-4 1 1,1 0 0,-1 0 1,1 0-1,-1 0 0,0 1 1,1-1-1,-1 1 0,0 0 1,0 1-1,0-1 0,-1 1 0,1-1 1,0 1-1,-1 0 0,0 1 1,4 3-1,-4-2-56,1-1 1,0-1-1,0 1 1,0 0-1,0-1 1,1 0-1,-1 0 0,1 0 1,0-1-1,0 1 1,0-1-1,0 0 1,0-1-1,0 1 1,1-1-1,-1 0 0,0 0 1,1-1-1,-1 0 1,1 0-1,-1 0 1,0 0-1,1-1 1,-1 0-1,0 0 0,1 0 1,-1-1-1,0 0 1,0 0-1,0 0 1,0-1-1,-1 1 1,1-1-1,-1 0 0,1-1 1,-1 1-1,0-1 1,0 0-1,0 0 1,2-4-1,35-49-5964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4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43 7258,'0'0'4326,"2"-4"-2761,-1 3-1452,0 0 0,0 0-1,0 0 1,-1 0-1,1 0 1,0 0-1,-1 0 1,1-1-1,-1 1 1,1 0-1,-1 0 1,0-1-1,1 1 1,-1 0-1,0-1 1,0 1-1,0 0 1,0-1-1,0 1 1,-1-3 0,0 3-38,0 0 1,-1 0 0,1 0-1,-1 0 1,1 0 0,-1 0-1,0 1 1,1-1 0,-1 1-1,0-1 1,1 1 0,-1-1-1,0 1 1,0 0 0,1 0 0,-1 0-1,0 0 1,0 0 0,-2 1-1,-2-1-23,0 1 0,1 0 0,-1 0-1,1 1 1,-1 0 0,1 0-1,0 0 1,0 0 0,0 1 0,0 0-1,0 0 1,0 0 0,1 1 0,-1 0-1,1-1 1,0 2 0,0-1 0,1 0-1,-1 1 1,1-1 0,0 1-1,0 0 1,1 0 0,-4 8 0,-1 5-85,0 1 0,0-1 1,2 1-1,1 1 1,-5 37-1,7-34-22,0 0 1,2 0-1,0 0 0,2 0 1,0 0-1,2 0 1,9 33-1,-9-44-58,1 0 0,1-1 1,0 1-1,0-1 0,1 0 0,1-1 0,0 1 1,0-1-1,1-1 0,0 0 0,1 0 0,0-1 0,0 0 1,1-1-1,19 11 0,34 11-914,2-2 0,2-4-1,127 28 1,-3-18-1528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292 605 6993,'0'0'6482,"94"245"-6322,-66-201-160,-3-6 72,-15-22-72,-10-5-592</inkml:trace>
  <inkml:trace contextRef="#ctx0" brushRef="#br0" timeOffset="1">0 1 11618,'0'0'4850,"225"217"-4898,-88-146-809,-22-22-1687,-20-11-4610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10546,'0'0'3472,"-2"40"-3402,0 1-39,2 0 0,5 44-1,-5-81-27,1 0-1,0 0 1,0-1-1,0 1 0,0 0 1,1 0-1,-1 0 0,1-1 1,0 1-1,0-1 1,1 1-1,-1-1 0,1 0 1,0 0-1,-1 0 1,1 0-1,0-1 0,1 1 1,-1-1-1,7 4 0,-10-6-1,40 23 197,1-1-1,1-3 1,1-1 0,59 15-1,-99-32-144,39 17 232,-42-18-273,1 1 1,0 0 0,0-1 0,-1 1 0,1-1 0,-1 1-1,1 0 1,0 0 0,-1-1 0,1 1 0,-1 0 0,0 0-1,1 0 1,-1 0 0,0-1 0,1 1 0,-1 0 0,0 0-1,0 0 1,0 0 0,0 0 0,0 0 0,0 0-1,0 0 1,0 0 0,0-1 0,0 1 0,0 0 0,-1 0-1,1 0 1,0 0 0,-1 0 0,1 0 0,-1-1 0,1 1-1,-1 0 1,1 0 0,-1-1 0,1 1 0,-1 0 0,0-1-1,1 1 1,-1 0 0,0-1 0,0 1 0,1-1 0,-1 0-1,0 1 1,-1 0 0,-33 26 120,-2 0 1,-58 30-1,71-44-426,-2-1 1,1-1-1,-1-2 0,-1 0 1,-37 6-1,8-6-2789,20-7-5141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11306,'0'0'3069,"3"39"-2656,11 127-59,-13-152-319,0 0-1,1 0 1,1 0-1,0 0 1,1 0 0,1-1-1,0 0 1,11 21 0,-3-9 8,-10-18-24,0-1 0,1 0 0,0 0 1,0-1-1,7 9 0,-10-13-27,0 0 0,-1 0 0,1 0-1,0-1 1,0 1 0,0 0 0,0 0 0,0-1 0,0 1-1,0 0 1,1-1 0,-1 1 0,0-1 0,0 1-1,0-1 1,1 0 0,-1 0 0,0 1 0,0-1-1,1 0 1,-1 0 0,0 0 0,0 0 0,1 0-1,-1-1 1,0 1 0,0 0 0,1-1 0,-1 1-1,0 0 1,0-1 0,0 0 0,0 1 0,0-1 0,0 0-1,0 1 1,0-1 0,0 0 0,2-1 0,1-4-52,1-1 1,-1 0-1,0 0 1,-1 0-1,1 0 1,-1 0 0,-1 0-1,3-9 1,15-71-435,-15 63 442,19-65 467,-24 88-402,1 0 0,-1 0-1,1 0 1,0 0 0,0 0 0,-1 0-1,1 0 1,0 0 0,0 0 0,0 1-1,0-1 1,0 0 0,0 0 0,0 1-1,1-1 1,-1 1 0,0-1 0,0 1-1,0 0 1,1-1 0,-1 1 0,0 0-1,0 0 1,1 0 0,-1 0 0,0 0 0,0 0-1,1 0 1,-1 0 0,0 0 0,0 1-1,0-1 1,1 0 0,-1 1 0,2 0-1,42 21-109,17 32 97,-51-42 16,1-1 1,1 0-1,0-1 0,0 0 0,1-1 0,16 8 0,-28-16 16,0 0 0,-1-1-1,1 1 1,0 0 0,0-1 0,-1 1 0,1-1 0,0 0 0,0 0-1,0 1 1,0-1 0,0 0 0,0-1 0,-1 1 0,1 0-1,0 0 1,0-1 0,0 1 0,0-1 0,-1 0 0,1 1 0,0-1-1,-1 0 1,1 0 0,0 0 0,-1 0 0,0 0 0,1-1-1,-1 1 1,2-2 0,2-4 109,-1 1 0,-1 0 0,0-1 0,1 0 0,-2 0 0,3-8 0,1-3-195,8-17-133,15-65-1,-25 81-1096,-1 0 0,0-35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1 394 12083,'0'0'5261,"39"-22"-5207,125-77-166,-154 93 22,-1 0 0,0-1-1,0 0 1,-1 0 0,1-1-1,-2 0 1,1-1 0,-1 0 0,-1 0-1,1 0 1,6-15 0,-9 13-80,-1 0 1,0 0-1,0 0 1,-1-1-1,-1 1 1,0-1 0,0-19-1,-1 29 148,0 0-1,0 0 1,0 0 0,-1 0-1,1 0 1,0 0-1,-1 0 1,1 0-1,-1 0 1,0 0 0,0 1-1,1-1 1,-1 0-1,0 0 1,-1 1 0,1-1-1,0 1 1,0-1-1,-1 1 1,1-1-1,-1 1 1,1 0 0,-1-1-1,1 1 1,-1 0-1,0 0 1,0 0 0,0 1-1,1-1 1,-1 0-1,-2 0 1,-6-1 9,0 1 1,0 0-1,0 0 0,0 1 1,-12 1-1,-3 0-23,20 0 38,1-1 1,-1 1 0,1-1 0,0 1-1,-1 1 1,1-1 0,0 1 0,-1-1-1,1 1 1,0 0 0,1 1 0,-1-1-1,0 1 1,1 0 0,-1 0-1,1 0 1,0 0 0,0 0 0,0 1-1,0-1 1,0 1 0,1 0 0,0 0-1,0 0 1,0 0 0,0 0 0,1 0-1,-1 1 1,0 5 0,-2 8 42,0 0 0,1 0 0,1 1 1,1-1-1,0 1 0,3 20 0,-1-34-40,-1 0 0,1 0-1,1 1 1,-1-1-1,1 0 1,-1 0-1,2 0 1,-1-1-1,0 1 1,1 0-1,0-1 1,0 1-1,0-1 1,1 0 0,-1 0-1,1-1 1,0 1-1,0-1 1,0 1-1,1-1 1,-1 0-1,1-1 1,0 1-1,0-1 1,8 3 0,5 0-138,0 0 1,0-1 0,1-1 0,-1 0 0,1-1 0,23-2 0,-30-1-132,1 0 0,0-1 1,-1-1-1,1 0 0,-1 0 1,0-2-1,0 1 0,-1-1 1,1-1-1,-1 0 0,0-1 1,19-16-1,10-3-1920,22-9-3173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81 203 3689,'0'0'9990,"17"-23"-9691,52-75-110,-65 93-179,0 0 1,-1-1-1,1 0 1,-1 0-1,-1 0 0,4-9 1,-9-9-211,2 20 108,1 4 80,0 0 0,-1-1 0,1 1 0,0 0 0,0 0 0,0-1 0,-1 1 0,1 0 0,0 0-1,-1-1 1,1 1 0,0 0 0,-1 0 0,1 0 0,0 0 0,-1-1 0,1 1 0,0 0 0,-1 0 0,1 0 0,0 0-1,-1 0 1,1 0 0,0 0 0,-1 0 0,1 0 0,0 0 0,-1 0 0,1 0 0,0 0 0,-1 0 0,1 1 0,0-1 12,-7-1-40,0 1 1,1 1 0,-1-1 0,0 1 0,1 0 0,-1 1 0,1 0 0,-1 0 0,1 0 0,0 1 0,-7 4-1,6-3 39,1 1-1,1 0 0,-1 1 0,1-1 0,0 1 0,0 0 1,1 0-1,0 1 0,0-1 0,-5 13 0,2-2 70,1 0 0,1 0-1,0 1 1,1-1 0,2 1-1,-1 0 1,2 0 0,1 23 0,0-35-45,0 0 0,0 0 1,1 0-1,0 0 1,0 0-1,1 0 0,0 0 1,0 0-1,0 0 1,0-1-1,1 1 0,0-1 1,0 0-1,1 0 1,-1 0-1,9 8 0,-6-7 11,1-1-1,0 0 0,0 0 0,0-1 0,0 0 0,1 0 1,-1-1-1,1 0 0,0 0 0,0-1 0,11 2 0,-5-1-76,0-1-1,1-1 0,-1-1 0,1 0 0,-1 0 1,0-2-1,1 0 0,-1 0 0,0-2 0,0 1 1,0-2-1,0 0 0,23-12 0,-24 8-589,0-1 0,0 0 0,18-19 0,28-40-5990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13019,'0'0'3040,"102"208"-2808,-60-100-232,10 18 209,-6 15-201,0 17 104,-4-11-48,0-16-128,-11-22 32,-3-43-505,7-34-695,-7-21-592,0-11-2321</inkml:trace>
  <inkml:trace contextRef="#ctx0" brushRef="#br0" timeOffset="1">790 453 8810,'0'0'4605,"-43"30"-3744,-137 101-162,158-114-519,1 0-1,1 2 0,1 0 0,-33 43 1,44-52-129,2-1-4,0 0 0,0 1 0,1 0 0,0 0 0,1 0 0,0 0 0,1 1 0,0 0 0,1-1 0,0 1 0,0 0 0,1 0 0,1 0 0,0 13 0,1-21-25,0 1 0,0-1 0,0 1 0,0-1 0,0 0 0,1 0 0,0 1 0,0-1 0,0 0 0,0 0 1,0-1-1,0 1 0,1 0 0,-1-1 0,1 1 0,0-1 0,0 0 0,0 0 0,0 0 0,0 0 0,0-1 1,0 1-1,1-1 0,4 2 0,12 4 116,-1 0 0,1-2 0,24 4 0,39 3-388,0-3 1,155-5 0,-216-5-807,-1-1 1,40-9 0,-42 5-1252,-1 0 0,27-16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0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8514,'0'0'8242,"200"-60"-8194,-148 60-48,-2 0 0,-5 28 16,-3 4 32,-14 17-48,-14 0 0,-14 60-513,-28-11-751,-14-10-1624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6617,'0'0'9626,"186"71"-17547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2561 10178,'6'-39'1171,"94"-526"-468,78-338 556,-82 530-660,-68 292-392,3 2 1,61-112-1,-74 161-169,0 1-1,2 1 0,47-51 0,-53 65-84,1 0-1,1 1 0,0 0 0,0 2 0,1-1 0,1 2 1,0 1-1,24-10 0,3 6-1298,0 3 1,70-8-1,-34 11-5171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12139,'0'0'4032,"326"0"-3968,-168-43 8,14-12-16,-4-5-56,-24-5 16,-36 16-32,-66 5-1328,-34 23-1240,-8 10-5850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4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1816,'0'0'10227,"0"4"-9885,-1-1-1487,0 8 5092,0-18-3883,1-10-4969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7802,'0'0'5929,"39"239"-5377,-29-135 80,4 16-504,7 0 48,18-1-168,7-4-8,13-23 0,8-15-640,6-39-536,22-38-152,-14-27-401,-18-28-4816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67 11002,'0'0'2015,"0"35"-1696,0 116 249,-1-133-458,1 1-1,1-1 1,1 1-1,1-1 1,0 1-1,11 32 0,-9-42-75,-1 0-1,1-1 0,1 1 1,-1-1-1,2 0 0,-1-1 0,1 1 1,0-1-1,0 0 0,1-1 1,15 10-1,-18-12-9,0-1 0,1 1 1,-1-1-1,1 0 0,0 0 1,0-1-1,0 0 0,0 0 1,1 0-1,-1-1 0,0 0 1,1 0-1,-1 0 0,1-1 0,-1 0 1,1-1-1,-1 1 0,1-1 1,-1 0-1,1-1 0,-1 0 1,0 0-1,0 0 0,0 0 0,0-1 1,0 0-1,-1-1 0,1 1 1,-1-1-1,0 0 0,0 0 1,0 0-1,-1-1 0,1 0 0,5-9 1,0-3 3,-1 0 1,-1-1-1,-1 0 0,0 0 1,-2-1-1,0 1 1,-1-1-1,0-1 0,-2 1 1,0 0-1,-2-1 1,-1-25-1,1 37-26,-1 0-1,1 0 0,-1 0 1,-1 0-1,1 0 1,-1 0-1,-1 0 1,0 0-1,0 1 0,0-1 1,-1 1-1,0 0 1,-9-11-1,6 10-33,-1 0-1,1 1 1,-2 0 0,1 1-1,-1 0 1,0 0 0,0 1-1,-1 0 1,0 1-1,-13-4 1,2 1-106,-1 1 0,-1 1 0,1 2 0,0 0 0,-1 1 0,0 1 0,1 1 0,-26 4 0,46-4 91,1-1-1,-1 1 0,0 0 0,0 0 1,1 0-1,-1 1 0,0-1 0,1 0 1,-1 1-1,0-1 0,1 1 0,-1-1 1,0 1-1,1 0 0,-1 0 0,1-1 1,0 1-1,-1 0 0,1 0 0,0 1 1,-1-1-1,1 0 0,0 0 0,0 1 1,0-1-1,0 0 0,0 1 0,0-1 1,0 1-1,1-1 0,-1 1 0,1 0 1,-1-1-1,1 1 0,-1 0 0,1-1 0,0 1 1,0 0-1,0 0 0,0-1 0,0 4 1,0-3-214,0-1-1,0 1 1,0 0 0,0-1 0,0 1-1,0 0 1,1-1 0,-1 1 0,0-1 0,1 1-1,-1-1 1,1 1 0,0-1 0,1 4 0,27 8-7992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8690,'0'0'5024,"-4"44"-4994,0 4-25,-9 228 22,14-170 111,17 131-1,-12-198-82,1-1 0,2 0-1,1 0 1,2-1-1,2 0 1,32 61 0,-41-90-34,-1 0 1,2-1 0,-1 0-1,1 0 1,9 9-1,-12-13-12,0-1 0,0 0-1,1 0 1,-1 0 0,0 0-1,1 0 1,-1-1 0,1 1 0,-1-1-1,1 0 1,0 0 0,0-1-1,-1 1 1,8 0 0,-10-2-7,0 1-1,0 0 1,0 0 0,0 0 0,0-1-1,0 1 1,0 0 0,0-1 0,0 1-1,-1-1 1,1 1 0,0-1 0,0 1-1,0-1 1,0 1 0,-1-1 0,1 0-1,0 0 1,-1 1 0,1-1 0,-1 0-1,1 0 1,-1 0 0,1 0 0,0-1-1,6-35-145,-6 23-142,-2 1 1,0-1-1,-4-24 0,2 30 97,0 1 0,-1 0 0,1 0 0,-2 0 0,1 0 0,-1 0 0,1 1 0,-2 0 0,1 0 0,-1 0 0,0 1 0,0 0 0,0 0 0,-1 0 0,0 1 0,0 0 0,0 1 0,0-1 0,-12-3 0,-5-2-32,0 2 1,-1 0 0,0 1-1,-48-4 1,-33 8 1983,104 2-1710,0-1 1,0 1-1,1 0 0,-1 1 1,0-1-1,0 0 0,0 0 1,1 1-1,-1-1 1,0 1-1,1 0 0,-1-1 1,0 1-1,1 0 0,-1 0 1,1 0-1,-1 0 0,1 0 1,-1 0-1,1 1 1,0-1-1,0 0 0,0 1 1,-1-1-1,1 1 0,1-1 1,-1 1-1,0-1 0,-1 4 1,1 2 149,-1 0-1,1 0 1,1 1 0,-1-1 0,1 1 0,1 7-1,0 8 363,-1-16-515,1-1 1,0 1-1,0 0 1,1 0-1,0 0 0,0-1 1,1 1-1,-1-1 1,2 0-1,-1 0 1,0 0-1,1 0 1,0-1-1,1 1 1,-1-1-1,1 0 1,0 0-1,0-1 1,1 1-1,-1-1 1,1 0-1,0-1 1,0 1-1,12 4 1,-2-1-128,0-1 0,1-1 0,0 0 1,-1-1-1,1-1 0,1-1 1,-1 0-1,0-1 0,26-2 0,-19-2-362,0 0 0,0-2-1,0 0 1,-1-2-1,0-1 1,0-1-1,30-16 1,39-33-4257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9514,'0'0'4490,"-41"38"-4334,-123 125 14,156-154-141,0 0 1,1 0-1,0 1 1,1 0-1,0 0 1,-6 14-1,10-18-4,0 1-1,1 0 1,-1-1-1,1 1 1,1 0-1,-1 9 1,0 4 49,1-17-47,-2 13 75,1 0-1,0 1 0,1-1 0,1 0 0,1 0 0,3 18 1,-4-31-102,0 0 1,0 0 0,0 0 0,1 0-1,-1-1 1,1 1 0,0 0 0,-1-1-1,1 1 1,0-1 0,1 1-1,-1-1 1,0 0 0,1 0 0,3 3-1,-2-4-18,0 1 0,0-1-1,0 0 1,0 1 0,1-2-1,-1 1 1,0-1-1,0 1 1,0-1 0,1 0-1,-1 0 1,0-1 0,0 0-1,8-1 1,-2-2-154,0 1-1,-1-2 1,0 1 0,0-1-1,0 0 1,0-1 0,-1 0 0,0-1-1,0 1 1,-1-1 0,1-1-1,-2 0 1,8-10 0,4-6-508,-2 0-1,-1-1 1,18-40 0,-24 44 487,-1 0 1,-1-1-1,-1 0 1,5-33 0,-4-44 4823,3 115-4201,-2 10-409,7 22 18,2-1-1,25 49 0,-31-75-32,38 66 9,-43-78-16,0 0 0,0 0-1,1-1 1,0 0 0,1-1 0,14 13-1,-20-19-31,0 0-1,0 1 0,1-1 0,-1 0 1,0 0-1,1 0 0,-1-1 1,1 1-1,-1 0 0,1-1 0,-1 0 1,1 0-1,-1 0 0,1 0 0,0 0 1,-1 0-1,1 0 0,-1-1 1,1 1-1,-1-1 0,1 0 0,-1 0 1,0 0-1,1 0 0,-1 0 0,0-1 1,0 1-1,0-1 0,0 1 0,0-1 1,0 0-1,0 1 0,0-1 1,-1 0-1,1 0 0,-1 0 0,1-1 1,-1 1-1,0 0 0,1-4 0,17-44-3341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7298,'0'0'4849,"133"202"-4337,-80-159-224,-4-4-168,25-23-120,-8-16-848,-16 0-1193</inkml:trace>
  <inkml:trace contextRef="#ctx0" brushRef="#br0" timeOffset="1">505 0 10906,'0'0'2597,"-17"35"-2349,-55 116-56,58-115 27,1 0 0,2 0 1,2 1-1,1 0 0,2 1 0,1 0 0,1 72 0,3-81-130,-1 24 15,-1-17 67,1-1 1,2 1-1,2 0 0,1 0 1,12 55-1,-13-84-182,1-1 1,-1 1-1,1-1 0,0 0 1,0 0-1,1-1 1,0 1-1,6 7 0,-9-12-24,0 0-1,0 0 0,0-1 1,0 1-1,0 0 0,0-1 1,1 1-1,-1 0 1,0-1-1,0 1 0,0-1 1,1 0-1,-1 1 0,0-1 1,0 0-1,1 0 0,-1 0 1,0 0-1,2 0 0,-1 0-42,0-1 0,0 0 0,-1 1 0,1-1-1,0 0 1,0 0 0,-1 0 0,1 0 0,-1-1 0,1 1-1,-1 0 1,1-1 0,-1 1 0,0-1 0,0 1-1,2-3 1,18-36-3064,-3-4-3886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9818,'0'0'3465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14 268 3977,'0'0'8146,"-14"27"-6634,42-27 96,15 0-191,9 0-449,18-5-328,11-23-416,17-21-64,0 0-160,-3-16-496,-25 16-2345,-31 0-3904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6489,'0'0'7578,"-49"207"-7282,45-125 288,4 10-136,0-10-16,4 5-328,24-5 120,10 0-216,4-6 88,0-11-96,4-5-272,14-27-1024,-8-17-1080,-13-16-3818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79 696,'0'0'13302,"19"34"-13236,65 104 18,-81-132-63,1-1 0,0 1 0,1-1 0,-1 1 0,1-1-1,0 0 1,1-1 0,-1 0 0,1 1 0,12 5 0,-14-8 39,1-1 0,0 0 0,-1 0 0,1 0 0,0 0 0,0-1 0,0 0 0,0 0 0,7-1 0,-8 0-18,0 0 0,-1 0-1,1 0 1,-1 0 0,1-1 0,-1 0 0,1 0-1,-1 0 1,0 0 0,0 0 0,0 0 0,0-1 0,0 1-1,0-1 1,-1 0 0,1 0 0,-1 0 0,0 0-1,0-1 1,0 1 0,-1 0 0,1-1 0,-1 0 0,1 1-1,0-5 1,3-9 37,0-1-1,-2 0 1,4-34 0,-6 45-68,-1 0 1,0 0 0,0 0 0,0 0 0,-1 0 0,0 0 0,0 0-1,-1 1 1,0-1 0,-3-8 0,3 12-19,0-1 0,0 1 0,-1-1 0,1 1 0,-1 0 0,0 0-1,0 0 1,0 1 0,0-1 0,0 1 0,-1 0 0,1-1 0,-1 1 0,0 1 0,1-1 0,-1 1 0,0-1 0,-6 0-1,-7-2-152,0 1 0,0 0 0,-1 2 0,1 0-1,0 1 1,-1 0 0,1 2 0,0 0-1,0 1 1,0 1 0,0 0 0,1 1-1,-1 1 1,1 0 0,1 2 0,-1-1 0,1 2-1,0 0 1,1 1 0,0 1 0,1 0-1,0 0 1,1 1 0,0 1 0,1 0-1,-10 15 1,-16 34-2351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9826,'0'0'4404,"3"13"-4315,28 124 721,-26-120-745,0 0 0,2 0 0,0-1 0,0 0 0,2 0 1,18 26-1,-25-40-109,0 1 1,0-1 0,0 0 0,1 0-1,-1 0 1,1-1 0,-1 1 0,1-1 0,0 1-1,-1-1 1,1 0 0,0 0 0,0 0-1,0 0 1,0-1 0,0 1 0,0-1-1,0 0 1,0 1 0,0-1 0,0-1 0,0 1-1,0 0 1,0-1 0,0 0 0,0 1-1,0-1 1,0 0 0,0-1 0,-1 1-1,1 0 1,0-1 0,-1 0 0,1 1-1,-1-1 1,0 0 0,1 0 0,-1 0 0,0-1-1,0 1 1,-1 0 0,4-6 0,5-14-303,-1 0 0,-1 0 0,-1-1 0,-1 0 0,5-36 0,-1 7 2122,-10 52-1743,0-1 0,0 1 0,0 0 1,1-1-1,-1 1 0,0 0 0,0 0 0,0-1 1,1 1-1,-1 0 0,0 0 0,0 0 1,1-1-1,-1 1 0,0 0 0,0 0 1,1 0-1,-1 0 0,0 0 0,0 0 1,1-1-1,-1 1 0,0 0 0,1 0 1,-1 0-1,0 0 0,1 0 0,-1 0 1,0 0-1,0 0 0,1 0 0,-1 0 1,0 1-1,1-1 0,-1 0 0,0 0 1,1 0-1,-1 0 0,0 0 0,0 0 1,1 1-1,-1-1 0,0 0 0,0 0 0,1 0 1,-1 1-1,0-1 0,0 0 0,0 0 1,1 1-1,12 12-100,22 63 677,-26-54-348,0 0 0,2-1 1,19 29-1,-29-48-251,0 0 0,1 0 1,-1-1-1,1 1 0,-1-1 0,1 1 1,-1-1-1,1 0 0,0 1 0,0-1 1,0 0-1,0 0 0,0 0 0,0 0 1,0-1-1,0 1 0,0-1 1,0 1-1,0-1 0,1 1 0,-1-1 1,0 0-1,0 0 0,0 0 0,1-1 1,-1 1-1,0 0 0,0-1 0,0 0 1,0 1-1,0-1 0,0 0 0,0 0 1,0 0-1,0 0 0,0 0 0,0 0 1,-1-1-1,1 1 0,2-3 0,6-5-29,0-1 0,0 0-1,-1-1 1,14-21-1,58-107 323,-81 139-299,1-1-1,-1 1 1,1-1-1,-1 1 1,0 0-1,1 0 0,-1-1 1,1 1-1,-1 0 1,1 0-1,-1-1 1,1 1-1,-1 0 1,1 0-1,-1 0 0,1 0 1,-1 0-1,1 0 1,-1 0-1,1 0 1,-1 0-1,1 0 0,-1 0 1,1 0-1,-1 0 1,1 0-1,-1 1 1,1-1-1,-1 0 1,1 0-1,-1 0 0,1 1 1,-1-1-1,0 0 1,1 1-1,-1-1 1,1 0-1,-1 1 0,0-1 1,1 1-1,13 14-59,23 40 93,-24-34-127,0 0-1,2-2 0,23 25 0,-34-41-172,1 1 0,0-2 0,-1 1 0,2 0 0,-1-1 0,0 0 0,0 0 0,1-1 1,-1 1-1,1-1 0,-1 0 0,1-1 0,-1 1 0,1-1 0,0 0 0,-1 0 0,1-1 1,-1 0-1,1 0 0,6-2 0,24-11-4453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4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824 145 6633,'0'0'6657,"-15"-20"-6204,-52-61 75,64 77-501,-1 0 0,0 0 0,0 1 0,0-1-1,-1 1 1,1 0 0,-1 0 0,0 1 0,0-1 0,0 1 0,0 0 0,0 1 0,0-1-1,-1 1 1,1 0 0,0 0 0,-1 1 0,1-1 0,-1 1 0,1 0 0,-9 2 0,-5-2-13,-25 0 28,14-1-61,0 0 0,0 3 0,1 0 0,-1 2 0,1 1 0,-31 9 0,19 0-16,11-5 27,0 2 0,1 1-1,1 1 1,-33 19-1,53-26-11,0-1-1,1 1 0,0 1 0,0-1 0,0 1 0,1 0 0,0 0 0,0 1 0,1 0 0,0 0 1,0 0-1,1 1 0,0 0 0,1 0 0,0 0 0,0 0 0,1 0 0,-2 15 0,0 5-17,2-1-1,1 1 1,2 0 0,0 0-1,2-1 1,2 1-1,0-1 1,2 0-1,0-1 1,3 1-1,21 45 1,115 191 23,59 120 214,110 435 413,-295-760-454,3 0 0,3-1 0,2-2-1,2 0 1,66 88 0,11 8 696,-106-151-817,1-1 0,-1 1 0,1 0 0,-1-1 0,1 0 0,0 1 0,-1-1 1,1 0-1,0 0 0,-1 0 0,1 0 0,0 0 0,-1 0 0,3-1 1,22 3 73,-5 5-36,0-1 0,0-1 0,1-1 0,-1-1 0,25 1 0,118-4 181,-71-2-166,-70 2-67,76 1 34,0-4 1,161-26 0,1352-312 806,-1401 298-676,271-19 0,-406 45-63,-66 12-43,-9 5-69,-1-1 0,0 1 0,0-1 0,0 1 0,0-1 0,0 1 0,0-1 0,0 1 0,-1-1-1,1 1 1,0-1 0,0 1 0,0-1 0,0 1 0,-1 0 0,1-1 0,0 1 0,0-1 0,-1 1 0,1 0 0,0-1-1,-1 1 1,1 0 0,0-1 0,-1 1 0,1 0 0,0-1 0,-1 1 0,1 0 0,-1 0 0,1 0 0,-1-1 0,1 1-1,-1 0 1,0 0 0,-127-54-2243,36 7-1973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9514,'0'0'4742,"9"39"-4352,37 120-213,-44-152-162,0 1 0,1-2 0,0 1 0,0 0 0,1 0-1,-1-1 1,1 0 0,1 0 0,-1 0 0,1 0 0,0-1 0,1 0 0,-1 0-1,1 0 1,8 5 0,-7-7 15,0 0-1,0 0 1,1-1 0,-1 0-1,1-1 1,-1 0 0,1 0-1,-1 0 1,1-1 0,14-2-1,-17 1-12,1 0-1,0-1 1,0 1 0,-1-2-1,1 1 1,-1-1-1,0 1 1,0-1-1,0-1 1,0 1-1,0-1 1,-1 0 0,1 0-1,-1 0 1,0 0-1,0-1 1,-1 0-1,1 0 1,-1 0-1,0 0 1,-1 0 0,1-1-1,2-7 1,2-4 9,-1-1 0,-1 0-1,0 0 1,-1-1 0,-1 1 0,1-27 0,-3 39-4,-1 1 0,0 0 0,0 0-1,0 0 1,-1-1 0,0 1 0,0 0 0,0 0-1,0 0 1,-1 0 0,-4-9 0,3 12-11,1-1 0,0 1 0,-1 0 0,0-1 0,1 1-1,-1 1 1,0-1 0,0 0 0,0 1 0,0-1 0,0 1 0,-1 0 0,1 0 0,0 0 0,-1 1 0,1-1 0,0 1 0,-7 0 0,-10-2-116,0 1 0,1 1 0,-1 1 0,0 0 0,-24 6 0,37-5-212,-1 0-1,1 0 1,-1 1 0,1 0-1,0 0 1,0 1-1,0 0 1,1 0-1,-1 1 1,1-1 0,0 1-1,0 1 1,1-1-1,-1 1 1,-8 12 0,7 1-5578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7618,'0'0'7959,"32"37"-7371,100 123-339,-110-132-107,-1 1-1,-1 1 1,-2 1-1,19 42 1,-5-7-110,-27-62 183,-5-14-88,0 6-74,0-552 737,1 556-817,0 0 0,0-1 0,0 1 0,0 0 0,0 0 1,0-1-1,0 1 0,0 0 0,0 0 0,0 0 0,0 0 0,0 0 1,0 1-1,0-1 0,0 0 0,0 0 0,0 1 0,0-1 0,0 1 1,0-1-1,0 1 0,1 0 0,4 5-231,0 0-1,-1 1 1,0-1-1,0 1 1,-1 0-1,0 0 1,0 1-1,4 11 0,0-1-403,18 37-2066,-1-5-1474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1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8914,'0'0'7644,"25"38"-6920,85 128-185,-82-120-265,-2 1 0,22 56-1,-23-45-114,-4-5-99,-14-34 3,1 0 0,19 36-1,-26-82 405,-3-88-151,0 10-625,13-119-1,-10 216 166,0-1-1,0 0 1,1 1 0,0-1-1,1 1 1,4-11-1,-5 16 21,-1 1 1,1 0-1,0-1 1,-1 1-1,1 0 0,0 0 1,0 0-1,1 0 1,-1 0-1,0 1 0,1-1 1,-1 1-1,1-1 1,-1 1-1,1 0 0,0 0 1,-1 0-1,1 0 1,0 0-1,0 1 0,0 0 1,3-1-1,7 0-576,0 0 0,1 1 0,-1 0-1,23 4 1,-30-3 608,-1 1 1,0-1-1,0 1 0,0 0 0,0 0 0,-1 0 0,1 1 1,-1 0-1,1 0 0,-1 0 0,0 0 0,0 1 1,0-1-1,5 8 0,-7-7 176,0-1 0,-1 0-1,1 1 1,-1 0 0,0-1 0,0 1 0,0 0 0,0-1-1,-1 1 1,0 0 0,1 0 0,-2 5 0,-5 54 1958,2-36-1805,3-13-123,0 1 1,1 0-1,0 0 1,1-1-1,5 23 1,-5-32-82,1 1 1,0 0-1,0-1 1,1 1 0,0-1-1,0 0 1,0 0-1,1 0 1,-1 0-1,1 0 1,0-1 0,1 0-1,-1 0 1,1 0-1,9 6 1,-3-3 19,0-1-1,0-1 1,0 0 0,0-1 0,1 0-1,0 0 1,16 2 0,-24-5-32,0 0 0,0-1-1,0 1 1,0-1 0,-1 0 0,1 0 0,0 0 0,0-1-1,0 1 1,0-1 0,-1 0 0,1 0 0,0 0-1,0-1 1,-1 1 0,1-1 0,-1 0 0,0 0 0,0 0-1,1-1 1,-1 1 0,0-1 0,-1 1 0,1-1-1,0 0 1,3-5 0,-2-1-34,0 0 1,0 0-1,-1-1 0,0 1 1,-1-1-1,0 0 0,0 1 1,-1-1-1,0 0 0,-1 0 0,0 0 1,-1 0-1,0 0 0,-1 1 1,1-1-1,-2 0 0,1 1 1,-2-1-1,1 1 0,-1 0 1,0 0-1,-1 0 0,0 1 1,-1 0-1,0 0 0,0 0 0,0 0 1,-1 1-1,0 0 0,-9-6 1,2 5-222,-1 0 0,1 1 1,-1 1-1,0 1 0,-1 0 0,1 1 1,-1 0-1,0 1 0,0 1 1,0 1-1,-22 0 0,23 3-1672,12 7-1910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2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9218,'0'0'7920,"0"33"-7310,5 102-291,-5-126-305,1-1 1,0 1 0,1-1 0,0 0 0,0 0-1,0 0 1,5 10 0,-5-15-17,1 1-1,-1-1 1,1 1-1,0-1 1,-1 0-1,2 0 1,-1 0-1,5 3 1,-3-2-78,-1-1 1,0 0 0,1-1 0,-1 1 0,1-1-1,0 1 1,0-2 0,0 1 0,0 0 0,0-1-1,1 0 1,-1 0 0,0-1 0,0 1 0,1-1-1,-1 0 1,0-1 0,0 1 0,1-1 0,-1 0-1,0-1 1,0 1 0,0-1 0,0 0 0,0 0-1,6-4 1,2-2-124,-1 0 1,0-1-1,-1 0 0,0-1 0,-1 0 0,0-1 1,0 0-1,8-14 0,5-9 258,-3-1 0,30-67 0,-50 101-32,0 1 0,0-1 0,0 1-1,0 0 1,0-1 0,0 1 0,1-1-1,-1 1 1,0-1 0,0 1 0,1 0-1,-1-1 1,0 1 0,1-1 0,-1 1-1,0 0 1,1-1 0,-1 1 0,0 0-1,1 0 1,-1-1 0,1 1 0,-1 0-1,1 0 1,-1 0 0,0-1 0,1 1-1,-1 0 1,1 0 0,-1 0 0,1 0-1,-1 0 1,1 0 0,-1 0 0,1 0-1,-1 0 1,1 0 0,-1 0 0,1 0-1,-1 1 1,1-1 0,-1 0 0,0 0-1,1 0 1,-1 1 0,1-1 0,-1 0-1,0 0 1,1 1 0,-1-1 0,1 0-1,-1 1 1,0-1 0,0 0 0,1 2-1,17 23-130,-16-21 209,10 17-17,1-2-1,2 0 0,-1 0 0,22 20 0,-29-33-69,0 1 0,1-1 0,-1 0 0,2-1 0,-1 1 0,0-2 0,1 1 0,0-1 0,0 0 0,0-1 0,0 0 0,1-1 0,10 2 0,-7-3 10,-1 0-1,1 0 0,-1-1 0,1-1 0,18-3 0,-25 2-15,0 1 1,-1-1-1,1-1 0,-1 1 1,0-1-1,1 0 1,-1 0-1,0-1 0,-1 1 1,1-1-1,-1 0 1,0-1-1,7-8 1,1-3 7,0-1 1,-2-1 0,0 0 0,-1 0 0,-1-1-1,0 0 1,9-39 0,-10 23-15,-2 0 0,-1 0 0,0-63 0,-4 94-30,0-1-1,0 1 1,-1 0-1,1-1 1,-1 1-1,0-1 1,0 1-1,0 0 0,-1-1 1,0 1-1,0 0 1,0 0-1,0 0 1,0 1-1,-1-1 1,0 0-1,1 1 1,-2 0-1,1-1 1,0 1-1,0 1 1,-1-1-1,0 0 0,1 1 1,-6-3-1,-5 0-360,0 0 0,0 1 0,0 1 0,-1 0 0,1 1 0,-25 0 0,-49 0-4346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2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8794,'0'0'10674,"288"-103"-10202,-169 65-224,11 0-160,3-6-88,-10 6-48,-4-6-824,-34 17-2185,-36-6-3472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2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8386,'0'0'7921,"73"196"-7472,-48-119-17,-4-1-264,4 6 56,-1-12-216,4-4-16,0-23-96,-3-10-736,17-33-713,-7-5-311,-3-44-729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2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10682,'0'0'3898,"3"33"-3155,0-3-555,30 191 1011,-22-168-900,32 129 88,-36-159-365,1 0 1,1 0-1,1-1 0,1 0 0,19 28 0,-27-46-16,-1-1-1,0 0 1,1 0 0,0 0 0,0 0-1,0 0 1,0 0 0,0-1-1,0 0 1,1 1 0,-1-1-1,1 0 1,0-1 0,-1 1-1,1-1 1,0 1 0,0-1 0,0 0-1,0-1 1,0 1 0,0-1-1,0 0 1,0 0 0,0 0-1,0 0 1,0-1 0,0 1-1,0-1 1,0 0 0,0 0 0,0-1-1,0 1 1,0-1 0,-1 0-1,1 0 1,-1 0 0,1 0-1,-1-1 1,0 1 0,5-6-1,21-24-515,-2-2-1,-2 0 1,34-60-1,-4 7-499,-34 52 597,-17 26 372,0 1 0,1 0 0,-1 0 0,2 1 0,-1-1 0,1 1-1,8-6 1,-13 11 56,1 1 0,0 0-1,0 0 1,-1 0 0,1 0 0,0 0-1,0 1 1,0-1 0,0 1-1,0-1 1,0 1 0,0 0-1,0-1 1,0 1 0,0 0 0,0 0-1,0 1 1,0-1 0,0 0-1,0 1 1,0-1 0,0 1 0,0 0-1,0-1 1,0 1 0,0 0-1,0 0 1,-1 0 0,1 1-1,0-1 1,-1 0 0,1 1 0,-1-1-1,0 1 1,1-1 0,1 4-1,6 6 126,-1 1 1,0 0-1,0 1 0,5 13 0,-8-15-78,10 21 95,-8-16-79,0-1-1,1 0 1,0 0 0,1 0-1,12 13 1,-19-26-97,0 1 1,0-1 0,1 1-1,-1-1 1,1 0 0,0 0-1,0 0 1,-1 0 0,1-1-1,0 1 1,1-1 0,-1 0-1,0 1 1,0-2 0,0 1-1,1 0 1,-1-1 0,1 1-1,-1-1 1,0 0 0,1 0 0,-1 0-1,1-1 1,-1 1 0,0-1-1,1 1 1,-1-1 0,0-1-1,0 1 1,0 0 0,5-3-1,6-7-547,0 0-1,-1-1 1,-1 0-1,0-1 1,0-1 0,-1 1-1,-1-2 1,9-15-1,1 1-308,51-90 2073,-71 119-1141,0-1 0,1 1 1,-1-1-1,0 1 0,0-1 1,1 1-1,-1-1 0,0 1 1,1 0-1,-1-1 0,1 1 1,-1 0-1,1-1 0,-1 1 1,1 0-1,-1-1 0,0 1 1,1 0-1,0 0 0,-1 0 1,1 0-1,-1-1 0,1 1 1,-1 0-1,1 0 0,-1 0 1,1 0-1,-1 0 0,1 0 1,-1 0-1,1 0 0,0 1 1,-1-1-1,1 0 0,-1 0 1,1 0-1,-1 0 0,1 1 1,-1-1-1,1 0 0,-1 1 1,0-1-1,1 0 0,-1 1 1,1 0-1,12 22 101,-12-22-126,17 47 382,16 69-1,7 17-415,-39-145-916,-2-23-389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2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5049,'0'0'10562,"133"245"-11450,-73-158-2096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2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11026,'0'0'3304,"18"37"-3118,64 117-75,-78-147-103,1 0-1,0 0 1,0 0 0,0-1-1,1 0 1,0 0-1,0-1 1,1 0 0,-1 0-1,1 0 1,0-1 0,1 1-1,-1-2 1,1 1-1,-1-1 1,15 3 0,8 5 50,-29-11-11,1 0 0,-1 1 0,1-1 0,-1 0 0,1 1 0,-1-1 0,0 1 0,1 0 0,-1-1 0,0 1 0,1 0 0,-1 0 0,0 0 0,0 0 0,0 0 0,0 0 0,0 0 0,0 0 0,1 2 0,-29 7 1543,10-6-1721,-139 52-2774,101-34-1353,30-15-2176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2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9498,'0'0'6739,"10"23"-6048,-3-4-571,135 315 1393,18-33-1295,-155-292-258,1-1-1,0-1 1,0 1 0,0-1 0,14 12 0,-18-17-15,0-1-1,0 1 1,0 0 0,0-1-1,0 0 1,1 1 0,-1-1 0,0 0-1,1 0 1,-1 0 0,1-1-1,-1 1 1,1-1 0,-1 1-1,1-1 1,0 0 0,-1 0 0,1 0-1,0 0 1,-1 0 0,1-1-1,-1 1 1,1-1 0,-1 0 0,1 0-1,2-1 1,4-5-344,-1-1 0,0 1 0,0-2 0,-1 1 0,1-1 0,-2 0 0,0-1 0,0 0 0,-1 0 0,7-15 0,1-2-448,18-46-646,-19 37 1871,-12 36-338,0-1 0,1 1 1,-1-1-1,0 1 0,0-1 0,1 1 0,-1-1 0,0 1 0,1-1 0,-1 1 0,1 0 1,-1-1-1,0 1 0,1 0 0,-1-1 0,1 1 0,-1 0 0,1-1 0,-1 1 0,1 0 1,-1 0-1,1 0 0,-1-1 0,1 1 0,-1 0 0,1 0 0,-1 0 0,1 0 0,0 0 0,-1 0 1,1 0-1,-1 0 0,1 0 0,-1 0 0,1 1 0,-1-1 0,1 0 0,-1 0 0,1 0 1,-1 1-1,1-1 0,-1 0 0,1 1 0,-1-1 0,1 0 0,0 1 0,20 19-78,-20-19 114,21 25 222,-7-8-81,1-1 0,29 24 0,-40-36-115,1-1 1,-1 0-1,1-1 0,0 1 1,0-1-1,1-1 1,-1 1-1,1-1 0,-1 0 1,1 0-1,0-1 0,0 0 1,10 1-1,-13-2 1,0 0 0,0 0-1,0 0 1,0 0 0,-1-1 0,1 0-1,0 1 1,0-1 0,0-1-1,0 1 1,-1 0 0,1-1 0,-1 0-1,1 0 1,5-4 0,-5 1-43,-1 0 0,1 0 0,-1 0 1,0 0-1,0-1 0,0 1 0,-1-1 1,0 0-1,2-10 0,5-15-553,-2 0 0,-1-1 0,-1 0 0,0-55 0,-5 85 373,1 1-1,-1 0 1,0 0-1,0 0 0,0 0 1,0-1-1,0 1 1,0 0-1,0 0 0,0 0 1,-1 0-1,1 0 0,0-1 1,-1 1-1,1 0 1,0 0-1,-1 0 0,0 0 1,1 0-1,-1 0 0,0 0 1,1 0-1,-1 0 1,0 1-1,0-1 0,0 0 1,0 0-1,1 1 0,-1-1 1,0 0-1,-1 1 1,1-1-1,0 1 0,0-1 1,0 1-1,0 0 0,-2-1 1,-21-1-4764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4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1305 10098,'0'0'2815,"53"-27"-2777,-6 3-24,297-141 57,287-102 196,24 49-142,130 47-57,20 43-39,-225 39-31,-414 64 2,141-27 3,527-77 51,-742 122-56,102 5-1,-112 2 8,-72 0-1,1 1 0,0 0 0,-1 1 0,1-1 0,-1 2 0,0 0-1,1 0 1,-1 1 0,0 0 0,-1 1 0,1 0 0,-1 0 0,0 1 0,0 0 0,-1 1-1,0 0 1,0 0 0,0 0 0,-1 1 0,0 1 0,-1-1 0,9 16 0,1 4 1,-1 0 1,-1 1 0,-2 1 0,15 52-1,21 133 129,-19-76 2,176 505-80,-82-292-34,47 302 108,-116-423-31,-36-166-84,-11-42 45,0 0-1,-2 1 1,0 0-1,-2-1 1,1 46-1,-5-66 4,1 0 0,-1 0 0,0 0 0,0 0 1,0 0-1,0-1 0,0 1 0,0 0 0,-1-1 0,0 1 0,1-1 0,-1 0 0,0 1 0,0-1 0,-5 4 0,-41 28 525,22-17-451,-93 63-2,-3-5 0,-227 103 0,-287 57-115,530-206-5,-195 29 0,-114-17 45,52-6-32,-25 25 154,295-40-121,1 4 1,-96 38-1,-114 45 547,281-103-309,0 0 0,0-1 0,-1-1 0,1 0 0,-25-3 0,12 1 508,30 3-950,-1 1 0,1-1 0,1 1 0,-1 0 1,0 1-1,-3 5 0,-11 22-2416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9250,'0'0'5309,"41"-15"-4829,129-55-321,-160 66-204,-1-1 0,1 0 0,-1 0 0,0-1 0,0 0 0,0-1 0,-1 0 0,0 0 0,-1 0 0,1-1 1,-2-1-1,9-10 0,-9 10-114,-2 3-15,0 0 1,-1 0-1,0 0 0,0-1 0,0 1 0,-1-1 1,0 1-1,0-1 0,1-7 0,-3 12 125,0 0 1,1 0-1,-1 0 0,0 0 0,0 0 1,0 1-1,0-1 0,-1 0 0,1 0 1,0 0-1,-1 0 0,0 0 0,1 1 1,-1-1-1,0 0 0,0 1 0,0-1 1,0 0-1,0 1 0,0-1 0,0 1 0,-1 0 1,1-1-1,0 1 0,-1 0 0,1 0 1,-1 0-1,1 0 0,-1 0 0,0 0 1,1 0-1,-1 1 0,0-1 0,0 0 1,0 1-1,-3-1 0,-8-1 30,0 1 0,0 0 0,0 1 0,0 0 0,0 1 0,-1 0 0,1 1 0,1 1 0,-1 0 0,0 1 0,-13 5 1,19-6 85,1 0 0,-1 0 0,1 1 0,0 0 0,0 0 0,0 0 0,1 1 0,-1 0 1,1 0-1,0 0 0,1 1 0,-1 0 0,1 0 0,0 0 0,1 0 0,-1 0 1,1 1-1,1 0 0,-1 0 0,1-1 0,0 1 0,-1 10 0,1-6 80,1 1 0,0 0 0,1 0 0,0-1 0,1 1 0,0 0 1,1-1-1,0 1 0,1-1 0,0 1 0,1-1 0,7 14 0,-7-18-139,0 0 0,1 0-1,0-1 1,0 0 0,1 0 0,-1 0 0,1-1 0,1 0 0,-1 0 0,1 0 0,-1-1 0,1 0 0,1-1-1,-1 1 1,0-1 0,1 0 0,0-1 0,14 3 0,-11-3-28,1 0 1,0-1-1,-1 0 1,1-1-1,0 0 0,-1-1 1,1 0-1,0-1 0,-1-1 1,1 1-1,-1-2 0,12-5 1,-8 2-389,0-1 1,-1 0-1,0-1 1,-1-1-1,0 0 1,0-1-1,19-22 1,9-20-4520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2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10746,'0'0'4841,"39"-3"-4795,131-16-38,-160 18-16,1-1-1,-1 0 1,0-1 0,1 1 0,-1-2 0,-1 0 0,1 0 0,0-1 0,-1 0 0,0 0 0,0-1 0,-1 0-1,0-1 1,0 0 0,0 0 0,-1-1 0,13-16 0,-20 24 7,3-4-10,0-1 1,0 1-1,0-1 0,-1 0 0,1 0 1,-1 0-1,0 0 0,-1 0 1,1 0-1,0-6 0,-2 10-4,0-1 1,1 0-1,-1 0 0,0 1 1,0-1-1,0 0 0,0 0 1,0 1-1,-1-1 0,1 0 0,0 0 1,-1 1-1,0-1 0,1 0 1,-1 1-1,0-1 0,0 1 1,1-1-1,-1 1 0,-1-1 1,1 1-1,0 0 0,0-1 0,0 1 1,-1 0-1,1 0 0,0 0 1,-1 0-1,1 0 0,-1 0 1,0 0-1,1 1 0,-4-2 1,-20-2-318,-1 1 0,1 1 0,-1 1 0,-37 4 0,45-2 226,9-1 70,1 1 0,-1 0 0,0 0 0,1 1-1,-1 0 1,1 1 0,0 0 0,0 0 0,-14 8 0,18-8 33,-1 0 1,0 1-1,1 0 0,0 0 0,0 0 0,0 0 1,0 0-1,1 1 0,0 0 0,0 0 0,0 0 1,0 0-1,1 0 0,0 0 0,0 1 1,-2 5-1,1 3 74,0-1 1,1 0-1,0 0 1,1 1-1,1-1 1,0 1-1,1-1 1,0 1-1,1-1 0,4 14 1,-4-19-48,1 0 1,0-1-1,0 0 1,1 0-1,0 0 1,0 0-1,1 0 1,0-1-1,0 0 1,0 0-1,1 0 0,0-1 1,0 1-1,0-1 1,1-1-1,-1 1 1,1-1-1,9 3 1,-6-3-92,1 0 1,0-1 0,0 0-1,0 0 1,1-2-1,-1 1 1,1-2 0,-1 1-1,0-1 1,1-1 0,-1 0-1,1-1 1,-1 0 0,0-1-1,0 0 1,18-8-1,38-28-2412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2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10354,'0'0'4368,"1"37"-4304,1 5-23,10 201 398,-5-151-175,5 0-1,3-1 1,53 170 0,-62-244-420,0 0 1,2 0 0,0-1-1,1 0 1,18 24-1,-25-37 79,0 0 0,1 0 0,-1 0 0,1-1 0,0 1 0,0-1-1,0 1 1,0-1 0,0 0 0,0 0 0,1-1 0,-1 1 0,1-1-1,-1 0 1,1 1 0,-1-2 0,1 1 0,0 0 0,-1-1 0,1 1-1,0-1 1,0 0 0,0-1 0,-1 1 0,1 0 0,0-1 0,-1 0-1,1 0 1,0 0 0,-1-1 0,1 1 0,5-4 0,-2 1-160,0-1 0,0 0 1,-1 0-1,0-1 0,0 0 0,0 0 1,5-8-1,40-58-3991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2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9338,'0'0'3417,"-266"196"-2769,238-136-96,24-16 168,4 5 232,0-16-408,32-1-271,10-10 47,10-6-224,5-16 200,6 0-288,7 0-8,28-10-168,-21-18-1673,-7 6-3248</inkml:trace>
  <inkml:trace contextRef="#ctx0" brushRef="#br0" timeOffset="1">937 469 6361,'0'0'4953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0 986 14123,'0'0'1832,"305"-234"-1736,-115 147-96,20-11-8,-3 0-352,-7-6-848,14-38-264,-56 28-2417,-53 5-2184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4793,'0'0'6265,"-123"213"-6265,106-99 200,-8 22-200,1 28 0,10-1 56,-4 1-56,8-23-296,3-21-640,-4-22-200,8-38-656,3-38-817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3593,'0'0'1859,"23"34"-496,262 382 1471,27-3-1927,-216-289-839,-27-42-15,-69-83-42,0 1 0,0 0 0,0 0 0,-1 0 0,1 0 0,0 0 0,0 0-1,0 0 1,0 0 0,0-1 0,0 1 0,0 0 0,0 0 0,0 0 0,0 0 0,0 0 0,0 0 0,0 0 0,0-1 0,0 1 0,0 0 0,0 0 0,0 0 0,0 0-1,0 0 1,0 0 0,0 0 0,0-1 0,0 1 0,0 0 0,0 0 0,1 0 0,-1 0 0,0 0 0,0 0 0,0 0 0,0 0 0,0-1 0,0 1 0,0 0 0,0 0-1,0 0 1,0 0 0,1 0 0,-1 0 0,0 0 0,0 0 0,0 0 0,0 0 0,0 0 0,0 0 0,0 0 0,1 0 0,-1 0 0,0 0 0,0 0 0,0 0 0,0 0-1,0 0 1,0 0 0,1 0 0,-1 0 0,0 0 0,-3-16 297,-15-37-367,-3 1 0,-44-80 1,17 38-237,-199-471 71,241 551 385,1-1-1,0-1 0,1 1 0,1-1 0,1 1 1,-1-29-1,3 42-133,0-1 1,0 1 0,0-1-1,0 1 1,1-1-1,0 1 1,-1 0-1,1-1 1,0 1-1,0 0 1,0-1 0,0 1-1,1 0 1,-1 0-1,0 0 1,1 0-1,0 0 1,-1 1-1,1-1 1,0 0 0,0 1-1,0-1 1,0 1-1,0 0 1,0-1-1,1 1 1,-1 0-1,4-1 1,7-1-18,-1 0-1,1 1 1,0 0 0,20 0-1,-17 1 48,178-1 167,-179 2-209,0 1-1,0 0 1,0 1-1,0 1 1,0 0-1,-1 1 1,1 1-1,-1 0 1,0 1-1,20 11 1,-25-11-16,1 1-1,-1 0 1,0 0 0,-1 1-1,0 0 1,0 0 0,-1 1-1,0 0 1,0 0 0,-1 1-1,0 0 1,-1 0 0,0 1 0,5 15-1,-6-9-31,1 0 1,-2 1-1,-1-1 0,0 1 0,-1-1 1,-1 1-1,0 0 0,-2-1 0,0 1 1,0-1-1,-2 0 0,0 1 0,-2-2 0,1 1 1,-2 0-1,0-1 0,-1-1 0,-1 1 1,0-1-1,-1-1 0,-1 1 0,-17 17 1,16-18-144,-2-1 1,1 0-1,-2-1 1,0 0-1,0-1 0,-1-1 1,0-1-1,-1 0 1,0-1-1,0 0 1,-1-2-1,0 0 1,0-1-1,-1-1 1,1 0-1,-1-2 1,0 0-1,1-1 1,-1-1-1,-35-4 1,45 2 147,0 0 0,1-1 0,-1 0 1,0-1-1,1 1 0,0-2 0,0 1 1,0-1-1,0 0 0,1-1 0,-9-8 0,11 9 217,0 1-1,1-1 1,0 0-1,0 0 1,0-1-1,1 1 1,0-1-1,0 0 1,0 0-1,0 0 1,1 0-1,0 0 1,1-1-1,-1 1 1,1-1-1,0-8 1,1 15-175,0-1 0,0 1 0,0 0 1,0-1-1,0 1 0,0 0 0,0-1 0,0 1 0,0 0 1,0-1-1,0 1 0,0 0 0,1 0 0,-1-1 0,0 1 1,0 0-1,0-1 0,0 1 0,1 0 0,-1 0 0,0-1 1,0 1-1,1 0 0,-1 0 0,0-1 0,0 1 0,1 0 0,-1 0 1,0 0-1,1 0 0,-1 0 0,0-1 0,1 1 0,-1 0 1,0 0-1,1 0 0,17-4 135,1 0 1,-1 2-1,1 0 0,0 1 0,0 0 1,22 4-1,8-2 200,-42-1-328,1 0 0,-1 1 1,0 0-1,0 0 0,0 0 1,0 1-1,-1 0 1,1 0-1,0 1 0,-1 0 1,1 0-1,10 8 0,-6-2-3,0 1 0,-1 0 0,0 1 0,-1-1 0,12 19 0,10 37-646,-30-63 533,0-1 1,0 1-1,0 0 1,0-1-1,-1 1 1,1 0-1,-1 0 0,0-1 1,1 1-1,-1 0 1,-1 0-1,1 0 1,0-1-1,-1 1 1,1 0-1,-1-1 1,-2 6-1,-22 43-496,-16 8 313,23-35 333,1 1 0,1 1 0,-20 42 0,35-61 1664,14-17-316,-12 9-1491,336-327 2129,-174 167-2045,176-184-2544,-213 205-1109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1 670 12363,'0'0'3496,"217"-245"-3496,-108 147-168,14-38-1000,-32 27-616,-39 27-2233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203 736 4425,'0'0'3651,"-12"42"-3002,-37 149 15,45-169-568,1 0 1,0 0 0,2 1 0,1-1 0,1 0-1,0 1 1,2-1 0,6 26 0,4-6 94,1-1 0,30 61 1,-34-82-165,88 172 281,8-5-1,187 249 1,-273-409-312,-10-11-72,1-1-1,0-1 1,26 25-1,-28-34-921,-16-21 383,-6-6 181,-2 0 1,0 1 0,-2 1-1,0 0 1,-1 1-1,-1 1 1,0 0 0,-2 2-1,-38-24 1,3 6 1139,0 3 0,-119-45 1,-105-32 3754,278 107-4357,0 0 0,0 0 0,-1 0 1,1 0-1,0 0 0,0-1 0,0 1 1,0 0-1,0-1 0,0 0 0,0 1 0,1-1 1,-1 0-1,1 0 0,-3-4 0,4 5-84,-1-1 0,1 1 0,0-1 0,0 1 0,0-1 0,0 1 0,1-1 0,-1 1 0,0 0 0,1-1 0,-1 1 0,1-1 0,-1 1 0,1 0 0,0-1 0,-1 1 0,1 0 0,0 0 0,0 0 0,0-1 0,0 1 0,0 0 0,0 0 0,0 0 0,0 1 0,1-1 0,-1 0 0,2-1 0,67-41-61,-33 23-78,36-29-1,270-232-2392,-192 130-1584</inkml:trace>
  <inkml:trace contextRef="#ctx0" brushRef="#br0" timeOffset="1">659 0 10658,'0'0'1921,"277"76"-2017,-129-16 88,-22-11-1409,-38 0-2535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10802,'0'0'2657,"40"-23"-2516,252-139 90,-243 133-212,50-25 51,-90 49-142,1 1-1,0 0 0,0 1 1,0 0-1,0 1 0,1 0 1,17-1-1,-28 3 37,1 0 0,-1 0 0,1 0 1,-1 0-1,0 0 0,1 0 0,-1 0 0,1 0 0,-1 0 1,1 0-1,-1 1 0,1-1 0,-1 0 0,0 0 1,1 1-1,-1-1 0,1 0 0,-1 1 0,0-1 0,1 0 1,-1 1-1,0-1 0,0 0 0,1 1 0,-1-1 0,0 1 1,0-1-1,0 0 0,1 1 0,-1-1 0,0 1 1,0-1-1,0 1 0,0-1 0,0 1 0,0 0 0,-2 21-158,1-17 68,-5 16 93,-1-1-1,-1 0 0,-1 0 1,0 0-1,-2-1 1,0-1-1,-1 0 1,-18 21-1,-5 9 27,-10 16 26,13-21 46,-35 67 0,77-113 542,12-11-575,135-124 472,13-10-323,-165 143-187,1 1-1,-1 0 0,1 0 1,0 0-1,0 1 0,0-1 1,0 1-1,1 1 0,0 0 1,-1 0-1,10-2 0,-16 4-1,1 0-1,-1 0 0,0 0 0,1 1 0,-1-1 0,0 0 0,1 0 0,-1 0 0,0 1 0,1-1 1,-1 0-1,0 0 0,1 1 0,-1-1 0,0 0 0,0 1 0,1-1 0,-1 0 0,0 1 1,0-1-1,0 0 0,1 1 0,-1-1 0,0 0 0,0 1 0,0-1 0,0 1 0,0-1 1,0 0-1,0 1 0,0-1 0,0 1 0,0-1 0,0 0 0,0 1 0,0-1 0,0 0 1,0 1-1,-1-1 0,1 1 0,0-1 0,0 0 0,0 1 0,-1 0 0,0 15-31,0 1 0,-2-1 0,0 0 0,0 1 0,-2-1 0,0-1 0,-8 18 0,-60 108 79,60-117-51,-69 117 58,27-50 64,3 3 1,-47 124-1,88-186-80,10-14-25,6-13 2,4-8 30,13-8 66,-1-1 1,0-1-1,-1 0 1,0-1-1,-1-2 0,-1 0 1,28-30-1,-2 2 17,142-124 356,-185 167-485,0 0 0,1-1 0,-1 1 0,1 0 1,-1 0-1,1 0 0,-1 0 0,1 0 0,0 1 0,0-1 0,-1 0 0,1 1 0,2-1 1,-3 1 0,-1 0-1,1 0 1,-1 0 0,1 1 0,-1-1 0,0 0 0,1 0 0,-1 0 0,1 1 0,-1-1 0,1 0 0,-1 0-1,0 1 1,1-1 0,-1 0 0,0 1 0,1-1 0,-1 1 0,0-1 0,1 0 0,-1 1 0,0-1 0,0 1-1,0-1 1,1 1 0,-1-1 0,0 1 0,0-1 0,0 1 0,0 0 0,1 7-29,-1-1 0,0 1 0,0 0 0,-3 15 0,2-18 78,-9 47 3,-3-1 0,-2 1-1,-28 64 1,22-67-4,3 2 0,2 0 0,-16 90 0,30-120-41,0 0 0,1 0 0,0 0 0,2 0-1,1 0 1,7 34 0,-7-46 2,1 0 0,1 0 0,0 0 0,0 0-1,1-1 1,0 1 0,0-1 0,1-1 0,0 1 0,0-1 0,1 0-1,-1 0 1,2-1 0,-1 0 0,1 0 0,11 6 0,0-1 71,2-1 1,-1-2 0,1 0 0,0-1-1,0-1 1,1 0 0,0-2 0,0-1-1,0-1 1,42 0 0,-50-3-11,0 1 1,0-2-1,-1 0 1,1 0-1,0-1 1,-1-1-1,1 0 1,-1-1-1,24-13 1,-20 8-40,0-2 0,0 0-1,-1-1 1,-1-1 0,0-1 0,16-20 0,-17 17-272,0 0 0,-2-1-1,-1 0 1,0-1 0,-1 0-1,-1-1 1,-1 0 0,-1-1 0,-1 1-1,-1-1 1,-1 0 0,-1-1-1,-1 1 1,0-25 0,-2 34-148,0 0-1,-1 0 1,0 0 0,-1 0-1,-1 1 1,0-1 0,0 0-1,-1 1 1,-1 0 0,0 0 0,-1 1-1,0-1 1,-1 1 0,-9-12-1,5 10 365,-1 1-1,0 1 0,-1-1 0,0 2 1,-1 0-1,0 1 0,-1 0 0,1 1 1,-2 0-1,-18-6 0,9 5 632,0 1 0,-1 1-1,0 2 1,0 0 0,-1 1 0,0 2-1,1 1 1,-36 3 0,60-2-572,1 0 1,0 1-1,-1-1 0,1 1 1,0 0-1,-1 0 0,1-1 1,0 1-1,0 0 0,0 0 0,0 0 1,0 0-1,0 0 0,0 0 1,0 0-1,0 1 0,1-1 1,-1 0-1,0 0 0,1 1 1,-1-1-1,1 0 0,-1 1 1,1-1-1,0 0 0,0 1 1,-1-1-1,1 1 0,0-1 1,0 1-1,1 2 0,3 51-51,-3-49 67,1 6-17,1 0 1,0 1-1,1-1 1,0-1-1,1 1 1,0 0 0,10 14-1,6 5 92,28 33 0,-22-30-11,47 57 75,-30-39-64,-2 3 1,56 93-1,-93-140-115,-1-1 0,-1 1-1,1 0 1,-1 0 0,-1 0 0,1 0-1,-1 0 1,-1 1 0,0-1-1,1 11 1,-3-16-21,1 1 0,-1-1-1,0 0 1,0 1 0,-1-1 0,1 0 0,-1 0 0,1 0-1,-1 0 1,0 0 0,0 0 0,0-1 0,0 1 0,-1-1-1,1 1 1,-1-1 0,1 0 0,-1 0 0,0 0-1,0 0 1,0 0 0,0-1 0,0 1 0,0-1 0,-1 0-1,1 0 1,0 0 0,-6 0 0,-19 5-482,1-1 1,-44 2-1,-78-5-3035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5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505 299 1088,'0'0'13226,"-6"-25"-12501,-20-86-290,23 94-45,0-1-1,2 0 1,0 0 0,2-29-1,0 12 902,-1 34-1250,-1 0 0,1 1 0,-1-1-1,1 1 1,0-1 0,-1 1 0,1-1-1,-1 1 1,0-1 0,1 1 0,-1-1 0,1 1-1,-1 0 1,1-1 0,-1 1 0,0 0-1,1-1 1,-1 1 0,0 0 0,1 0 0,-1 0-1,0 0 1,0 0 0,1 0 0,-1 0-1,0 0 1,1 0 0,-2 0 0,-29 0 96,21 1-134,2-1-69,0 1-1,0 1 1,0 0 0,1 0-1,-1 0 1,0 1-1,1 0 1,0 0 0,0 1-1,0 0 1,0 0-1,0 1 1,1 0 0,0 0-1,0 0 1,0 1-1,-8 11 1,-1 2-40,0 1 0,2 0 1,0 2-1,-16 36 0,17-25 70,1 0 1,1 1-1,2 1 1,1-1-1,2 1 0,2 0 1,1 1-1,4 67 1,3-50 22,3 0 1,1 0-1,3-1 1,2 0 0,25 59-1,2-15-353,4-2-1,5-2 0,3-2 1,4-2-1,4-3 1,98 104-1,-154-183 239,6 4-313,-2 0 1,1 1-1,-1 0 1,14 24-1,-25-34 353,0 0 1,0-1-1,0 1 0,-1 0 0,1-1 0,0 1 0,0-1 1,0 0-1,-1 0 0,1 1 0,0-2 0,0 1 1,-4 0-1,4 0-55,-23-3-311,0-1 0,0 0 0,0-2 0,1-1 0,0-1 0,0-1 0,1-1 0,-23-13 0,0 1 355,-333-172 3500,374 191-2942,0 0 0,-1-1 0,1 1 1,0-1-1,1 0 0,-9-9 0,12 12-407,1-1 1,-1 1-1,0 0 0,0-1 0,1 1 0,-1-1 1,1 1-1,0-1 0,-1 1 0,1-1 0,0 1 1,0-1-1,0 1 0,0-1 0,0 1 0,0-1 1,0 1-1,0-1 0,1 1 0,-1-1 0,1 1 0,-1 0 1,1-1-1,-1 1 0,1-1 0,0 1 0,0 0 1,0 0-1,0-1 0,0 1 0,0 0 0,0 0 1,2-1-1,21-21 4,1 2 1,1 1-1,42-25 1,10-7-11,102-81 62,126-87-762,-193 140-1386,-21 22-1761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274 899 5097,'0'0'5377,"-242"-114"-3392,210 81 103,32-5-584,32-5-495,112-34-801,105-53-64,112-45-72,-31 17-144,-60 27-2705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1214 1 10722,'0'0'1287,"-56"13"-573,21-4-651,-25 4-18,1 3 0,1 3 1,1 2-1,-101 53 0,-21 31-50,-297 231-1,466-328 2,1-2 4,1 1 0,0 0 0,1 0-1,0 0 1,0 1 0,-10 14 0,17-21 1,0-1 0,-1 1 0,1 0 0,-1 0 1,1 0-1,0-1 0,0 1 0,0 0 0,-1 0 0,1 0 0,0 0 0,0 0 0,0 0 0,0-1 0,0 1 0,1 0 1,-1 0-1,0 0 0,0 0 0,0 0 0,1-1 0,-1 1 0,1 0 0,-1 0 0,0 0 0,1-1 0,-1 1 1,1 0-1,0-1 0,-1 1 0,1 0 0,-1-1 0,1 1 0,0-1 0,0 1 0,-1-1 0,1 1 0,0-1 0,0 1 1,0-1-1,-1 0 0,2 1 0,13 5-2,0 1 0,0-2 0,0 0-1,0-1 1,1-1 0,18 3 0,107 3 44,-124-8-45,127 4 244,0-6 1,266-38-1,-381 34-226,-1 2 0,31-1 0,-59 4-17,1-1 0,-1 1 1,1 0-1,-1 0 0,1 0 1,-1 0-1,1 0 0,-1 0 0,0 0 1,1 0-1,-1 0 0,1 1 0,-1-1 1,1 0-1,-1 0 0,0 0 0,1 0 1,-1 1-1,1-1 0,-1 0 1,0 0-1,1 1 0,-1-1 0,0 0 1,1 0-1,-1 1 0,0-1 0,1 0 1,-1 1-1,0-1 0,0 1 0,1-1 1,-1 0-1,0 1 0,0-1 1,0 2-1,-5 16-17,4-16 18,-5 9 5,0 0-1,-1 0 1,0-1 0,-1 0 0,0 0 0,-1-1 0,0 0 0,-18 14 0,-93 59 41,110-75-46,-19 11-29,-1-1 0,0-1 0,0-2 0,-2-1 0,0-2 0,0-1 0,-1-1 0,-60 8 0,85-17-34,0 1-1,1-1 1,-1-1 0,1 0 0,-1 0 0,0 0-1,1-1 1,0 0 0,-1 0 0,1-1-1,0 0 1,0 0 0,0-1 0,1 0-1,-1 0 1,1 0 0,0-1 0,-8-7-1,4 0-428,-1-1 0,2 1 0,0-2-1,0 1 1,1-1 0,1-1-1,-11-27 1,8 10-2239,-9-47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11226,'0'0'1206,"11"33"-863,175 538 1162,-106-336-1207,119 243-1,-190-460-335,5 10 52,24 38 0,-34-60-103,0 0-1,0 0 1,1-1-1,-1 0 1,2 0-1,-1 0 1,0 0-1,1-1 1,0 0-1,0 0 0,12 5 1,-16-8 52,-1-1-1,1 1 1,0-1 0,0 1-1,0-1 1,-1 0 0,1 0-1,0 0 1,0 0 0,0 0-1,0 0 1,0 0 0,-1-1-1,1 1 1,0-1-1,0 1 1,-1-1 0,1 0-1,0 1 1,-1-1 0,1 0-1,-1 0 1,2-2 0,2-1-46,0-1 0,-1 0 0,1 0 0,-1 0 0,5-9 0,15-30-1375,-3 0 0,-1-1-1,-2-1 1,13-53-1,-22 68 467,1-2 966,-1-2 0,-2 1 0,3-43 0,-9 69 242,-2-17 844,1 24-1016,-1 1 0,1-1 0,-1 1 0,1 0 0,-1-1 0,0 1 0,1-1 0,-1 1 0,1 0 0,-1 0 0,0-1 0,1 1 0,-1 0 0,0 0 0,1 0 0,-1 0 0,0-1 0,0 1 0,1 0 0,-1 0 0,0 0 0,1 1 0,-1-1 0,0 0 0,1 0-1,-1 0 1,0 0 0,1 1 0,-1-1 0,0 0 0,1 1 0,-1-1 0,1 0 0,-2 2 0,-15 7 133,1 1-1,0 0 1,0 1-1,1 1 1,1 0 0,0 2-1,0-1 1,-21 30-1,2 1 885,-51 92 1,72-113-832,1 0 1,1 1 0,-9 30 0,16-42-175,0 0 1,1 0 0,0 0-1,1 1 1,1-1-1,-1 1 1,2-1-1,3 20 1,-3-29-50,-1 0 1,1 0 0,1 0-1,-1 0 1,0 0-1,1 0 1,-1-1-1,1 1 1,0 0-1,0-1 1,0 1-1,0-1 1,1 0 0,-1 0-1,0 0 1,1 0-1,0 0 1,-1-1-1,1 1 1,0-1-1,0 1 1,0-1-1,0 0 1,0 0 0,0 0-1,0-1 1,0 1-1,4-1 1,10 2 34,1-2 0,-1 0 1,0-1-1,17-2 1,-17 0-32,1-1 0,-1 0 0,0-2-1,-1 1 1,0-2 0,0 0 0,0-1 0,-1-1 0,0 0 0,16-14 0,10-11-428,67-71-1,-98 94 310,111-124-2194,-19 12-1579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527 600 5761,'0'0'3953,"98"196"-3105,-59-141-384,6 5-176,4-17-88,1-5 81,-8-16-17,-18-11-88,-10-11 80,-14-16-112,-7-33-144,-38-11-3865</inkml:trace>
  <inkml:trace contextRef="#ctx0" brushRef="#br0" timeOffset="1">1 1 11442,'0'0'2057,"256"0"-2049,-119 0-16,80 5-232,-27 6-1160,-26-5-2593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8066,'0'0'2244,"-16"41"-1716,-50 138-4,60-160-429,1 0 1,1 0-1,1 0 0,1 1 0,0-1 0,2 1 0,1 22 0,1 5 18,-1-15-75,2 0 0,2 0 0,1-1 1,1 0-1,1 0 0,2-1 0,1 0 0,2 0 0,28 49 1,11 4 72,116 142 0,-107-151-92,3-2 0,114 100 0,-174-169-16,3 4 10,0-1 0,1 1-1,0-1 1,1-1 0,-1 0 0,1 0 0,0 0 0,0-1 0,0 0 0,13 2-1,-21-6-10,-1 1 2,1-1-1,0 0 0,0 1 1,0-1-1,-1 0 0,1 0 1,0 0-1,0 0 1,0 0-1,0 1 0,-1-2 1,1 1-1,0 0 0,0 0 1,0 0-1,-1 0 1,1 0-1,0-1 0,0 1 1,0 0-1,-1-1 0,2 0 1,-1-2-13,0 1 0,-1-1 0,1 0 0,-1 0 1,0 1-1,0-1 0,0 0 0,0 0 0,-1 1 0,1-1 1,-2-3-1,-4-28-747,-2 1 1,-1 0-1,-2 0 0,-27-57 1,-26-29-3009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10426,'0'0'4297,"271"-93"-4041,-135 82 176,5 11-128,-22 6-176,-31 48-8,-39 17-24,-35 22-64,-14 10 16,-25 1-56,-38 5 8,7-27-856,17-33-1872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9842,'0'0'3263,"-11"34"-3188,4-15-53,1-5 2,1-1-1,0 1 1,1 0 0,1 0 0,0 0 0,1 1 0,0-1-1,2 1 1,-1-1 0,2 1 0,0 0 0,0-1-1,2 0 1,0 1 0,8 23 0,1-11 11,0-1-1,2-1 1,1 0 0,1-1-1,2 0 1,0-2 0,1 0-1,1-1 1,1-1 0,34 26-1,-35-33-7,0 0-1,1-1 0,0-1 1,1-1-1,0-1 1,0-1-1,1-1 0,0-1 1,1-1-1,-1-1 1,1-1-1,-1-1 0,30-1 1,-43-1-64,0-1 0,0 0 0,-1-1 0,1 0 0,-1-1 0,1 0 0,-1 0 1,0-1-1,0 0 0,0-1 0,-1 1 0,1-2 0,-1 1 0,-1-1 0,11-10 0,-7 4-195,1-2-1,-2 1 0,0-1 0,0-1 0,-1 0 0,-1 0 1,-1-1-1,7-17 0,-7 11 156,-1 0 0,-1 0-1,0-1 1,-2 0 0,-1 1 0,-1-42 0,-1 61 406,21 23-150,14 19 142,-20-21 18,1 0 1,1-1-1,21 16 1,-37-31-271,1-1 0,-1 0 0,0 0 0,0 0 0,0 0 0,1 0 1,-1-1-1,0 1 0,1 0 0,-1-1 0,1 1 0,-1 0 0,1-1 0,-1 0 0,1 1 0,-1-1 0,1 0 1,0 0-1,-1 0 0,1 0 0,-1 0 0,1 0 0,0 0 0,-1-1 0,1 1 0,-1 0 0,1-1 1,-1 0-1,1 1 0,-1-1 0,0 0 0,1 1 0,-1-1 0,0 0 0,1 0 0,-1 0 0,0 0 1,0-1-1,0 1 0,0 0 0,1-2 0,2-5 140,0-1 0,0 0 0,0 0 0,-2 0 0,5-17 0,-5 17-239,8-44-131,-2 0 0,-2-1 0,-2-56 0,-7 84-1411,3 25 1433,-1 0 0,1 1 0,-1-1 0,1 0-1,-1 1 1,1-1 0,-1 0 0,0 1 0,0-1 0,1 1 0,-1-1 0,0 1 0,0 0 0,1-1 0,-1 1 0,0 0 0,0-1 0,0 1 0,1 0 0,-1 0 0,0 0 0,-1 0 0,-16-1-5163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144 589 6489,'0'0'6390,"41"-29"-5246,136-99-569,-160 114-535,-1-1 1,0-1 0,-1-1-1,-1 0 1,0 0-1,-1-2 1,-1 0 0,11-24-1,-10 19-34,-4 7-101,0-1 0,-1 0 0,-1 0 1,-1-1-1,-1 0 0,5-32 1,-9 49 60,-1 0 0,1-1 1,-1 1-1,0 0 0,0-1 0,0 1 1,0 0-1,0-1 0,0 1 0,-1 0 1,1 0-1,-1-1 0,1 1 0,-1 0 1,0 0-1,0 0 0,0 0 0,0 0 1,-1 0-1,1 0 0,0 0 0,-1 0 1,1 1-1,-1-1 0,0 0 0,1 1 1,-1-1-1,0 1 0,0 0 1,0 0-1,0 0 0,0 0 0,0 0 1,-3-1-1,-5 0-82,1 1 1,-1 0-1,0 0 1,0 1-1,0 0 1,-14 3-1,19-3 92,-22 4-6,0 2-1,0 1 1,0 1 0,1 1-1,1 1 1,-1 1 0,1 1-1,1 2 1,1 0 0,-37 30 0,47-35 98,1 2 1,0-1 0,0 2-1,1-1 1,1 1 0,-12 18-1,17-21-21,0 0 0,0 0 0,1 0 0,1 1 0,0-1 0,0 1 0,1 0 0,0 0 0,0 0 0,1 17 0,1-20-37,1-1 0,-1 1 0,2-1 0,-1 1 0,1-1 0,0 1 0,0-1 1,1 0-1,0 0 0,0 0 0,0 0 0,1-1 0,0 1 0,0-1 0,0 0 0,1 0 0,-1 0 0,1-1 0,0 0 0,1 0 0,-1 0 0,1 0 0,0-1 0,10 5 0,6 2 18,0-1-1,0-2 1,1 0-1,0-1 1,47 6-1,-31-8 14,0-1 0,0-2 0,0-1 0,59-10-1,-76 6-48,0-1-1,0-1 1,0-1-1,-1-1 1,0-1-1,-1 0 1,0-2-1,0-1 0,26-20 1,14-18-1106,101-112 1,-88 67-1533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192 523 9458,'0'0'7192,"29"-24"-7093,201-160 6,-225 180-106,130-115-508,-123 108 407,-2-1 1,1 0-1,-1-1 1,-1 0-1,0 0 1,-1-1-1,-1 0 0,11-29 1,-17 41 49,0 0 0,0 0 0,-1-1 0,1 1 0,-1 0 0,0 0 0,0-1 0,1 1 0,-1 0 0,-1-1 1,1 1-1,-1-3 0,1 4 30,-1 0 0,0 0 1,0-1-1,-1 1 1,1 0-1,0 1 0,0-1 1,0 0-1,-1 0 1,1 0-1,0 1 1,-1-1-1,1 1 0,-1-1 1,1 1-1,0-1 1,-1 1-1,1 0 0,-1 0 1,1 0-1,-1-1 1,1 2-1,-4-1 0,-17 1-19,-1 0-1,1 1 1,0 2-1,0 0 1,0 2-1,1 0 1,-1 1-1,1 1 1,-23 13-1,-14 10-3,-103 73 0,137-87 61,1 1 0,1 0 0,1 2 1,-26 30-1,40-42-8,1 1 1,0 0-1,1-1 1,0 2-1,0-1 0,1 0 1,0 1-1,0 0 1,1 0-1,1 0 1,0 0-1,0 1 1,1-1-1,0 0 1,1 12-1,1-16-3,0-1 0,0 1 0,0-1 0,1 0 0,0 1 0,0-1 0,0 0 0,1 0 0,0 0 0,0 0 1,0-1-1,0 1 0,1-1 0,0 0 0,0 0 0,0 0 0,0 0 0,1-1 0,-1 1 0,1-1 0,0-1 0,0 1 0,0-1 0,0 1 0,6 0 0,10 4 7,0 0 0,1-2 1,-1-1-1,1 0 0,29 0 0,-42-4-1,5 2-2,0-1-1,0 0 0,0-1 0,0-1 1,0 0-1,0-1 0,-1 0 0,1-1 1,0-1-1,-1 0 0,0-1 0,20-10 1,6-15-505,-1-1 0,-1-2 0,-2-1 0,52-66 1,5-24-4607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11402,'0'0'2505,"7"310"-2209,24-174-136,15 17-40,10 5-104,14 5-8,7-5-8,7 0 16,8-16-96,34-44-704,-24-38-520,-15-55-3049</inkml:trace>
  <inkml:trace contextRef="#ctx0" brushRef="#br0" timeOffset="1">892 660 11466,'0'0'2353,"-292"158"-1625,247-88-344,20 7-376,25 4 64,0-4 56,39-12-224,35-16 104,62-38-16,-6-11-1480,-7-22-2577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4761,'0'0'6932,"21"34"-6786,129 232 167,-125-217-304,3-1 1,2-1-1,2-1 0,2-2 1,78 77-1,-104-114-146,-8-5 80,1-1 0,0 0 0,1 0 0,-1 0 0,0 0 0,0-1 0,0 1 0,0 0 0,1 0 0,-1-1 0,0 1 0,1-1 0,-1 1 0,0-1 0,1 1 0,1-1 0,-4-6-411,-8-14 86,-1 0 0,-1 1 0,-1 0 0,-27-32 1,-1-3 293,-9-15 130,-13-17 732,3-2 0,-75-153 0,112 178 797,21 60-1471,1 0-1,-1-1 1,0 1-1,1-1 1,0 1-1,-1 0 1,2-1 0,-1 1-1,0-1 1,0 1-1,1 0 1,0-1 0,0 1-1,0 0 1,0-1-1,0 1 1,3-4-1,3 2-66,0 0 1,0 0-1,1 1 0,0 0 0,0 0 0,0 1 0,0 0 0,0 1 0,0-1 0,1 1 0,9 0 0,-17 2-32,40-7 26,0 3 1,1 1-1,0 2 1,44 5-1,-80-4-36,0 0 0,0 0 0,1 1 0,-1 0 0,0 0 0,0 1 0,0 0 0,0 0 0,0 0 0,0 1 0,-1-1 0,1 2 0,-1-1 0,0 0 0,0 1 0,0 0 0,0 0 0,-1 1 0,1-1 0,-1 1 0,0 0 0,-1 0 0,1 0 0,-1 1 0,0-1 0,0 1 0,-1 0 0,1-1 0,-2 1 0,1 0 0,0 1 0,0 7 0,0 0-46,-1 0 0,0 0 0,-1 0 0,-1-1 0,0 1 0,-1 0 0,0 0 0,-1 0 0,-1-1 0,0 0 0,-1 1 0,0-1 1,-1-1-1,0 1 0,-1-1 0,-1-1 0,0 1 0,-10 10 0,-1-1-630,-1-1 0,-1-1-1,-1-1 1,0 0 0,-2-2 0,0-1 0,-50 24-1,-13-7-3925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5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10938,'0'0'2897,"142"244"-2817,-84-125-72,-5 24 48,9 6-56,10 35-688,-10-53-1081,-24-36-2960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12411,'0'0'2656,"-28"283"-2648,39-163 48,20 11 32,8 11-80,6-1 24,11-5 56,8-21-176,6-33-912,28-77-480,-14-5-2729,-17-49-4057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7666,'0'0'6702,"5"45"-6456,22 150-77,-24-175-137,1-1 0,1 1 0,0-1 0,2 0 0,0 0 0,1-1 0,14 22 0,-13-23-32,-1-2 19,1-1-1,0 0 0,0 0 0,2-1 1,0-1-1,0 0 0,14 12 1,-22-22-37,0 1 1,1 0-1,0-1 1,-1 0-1,1 0 1,0 0-1,0 0 1,0 0-1,0-1 1,1 0-1,-1 0 1,0 0-1,0 0 1,1-1-1,-1 0 1,1 0-1,-1 0 1,0 0-1,1-1 1,-1 1-1,0-1 1,0 0-1,1 0 1,-1-1-1,0 0 1,0 1-1,0-1 1,-1 0-1,1-1 1,0 1-1,-1-1 1,5-3-1,3-5-459,0 0 0,-1-1 0,0 0 0,-1-1 0,0 0 0,-1 0 0,11-25 0,38-111-5106,-54 140 5304,12-35 176,15-88-1,-22 71 3084,-6 1 3745,-2 66-6667,0-1 0,-1 0 0,0 1 0,0-1 0,0 0-1,-1 0 1,0 0 0,-3 7 0,-8 24 27,-45 190 427,10 3 0,-35 462 0,70-262-406,13-415-128,1 0 1,0-1 0,1 1 0,1 0-1,0-1 1,0 0 0,1 0 0,7 14 0,-7-19-303,0-1 1,0 0 0,1 0-1,0 0 1,0-1 0,0 0 0,1 0-1,10 9 1,-14-14-32,-1 0 1,1 0-1,-1 0 1,1 0-1,0-1 1,-1 1-1,1 0 1,0-1-1,0 1 1,0-1-1,-1 1 0,1-1 1,0 0-1,0 0 1,2 0-1,-3 0 319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4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8706,'0'0'5124,"-35"36"-4763,-2-1-308,-2 1-18,1 2 0,2 1 0,2 2 0,-35 56 0,51-69-17,2 1-1,-22 54 1,33-68-27,0 0-1,1 0 1,0 1 0,2-1 0,0 1-1,0 0 1,2 27 0,1-35 10,0-1 1,0 1 0,1-1-1,0 0 1,0 1-1,1-1 1,0 0 0,0 0-1,0-1 1,1 1-1,0-1 1,1 0 0,-1 0-1,8 8 1,-1-4-20,0-1 0,0 0 0,1 0 0,0-1-1,1-1 1,26 13 0,1-5-75,1-2 1,0-2-1,1-1 0,46 4 0,189 11-42,-273-25 112,-1 0-1,0 1 0,0 0 1,1-1-1,-1 1 0,0 0 1,0 1-1,0-1 0,0 1 1,0-1-1,0 1 0,0 0 0,3 3 1,-4-3 10,-1 0 1,0 0 0,0 0-1,0 0 1,0 1-1,0-1 1,-1 0-1,1 0 1,-1 1-1,1-1 1,-1 0 0,0 1-1,0-1 1,0 0-1,0 1 1,0-1-1,-1 0 1,1 1 0,-1 2-1,-2 4 23,1-1 0,-1 1 0,-1-1 0,1 0-1,-1 0 1,-1 0 0,1 0 0,-1-1 0,-11 13 0,-7 5 45,-34 27 0,27-24-41,12-12-20,-10 11-154,-1-2 0,-35 25 0,61-48 77,0 0 0,0-1 0,-1 1-1,1-1 1,-1 0 0,1 0-1,0 0 1,-6 1 0,-2-3-1882,10-8-3437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5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0 10242,'0'0'3469,"-45"36"-3262,-152 128-162,176-145-44,0 1-1,2 1 1,0 0-1,1 2 1,2 0 0,0 1-1,1 1 1,-12 28-1,20-40-23,0 1 1,1 1-1,1-1 0,0 1 0,1 0 0,0 0 0,1 1 0,1-1 1,0 1-1,2-1 0,-1 1 0,2-1 0,3 23 0,-3-34 26,0-1 0,0 1-1,1-1 1,-1 1 0,1-1-1,0 0 1,0 0 0,0 1 0,0-1-1,0-1 1,1 1 0,-1 0-1,1-1 1,0 1 0,0-1-1,4 3 1,0-1 27,0-1 1,0 1-1,0-1 0,0-1 1,1 1-1,0-1 0,11 1 1,-2-1 32,1 0 1,0-2-1,0 0 1,0-1 0,0-1-1,23-5 1,-24 2-64,-1-1 1,1-1 0,-1 0 0,0-1-1,-1-1 1,0 0 0,0-1-1,-1 0 1,-1-2 0,1 1-1,19-24 1,2-8-348,-1-2-1,31-55 1,-59 91 255,96-169-2654,-24 4-2339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5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12699,'0'0'2635,"-1"36"-2664,1-20 17,-2 34-3,2 0 1,2-1-1,16 92 0,26 30 35,108 278 0,-126-384-16,3-1-1,2-1 1,62 92 0,-86-146 22,0 0 1,0 0-1,1 0 1,1-1-1,-1 0 0,1-1 1,0 0-1,11 7 1,-16-12-9,1 0 1,-1 0-1,1 0 1,0 0-1,0-1 1,0 1-1,-1-1 1,1-1-1,0 1 1,0-1-1,0 1 1,0-2 0,0 1-1,0 0 1,0-1-1,0 0 1,0 0-1,0 0 1,0-1-1,0 0 1,5-3-1,0-1-65,1-1 0,-1 0-1,-1-1 1,0 0 0,0 0 0,0-1 0,14-19-1,49-82-1044,-54 82 732,1-1-530,-2 0 0,-1 0 0,-1-2 0,-1 0-1,-2 0 1,-2-2 0,9-39 0,-20 56 1103,-5 19 1009,-10 24 21,11-13-1055,0 0 1,1 1 0,0-1-1,1 1 1,0 0 0,2 0-1,0 0 1,1 17 0,0-25-164,0 0 0,1 1 0,1-1 0,-1 0 0,1 1 0,0-1 0,1 0-1,-1 0 1,1-1 0,1 1 0,-1 0 0,1-1 0,1 0 0,-1 0 0,1 0 0,0-1 0,0 0 0,8 7 0,1-3 19,1-1 0,0 0 0,0 0 0,1-2-1,0 0 1,0-1 0,0 0 0,1-2 0,-1 0 0,1 0-1,20-1 1,-22-1 0,0-1 0,0 0-1,0-2 1,0 1 0,0-2-1,0 0 1,0 0 0,-1-2-1,0 0 1,1 0-1,-2-1 1,24-15 0,-19 8-75,-2-2 0,1 0 1,-2-1-1,0 0 0,-1-1 0,0-1 1,-2 0-1,0-1 0,-1 0 0,-1-1 1,0 0-1,-2-1 0,0 0 0,-2 0 1,0 0-1,-2-1 0,0 0 0,1-33 1,-4 52 18,-1-1 1,0 1 0,0 0 0,-1 0 0,1 0-1,0-1 1,-1 1 0,0 0 0,0 0-1,0 0 1,0 0 0,0 0 0,-1 0-1,1 0 1,-1 1 0,0-1 0,0 0 0,0 1-1,0 0 1,0-1 0,-1 1 0,1 0-1,-1 0 1,1 0 0,-6-2 0,-1 0 8,-1 1 1,0 0-1,0 1 1,0 0-1,0 1 1,0 0-1,-13 1 1,11-1 46,0 1 0,0 1 0,0 0 0,0 1 0,0 0 1,1 0-1,-18 7 0,22-6-22,-1 0 0,1 1 0,1 0 1,-1 0-1,1 1 0,-1 0 0,1 0 0,1 0 0,-1 1 1,1 0-1,0 0 0,-7 11 0,4-3 52,0 0 0,1 1-1,1 0 1,1 0 0,0 0 0,1 1-1,0-1 1,1 1 0,1 0 0,1 0 0,0 29-1,2-33-35,0 1 0,0-1-1,1 0 1,1 0 0,0 0 0,0 0-1,1 0 1,1-1 0,0 0-1,0 0 1,1 0 0,1-1-1,0 1 1,0-1 0,14 14-1,-10-15-35,0 0 0,0 0 0,1-1 0,0 0 0,0-1 0,1 0 0,0-1 0,0-1 0,0 0 0,1-1 0,0 0 0,0-1 0,19 2 0,-15-4-68,1-1 1,-1-1-1,1 0 0,-1-1 0,1-1 1,-1-1-1,0-1 0,-1 0 1,27-13-1,-23 9-280,0-2 0,-1-1 0,-1 0 0,20-17 0,63-66-3989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5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25 408,'0'-4'10012,"0"-12"-6865,0 12-2626,-9 44-525,8-35 4,-15 62-13,3 1 0,-7 127 1,20-180 16,2 175 58,1-154 15,2-1 1,0 0-1,15 44 1,77 192 524,-74-218-501,2-2 0,3-1 0,34 48-1,-55-88-93,-6-8-9,-1-1-1,1 0 1,0 1 0,0-1 0,-1 0-1,1 1 1,0-1 0,0 0-1,1 0 1,-1 0 0,0 0 0,0 0-1,0 0 1,1 0 0,-1 0-1,0-1 1,1 1 0,-1-1 0,1 1-1,2 0 1,-4-2-42,0 0 0,0-1 0,0 1 0,-1 0 0,1 0-1,0-1 1,-1 1 0,1 0 0,-1 0 0,1 0 0,-1 0 0,0 0 0,1-1 0,-1 1 0,0 0 0,0 1 0,-1-3-1,-11-11-1161,-2 0 0,1 0-1,-2 2 1,-18-13-1,6 7 413,-1 2 1,-33-14-1,28 16 1153,0 1-1,-2 2 1,1 2 0,-1 1-1,-44-4 1,-4 10 3525,83 2-3832,1 0 0,-1 0 0,0 0 1,1 0-1,-1 1 0,0-1 1,1 0-1,-1 0 0,1 1 0,-1-1 1,0 0-1,1 1 0,-1-1 0,1 1 1,-1-1-1,1 1 0,-1-1 1,1 1-1,-1-1 0,1 1 0,0-1 1,-1 1-1,1-1 0,0 1 0,-1 0 1,1-1-1,0 1 0,0 0 1,0-1-1,0 1 0,-1-1 0,1 1 1,0 0-1,0 1 0,2 28 132,-1-21 43,1 4-128,0-1 0,1 1 0,0-1 0,1 0 1,1 0-1,-1-1 0,2 1 0,0-1 0,0 0 0,1-1 0,1 1 0,0-1 0,0-1 0,16 15 0,-13-13-41,1-2-1,0 1 1,0-1-1,1-1 0,0 0 1,0-1-1,1 0 1,0-2-1,0 1 0,1-1 1,0-1-1,15 2 1,-9-3-35,0-1 0,1-1 0,-1 0 0,0-2 0,0 0 0,0-2 0,0 0 0,0-2 0,-1 0 0,1-1 0,-1-1 0,-1-1 0,1 0 0,20-14 0,26-21-914,-1-4 1,-2-2 0,-3-3-1,-2-2 1,-2-3-1,49-67 1,-88 104 570,34-47-1197,-47 62 1767,-1-1 0,0 1 1,0-1-1,-1 0 0,0 0 0,0 0 1,0 0-1,0 0 0,-1 0 1,1-10-1,-19 49 2093,11-7-2023,2 0-1,1 0 1,1 0 0,1 0-1,1 0 1,7 45 0,-5-60-234,0 0 1,0 0-1,2 0 1,-1 0 0,1-1-1,1 1 1,0-1-1,0 0 1,1-1-1,12 15 1,-14-18-56,1 0 1,1 0 0,-1 0-1,1-1 1,0 0-1,0 0 1,1-1-1,0 0 1,-1 0-1,1 0 1,0-1-1,1 0 1,-1 0 0,1-1-1,-1 0 1,9 1-1,-4-2-64,0-1-1,1 0 1,-1-1 0,0 0-1,0-1 1,0 0-1,0-1 1,0 0 0,0-1-1,-1 0 1,0-1-1,0-1 1,0 1-1,0-2 1,-1 1 0,0-2-1,11-10 1,8-10-710,-1-1 0,-2-1 0,41-62 0,-41 52 30,39-78 0,-58 103 639,0 0 0,-1-1 0,0 0-1,-1 0 1,-1-1 0,3-32 0,-5 71 227,0 0 0,1-1 0,1 1 0,1-1 0,0 0 0,2 0 0,1-1 0,12 24 1,-7-18 116,1-1 1,2 0 0,0-2-1,2 1 1,35 35 0,-49-55-216,-1 0 1,1-1-1,-1 0 1,1 1-1,0-1 1,0-1 0,1 1-1,-1-1 1,1 1-1,-1-1 1,1 0-1,0-1 1,-1 1-1,1-1 1,0 0 0,0 0-1,0-1 1,0 0-1,0 1 1,0-1-1,0-1 1,0 1 0,0-1-1,0 0 1,0 0-1,0-1 1,-1 1-1,1-1 1,0 0-1,7-4 1,0-3-27,0 0-1,-1-1 1,0 0 0,-1-1-1,0 0 1,0-1 0,-1 0-1,-1 0 1,0-1 0,8-16-1,35-79-1723,46-143-1,-44 72-2033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5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10386,'0'0'3249,"-42"278"-3241,28-147 88,10 10 112,4 1 40,0-6 136,21 6-32,28-6 168,11 0-344,10-5 40,4-11-216,3-17-216,18-37-968,-22-28-920,-17-38-3690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5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104 519 11626,'0'0'7135,"31"-20"-6964,-7 4-140,4-1-1,-1-1-1,-1-1 1,-1-1-1,0-2 1,38-43-1,-44 41-41,0-1-1,20-36 1,-32 49-50,-2 1 0,0-1 0,0 0 0,-1 0 0,-1 0 0,0 0 0,-1-1 0,2-16 0,-4 26 2,1 0-1,-1 0 0,0 0 0,0 0 1,0 0-1,0 0 0,0 0 0,-1 0 0,1 0 1,-1 1-1,0-1 0,0 0 0,0 0 1,0 1-1,0-1 0,-1 0 0,1 1 1,-1-1-1,1 1 0,-1 0 0,0 0 1,0 0-1,0-1 0,-1 2 0,1-1 1,0 0-1,-1 0 0,-3-1 0,-4 0-177,0 0 0,0 1-1,0 1 1,0 0 0,-1 0-1,-19 1 1,25 0 233,-13 1-61,0 0 1,0 1-1,1 0 0,-1 2 1,0 0-1,1 1 0,0 1 1,0 0-1,1 2 1,-22 12-1,28-15 91,2 1 0,-1 1 0,0-1 0,1 1 0,1 1 0,-1-1 0,1 1 0,0 1 0,1-1 0,0 1 0,0 1-1,1-1 1,0 1 0,1-1 0,0 1 0,1 0 0,0 1 0,0-1 0,-1 14 0,3-14 78,0 1-1,1-1 0,1 1 0,0-1 1,0 0-1,1 1 0,0-1 1,0 0-1,1 0 0,1 0 1,0 0-1,7 12 0,-2-7 0,0-1-1,1-1 0,1 1 0,0-2 1,0 0-1,2 0 0,13 10 0,9 3-12,1-2-1,1-1 0,1-2 0,1-2 1,49 17-1,-45-21-137,1-2 0,1-1 0,0-3-1,64 4 1,176-12-2415,-132-9-2525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5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0 763 10242,'0'0'7954,"5"-4"-7675,6-4-192,0 1 0,0 0 0,0 0 0,19-6 0,7-5-5,23-13-75,95-68 0,-126 78-312,-2-2 0,0 0 0,-2-2 0,0-1 0,20-29 0,-39 48 122,-1-1 1,0 1 0,0-1 0,-1 0 0,0 0-1,0-1 1,-1 1 0,0-1 0,0 0-1,-1 0 1,0 0 0,-1 0 0,1-12-1,-2 19 106,0 1-1,0 0 0,-1-1 0,1 1 0,0 0 0,0-1 0,-1 1 0,1 0 0,-1-1 0,1 1 0,-1 0 0,0 0 0,1 0 1,-1-1-1,0 1 0,0 0 0,0 0 0,0 0 0,0 0 0,0 0 0,0 1 0,-2-2 0,0 0-16,0 0 1,-1 1-1,1 0 0,-1 0 0,1 0 0,-1 0 0,0 0 1,-5 0-1,-7 1-55,-1 0 1,-30 5 0,44-5 122,-12 3 82,1 1 0,1 0 0,-1 0-1,1 2 1,-1 0 0,1 0 0,1 1 0,0 1 0,0 0-1,0 0 1,1 1 0,0 1 0,-11 12 0,11-10 132,1 0 0,-1 1 0,2 0 0,0 1 0,1 0 0,0 1 0,1-1 0,0 1 0,2 0 0,0 1 0,-5 23 0,7-21 122,1-1 0,1 1 0,1 0 0,3 33 0,-2-41-240,1-1 1,1 0-1,-1 0 0,1 0 1,1 0-1,-1-1 0,2 1 0,-1-1 1,1 0-1,12 15 0,-3-8-51,2 0 0,-1-1 0,2-1 0,0 0 0,1-1 0,0-1 0,0-1 0,2-1 0,-1 0-1,1-1 1,0-1 0,0-1 0,1-1 0,0-1 0,0-1 0,0 0 0,0-2 0,0 0 0,0-2 0,1 0 0,-1-1-1,0-2 1,0 0 0,-1-1 0,1-1 0,21-9 0,-3-4-165,0-2 0,-1-2 0,-1-1 0,-2-2 1,48-44-1,151-172-1393,-116 114 998,-108 118 506,38-40-315,82-66 0,-129 113 384,1 0 0,0-1 0,-1 1 0,0-1 0,0 1 0,0-1 0,0 0 1,0 1-1,-1-1 0,0 0 0,0 1 0,0-1 0,0 0 0,0 1 0,-1-1 0,1 0 0,-1 1 0,0-1 0,-3-6 0,1 5-90,-1 0-1,0 0 1,0 1 0,0 0-1,-1-1 1,1 1-1,-1 1 1,0-1-1,0 1 1,0 0-1,-1 0 1,1 0-1,-1 1 1,0 0-1,1 0 1,-1 0 0,-8-1-1,-12-2-150,1 1-1,-44 0 0,52 3 197,1 1 0,-1 1 0,0 0 0,1 1 0,0 1 0,-1 1 0,-24 8-1,33-8 56,0-1 0,1 1 0,0 1-1,-1-1 1,1 1 0,1 0 0,-1 1-1,1 0 1,0 0 0,0 0 0,1 1-1,0 0 1,0 0 0,0 0 0,1 0-1,-5 13 1,4-6 45,0-1-1,2 1 0,-1-1 1,2 1-1,0 0 0,0 1 1,1-1-1,1 0 0,1 0 1,0 0-1,0 0 0,2 0 1,0 0-1,0 0 0,1-1 1,1 1-1,0-1 1,1 0-1,0-1 0,1 1 1,1-1-1,0 0 0,15 16 1,-4-10-47,1 0 0,1-1 0,1-2 0,0 0 1,1-1-1,1-2 0,0 0 0,1-1 0,0-2 1,0 0-1,1-2 0,0-1 0,38 4 0,-30-6-304,-1-2-1,1-1 0,-1-1 0,1-2 0,0-2 0,-1-1 1,0-1-1,0-2 0,-1-1 0,38-17 0,51-37-3391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108 485 14163,'0'0'4862,"48"-41"-4643,158-135-132,-137 117-79,-42 37-16,0-1-1,-2-1 1,0-1 0,31-43-1,-37 35-189,-19 33 187,1 0-1,-1 0 1,0-1 0,0 1 0,0 0 0,1-1 0,-1 1 0,0 0 0,0-1-1,0 1 1,0 0 0,0-1 0,0 1 0,0 0 0,1-1 0,-1 1-1,0-1 1,0 1 0,0 0 0,0-1 0,-1 1 0,1 0 0,0-1 0,0 1-1,0 0 1,0-1 0,0 1 0,0 0 0,-1-1 0,1 1 0,0 0-1,0-1 1,0 1 0,-1 0 0,1-1 0,0 1 0,0 0 0,-1 0 0,1-1-1,0 1 1,-1 0 0,1 0 0,0 0 0,-1 0 0,0-1 0,-21 3-786,18-1 649,-17 4-138,1 1 0,-1 0-1,1 2 1,1 1-1,0 0 1,0 1-1,1 1 1,0 1 0,-18 16-1,-9 9 191,2 2-1,-48 58 0,71-75 94,0 1-1,2 2 1,0-1-1,2 2 1,1 1-1,1 0 1,1 0-1,1 1 0,2 1 1,0 0-1,-6 41 1,12-46 50,2 1 0,1-1 0,0 1 0,2-1 0,1 1 0,1-1 0,1 0 0,10 34 0,-11-47-16,1-1 0,1 1-1,0-1 1,0 0 0,1-1-1,0 1 1,1-1-1,0 0 1,0 0 0,1-1-1,0 0 1,1-1 0,-1 0-1,2 0 1,-1 0 0,1-2-1,0 1 1,0-1-1,0 0 1,13 3 0,-8-4 3,-1 0 0,1-1 0,0-1 0,-1 0 0,1-1 0,0-1 0,0 0 0,0-1 0,0-1 0,0 0 0,-1-1 1,1-1-1,-1 0 0,0-1 0,0 0 0,0-1 0,-1-1 0,0 0 0,0 0 0,15-13 0,-7 4-30,-1-2 0,-1 0 0,-1-1 0,0 0 0,-1-2 0,-1 0 0,-2-1 0,0 0 0,-1-1 0,16-39-1,-23 48-23,-2 1-1,1-1 0,-2 0 1,0 0-1,2-18 0,-5 28 5,0 1 0,1 0-1,-1-1 1,0 1 0,-1 0 0,1-1-1,-1 1 1,1-1 0,-1 1-1,0 0 1,0 0 0,0 0 0,-1-1-1,1 1 1,-1 0 0,0 1-1,0-1 1,0 0 0,0 0 0,0 1-1,0-1 1,-1 1 0,0 0-1,1 0 1,-1 0 0,0 0 0,-5-3-1,-10 0-33,0 0 0,0 0 0,-1 2 0,1 0 1,0 2-1,-1 0 0,0 1 0,1 0 0,-1 2 0,1 0 0,-1 1 0,1 1 0,0 1 0,-30 11 0,43-13 41,1 0 1,-1 0-1,1 0 0,0 0 1,0 1-1,0-1 1,1 1-1,-1 0 1,1 0-1,0 1 0,0-1 1,0 1-1,1-1 1,-1 1-1,1 0 0,0 0 1,1 0-1,-1 0 1,1 0-1,0 0 0,0 1 1,0-1-1,1 0 1,0 1-1,0-1 0,1 0 1,-1 0-1,1 1 1,0-1-1,0 0 0,1 0 1,0 0-1,0 0 1,0 0-1,5 8 0,-1-6 12,1 0 0,0 0-1,1-1 1,-1 1-1,1-2 1,0 1 0,1-1-1,-1-1 1,1 1-1,0-1 1,15 4 0,4 1-10,1-2 0,51 8 0,-44-11-336,1-1-1,-1-1 1,0-2 0,1-1-1,-1-3 1,0 0-1,55-16 1,-9-7-5216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5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10666,'0'0'3666,"-30"35"-3378,-97 116-317,111-130 24,0 0 1,1 2-1,-18 37 0,23-40-1,7-15-4,0 0 1,0 1-1,1-1 0,0 1 1,0 0-1,0-1 1,1 1-1,-1 0 1,1 0-1,0 8 0,2-13 4,-1 0 0,1 0 0,0 0 0,-1-1 0,1 1 0,0 0 0,0 0 0,0-1 0,-1 1 0,1-1 0,0 1 0,0 0 0,0-1 0,0 0-1,0 1 1,0-1 0,0 0 0,0 1 0,0-1 0,0 0 0,0 0 0,1 0 0,38 7 26,-24-4-27,-4-1 9,168 25 9,175-3-1157,-185-12-1413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5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1014 10114,'0'0'7178,"298"-186"-6874,-171 67-104,2-23-200,19-76-520,-36 44-1057,-45-1-1343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5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10842,'0'0'4647,"-2"43"-4498,0 13-89,3-1-1,2 0 1,2 0-1,3 0 1,21 73-1,351 1013 892,-351-1072-866,4-1-1,51 82 0,-67-124-131,0-2-1,2 0 1,0-1-1,2-1 1,0-1-1,1-1 1,2-1-1,32 21 1,-52-37-62,0 0 0,0-1 0,0 0 0,0 0 0,1 0 0,-1-1 0,1 1 0,7 1 0,-11-4 64,1 1 0,-1 0-1,1-1 1,-1 1 0,1-1 0,-1 1 0,0-1 0,1 0 0,-1 1 0,0-1 0,1 0 0,-1 0 0,0 0 0,0 0 0,0 0 0,0 0-1,0 0 1,0-1 0,0 1 0,0 0 0,-1 0 0,1-1 0,0 1 0,-1-1 0,1 1 0,-1-1 0,1 1 0,-1-1 0,0 1 0,0-1-1,1-1 1,9-75-2507,-8-22-3963</inkml:trace>
  <inkml:trace contextRef="#ctx0" brushRef="#br0" timeOffset="1">547 66 15195,'0'0'2697,"239"27"-2833,-197 28-40,-28 16-880,-14 21-625,-35 61-7,-25-12-745,1-26-4136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5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4761,'0'0'4384,"40"0"-2912,5 1-1068,202-12 1535,-107 5-597,-132 6-1302,-6-1-43,-1 1 1,0 0 0,0 0 0,0-1 0,0 1 0,0 0-1,0 0 1,0 0 0,1 0 0,-1 1 0,0-1 0,0 0-1,0 0 1,0 1 0,0-1 0,0 0 0,0 1 0,0-1-1,0 1 1,0 0 0,0-1 0,0 1 0,0 0 0,0-1-1,0 1 1,-1 0 0,1 0 0,0 0 0,-1 0 0,1 0-1,0 0 1,-1 0 0,1 0 0,-1 0 0,0 0 0,1 0 0,-1 0-1,0 0 1,0 0 0,1 0 0,-1 0 0,0 1 0,0-1-1,0 0 1,0 0 0,-1 0 0,1 2 0,0 6-1,-1 1 1,0 0-1,0 0 1,-1-1-1,0 1 1,-1-1-1,0 0 1,-1 1-1,0-2 0,0 1 1,-1 0-1,-7 10 1,-13 17 0,-43 47-1,45-56-10,-215 218-459,186-195 383,52-50 66,-1 0 1,1 0-1,-1 1 1,1-1-1,-1 0 1,1 0-1,-1 1 1,1-1-1,0 1 1,-1-1-1,1 0 1,0 1-1,-1-1 1,1 1-1,0-1 1,-1 1-1,1-1 1,0 1-1,0-1 1,0 1-1,-1-1 1,1 1-1,0-1 1,0 1-1,0-1 1,0 1-1,0-1 1,0 1-1,0-1 1,0 1-1,0 0 1,0-1-1,0 1 1,0-1-1,1 1 1,-1-1-1,0 1 1,0-1-1,1 1 1,-1-1 0,0 0-1,1 2 1,29 4-186,50-12 276,-29-4 210,71-23 1,-91 23 2,0 1-1,1 1 0,0 1 1,0 2-1,0 1 1,60 2-1,-91 2-279,-1-1 0,1 1 0,0 0-1,-1 1 1,1-1 0,0 0 0,-1 0 0,1 0-1,0 0 1,-1 0 0,1 1 0,-1-1 0,1 0-1,-1 0 1,1 1 0,-1-1 0,1 1 0,0-1-1,-1 0 1,0 1 0,1-1 0,-1 1 0,1-1-1,-1 1 1,0-1 0,1 1 0,-1-1 0,0 1-1,1 0 1,-1-1 0,0 1 0,0-1 0,0 1-1,1 0 1,0 10 9,0-1 0,0 1 0,-1 0 0,0-1 0,-1 1 0,0-1 0,-1 1 0,0-1 0,-1 1 0,0-1 0,0 0 0,-1 0 0,0-1 0,-1 1 0,0-1 0,-10 13 0,-2 2 7,-1 0 1,-1-2-1,-1 0 0,-45 36 0,53-48-240,-1 0 0,0-1 0,-1 0-1,0-1 1,0-1 0,0-1 0,-1 1 0,0-2-1,0 0 1,-26 4 0,40-9 144,-1 0 1,1 1-1,-1-1 1,1 0-1,-1 0 1,1 0-1,-1 0 0,1 0 1,-1 0-1,1 0 1,-1-1-1,1 1 0,-1 0 1,1-1-1,-1 1 1,1-1-1,0 0 1,-1 1-1,1-1 0,0 0 1,0 0-1,-1 0 1,1 0-1,0 0 0,0 0 1,0 0-1,0 0 1,0 0-1,1-1 1,-1 1-1,0 0 0,0-1 1,1 1-1,-2-3 1,2 1 97,0 0 0,0 0 1,0 0-1,0 0 1,0 0-1,0 0 0,1 0 1,-1 0-1,1 1 1,0-1-1,0 0 0,0 0 1,0 0-1,1 1 1,-1-1-1,1 0 0,-1 1 1,3-3-1,3-2 150,0 1 0,0 0 0,0 0-1,0 0 1,1 1 0,0 1 0,0-1 0,0 1-1,1 0 1,-1 1 0,1 0 0,0 0 0,0 1-1,16-2 1,16-1 811,81 1-1,-100 4-841,-6 0-92,0 1-1,0 0 0,-1 1 1,1 1-1,-1 0 0,0 1 1,0 1-1,0 0 0,0 1 1,-1 1-1,0 0 0,0 1 1,13 10-1,-26-17-96,0 0 1,0 0-1,-1-1 1,1 1-1,0 0 1,0-1-1,0 1 0,0-1 1,0 1-1,0-1 1,0 1-1,0-1 0,1 0 1,-1 0-1,0 1 1,0-1-1,0 0 1,0 0-1,0 0 0,0 0 1,1 0-1,-1-1 1,1 1-1,-1-1-72,0 0-1,0-1 1,0 1 0,0 0 0,0-1-1,0 1 1,0-1 0,0 1-1,-1-1 1,1 1 0,-1-1-1,1 1 1,-1-1 0,1 0 0,-1 1-1,0-4 1,5-45-3763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5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256 677 12779,'0'0'3801,"0"41"-2940,2 134-664,-2-156-99,1 0-1,1 0 0,1 0 1,10 37-1,-8-45-33,0 0-1,0-1 1,1 1 0,0-1-1,1 0 1,9 11 0,-12-17-34,-1 0 1,1 0-1,0 0 1,0-1 0,1 1-1,-1-1 1,1 0-1,-1-1 1,9 4 0,-10-5-13,-1 0 0,1 0 1,0 0-1,0 0 0,-1-1 1,1 0-1,0 1 0,0-1 1,0 0-1,-1 0 0,1-1 1,0 1-1,0 0 0,-1-1 1,1 0-1,0 0 0,-1 0 1,1 0-1,0 0 0,-1 0 1,3-2-1,2-3 8,-1 0-1,1 0 0,-1 0 1,-1-1-1,1 0 1,-1 0-1,8-15 1,28-65-86,-19 31-271,-2-1 0,-4-1 0,-1-1 0,-4 0 0,-2-1 0,-2 0 0,-3 0 0,-6-94 0,1 152 332,1-6-13,-1-1 0,0 0-1,0 0 1,-1 1 0,-3-10 0,4 16 24,0 0 0,0 0 0,0 0 0,0 0 1,0 0-1,0 1 0,0-1 0,-1 0 0,1 1 0,0-1 0,-1 1 0,0 0 0,1-1 0,-1 1 0,0 0 0,0 0 1,1 0-1,-1 0 0,0 0 0,0 1 0,0-1 0,0 1 0,0-1 0,0 1 0,0-1 0,0 1 0,-4 0 1,5 0-8,0 0 1,-1 0-1,1 0 1,0 1-1,-1-1 1,1 0 0,0 0-1,0 1 1,-1-1-1,1 1 1,0-1-1,0 1 1,0 0-1,0-1 1,0 1 0,0 0-1,0 0 1,0-1-1,0 1 1,0 0-1,0 0 1,0 0 0,1 0-1,-2 2 1,-9 35-21,9-31 16,-6 45-41,3 1-1,2-1 1,4 63 0,0-38 21,0-30 20,3 0 0,2 0 0,2 0 0,17 56 0,70 176-90,-47-151-30,-39-101-54,-2-13-83,-2 0 0,0 0 0,0 1 0,-2-1 0,1 1-1,-2 0 1,0 0 0,-1 0 0,-1 24 0,0-38 234,0-1-1,0 1 1,-1-1-1,1 1 1,0-1-1,0 1 1,0-1 0,-1 1-1,1-1 1,0 1-1,-1-1 1,1 1-1,0-1 1,-1 1-1,1-1 1,0 0-1,-1 1 1,1-1-1,-1 1 1,1-1-1,-1 0 1,1 0-1,-1 1 1,1-1 0,-1 0-1,1 0 1,-1 0-1,0 1 1,1-1-1,-1 0 1,1 0-1,-2 0 1,-2 0-179,-1 1 0,0-1 0,1-1 0,-1 1 0,0-1 0,1 1 0,-1-1 0,0 0 0,1-1 0,-1 1 0,1-1 0,-4-2 0,-55-34-3845,-96-78-290,-69-71 8969,217 177-4371,-27-21 1764,2-2 1,0-1-1,-40-52 1,73 82-1842,0-1 0,0 1 1,0-1-1,0 0 1,1 0-1,0 0 0,0 0 1,0 0-1,1 0 1,0-1-1,0 1 0,0 0 1,0-1-1,1 1 1,0-1-1,0 1 0,1-1 1,-1 1-1,1 0 1,0-1-1,1 1 0,-1 0 1,1-1-1,0 1 1,0 0-1,6-7 0,2-3-141,1 0-1,1 1 0,0 1 1,1 0-1,1 1 0,26-19 1,167-115-21,6 9 1,362-172-1,-279 183-3,-257 112-71,1 2 0,0 2 1,1 2-1,0 1 1,68-2-1,-100 9-37,0 0-1,0 0 1,1 1-1,-2 0 1,1 1 0,0 0-1,0 0 1,0 1-1,-1 0 1,1 0-1,10 7 1,-13-6 46,0 1-1,0 1 1,-1-1 0,0 1 0,0 0 0,0 0-1,-1 0 1,0 1 0,0 0 0,0-1 0,-1 1-1,0 1 1,3 10 0,4 17-72,0 1 0,-3 1 0,6 69 0,-9 117-86,-4-154 192,0-2-70,-3 1 1,-2 0 0,-23 102-1,22-144 25,-2 0 0,-1 0-1,0-1 1,-2 0 0,-1-1-1,-1 0 1,-1-1 0,-1-1-1,-1 0 1,-1-1 0,-36 35-1,41-46 52,1-1 1,-2 0-1,1-1 0,-1 0 0,-1-1 1,1-1-1,-1 0 0,0-1 0,-28 7 0,34-11 11,0 1-1,1-1 1,-1 0-1,0-1 1,0 0-1,0 0 1,1-1-1,-1 1 1,0-2-1,1 1 1,-1-1-1,1-1 1,-1 1-1,1-1 0,0 0 1,0-1-1,0 0 1,0 0-1,1 0 1,-10-9-1,10 6 17,-1 0 0,1-1 0,0 0 0,1 0-1,0 0 1,0-1 0,1 0 0,0 1 0,0-2-1,-4-18 1,4 5 205,0 0-1,2 0 1,0-37-1,2 50-131,0-1 0,1 0-1,0 0 1,1 0 0,1 1-1,-1-1 1,2 1 0,-1 0-1,1-1 1,7-11 0,-2 8-25,1 1 0,0 0 0,1 0 1,0 1-1,1 0 0,17-12 0,13-9-15,2 3-1,1 2 0,1 1 1,1 3-1,1 1 0,1 3 1,1 2-1,1 2 0,0 2 1,1 3-1,0 2 0,64-3 1,-93 10-513,1 2 0,-1 1 0,1 1 0,-1 1 0,1 1 0,-1 1 0,37 13 0,19 20-6473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3:5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7282,'0'0'11202,"-81"44"-27710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3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10234,'0'0'8506,"88"16"-8378,-81-16-128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11042,'0'0'3637,"53"4"-3558,10 1-7,21 3 20,1-4-1,107-8 1,-113-5-13,-1-3 1,136-41-1,143-75-116,-124 19-345,-106 46-539,-121 60 245,-9 4 574,-1-1 0,1 1 0,0-1 0,-1 1 0,1 0 0,0 1-1,0-1 1,-1 0 0,1 1 0,-5 3 0,-4 2-3,-43 27 125,-96 76 1,95-67 123,9-7-44,1 2 0,2 2 0,1 2 0,3 2-1,1 1 1,3 2 0,1 2 0,3 1 0,-50 105 0,75-138-204,1 1 0,1 0 1,0 1-1,1-1 0,1 1 0,1 0 1,1-1-1,0 20 0,1-37 74,0 0-1,0 0 0,0 0 0,0-1 1,0 1-1,0 0 0,0 0 0,0 0 1,0 0-1,1 0 0,-1-1 0,0 1 1,0 0-1,1 0 0,-1 0 0,1-1 1,-1 1-1,0 0 0,1-1 0,0 1 1,-1 0-1,1-1 0,-1 1 0,1 0 1,0-1-1,-1 1 0,1-1 0,1 1 1,-1-1-22,1 0 1,-1 0 0,1 0-1,-1 0 1,1 0 0,-1 0-1,0 0 1,1-1 0,-1 1-1,1 0 1,-1-1 0,1 1-1,-1-1 1,3-1-1,4-4-181,1 1-1,-1-1 0,0-1 0,8-8 0,15-23-1429,-1-2 1,-2-1-1,-2-1 0,27-61 0,-39 65 1568,-13 17 7057,-1 26-5350,2 38-957,2-1-1,1 1 0,20 74 0,55 120 720,-74-222-1341,5 15 54,2 0 0,0-1 1,2 0-1,28 39 0,-13-40 3,-29-27-90,0-1 1,0 1-1,-1-1 1,1 1 0,0-1-1,0 1 1,0-1-1,0 1 1,0-1-1,0 0 1,0 0-1,0 1 1,-1-1 0,1 0-1,0 0 1,0 0-1,0 0 1,0 0-1,0 0 1,0 0-1,0 0 1,0-1-1,0 1 1,0 0 0,0 0-1,0-1 1,0 1-1,0-1 1,0 1-1,-1-1 1,1 1-1,0-1 1,0 0-1,-1 1 1,1-1 0,0 0-1,-1 1 1,1-1-1,0 0 1,-1 0-1,1 0 1,0-1-1,2-8-74,0-1 0,-1 1-1,0-1 1,2-19-1,10-284-5578,-14 156 1295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5537,'0'0'6690,"256"104"-6674,-183-93-16,-17-11-448,-21 0-2705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1 649 12859,'0'0'3030,"31"-38"-2850,-16 20-164,8-13-5,3 1 0,0 1 0,2 1-1,1 2 1,1 1 0,1 1 0,56-33-1,521-232-34,-580 277-204,1 1 0,1 1 0,43-8 0,-73 18 128,1-1-1,0 1 0,0 0 0,-1 0 1,1-1-1,0 1 0,0 0 1,-1 0-1,1 0 0,0 0 0,0 0 1,-1 0-1,1 0 0,0 0 0,0 0 1,0 1-1,-1-1 0,1 0 1,0 0-1,-1 1 0,1-1 0,0 1 1,-1-1-1,1 0 0,0 1 1,-1-1-1,2 2 0,-2-1-87,-1 1-1,1 0 1,0-1 0,0 1-1,-1 0 1,0-1 0,1 1-1,-1-1 1,0 1 0,1-1-1,-1 1 1,0-1 0,0 0-1,-2 3 1,-26 29-363,0-1 0,-49 40-1,37-35 127,15-14 107,-212 205-2170,184-171 2914,3 2 0,-53 80 0,90-120-138,1 1 0,1 0-1,1 1 1,1 0 0,1 1 0,1-1 0,1 2 0,1-1 0,0 1 0,2 0 0,-2 28 0,5-25-145,0 0 0,2 1-1,1-1 1,7 33 0,-8-51-121,1-1 0,1 1 0,0 0 0,0-1 0,0 0 0,1 0 0,0 0 0,0 0 0,1 0 0,0-1 0,0 0 0,0 0 0,1 0 0,0-1 0,0 1 0,0-1 0,1-1 0,10 6 0,-13-7 20,0-1 0,-1-1-1,1 1 1,1-1 0,-1 1 0,0-1-1,0 0 1,0-1 0,0 1 0,1-1-1,-1 0 1,0 0 0,1 0-1,-1 0 1,0-1 0,0 0 0,1 0-1,-1 0 1,0 0 0,0-1-1,0 1 1,0-1 0,0 0 0,-1 0-1,1-1 1,-1 1 0,7-6 0,4-6 109,-1-1 1,-1 0 0,0-1-1,-1 0 1,9-19 0,9-10-260,52-73 127,158-175 0,-196 248 10,3 1 1,1 3-1,2 2 0,2 2 0,1 2 1,73-36-1,-70 45 33,68-23-1,-98 41-56,0 1 0,1 2 0,0 0 0,-1 2 0,32-1 0,-55 4-7,0 0-1,0 0 0,0 0 1,0 0-1,0 1 0,0-1 0,0 1 1,0-1-1,-1 1 0,1 0 1,0 0-1,0 0 0,-1 0 0,1 0 1,0 0-1,-1 0 0,1 0 1,-1 1-1,1-1 0,-1 1 1,0-1-1,0 1 0,0-1 0,0 1 1,0 0-1,0-1 0,0 1 1,0 0-1,-1 0 0,1 0 0,-1 0 1,1 0-1,-1 0 0,0-1 1,1 5-1,-1 7 12,0 1 1,0 0-1,-2 0 1,-2 17 0,3-29-10,-3 16 2,0 0 0,-1-1-1,-1 1 1,-1-1 0,0-1 0,-1 1 0,-1-1-1,-1-1 1,-14 19 0,-8 4-92,-72 68 1,-7-9-921,8-26-1129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11883,'0'0'2064,"17"251"-2104,-6-153 104,-1 0-56,-10-11-8,0 6-176,-7-28-1136,-28-27-1513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5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85 8730,'0'0'5862,"-18"-19"-5197,7 6-615,6 7-40,1 0 0,-2 1 0,1-1 0,-1 1 0,0 0 0,0 1 0,-10-7 0,13 10-19,1 0-1,-1 1 1,0-1-1,1 0 1,-1 1-1,0 0 1,1-1 0,-1 1-1,0 0 1,1 0-1,-1 1 1,0-1 0,1 1-1,-1-1 1,0 1-1,1 0 1,-1 0 0,1 0-1,-1 0 1,1 0-1,0 0 1,-1 1-1,1 0 1,0-1 0,0 1-1,0 0 1,0 0-1,0 0 1,-2 3 0,-27 29-390,1 1 0,2 1 1,-45 75-1,64-94 334,1-1 1,0 1-1,1 1 0,1 0 0,1-1 0,0 2 1,2-1-1,0 0 0,1 1 0,1 0 1,0-1-1,4 31 0,-1-40 64,0-1 0,0 0 0,1 1 0,0-1 1,0-1-1,1 1 0,0 0 0,1-1 0,0 0 0,0 0 0,0 0 0,10 8 0,7 7 11,2-2 0,28 19-1,-26-20-1,147 99 104,85 69-76,-231-165-41,-2 2 0,0 1-1,-2 0 1,-1 2 0,-1 0-1,34 60 1,-47-70 31,-1 1 0,0-1 1,-2 1-1,1 0 0,-2 1 0,2 24 1,-1 110 546,-5-111-363,-1-17-79,-1 1 0,-7 29 0,5-32-105,1 0 0,-1 26 0,60-185-2487,-20 7-38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8386,'0'0'3682,"17"40"-3474,56 129-129,-68-159-72,0 1-1,1-1 1,0 0 0,1 0 0,0-1 0,1 0 0,0 0 0,0-1 0,1 0 0,0 0 0,0-1 0,1-1 0,0 1 0,0-1-1,1-1 1,-1 0 0,22 7 0,-11-8-3,-1 0-1,1-1 1,0-1 0,0-1-1,0-1 1,0-1-1,33-5 1,-32 2-85,0-2 0,-1 0 1,0-1-1,0-1 0,-1 0 0,0-2 1,0-1-1,-1 0 0,28-23 0,0-5-137,-2-1-1,49-58 0,-65 64 140,-29 34 76,0 0-1,0 0 1,0 0-1,0 0 1,0 0-1,0 0 1,0 0 0,0 0-1,0 0 1,0 0-1,1 1 1,-1-1-1,0 0 1,0 0 0,0 0-1,0 0 1,0 0-1,0 0 1,0 0-1,0 0 1,1 0 0,-1 0-1,0-1 1,0 1-1,0 0 1,0 0-1,0 0 1,0 0-1,0 0 1,0 0 0,1 0-1,-1 0 1,0 0-1,0 0 1,0 0-1,-6 15-41,-25 35 204,-3-1 0,-1-3 0,-67 70 0,55-64-85,-517 492 627,539-525-623,21-17-62,-1 1 0,1 0-1,0 0 1,0 0 0,0 1 0,0-1 0,1 1-1,-1 0 1,1 0 0,0 0 0,-4 8 0,42-11 234,-10-4-218,1-1-1,-1-1 0,0-1 0,30-11 1,105-48 110,-62 24-103,-4 2 24,-40 15-45,0 2 1,1 3 0,108-22-1,-162 40-31,0 1 0,0-1 1,0 1-1,1 0 0,-1 0 0,0 0 0,0 0 0,0 0 0,0 0 0,0 0 1,1 0-1,-1 0 0,0 0 0,0 1 0,0-1 0,0 0 0,0 1 0,0-1 1,0 1-1,0-1 0,0 1 0,2 1 0,-3 0-13,1 0-1,-1 0 1,0 0-1,0 0 1,0 0-1,0 0 1,0 0-1,0 0 1,0 0-1,-1 0 1,1-1-1,-2 4 1,-2 10 8,0-1-1,-1 0 1,-1-1 0,0 1-1,0-1 1,-14 19-1,-61 72 35,38-51-18,22-27 9,-32 40 47,-76 127 0,115-169-55,2 0 1,1 0-1,2 1 0,0 1 1,1 0-1,2 0 0,0 0 1,2 1-1,-2 46 0,6-67 3,0 11-4,0 1 1,1-1-1,0 0 1,1 0 0,8 28-1,-8-41 3,0 1-1,0-1 1,0 0-1,0 1 1,1-1 0,-1 0-1,1-1 1,0 1-1,1 0 1,-1-1 0,1 0-1,-1 0 1,1 0-1,0 0 1,0 0 0,0-1-1,0 0 1,1 0-1,-1 0 1,1 0-1,-1-1 1,1 1 0,-1-1-1,1 0 1,6 0-1,-6 0 8,-1-1 0,1 1-1,-1-1 1,0 0 0,1 0 0,-1-1-1,1 1 1,-1-1 0,0 0-1,9-3 1,-11 3-9,0 0 0,0-1 0,0 1 0,0-1 0,-1 1-1,1-1 1,0 0 0,-1 0 0,1 0 0,-1 0 0,0 0 0,1 0 0,-1 0-1,0 0 1,0-1 0,-1 1 0,1 0 0,0-1 0,-1 1 0,1-5 0,2-8-5,-2 0 0,0-1 0,0 1 1,-1 0-1,-1 0 0,-1-1 0,0 1 1,-1 0-1,-1 0 0,0 1 0,-1-1 1,0 1-1,-1 0 0,-1 0 0,-14-21 1,-2 3 140,5 8-67,2 0 1,-17-31 0,30 48 49,-1 0 1,1 0-1,1 0 1,0-1 0,0 1-1,0-1 1,1 1-1,0-1 1,0 1-1,1-1 1,0 0-1,0 1 1,2-12-1,0 16-66,-1-1 1,1 1-1,0-1 0,0 1 0,0 0 0,0-1 1,1 1-1,-1 0 0,1 1 0,0-1 1,0 0-1,0 1 0,0 0 0,0-1 0,1 1 1,-1 0-1,0 1 0,1-1 0,0 1 1,6-2-1,2-2 7,87-34-5,150-39-1,-159 53-61,5-3 16,0 5-1,146-17 1,-237 39-17,0 1 0,0-1 0,0 1 0,0 0 0,0 0 0,0 0 0,0 0 0,0 1 0,0 0 0,0 0 1,0 0-1,0 0 0,0 1 0,7 3 0,-9-2 3,0-1 0,0 1-1,0 0 1,-1 0 0,1 1 0,-1-1 0,0 0 0,0 0 0,0 1 0,0-1-1,0 0 1,-1 1 0,1-1 0,-1 1 0,0-1 0,0 1 0,-1 5 0,0 8 15,-1 0 0,-1 0 0,-1 1 0,0-2 1,-1 1-1,-1-1 0,0 1 0,-1-1 0,-1-1 1,-1 0-1,-12 17 0,-17 21-306,-73 77 0,94-110-59,0-2 0,-1 0 0,-1-2 0,-1 0 0,-1-1 0,0-1 0,0 0 1,-1-2-1,-1-1 0,0 0 0,-1-2 0,-42 11 0,-18-10-3449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9418,'0'0'5193,"35"147"-5113,-17-114-16,-1-1-56,-2-15-8,2-17-96,25-38-1024,0-33 152,-3-16-6770</inkml:trace>
  <inkml:trace contextRef="#ctx0" brushRef="#br0" timeOffset="1">372 1 7314,'0'0'4769,"14"283"-4065,11-163-576,6-6-40,15-21-88,38 0-1136,-14-39-1025,-10-21-4480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425 152 12499,'0'0'5038,"41"-18"-4795,134-54-194,-108 45-46,-59 24-69,0 0 0,1 0 0,-2-1 0,1 0-1,0-1 1,9-7 0,-41 15-1850,4 4 1599,0 1 1,0 2 0,1 0 0,0 1 0,-22 17-1,-88 77-312,112-90 560,-61 52-44,-109 125-1,163-163 142,1 0 0,1 2-1,2 0 1,1 2 0,1 0 0,2 1-1,-22 67 1,33-82 1,1 0 0,0 0 0,2 0-1,0 0 1,1 1 0,1-1 0,0 1 0,2-1 0,0 0 0,10 37-1,-7-42-8,0-1 0,1 1-1,0-1 1,1 0 0,1-1-1,0 0 1,1 0 0,0 0-1,0-1 1,1-1 0,1 0-1,0 0 1,0-1 0,24 15-1,-22-16 5,1-1 0,0 0 0,1 0 0,0-2 0,0 0 0,0-1 0,0 0 0,1-1 0,-1-1 0,1 0 0,0-1 0,0-1 0,0 0 0,-1-2 0,1 1 0,0-2 0,-1 0 0,1-1 0,-1-1 0,0 0 0,-1-1 0,1 0 0,-1-1 0,0-1 0,-1 0 0,0-1 0,0 0 0,-1-1 0,0-1 0,10-12 0,-10 9-146,-2 0 0,0-1-1,-1-1 1,0 0-1,-1 0 1,-1 0-1,-1-1 1,0 0 0,-1 0-1,-1-1 1,-1 1-1,0-1 1,-1 0-1,-1-31 1,0 41-59,-1 0 0,-1 0 0,1-1 0,-1 1-1,-1 0 1,0 0 0,0 0 0,0 0 0,-1 0 0,0 0 0,0 1 0,-1 0 0,0-1-1,-1 1 1,1 1 0,-1-1 0,-1 1 0,1-1 0,-10-7 0,-155-144-3603,101 91 2011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67 1 2473</inkml:trace>
  <inkml:trace contextRef="#ctx0" brushRef="#br0" timeOffset="1">67 1 2473,'-67'201'5737,"71"-201"-5225,24 0-128,0 16 16,0 6-256,-3 0-40,3 0-96,-7 0 0,-11-11-8,-6-6-1400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22 336 576,'0'0'16112,"-7"-14"-15387,5 11-700,0 0 0,0 0 0,1 0 0,-1 0 0,1 0 1,0 0-1,0-1 0,0 1 0,1-1 0,-1 1 0,1 0 0,0-1 0,0 1 0,0-1 0,1-4 0,1 4-13,0 1 0,0-1 0,0 1-1,1-1 1,-1 1 0,1 0-1,0 0 1,0 0 0,0 1 0,1-1-1,-1 1 1,1-1 0,-1 1-1,1 0 1,0 1 0,-1-1-1,6-1 1,101-40-39,2 4-1,1 5 1,2 6-1,1 4 1,1 6 0,153-6-1,-242 23-15,-6-1-99,0 1 0,1 1 1,-1 1-1,31 5 0,-50-5 77,0 0 1,0 1-1,0-1 1,0 1 0,0-1-1,0 1 1,-1 0-1,1 0 1,-1 0-1,1 1 1,-1-1-1,0 1 1,0-1-1,0 1 1,0 0-1,0-1 1,-1 1-1,1 0 1,-1 0-1,0 0 1,0 0-1,0 1 1,0-1-1,-1 0 1,1 0-1,-1 7 1,1 0-38,-1 0 1,0 0 0,0 0 0,-2 1-1,1-1 1,-1-1 0,0 1 0,-7 16-1,-7 6-230,-2-1 0,-1-1 0,-2-1-1,0 0 1,-51 50 0,-34 21-2125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10082,'0'0'4777,"-21"191"-4881,10-93 72,8 6 32,3-12 0,0 1 0,0-17-48,3-16-24,15-27-800,3-33-752,-4 0 367,-6-33-927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7330,'0'0'1605,"3"35"-531,36 522 1510,-33-4-2068,-6-535-547,0-9-53,0 0 1,0 0-1,-1 0 0,-1 0 1,1 0-1,-1 0 0,-1 0 1,1 0-1,-5 9 0,8-38-1104,4 5 899,0-1 1,1 2-1,1-1 0,1 1 0,0 0 1,1 0-1,0 1 0,1 0 0,17-17 1,115-103 2768,-136 127-2158,5 0 900,-11 16-44,-13 19-480,12-28-730,-22 45 278,-58 128 109,72-150-348,1 1-1,1 0 0,1 0 1,1 0-1,-2 38 1,5-35-4,2 0 0,0 0 0,2 0 0,8 40 0,-7-58 0,0 1 0,1-1 0,0 0 0,1 0-1,0 0 1,0-1 0,1 1 0,0-1-1,1-1 1,0 1 0,0-1 0,1 0 0,0-1-1,9 7 1,-8-8 21,-1-1 1,1 0-1,-1 0 0,1-1 0,1 0 0,-1-1 1,0 0-1,1 0 0,0-1 0,0 0 1,0-1-1,-1 0 0,1 0 0,0-1 0,0-1 1,0 1-1,0-2 0,0 1 0,0-1 1,0-1-1,-1 0 0,0 0 0,1-1 0,-1 0 1,0-1-1,-1 0 0,1 0 0,-1-1 1,0 0-1,13-13 0,-6 4-118,-1-1-1,-1 0 1,-1-2 0,0 1 0,-1-1 0,-1-1-1,-1 0 1,11-29 0,-11 16-809,0-1 1,-2-1-1,-2 0 0,2-49 1,-5-12-4890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 4185,'0'0'6729,"-4"34"-6249,0 3-279,1-1-1,1 1 1,2 0-1,2 0 1,13 71-1,-14-104-185,35 148 347,27 245 0,-61-335-390,-2-61 21,0 1 0,0-1 0,0 0-1,0 1 1,0-1 0,0 0 0,0 1 0,-1-1-1,1 0 1,0 1 0,-1-1 0,1 0 0,-1 0-1,1 0 1,-1 1 0,0-1 0,1 0-1,-1 0 1,0 0 0,0 0 0,0 0 0,0 0-1,0 0 1,0 0 0,0-1 0,0 1 0,0 0-1,0 0 1,0-1 0,0 1 0,-1-1 0,1 1-1,0-1 1,-3 1 0,0-1-44,-1 0 1,0 0-1,1-1 1,-1 1-1,1-1 1,-1 0-1,1-1 1,-1 1-1,-6-3 1,0-2-138,0 0 0,0 0 0,1-1 1,0-1-1,0 1 0,-15-16 1,-54-66-327,36 38 600,-6-2 315,-74-90 3205,118 138-3243,2 0-1,-1-1 0,1 1 0,0-1 0,0 0 0,-3-6 0,6 10-289,-1 0-1,1 0 1,0 0 0,-1 0-1,1 1 1,0-1 0,0 0-1,0 0 1,0 0-1,0 0 1,1 0 0,-1 0-1,1 1 1,-1-1-1,1 0 1,-1 0 0,1 1-1,0-1 1,0 0-1,0 1 1,0-1 0,0 1-1,0-1 1,0 1-1,1-1 1,-1 1 0,4-2-1,16-11 23,0 2 0,1 1-1,1 1 1,35-12 0,-12 5-79,335-120-2148,-206 72-2351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83 10402,'0'0'2350,"1"-17"-2231,0 12-111,1-40 37,-7 30-32,5 15-13,-1 0 0,1 0 0,-1 0 0,1 0 0,-1 0 0,1 0 0,0 0 0,-1 0 0,1 0 0,-1 0 0,1 0 0,-1 1 0,1-1 0,0 0 0,-1 0 0,1 0 0,-1 1 0,1-1 0,0 0 0,-1 1 0,1-1 0,0 0-1,-1 1 1,1-1 0,0 0 0,0 1 0,-1-1 0,1 0 0,0 1 0,0-1 0,0 1 0,-1 0 0,-154 207-102,-170 249-169,305-425 107,1 1 0,2 0 0,1 1 1,-19 59-1,34-88 66,-1 1 1,1 0-1,0 0 1,1 0-1,-1 1 1,1-1-1,2 11 1,-2-17 60,0 1-1,0 0 1,0 0 0,1 0 0,-1 0 0,0-1 0,1 1 0,-1 0 0,0 0 0,1-1-1,-1 1 1,1 0 0,-1-1 0,1 1 0,0 0 0,-1-1 0,1 1 0,-1-1 0,1 1-1,0-1 1,0 1 0,-1-1 0,1 0 0,0 1 0,0-1 0,0 0 0,-1 0 0,1 1-1,0-1 1,0 0 0,0 0 0,0 0 0,-1 0 0,3 0 0,15 0-28,-1 0 0,1-1 0,0 0 0,-1-2 0,1 0 0,-1-1 0,0-1 0,0 0 0,31-16 0,150-88 220,-180 98-160,159-109 310,-108 71 580,141-77 0,-210 126-884,1 0 0,-1 0 0,0 0 0,0 0 0,1-1 0,-1 1 0,0 0 0,1 0 0,-1 0 0,0 0 0,0 0 0,1 0 0,-1 0 0,0 0 0,0 0 0,1 0 0,-1 0 0,0 0 0,1 0 0,-1 0 0,0 0 0,0 0 0,1 0 0,-1 0 0,0 1 0,0-1 0,1 0 0,-1 0 0,0 0 0,0 0 0,1 1 0,-1-1 0,0 0 0,0 0 0,0 0 0,0 1 0,1-1 0,-1 0 0,0 0 0,0 1 0,0-1 0,0 0 0,0 0 0,0 1 0,0-1 0,1 0 0,-1 0 0,0 1 0,0-1 0,0 0 0,0 1 0,0-1 0,0 0 0,0 0 0,-1 1 0,1-1 0,0 0 0,0 0 0,0 1 0,0-1 0,0 0 0,0 1 0,-7 22 41,-13 18 142,-2 0 0,-2-2-1,-43 54 1,11-16-17,7-7-76,17-27-48,1 2-1,2 0 1,3 3 0,-24 55 0,49-85-237,13-14-239,23-18-130,-3-7-82,-1-1-1,37-35 0,-26 22-116,275-258-3889,-123 86 5961,-153 162 795,-51 55-1561,-67 79 122,24-24-279,2 3 0,-44 80 0,77-117-293,2 1 1,1 0-1,1 1 1,2 1-1,1 0 0,2 1 1,-7 54-1,15-79-74,-1 0 0,2 0 0,0 1 0,0-1 0,1 0 0,0 0 0,5 19-1,-5-26-9,1 0 0,-1 0 0,1 0 0,0-1 0,0 1 0,0-1 0,0 1 0,0-1 0,0 0-1,1 0 1,-1 0 0,1 0 0,0 0 0,-1 0 0,1-1 0,0 1 0,0-1 0,0 0-1,0 0 1,0 0 0,0 0 0,0-1 0,1 1 0,-1-1 0,0 0 0,4 0 0,4 1 11,-1-1 0,1-1 0,-1 0 0,1 0 0,-1-1 0,0 0 1,0-1-1,0 0 0,0-1 0,0 0 0,0 0 0,-1-1 0,0-1 0,0 1 1,9-8-1,10-12 13,-1 0 1,0-2-1,23-32 1,32-46-766,-6-3 0,-4-4 0,93-194 0,-88 126-816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8730,'0'0'1846,"9"38"-1757,-1-7-82,4 20-6,2-1-1,41 93 1,150 425 681,-117-298-448,-82-254-226,1 7 3,1 0 0,1-1 0,1 0 0,18 29 0,-26-48-14,0-1-1,-1 1 0,1-1 1,0 1-1,0-1 1,0 0-1,1 0 0,-1 0 1,0 0-1,1 0 1,0 0-1,-1-1 0,1 1 1,0-1-1,0 0 1,0 0-1,-1 0 0,1 0 1,1 0-1,-1 0 1,0-1-1,0 0 1,0 0-1,0 1 0,0-2 1,0 1-1,0 0 1,0-1-1,0 1 0,0-1 1,0 0-1,0 0 1,3-2-1,3-2-79,0 0-1,0-1 1,-1 0-1,1-1 1,-2 0-1,1 0 1,-1-1-1,10-13 1,62-90-2877,84-160 0,-130 214 3541,-28 47-490,-5 8-81,1 0 1,-1 0-1,1 0 0,0 1 0,0-1 0,0 0 0,0 0 1,1 1-1,-1-1 0,0 0 0,1 1 0,-1-1 1,1 1-1,-1 0 0,1-1 0,0 1 0,-1 0 1,1 0-1,3-1 0,-4 2 14,0 1 0,0-1 0,0 1 0,-1-1 0,1 1 0,0 0 0,0-1 0,-1 1 0,1 0 0,0 0 0,-1-1 0,1 1 0,-1 0 0,1 0 0,-1 0 0,1 0 0,-1 0-1,0 0 1,1-1 0,-1 1 0,0 0 0,0 2 0,8 33 630,-4-19-272,-1-4-180,2 0 0,-1-1-1,2 1 1,0-1 0,0 0 0,9 11 0,-12-18-148,0-1 0,0 0 0,1 0 0,-1 0 0,1 0 0,0 0 0,0-1 0,1 1 0,-1-1 0,1-1 0,0 1 0,-1 0 0,1-1 0,0 0 0,0 0 0,1-1 0,-1 1 0,6 0 0,-5-2 10,-1 1-1,0-1 1,1 0-1,-1 0 1,0 0-1,1-1 1,-1 0-1,0 0 1,0-1-1,0 1 1,1-1-1,-2 0 1,1 0-1,8-5 1,-8 2-22,0 1 1,-1-1-1,1 0 1,-1-1-1,0 1 1,0-1-1,-1 0 1,1 0-1,-1 0 1,-1 0 0,4-10-1,1-6-409,-2 0-1,0-1 1,-1 0-1,-1 0 1,-2 0-1,-1-37 1,0 56 308,-1 1 0,1-1 0,-1 0 0,0 1 0,0-1 0,0 1 0,-1-1 0,1 1 0,-1 0 0,0-1 0,0 1 0,0 0 1,0 0-1,0 0 0,-1 1 0,1-1 0,-1 0 0,0 1 0,0 0 0,0 0 0,0-1 0,0 2 0,-1-1 0,1 0 1,0 1-1,-1-1 0,1 1 0,-1 0 0,-5-1 0,4 1 56,1 1 0,-1-1 0,0 1-1,1-1 1,-1 1 0,1 1 0,-1-1 0,0 1 0,1-1-1,-1 1 1,1 1 0,0-1 0,-1 1 0,1-1 0,0 1 0,0 0-1,0 1 1,0-1 0,0 1 0,0 0 0,1 0 0,-1 0 0,-5 7-1,4-2 93,0 1 0,0 0 0,1 0 1,0 0-1,1 1 0,0-1 0,0 1 0,1 0 0,0 0 0,1-1 0,0 2 0,0-1 0,1 0 0,1 0 0,1 11 0,0-10 5,0 0 1,0 0 0,1 0-1,0-1 1,1 1 0,1-1 0,-1 0-1,2 0 1,-1 0 0,1-1-1,1 0 1,-1 0 0,12 11-1,-5-8-29,1 0-1,1-1 1,0-1-1,1 0 1,0-1-1,0 0 0,1-1 1,0-1-1,28 7 1,-35-11-52,1-1 1,0 0-1,-1-1 1,1 0 0,0 0-1,0-2 1,0 1-1,0-1 1,0-1-1,-1 0 1,1 0-1,0-1 1,-1 0-1,0-1 1,0 0-1,0-1 1,17-11 0,-6 0-78,-1-1 1,0-1-1,-1-1 1,-1-1-1,30-42 1,64-122-907,-63 91 475,-4-1 0,-5-2 0,-3-2 0,-5-2 0,-5-1 0,-3 0 0,-6-2 0,-3-1 0,0-197 1,-15 138 3546,1 162-2991,-1 0-1,0 0 0,0 0 1,0 1-1,1-1 0,-1 0 1,0 0-1,0 0 0,0 0 1,0 0-1,-1 0 1,1 1-1,0-1 0,0 0 1,0 0-1,-1 0 0,1 0 1,0 1-1,-1-1 0,1 0 1,-1 0-1,1 1 1,-1-1-1,1 0 0,-1 1 1,0-1-1,1 0 0,-1 1 1,0-1-1,1 1 0,-1-1 1,0 1-1,0-1 1,1 1-1,-1 0 0,0-1 1,0 1-1,-1 0 0,0 0-42,0 1-1,0 0 1,0 0-1,0-1 1,0 1-1,0 1 1,0-1-1,0 0 1,1 0-1,-1 1 1,1-1-1,-1 1 1,1-1-1,-1 1 1,-1 2-1,-4 8-13,0 0 0,1 1-1,1-1 1,-1 1 0,2 0 0,0 1-1,1-1 1,0 1 0,-1 19-1,-3 134 14,7-159-12,-1 44 208,3 0 1,2 0-1,3 0 0,2 0 1,27 89-1,108 223 854,-111-295-943,3-2 0,4-1 0,50 65 0,-65-103-99,-7-8-45,-19-20-19,1 0 1,0 0-1,0 0 1,0 0-1,0 0 1,0 0-1,0 0 1,0 0 0,-1 0-1,1 0 1,0 0-1,0 1 1,0-1-1,0 0 1,0 0-1,0 0 1,0 0-1,0 0 1,-1 0-1,1 0 1,0 0-1,0 0 1,0 0 0,0 1-1,0-1 1,0 0-1,0 0 1,0 0-1,-37-23-2536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0 14267,'0'0'2731,"-58"33"-2563,-190 122-90,224-137-81,0 2 1,2 2-1,0-1 0,1 2 1,2 1-1,0 1 1,2 0-1,0 1 0,2 1 1,-12 29-1,11-25 6,-6 13 0,1 1 0,3 0 0,1 1 0,2 1 1,3 1-1,2 0 0,1 1 0,3 0 0,2 0 0,3 74 0,2-107-2,1 0-1,1 0 1,0-1 0,1 1 0,0-1 0,1 0 0,1 0 0,1-1 0,0 1-1,0-2 1,14 18 0,-14-21-13,1 0-1,1-1 0,0 0 1,0-1-1,1 0 0,0 0 1,1-1-1,-1-1 1,1 0-1,0 0 0,1-1 1,0 0-1,-1-1 1,24 5-1,-19-5-132,0-1 0,1 0-1,-1-1 1,1-1 0,0 0 0,-1-2 0,1 0 0,-1 0 0,1-2-1,-1 0 1,0-1 0,22-8 0,-12-2-162,0-1 1,-1-2-1,-1 0 0,23-22 1,96-99-2729,-27 7-1838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5617,'0'0'6924,"30"35"-6457,100 106-223,-126-136-234,1 0 1,0 0-1,0 0 0,1-1 0,-1 0 0,1 0 1,0 0-1,0-1 0,0 0 0,0 0 1,0 0-1,1-1 0,-1 0 0,1-1 0,0 1 1,0-1-1,0 0 0,-1-1 0,11 0 1,3 0 4,-1 0 4,0-1 1,0-1-1,0-1 0,0 0 0,0-2 1,0 0-1,-1-1 0,0-1 0,0 0 1,-1-2-1,25-15 0,12-12-580,97-87 1,-142 116 429,56-54-1887,-2-2 0,83-110 0,-140 172 3592,-4 14-800,-1 22-29,-2-29-377,2 12-49,0-1 0,1 0 0,0 0 1,1 0-1,1-1 0,1 1 0,12 29 0,-12-36-221,0-1 0,0 1 0,1-1 0,0 0 0,1-1-1,0 1 1,0-1 0,1-1 0,0 0 0,0 0 0,0 0 0,1-1 0,19 10 0,-24-14-155,0 0 0,0 0 0,1-1 1,-1 0-1,0 1 0,1-2 1,-1 1-1,1 0 0,-1-1 0,1 0 1,-1 0-1,1 0 0,-1-1 1,1 0-1,-1 1 0,0-2 0,1 1 1,-1 0-1,0-1 0,0 0 1,0 0-1,0 0 0,0 0 0,0-1 1,0 1-1,-1-1 0,1 0 1,-1 0-1,0-1 0,0 1 0,0 0 1,-1-1-1,4-5 0,17-42-3650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9482,'0'0'1342,"31"51"-878,-7-13-335,9 13 69,-3 2 0,-1 0 0,-3 2-1,-3 2 1,20 66 0,98 485 931,-77-312-866,-53-242-177,3-2-1,3 1 1,36 79-1,-44-115-169,0 0-1,1-1 1,2 0-1,-1-1 1,24 23-1,-27-30-164,1 0-1,0-1 1,1 0 0,0-1-1,0 0 1,0 0-1,0-1 1,1-1 0,0 0-1,15 4 1,28-4-3789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134 464 10402,'0'0'3058,"15"-3"-2474,-14 3-567,5-1 45,-1 1-1,1-2 0,-1 1 1,0 0-1,1-1 0,-1 0 0,0 0 1,0-1-1,0 1 0,0-1 1,-1 0-1,1 0 0,-1-1 1,0 1-1,0-1 0,0 0 0,0 0 1,-1-1-1,1 1 0,2-6 1,5-10-256,0 0 1,-2-1-1,0 0 1,-2 0 0,0 0-1,-2-1 1,0 0 0,-1 0-1,-1-1 1,-1-40-1,-1 58 37,-1 0-1,0 0 0,-1 1 0,1-1 0,-1 0 0,0 1 0,0-1 0,-1 0 0,1 1 0,-1 0 0,0-1 0,0 1 0,0 0 0,-1 0 0,1 0 0,-1 0 0,-6-6 0,4 6 16,-1 1 1,1-1-1,-1 1 1,0 0 0,0 0-1,0 0 1,-1 1-1,1 0 1,-1 0-1,1 1 1,-1 0 0,-7 0-1,6-1 211,0 1 1,0 1-1,0-1 0,0 1 1,0 1-1,-1-1 0,1 2 0,0-1 1,0 1-1,0 0 0,1 1 0,-1-1 1,1 2-1,-1-1 0,1 1 1,0 0-1,-7 5 0,9-3 51,-1 0 0,1 0 0,0 0 1,1 0-1,-1 1 0,1 0 0,1 0 0,-1 0 0,1 0 0,0 0 0,1 1 0,0-1 0,0 1 0,0 0 1,1 0-1,1-1 0,-1 15 0,1-11-51,-1 0 1,2 0-1,0-1 1,0 1-1,1 0 0,0 0 1,0-1-1,2 1 1,-1-1-1,1 0 0,1 0 1,-1 0-1,2-1 1,-1 0-1,2 0 1,-1 0-1,1 0 0,9 8 1,0-2 0,1 0 0,0-1 0,1-1 0,0 0 0,1-1 0,1-2 1,0 0-1,0-1 0,24 8 0,-31-13-354,0-1 0,0 0 1,0 0-1,0-1 0,0-1 0,1 0 0,-1-1 1,0-1-1,1 0 0,-1 0 0,0-1 0,0-1 1,0 0-1,0-1 0,0-1 0,16-8 0,30-27-5794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6425,'0'0'1849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10362,'0'0'1833,"4"-33"-2898,38 77 761,0-1-776,-14 1-944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55 2921,'0'0'1864,"-66"-55"-2800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2473,'0'0'0</inkml:trace>
  <inkml:trace contextRef="#ctx0" brushRef="#br0" timeOffset="1">0 153 3409,'0'0'880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6905,'40'46'410,"15"16"-331,-38-47 742,-17-15-789,0 0-1,0 0 1,0 0-1,0 0 1,0 0-1,0 0 1,0-1-1,0 1 1,0 0-1,0 0 1,0 0-1,0 0 1,0 0-1,0 0 1,0 0 0,0-1-1,0 1 1,0 0-1,0 0 1,0 0-1,0 0 1,0 0-1,0 0 1,0 0-1,0 0 1,1-1-1,-1 1 1,0 0-1,0 0 1,0 0-1,0 0 1,0 0-1,0 0 1,0 0-1,0 0 1,0 0-1,1 0 1,-1 0-1,0 0 1,0 0-1,0 0 1,0 0-1,0 0 1,0 0 0,1 0-1,-1 0 1,0 0-1,0 0 1,0 0-1,0 0 1,0 0-1,0 0 1,0 0-1,1 0 1,-1 0-1,0 0 1,0 0-1,0 0 1,0 0-1,0 0 1,0 0-1,0 0 1,0 0-7,0 0 0,0 0 0,0 0 0,0 0-1,0 0 1,0 0 0,0-1 0,0 1 0,0 0 0,0 0 0,0 0 0,0 0 0,0 0 0,0-1 0,0 1 0,-1 0-1,1 0 1,0 0 0,0 0 0,1 0 0,-1 0 0,0-1 0,0 1 0,0 0 0,0 0 0,0 0 0,0 0 0,0 0-1,0-1 1,0 1 0,0 0 0,0 0 0,0 0 0,0 0 0,0 0 0,1 0 0,-1 0 0,0 0 0,0-1 0,0 1 0,0 0-1,0 0 1,0 0 0,0 0 0,1 0 0,-1 0 0,0 0 0,0 0 0,0 0 0,0 0 0,0 0 0,1 0 0,-1 0-1,0 0 1,0 0 0,0 0 0,0 0 0,0 0 0,0 0 0,1 0 0,-1 0 0,0 0 0,0 0 0,0 0 0,0 0 0,0 0-1,1 1 1,11 7-23,12 17-18,0 1 0,-2 1 0,-1 1 0,-1 0 0,22 44 0,19 26 26,-41-71-13,-14-19 6,0-1 0,-1 1-1,1 1 1,-2-1-1,8 18 1,-11-24 232,-1-47 86,-1 5-318,2 0 0,7-47 0,-6 73-82,1 1 0,1 0 0,0 0 0,0 1 0,1-1 1,1 1-1,0 0 0,1 0 0,0 1 0,14-16 0,-9 14-278,0 0-1,1 1 1,1 0-1,0 1 1,1 1 0,16-9-1,16-1-1996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0 5097,'0'0'7256,"-21"10"-6972,-12 7-276,1 2 0,1 1 0,1 1-1,-41 36 1,67-53-10,-32 28-30,2 1 1,1 1 0,2 2 0,1 1 0,-26 44 0,52-75-80,1 1 1,0-1 0,0 1-1,0 0 1,1 0-1,0 0 1,-1 15 0,2-20 61,1 0 1,1 0 0,-1 0 0,0 1-1,0-1 1,1 0 0,-1 0-1,1 0 1,0 0 0,0 0 0,-1 0-1,1 0 1,1 0 0,-1 0 0,0 0-1,0 0 1,1-1 0,-1 1-1,1 0 1,-1-1 0,1 1 0,0-1-1,0 0 1,-1 1 0,1-1 0,0 0-1,0 0 1,0 0 0,4 0 0,29 11-108,1-3 1,0 0-1,43 3 1,119 5 153,-160-15 7,20 0 100,-40-3 92,0 2 0,0 0 0,0 1 0,22 5 1,-39-7-184,1 1 0,-1-1 0,0 1 1,1-1-1,-1 1 0,1 0 0,-1 0 1,0-1-1,1 1 0,-1 0 0,0 0 1,0 0-1,0 0 0,0 1 0,0-1 1,0 0-1,0 0 0,0 1 0,0-1 1,-1 0-1,1 1 0,0-1 0,-1 1 1,1-1-1,-1 1 0,0-1 0,1 1 1,-1-1-1,0 1 0,0-1 0,0 1 1,0-1-1,0 1 0,-1-1 0,1 1 1,0-1-1,-1 1 0,0 1 0,-1 4-6,0 0-1,-1 0 0,0 0 0,-1 0 0,0-1 0,0 0 0,-6 9 0,-11 11-227,-1-2 0,-1 0 0,-1-1 0,-1-1 0,-1-1 0,-1-2 0,0-1 1,-44 22-1,19-25-1559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2 4521,'0'0'7420,"-19"0"-7034,6-1-357,6 1-24,1-1 0,-1 1 0,0 1-1,0-1 1,0 1 0,1 0 0,-1 1 0,0-1-1,1 1 1,-1 1 0,1-1 0,0 1-1,-1 0 1,2 1 0,-1-1 0,0 1 0,1 0-1,-1 1 1,-7 8 0,-231 257 51,198-212-59,2 1 0,-71 128 0,104-164 7,1 0 1,0 1 0,2 0-1,1 1 1,1-1 0,1 1-1,-3 43 1,7-60 15,1 1 1,0 0-1,0-1 0,1 1 1,0 0-1,1-1 1,0 1-1,0-1 0,1 0 1,-1 1-1,2-1 0,-1-1 1,2 1-1,-1 0 0,1-1 1,0 0-1,0 0 1,0 0-1,1-1 0,0 0 1,1 0-1,0 0 0,-1-1 1,2 0-1,9 5 0,2-1-37,1-2 0,0 0 0,0-1 0,1-1 0,0-1 0,-1-1 0,1-1 0,0 0 0,1-2 0,-1 0 0,0-2 0,0 0 0,0-1-1,-1-2 1,1 0 0,-1-1 0,0-1 0,0 0 0,34-20 0,28-24-1132,-1-4 1,72-66-1,-26 7-919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311 109 5657,'0'0'6578,"-19"41"-5661,-57 139-78,69-166-750,2-1 0,0 1 1,0 1-1,1-1 0,1 1 0,1-1 1,0 1-1,0 0 0,2 0 0,0 0 1,0 0-1,5 20 0,-5-33-85,0-1-1,1 0 0,-1 1 0,1-1 1,0 0-1,-1 0 0,1 1 1,0-1-1,0 0 0,0 0 1,0 0-1,0 0 0,0 0 1,0 0-1,0 0 0,0-1 0,0 1 1,0 0-1,1-1 0,-1 1 1,0 0-1,0-1 0,1 1 1,-1-1-1,1 0 0,-1 0 1,0 1-1,1-1 0,-1 0 0,0 0 1,2 0-1,1 0 18,0 0 0,0 0 0,0-1-1,-1 1 1,1-1 0,0 0 0,-1 0 0,1 0 0,0 0 0,-1-1-1,7-3 1,-1-3 91,0 0 0,0-1 0,-1 0 0,0 0 0,0-1 0,-1 0 0,-1-1 0,11-21 0,39-99 322,-55 128-426,11-28 46,-1 0-1,-2-1 1,-1 0 0,-1 0 0,-2-1-1,2-44 1,-7 74-48,0 1 4,1 0-1,-1-1 1,0 1-1,0 0 1,-1-1-1,1 1 1,0 0-1,-1 0 1,1-1-1,-1 1 1,0 0-1,-1-2 1,1 3-3,-1 0 0,0 0 1,1 0-1,-1 0 0,0 0 0,0 1 1,1-1-1,-1 1 0,0-1 0,0 1 1,0 0-1,0 0 0,0 0 1,1 0-1,-1 0 0,-3 1 0,-7 0-40,0 0 0,0 1 0,1 1 0,-1 0 0,1 0 0,-1 1 0,1 1 0,0 0 0,0 1-1,1 0 1,0 0 0,0 1 0,0 0 0,1 1 0,-13 13 0,-5 7-392,2 2 0,0 1 1,-31 52-1,-9 26-1603,19-26-1668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9602,'0'0'1866,"22"49"-1754,-5-9-13,141 286 670,-87-193-574,35 64-115,133 188 0,-227-368-193,1-1 0,1 0 0,0-1 0,0-1 1,23 17-1,-28-25-404,1 1 0,0-2 0,0 1 1,1-1-1,-1-1 0,17 5 0,18-5-5126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11306,'0'0'3026,"-42"24"-2992,-130 79-38,163-97 4,1 1 1,-1-1 0,1 1-1,0 1 1,1 0 0,-9 10 0,13-13-6,0 1 1,0 0 0,0 0 0,1 0 0,-1 0 0,0 7 0,-2 1-15,-8 49-117,15-31-164,-2-32 274,0 1 0,1 0-1,-1 0 1,0 0 0,1-1-1,-1 1 1,1 0 0,-1 0 0,1-1-1,-1 1 1,1 0 0,-1-1-1,1 1 1,0 0 0,-1-1 0,1 1-1,0-1 1,0 0 0,-1 1-1,1-1 1,0 1 0,0-1 0,0 0-1,-1 0 1,1 1 0,1-1-1,9 0-176,0 0 0,0-1-1,0 0 1,0-1-1,0-1 1,0 1-1,-1-2 1,1 1-1,-1-1 1,0-1-1,0 0 1,-1 0-1,1-1 1,-1 0-1,0-1 1,14-14-1,13-13-603,-2-3 1,42-56-1,-56 69 771,-11 12-209,-8 9 354,1 1 0,0-1-1,0 0 1,1 1 0,-1-1 0,0 1 0,1 0 0,5-4 0,-7 6-52,0 0 1,1 0-1,-1 0 0,0 0 0,0 0 1,0 0-1,0 0 0,1 0 0,-1 0 0,0 0 1,0 1-1,0-1 0,0 1 0,0-1 1,0 1-1,0-1 0,0 1 0,0-1 1,0 1-1,0 0 0,0 0 0,0-1 0,0 1 1,0 0-1,-1 0 0,1 0 0,0 0 1,-1 0-1,2 2 0,181 237 2204,-181-239-2247,21 20-180,-22-20 143,0-1 0,0 0-1,0 0 1,0 0 0,0 0 0,0 0-1,0 0 1,0 0 0,0 0-1,0-1 1,0 1 0,0 0 0,0-1-1,0 1 1,0 0 0,0-1-1,-1 1 1,1-1 0,0 1 0,0-1-1,0 0 1,-1 1 0,1-1-1,0 0 1,-1 0 0,1 1 0,0-1-1,-1 0 1,1 0 0,-1 0-1,0 0 1,1 0 0,-1 0 0,0 0-1,1-1 1,49-125-5359,-26 56-217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8738,'0'0'2311,"-31"36"-2288,-95 119-13,120-146-7,1-1 0,-1 1 0,1-1-1,1 1 1,0 1 0,-4 12 0,7-17-1,0 1 0,0 0 0,0 0-1,1 0 1,0 0 0,1 8 0,0 8 0,-1-14 15,1 0 0,-1 0 1,1 0-1,0 0 0,1 0 0,0 0 0,0 0 1,1-1-1,0 1 0,0-1 0,9 14 0,-6-13 14,1 1-1,1-1 0,0 0 0,0-1 1,0 1-1,1-2 0,0 1 1,11 5-1,15 6 108,0-1 0,1-2 0,70 19 0,-56-20 242,-49-13-368,1-1 1,-1 0-1,1 1 1,-1-1-1,0 1 0,1-1 1,-1 1-1,1 0 1,-1 0-1,0 0 0,0-1 1,1 1-1,-1 0 1,0 1-1,0-1 0,0 0 1,0 0-1,0 0 1,1 3-1,-2-3-10,0 0 0,0 0 0,0 0 0,0 0-1,0 0 1,0 0 0,0 0 0,0 0 0,-1 1 0,1-1 0,0 0 0,-1-1 0,1 1-1,-1 0 1,1 0 0,-1 0 0,0 0 0,1 0 0,-1 0 0,0-1 0,0 2 0,-6 4-15,-1 0 1,1 0 0,-1-1-1,-16 9 1,7-6-114,0 0-1,-1 0 1,0-2-1,0 0 1,-1-1 0,0-1-1,1-1 1,-38 2-1,55-5 107,-1 0-1,1 0 1,0 0-1,-1-1 1,1 1-1,0 0 1,0-1-1,-1 1 0,1-1 1,0 1-1,0-1 1,0 0-1,0 1 1,-1-1-1,1 0 1,0 0-1,0 0 0,1 0 1,-1 0-1,0 0 1,0 0-1,0 0 1,1 0-1,-1 0 1,0 0-1,1-1 0,-1 1 1,1 0-1,0 0 1,-1-1-1,1 1 1,0 0-1,0-2 1,-1-56-1591,2 33 437,-1-34-1552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9498,'0'0'2479,"-7"30"-2224,3-9-227,-25 132 114,24-123-127,2 0-1,2 0 1,4 61-1,-2-83-11,1 1 1,0-1-1,1 0 0,0 0 1,0 0-1,0-1 0,1 1 0,1-1 1,-1 0-1,1 0 0,0 0 1,1 0-1,-1-1 0,1 0 1,1 0-1,6 4 0,-3-2 58,0-2 0,0 0-1,1 0 1,0-1 0,0 0 0,0 0-1,0-2 1,1 1 0,-1-1-1,21 2 1,-30-5-45,-1 0 1,1 0-1,0 0 0,0 0 1,0 0-1,0 1 0,0-1 1,0 1-1,0 0 0,-1-1 1,1 1-1,0 0 0,-1 0 1,1 0-1,0 0 0,-1 0 1,1 0-1,1 2 0,-3-2-33,0 0-1,1 0 0,-1 0 1,0 0-1,0 0 1,0 0-1,0 0 0,0 0 1,0 0-1,0 0 1,0 0-1,0 0 0,0 0 1,-1 0-1,1 0 1,0 0-1,-1 0 0,1 0 1,-1 0-1,1 0 1,-1 0-1,1-1 0,-1 1 1,-1 1-1,-7 8-198,0 0 0,-1-1 0,0 0-1,-12 8 1,7-6 322,-38 32-428,-5 3-2307,-81 84 0,113-95-1133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6857,'0'0'3449,"190"92"-6281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180 679 6001,'0'0'950,"-15"-47"-527,-4-12-355,-61-230 169,62 200 152,-26-101 4450,41 186-3878,3 21-890,1 25-169,2 1 0,12 61 1,132 451 100,-142-539 7,32 99 42,54 116-1,-61-167-245,2-1 0,3-2 1,48 62-1,-79-117 30,35 40-441,-36-43 367,-1-1 1,0 0-1,1 0 0,-1 0 1,1 0-1,0 0 1,-1 0-1,1-1 0,0 1 1,0-1-1,0 0 1,0 0-1,0 0 0,7 1 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21 399 2833,'0'0'7969,"-21"207"-7393,32-207 169,13 0-185,11-17-72,11-43 128,10-21-408,14-23-208,18-32-608,-22 21-280,-20 23-1897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3321,'0'0'8329,"35"-33"-7992,-21 71-345,3 0-1009,-3 1-3160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5297,'0'0'1690,"17"36"-1254,56 117 140,-30-48 60,-5 1 1,-5 2-1,30 169 0,-3-15-435,-34-161-401,4-2 0,5-1 0,57 111 0,-82-194-1560,-13-35 472,-9-20-2424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3273,'0'0'6105,"102"196"-5201,-46-158-312,0-5-376,-3-6 184,-7-16-272,-1-11 129,8 0-73,-1-27 304,15-28-328,-4-10-160,11-28-208,-18 28-1201,-28 10-1431</inkml:trace>
  <inkml:trace contextRef="#ctx0" brushRef="#br0" timeOffset="1">688 758 4889,'0'0'0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9074,'0'0'4360,"27"39"-4214,85 126 26,-25-45-30,-72-104-114,-1-1-1,2-1 1,18 14-1,-30-24-10,1-1 0,0 1 0,1-1 0,-1 0 0,1 0 0,-1-1 0,1 0 0,0 0 0,0 0 0,11 2 0,-14-4 17,-1 0 1,1 0 0,0 0 0,0-1-1,0 1 1,0-1 0,0 1 0,0-1-1,-1 0 1,1 0 0,0 0 0,0-1-1,-1 1 1,1-1 0,-1 1 0,0-1-1,1 0 1,-1 0 0,0 0-1,0 0 1,0 0 0,0-1 0,-1 1-1,1 0 1,1-4 0,11-23 95,-1 0 1,-2-1-1,-1 0 0,-1-1 1,6-43-1,-6 31-123,4-23 216,-2-1 0,-3 0 0,-2-84-1,3 173-214,12 37 4,3-1 0,3 0 0,2-2 0,2-1 0,3-2 0,48 59 0,-80-109-114,0-1 0,0 1 0,0-1 0,1 1 0,-1-1 0,1 0 0,-1 0 0,1 0 0,0-1 0,0 1 0,0 0 0,0-1 0,0 0 0,0 0 0,0 0 0,0 0 0,1 0-1,-1-1 1,0 1 0,1-1 0,-1 0 0,0 0 0,0 0 0,1 0 0,-1-1 0,0 0 0,1 1 0,5-3 0,11-17-2363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6873,'0'0'5016,"-20"0"-4602,7 0-416,1 0 0,-1 1 0,-24 4 0,36-5-3,1 1 1,-1-1-1,0 0 1,1 0-1,-1 1 1,0-1-1,1 0 1,-1 1 0,0-1-1,1 1 1,-1-1-1,1 1 1,-1-1-1,1 1 1,-1-1-1,1 1 1,0-1-1,-1 1 1,1 0 0,0-1-1,-1 1 1,1-1-1,0 1 1,0 0-1,-1 0 1,1 1-1,5 22-116,148 511 56,4-51 91,-113-379-19,4-1 1,88 138 0,-128-229-31,-7-10 16,1 0 1,-1 0-1,0 0 0,1 0 0,0 0 1,0-1-1,0 1 0,0-1 0,0 1 0,0-1 1,1 0-1,-1 0 0,1 0 0,-1 0 0,1-1 1,0 1-1,0 0 0,0-1 0,3 1 1,-2-4 35,-1 0 1,1-1 0,-1 1 0,0-1 0,0 0 0,0 0 0,0 0 0,-1 0 0,1-1 0,-1 1-1,1-1 1,2-5 0,5-8 16,2 5-38,-1-1 0,2 2-1,-1-1 1,1 2 0,1 0-1,0 0 1,1 1 0,-1 1-1,2 1 1,-1 0 0,1 0-1,25-5 1,14 0-1,1 2 0,86-3 1,340-5 31,-103 7-21,1159-141 186,-646-32-254,-10-42 97,-815 209-48,65-21-508,-109 29-379,-23 8 825,-1 1 0,0-1-1,0 0 1,0 1 0,0-1 0,0 0 0,0 1 0,0-1 0,0 1 0,0 0 0,0-1 0,0 1 0,0 0 0,0 0 0,0-1 0,0 1 0,0 0 0,0 0 0,0 0 0,-1 0 0,1 0 0,-1 1 0,-76-3-1247,-31 2-2064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1672 9010,'0'0'2044,"-17"-34"-1584,-7-13-332,-16-52-1,39 96-121,-1 0-1,1 1 1,0-1-1,1 0 1,-1 0-1,0 1 1,1-1-1,0 0 1,0 0 0,-1 0-1,2 0 1,-1 0-1,0 0 1,1 0-1,-1 1 1,1-1-1,0 0 1,0 0-1,0 0 1,0 1-1,0-1 1,1 1-1,-1-1 1,1 1-1,-1-1 1,5-2 0,15-15-2,1 1 0,2 1 0,0 1 0,0 1 1,46-22-1,89-39-24,288-97 0,191-14-27,771-113-187,13 92-1482,-383 76 123,358-48 941,-1292 168 669,1 5 0,111 6 1,-206 2-16,1 1 0,-1 0 0,0 0 0,0 1 1,0 1-1,0 0 0,-1 0 0,18 9 0,-22-9 6,0 1 0,-1 0 0,1 0 0,-1 1 0,0 0 0,0 0 0,0 0 0,-1 0 0,1 1 0,-1 0 0,-1-1 0,1 1 0,-1 1-1,0-1 1,3 10 0,2 10 8,-2 0 0,0 0 0,-2 1 0,2 40 0,-6 117-6,-2-85 0,2-91-6,5 315 54,1-232-69,26 137 0,1-83 128,7-2-1,6-1 1,6-3 0,90 172-1,-136-300 37,1 3 5,0 0 0,0 0 0,5 20 0,-11-30-143,0 0 1,0-1 0,-1 1 0,1 0-1,-1 0 1,0 0 0,0 0 0,0 0 0,0 0-1,-1 0 1,0 0 0,0 0 0,0 0 0,0-1-1,0 1 1,-1 0 0,0-1 0,-2 5-1,-12 11 146,-1-1 0,-1-1-1,0-1 1,-2 0 0,-26 17-1,6-5-21,-153 108 131,-98 67-164,-797 485 44,967-618-157,-157 64 0,173-93-146,89-37-103,-1-1 1,-31 2-1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208 161 1584,'0'0'3441,"17"-26"-1805,48-79 142,-53 81 124,-14 19-1345,-10 11-194,3-2-310,1 0 0,0 1 0,0 0-1,1 1 1,-1-1 0,1 1 0,0 1 0,1-1-1,0 1 1,-11 15 0,-3 9 44,-24 46 0,39-66-96,-18 36 13,3 1 0,2 1 0,2 1 0,2 0 1,2 1-1,3 0 0,1 0 0,3 1 0,3 0 0,5 73 0,-2-99 21,1-1 1,2 0-1,0 0 0,2 0 0,0 0 1,2-1-1,1 0 0,1-1 1,0 0-1,2 0 0,1-1 1,1-1-1,0 0 0,2-1 0,0 0 1,25 22-1,-25-26-29,0 0-1,1-1 0,1 0 1,0-2-1,1 0 1,0-1-1,1-1 1,0-1-1,1 0 1,0-2-1,37 10 0,18-8-551,0-3-1,1-3 0,76-7 0,9-6-4250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6177,'0'0'2529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 4545,'0'0'6257,"-126"250"-5617,48-114-303,-13 1-177,11 4-72,-1-15-24,25-17-64,24-28 0,32-26-1185,0-28-1215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8010,'0'0'2642,"-9"40"-1761,3-3-693,3-16-108,-1 1 1,-1-1 0,-1 0-1,0 0 1,-2-1 0,-1 1-1,0-2 1,-1 1 0,-1-1-1,-15 19 1,15-24-74,-27 36-329,-81 80 0,115-126-264,10-29-1617,-1 17 2097,1 0-1,0 1 1,0-1 0,1 1 0,0 0-1,0 0 1,1 1 0,-1 0-1,1 1 1,15-8 0,-19 10 159,0 1 0,0 1 0,1-1 0,-1 1 0,0-1 0,0 1-1,1 0 1,-1 1 0,1-1 0,-1 1 0,1 0 0,-1 0 0,0 0 0,1 1 0,-1 0 0,1-1 0,-1 1 0,0 1 0,1-1 0,-1 1 0,0 0 0,0 0 0,0 0 0,-1 0 0,1 1-1,0-1 1,4 5 0,11 13 295,-1 1 0,-1 1 0,-1 0 0,-1 1 0,-1 1 0,-1 0 0,18 46 0,-10-12-78,-3 1 1,16 88 0,-28-100-142,-2-12-15,-3-30-224,-1-15-195,-4-199-6567,-6 91 825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10490,'0'0'1397,"-7"40"-1501,1-10 117,-12 66 40,-32 96-1,21-107 0,14-46-39,1 1 1,3 0-1,1 0 0,1 1 1,-4 77-1,13-117-14,0 0-1,1 0 0,-1 0 1,0-1-1,1 1 0,-1 0 1,1 0-1,-1 0 0,1 0 0,-1-1 1,1 1-1,0 0 0,-1 0 1,1-1-1,0 1 0,-1-1 1,1 1-1,0-1 0,0 1 1,0-1-1,0 1 0,-1-1 1,1 1-1,0-1 0,0 0 1,0 0-1,0 0 0,0 1 1,0-1-1,0 0 0,2 0 1,38 0-10,-31 0-2,28-2-5,-1-1-1,58-14 1,-50 8-55,-44 9 50,0 0 1,-1-1-1,1 1 0,0 0 0,0 0 1,-1 0-1,1 0 0,0 0 1,-1 0-1,1 0 0,0 0 1,0 0-1,-1 0 0,1 0 1,0 0-1,-1 1 0,1-1 1,0 0-1,-1 0 0,1 1 1,0-1-1,-1 0 0,1 1 0,-1-1 1,1 1-1,0-1 0,-1 1 1,1-1-1,-1 1 0,0-1 1,1 1-1,-1-1 0,1 1 1,-1 0-1,0-1 0,1 1 1,-1 0-1,0-1 0,0 1 1,0 0-1,1-1 0,-1 1 1,0 0-1,0 0 0,0-1 0,0 1 1,0 0-1,0-1 0,0 1 1,-1 0-1,1 0 0,-14 41-444,0-20 429,0 0 0,-2-1 0,0-1 1,-24 22-1,9-8 40,-35 37-3,31-36-3,1 1 1,3 2 0,-44 66-1,74-103-3,0 1-1,0 0 0,0 0 1,0-1-1,0 1 0,0 0 0,1 0 1,-1 0-1,0 0 0,1 0 1,0 0-1,-1 0 0,1 0 0,0 0 1,0 0-1,0 0 0,0 0 1,1 0-1,-1 0 0,1 3 0,0-4 7,0 0 0,0 0 0,0 0-1,0 0 1,0-1 0,0 1 0,0 0-1,0 0 1,1-1 0,-1 1 0,0-1-1,1 1 1,-1-1 0,0 1-1,0-1 1,1 0 0,-1 0 0,1 1-1,-1-1 1,0 0 0,3-1 0,7 0 25,-1 0 0,0-1 0,0 0 1,0-1-1,0 0 0,14-6 0,27-19 190,-2-1 0,52-41 0,-68 44-76,0 2-1,2 2 1,1 1 0,1 1 0,0 3-1,42-14 1,-70 28-131,1 1-1,-1 0 1,1 1-1,0 0 1,0 0-1,0 1 1,13 1-1,-20 0-7,-1-1 0,1 0-1,0 1 1,-1 0-1,1 0 1,-1-1 0,1 2-1,-1-1 1,1 0 0,-1 0-1,0 1 1,0-1-1,0 1 1,0 0 0,0-1-1,0 1 1,0 0-1,0 0 1,-1 0 0,1 1-1,-1-1 1,1 0 0,-1 1-1,0-1 1,0 0-1,0 1 1,0 0 0,0-1-1,-1 1 1,1-1 0,-1 4-1,1 2-18,-1 0 0,0 0-1,0 0 1,-1 0 0,0 0-1,0 0 1,-1-1 0,0 1-1,0 0 1,-1-1 0,0 1 0,0-1-1,-1 0 1,-8 12 0,0-3-487,-1-2-1,0 0 1,-1 0 0,-1-1 0,-18 12 0,-43 27-6319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6753,'0'0'3520,"9"36"-2592,29 115-188,-36-142-642,0 0-1,0 0 1,0 0-1,-2 0 0,1 1 1,-1 10-1,0 6 261,17-28-311,-6-4-66,0 1-1,-1-2 0,0 1 1,0-2-1,0 1 1,16-18-1,10-7-78,-9 11 62,57-36 0,-74 52 20,0 0 0,1 0 0,-1 1 1,1 0-1,0 0 0,0 2 0,1-1 0,-1 1 1,19 0-1,-28 2 10,-1 0 1,0 0-1,0 1 1,0-1-1,0 0 1,0 1-1,1-1 1,-1 1-1,0-1 1,0 1-1,0 0 1,0-1-1,0 1 1,-1 0-1,1 0 1,0-1-1,0 1 1,0 0 0,-1 0-1,1 0 1,0 0-1,-1 0 1,1 0-1,-1 0 1,1 0-1,-1 0 1,0 1-1,1-1 1,-1 0-1,0 0 1,0 0-1,0 0 1,0 1-1,0 0 1,-2 50-5,1-43 21,-1 3 16,0 1 0,-1-1 0,0 1 0,-1-1 0,-1 0 0,0-1 0,0 1 0,-13 17 0,-5 5 100,-39 42-1,47-59-119,-23 27-78,-67 58 1,87-86 37,-2 0 0,0-2 0,-1 0 0,0-2 0,-1 0 0,-27 11 0,39-20-16,0 0-1,0-1 1,-1 0 0,1 0 0,-1-1 0,-11 0 0,21-1-6,0 0 0,0-1 0,0 1 1,0-1-1,0 1 0,0-1 1,0 1-1,0-1 0,0 1 1,0-1-1,0 0 0,0 0 0,1 1 1,-1-1-1,0 0 0,1 0 1,-1 0-1,0 0 0,1 0 0,-1 0 1,1 0-1,0 0 0,-1 0 1,1 0-1,0 0 0,-1 0 1,1 0-1,0 0 0,0 0 0,0 0 1,0 0-1,0 0 0,0-1 1,0 1-1,1-1 0,-1-2-35,0 0 1,1 0-1,-1-1 0,1 1 0,0 0 0,0 0 1,0 1-1,1-1 0,2-4 0,1 1 73,1 0 0,0 1 0,1 0 0,-1 1 0,1-1 0,0 1 0,1 1 0,-1-1 0,10-3 0,4-2 259,0 1 0,35-10 0,-15 12 196,0 1-1,1 2 0,-1 2 0,67 6 0,-14-2-287,34-2-372,-45 0-2902,-62 0 200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2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11266,'0'0'2425,"267"142"-2417,-187-88-8,-9 1-8,-26-1-64,-41 39-1040,-4-17-1345,-18-5-2376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3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6769,'0'0'4905,"39"-6"-4556,118-16-288,-155 22-59,1-1 0,0 1-1,0 0 1,0 0 0,0 0 0,-1 1 0,1-1 0,0 0-1,0 1 1,3 1 0,-6-2-1,1 1 1,-1-1-1,1 1 0,-1-1 0,1 1 0,-1-1 1,0 1-1,1-1 0,-1 1 0,0 0 0,0-1 1,1 1-1,-1-1 0,0 1 0,0 0 1,0-1-1,0 1 0,0 0 0,0-1 0,0 1 1,0-1-1,0 1 0,0 0 0,-1 10 24,0-1 0,-1 0 0,0 0 0,-1 0 0,0 0 0,-1 0 0,0-1 0,-10 18 0,-53 79 280,36-61-248,7-11-102,18-28 17,1 1 1,0-1-1,0 1 1,0 1-1,1-1 1,0 0-1,1 1 1,0 0 0,0 0-1,0 0 1,-2 16-1,15-22-149,88-7 180,-97 5-15,0 0 1,0 1-1,0-1 1,1 1-1,-1 0 0,0-1 1,0 1-1,-1 0 1,1-1-1,0 1 1,0 0-1,0 0 1,0 0-1,-1 0 1,1 0-1,0 0 1,-1 0-1,1 0 1,-1 0-1,1 0 1,-1 0-1,0 0 1,1 1-1,-1-1 1,0 0-1,0 2 1,8 47-87,-5-22 96,-1-20 24,1 0 1,-1-1 0,1 1-1,0-1 1,1 1-1,0-1 1,0 0-1,8 10 1,-11-15-4,1-1 1,-1 1-1,1 0 0,0-1 1,0 1-1,0-1 0,0 0 1,0 1-1,0-1 0,0 0 1,0 0-1,0 0 0,0 0 1,0-1-1,1 1 0,-1-1 1,0 1-1,1-1 0,-1 0 1,0 0-1,1 0 0,-1 0 0,0 0 1,1-1-1,-1 1 0,0-1 1,1 1-1,-1-1 0,0 0 1,0 0-1,0 0 0,0 0 1,0 0-1,0 0 0,4-3 1,6-8 41,0 0 1,-1-1 0,0 0-1,0 0 1,12-25-1,-13 23-80,120-202-1400,-81 122-1449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42 123 6529,'0'0'9468,"-8"-20"-8768,-25-57-511,52 116-381,48 100 807,-19 2-93,42 206 0,-89-344-254,-1-12 326,-2-87 230,0 14-811,10-98 1,-5 156-248,0 1 0,2 0 0,0 0-1,1 1 1,2-1 0,0 2 0,2-1 0,23-39-1,-27 53 36,0 1 0,1 1-1,0-1 1,0 1-1,1 0 1,-1 1-1,1 0 1,0 0-1,1 1 1,-1 0-1,1 0 1,0 1-1,0 0 1,0 1-1,0 0 1,1 0-1,14-1 1,10 1-656,0 1 1,0 1 0,45 7-1,15 11-2076,-8-4-2623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3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11266,'0'0'1737,"127"267"-2089,-96-169 400,-6 16-48,-25 44-8,0-27-1321,0-27-1967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57 182 9938,'0'0'1926,"47"-18"-1807,153-59 47,-155 58-93,1 3 0,0 2 0,80-15 0,-113 27-60,-4 0-7,1 0 0,-1 1 0,1 0 0,13 0 0,-22 1-10,1 0-1,0 0 0,-1 1 0,1-1 1,-1 0-1,1 0 0,-1 1 0,1-1 1,-1 1-1,1 0 0,-1-1 0,1 1 1,-1 0-1,0 0 0,1 0 0,-1 0 1,0 0-1,0 0 0,1 0 0,-1 0 0,0 0 1,0 1-1,0-1 0,-1 0 0,1 1 1,0-1-1,0 1 0,-1-1 0,1 1 1,-1-1-1,1 1 0,-1-1 0,0 3 1,1 8-46,-1-1 0,-1 1 0,0 0 0,-1-1 0,0 0 0,-1 1 0,0-1 0,-1 0 0,0 0 0,-1 0 0,0-1 0,-7 11 0,-14 21-158,-51 60-1,48-66 166,-234 274-1111,86-104 136,165-193 991,7-8 16,0 0 1,0 1-1,0-1 1,1 1-1,0 0 1,0 0-1,0 1 0,1-1 1,0 1-1,0 0 1,1 0-1,0 0 0,-2 12 1,4-18 17,0-1 0,0 1 0,0-1 0,0 1 0,0-1 0,0 1 0,1-1 0,-1 1 0,0-1 0,0 1 1,1-1-1,-1 1 0,0-1 0,1 1 0,-1-1 0,0 0 0,1 1 0,-1-1 0,0 0 0,1 1 0,-1-1 0,1 0 0,-1 1 0,1-1 0,-1 0 0,1 0 0,-1 0 0,1 1 1,-1-1-1,1 0 0,-1 0 0,2 0 0,21 0 199,-14 0-89,10 1-5,0-1-1,-1-1 1,1-1-1,-1 0 1,1-2-1,-1 0 1,0-1 0,31-12-1,304-153 1264,-339 163-1361,0 1-1,1 0 0,0 2 1,0-1-1,21-2 0,-36 7-27,1 0 1,-1 0-1,1 0 0,-1 0 1,1-1-1,-1 1 0,1 0 0,-1 0 1,1 0-1,-1 0 0,1 0 0,-1 1 1,1-1-1,-1 0 0,1 0 1,-1 0-1,1 0 0,-1 0 0,1 1 1,-1-1-1,1 0 0,-1 0 0,1 1 1,-1-1-1,0 0 0,1 1 1,-1-1-1,0 1 0,1-1 0,-1 0 1,0 1-1,1-1 0,-1 1 0,0-1 1,0 1-1,0-1 0,1 1 1,-1-1-1,0 1 0,0-1 0,0 1 1,0-1-1,0 1 0,0 0 0,-7 24-313,-6-2 281,0-1 0,-2 0 0,0-1 0,-1-1 0,-33 32 0,-6 8 27,21-19 26,-36 52 0,61-79-6,1-1 0,0 2 0,1-1 1,1 1-1,0 1 0,1-1 1,1 1-1,-5 25 0,7-22 66,1 1-1,1-1 1,0 1-1,2 0 1,3 21-1,-2-30-16,0 1-1,0-1 0,2 1 1,-1-1-1,1-1 0,1 1 1,0-1-1,0 1 0,10 10 0,3 1 61,1-1 0,0 0 0,26 18-1,-34-29-34,1-1 0,-1-1 0,2 0 0,-1-1 0,1-1 0,0 0 0,21 6 0,-34-12-71,-1 1 0,0-1 0,1 0 0,-1 0 0,1 0 0,-1 0 0,1 1 0,-1-1 0,1 0 0,-1 0 0,1 0 0,-1 0 0,1 0 0,-1 0 0,1 0 0,-1 0 0,0-1 0,1 1 0,-1 0 0,1 0 0,-1 0 0,1 0 0,-1-1 0,1 1 0,-1 0 0,0 0 0,1-1 0,-1 1 0,0 0 0,1-1 0,-1 1-1,1-1 1,-4-15-313,-20-19-684,23 35 973,-57-69-1371,33 41 814,1 0 0,-21-36-1,38 54 631,0-1 0,1 0-1,0-1 1,1 1-1,0-1 1,1 0 0,0 0-1,1 0 1,0 0-1,1-18 1,1 27 27,0-1 1,0 0 0,1 0-1,0 1 1,-1-1-1,1 0 1,1 1-1,-1-1 1,1 0 0,-1 1-1,1 0 1,0-1-1,0 1 1,0 0-1,1 0 1,-1 0 0,1 0-1,-1 1 1,1-1-1,0 1 1,0 0-1,5-3 1,6-3 92,-1 2-1,2 0 1,-1 0 0,20-4-1,-16 4-7,605-153 2584,-600 153-2727,0 2-1,0 1 1,0 0-1,0 2 1,0 1-1,0 1 1,26 4-1,-47-4-27,0 0-1,0 0 1,0 0-1,0 0 1,0 0-1,0 1 1,-1-1-1,1 1 1,0 0-1,-1-1 1,0 1-1,1 0 1,-1 0-1,0 0 1,0 0-1,0 0 1,0 0-1,0 0 1,0 0-1,-1 0 1,1 0-1,-1 1 1,1-1-1,-1 0 1,0 0-1,0 0 1,0 1-1,-1 3 1,1 3-2,0 1 0,-1-1 0,-1 1 0,1-1 0,-7 19 0,0-10-18,-1-1-1,0 0 1,-1-1-1,-1 0 0,0 0 1,-23 22-1,-94 80-484,107-101 18,-1-1 0,-1-1 0,0-1 0,-1-1-1,-1-1 1,0-2 0,0 0 0,-1-2 0,0 0 0,0-2 0,-50 5 0,-19-7-6609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3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9754,'0'0'4145,"182"196"-4057,-175-163 120,-3-1-200,-1-4-16,-3-17 0,11-17-936,-8-27-184,8-16-6202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3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9634,'0'0'2265,"53"207"-1977,-43-147 104,4 0-320,-3-17 8,-4-5-72,3-5 0,-6-17-8,10-16-832,-4-27 55,-3-22-2511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3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3449,'0'0'12066,"54"-20"-11935,177-67-87,-120 42 2,-85 33-53,-1 1-1,2 1 0,0 1 1,0 2-1,0 1 1,35-4-1,-52 9-7,13 3-152,-22-1 155,-1 0-1,1 1 0,0-1 0,-1 0 1,1 0-1,-1 1 0,1-1 0,-1 1 0,0-1 1,1 0-1,-1 1 0,0-1 0,0 1 0,0-1 1,0 1-1,0-1 0,-1 3 0,0 8 9,-1 0-1,0 0 1,0 0 0,-2-1-1,1 1 1,-1-1-1,-10 17 1,-49 79 101,27-50-25,-97 154 0,37-61-186,-92 190 0,178-318-69,5-12-131,0 0 0,0 0 1,1 1-1,0 0 0,1 0 0,0 0 1,-2 21-1,8-32-1606,12-4-258</inkml:trace>
  <inkml:trace contextRef="#ctx0" brushRef="#br0" timeOffset="1">366 812 7258,'0'0'6017,"133"261"-5769,-105-201 40,-3 0-144,-11-5 104,0-1-240,-7-10 160,-7-6-152,0-5-16,-7-33-2192,-18-44-2505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3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0 654 10786,'0'0'4001,"246"6"-3785,-173-28-104,12-22-112,6-32-296,-11-6-1328,-23 6-2945</inkml:trace>
  <inkml:trace contextRef="#ctx0" brushRef="#br0" timeOffset="1">663 1 7818,'0'0'3839,"10"44"-3520,3 9-234,6 32 106,10 98 0,-17-85-8,4-1 1,4-1-1,5-1 1,3-1 0,77 169-1,-99-252-185,2 6-86,1 0 0,22 30 0,-28-43 31,-1-1 0,1 0-1,0 0 1,0 0 0,0 0-1,0 0 1,1-1 0,-1 0 0,1 1-1,0-1 1,0 0 0,-1-1-1,1 1 1,0-1 0,1 0-1,-1 0 1,0 0 0,8 1-1,14-6-2670,-12-14-1908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3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12603,'0'0'5089,"13"-33"-4654,5-10-339,27-52 0,-40 88-93,0-1 0,1 0 0,0 1 0,0 0 0,1 1 1,0-1-1,0 1 0,1 1 0,-1-1 0,1 1 0,0 0 1,1 1-1,-1 0 0,1 1 0,0-1 0,10-1 0,5-4 1,26-8-25,0 3 0,1 1-1,1 3 1,77-6 0,212 8-54,-239 9 73,-83-1-19,0 0 0,0 2 0,0 0-1,-1 1 1,1 1 0,-1 1 0,1 0 0,-2 1-1,1 1 1,-1 1 0,0 1 0,0 0-1,-1 1 1,0 0 0,-1 2 0,0 0 0,-1 0-1,0 2 1,-1-1 0,18 27 0,-7-4-24,-2 2 0,-1 0 0,-2 2 1,22 66-1,38 177-101,-67-233 117,23 80-46,-13-58-436,-4 1 1,-2 1 0,8 108 0,-24-177 383,0 1 1,0 0 0,0-1-1,-1 1 1,0 0-1,0-1 1,0 1 0,-1-1-1,1 1 1,-1-1 0,-1 0-1,1 0 1,-5 8 0,2-8-139,0 0 0,0 0 0,0 0 0,-1 0 1,1-1-1,-1 0 0,0 0 0,0-1 0,-12 5 1,-48 20-3551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3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13171,'0'0'6497,"263"-212"-6633,-189 168-712,-7 11-864,-25 17-1393,-28 16-2856</inkml:trace>
  <inkml:trace contextRef="#ctx0" brushRef="#br0" timeOffset="1">39 496 7258,'0'0'5913,"235"-17"-5641,-158-26 120,4-12-120,-11-15-96,-21-45-176,-21 28-1032,-24 5-3841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3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9394,'0'0'4878,"16"30"-4698,157 340 790,-75-59-429,-6-17-205,-87-280-295,1 0 0,0 0 0,10 16-1,-15-30-41,-1 1 0,0-1 0,0 0 0,0 0 0,0 0 0,0 0 0,1 0 0,-1 0 0,0 0 0,0 1 0,0-1 0,1 0-1,-1 0 1,0 0 0,0 0 0,0 0 0,1 0 0,-1 0 0,0 0 0,0 0 0,0 0 0,1 0 0,-1 0 0,0 0 0,0 0 0,0 0 0,0 0 0,1-1 0,-1 1 0,0 0-1,0 0 1,0 0 0,0 0 0,1 0 0,-1 0 0,0 0 0,0-1 0,0 1 0,0 0 0,0 0 0,1 0 0,-1 0 0,0-1 0,0 1 0,0 0 0,0 0 0,0 0 0,0 0 0,0-1-1,0 1 1,0 0 0,0 0 0,0 0 0,0-1 0,0 1 0,0 0 0,0 0 0,0 0 0,0-1 0,0 1 0,0 0 0,13-85-2628,-8 18-2905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3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8450,'0'0'5173,"45"5"-4702,145 25-167,-181-28-283,-1 0 1,0 0-1,0 1 1,0 0-1,0 1 1,0 0-1,-1 0 1,1 0-1,-1 1 1,0 0-1,-1 1 1,1-1-1,-1 1 0,0 1 1,0-1-1,-1 1 1,0 0-1,7 12 1,4 5 93,18 26 58,-3 2 0,-2 0 1,-3 2-1,-1 1 1,25 87-1,-21-33 64,32 223-1,-49-212-147,-5 1-1,-12 175 1,2-269-68,-1-1 1,-2 0 0,0 0 0,-2 0-1,0-1 1,-2 0 0,-1-1-1,-1 0 1,-29 43 0,3-30-1309,16-18-1879,7-8-1304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408 194 624,'0'0'17396,"-7"-31"-16800,0-3-381,-22-59 1,28 90-203,0 1 0,0 0 1,0 0-1,-1 0 0,1 0 1,-1 0-1,1 0 0,-1 0 1,0 1-1,0-1 0,0 0 1,0 1-1,0 0 0,0-1 1,0 1-1,0 0 0,0 0 1,-1 0-1,1 0 0,0 1 1,-1-1-1,1 0 0,-4 1 1,-1 0-4,0 0 0,1 0 0,-1 1 0,0 0 0,-11 3 0,11-2-16,-7 2-7,1 1-1,0 0 0,1 1 0,-1 0 0,1 1 0,0 0 0,0 1 0,1 1 1,1 0-1,-1 0 0,1 1 0,1 0 0,0 1 0,-9 12 0,8-9-23,1 0-1,0 1 0,1 0 1,1 1-1,0 0 0,1 0 1,1 0-1,0 1 0,2 0 1,-1 0-1,0 21 0,3-28 27,0 0-1,1-1 0,0 1 0,1 0 1,0-1-1,0 1 0,1 0 0,1-1 1,-1 0-1,1 1 0,1-1 0,0 0 1,0-1-1,1 1 0,7 10 0,8 2 5,1 0 0,0-1 0,2-2 0,0 0 0,45 25 0,-33-21 15,60 49 0,-91-67-8,0-1 0,-1 1 0,0 0 0,0 0 0,0 1 0,0-1 1,-1 0-1,1 1 0,-1 0 0,0-1 0,-1 1 0,1 0 0,-1 0 1,0 0-1,0 0 0,-1 0 0,1 0 0,-1 1 0,0-1 0,-2 10 1,1-8-1,-1 1 0,0-1 1,0 1-1,0-1 1,-1 0-1,0 0 0,-1 0 1,0 0-1,0-1 0,0 0 1,-1 1-1,-9 9 1,-1-2 81,-1 1 0,0-2 1,-1 0-1,-36 21 1,51-33 199,7-4-148,139-97-206,-5-6 1,-4-6-1,-5-6 1,148-173-1,-270 280 50,21-22-106,25-40 1,-48 63 93,1 0 0,-1-1 0,-1 0 0,0 0 0,-1-1 0,0 1 0,-1-1 1,4-20-1,-7 32 29,0-1 1,0 0-1,1 1 1,-1-1 0,0 0-1,0 0 1,0 0-1,0 1 1,0-1 0,0 0-1,0 0 1,0 1-1,0-1 1,0 0 0,-1 0-1,1 1 1,0-1-1,0 0 1,-1 1 0,1-1-1,0 0 1,-1 1-1,1-1 1,-1 0 0,1 1-1,-1-1 1,1 1 0,-1-1-1,0 1 1,1-1-1,-1 1 1,1-1 0,-1 1-1,0 0 1,1-1-1,-2 1 1,-14-2-47,0 1 1,1 0-1,-1 1 1,0 1-1,0 1 1,1 0-1,-1 1 1,-20 7-1,10-2 48,0 2 0,0 1 0,1 1 0,1 1 0,0 1 0,-26 21 0,33-22 52,0 0 1,1 2 0,1 0-1,0 0 1,1 2 0,1 0-1,1 0 1,-17 31 0,24-38-33,0 0 0,1 0 1,1 0-1,0 1 1,0-1-1,1 1 1,0-1-1,1 1 1,0 0-1,1 0 1,0 0-1,0-1 1,2 1-1,-1 0 1,1 0-1,1-1 0,-1 0 1,2 1-1,0-1 1,0 0-1,1 0 1,0-1-1,0 0 1,1 1-1,1-2 1,-1 1-1,1-1 1,1 0-1,0-1 0,0 1 1,10 6-1,10 4 0,1 0 0,0-2 0,1-1 0,1-2 0,1-1 0,0-1 0,57 11 0,-7-7-382,152 7 0,-56-16-2071,-31-5-3333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4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996 208 6105,'0'0'4896,"-2"-23"-4404,0-11-313,-9-69 716,11 101-854,-1 0 0,1 0 1,0 0-1,-1 0 1,1 0-1,-1 0 0,0-1 1,0 1-1,0 1 1,0-1-1,0 0 0,0 0 1,-1 0-1,1 0 1,0 1-1,-1-1 0,0 1 1,1-1-1,-1 1 0,0 0 1,0-1-1,1 1 1,-1 0-1,0 0 0,0 0 1,0 1-1,0-1 1,-1 0-1,1 1 0,0 0 1,-3-1-1,-3 1-30,1 0 0,-1 1 0,1 0 0,-1 0 0,1 1 0,-1 0 0,1 1-1,0-1 1,-11 6 0,-30 18-30,2 3-1,-50 38 0,53-35-29,-405 336-423,435-355 443,-16 14-9,-42 49 1,65-68 4,0 0 1,0 1 0,0-1 0,2 1 0,-1 0-1,1 1 1,0-1 0,1 1 0,0 0 0,0-1 0,-1 15-1,4-22 11,0-1-1,-1 1 1,1 0-1,0 0 1,1-1-1,-1 1 1,0 0-1,0-1 1,1 1-1,-1 0 1,1-1-1,-1 1 1,1 0-1,0-1 0,-1 1 1,1-1-1,0 1 1,0-1-1,0 0 1,0 1-1,1-1 1,-1 0-1,0 0 1,0 0-1,3 2 1,2 0-26,0-1 1,-1 0-1,1 0 1,0-1-1,0 1 1,7 0-1,-3-1 0,68 11 35,1-3 0,0-4 0,0-3 0,112-12 1,-79-4 44,0-6 0,163-49 0,-242 58-29,-25 8-1,0 0-1,1 0 0,-1 1 0,1 0 0,-1 1 0,14-1 1,-22 2-3,1 0 0,-1 0 1,0 0-1,0 0 0,0 0 1,1 0-1,-1 0 0,0 0 1,0 0-1,0 0 0,1 0 1,-1 1-1,0-1 1,0 0-1,0 0 0,0 0 1,0 0-1,1 0 0,-1 0 1,0 1-1,0-1 0,0 0 1,0 0-1,0 0 0,0 1 1,0-1-1,1 0 0,-1 0 1,0 0-1,0 0 1,0 1-1,0-1 0,0 0 1,0 0-1,0 0 0,0 1 1,0-1-1,0 0 0,0 0 1,0 0-1,0 1 0,0-1 1,0 0-1,-1 0 1,1 0-1,0 1 0,0-1 1,0 0-1,0 0 0,0 0 1,0 0-1,0 1 0,-1-1 1,1 0-1,0 0 0,0 0 1,-1 0-1,-10 15 3,-306 256 112,236-207-100,-2-1-42,-96 54 1,165-107-33,6-6-258,23-21-606,36-31-1410,25-14-1281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4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4369,'0'0'3009,"-200"223"-2537,134-136 464,16-5-56,22-11-488,28-11-240,0-11-72,35 0 256,32-33-80,17-10 120,7-6-288,11-33 88,10-76-176,-20 0-152,-36 0-2976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4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6769,'0'0'1271,"21"44"-981,143 273 649,155 273 1102,-311-575-2002,-2-3-12,0-1-1,1 0 1,0-1 0,12 13 0,-18-21-8,2 0 1,-1 0 0,0 0 0,0 0-1,0-1 1,1 1 0,-1-1 0,1 1-1,-1-1 1,1 0 0,0 0-1,-1 0 1,1 0 0,0 0 0,0-1-1,0 1 1,0-1 0,-1 0 0,1 0-1,0 0 1,0 0 0,0-1-1,0 1 1,4-2 0,0 0-11,1-1 0,-1-1 0,0 1 1,0-1-1,0 0 0,-1-1 0,0 1 0,1-1 1,9-11-1,44-61-539,-39 48 160,116-146-4882,-88 107-664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4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1259 1616,'0'0'6943,"27"23"-6379,87 67 19,-111-87-547,0-1-1,0 0 0,0 0 1,0 0-1,0-1 1,0 1-1,1-1 1,-1 0-1,0 0 1,1 0-1,-1 0 0,1 0 1,-1-1-1,1 0 1,-1 0-1,1 0 1,-1 0-1,1 0 1,0-1-1,-1 1 1,0-1-1,1 0 0,-1 0 1,4-2-1,-1 0 37,-1-1 0,0 0 0,0 0 0,0 0 0,-1-1 0,0 0 0,1 0 0,5-9 0,-8 10-36,6-7-28,-2 0 1,1-1 0,-1 0 0,-1-1-1,0 1 1,-1-1 0,-1 0 0,0 0-1,0 0 1,-1 0 0,-1 0-1,0-18 1,-1 29-78,0 0 1,-1 1-1,1-1 1,-1 1-1,1-1 0,-1 0 1,0 1-1,1-1 1,-1 1-1,0 0 0,0-1 1,0 1-1,0 0 1,0-1-1,0 1 0,0 0 1,-1 0-1,1 0 1,0 0-1,-1 0 0,1 0 1,-1 0-1,1 1 0,-1-1 1,1 0-1,-1 1 1,1-1-1,-1 1 0,0 0 1,1-1-1,-1 1 1,-2 0-1,-66-1-855,50 1 850,18 0 71,-1 0 1,0 0-1,1 0 0,-1 0 1,1 0-1,-1 1 0,0-1 1,1 1-1,-1 0 0,1 0 1,-1 0-1,1 0 0,-1 0 1,1 0-1,0 1 0,-4 2 1,4-2-2,1 1 0,-1 0 0,1-1 0,-1 1 0,1 0 0,0 0 0,0 0 0,0 0 0,0 0 0,1 0 0,-1 0 0,1 1 0,0-1 0,0 4 0,0 0 7,0 0 0,1 0 1,-1 0-1,1 0 0,1 0 1,-1 0-1,1 0 0,1-1 1,-1 1-1,1-1 0,0 1 1,0-1-1,1 0 0,0 0 0,6 7 1,-2-5 31,-1-1 0,1 1 1,0-2-1,1 1 0,0-1 0,0 0 1,0-1-1,1 0 0,17 6 0,-15-7-20,0 0 0,0 0-1,1-1 1,-1-1 0,1 0-1,0-1 1,0-1 0,0 0-1,0 0 1,-1-1 0,1-1-1,0 0 1,-1-1 0,1 0-1,-1-1 1,0 0 0,21-11-1,-21 6-448,0 0 0,0-1 0,17-18 0,29-37-4321</inkml:trace>
  <inkml:trace contextRef="#ctx0" brushRef="#br0" timeOffset="1">871 0 7586,'0'0'1544,"-4"267"-1544,4-158 56,0 0 112,35 6-104,21 5 288,11-1-184,-4-15 128,0-11-296,-14-28 88,-17-22-72,-15-21 64,-17-11 32,-17-11-112,-39-22-840,-4-5-4161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4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44 229 1632,'0'0'8968,"-10"32"-8534,0 0-268,1 2 0,-5 35 0,14-64-136,0 0 0,0-1 0,0 1-1,1 0 1,0 0 0,0 0 0,0-1 0,0 1 0,1-1 0,0 1 0,0-1 0,0 1 0,1-1 0,-1 0 0,1 0 0,0 0 0,0-1-1,0 1 1,1-1 0,-1 1 0,1-1 0,0 0 0,0-1 0,0 1 0,5 2 0,-1 1 49,4 2 54,0 0 1,0 0-1,1-1 0,0-1 0,0 0 0,0-1 0,20 5 0,-26-9-83,0 0 0,0 0-1,0 0 1,0-1 0,0 0 0,0 0-1,0-1 1,0 0 0,0 0-1,0-1 1,0 0 0,0 0-1,0-1 1,-1 0 0,1 0-1,9-6 1,5-7-99,0 0 1,-2-1-1,0-2 1,0 0-1,-2 0 1,18-27-1,80-135-2643,-112 175 2553,2-2-52,5-6-52,-1 0-1,-1-1 1,0 1-1,-2-2 1,1 1-1,-2-1 1,0 0 0,0 0-1,-2 0 1,3-27-1,-6 41 339,14 32 208,22 38 550,2-1 1,52 67-1,-76-113-794,-8-13-7,-5-5-25,1 1 1,0-1 0,0 0 0,0 0-1,0 0 1,1 0 0,0 0-1,-1 0 1,1-1 0,0 1 0,0-1-1,0 0 1,0 0 0,1 0-1,-1 0 1,1 0 0,4 1 0,-7-17 290,-1-138-3632,0 56-2836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4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8210,'0'0'2120,"91"256"-1704,-52-164-144,3-5-168,3 1 216,1 4-312,-4-16 120,0-5-72,-3-11-112,-8-11 0,4-49-1488,-7-16-1753,0-33-3384</inkml:trace>
  <inkml:trace contextRef="#ctx0" brushRef="#br0" timeOffset="1">839 545 6937,'0'0'4954,"147"0"-4410,-108-49-240,3-5-120,-14-11-184,-28-12-208,0 6-1041,-21 22-3344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4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3729,'0'0'3633,"77"218"-3529,-35-179 224,-4-7-216,11-5 192,-13-5 56,2-11-40,-10-11-8,0 0-64,4 0-88,-1 0-112,8-22-96,35-54-384,-4 16-552,-11-16-1593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4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5401,'0'0'5857,"8"14"-5571,50 87 695,185 348 485,-239-439-1451,0-5-4,-2 1-1,1 0 1,-1-1-1,1 1 1,-2 0-1,1 0 0,-1 0 1,1 7-1,-4-151-37,4-132-758,-1 254 790,1 1 0,1-1 1,0 1-1,1 0 0,1 0 0,0 0 0,1 1 0,0-1 0,1 2 1,11-16-1,-12 20 0,0 1 0,1 0-1,0 1 1,1 0 0,0 0 0,0 0 0,0 1 0,1 0 0,0 1 0,0 0 0,0 0 0,1 1 0,-1 0-1,1 1 1,0 0 0,16-3 0,-8 3-2,0 1 0,0 0 0,27 2 0,-38 1-116,-1-1 0,1 1 0,-1 0 0,0 1 0,0 0 0,0 0 0,1 0 0,-2 0 0,1 1 0,0 0 0,-1 0 0,11 8 0,16 27-3280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4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4001,'0'0'8272,"3"-23"-7410,-1 2-707,1 0 0,7-30 0,-8 48-139,0 0-1,-1 0 0,1 0 1,0 1-1,1-1 0,-1 1 1,0-1-1,1 1 0,-1 0 1,1-1-1,0 1 1,0 1-1,0-1 0,0 0 1,0 1-1,0-1 0,0 1 1,0 0-1,1 0 0,-1 1 1,0-1-1,1 0 0,6 1 1,1-2 34,103-15 372,-73 12-235,79-18 0,-72 9-164,-16 6-49,0-1-1,0-2 1,-1-1 0,0-1-1,-1-2 1,43-28 0,-51 27-363,33-28-1855,-38 22-1215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4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6409,'0'0'5611,"-3"-15"-5534,4 60 81,6-3 135,2-1 0,2 0 1,18 42-1,-9-23-153,-13-37-102,-5-13-22,1 1 1,1 0-1,0-1 0,0 1 0,1-1 0,1 0 0,0-1 0,9 14 0,-3-9-53,-24-23-481,-26-25-1642,13 3-1354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5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783 177 4001,'0'0'11378,"-7"-28"-10695,-23-84 20,30 110-659,0 0-1,0 0 1,-1 0 0,1 0 0,-1 0 0,0 0-1,1 0 1,-1 1 0,0-1 0,0 0 0,0 0-1,0 1 1,-1-1 0,1 1 0,0-1-1,-1 1 1,1 0 0,-1-1 0,1 1 0,-3-1-1,3 2-29,-1 0 0,1 0 0,0 0 0,0 0 0,0 0 0,-1 0 0,1 1 0,0-1 0,0 1 0,0-1 0,0 1 0,0-1 0,-1 1 0,1-1 0,0 1 0,0 0 0,-1 1 0,-2 1-1,-10 8 28,0 1-1,1 1 1,1 0 0,0 1-1,-11 17 1,-9 9-47,-460 639-599,477-657 573,1-1 30,0 1-1,-11 24 1,22-39-18,0 1 1,1-1 0,-1 1-1,1-1 1,1 1-1,0 0 1,0-1-1,0 1 1,1 0-1,1 14 1,0-19 12,0 0-1,0-1 1,0 1 0,1 0-1,-1 0 1,1-1 0,-1 1 0,1-1-1,0 1 1,0-1 0,0 0-1,0 0 1,1 0 0,-1 0-1,0 0 1,1 0 0,-1 0-1,1-1 1,4 2 0,66 25 30,-52-21-13,192 58 516,57 20 259,-241-73-740,2-1 0,0-2 0,0-1 0,0-1 0,1-2 1,64 3-1,-83-10-230,0 1 1,0-2 0,-1 1 0,0-2-1,1 0 1,-1 0 0,0-1-1,-1-1 1,1 0 0,-1 0-1,19-15 1,-18 13-194,53-34-2184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2697,'0'0'5561,"63"-38"-5593,-49 38 32,-7-11 0,7 11-352,-3 0-1705,-8 0-943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1040,'253'-87'1305,"-246"87"-753,7 0-184,10 0-264,-10-11-104,0 11-472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12 4177,'0'0'5793,"-3"-3"-5688,2 2-92,-1 0 0,1 0-1,-1 0 1,1 1-1,-1-1 1,1 0-1,-1 1 1,0-1-1,0 1 1,1-1-1,-1 1 1,0 0-1,1 0 1,-1 0-1,0 0 1,0 0-1,0 0 1,1 1-1,-1-1 1,0 0-1,1 1 1,-1-1-1,0 1 1,1 0-1,-1 0 1,1-1 0,-1 1-1,1 0 1,-1 0-1,1 1 1,0-1-1,-1 0 1,1 0-1,0 1 1,-2 1-1,-9 11 50,0 0-1,-18 27 0,15-19-43,-3 1 16,1 2 1,2 0-1,-18 37 0,27-47-31,0 1 0,1 0 0,1 0 0,0 0 0,1 0 0,1 1 0,0 26 0,1-23 0,1-10 13,0 0 1,0 1-1,4 19 0,-3-26-5,1 0 0,-1 0 0,0-1 0,1 1 0,0 0 0,0-1 0,0 0 0,0 1 0,1-1 0,-1 0 0,1 0 0,0 0 0,0 0 0,3 2 0,9 6 74,0 0 0,1-1 0,0-1 0,1 0 0,0-1 0,0-1 0,0-1 0,1 0 0,0-2 0,0 0 0,1 0 0,-1-2 0,32 0 0,191-2 159,-240 0-246,0 0-1,0 0 1,0 0-1,0 0 1,0 0-1,0 1 1,0-1-1,0 0 1,0 0-1,0 1 1,0-1-1,0 0 1,0 1-1,0-1 1,0 1-1,0 0 1,0-1-1,-1 1 1,1-1-1,0 1 1,0 0-1,-1 0 1,1 0-1,-1-1 1,1 1-1,0 1 1,0 1 1,0-1 0,-1 0 0,0 0 1,1 1-1,-1-1 0,0 0 0,0 1 1,0-1-1,0 0 0,-1 1 0,0 3 0,-2 3 14,0 1 0,0 0 0,-1-1 0,-1 0 0,-7 13 0,-3 1 36,-2 0-1,-1-2 1,0 0-1,-35 31 0,43-43-131,0-1 0,-1 0 0,0-1-1,0 0 1,-1 0 0,0-2 0,0 1-1,0-1 1,-1-1 0,0 0 0,0-1-1,-14 2 1,1-4-1592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8850,'0'0'2746,"-24"36"-2700,-9 10-30,0 0-3,2 2 1,-40 82-1,54-94 63,-26 77-1,38-97-49,1 1-1,1 0 1,1 0 0,0 0-1,1 0 1,0 0 0,4 24 0,-3-37-14,1 0 1,0 0 0,0 0-1,0 0 1,1 0 0,-1-1-1,1 1 1,0 0 0,0-1 0,0 1-1,1-1 1,-1 1 0,1-1-1,0 0 1,0 0 0,0-1-1,4 4 1,-1-2 36,1 0-1,-1 0 1,1-1 0,0 0-1,0-1 1,1 1 0,-1-1-1,0-1 1,9 2 0,-2-2 15,-1 0 0,1 0 0,0-1 1,-1-1-1,1-1 0,0 0 0,-1 0 1,0-2-1,0 1 0,20-10 0,-17 5-63,0-2 0,-1 0 1,-1-1-1,0 0 0,0-1 0,-1-1 0,-1 0 0,18-24 0,-4-1-445,43-82 1,-10-5-1627,-17 0-2562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8874,'0'0'2418,"9"38"-1985,5 23-234,41 156 605,84 263 896,-123-431-1630,38 77 0,-54-124-65,1-1 0,-1 1 0,1-1 1,0 0-1,0 1 0,-1-1 0,1 0 0,0 0 0,0 1 0,0-1 0,0 0 0,0 0 0,1 0 0,-1 0 0,0 0 0,0 0 0,1-1 0,-1 1 0,1 0 0,-1-1 0,0 1 0,1-1 0,-1 1 0,3-1 0,-2 0-3,0-1 1,0 1 0,0-1-1,0 0 1,0 0 0,-1 0-1,1 0 1,0 0 0,-1 0-1,1 0 1,-1-1 0,1 1-1,-1 0 1,1-1 0,-1 1-1,0-1 1,0 0 0,0 1-1,0-1 1,1-3 0,208-447-8216,-210 451 8244,1 1 0,-1-1 0,0 0-1,0 0 1,1 0 0,-1 0 0,1 0-1,-1 0 1,1 1 0,-1-1 0,1 0-1,-1 0 1,1 1 0,0-1 0,-1 0 0,1 1-1,0-1 1,0 1 0,-1-1 0,1 1-1,0-1 1,0 1 0,1-1 0,-2 1 19,1 1 0,0-1 1,0 0-1,-1 1 0,1-1 1,0 1-1,-1-1 0,1 1 1,0-1-1,-1 1 0,1-1 1,-1 1-1,1 0 1,-1-1-1,1 1 0,-1 0 1,1-1-1,-1 1 0,0 0 1,1 1-1,17 55 1773,-15-43-1642,6 13 182,2 0-1,1 0 1,29 49 0,-41-75-331,1 1-1,0-1 1,-1 1 0,1-1 0,0 0 0,0 1 0,0-1-1,0 0 1,0 0 0,1 1 0,-1-1 0,0 0 0,0 0-1,1 0 1,-1-1 0,1 1 0,-1 0 0,1 0-1,-1-1 1,1 1 0,-1-1 0,1 1 0,-1-1 0,1 0-1,0 0 1,-1 0 0,1 0 0,0 0 0,-1 0-1,1 0 1,0 0 0,-1 0 0,1-1 0,-1 1 0,1-1-1,-1 1 1,1-1 0,-1 0 0,1 0 0,1-1 0,2-2 55,0-1 1,0 1-1,0-1 1,-1 0-1,0-1 1,0 1 0,0-1-1,-1 0 1,4-6-1,5-14-310,0 0 0,-2 0-1,-1-1 1,-1 0 0,-1-1-1,-2 0 1,-1 0 0,2-41 0,-6 66 84,0 0 1,0 0 0,0-1 0,0 1 0,0 0 0,-1 0-1,1 0 1,-1 0 0,0 0 0,0 0 0,0 1 0,0-1-1,-1 0 1,1 0 0,-3-2 0,2 3 99,1 1 0,-1 0 0,0 0 0,0 0-1,0 0 1,0 1 0,0-1 0,0 0 0,0 1 0,0 0 0,0-1 0,0 1 0,0 0 0,0 0-1,0 0 1,0 0 0,0 0 0,0 0 0,-3 2 0,1-1 40,0 0 1,1 0-1,-1 0 0,0 1 1,1-1-1,0 1 0,-1 0 0,1 0 1,0 1-1,0-1 0,0 1 1,0-1-1,0 1 0,1 0 1,-1 0-1,1 0 0,0 0 1,0 0-1,0 1 0,0-1 1,1 1-1,-1-1 0,1 1 1,0 0-1,-1 3 0,-2 10 142,1-1 0,0 0 0,1 1 0,1 26 0,0-23 14,1 0 0,1 0-1,1-1 1,1 1 0,8 30-1,-8-43-118,0 0-1,0 0 0,1 0 1,0-1-1,0 1 0,1-1 1,0 0-1,0 0 1,0 0-1,1-1 0,0 0 1,0 0-1,0-1 0,0 1 1,1-1-1,0-1 0,9 5 1,-4-3-8,0 0 0,1-1 0,0 0 0,-1-1 1,1 0-1,1-1 0,-1-1 0,0 0 0,0-1 1,0 0-1,16-3 0,-11 0-61,1-1 0,-1 0-1,0-2 1,0 0 0,0-2 0,32-17 0,-15 3-536,38-32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9194,'0'0'2146,"-3"36"-2018,-2 9-7,0-10 13,1 0 0,2 0 0,2 0 0,7 64 0,2-50 29,3 0 1,2-1 0,21 50 0,68 137 314,-44-119-238,5-2-1,93 125 1,-140-213-54,-18-27-183,1 1-1,0 0 1,0 0 0,0 0 0,0 0-1,0 0 1,0 0 0,0 0-1,-1 0 1,1 0 0,0 0-1,0 0 1,0 0 0,0 0-1,0 0 1,0 0 0,-1 0-1,1 1 1,0-1 0,0 0 0,0 0-1,0 0 1,0 0 0,0 0-1,0 0 1,0 0 0,-1 0-1,1 0 1,0 0 0,0 0-1,0 1 1,0-1 0,0 0 0,0 0-1,0 0 1,0 0 0,0 0-1,0 0 1,0 0 0,0 1-1,0-1 1,0 0 0,0 0-1,0 0 1,0 0 0,0 0-1,0 0 1,0 0 0,0 1 0,0-1-1,0 0 1,0 0 0,0 0-1,0 0 1,0 0 0,0 0-1,0 0 1,0 1 0,0-1-1,0 0 1,0 0 0,0 0 0,1 0-1,-1 0 1,0 0 0,0 0-1,0 0 1,0 0 0,-35-23 136,11 5-393,-33-15 29,-1 3 0,-1 1 0,-1 4 0,-2 2 0,0 3 0,-87-17 0,84 34 505,64 3-276,1 0-1,-1 0 0,0 1 0,1-1 0,-1 0 0,1 0 0,0 1 0,-1-1 0,1 0 0,-1 1 1,1-1-1,-1 0 0,1 1 0,0-1 0,-1 1 0,1-1 0,0 1 0,-1-1 0,1 1 1,0-1-1,0 1 0,0-1 0,-1 1 0,1-1 0,0 1 0,0-1 0,0 1 0,0-1 0,0 1 1,0-1-1,0 2 0,0 22 18,0-18-4,1 2 5,-1-1 0,1 1 1,1-1-1,0 0 0,0 1 1,0-1-1,1 0 0,0 0 1,0 0-1,5 7 0,47 60 368,-48-65-349,5 5 76,1 0 0,1-1 0,0 0 0,1-1 0,0-1 0,0-1 0,1 0 0,23 10 0,-26-14-37,1 0-1,0-1 0,0-1 0,0 0 0,0-1 0,1-1 1,0 0-1,-1-1 0,1-1 0,29-2 0,-35 0-115,0-1 0,0 0-1,0 0 1,0-1 0,-1 0-1,1-1 1,-1 0 0,0 0-1,0 0 1,-1-1 0,0-1-1,0 1 1,0-1 0,-1 0-1,11-15 1,6-13-485,0-1 0,21-48 0,-33 62 226,137-344-6287,-139 339 6461,-8 24 185,17-36 1095,-5 30-102,-12 9-994,0 1 0,-1-1 0,1 1 0,0-1 0,0 1 0,0-1 0,-1 1-1,1-1 1,0 1 0,-1 0 0,1-1 0,-1 1 0,1 0 0,-1 0 0,1 0 0,-1-1-1,1 1 1,-1 0 0,0 0 0,1 0 0,-1 1 0,145 311 4617,-145-312-4678,5 9 53,0 1 0,0-1 0,1 0 0,1 0-1,0-1 1,0 0 0,14 14 0,-20-22-35,3 0 173,2-10 61,10-27-491,21-74 1,-4 6-1196,1 11 227,51-131-1703,-84 220 2895,1 0 1,0 0-1,0 0 0,0 1 0,0-1 0,0 1 0,1-1 0,-1 1 0,1 0 0,0 0 0,0 0 0,0 0 0,6-4 0,-7 7 45,0-1 1,-1 1-1,1 0 1,0 0-1,0-1 1,0 1-1,0 0 1,0 1-1,0-1 1,0 0-1,-1 0 1,1 1-1,0-1 1,0 1-1,0 0 1,-1-1-1,1 1 1,0 0-1,-1 0 1,1 0-1,-1 0 1,1 0-1,-1 1 1,1-1-1,-1 0 1,0 1-1,0-1 1,0 1-1,2 2 1,39 50 1489,52 92 1,-45-68-1055,43 65 130,-92-181-485,-2-28-2280,-15-99 1,-9 26-6926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7770,'0'0'2016,"14"256"-1520,7-130 240,11-1-368,10 0 321,7 6-513,7 0 32,4-22-200,-4-11-16,-3-38-120,-4-60-977,-7 0-1015,-14-33 168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0 591 7770,'0'0'5678,"44"-3"-5068,138-16-152,-176 18-413,1 0 0,0-1 0,-1 0 0,1 0-1,-1-1 1,0 0 0,0 0 0,0 0 0,0-1-1,0 0 1,-1 0 0,1-1 0,-1 1 0,0-1-1,-1 0 1,1 0 0,-1-1 0,0 1 0,0-1-1,-1 0 1,0 0 0,5-12 0,2-1 46,3-8 6,0 0-1,-2-1 1,-1 0-1,9-39 1,-15 49-182,-1-1 1,-1 1 0,0-1 0,-1 0 0,-1 0 0,-1 1 0,-1-1-1,-4-18 1,5 32-47,-1 0-1,0 1 0,0-1 1,-1 1-1,1-1 1,-1 1-1,0 0 0,0 0 1,-1 0-1,1 1 1,-1-1-1,1 1 1,-1 0-1,0 0 0,-1 0 1,1 0-1,0 1 1,-1-1-1,1 1 0,-1 1 1,0-1-1,0 0 1,1 1-1,-1 0 0,0 0 1,0 1-1,-6-1 1,-3 0-107,-1 0 1,1 1 0,0 1 0,0 0-1,-1 1 1,1 1 0,0 0 0,-23 8-1,27-6 243,0 0-1,0 1 0,0 0 0,0 1 0,1 0 1,0 0-1,1 1 0,0 0 0,0 0 1,0 1-1,1 0 0,1 1 0,0 0 0,0-1 1,0 2-1,1-1 0,1 1 0,0 0 1,-4 17-1,5-18 64,1 0 1,1 1-1,-1-1 1,2 0-1,-1 0 1,1 1-1,1-1 1,0 0-1,0 1 1,1-1-1,1 0 1,0 0 0,0-1-1,0 1 1,1 0-1,1-1 1,0 0-1,0 0 1,1 0-1,0-1 1,0 0-1,10 10 1,3-1 27,1 0 1,0-1 0,1-1-1,1 0 1,0-2 0,1-1 0,0-1-1,1 0 1,0-2 0,0-1-1,1-1 1,1-1 0,-1-1-1,1-2 1,30 2 0,-27-6-195,0-2 0,0 0 0,-1-2 0,0-1 0,1-1 0,-2-2 0,1 0 0,28-16 0,57-38-2649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11402,'0'0'2876,"-3"52"-2784,0-2-4,-1-3 31,2 0 0,2 0 0,2 1-1,3-2 1,12 60 0,9 7 411,43 115-1,-49-175-476,2 0 0,3-2 0,2 0 0,39 55 1,-59-95 11,-4-7-125,0 0 1,0 1 0,0-1 0,0 0 0,1 0-1,0-1 1,5 5 0,-8-8 18,0 1 0,0-1 0,0 0 0,0 1 0,0-1 0,0 0 0,1 0 0,-1 0 0,0 0 0,0 0 0,0 0 0,0 0 0,1 0 0,-1 0 0,0-1-1,0 1 1,0 0 0,0-1 0,0 1 0,0-1 0,0 1 0,0-1 0,0 1 0,0-1 0,0 0 0,0 1 0,0-1 0,0 0 0,-1 0 0,1 0 0,0 0 0,0 0 0,-1 0 0,1 0 0,-1 0 0,1 0 0,-1 0 0,1 0 0,-1-1 0,23-55-1841,-7-16-3408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5873,'0'0'7541,"46"-7"-6531,151-15-176,-186 21-769,0 1 0,-1 0-1,1 0 1,-1 1 0,1 0 0,-1 1 0,1 0-1,-1 0 1,0 1 0,0 1 0,0 0 0,0 0 0,0 1-1,-1 0 1,16 12 0,-9-7-25,8 7 9,-1 1-1,0 1 0,-1 1 0,-2 0 0,0 2 0,-1 0 0,-1 2 1,-1 0-1,-1 0 0,-2 2 0,0 0 0,-1 0 0,15 51 0,-11-16 94,-3 0-1,-2 1 1,-3 1-1,-3-1 1,-2 83-1,-2-83-10,-1-39-87,0 0 0,-2-1 0,-6 44 0,7-65-200,-1 0 0,1 0-1,-1 0 1,0 0 0,1 0-1,-1 0 1,0 0 0,1 0-1,-1-1 1,0 1 0,0 0 0,0 0-1,0-1 1,0 1 0,0 0-1,0-1 1,0 1 0,0-1-1,0 1 1,0-1 0,0 0-1,0 1 1,-1-1 0,1 0-1,0 0 1,0 0 0,0 0 0,-2 0-1,-10 0-5425</inkml:trace>
  <inkml:trace contextRef="#ctx0" brushRef="#br0" timeOffset="1">2256 973 11963,'0'0'3584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76 5089,'0'0'6931,"1"-17"-6212,-1-3-897,2-19 1776,-1 90-584,-1-15-1032,0-35 16,0 2 2,5 99-2,4-1 0,23 102 0,-26-174 19,1 0 0,1-1 0,2 0 0,1 0 0,1-1 0,1-1 0,20 30 0,-33-56 0,0 0 1,0 0-1,0 0 0,-1 0 0,1 0 0,0 0 1,0 0-1,0 0 0,0 0 0,0 0 0,-1 0 1,1 0-1,0 0 0,0 0 0,0 1 0,0-1 0,0 0 1,-1 0-1,1 0 0,0 0 0,0 0 0,0 0 1,0 0-1,0 1 0,0-1 0,0 0 0,0 0 1,0 0-1,0 0 0,-1 0 0,1 1 0,0-1 1,0 0-1,0 0 0,0 0 0,0 0 0,0 1 0,0-1 1,0 0-1,0 0 0,0 0 0,0 0 0,0 0 1,0 1-1,1-1 0,-1 0 0,0 0 0,0 0 1,0 0-1,0 0 0,0 1 0,0-1 0,0 0 1,-19-10 307,-11-11-996,1 0 0,-40-40-1,-32-26-1113,88 78 1853,0 0 0,-1 1 0,0 0 0,-1 1 1,1 1-1,-20-6 0,32 11-21,0 0 0,0 1 0,-1-1 1,1 1-1,0 0 0,-1 0 0,1 0 0,0 0 0,-1 0 1,1 0-1,0 0 0,-1 1 0,1-1 0,0 1 1,0 0-1,-1 0 0,1-1 0,0 2 0,0-1 0,-3 2 1,2 0-36,0 0 0,1-1 0,-1 1 1,1 1-1,0-1 0,0 0 0,0 0 1,0 1-1,1-1 0,-1 1 1,-1 5-1,-1 9-51,1 0-1,1 0 1,0 0 0,1 24-1,2-39 40,-1 1 0,0 0-1,1 0 1,-1 0-1,1-1 1,0 1 0,0 0-1,1-1 1,-1 1 0,1-1-1,0 0 1,0 1-1,0-1 1,0 0 0,0 0-1,1 0 1,0 0-1,2 2 1,2 0 18,0 0-1,0 0 1,0-1 0,0 0 0,1 0-1,0-1 1,15 5 0,2-2-35,1-1 0,0-1 1,0-1-1,33-1 0,14-2-2127,-10 0-4550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1616,'0'0'560,"-197"16"-1232,162 6 792,3-11 544,1 5-119,-1 6-337,4 0-200,-7 16-8,14 0-64,4-6-1561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1 617 6281,'0'0'4177,"59"-22"-4169,29-16 456,14-1-240,13-20 32,8-1-144,-7-11-112,14-55 0,-29 28-952,-37-5-3401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8002,'0'0'1400,"0"310"-1136,14-162-144,25-1-16,6-6-48,15-5-8,17-27 8,4-11 0,17-27-56,42-54-56,-24-17-1256,-21 0-2649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338 144 9706,'0'0'2870,"-14"6"-2810,-13 7-59,1 1 1,1 1-1,1 2 0,-45 37 1,46-32-8,2 0 1,0 1 0,-18 29-1,32-42 0,1 0 0,1 0 0,0 0 0,0 1 0,1 0 0,0 0 0,1 0-1,1 0 1,-1 0 0,2 1 0,-1 17 0,1-25 8,1 0-1,0 0 1,0 0 0,0 0 0,1 0-1,0 0 1,-1 0 0,1 0 0,1-1-1,1 7 1,-1-9-6,-1 1 0,1-1 0,-1 0 0,1 0 0,-1 0 0,1 0 0,0 0 0,-1 0 0,1-1 0,0 1 0,0-1 1,0 1-1,0-1 0,-1 1 0,1-1 0,0 0 0,0 0 0,0 0 0,0 0 0,0 0 0,0-1 0,-1 1 0,1 0 0,2-2 0,2 1-27,1-1 0,-1 0 0,-1 0 0,1 0 0,0-1 0,0 0 0,-1 0 0,0 0 0,0-1-1,0 0 1,0 0 0,0 0 0,-1-1 0,6-6 0,6-10 16,0-1-1,13-25 1,-20 32-22,14-23-60,-1-1 1,-3 0 0,-1-2 0,-2 0-1,-2-1 1,16-81 0,-27 82 153,-4 40-60,1 0 0,0 0 0,0-1 0,0 1 0,0 0 0,0 0 0,0-1 0,0 1-1,0 0 1,0 0 0,0-1 0,1 1 0,-1 0 0,0 0 0,1 0 0,-1-1 0,1 1-1,-1 0 1,2-1 0,2 7-79,5 5 51,-1 1 0,0 0 0,11 21-1,15 22 35,12 10 50,-22-27-30,2-2-1,1-1 0,2-1 1,62 56-1,-88-87-83,0 0 0,0 1 0,0-1 0,0-1 0,0 1 0,1-1 0,-1 1 0,1-1 0,-1 0 0,1 0 0,-1 0 0,1-1 0,0 1 0,-1-1 0,1 0 0,6 0 0,-7-1-94,-1 0 0,1 0 1,0 0-1,-1 0 0,1 0 1,0 0-1,-1-1 1,1 1-1,-1-1 0,0 0 1,0 0-1,1 0 0,-1 0 1,0 0-1,-1 0 0,1 0 1,0-1-1,-1 1 0,3-5 1,15-40-2796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4:5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9434,'0'0'966,"-7"34"-1365,-42 219 556,42-218-149,1 0-1,-2 63 1,8-95-4,1 0 1,-1 0 0,1 0-1,0 0 1,0 0-1,0-1 1,1 1-1,-1 0 1,1-1 0,-1 1-1,1 0 1,0-1-1,0 0 1,0 1-1,0-1 1,0 0 0,1 0-1,-1 0 1,1-1-1,-1 1 1,1-1-1,0 1 1,0-1 0,3 1-1,11 6 64,1-2 1,32 8-1,-41-12-27,98 17 305,-80-16-249,0 1 0,0 2 1,-1 0-1,0 2 0,49 21 0,-72-27-93,0 0 0,0 1 0,-1-1 0,1 0 0,0 1 0,-1 0 0,0 0 0,1-1 0,-1 1 0,-1 1 0,1-1 0,0 0 0,-1 0 0,1 1 0,-1-1 0,0 0 0,0 1 0,0 0 0,-1-1 0,1 1 0,-1-1 0,0 1 0,0 0 0,0-1 0,-1 1 0,1-1 0,-2 6 0,-1 4 45,0-1 0,0 0 0,-1 0 0,-1 0 0,0-1 0,-11 19 0,7-14-36,-1-1-1,-1-1 0,0 0 1,-1-1-1,-20 18 1,28-27-90,-1 0 0,0 0 0,0-1 0,0 0 0,-1 0 0,1 0 0,-1-1 0,1 0 0,-1 0 0,0 0 0,0 0 0,0-1 0,0 0 0,0-1 0,0 1 0,0-1 0,0 0 0,0-1 0,0 1 1,-6-2-1,-26-17-2257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8426,'0'0'2168,"46"196"-1952,-15-103-208,15 16-8,6-22 0,8 11 136,0 0 184,-1 0-208,-3 22 176,-3-11-288,-7 0 177,-4-22-169,-7-27-16,-7-28-88,14-91-993,-14-40 313,-3-31-5913</inkml:trace>
  <inkml:trace contextRef="#ctx0" brushRef="#br0" timeOffset="1">1101 88 9762,'0'0'2711,"-34"44"-2641,-116 146-57,127-160 2,-78 107 4,87-114-24,0 1 0,2 0 0,-11 30-1,18-41 5,1-1-1,1 1 0,0 1 0,0-1 0,2 0 0,-1 1 1,2 18-1,0-28 0,1-1 0,-1 0 0,1 1 0,0-1-1,0 0 1,0 1 0,0-1 0,1 0 0,-1 0 0,1 0 0,0 0 0,-1 0 0,2 0 0,-1-1 0,0 1 0,0-1 0,1 1 0,-1-1 0,1 0 0,0 0 0,0 0 0,6 3 0,4 1 7,1 0 0,1-1 0,28 7 0,-27-8 4,46 7 9,0-3 0,0-3 0,121-5 0,-90-1-231,14 1-1133,-27 0-2070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2318 8282,'0'0'2314,"21"-7"-1513,-9 4-722,-1 0 0,1-1 0,-1-1 1,0 0-1,-1 0 0,1-1 0,-1-1 0,0 0 0,-1 0 0,1-1 0,-1 0 0,-1 0 0,0-1 1,0 0-1,8-13 0,205-369 259,-37-22-247,-102 211-70,-10-3-1,85-391 0,-147 520-61,-3 0 0,-5-97-1,-2 126 25,0 46 16,0 1-1,0-1 1,0 1-1,0-1 1,0 0-1,0 1 1,0-1-1,0 1 1,-1-1-1,1 0 1,0 1-1,0-1 1,-1 1-1,1-1 1,0 1-1,-1-1 1,1 1-1,0-1 1,-1 1-1,1-1 1,-1 1-1,1-1 1,-1 1-1,1 0 1,-1-1-1,1 1 1,-1 0-1,1 0 1,-1-1-1,0 1 1,1 0-1,-1 0 1,1 0-1,-1 0 1,0-1-1,1 1 1,-1 0-1,1 0 1,-1 0-1,-1 1 1,1-1-13,0 0 1,0 0-1,0 0 1,0 0-1,0 1 1,0-1-1,0 1 1,0-1-1,0 1 1,0-1-1,0 1 1,0-1-1,0 1 0,0 0 1,0-1-1,1 1 1,-1 0-1,0 0 1,1 0-1,-1-1 1,-1 3-1,-2 10-56,0 0-1,1 1 0,1-1 0,0 0 0,0 15 0,1 12-3958,1-49 2471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239 125 5233,'0'0'4881,"-197"229"-4881,169-169 80,14-33 0,14-16-160,39-38-872,27-33-520,8-22-881</inkml:trace>
  <inkml:trace contextRef="#ctx0" brushRef="#br0" timeOffset="1">239 125 328,'214'-125'4065,"-190"125"-2737,11 16-40,7 44 897,-3 11-889,10 27-680,0 0-96,7 11-103,-3-11-321,-4-16-16,3-17-32,-2-5-96,-12-27-360,-20-17-2457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1682 7482,'0'0'5465,"-5"0"-5030,-19 0-86,24 0-338,0 0 0,0 1-1,0-1 1,-1 0 0,1 0 0,0 0 0,0 0 0,0 0-1,-1 0 1,1 0 0,0 0 0,0 0 0,0 0 0,0 0-1,-1 0 1,1 0 0,0 0 0,0 0 0,0 0 0,-1 0-1,1-1 1,0 1 0,0 0 0,0 0 0,0 0 0,0 0-1,-1 0 1,1 0 0,0 0 0,0 0 0,0-1 0,0 1-1,0 0 1,0 0 0,-1 0 0,1 0 0,0-1 0,0 1-1,0 0 1,0 0 0,0 0 0,0 0 0,0-1 0,0 1-1,0 0 1,0 0 0,0 0 0,0 0 0,0-1 0,0 1-1,0 0 1,0 0 0,0 0 0,0-1 0,0 1 0,0 0-1,2-14 155,1 0-1,1 0 0,0 1 0,0 0 1,1 0-1,1 0 0,0 0 0,1 1 1,10-14-1,2-9-89,323-647 120,-254 474-192,85-303 0,-147 416-139,-27 122-1349,1-23 1242,0 0 0,0 1 0,0-1 0,0 0 0,0 0 0,-1 0 0,0 0 0,0 1 0,-2 5 0,-17 29-476,-2-2 0,-2 0 0,-44 52 0,34-45-647,1-8-3399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5369,'0'0'5257,"141"-49"-4497,-127 60-191,0-1 103,0 18-336,-7-1 72,7 17-408,-7 5-320,7 21-496,-11-10-833,8-11-3120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5449,'0'0'5311,"30"33"-4935,96 108-67,-113-125-246,-2 1-1,0-1 1,-1 2-1,0-1 0,-1 1 1,11 35-1,-17-42-27,1 1 0,1-1-1,0 0 1,0 0 0,1-1 0,1 1-1,12 14 1,-18-22-22,1-1 1,0 0-1,-1 0 1,1-1-1,0 1 0,0 0 1,0-1-1,0 1 1,1-1-1,-1 1 1,0-1-1,1 0 0,-1 0 1,1 0-1,-1 0 1,1-1-1,-1 1 1,1-1-1,0 1 0,-1-1 1,1 0-1,-1 0 1,1 0-1,0-1 1,-1 1-1,1 0 0,0-1 1,-1 0-1,1 1 1,-1-1-1,0 0 1,1-1-1,-1 1 0,0 0 1,1-1-1,-1 1 1,0-1-1,0 1 1,0-1-1,0 0 0,-1 0 1,1 0-1,2-4 1,10-23 36,-3 0 0,0-1 0,12-58 0,6-96-489,-21-31-301,-21 258 864,9-7-58,1 0 1,2 0 0,2 0-1,1 0 1,1 0-1,2 0 1,2 0-1,1-1 1,2 0-1,24 58 1,27 33-16,20 47-11,-73-151-19,-1-1 0,-1 2 0,-1-1 0,-1 0-1,-1 1 1,1 28 0,-4-48-16,-1 0 0,1 0-1,0 0 1,-1 0 0,0 0-1,0 0 1,0-1-1,0 1 1,0 0 0,0 0-1,-1-1 1,1 1-1,-1-1 1,0 1 0,1-1-1,-1 0 1,-1 0 0,1 1-1,0-2 1,0 1-1,-1 0 1,1 0 0,-1-1-1,1 1 1,-1-1-1,0 0 1,0 0 0,0 0-1,1 0 1,-1 0 0,-6 0-1,-9 2 15,0-1-1,-1-1 0,1 0 1,-21-3-1,24 2-6,3-2-21,0 1-1,0-2 1,0 1-1,0-2 0,0 1 1,1-2-1,0 0 0,0 0 1,0-1-1,0 0 0,1-1 1,0 0-1,-9-8 1,10 8-25,1-1 1,1 0 0,-1 0-1,1 0 1,0-1 0,1 0-1,0-1 1,1 1 0,0-1-1,0 0 1,1 0 0,0-1-1,1 1 1,-4-21 0,6 23 30,-1 0 1,2-1 0,-1 1 0,1 0 0,0 0 0,1-1-1,0 1 1,0 0 0,1 0 0,0 0 0,1 0 0,-1 0-1,1 1 1,1-1 0,0 1 0,0 0 0,0 0 0,1 0-1,0 0 1,0 1 0,0 0 0,1 0 0,7-5 0,42-35-18,2 2 0,63-36 0,132-64 18,104-23-333,-109 85-3472,-240 80 3797,20-5-918,-22 6 1268,-14 5 1508,0 0-1594,-1 0 0,1 1 0,0 0 0,0 0 0,1 1 0,0 0 0,0 1 1,0-1-1,-9 12 0,14-14-237,-1 0 1,1 1-1,0 0 1,0-1-1,1 1 0,-1 0 1,1 1-1,0-1 1,1 0-1,-1 0 1,1 1-1,0-1 1,0 1-1,1-1 0,-1 1 1,1 0-1,1-1 1,-1 1-1,2 7 1,0-8-11,0-1 1,0 0-1,0 0 0,0 0 1,1 0-1,-1-1 1,1 1-1,0-1 1,0 1-1,0-1 1,1 0-1,-1 0 0,1 0 1,0-1-1,-1 1 1,1-1-1,1 0 1,-1 0-1,0 0 1,0-1-1,1 1 0,-1-1 1,0 0-1,1-1 1,5 1-1,10 2 33,0 0-1,0-2 1,1-1-1,26-2 0,-40 1-28,0 0 0,0-1 0,1 0 0,-2 0 0,1 0-1,0-1 1,0 0 0,-1-1 0,1 1 0,-1-1 0,0 0 0,0-1-1,-1 1 1,1-1 0,-1 0 0,0-1 0,5-6 0,-4 4 36,-1 0 0,0 0 0,-1-1 0,0 1 0,0-1 0,-1 0 1,0 0-1,0-1 0,-1 1 0,0 0 0,-1-1 0,1-15 1,-2 21-4,0 0 0,-1 0 0,1 0 0,-1 0 0,0 0 0,0 0-1,0 0 1,-1 0 0,1 0 0,-1 1 0,0-1 0,0 1 0,0-1 0,-1 1 0,1 0 0,-1 0 0,0 0 0,1 0 0,-1 0 0,-5-3 0,-5-2-57,-1 0 0,0 0-1,0 1 1,-17-5-1,21 8-142,-1 1-1,1-2 0,0 0 1,0 0-1,1-1 0,0 0 0,0 0 1,-11-10-1,18 12-82,-1 0-1,1 0 1,0 0-1,0-1 1,1 1-1,-1-1 0,1 1 1,0-1-1,0 1 1,0-1-1,0 0 1,1 1-1,0-1 1,1-7-1,-1-21-3362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46 792 3321,'0'0'10619,"-8"2"-9237,-23 6-385,31-8-975,0 0-1,0 0 1,0 0-1,-1 0 1,1 0-1,0 0 1,0 0-1,0 0 1,0 0-1,-1 0 1,1 0-1,0 0 1,0 0-1,0 0 0,-1 0 1,1 0-1,0 0 1,0 0-1,0 0 1,-1 0-1,1 0 1,0 0-1,0 0 1,0 0-1,0 0 1,-1-1-1,1 1 1,0 0-1,0 0 0,0 0 1,0 0-1,0 0 1,0-1-1,-1 1 1,1 0-1,0 0 1,0 0-1,0 0 1,0-1-1,0 1 1,0 0-1,0 0 1,0 0-1,0 0 0,0-1 1,0 1-1,0 0 1,0 0-1,0 0 1,0-1-1,0 1 1,0 0-1,0 0 1,0 0-1,0-1 1,0 1-1,0 0 1,5-12 334,-5 11-221,114-219 1545,-18 38-1698,-64 115 30,-3-2 0,37-136 0,-61 167-571,-5 36-93,0 7-14,2 17 576,0 1-1,2-1 0,0 0 1,2 0-1,0-1 0,1 0 1,12 24-1,1-2-42,2-2 0,39 56 0,-48-79 124,0-1 1,2-1-1,0 0 1,0-1-1,2-1 1,-1 0-1,2-2 1,0 1-1,0-2 1,1-1-1,1 0 1,20 7-1,-39-17-301,13 6 568,-8-1-4481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0 8194,'0'0'6105,"-64"6"-5417,19 43-528,-22 16 88,-17 17-240,-4 10 72,11-10-80,21-16-328,25-28-576,31-44-2537,21-37-1008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6001,'0'0'8410,"259"207"-8122,-213-168-136,-4-1-64,4-6-80,-4-4-16,3-1-376,8-27-672,-18 0-1353,-7 0-6953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99 202 9274,'0'0'6713,"-99"-130"-6417,152 113-175,17 6-49,11-5 32,13 0-8,-2 5-136,-8 11 40,-32 5-1401,-27 39-1615,-25 5-2554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10802,'0'0'2249,"298"-114"-1849,-217 65-344,-14 27-56,-32 17-1760,-28 5-3826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6129,'0'0'4009,"46"-16"-3870,149-57-78,-168 61-57,0-2 1,48-31-1,-62 36-7,1 1 0,0 0 0,23-10 1,-24 15-300,-11 8-499,-19 17 235,-44 42 592,-62 70 395,102-109-185,1 2-1,2 0 0,-23 44 0,36-60-139,1 0 0,0 0-1,0 0 1,1 0 0,1 0-1,0 1 1,0 19 0,1-27-73,1 0 0,0 0 1,0 0-1,1-1 0,-1 1 0,1 0 1,0 0-1,-1-1 0,2 1 1,-1 0-1,0-1 0,1 1 1,0-1-1,0 0 0,0 1 0,0-1 1,0 0-1,1 0 0,-1 0 1,1-1-1,0 1 0,0-1 1,0 1-1,0-1 0,4 2 0,5 0 109,-1-1 0,0 0 0,1-1 0,0 0 0,-1-1 0,1 0 0,0-1 0,0-1 0,-1 0 0,1 0 0,0-1 0,-1 0 0,0-1 0,1-1 0,-1 0 0,15-7 0,-19 6-29,0-1 0,0 0 1,-1 0-1,0 0 1,0-1-1,0 0 1,-1 0-1,0-1 1,0 1-1,-1-1 0,0 0 1,0 0-1,-1 0 1,0-1-1,-1 1 1,0-1-1,0 0 0,-1 0 1,0 0-1,0 1 1,-1-1-1,0 0 1,-1 0-1,-2-15 0,1 19-125,1 1-1,-1 0 0,-1-1 0,1 1 0,0 0 1,-1 0-1,0 0 0,0 0 0,0 1 0,0-1 1,-1 1-1,0 0 0,1 0 0,-1 0 0,-8-4 1,-12-7-690,-40-16 0,25 12-137,-27-20-1647,3 0-1228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25 5145,'0'0'8015,"0"-6"-7548,3-13-393,-2 32-95,-2 51-16,-3-39-6,0 0-1,-1 0 1,-2 0-1,0-1 1,-2 0 0,0 0-1,-21 34 1,12-21-371,-23 70 0,40-106 378,1 0 0,-1 0 1,1 0-1,0 0 0,-1 0 0,1 1 0,0-1 0,0 0 1,0 0-1,0 0 0,0 1 0,0-1 0,0 0 0,0 0 1,1 0-1,-1 0 0,0 0 0,1 2 0,0-3 28,-1 1-1,1-1 0,-1 0 0,1 0 1,-1 1-1,1-1 0,-1 0 0,1 0 1,-1 0-1,1 0 0,0 0 0,-1 0 1,1 0-1,-1 0 0,1 0 1,-1 0-1,1 0 0,-1 0 0,1 0 1,-1-1-1,1 1 0,-1 0 0,1 0 1,-1-1-1,2 1 0,36-27 38,-35 23-62,27-20 3,30-26 290,2 2-1,2 4 1,78-42-1,-132 81-229,1 1 0,0 0 0,0 0 0,18-3-1,-29 7-36,1 0 0,-1 0-1,0 0 1,1 0 0,-1 0 0,0 0-1,1 0 1,-1 0 0,0 0-1,1 0 1,-1 0 0,1 0-1,-1 0 1,0 1 0,1-1 0,-1 0-1,0 0 1,0 0 0,1 0-1,-1 1 1,0-1 0,1 0-1,-1 0 1,0 0 0,0 1 0,1-1-1,-1 0 1,0 1 0,0-1-1,0 0 1,1 0 0,-1 1-1,0-1 1,0 0 0,0 1 0,0-1-1,0 1 1,0-1 0,1 1-1,-2 17-194,0-12 112,0 6 40,-1-1-1,-1 1 0,0-1 0,0 1 1,-1-1-1,-11 20 0,-42 63-8,27-49-35,-31 46-167,36-56 143,1 0 0,2 2 0,1 0 0,-25 65 0,46-101 118,0-1 0,0 0 1,0 0-1,0-1 1,1 1-1,-1 0 1,0 0-1,0 0 1,0 0-1,0 0 1,1 0-1,-1 0 1,0 0-1,0 0 1,0-1-1,1 1 1,-1 0-1,0 0 1,0 0-1,0 0 1,1 0-1,-1 0 1,0 0-1,0 1 0,1-1 1,-1 0-1,0 0 1,0 0-1,0 0 1,0 0-1,1 0 1,-1 0-1,0 0 1,0 0-1,0 0 1,0 1-1,1-1 1,-1 0-1,0 0 1,0 0-1,0 0 1,0 1-1,0-1 1,0 0-1,1 0 1,-1 0-1,0 0 1,0 1-1,0-1 1,0 0-1,0 0 1,0 0-1,0 1 0,0-1 1,0 0-1,0 0 1,0 0-1,0 1 1,0-1-1,0 0 1,0 0-1,0 0 1,0 1-1,0-1 1,0 0-1,-1 0 1,1 0-1,0 1 1,0-1-1,0 0 1,8 0 14,0-1 1,0 0 0,0-1-1,0 0 1,0 0 0,0-1 0,-1 0-1,11-5 1,62-40 120,-44 25-112,-5 4 17,106-61 178,-120 72-200,0 0 0,0 1 0,1 1 0,0 0 0,0 2 0,21-4 0,-39 8-28,1 0-1,-1 0 1,1 0-1,-1-1 0,0 1 1,1 0-1,-1 0 0,1 0 1,-1 0-1,1 0 1,-1 0-1,0 0 0,1 0 1,-1 0-1,1 0 0,-1 0 1,1 0-1,-1 1 0,0-1 1,1 0-1,-1 0 1,0 0-1,1 0 0,-1 1 1,1-1-1,-1 0 0,0 0 1,1 1-1,-1-1 1,0 0-1,0 1 0,1-1 1,-1 0-1,0 1 0,0-1 1,1 0-1,-1 1 0,0-1 1,0 1-1,0-1 1,0 0-1,0 1 0,1-1 1,-1 2-1,0 2-48,0 0 0,0 1-1,0-1 1,0 1 0,-1-1 0,1 1-1,-1-1 1,-1 1 0,1-1 0,0 0-1,-1 0 1,0 0 0,-4 7 0,-42 58-147,-191 191-555,26-31 233,208-224 531,0 1 1,1 0-1,0 0 1,0 0-1,0 0 1,0 0-1,1 1 1,0 0-1,1-1 1,-3 9-1,6-14 5,-1 0 0,1 0 0,-1 0 1,1 0-1,-1 0 0,1 0 0,-1-1 0,1 1 0,0 0 0,0 0 0,-1-1 0,1 1 0,0 0 0,0-1 0,0 1 0,0-1 0,0 1 1,0-1-1,-1 0 0,1 1 0,0-1 0,0 0 0,0 0 0,0 1 0,0-1 0,1 0 0,-1 0 0,0 0 0,0 0 0,0 0 0,0-1 1,1 1-1,49-1 101,-42 0-84,15-1 76,0-1 0,0-1 1,0-1-1,30-12 0,95-41 555,-36 12 24,-82 34-480,-20 7-135,0 1 0,0 0 0,1 0 0,-1 1 0,1 1 0,19-2 0,-31 4-66,0 0 0,0 0 0,0 0 0,0 0 0,1 0 0,-1 0 0,0 0 0,0 0 1,0 0-1,0 0 0,1 0 0,-1 0 0,0 0 0,0 0 0,0 0 0,0 0 1,0 0-1,1 0 0,-1 0 0,0 1 0,0-1 0,0 0 0,0 0 0,0 0 1,0 0-1,0 0 0,1 1 0,-1-1 0,0 0 0,0 0 0,0 0 0,0 0 1,0 0-1,0 1 0,0-1 0,0 0 0,0 0 0,0 0 0,0 0 0,0 1 0,0-1 1,0 0-1,0 0 0,0 0 0,0 0 0,0 1 0,0-1 0,0 0 0,0 0 1,0 0-1,0 0 0,-1 0 0,1 1 0,0-1 0,-1 6 8,0-1-1,0 1 0,0-1 1,-1 0-1,0 1 1,0-1-1,-1 0 0,1 0 1,-1 0-1,0-1 0,0 1 1,-7 7-1,-57 58 68,42-46-76,-211 190 14,232-211-36,-55 41-250,55-42 179,0 0-1,0 0 1,0 0-1,0 0 1,0-1-1,0 0 1,0 1-1,0-2 0,-1 1 1,1 0-1,0-1 1,-1 0-1,-6 0 1,10 0 70,1 0 1,-1 0-1,1 0 1,0-1-1,-1 1 1,1 0-1,0 0 1,-1 0-1,1 0 1,0-1-1,-1 1 1,1 0-1,0 0 1,0-1-1,-1 1 0,1 0 1,0-1-1,0 1 1,-1 0-1,1-1 1,0 1-1,0 0 1,0-1-1,0 1 1,-1 0-1,1-1 1,0 1-1,0-1 1,0 1-1,0 0 1,0-1-1,0 1 1,0 0-1,0-1 0,0 1 1,0-1-1,0 1 1,1-1-1,-2-10 29,0 0 0,1 0 0,0 0 0,1 0 0,1 0 0,-1 0 0,2 1 0,-1-1 0,2 1-1,-1-1 1,2 1 0,-1 0 0,1 0 0,1 1 0,-1-1 0,2 1 0,-1 0 0,1 1 0,1 0 0,-1 0-1,10-7 1,-5 6 272,0 0 0,1 2 0,0-1 0,0 1 0,0 1 0,1 0 0,0 1 0,0 1-1,1 0 1,-1 1 0,26-2 0,-3 2 271,-1 2 1,0 1-1,59 9 0,-51-1-428,0 2-1,-2 2 1,1 1-1,-2 3 0,0 1 1,-1 2-1,0 2 1,44 32-1,-35-13-851,-46-36 291,-1-1 0,1 0-1,-1 1 1,0 0 0,0 0-1,0-1 1,2 7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8066,'0'0'4949,"15"17"-4512,7 8-116,-2 1 0,-1 1 0,-1 1 0,25 54 0,102 234 829,-100-229-1004,87 127-1,-71-130-105,101 108 0,-154-185-102,-7-6 35,0 0-1,0 0 1,0 0-1,1 0 1,-1 0 0,0 0-1,0 0 1,-1 0-1,1 1 1,0-1 0,0 0-1,-1 0 1,1 1-1,0-1 1,-1 1-1,1 1 1,-1-3-62,-5-4-201,-48-42-1857,-85-57 0,64 50 715,53 38 1308,0 1 1,-1 0-1,-1 2 1,-32-14 0,49 23 195,-1 1 1,1 0 0,0 0-1,-1 0 1,1 1 0,-1 0-1,1 0 1,-1 1 0,0-1 0,1 2-1,-1-1 1,0 1 0,1 0-1,-1 0 1,1 0 0,-1 1-1,1 0 1,0 1 0,0 0 0,0-1-1,0 2 1,-7 4 0,-7 10 140,2 0 0,1 2 0,0 0 1,1 1-1,1 0 0,1 1 0,-20 43 0,31-57-141,0-1 0,0 0 0,1 1-1,0-1 1,0 1 0,0 0-1,1 0 1,1 0 0,-1 0 0,1 0-1,1 0 1,-1-1 0,4 15 0,-3-21-49,-1 1 1,1-1-1,0 0 1,0 0-1,1 0 1,-1 0-1,0 0 1,0 0-1,0 0 1,1 0-1,-1 0 0,0-1 1,1 1-1,-1 0 1,1-1-1,-1 1 1,1-1-1,-1 0 1,1 1-1,-1-1 1,4 0-1,39 1 272,-31-2-177,10 0-49,0-1 0,0-1 0,0-1 0,-1-1-1,0-1 1,30-12 0,120-63-723,-145 67 426,99-54-1979,-17-2-1599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16 6569,'0'0'8898,"-9"5"-8766,-1 2-125,1 0-1,0 1 1,0 0-1,0 1 0,1 0 1,0 0-1,1 1 1,-11 17-1,-48 96 114,60-113-127,1 0 0,0 1 1,1 0-1,0 0 0,1 0 1,0 0-1,-2 21 0,5-32 5,0 0-1,0 0 0,0 1 1,0-1-1,0 0 1,0 0-1,0 0 0,0 0 1,0 0-1,0 1 1,0-1-1,0 0 0,0 0 1,0 0-1,0 0 0,0 0 1,0 1-1,0-1 1,1 0-1,-1 0 0,0 0 1,0 0-1,0 0 0,0 0 1,0 0-1,0 1 1,0-1-1,0 0 0,1 0 1,-1 0-1,0 0 0,0 0 1,0 0-1,0 0 1,0 0-1,0 0 0,1 0 1,-1 0-1,0 0 0,0 0 1,0 0-1,0 0 1,0 0-1,1 0 0,-1 0 1,0 0-1,0 0 1,0 0-1,0 0 0,0 0 1,1 0-1,-1 0 0,0 0 1,0 0-1,0 0 1,0 0-1,1-1 0,2 1-34,3-2 8,-1 0 0,1 0-1,-1-1 1,1 0 0,-1 0 0,0 0 0,0 0-1,0-1 1,-1 0 0,1 0 0,-1 0 0,0 0-1,6-8 1,53-77-345,-43 59 245,16-24 43,25-34-14,-58 85 126,1 0-1,0-1 0,0 1 1,0 1-1,1-1 1,-1 1-1,0-1 0,1 1 1,0 0-1,0 1 0,-1-1 1,1 1-1,0 0 0,0 0 1,0 1-1,0-1 0,0 1 1,0 0-1,0 1 0,0-1 1,7 2-1,0 0 72,0 1-1,-1 0 1,1 0 0,-1 1-1,0 1 1,0 0 0,19 11-1,101 85 381,-43-31-404,-45-45-488,-11-20-3162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6185,'0'0'8909,"45"-11"-8218,148-37-427,-140 34-121,71-29-1,-108 36-174,0-1 0,-1-1 0,0 0-1,-1-1 1,0-1 0,17-15 0,-28 23-142,0 0 1,1 0-1,-1 0 1,-1 0-1,1 0 1,0-1-1,-1 1 1,0-1-1,1 0 1,-2 0-1,1 0 1,0 0-1,-1 0 1,0 0-1,1 0 1,-2 0-1,1-1 1,0 1-1,-1 0 0,0 0 1,0-1-1,0 1 1,-1 0-1,1-1 1,-1 1-1,0 0 1,0 0-1,-1 0 1,1 0-1,-3-5 1,-3-2-836,0 1 1,0 0-1,-1 0 1,-1 0 0,1 1-1,-1 0 1,-1 1-1,-18-13 1,13 9 327,-22-8 7106,35 24-4732,2 10-2294,0-7 1353,1 74 925,4-1 0,19 104-1,-14-137-1530,2 0 0,1 0 1,3-2-1,1 0 0,29 53 0,-38-84-198,1 0 0,0 0 0,0-1 0,2 0 0,-1-1 0,2 0 0,14 13 0,-17-19-333,1 1 0,-1-1 1,1-1-1,0 0 0,0 0 1,1-1-1,-1-1 0,1 0 1,0 0-1,0-1 0,13 2 1,23-3-5260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45 333 10458,'0'0'5708,"36"-26"-5596,110-84 11,-137 103-114,0 0-1,-1 0 1,15-17 0,-22 22-12,0 1 1,0 0 0,0-1-1,-1 1 1,1-1-1,-1 1 1,1-1 0,-1 1-1,1-1 1,-1 1-1,0-1 1,0 0 0,0 1-1,0-4 1,0-5-40,0 7-42,0 0 0,0 0 0,0 0 0,0-1 0,-1 1 0,0 0 0,1 0 0,-1 0 0,-1 0 0,1 0 0,0 0 0,-1 0 0,1 1 0,-1-1 0,0 0 0,0 1-1,0-1 1,-3-2 0,0 0-70,-1 1-1,1 0 0,-1 0 1,-1 0-1,1 1 0,0-1 1,-14-3-1,2 1 48,-1 1 1,-1 1-1,1 1 0,0 1 1,-23 0-1,40 2 119,-2 0 26,0-1-1,0 1 1,0 0-1,0 1 1,0-1-1,1 1 1,-1-1 0,0 1-1,-7 3 1,10-3-15,0 1 1,-1 0-1,1 0 1,0-1 0,0 1-1,0 0 1,0 0 0,0 0-1,0 0 1,1 0-1,-1 0 1,1 0 0,-1 0-1,1 1 1,0-1-1,0 0 1,0 0 0,0 3-1,0 11 69,0 1-1,1-1 1,1 0-1,1 0 0,0-1 1,1 1-1,0 0 1,2-1-1,0 0 1,0 0-1,1-1 1,1 0-1,1 0 1,0-1-1,0 0 0,2 0 1,-1-1-1,1-1 1,21 17-1,-4-5-87,1-2-1,1-1 1,1-1 0,1-2-1,0-1 1,1-2 0,1-1-1,39 10 1,227 47-4049,-184-47-3387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12259,'0'0'2376,"315"83"-2360,-170-47-32,-22-6-928,-23-13-3433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0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12457 0 5049,'0'0'2399,"32"43"-1813,106 144-44,-118-159-395,-2 0-1,-1 2 1,-1 0-1,-1 1 1,14 44-1,-19-48-79,16 53 178,-3 0-1,-4 2 1,10 101-1,1 256 405,-28 115-213,-8-429-384,-38 219-1,-57 113-14,37-218 10,-10-2 0,-196 418-1,-267 392-40,314-623 75,118-225-59,-9-5 0,-8-5 0,-215 255 0,3-68-29,-136 159 69,-140 125-41,-8-100-11,410-376 187,-637 494 187,-45-61-128,544-379 232,-161 106-39,-25-39-73,-276 46 178,531-238-454,-30 5-42,82-34-52,-222 78 237,309-113-65,87-31-142,-298 95 242,289-98-131,0-3-1,0-2 1,-119 4-1,76-13 19,30 2-100,0-4 1,0-2 0,-141-27-1,132 6-112,2-4-1,0-3 1,2-3 0,1-4-1,3-4 1,1-2-1,2-4 1,-77-67-1,110 82 89,-1 2 0,-2 2 0,0 1 0,-2 2 0,-90-38 0,107 54-32,4 0 59,0 2 0,0 1 0,0 0-1,-1 2 1,0 1 0,-30-3 0,45 5-32,-1 0 1,1-1-1,-1 0 0,1 0 1,0-1-1,0-1 0,0 1 1,-13-11-1,-9-4 1,-13-5 60,1-2 0,-70-57 0,107 78-98,-1 1 1,0 0-1,-1 0 0,1 1 1,-1-1-1,0 1 0,-8-2 1,-27-15 7,-54-29 77,55 28-83,34 19 52,0-1-1,0-1 1,0 1 0,1-1-1,-1 0 1,1-1-1,0 1 1,0-1 0,-9-11-1,14 14-41,-1-1 0,1 1 0,-1-1 1,1 1-1,-1 0 0,0 0 0,0-1 0,0 1 0,-1 0 0,1 1 0,0-1 0,-1 0 0,1 1 0,-1-1 0,0 1 0,1 0 1,-1 0-1,0 0 0,0 0 0,1 1 0,-1-1 0,-4 0 0,7 28-226,3 9 202,1-1-1,1 1 0,3 0 0,0-1 1,15 37-1,7 28 10,-2-9-99,44 96 0,-62-169-156,-10-18 257,0 0 0,0 0-1,0 0 1,1 0 0,-1 0 0,0 1-1,0-1 1,0 0 0,0 0-1,0 0 1,0 0 0,0 0 0,0 0-1,0 0 1,0 0 0,1 0-1,-1 0 1,0 0 0,0 0 0,0 0-1,0 0 1,0 0 0,0 0-1,0 0 1,0 0 0,1 0 0,-1 0-1,0 0 1,0 0 0,0 0 0,0 0-1,0 0 1,0 0 0,0 0-1,0 0 1,1 0 0,-1 0 0,0 0-1,0 0 1,0 0 0,0 0-1,0 0 1,0 0 0,0-1 0,0 1-1,0 0 1,0 0 0,0 0 0,0 0-1,1 0 1,-1 0 0,0 0-1,0 0 1,0 0 0,0-1 0,0 1-1,0 0 1,0 0 0,0 0-1,0 0 1,0 0 0,0 0 0,0-1-1,-4-29-113,-5 7-30,-1-1 0,-1 2 0,-1 0 0,-1 0 0,-1 1 0,-19-21 0,-35-58-46,61 87 163,-3-3 41,1-1 0,-12-30-1,19 42 12,1 0 0,-1-1 0,1 1 0,0-1 0,0 0 0,1 1-1,0-1 1,0 0 0,0 1 0,0-1 0,1 1 0,0-1 0,0 0 0,3-5 0,2-2 8,1 0 0,1 1 1,0 0-1,1 0 0,0 1 1,11-11-1,9-11 12,5-8-15,395-442 522,-391 445-454,2 2 1,2 1 0,1 3 0,48-28 0,-71 49-317,1 1 0,1 0 0,-1 2 0,44-11 0,-51 16-339,0 1 0,0 0 0,0 1 0,0 1 1,0 0-1,0 1 0,0 1 0,0 0 1,14 4-1,-26-5-98,1 0-1,0 0 1,-1 0 0,1 0 0,-1 1 0,0-1 0,1 1-1,-1 0 1,0-1 0,0 1 0,0 0 0,2 4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5433,'0'0'2445,"17"14"-2209,238 200 936,-207-177-1069,2-1 0,0-3 0,3-1 0,86 37 0,-103-55-23,1-1-1,0-2 0,1-1 1,0-2-1,0-2 0,1-2 1,0-1-1,50-2 1,-63-4 9,-1-1 0,0-1 0,0-1 0,-1-1 0,0-1 1,0-1-1,0-1 0,22-14 0,28-20 169,70-55 0,-100 68-237,64-52 134,71-47-10,-159 117-153,1 2 0,0 1 0,1 0 0,0 2 0,0 0 0,1 2 0,30-6 0,102-6-1253,178 1 1,-288 17-2357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18 10114,'0'0'2590,"-13"-4"-2359,-39-9-209,52 13-24,-1 0-1,1 0 1,-1 0 0,1 0-1,-1 0 1,1 0-1,0 0 1,-1 0-1,1 0 1,-1 0-1,1 0 1,-1 0-1,1 1 1,-1-1-1,1 0 1,-1 0-1,1 0 1,0 1-1,-1-1 1,1 0 0,-1 0-1,1 1 1,0-1-1,-1 0 1,1 1-1,0-1 1,-1 0-1,1 1 1,0-1-1,0 1 1,-1-1-1,1 0 1,0 1-1,0-1 1,0 1-1,0-1 1,0 1-1,-1-1 1,1 1 0,0-1-1,0 1 1,3 19-146,-3-17 121,1 2 10,1 0 0,0-1 0,-1 1 0,1 0 0,1-1 0,-1 0 0,1 1 0,0-1 0,0 0 0,6 6 0,42 37-101,-30-30 116,8 6 10,1 0-1,1-2 1,1-2-1,1-1 1,1-1 0,59 20-1,-89-36 11,-1 0-1,0 0 1,0 0 0,0 1-1,0 0 1,0-1-1,0 1 1,-1 0-1,1 0 1,0 0 0,3 5-1,-6-6-6,1-1 0,-1 1 1,0 0-1,1 0 0,-1 0 0,0 0 0,1 0 0,-1 0 0,0 0 1,0 0-1,0 0 0,0 0 0,0 0 0,0 0 0,0 0 0,0 0 0,0 0 1,-1 0-1,1 0 0,0 0 0,-1 0 0,1 0 0,-1-1 0,1 1 0,-1 0 1,1 0-1,-1 0 0,1-1 0,-1 1 0,0 0 0,1 0 0,-1-1 0,0 1 1,0-1-1,0 1 0,1-1 0,-1 1 0,0-1 0,0 1 0,0-1 1,0 0-1,-2 1 0,-40 20-986,-84 28 0,58-31-780,7-6-597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180 283 5449,'0'0'7475,"8"-19"-6587,-7 17-831,18-52 373,-18 36-252,-2 18-171,0 0 0,1 0 1,-1 0-1,0 0 0,0 1 0,0-1 0,1 0 1,-1 0-1,0 1 0,0-1 0,1 1 1,-1-1-1,0 1 0,1-1 0,-1 1 1,0-1-1,1 1 0,-1-1 0,1 1 1,-1 0-1,1-1 0,-1 1 0,1 0 1,-1 1-1,-26 30 8,2 1 1,1 1-1,-20 37 0,33-50-28,0 1-1,1 0 0,1 0 0,2 1 1,0 0-1,-6 39 0,12-56 4,0-1 1,0 0-1,1 0 0,0 0 0,0 0 0,0 0 1,1 0-1,0 0 0,0 0 0,0 0 1,3 8-1,-3-11-3,1 0 1,0 0-1,0-1 1,0 1-1,0 0 1,0-1-1,0 1 1,1-1-1,-1 0 1,0 0-1,1 0 1,-1 0-1,1 0 1,-1 0-1,1 0 1,0-1-1,-1 0 1,1 1-1,-1-1 1,1 0 0,4-1-1,9 1-57,0 0 1,0-2-1,0 0 0,0-1 0,0 0 1,0-1-1,-1-1 0,0-1 0,0 0 1,0-1-1,-1 0 0,0-1 0,-1-1 1,1 0-1,-2-1 0,1 0 0,15-17 1,8-14-572,-1-1 1,-2-1 0,44-77-1,13-35-2502,-32 20-1853,-56 131 4833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7098,'0'0'4592,"9"36"-4201,-3-2-245,-1-8-8,0-1 1,2 0 0,1-1-1,0 1 1,2-2 0,1 1 0,19 29-1,54 88 518,-23-37-459,140 181 0,-194-276-116,-4-4-148,1 0-1,0 0 0,0-1 1,1 1-1,-1-1 0,10 6 0,-13-9 40,0-1-1,-1 1 1,1-1-1,0 0 0,0 1 1,0-1-1,0 0 1,0 0-1,0 0 1,0 0-1,-1 0 0,1 0 1,0 0-1,0 0 1,0 0-1,0 0 1,0 0-1,0 0 0,0-1 1,0 1-1,1-1 1,0 0-29,-1-1 1,1 1 0,-1 0-1,1-1 1,-1 0 0,0 1-1,0-1 1,0 0 0,0 0 0,0 1-1,0-1 1,0 0 0,0 0-1,0-3 1,49-197-4260,-29 93-855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1824,'0'0'7141,"18"40"-5896,60 128-334,-68-147-684,0-1 0,23 33 1,-26-46-133,-1 0 0,1 0 1,0-1-1,1 0 0,12 7 1,-18-12-49,0 1 0,0-1-1,1 1 1,-1-1 0,1 0 0,-1 0 0,1 0 0,-1 0 0,1-1 0,-1 1 0,1-1 0,0 1 0,0-1 0,-1 0 0,1 0 0,0 0 0,-1-1 0,1 1 0,0-1 0,-1 1 0,1-1-1,-1 0 1,1 0 0,-1 0 0,1 0 0,-1 0 0,1-1 0,-1 1 0,0-1 0,0 0 0,0 1 0,0-1 0,0 0 0,0 0 0,-1 0 0,3-4 0,7-9 111,-1-1 1,0 0 0,-1-1 0,8-24-1,-6 18-209,19-46-253,24-77 0,-44 113-837,-2-1 1,-1 0-1,-1 0 1,1-60-1,-7 92 1010,1 0 1,-1 0-1,0 1 0,0-1 1,-1 0-1,1 0 0,0 1 0,0-1 1,-1 0-1,1 1 0,-1-1 1,0 0-1,1 1 0,-1-1 0,0 1 1,0-1-1,0 1 0,0 0 1,-2-3-1,1 3 128,0 0 0,0 1 0,1-1 0,-1 1 0,0 0 0,0 0 0,1-1 0,-1 1 0,0 0 0,0 0 0,0 1 0,1-1 0,-1 0 0,0 0 0,0 1 0,1 0 0,-1-1 0,0 1 0,-2 1 0,0 0 125,0 1 0,0-1-1,1 1 1,-1 0 0,1 0 0,0 0-1,-1 0 1,1 1 0,1-1 0,-1 1-1,0 0 1,1 0 0,0 0-1,0 0 1,0 0 0,1 0 0,-1 1-1,1-1 1,0 0 0,-1 7 0,0 1 180,0 0 1,1 1 0,0-1 0,1 1-1,1-1 1,2 21 0,0-26-251,-1 0 1,1 0-1,0 0 1,0-1-1,1 1 0,0-1 1,0 1-1,1-1 1,0-1-1,0 1 0,0-1 1,0 0-1,1 0 1,0 0-1,0-1 1,0 0-1,1 0 0,8 3 1,1 1 38,0-1 0,0 0 0,1-1 0,0-1 0,1-1 0,31 4 1,-39-7-95,6 1-63,0-1 1,0-1-1,25-2 0,-36 1 27,1 0 0,-1-1 1,0 1-1,1-1 0,-1 0 0,0 0 0,0 0 0,0-1 1,0 0-1,-1 0 0,1 0 0,-1-1 0,0 1 0,7-9 0,5-10-555,-1 0 0,-1-1 0,-1-1 0,-2 0 0,13-37 0,6-35-4739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9818,'0'0'3046,"12"33"-2471,13 33-310,146 367 751,-140-366-1072,3-2-1,3-2 0,2-1 0,59 69 0,-99-131 44,1 0 0,0 0 0,0 0-1,0 0 1,0 0 0,0 0 0,-1 0-1,1 0 1,0 0 0,0 0 0,0 0-1,0 0 1,0 0 0,-1 0 0,1 0 0,0 0-1,0 0 1,0 0 0,0 0 0,0 0-1,-1 0 1,1 0 0,0 0 0,0 0-1,0 0 1,0 0 0,0 0 0,0 1-1,-1-1 1,1 0 0,0 0 0,0 0-1,0 0 1,0 0 0,0 0 0,0 1-1,0-1 1,0 0 0,0 0 0,0 0-1,0 0 1,0 0 0,-1 1 0,1-1-1,0 0 1,0 0 0,0 0 0,0 0-1,0 0 1,0 1 0,0-1 0,1 0-1,-1 0 1,0 0 0,0 0 0,0 0 0,0 1-1,0-1 1,0 0 0,0 0 0,0 0-1,0 0 1,0 0 0,0 0 0,0 1-1,1-1 1,-18-4-593,-12-9-540,-43-27-1,48 25 813,0 1-1,-1 2 0,-32-12 0,38 18 412,1 1-1,-1 0 0,0 2 0,0 0 1,-20 0-1,38 3-31,0 0 0,0 1 1,-1-1-1,1 0 1,0 0-1,0 0 0,0 1 1,0-1-1,0 1 0,0-1 1,0 1-1,0-1 0,0 1 1,0 0-1,0-1 1,0 1-1,0 0 0,1 0 1,-1 0-1,0-1 0,0 1 1,1 0-1,-1 0 0,1 0 1,-1 0-1,1 0 0,-1 0 1,1 0-1,0 1 1,-1-1-1,1 0 0,0 1 1,-2 43 640,3-32-397,-1 6-63,1 0-1,1 1 1,1-1 0,1-1-1,0 1 1,1 0-1,1-1 1,1 0 0,1 0-1,0-1 1,12 17-1,-15-25-188,1 0-1,1-1 1,0 0-1,0 0 1,0-1-1,1 1 1,0-2-1,1 1 1,-1-1-1,1-1 1,0 1-1,1-2 1,-1 1-1,1-1 1,0 0-1,0-1 1,0-1-1,1 1 1,-1-2-1,0 1 1,16-1-1,-16-2-25,1-1 0,-1 0-1,0 0 1,0-1 0,-1-1-1,1 0 1,-1 0 0,0-1 0,0 0-1,0 0 1,0-1 0,-1 0-1,0-1 1,-1 0 0,1 0-1,8-11 1,13-17-143,-1 0 0,31-54 0,-24 35-219,-4-2-1,-1-1 1,-3-1 0,-3-2 0,-2 0 0,13-66 0,-35 125 376,1 0 0,-1 0 0,0 0 0,0 0 0,0 0 0,0 0 0,1 1 0,-1-1 0,0 0 0,1 0 0,-1 0 0,1 0 0,-1 1 0,1-1 0,-1 0 0,1 0 0,-1 1 0,1-1 0,0 0-1,1 0 1,10 9 241,11 39 0,-17-35-97,64 110 157,-70-122-326,0 0 1,0 0-1,0 0 0,0 1 1,1-1-1,-1 0 0,0 0 1,0 0-1,0 0 0,0 1 1,1-1-1,-1 0 1,0 0-1,0 0 0,0 0 1,1 0-1,-1 0 0,0 0 1,0 0-1,1 0 1,-1 1-1,0-1 0,0 0 1,0 0-1,1 0 0,-1 0 1,0 0-1,0 0 0,1 0 1,-1-1-1,0 1 1,0 0-1,0 0 0,1 0 1,-1 0-1,0 0 0,0 0 1,0 0-1,1 0 1,-1-1-1,0 1 0,0 0 1,0 0-1,1 0 0,-1 0 1,0 0-1,0-1 0,0 1 1,0 0-1,0 0 1,0 0-1,0-1 0,1 1 1,-1 0-1,0 0 0,0-1 1,0 1-1,10-33-788,-1 0 1,4-38-1,2-5-56,0-10 311,-9 51 537,13-48-1,-19 83 17,0 1 1,0-1-1,0 0 0,0 0 0,0 0 0,0 1 0,0-1 0,0 0 0,0 0 1,0 0-1,0 1 0,0-1 0,0 0 0,1 0 0,-1 0 0,0 1 0,0-1 1,0 0-1,0 0 0,0 0 0,0 0 0,1 1 0,-1-1 0,0 0 0,0 0 0,0 0 1,1 0-1,-1 0 0,0 0 0,0 1 0,0-1 0,1 0 0,-1 0 0,0 0 1,0 0-1,0 0 0,1 0 0,-1 0 0,0 0 0,0 0 0,0 0 0,1 0 1,-1 0-1,0 0 0,0 0 0,1 0 0,-1 0 0,0-1 0,0 1 0,0 0 0,1 0 1,-1 0-1,0 0 0,0 0 0,0 0 0,0-1 0,1 1 0,-1 0 0,0 0 1,0 0-1,0 0 0,0-1 0,0 1 0,0 0 0,1 0 0,-1 0 0,0-1 1,0 1-1,103 171 2260,-85-146-2239,2-1-1,0 0 1,1-2 0,41 33 0,-59-52-203,0-1 1,0 1-1,0-1 0,1 0 1,-1 0-1,1-1 0,0 1 1,-1-1-1,1 0 0,0 0 1,0 0-1,0 0 0,0-1 1,0 1-1,-1-1 0,1 0 1,0 0-1,0 0 0,0-1 0,5-1 1,7-7-2849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2481,'0'0'10196,"30"44"-8991,100 146-448,50 108 583,-70-111-1096,-54-94-241,48 73 49,-87-142-228,1-1 1,1 0 0,1-2-1,31 27 1,-45-43-74,1 0 1,0-1-1,0 0 1,0 0-1,0 0 1,0-1-1,16 5 1,-20-7 134,0-1 1,1 1-1,-1-1 1,0 0-1,1 1 1,-1-2-1,0 1 1,1 0-1,-1-1 1,0 1-1,1-1 1,-1 0-1,0 0 1,0 0-1,0 0 1,0-1-1,0 0 1,0 1-1,0-1 1,0 0-1,0 0 1,2-3-1,3-4-189,-1 0-1,0 0 1,0-1-1,-1 0 1,0-1-1,4-12 1,31-80-1756,-22 51 1695,-17 46 335,16-41 646,40-73 0,-50 105-231,2 1 0,-1 0 1,2 1-1,0 0 0,1 0 0,0 1 0,0 1 0,29-20 1,-41 31-361,44-32 1555,-42 30-1391,0 0-1,0 0 0,0 0 0,0 0 1,-1 0-1,1 0 0,-1-1 0,1 1 1,-1-1-1,0 1 0,0-1 0,0 0 1,0 1-1,0-1 0,-1 0 0,1-4 1,-2 6-184,1-1 0,-1 1 0,0-1 0,0 1 0,0-1 0,0 1 1,0-1-1,0 1 0,-1 0 0,1 0 0,0-1 0,-1 1 0,1 0 0,-1 0 1,1 1-1,-1-1 0,-2-1 0,-32-15-293,33 16 252,-6-2-155,0-1 0,-1 1 0,1 0-1,-1 1 1,-14-2 0,23 5 162,1 0 0,-1-1 0,0 1 0,1 0-1,-1-1 1,1 1 0,-1 0 0,1 0-1,-1-1 1,1 1 0,-1 0 0,1 0-1,0 0 1,0 0 0,-1 0 0,1 0 0,0 0-1,0-1 1,0 1 0,0 0 0,0 0-1,0 0 1,0 0 0,0 0 0,0 0 0,1 0-1,-1 1 1,1 3-58,-2 6 75,1 0 0,1-1-1,0 1 1,0-1 0,1 1-1,1-1 1,0 1 0,0-1-1,1 0 1,0-1 0,0 1-1,1 0 1,1-1 0,-1 0-1,2-1 1,-1 1 0,1-1-1,0 0 1,14 11 0,-14-13-37,0 0 1,0-1 0,0 0-1,1 0 1,0 0 0,0-1-1,0 0 1,0-1 0,1 0-1,-1 0 1,1-1 0,0 0-1,-1 0 1,1-1 0,0 0-1,0-1 1,0 0 0,0 0-1,0-1 1,0 0 0,0-1-1,0 0 1,0 0 0,-1-1-1,1 0 1,-1 0 0,0-1-1,0 0 1,0-1 0,8-5 0,-5 1-457,0-1 1,0 0 0,0-1 0,12-17 0,35-57-4787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4785,'0'0'8170,"8"36"-7703,-4-22-405,6 35 96,3 0 0,2-1 0,2-1 0,24 48 0,9-5 58,4-2 0,4-3 0,131 149 0,-177-220-185,-9-11-22,-1 1-1,1-1 1,0 1-1,0-1 1,0 0-1,0-1 1,0 1-1,1 0 1,-1-1-1,1 0 1,-1 1-1,1-2 1,0 1-1,0 0 1,0-1-1,8 2 1,-18-8-89,-10-6-226,0 1 0,0 1 0,-1 0 0,-1 1 0,1 1 0,-1 1 0,0 0 0,-36-6 0,19 7 171,0 1 1,-1 2 0,1 2-1,-37 3 1,68-3 195,0 1 1,0-1-1,0 1 0,1-1 1,-1 1-1,0 0 0,1 0 1,-1 1-1,0-1 0,1 1 1,0 0-1,-1 0 0,1 0 1,0 0-1,0 0 0,0 1 1,0-1-1,-3 6 1,3-4 25,2 0 1,-1 0 0,0 0-1,1 0 1,0 0 0,0 1-1,0-1 1,0 1 0,1-1-1,0 0 1,0 1 0,0-1-1,0 1 1,1-1 0,1 8-1,0-7-49,-1 0-1,1 0 0,0-1 0,0 1 0,0 0 1,1 0-1,0-1 0,0 0 0,0 1 0,0-1 0,1 0 1,-1-1-1,1 1 0,0-1 0,0 1 0,1-1 1,-1 0-1,0-1 0,1 1 0,7 2 0,4 1 9,0 0 0,0-1 0,0-1 0,0 0 0,26 2 0,-23-6-73,0-1 1,-1 0 0,1-1-1,0-1 1,-1-1 0,0-1-1,0 0 1,0-2 0,-1 0-1,0 0 1,16-11 0,5-1-747,57-39 1,24-37-1694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115 208 8770,'0'0'2862,"-20"32"-2779,-60 103-42,78-131-38,0 0 1,0 0-1,0 0 1,0 0-1,1 1 1,0-1-1,-1 6 1,2-9-2,0 0 0,-1 0 0,1 0 0,0 0 0,1 0 0,-1 0 1,0 0-1,0 0 0,0 0 0,1 0 0,-1 0 0,0 0 0,1 0 0,-1-1 1,1 1-1,-1 0 0,1 0 0,-1 0 0,1 0 0,0 0 0,2 1 6,-1-1-1,1 0 1,-1 0-1,1 0 1,0 0-1,-1-1 0,1 1 1,0-1-1,0 1 1,-1-1-1,1 0 1,0 0-1,3-1 0,7 2 28,172 42 1449,-166-39-1254,-1 1-1,0 1 1,0 0 0,-1 1 0,31 17 0,-44-21-194,1 0 1,-1 0-1,0 0 0,-1 0 1,1 1-1,-1-1 1,1 1-1,-1 0 0,0 0 1,0 0-1,4 9 1,-6-9-29,0-1 0,-1 0 1,1 1-1,0-1 1,-1 1-1,0-1 0,0 0 1,0 1-1,0-1 0,-1 1 1,1-1-1,-1 1 0,0-1 1,0 0-1,0 1 1,0-1-1,0 0 0,-1 0 1,-2 4-1,-9 9-265,0 0 0,-1 0 0,-1-1 0,-1-1 0,0-1 0,0 0 0,-22 12 0,-8-3-1024,43-21 1108,1 0 1,0 0-1,-1-1 1,1 1-1,-1-1 1,1 1 0,-1-1-1,1 0 1,-1 0-1,1 0 1,-1 0-1,1 0 1,-1-1-1,1 1 1,-1-1-1,1 1 1,-3-2 0,2-12-983,3 8 1202,1 1 0,0-1 1,0 0-1,1 1 1,0-1-1,0 1 0,0 0 1,0 0-1,1-1 1,0 1-1,0 1 0,0-1 1,1 0-1,-1 1 1,1 0-1,0 0 0,1 0 1,7-6-1,13-8 503,1 2 0,41-21 0,-6 4 176,32-27 560,128-108 0,-167 121-1687,-2-3 1,-3-2 0,58-80 0,-53 49-3315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0 12019,'0'0'2672,"13"51"-2696,-9-34 32,73 350 323,-67-307-260,2 17-37,3-1-1,3-1 1,39 102-1,-52-169 1726,-6-16-1251,-11-24-298,3 18-341,-1 1 1,0 0 0,-1 0-1,0 1 1,-1 1 0,0-1-1,-1 2 1,-1 0 0,1 1-1,-1 0 1,-1 1 0,0 0-1,0 1 1,0 1 0,-28-7-1,13 5-147,-1 2-1,1 1 0,-1 1 0,1 2 0,-1 1 1,0 1-1,-51 8 0,78-8 298,0 1-1,1 0 1,-1 0 0,0 0-1,0 0 1,1 0 0,-1 1-1,1 0 1,-1 0-1,1 0 1,0 0 0,-1 1-1,1-1 1,0 1 0,1-1-1,-1 1 1,0 0-1,1 0 1,0 1 0,0-1-1,0 0 1,0 1 0,0-1-1,0 1 1,1 0-1,-2 6 1,2-5-7,1-1 0,-1 1 0,1 0 0,0 0-1,0 0 1,1 0 0,0 0 0,-1-1 0,2 1 0,-1 0 0,0-1 0,1 1-1,0-1 1,0 1 0,0-1 0,1 0 0,-1 0 0,1 0 0,0 0 0,0 0-1,7 5 1,1 1 37,1 0-1,1-1 0,0 0 0,0-1 0,1-1 1,0 0-1,0-1 0,0 0 0,24 5 0,-8-4 49,1-2 0,1-1 0,56-1 0,-72-3-93,-1-1 0,1 0 0,-1-1-1,0-1 1,0-1 0,0 0 0,23-10 0,-13 2-66,0-1 0,-2-2 0,25-18-1,83-74-1335,-20-5-1358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10098,'0'0'5577,"102"256"-5289,-64-174-160,11 5-128,1-11-144,2 6-664,22-6-936,-15-22-281,-6-26-1087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317 773 7402,'0'0'3824,"-36"23"-3764,36-23-60,-150 108 75,139-99 3,0 0 0,1 1 0,1 0 0,-1 1 0,2 0 0,-1 1 0,2 0 1,0 0-1,0 0 0,1 1 0,0 0 0,1 1 0,1-1 0,0 1 0,1-1 0,-2 20 0,1-7 578,0 50-1,4-74-623,0 1-1,1 0 1,-1-1 0,1 1-1,-1-1 1,1 1 0,0-1-1,0 1 1,0-1 0,1 1-1,-1-1 1,0 0 0,1 0-1,-1 0 1,1 0 0,0 0-1,0 0 1,0 0 0,0 0-1,0-1 1,0 1 0,0-1-1,1 1 1,-1-1 0,0 0 0,1 0-1,-1 0 1,1 0 0,-1-1-1,1 1 1,0-1 0,3 1-1,2 0-14,0 0-1,0-1 1,0 1-1,0-2 0,0 1 1,1-1-1,-1 0 1,0-1-1,11-3 1,-11 1-14,0 0 1,-1 0 0,0-1 0,0 0 0,0 0 0,-1-1-1,1 1 1,-1-1 0,9-12 0,44-68-112,-46 66 18,8-14-484,28-59 0,-43 78 545,0 1 0,-1-1 0,-1 0 0,0 0 0,-1 0 0,-1 0 0,1-18 1,-3 30 492,1 2-442,-1 1 1,1 0 0,-1-1-1,1 1 1,0 0-1,-1 0 1,1-1 0,-1 1-1,1 0 1,0 0 0,-1 0-1,1 0 1,-1 0-1,1 0 1,0 0 0,-1 0-1,1 0 1,0 0-1,-1 0 1,1 1 0,-1-1-1,1 0 1,0 0 0,-1 1-1,1-1 1,-1 0-1,1 1 1,-1-1 0,1 0-1,-1 1 1,1-1 0,-1 1-1,1-1 1,-1 0-1,0 1 1,1 0 0,-1-1-1,0 1 1,1-1 0,-1 1-1,16 26-86,-15-24 138,16 20-29,0-2 1,2 0-1,0 0 0,1-2 0,1-1 0,24 17 0,-38-30-107,1-1 0,-1 1 0,1-1 0,0-1-1,0 0 1,1 0 0,-1 0 0,1-1 0,-1-1 0,1 1-1,0-1 1,0-1 0,-1 1 0,1-2 0,0 1 0,0-1-1,-1-1 1,1 1 0,0-1 0,-1-1 0,0 0-1,1 0 1,-1 0 0,0-1 0,-1 0 0,1-1 0,-1 0-1,11-9 1,10-14 302,-1-1 0,-2-2 0,0-1 0,24-43 0,-36 52-150,-2 0-1,-1-1 0,-1 0 1,0-1-1,-2 0 1,-1 0-1,4-45 0,-5 13-91,-2 0-1,-9-95 0,2 117 174,-2 1 0,-1-1-1,-2 2 1,-1-1 0,-22-49 0,22 59 219,9 20-228,-1-1-1,0 0 0,0 1 1,0 0-1,-1-1 1,1 1-1,-1 0 0,-6-7 1,8 18 34,4 11-217,0-1 1,1 1 0,1 0-1,0-1 1,2 0-1,0 0 1,18 30 0,-12-21 13,54 95 57,131 180-1,-192-293-50,82 108-262,-78-104 152,1-1 1,0 0 0,0-1 0,1 0 0,1-1 0,25 15 0,-35-22-58,0-1 1,0 1-1,0-1 1,0 0-1,0-1 0,0 1 1,0 0-1,0-1 0,0 1 1,0-1-1,0 0 0,0 0 1,0-1-1,0 1 1,1 0-1,-1-1 0,0 0 1,0 0-1,5-2 0,-4-24-2406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11106,'0'0'4849,"263"0"-4849,-186-16 0,18-17-240,-15 0-1200,-20-5-2521</inkml:trace>
  <inkml:trace contextRef="#ctx0" brushRef="#br0" timeOffset="1">765 1 10626,'0'0'6474,"176"98"-6674,-176-38-1209,0 5-2608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14523,'0'0'5385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37 9058,'0'0'6281,"-21"-9"-6146,7 3-136,8 3-3,1 0 1,-1 0-1,-1 1 0,1-1 1,0 1-1,0 1 0,-1-1 1,1 1-1,-1 0 0,0 1 1,1-1-1,-1 1 0,1 1 1,-1-1-1,0 1 0,1 0 1,0 1-1,-1-1 0,1 1 1,0 1-1,-1-1 0,-7 5 1,-46 34-173,1 2 0,2 2 1,-92 97-1,140-133 161,1 1 1,0 1-1,0-1 1,1 1-1,1 0 0,-6 14 1,11-23 8,-1 1-1,1-1 1,0 0 0,1 1 0,-1 0 0,0-1 0,1 1-1,0-1 1,-1 1 0,1 0 0,0-1 0,0 1-1,1-1 1,-1 1 0,0 0 0,1-1 0,0 1 0,-1-1-1,1 1 1,0-1 0,0 1 0,1-1 0,-1 0-1,0 1 1,1-1 0,-1 0 0,1 0 0,0 0 0,0 0-1,0-1 1,0 1 0,0 0 0,0-1 0,0 1-1,0-1 1,4 1 0,19 10 8,1-2 1,1-2-1,-1 0 0,1-1 1,1-2-1,44 3 0,179-5 534,-144-5-314,-106 3-232,-1-1 1,1 0 0,0 0 0,0 1-1,0-1 1,-1 1 0,1-1 0,0 0-1,0 1 1,-1 0 0,1-1 0,0 1-1,-1-1 1,1 1 0,-1 0 0,1-1-1,-1 1 1,1 0 0,-1-1 0,1 1-1,-1 0 1,0 0 0,1 0 0,-1-1-1,0 1 1,0 0 0,0 0 0,1 0-1,-1 0 1,0 0 0,0-1 0,0 1-1,0 0 1,-1 0 0,1 0 0,0 0-1,0 0 1,0-1 0,-1 1 0,1 0-1,0 0 1,-1 1 0,-16 40-132,1-21-249,-1 0 1,-1-1 0,0-1-1,-2-1 1,0-1-1,-1 0 1,-1-2-1,0 0 1,-1-2 0,-28 13-1,8-12-3347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60 9642,'0'0'5076,"-39"37"-5048,-125 119-27,156-148-1,0 1 1,1-1-1,-1 1 0,2 1 0,0 0 0,0 0 1,0 0-1,-5 16 0,9-18-4,0 1 0,1-1 0,0 1 0,1-1 0,-1 1 0,2-1 1,0 9-1,0 4-19,-1-19 26,1 1-1,-1-1 1,0 1 0,1-1-1,0 1 1,-1-1 0,1 0-1,0 1 1,0-1-1,0 0 1,0 0 0,1 0-1,-1 0 1,1 0 0,-1 0-1,1 0 1,0 0 0,-1-1-1,4 3 1,0-1 0,-1 0 1,1-1 0,0 0-1,-1 0 1,1 0 0,0-1-1,0 0 1,0 1-1,6-1 1,3 0 1,0 0 0,0-1 0,1-1 0,-1 0 0,0-1 0,21-6 0,-21 4-38,-1-1 0,0-1 0,0 0 0,-1-1 1,1 0-1,-1-1 0,-1-1 0,0 0 0,0 0 0,0-1 0,9-13 0,2-3-369,-2-1 1,-2-1-1,23-43 0,19-57-1831,-26 8-581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5145,'0'0'8539,"15"37"-8192,-5-15-253,20 49 364,70 117 1,1-19-121,151 237-73,-246-397-272,0 0-1,0 0 1,1-1 0,1 0 0,15 13 0,-22-19-8,1-1 1,-1 0-1,1 0 1,0 0-1,-1-1 1,1 1-1,0 0 1,-1 0 0,1-1-1,0 1 1,0-1-1,0 0 1,0 1-1,-1-1 1,1 0-1,0 0 1,0 0-1,0-1 1,0 1-1,0 0 1,-1-1-1,1 1 1,0-1-1,0 1 1,-1-1-1,1 0 1,0 0-1,-1 0 1,1 0-1,-1 0 1,1 0-1,-1 0 1,1 0 0,-1-1-1,0 1 1,0 0-1,1-1 1,-1 1-1,0-1 1,-1 0-1,1 1 1,1-4-1,21-38-484,-3 0 0,24-73 0,-17 40 5,-4 15 146,1-5-2071,51-99 0,-74 164 2427,-1 0 1,0 0 0,1 1 0,-1-1 0,1 0-1,-1 0 1,1 0 0,-1 0 0,1 1 0,0-1-1,-1 0 1,1 1 0,0-1 0,0 1 0,-1-1-1,1 0 1,0 1 0,0 0 0,0-1-1,0 1 1,0-1 0,-1 1 0,1 0 0,0 0-1,0 0 1,0-1 0,0 1 0,0 0 0,0 0-1,0 0 1,0 0 0,0 1 0,0-1 0,2 0-1,25 23 1968,-11-7-1249,-7-10-508,0 0 0,0-1 0,0 0 0,1-1 0,0 0 0,-1 0 0,2-1 0,14 2 1,8-2 581,53 0 0,-79-3-701,-2 0-49,-1-1 1,0 0 0,1 0-1,-1 0 1,0-1-1,0 0 1,1 1 0,-1-2-1,-1 1 1,1-1-1,0 0 1,-1 0 0,1 0-1,-1 0 1,0-1-1,5-5 1,-6 6-93,-1 1-1,1-1 1,-1 0 0,0 0-1,0 0 1,0-1-1,0 1 1,-1-1 0,1 1-1,-1-1 1,0 1-1,0-1 1,0 1 0,-1-1-1,1 0 1,-1 0-1,0 1 1,0-1 0,0 0-1,0 0 1,-1 1 0,0-1-1,1 0 1,-3-5-1,2 8-59,0-1 0,0 0-1,0 0 1,-1 0 0,1 1-1,0-1 1,-1 1 0,0-1-1,1 1 1,-1 0 0,1-1-1,-1 1 1,0 0 0,0 0-1,0 0 1,0 0 0,0 1-1,0-1 1,-2 0 0,-43-6-1060,41 7 1016,-18-2-63,0 1 1,0 1 0,0 2 0,0 0-1,0 1 1,-39 11 0,56-12 306,0 1 0,0-1 0,0 1 0,0 0 0,1 1 0,-1 0 0,1 0 1,0 0-1,0 1 0,0-1 0,1 1 0,0 1 0,0-1 0,0 1 0,0 0 0,1 0 0,0 0 0,0 1 0,1 0 0,0-1 1,0 1-1,1 0 0,-1 0 0,2 1 0,-1-1 0,0 8 0,1-9-31,0 0 0,1 0-1,0 0 1,0 0 0,0 0 0,1 1-1,0-1 1,0 0 0,0 0 0,1 0 0,0-1-1,0 1 1,0 0 0,1-1 0,0 1 0,0-1-1,1 0 1,-1 0 0,1 0 0,0-1 0,0 1-1,1-1 1,-1 0 0,1 0 0,0 0 0,0-1-1,0 0 1,1 0 0,-1 0 0,1-1-1,-1 1 1,1-1 0,0-1 0,0 1 0,7 0-1,3 1-55,1-1 0,-1 0 0,1-2 0,-1 0 0,1 0 0,-1-2 0,0 0 0,0-1 0,1 0 0,-2-1 0,1-1 0,0-1 0,-1 0 0,21-12 0,-13 3-239,0-1 0,-1 0 0,-1-2 0,-1 0 0,-1-2 0,0 0 0,-1-1 0,19-31 0,6-15-1367,-2-3-1,45-110 1,-35 37-3411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8530,'0'0'3414,"-2"42"-2782,-7 140 182,8-166-709,2 0 0,0 0 0,1 0 0,0 0 0,1-1 0,1 1 0,1-1 1,0 0-1,13 26 0,-7-15 42,30 66 321,54 91 0,-76-152-428,0 0 0,3-2 0,0 0 0,2-2 0,1 0-1,38 31 1,0-9-693,-63-49 575,0 0 55,0 0 0,0 0 0,0 0 0,0 0 1,0-1-1,1 1 0,-1 0 0,0 0 0,0 0 0,0-1 0,0 1 0,0 0 0,0 0 0,0 0 0,0 0 0,0 0 0,0-1 0,0 1 1,1 0-1,-1 0 0,0 0 0,0 0 0,0 0 0,0 0 0,0 0 0,1-1 0,-1 1 0,0 0 0,0 0 0,0 0 0,0 0 1,1 0-1,-1 0 0,0 0 0,0 0 0,0 0 0,1 0 0,-1 0 0,0 0 0,0 0 0,0 0 0,0 0 0,1 0 0,-1 0 0,0 0 1,0 0-1,0 0 0,0 0 0,1 1 0,-1-1 0,0 0 0,0 0 0,0 0 0,0 0 0,1 0 0,-5-9-335,-1-1-1,0 1 1,0 0-1,0 0 0,-1 0 1,-1 1-1,0 0 1,0 0-1,-15-13 1,-82-60-1725,85 67 1624,0 2-1,-1 0 1,-31-13-1,42 22 976,0 0 0,0 0 0,1 1-1,-1 0 1,-1 1 0,-13-1 0,23 2-468,-1 0 1,0 1-1,1-1 1,-1 0-1,1 0 1,-1 1-1,1-1 1,-1 1-1,1-1 1,0 0-1,-1 1 1,1-1-1,-1 1 1,1-1-1,0 1 1,-1-1-1,1 1 1,0 0-1,0-1 1,-1 1-1,1-1 0,0 1 1,0-1-1,0 1 1,0 0-1,0-1 1,0 1-1,0 0 1,0-1-1,0 1 1,0-1-1,0 1 1,0 0-1,0-1 1,0 1-1,1-1 1,-1 2-1,1 4 284,-1 0-196,1 0 0,-1 0 0,2 0 1,-1 0-1,1-1 0,-1 1 0,2 0 1,-1-1-1,1 1 0,-1-1 0,1 0 1,7 8-1,-2-3 40,1 0 0,0-1 0,0 0 0,1 0 0,19 12 0,-15-12-81,0-1 1,0 0 0,0-1 0,1-1 0,0 0-1,0-1 1,1-1 0,-1 0 0,1-1 0,22 2-1,-28-5-96,1 0 0,-1-1-1,0 1 1,1-2 0,17-4-1,-23 4-39,0 0 0,-1-1 0,1 1 0,-1-1 0,0 0 0,0 0 0,0-1 0,0 1 0,-1-1 1,1 0-1,-1 0 0,0 0 0,0 0 0,2-6 0,12-23-846,-2-1 1,-2 0 0,-1-1-1,-2 0 1,7-42-1,-2 14 183,-13 52 529,9-18 1179,-2 30-91,5 16-160,25 50 918,-30-49-1520,1 0 0,1 0 0,0-1 0,1 0-1,1-1 1,1-1 0,0 0 0,20 16 0,-33-30-133,-1-1 0,0 1 0,1 0 0,0-1 1,-1 1-1,1-1 0,-1 1 0,1-1 0,0 1 0,-1-1 1,1 1-1,0-1 0,0 0 0,-1 0 0,1 1 0,0-1 1,0 0-1,-1 0 0,1 0 0,0 1 0,0-1 0,0 0 1,-1 0-1,1 0 0,0-1 0,0 1 0,-1 0 0,1 0 1,0 0-1,0-1 0,-1 1 0,1 0 0,0 0 0,0-1 0,-1 1 1,1-1-1,1 0 0,6-34 610,-7 23-701,7-54-25,4-46-915,47-188 0,-59 299 1018,0 0 0,0 0 0,0 1-1,0-1 1,1 0 0,-1 0 0,0 0 0,0 1 0,1-1-1,-1 0 1,1 0 0,-1 1 0,1-1 0,-1 0 0,1 1-1,-1-1 1,1 0 0,-1 1 0,1-1 0,0 1 0,-1-1 0,1 1-1,0-1 1,0 1 0,-1 0 0,1-1 0,0 1 0,0 0-1,0-1 1,-1 1 0,1 0 0,0 0 0,0 0 0,0 0 0,0 0-1,-1 0 1,1 0 0,0 0 0,0 0 0,0 0 0,0 1-1,-1-1 1,1 0 0,0 0 0,0 1 0,0-1 0,-1 1 0,2 0-1,28 26 466,20 45 117,-39-53-584,1-2 0,0 1 0,1-2 1,30 30-1,-36-39 103,2-1-1994,-6-24-782,-3-25-301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8730,'0'0'2598,"16"42"-1605,57 136-226,-66-160-633,2-1 0,-1 0-1,2-1 1,0 0 0,1 0-1,1-1 1,1 0 0,0-1 0,0-1-1,27 21 1,-31-27-130,-1-1 21,0 0 1,1 0-1,0-1 1,0 0-1,0-1 0,1 1 1,0-2-1,-1 0 0,1 0 1,0-1-1,1 0 0,16 1 1,-20-2-21,1-1 0,0-1 0,-1 1 0,1-1 0,0-1 0,-1 1-1,1-1 1,-1-1 0,0 1 0,0-1 0,0 0 0,0-1 0,0 0 0,-1 0 0,0 0 0,0-1 0,9-8 0,12-17-193,-1-2 1,-2 0-1,-2-1 1,-1-2-1,-1 0 1,-2-1-1,-1-1 0,-2 0 1,-2-1-1,15-69 1,-27 100 120,1-4-203,-1 0 0,1-1 0,-2 1 0,0-19 0,0 28 226,-1 1 0,1-1 1,0 0-1,-1 0 0,1 0 0,-1 0 1,0 0-1,1 1 0,-1-1 0,0 0 1,0 1-1,0-1 0,0 0 0,0 1 1,-1-1-1,1 1 0,0 0 0,-1-1 1,1 1-1,-1 0 0,0 0 1,1 0-1,-1 0 0,0 0 0,1 0 1,-1 1-1,0-1 0,0 1 0,0-1 1,0 1-1,-3-1 0,-3 0 58,0 1 0,0 0 0,0 1 1,0-1-1,1 2 0,-1-1 0,0 1 0,0 0 0,1 0 0,0 1 0,-1 0 1,1 1-1,0-1 0,0 1 0,1 1 0,-1-1 0,1 1 0,-8 8 0,7-6 141,0 1 0,0 0 0,1 0 0,0 1 0,1 0 0,-1 0-1,2 0 1,-1 1 0,1-1 0,1 1 0,0 0 0,0 0 0,-2 19 0,4-15-9,-1 0 0,2 0 0,0 1 0,0-1 0,2 0 0,-1 0 0,2 0 0,0 0 1,5 14-1,-5-23-121,-1 1 0,1 0 0,0-1-1,1 0 1,-1 0 0,1 0 0,0 0 0,0-1 0,1 1 0,0-1 0,-1 0 0,1 0 0,0-1 0,1 0 0,-1 0 0,1 0 0,-1 0 0,1-1 0,0 0 0,0 0 0,0 0 0,10 0 0,-6 0-30,0 0 1,1-1 0,-1 0-1,1 0 1,0-2 0,-1 1-1,1-1 1,-1-1 0,1 0-1,-1 0 1,12-5 0,1-6-278,-2 0 1,1-2-1,-1-1 0,-1 0 1,-1-1-1,33-39 1,20-31-1932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1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6281,'0'0'7975,"7"41"-7541,0-1-315,3 20 133,3 0 0,31 89 0,-24-97-65,2-1 0,3-1 0,1 0 0,46 61 0,-49-79-191,2-2 0,1-1 0,1-1 0,1-1 0,2-2 1,0 0-1,37 21 0,-64-44-73,0 0 1,0-1-1,0 1 1,0-1 0,1 1-1,-1-1 1,0 0-1,1 0 1,-1 0-1,1-1 1,6 1-1,-9-6-285,-3 1 247,1 0 1,-1 0-1,-1 0 0,1 1 1,0-1-1,-1 1 1,0-1-1,0 1 1,0 0-1,0 0 1,0 1-1,-1-1 1,1 0-1,-1 1 0,1 0 1,-7-2-1,-71-31-877,53 27 790,0 2-1,-1 1 0,1 1 1,-1 2-1,0 0 1,-34 4-1,20-2 217,25 0 118,0 0-1,0 2 1,-1 0 0,-33 8-1,48-8-34,0-1-1,-1 0 1,1 1-1,0 0 1,-1 0-1,1 0 1,0 1-1,1 0 1,-1-1-1,0 1 0,1 0 1,0 1-1,-1-1 1,1 0-1,1 1 1,-1 0-1,0 0 1,1 0-1,0 0 1,0 0-1,0 0 1,0 1-1,1-1 1,-2 9-1,1-6-18,1 0-1,0 0 1,1 0-1,0 0 1,0 0 0,0 0-1,1 0 1,0 0-1,1 0 1,-1-1 0,1 1-1,0 0 1,1-1-1,0 1 1,0-1 0,0 0-1,1 0 1,4 6-1,-2-5-29,1-1 0,-1-1 0,1 1-1,0-1 1,0-1 0,1 1 0,-1-1 0,1 0-1,0-1 1,0 0 0,1 0 0,-1 0 0,0-1-1,17 1 1,-13-1-28,1-1 0,0 0 0,0-1 0,0-1 0,0 0 0,0 0 0,-1-2 0,1 1 0,-1-2 0,1 1 0,-1-2 0,0 0 0,15-8 0,58-37-581,135-106 1,-87 40-1990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 6265,'0'0'8274,"-53"256"-7666,-32-12-416,-33 65-192,10-41-808,20-48-2225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2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4993,'0'0'0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2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11 1744,'-263'-11'1385,"263"38"-1097,0 12-288,-10 4-2457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2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1 533 6129,'0'0'6959,"41"-8"-6693,132-30-158,-161 36-116,-1-1 0,0-1 0,0 1 0,0-2 0,-1 1 0,1-2 0,-1 1 0,0-1 0,-1-1 0,1 0 0,-1 0 0,0-1 0,-1 0 0,0 0 0,0-1 0,-1 0 0,8-13 0,-9 12-348,-1-1 1,1 1 0,-1-1 0,-1 0 0,0-1-1,-1 1 1,0-1 0,-1 0 0,0 0 0,-1 1-1,0-1 1,-1 0 0,0 0 0,-3-18 0,2 25 190,1-1 0,-1 0 0,-1 1 1,1-1-1,-1 1 0,0-1 0,0 1 1,0 0-1,-1 0 0,0 0 0,0 0 1,0 0-1,-1 1 0,1-1 0,-1 1 1,0 0-1,0 0 0,-1 0 0,1 1 0,-1-1 1,0 1-1,0 1 0,-7-4 0,3 2 337,0 1 0,0 0 0,0 1 0,0 0 0,-1 0 0,1 1 0,-1 0 0,1 1 0,-1 0 0,1 0 0,-1 1 0,1 1 0,-15 3 0,19-3-72,0 0 0,-1 0 0,1 0 0,0 1 0,1 0 0,-1 0 0,0 1 0,1-1 0,0 1 0,-1 0 0,2 0 0,-1 0 0,0 0 0,1 1 1,0 0-1,0 0 0,0 0 0,1 0 0,-1 0 0,1 0 0,0 0 0,-1 10 0,-2 8 256,1 1-1,1-1 1,1 0 0,1 29-1,1-4 172,9 68 0,-5-95-409,0 0-1,1 0 1,1-1 0,1 0 0,17 34 0,-8-24-56,1 0 1,1-2 0,2 0 0,1-1 0,29 29-1,-41-48-60,0 1-1,0-1 0,1 0 0,0-1 0,0 0 1,1-1-1,-1 0 0,2-1 0,-1 0 1,0 0-1,1-1 0,0-1 0,0 0 0,0-1 1,0 0-1,1-1 0,18 0 0,-22-2-60,0-1 0,-1 0-1,1 0 1,-1-1-1,1 0 1,-1-1-1,0 0 1,0 0 0,-1-1-1,1 0 1,-1 0-1,0-1 1,-1 1 0,1-1-1,-1-1 1,0 0-1,-1 0 1,1 0 0,6-13-1,5-8-526,-2-2 1,-1 0-1,-2-1 0,10-34 0,-8 16-752,-3-1 0,10-101 0,-14 21 1294,-5 0 5389,-2 161-4700,2-14-456,0 0 1,1 0-1,1-1 1,1 1 0,8 20-1,42 82 763,-21-47-736,-26-53-148,-3-6-48,1 0 1,0 0-1,11 15 0,-15-25 3,-1-1-1,1 1 0,0-1 0,1 0 0,-1 1 0,0-1 1,1 0-1,-1 0 0,1-1 0,-1 1 0,1 0 1,0-1-1,0 0 0,0 1 0,-1-1 0,1 0 0,0-1 1,1 1-1,-1 0 0,4-1 0,-4 0 1,-1-1 0,0 0-1,0 0 1,1 1 0,-1-1-1,0-1 1,0 1 0,0 0 0,0 0-1,0-1 1,-1 0 0,1 1-1,0-1 1,-1 0 0,1 1-1,-1-1 1,1 0 0,-1 0 0,0 0-1,0 0 1,0-1 0,0 1-1,0 0 1,-1 0 0,1-1 0,0-2-1,6-11-4,131-304-1446,-108 246 1390,-22 55 36,20-42-34,-27 58 38,1 1 0,-1-1 0,1 1 0,0 0 0,0-1 0,0 1 0,0 0 0,0 0-1,0 1 1,1-1 0,-1 0 0,1 1 0,-1-1 0,1 1 0,-1 0 0,1 0 0,0 0 0,4-1 0,-4 2 8,-1 0 0,1 0 0,-1 1 0,1-1 0,-1 1 0,1-1 0,-1 1 0,1 0 0,-1 0 0,0 0 0,0 0 0,1 0 1,-1 1-1,0-1 0,0 0 0,0 1 0,3 3 0,31 38 261,-27-31-196,12 15 8,2 0 1,0-2-1,54 44 1,-61-57-358,1-1 0,0 0 1,1-1-1,0-1 0,1 0 0,0-2 1,0 0-1,24 5 0,-29-10-696,0 0 0,1-1 0,14-1 0,-29 0 963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2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1019 10626,'0'0'2505,"-37"12"-2463,-113 42-27,147-53-14,0 0 1,0 1-1,0-1 0,0 1 0,0 0 0,0 0 1,0 0-1,0 0 0,1 0 0,-1 1 0,1-1 1,0 1-1,0-1 0,0 1 0,0 0 0,0 0 1,0 0-1,1 0 0,0 0 0,-1 1 1,1-1-1,0 0 0,0 0 0,1 1 0,-1-1 1,1 1-1,0-1 0,0 1 0,0-1 0,0 0 1,1 1-1,-1-1 0,3 7 0,-1 11-27,-2-16 49,0 1 0,1-1 1,-1 1-1,1 0 0,1-1 0,-1 0 1,1 1-1,0-1 0,0 0 1,0 0-1,1 0 0,0 0 0,0 0 1,0-1-1,1 1 0,-1-1 1,1 0-1,0 0 0,0 0 0,1 0 1,7 4-1,-5-3 83,1-1 0,0-1 1,1 1-1,-1-1 0,1 0 0,-1-1 0,1 0 1,0 0-1,0-1 0,0 0 0,-1-1 0,1 0 1,14-2-1,-15 0-70,0 0 1,0-1-1,-1 0 0,1 0 1,-1-1-1,0 0 0,0-1 1,0 1-1,0-1 0,-1-1 1,0 1-1,0-1 0,0 0 0,-1 0 1,0-1-1,0 0 0,8-14 1,6-12-13,-2-1 0,22-57 1,-16 19-571,-3 0 0,-3-2 0,-4 0 1,-3 0-1,-3-1 0,-3 0 1,-4 0-1,-10-89 0,7 138 243,-1 0-1,-1 0 1,-1 0 0,-1 1-1,-1 0 1,-18-35 0,21 50 349,0 1 0,-1 0 1,-1 0-1,1 0 0,-1 1 0,-1 0 1,-15-14-1,17 18 189,1 0 0,-1 1 0,0-1 1,-1 1-1,1 0 0,-1 1 0,1-1 0,-1 1 0,0 1 0,0-1 1,0 1-1,1 0 0,-11 1 0,15 0-216,-1 0 1,0 0-1,1 1 0,-1-1 1,0 1-1,1 0 0,-1 0 1,1 0-1,-1 0 0,1 0 1,-1 0-1,1 1 1,0-1-1,0 1 0,0 0 1,0-1-1,0 1 0,0 0 1,0 0-1,0 0 0,1 1 1,-1-1-1,1 0 0,0 1 1,-1-1-1,1 0 0,0 1 1,1 0-1,-1-1 0,0 1 1,0 3-1,-2 12 46,1-1-1,0 1 1,2 34-1,1-30 79,-1-3-100,1-1-1,1 0 1,1 1 0,0-1-1,2 0 1,0-1-1,13 31 1,-5-22 9,1-1-1,1 0 1,1-1-1,28 32 1,355 350 759,-377-384-838,2-2 1,0-1-1,29 19 1,-42-32-361,0-1 1,1 0 0,21 7-1,-21-9-593,0 0 1,1-1-1,-1-1 0,17 1 0,10-2-6079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2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10218,'0'0'1905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0 562 8810,'0'0'2576,"249"-104"-2616,-133 39-112,14-22 40,35-33-912,-36 22-1056,-27 10-2457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9554,'0'0'1687,"26"24"-1492,2 4-136,154 137 371,-135-126-331,1-2 0,2-2-1,2-2 1,0-3 0,85 36-1,-131-64-67,0 0 0,1 1 0,-1-2-1,0 1 1,1-1 0,-1 0 0,1 0-1,-1-1 1,1 0 0,-1 0 0,1 0-1,-1-1 1,8-2 0,-9 1-3,0 0 0,0-1 0,-1 0 0,1 0 0,-1 0 1,1 0-1,-1-1 0,0 1 0,-1-1 0,1 0 0,0-1 0,-1 1 0,0 0 0,0-1 0,4-10 1,6-10-42,-1-2 1,-1 0-1,-2 0 1,0-1-1,5-34 1,-6 6-1372,2-102-1,-9 49-3360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401 725 6361,'0'0'5906,"273"180"-5810,-224-153 192,0 6-264,-7-6 48,-10-5-72,-14-17 8,-4-5-8,-14-16-184,0-44-296,-28-11-2809</inkml:trace>
  <inkml:trace contextRef="#ctx0" brushRef="#br0" timeOffset="1">1 1 9058,'0'0'2392,"301"163"-2472,-174-109-296,-26-10-1256,-16-17-1097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6753,'0'0'3744,"-3"35"-3143,-4 9-415,2-8 21,1 0 0,2 48 0,2-81-176,0-1 0,1 0-1,-1 1 1,0-1 0,1 0 0,0 0-1,-1 1 1,1-1 0,0 0 0,0 0-1,0 0 1,1 0 0,-1 0 0,0 0-1,1 0 1,-1 0 0,1-1 0,0 1-1,2 1 1,1 1 12,1 0 1,-1-1-1,1 0 1,0-1-1,0 1 1,0-1-1,7 2 1,8 0 51,0 0 0,0-1 0,34-1 0,167-2 1385,-220 0-1432,-9 6 47,-52 46-458,2 3 1,-86 107-1,133-148 359,-3-2-2012,12-40-1037,7-27-1680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8514,'0'0'4801,"200"185"-4737,-158-141 64,-10-1-32,-4-10-144,-7-11 56,0-17-16,-7-5-416,3-38 120,-3-33-1345,-7 0-4872</inkml:trace>
  <inkml:trace contextRef="#ctx0" brushRef="#br0" timeOffset="1">382 0 7818,'0'0'5833,"116"131"-5529,-88-88 176,0 1-368,-3-17-8,3-5-104,0-11-88,17-11-696,-2-38-728,-8-22-2697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10610,'0'0'3974,"1"10"-4055,5 70 112,4 0 0,3-1 0,3 0 0,4-2-1,4 0 1,63 141 0,-101-222 532,-19-14-741,12 7 80,-8-3 17,-1 1-1,-1 2 1,0 1 0,0 2 0,-1 0-1,0 2 1,0 2 0,-1 1 0,1 1 0,-48 5-1,77-3 114,1 0 0,0 0-1,0 1 1,0-1 0,0 1-1,0 0 1,0-1 0,0 1 0,1 0-1,-1 0 1,0 0 0,0 1-1,1-1 1,-1 0 0,0 1-1,1-1 1,0 1 0,-1-1-1,1 1 1,0 0 0,0-1-1,0 1 1,0 0 0,0 0-1,0 0 1,0 0 0,0 0 0,1 0-1,-1 0 1,1 0 0,0 3-1,-2 7 29,2 0-1,-1 0 0,2 0 1,2 16-1,-2-18-53,1 0 12,0 1 0,1-1 1,0 0-1,1 0 1,0 0-1,1 0 1,0-1-1,0 1 1,1-1-1,1-1 0,-1 1 1,1-1-1,15 14 1,-12-13 13,0-1 1,0 1 0,1-2 0,0 1-1,1-2 1,0 1 0,0-1 0,0-1-1,0-1 1,1 1 0,15 2-1,-15-5 2,-1 0 0,1 0 0,0-1 0,0-1-1,0 0 1,-1-1 0,1 0 0,0-1 0,-1 0 0,1-1-1,-1-1 1,0 0 0,0 0 0,0-1 0,0-1-1,-1 0 1,0 0 0,0-1 0,12-11 0,17-18-273,-2-2 1,-1-1 0,-2-2 0,51-79 0,-35 36-705,69-155 0,-73 110 1338,-44 127-378,0 1 0,1 0 0,-1 0 0,1 0 0,-1 0 1,1 0-1,-1 1 0,1 0 0,0 0 0,-1 0 0,1 0 0,-1 0 1,6 2-1,3-2 57,41 6 1048,-52-6-1088,-1 0 0,0 1 0,0-1 0,0 0 0,0 1 0,1-1 0,-1 0 0,0 1 0,0-1 0,0 0 0,0 1 0,0-1 0,0 0 0,0 1 0,0-1-1,0 0 1,0 1 0,0-1 0,0 0 0,0 1 0,0-1 0,0 0 0,0 1 0,-1-1 0,1 0 0,0 1 0,0-1 0,0 0 0,0 0 0,-1 1 0,1-1 0,0 0 0,0 0 0,-1 1 0,1-1 0,0 0 0,0 0 0,-1 0 0,1 1 0,0-1 0,-1 0 0,1 0 0,-1 0 0,-13 13-97,-3-2 3,0 1 1,1 1-1,0 0 0,-24 29 0,32-34 46,1 1-1,1 1 0,0-1 1,0 1-1,1 0 0,0 1 1,1-1-1,0 1 0,1 0 1,-4 19-1,1 38-126,5-62 138,1 0 1,1 0-1,-1 0 1,1 0 0,0 0-1,0 0 1,0-1 0,1 1-1,3 8 1,0-8 14,0 1 0,1-1 1,-1 0-1,1-1 0,0 1 1,1-1-1,-1-1 0,1 1 0,0-1 1,0 0-1,1-1 0,-1 1 1,9 1-1,2 1-5,0-1 0,0 0 0,0-2 1,37 3-1,-29-4-37,-10-1-106,1 0 0,0-1-1,-1-1 1,1 0-1,0-1 1,28-8 0,-11-4-866,-2-2-1,0-1 1,0-2 0,45-36 0,6-15-6759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219 436 1456,'0'0'10341,"-33"39"-10229,-105 125-8,132-158-65,2 0 1,-1 0-1,1 0 0,0 1 0,0 0 0,0 0 1,1 0-1,0 0 0,1 1 0,0-1 0,0 1 1,0-1-1,1 1 0,0 0 0,0-1 0,1 1 1,1 10-1,0 6 222,-1-11-85,-1 6 44,2 0 1,0 0-1,0 0 0,2 0 1,5 21-1,-6-36-190,-1 1 0,1-1 0,0 0 0,0 1 0,0-1 0,1 0 0,-1 0 0,1-1 0,0 1 0,0 0 0,0-1 0,1 0 0,-1 0 0,1 0 0,0 0 0,0 0 0,0-1 0,0 1 0,0-1 0,1 0 1,-1-1-1,0 1 0,1-1 0,0 0 0,-1 0 0,7 0 0,-1 0-4,-1-1 0,0 0 1,0-1-1,0 0 1,0 0-1,-1-1 0,1 0 1,0-1-1,-1 0 1,1 0-1,-1-1 0,0 0 1,0-1-1,0 1 0,-1-1 1,1-1-1,-1 0 1,-1 0-1,1 0 0,-1 0 1,7-11-1,10-14-88,-1 0 0,-2-2 1,27-56-1,-41 77 22,11-25-155,0 0 0,12-45 0,-24 65 174,-1 0-1,-1 0 1,0-1 0,-1 0-1,-1 1 1,-1-1-1,-3-24 1,2 39 368,-2 11-311,1 14-82,2-3 53,1 0 0,1 0 0,8 34 0,-8-44 4,1 0 0,0 0 1,1 0-1,-1-1 0,2 0 1,-1 0-1,1 0 0,0 0 1,1-1-1,8 9 0,-14-15-5,1 0 0,0 0 0,-1 0 1,1 0-1,0-1 0,0 1 0,0 0 0,0 0 0,0-1 0,0 1 0,0-1 0,0 1 0,0-1 0,0 1 0,0-1 0,0 0 0,0 0 0,0 1 0,0-1 1,0 0-1,0 0 0,1 0 0,-1 0 0,0 0 0,0 0 0,0 0 0,0-1 0,0 1 0,0 0 0,0-1 0,0 1 0,0-1 0,0 1 0,0-1 0,0 1 1,0-1-1,0 0 0,0 1 0,0-1 0,0 0 0,-1 0 0,1 1 0,0-1 0,0 0 0,-1 0 0,1 0 0,-1 0 0,1-1 0,3-6-9,0-1-1,0 1 0,-1-1 0,3-14 1,-5 21-21,8-38-554,-2 0-1,-2 0 1,0-80 0,-5 90 233,1-141-2581,-1 12-2259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7602,'0'0'7619,"28"44"-7169,199 291 401,-166-244-672,12 21 183,154 180 0,-210-274-418,0-1 0,2 0 0,0-1-1,0-1 1,40 22 0,-52-33 13,1 0-1,0 0 1,0-1 0,0 0-1,0-1 1,1 0-1,-1 0 1,1 0 0,-1-1-1,1-1 1,0 0 0,-1 0-1,1 0 1,-1-1 0,1 0-1,-1-1 1,1 0 0,-1 0-1,16-7 1,-17 4-107,0 1 1,0-1 0,0 0-1,0-1 1,-1 1 0,0-1-1,0 0 1,-1-1 0,0 0-1,6-8 1,38-78-1774,-49 92 1908,18-39-804,-2-2 0,-1 1 0,-3-2 0,-1 0-1,5-51 1,-6-10 1550,-8-4 3328,-2 106-3111,2 9-687,21 63 126,3-2-1,50 94 0,-69-148-437,41 78 281,-43-84-372,1 0 1,-1 0 0,1 0 0,0 0 0,1-1 0,0 0-1,11 8 1,-18-15 123,0 0 0,0 0-1,0-1 1,0 1 0,-1 0-1,1 0 1,0 0-1,0 0 1,0 0 0,0 0-1,0-1 1,0 1 0,1 0-1,-1 0 1,0 0 0,0 0-1,0 0 1,0 0-1,0-1 1,0 1 0,0 0-1,0 0 1,0 0 0,0 0-1,0 0 1,0 0 0,0 0-1,0 0 1,1-1-1,-1 1 1,0 0 0,0 0-1,0 0 1,0 0 0,0 0-1,0 0 1,0 0 0,1 0-1,-1 0 1,0 0 0,0 0-1,0 0 1,0 0-1,0 0 1,0 0 0,1 0-1,-1 0 1,0 0 0,0 0-1,0 0 1,0 0 0,0 0-1,0 0 1,1 0-1,-1 0 1,-3-34-2133,-8-18-4873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10546,'0'0'2993,"375"-71"-3017,-242 50-752,-20 4-1513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7466,'0'0'5890,"40"11"-5414,126 38-288,-153-46-203,-1 1-1,1 0 1,-1 0-1,-1 2 1,1-1-1,-1 1 1,0 1-1,0 0 1,0 0 0,-1 1-1,12 13 1,21 16-362,-18-21 296,0-1 1,2-1 0,37 14 0,-32-15 76,-1 2-1,38 23 1,-60-33 11,-1 1 0,1 1 0,-2 0 0,1 0 1,-1 0-1,0 1 0,0 0 0,-1 1 0,0-1 0,0 1 0,7 17 0,-4 1 146,-1 0-1,-1 0 0,-1 0 0,-2 0 0,-1 1 0,-1 0 0,-2 35 0,0-61-126,0 1 1,0-1-1,0 1 1,0-1-1,-1 0 0,1 1 1,-1-1-1,0 1 1,0-1-1,1 0 1,-2 0-1,1 1 1,0-1-1,0 0 1,-1 0-1,1 0 0,-1 0 1,1-1-1,-1 1 1,0 0-1,0-1 1,0 1-1,0-1 1,0 1-1,0-1 1,0 0-1,0 0 0,-1 0 1,1 0-1,0-1 1,-5 2-1,-7 0 205,0 0 0,1-1 0,-1-1 0,-24-1 0,5 0-182,22 0-32,0 1 1,0-2 0,0 1 0,0-1-1,1-1 1,-1 0 0,1-1 0,0 1-1,-1-2 1,2 0 0,-1 0 0,1-1-1,0 0 1,0 0 0,0-1 0,1 0-1,0-1 1,-13-16 0,19 22 9,-1-1-1,1 0 1,0 0 0,1-1 0,-1 1-1,0 0 1,1-1 0,0 1-1,0 0 1,0-1 0,0 0 0,1 1-1,-1-1 1,1 1 0,0-1 0,0 0-1,0 1 1,0-1 0,1 0-1,-1 1 1,1-1 0,0 1 0,0-1-1,1 1 1,-1 0 0,1-1 0,-1 1-1,1 0 1,0 0 0,0 0-1,0 0 1,1 0 0,3-3 0,9-8-17,1 0 0,0 1 1,0 1-1,33-17 1,-31 18-20,559-383-595,-574 392 573,22-17-388,-2-1 0,32-35 0,-50 51 277,-2 0 0,1 0 1,0-1-1,-1 0 0,0 0 0,0 0 1,0 0-1,-1 0 0,0 0 0,0-1 1,0 1-1,0-1 0,-1 1 0,0-1 1,0 0-1,-1 1 0,0-1 0,1 0 1,-2 0-1,0-7 0,-1 9 13,1 0 0,-1 0 0,0 1 0,0-1 0,0 0 0,-1 1-1,1 0 1,-1-1 0,0 1 0,0 0 0,0 0 0,0 1 0,0-1 0,-1 1 0,-4-3 0,-60-27-1054,46 24 769,-7-5 58,15 6 278,-1 1-1,-1 0 1,1 0 0,-1 2-1,0 0 1,0 0-1,-26-1 1,41 6 120,0-1 1,0 0-1,0 1 0,0-1 1,-1 1-1,1 0 0,0-1 1,0 1-1,0 0 0,0-1 0,1 1 1,-1 0-1,0 0 0,0 0 1,0 0-1,1 0 0,-1 0 1,0 0-1,1 0 0,-1 0 1,1 0-1,-1 1 0,1-1 0,0 0 1,-1 0-1,1 0 0,0 1 1,0-1-1,0 0 0,0 3 1,-1 47 1019,1-39-761,0 24 466,-1 1-72,1 0 1,3 0-1,11 62 0,-12-88-633,1 1 0,1-2 0,0 1 0,1 0 0,0-1 0,0 0 0,1 0 0,1 0 0,0-1 0,0 0 0,0 0 0,1-1 0,0 0 1,1 0-1,0-1 0,14 9 0,-5-7-48,0 0 0,1 0 1,0-2-1,1-1 0,-1 0 1,1-1-1,0-1 0,0-1 1,1-1-1,-1-1 0,35-2 0,-17-2-698,-1-1-1,0-2 0,-1-2 0,1-1 1,51-21-1,56-38-9811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 9090,'0'0'5967,"-47"30"-6213,47-30 246,-197 135-512,189-129 467,-1 1 0,1 0 0,1 1 0,0-1 0,0 1-1,0 1 1,1-1 0,0 1 0,1 0 0,0 1 0,0-1 0,1 1 0,0 0 0,1 0-1,0 0 1,0 1 0,1-1 0,-1 17 0,2-17 2,0-5 19,1 0 1,-1-1 0,1 1-1,0 0 1,0 0 0,0 0-1,1 0 1,-1-1-1,1 1 1,0 0 0,1-1-1,-1 1 1,1-1-1,0 1 1,0-1 0,1 0-1,-1 1 1,1-1 0,0-1-1,5 7 1,0-4 3,0 1 1,1-1 0,0-1-1,0 0 1,1 0 0,-1-1-1,1 0 1,12 3-1,18 4 35,0-1-1,0-2 0,74 5 0,128-9 329,-160-5-40,56-4 1830,-148 6-2032,-1 1 0,1 1 1,-1 0-1,1 0 0,0 1 1,0 0-1,1 1 0,-1 0 1,-15 11-1,-15 8-37,4-6-69,14-8-191,0 1-1,1 1 1,-32 25-1,44-27-886,17-10-663,21-14-103,27-22 219,4-11-2196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9338,'0'0'5413,"-27"44"-4615,-89 144-300,104-167-429,0 1 0,2 0 0,0 1 0,1 0 0,-7 31 0,13-34-49,1 0 0,0 1 0,2-1 0,3 34 0,-3-49-18,1 0 0,0-1 1,1 1-1,-1-1 0,1 0 0,0 1 1,0-1-1,0 0 0,0 0 0,1 0 0,-1 0 1,1-1-1,0 1 0,0-1 0,1 1 1,-1-1-1,1 0 0,0 0 0,-1-1 1,1 1-1,0-1 0,1 0 0,-1 0 1,0 0-1,1-1 0,-1 1 0,0-1 1,1 0-1,6 0 0,-4 0 0,0 0-1,0 0 1,0-1 0,0 0-1,0 0 1,0-1-1,0 0 1,0 0 0,0-1-1,0 0 1,0 0 0,-1 0-1,1-1 1,-1 0-1,0-1 1,0 1 0,0-1-1,0 0 1,0 0 0,8-9-1,13-23-660,-2 0 0,-1-2 0,34-73 0,-9-8-3517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11058,'0'0'3754,"8"35"-3511,-4-12-146,6 23 140,1 0 0,2-1 0,34 77-1,-9-46-20,3-2 0,52 71-1,-69-111-179,2-2 0,1-1 0,1-1 0,1-1 0,2-1 0,41 27 0,-63-48-1,0-2-1,0 1 0,1-2 0,0 1 1,0-1-1,0 0 0,0-1 0,0 0 1,1-1-1,16 1 0,-23-3-24,1 0 0,0 0 0,0-1-1,-1 0 1,1 0 0,-1 0 0,1 0 0,-1-1 0,1 0-1,-1 0 1,0 0 0,0 0 0,0-1 0,0 1-1,0-1 1,0 0 0,-1 0 0,1-1 0,-1 1 0,0-1-1,0 0 1,0 1 0,-1-1 0,0-1 0,3-4-1,1-7-251,0 0 0,-2-1 0,0 0 0,0 0 0,-2-1 0,0 1-1,-1 0 1,-1-1 0,-3-27 0,2-5 47,1 49 198,0 0 1,0 1-1,1-1 1,-1 0-1,0 1 1,0-1-1,1 0 0,-1 1 1,0-1-1,1 1 1,-1-1-1,0 0 1,1 1-1,-1-1 1,1 1-1,-1-1 1,1 1-1,-1 0 0,1-1 1,0 1-1,-1-1 1,1 1-1,-1 0 1,1 0-1,0-1 1,-1 1-1,1 0 1,0 0-1,-1 0 0,1 0 1,0 0-1,-1 0 1,1 0-1,0 0 1,-1 0-1,1 0 1,0 0-1,-1 0 1,1 0-1,0 0 0,-1 1 1,2-1-1,35 12-94,-35-11 97,13 4 4,0 0 0,1 0 0,-1-2-1,1 0 1,0 0 0,0-2 0,20 0 0,-26-1 31,0-1 1,-1 0-1,1-1 0,0 0 0,0-1 0,-1 0 0,1 0 0,-1-1 0,0 0 0,0-1 0,0 0 0,13-10 0,5-8 13,-1 0-1,-2-2 1,0-1-1,-2-1 1,0-1 0,-2-1-1,-2 0 1,0-1 0,17-44-1,-30 61-109,-1 1-1,0-1 1,-1 0 0,0 0-1,-1 0 1,-1 0 0,0-27-1,-1 37 8,0 1-1,-1-1 0,1 1 0,-1-1 1,0 1-1,1-1 0,-1 1 0,0-1 0,-1 1 1,1 0-1,0 0 0,-1 0 0,1 0 1,-1 0-1,0 0 0,1 0 0,-1 0 0,0 0 1,-3-1-1,1 0-20,-1 0 1,0 1-1,0 0 0,0 0 1,0 0-1,-1 0 0,1 1 1,-10-1-1,1 0-10,-1 1 1,0 1-1,1 1 0,-1 0 0,1 1 1,-19 5-1,24-5 90,1 1 0,0 0 1,-1 1-1,2-1 0,-1 2 1,0-1-1,1 1 0,0 0 0,0 1 1,0 0-1,1 0 0,0 0 1,0 1-1,1-1 0,-1 1 0,1 1 1,1-1-1,-6 13 0,3-5 85,2 1 1,0 0-1,0 0 0,2 0 0,0 0 0,1 1 0,0-1 1,1 1-1,2 18 0,0-26-56,0-1 0,0 1 1,0-1-1,1 1 0,1-1 1,-1 0-1,1 0 0,1 0 0,0 0 1,0 0-1,0-1 0,1 1 1,0-1-1,0-1 0,1 1 0,0-1 1,0 0-1,1 0 0,-1 0 1,1-1-1,0 0 0,1-1 1,-1 1-1,13 4 0,2-1 3,0 0-1,0-2 0,0-1 1,1 0-1,-1-2 1,1 0-1,0-2 0,30-1 1,-40-1-93,0 0-1,0-1 1,-1-1 0,1 0 0,-1 0 0,1-1-1,-1-1 1,0 0 0,-1-1 0,1 0 0,-1-1-1,0 0 1,17-15 0,-6 1-838,-1 0-1,-1-2 1,-1 0-1,29-47 1,1-12-5915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6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65 109 5281,'0'0'6592,"-11"-19"-5806,-33-58-49,35 65 549,9 21-1090,9 24-346,12 11 150,2-1-1,36 49 0,-22-34-23,176 256 9,-161-247 52,3-2-1,93 84 0,-147-148-61,-2-1 19,1 0 0,0 0 0,-1 0 0,1 0 0,0 1 0,0-1 0,-1 0 0,1 0 0,0 0 0,0 0 0,-1 0 0,1 1 0,0-1 0,0 0 0,0 0 0,-1 0 0,1 1 0,0-1 0,0 0 0,0 0-1,0 1 1,-1-1 0,1 0 0,0 0 0,0 1 0,0-1 0,0 0 0,0 0 0,0 1 0,0-1 0,0 0 0,0 1 0,0-1 0,0 0 0,0 0 0,0 1 0,0-1 0,0 0 0,0 1 0,0-1 0,0 0 0,0 0 0,1 1 0,-1-1 0,0 0 0,0 0 0,0 1 0,0-1 0,0 0 0,1 0 0,-1 0 0,0 1 0,1-1 0,-123 0-4076,44 0-825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0 507 8250,'0'0'4223,"33"36"-3909,108 114 159,-133-142-408,0 0-1,0-1 0,1-1 1,0 1-1,0-1 1,1-1-1,-1 1 0,17 5 1,-17-9 48,0 0 1,0-1 0,0 1-1,0-2 1,0 1-1,13-2 1,4 0 114,-14 0-155,1 0 0,0-1 0,-1 0 0,1-1 0,-1 0 0,0-1-1,0-1 1,0 0 0,0-1 0,-1 0 0,0 0 0,0-1 0,-1-1 0,0 1 0,10-11 0,14-16-542,-2-1 1,47-67-1,-59 75-229,68-105-2456,-56 80 2991,-31 51 221,0 1 0,0-1 0,0 1 0,0-1 0,0 0 0,0 1 0,0-1 1,0 1-1,1 0 0,-1-1 0,0 1 0,0 0 0,0 0 0,0 0 0,1 0 0,-1 0 0,0 0 0,0 0 0,0 0 1,0 0-1,0 1 0,1-1 0,-1 0 0,0 1 0,2 0 0,29 13-152,-29-13 184,46 30 610,-44-26-604,1-1 0,1 1 1,-1-1-1,0-1 1,1 1-1,0-1 0,0 0 1,0-1-1,0 1 0,0-2 1,11 3-1,-8-3-52,0 0 1,-1-1-1,1 0 0,0-1 0,0 0 1,0 0-1,-1-1 0,1-1 1,-1 1-1,17-8 0,-21 7-38,0 0-1,0 0 0,-1-1 1,1 1-1,-1-1 0,0 0 1,0 0-1,0-1 1,0 1-1,-1-1 0,0 0 1,0 0-1,0 0 0,0 0 1,-1 0-1,0-1 1,0 1-1,-1-1 0,1 0 1,0-6-1,1-14-313,-1 1-1,-1-1 1,-3-29 0,0-10-1512,2 1-1040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5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6617,'0'0'6144,"30"42"-5784,98 139 107,144 238 940,-190-288-1219,-60-95-165,2 3 9,0-1-1,53 60 1,-70-90-28,1 0-1,0 0 1,0-1 0,0 0 0,1-1-1,0 0 1,0 0 0,1-1 0,-1 0-1,1-1 1,0 0 0,1 0 0,-1-1-1,1 0 1,-1-1 0,22 2 0,-24-5-98,0 1 0,0-1 0,0-1 0,0 1 0,0-1 0,0-1 0,-1 0 0,1 0 0,-1 0 0,0-1 0,0 0 0,0 0 0,11-9 0,3-6-635,-1 0-1,29-37 1,-32 35 333,21-26-169,-3-1 0,-1-2 0,37-74 0,-42 63 1926,-3-1 0,32-115 0,-54 160-907,-1 0-1,-1 0 1,0 0 0,-1-26-1,-1 39-371,-1 4-55,1 0-1,-1-1 1,1 1 0,-1 0-1,1 0 1,-1 0 0,1 0-1,-1 0 1,1 0 0,-1 0-1,1 0 1,-1 0 0,1 0-1,-1 0 1,1 0 0,-1 0-1,1 0 1,-1 0 0,1 0-1,0 1 1,-1-1 0,1 0-1,-1 0 1,1 0 0,-1 1-1,1-1 1,-1 1 0,-4 2-29,0 1 1,1 0-1,-1 0 1,1 0-1,0 1 1,0 0-1,1-1 1,-1 1-1,1 0 1,0 1-1,0-1 1,1 1-1,0-1 1,0 1-1,0 0 1,-1 6-1,-1 8-36,0 1 0,2-1-1,-1 35 1,3-49 29,0 0 1,0 0-1,0 0 0,1 0 0,-1-1 1,1 1-1,1 0 0,-1 0 0,1-1 1,0 1-1,1-1 0,-1 1 0,1-1 1,0 0-1,0 0 0,1 0 0,-1 0 1,1-1-1,0 0 0,0 1 1,1-1-1,-1-1 0,1 1 0,0-1 1,0 0-1,10 5 0,2 2-6,1-2 0,1 0 0,-1-1-1,1-1 1,37 8 0,-15-8-16,-1-2-1,49-2 1,-10-4-588,0-3 1,-1-5 0,0-2 0,128-38-1,20-37-5609,-226 86 6220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283 128 6737,'0'0'4587,"3"-18"-4414,3-4-39,-4 12 220,1-1-1,-1 1 0,-1-1 0,0 1 1,0-17-1,-2 25-212,-1 2 1,1-1-1,-1 0 1,0 0 0,1 0-1,-1 1 1,0-1-1,1 1 1,-1-1-1,0 1 1,0 0-1,1 0 1,-1 0-1,0 0 1,0 0-1,0 0 1,1 0-1,-1 0 1,-2 1-1,-3 0 110,-3-2-215,1 1 0,-1 0 1,1 0-1,0 1 1,-1 1-1,1 0 1,0 0-1,0 0 0,0 1 1,0 1-1,0-1 1,1 2-1,-1-1 1,1 1-1,0 0 0,1 1 1,-1 0-1,-6 7 1,5-5-62,1 1 1,0 0 0,1 0-1,0 1 1,1-1 0,0 2-1,0-1 1,1 1 0,1-1-1,-1 1 1,2 0-1,-1 1 1,2-1 0,0 1-1,0-1 1,1 1 0,0 0-1,2 15 1,0-22 21,0-1 1,1 0-1,0 0 1,0 0-1,0-1 0,0 1 1,1 0-1,-1-1 0,1 0 1,0 1-1,0-1 1,0 0-1,1 0 0,-1-1 1,1 1-1,-1-1 0,1 0 1,0 0-1,0 0 1,0 0-1,6 2 0,7 2 14,0 0 1,0-1-1,33 5 0,19-4 59,96-5 0,-91-1-100,-71 0-95,-34 33 4,-20 18 57,24-29-357,-54 32 0,72-48 115,-1-1 1,0 0-1,-1-1 1,1-1-1,-1 1 1,0-2-1,1 1 1,-1-2-1,-21 2 1,6-3-2188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2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1075 10082,'0'0'2521,"41"-32"-2411,143-108 5,-158 122-104,1 2 1,1 0-1,0 2 0,1 1 0,1 2 1,0 1-1,37-8 0,-24 6 11,92-21 8,2 6 0,191-13 1,280 21-51,-451 20-52,299 42 0,-395-32 15,177 30-190,268 12 0,422-56 315,-343-7 16,465 32 10,7 0 52,-997-22-138,932-30 191,380-158-93,-1329 178-59,-41 7-61,-9 1-26,-76 0-392,55 2 190,-32 1-435,-46 0-748,0-4-1,-161-26 1,236 24 1390,1-2 0,0-1-1,1-1 1,0-2 0,0-1 0,1-1-1,1-1 1,0-2 0,1 0 0,1-2-1,1-1 1,0-1 0,-31-34-1,46 43 300,-1 0 0,2 0 0,-1-1 0,2 0 0,-1 0 0,2-1 0,0 0 0,0-1 0,1 1-1,1-1 1,0 0 0,1 0 0,1 0 0,0 0 0,1-1 0,0-18 0,2 29-209,-1 0 1,1 0 0,1 0-1,-1-1 1,0 1 0,1 0-1,0 1 1,0-1 0,0 0-1,0 0 1,1 1 0,-1 0-1,1-1 1,0 1 0,0 0-1,0 0 1,1 0 0,-1 1-1,1-1 1,-1 1 0,1 0-1,0 0 1,0 0 0,0 1-1,0-1 1,5 0 0,11-4-15,1 1 1,0 2-1,42-3 1,-58 6-19,68-4 91,0 3 0,0 3 0,-1 4-1,97 19 1,-136-18-64,0 1 1,-1 2-1,0 2 1,0 0-1,-1 2 0,-1 2 1,-1 0-1,0 2 1,-1 1-1,-1 1 0,41 41 1,-56-48-40,0 0 1,-1 1 0,-1 1 0,0 0-1,-1 0 1,0 1 0,-1 0-1,-1 0 1,-1 1 0,0 0 0,-1 0-1,4 26 1,-7-19-1,-1-1 0,-1 1 0,-1-1 0,0 1 0,-2-1 0,-1 0 0,-1 0 0,-11 32 0,-1-7-6,-3-1-1,-1-2 1,-32 51-1,-87 112-96,1-29-591,-194 191-1,148-194-1936,47-69-3327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1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4945,'0'0'1704,"256"-16"-6217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1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1128 12619,'0'0'3000,"242"-267"-2928,-21 120-72,70-33 40,-17 11-40,-39 28-352,-18 21-1232,-94 65-857,-39 6-5880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1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9498,'0'0'1600,"-158"321"-1528,88-157 72,7 10 32,7 28-56,3 32 113,18-16-145,7-33 128,25-27-216,3-49 64,0-11-64,14-22-521,49-76-1159,-4-49-80,-2-49-2185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1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6737,'0'0'1051,"1"30"-377,42 422 1654,-12-296-1877,7-1-1,6-2 1,81 187-1,-114-315-436,-6-9-3,1-1 0,1-1 0,14 24-1,-21-38-6,0 0 0,0 0-1,0 1 1,0-1-1,0 0 1,0 0-1,1 1 1,-1-1 0,0 0-1,0 0 1,0 1-1,1-1 1,-1 0-1,0 0 1,0 0 0,0 0-1,1 1 1,-1-1-1,0 0 1,1 0-1,-1 0 1,0 0 0,0 0-1,1 0 1,-1 0-1,0 0 1,0 0-1,1 0 1,-1 0 0,0 0-1,1 0 1,-1 0-1,0 0 1,0 0-1,1 0 1,-1 0 0,0 0-1,1 0 1,-1 0-1,0 0 1,0 0-1,1-1 1,-1 1 0,0 0-1,0 0 1,1 0-1,-1-1 1,0 1 0,0 0-1,0 0 1,0 0-1,1-1 1,-1 1-1,0 0 1,0 0 0,0-1-1,0 1 1,0 0-1,0-1 1,0 1-1,1 0 1,-1 0 0,0-1-1,0 1 1,0 0-1,0-1 1,0 1-1,5-36 128,2-255-1607,-7 231 923,-2-170-2001,-10 6-605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1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7162,'0'0'3514,"44"18"-2974,-17-7-422,16 5 66,-2 2-1,0 2 0,0 1 0,-2 2 0,66 53 0,-52-29-78,-3 2 0,-2 2 0,47 66 0,-68-80-65,-2 2-1,-1 1 1,-2 1 0,-1 1-1,23 72 1,-39-102-70,-2-1 0,0 1 0,0-1 0,-1 1 1,-1 0-1,1 0 0,-2 0 0,0 0 0,-1 0 1,-1 13-1,1-23 10,0 0 0,1 1 0,-1-1 0,0 0 0,0 0 0,0 0 0,0 0-1,-1 0 1,1-1 0,0 1 0,-1 0 0,1-1 0,-1 1 0,0 0 0,0-1 0,1 0 0,-1 1 0,0-1 0,0 0 0,0 0 0,0 0 0,-3 0 0,-3 1-88,-1 0 0,1-1 1,-1 0-1,-14 0 0,14-1 14,-14 1-187,0-2 0,1-1 0,-1-1 0,0-1 0,1 0 0,0-2 0,0-1 0,-34-15 0,24 6 118,2-1 1,0-1-1,1-2 1,-51-46-1,46 35 566,2-1 1,2-1-1,1-2 0,-43-68 1,69 99-202,0-1 1,0 1-1,0-1 0,1 0 1,0 0-1,0 0 1,0 0-1,1 0 1,0 0-1,0-1 1,-1-7-1,2 12-171,1-1-1,-1 1 0,1 0 0,-1 0 0,1 0 1,-1 0-1,1 0 0,0 0 0,-1 0 0,1 0 1,0 1-1,0-1 0,0 0 0,-1 0 1,1 1-1,0-1 0,0 0 0,0 1 0,0-1 1,0 1-1,0-1 0,1 1 0,-1-1 0,0 1 1,0 0-1,0 0 0,0 0 0,0-1 0,2 1 1,44-3-24,-35 2 52,214-3-135,-221 4 58,0 0 0,0 0 1,-1 0-1,1 1 0,0 0 1,-1 0-1,1 0 0,-1 1 1,1-1-1,-1 1 0,1 0 1,-1 0-1,0 1 0,0-1 1,0 1-1,-1 0 0,1 0 1,0 0-1,-1 1 0,0-1 1,5 8-1,-4-3-13,0 0 0,-1 1 0,0 0 0,-1-1 0,0 1 0,0 0 0,-1 0 0,0 0 0,0 0 0,-1 13 0,-1-12 28,0 0 0,0 0 0,-1-1 0,0 1 0,0 0 0,-1-1-1,0 1 1,-1-1 0,0 0 0,-1 0 0,0 0 0,0-1 0,-11 13 0,0 4 113,15-24 253,13-1-247,3-2-130,-1 0 1,0 0 0,0-2 0,0 1 0,0-2 0,-1 0 0,18-9 0,10-3-119,187-81-1893,-125 54-253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1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0 9898,'0'0'4617,"-42"43"-4518,-6 2-89,-11 12-6,3 2 0,-84 113-1,120-145-37,-83 128 57,95-140-108,0 0 1,1 1-1,1 0 1,0 0-1,1 0 1,1 1-1,0 0 1,-2 25-1,6-38 61,-1 0-1,1 0 1,0 0 0,0-1-1,1 1 1,-1 0 0,1 0-1,0 0 1,0-1 0,0 1-1,0 0 1,1-1 0,-1 1-1,1-1 1,0 1 0,0-1-1,0 0 1,1 0 0,-1 0-1,1 0 1,-1 0 0,1-1-1,0 1 1,0-1-1,0 0 1,1 0 0,-1 0-1,0 0 1,1 0 0,-1-1-1,6 2 1,11 5 64,-1-2 0,1 0 0,0-1 1,0-1-1,1 0 0,22 0 0,131-5 393,-80-1-368,-94 2-72,1 0 0,-1-1 0,1 1 0,-1 0 0,1 0 0,0 0 0,-1 0 0,1 0 0,-1 1 0,1-1 0,-1 0 0,1 0 0,-1 0 0,1 0 0,-1 1 0,1-1 0,-1 0 0,1 0 0,-1 1 0,1-1 0,-1 0 0,1 1 0,-1-1 0,0 0 0,1 1 0,-1-1 0,0 1 0,1-1 0,-1 1 0,0-1 0,1 1 0,-1-1 0,0 1 0,0-1 0,0 1 0,1-1 0,-1 1 0,0-1 0,0 1 0,0-1 0,0 1 0,0 0 0,0-1 0,0 1 0,0-1 0,0 1 0,-1-1 0,1 1 0,0-1 0,0 1 0,0-1 0,-1 2 0,-17 31-90,-13 5-174,-2-1 0,-1-2 0,-67 54-1,62-55-630,25-22 289,12-9 197,-1 0 0,-1-1 1,1 1-1,0-1 0,-1 1 0,1-1 0,-1 0 0,-4 1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1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6209,'0'0'4151,"-17"42"-2925,-126 286 12,122-285-1142,-30 91-1,45-112-84,0 1-1,2 0 0,0 0 1,2 0-1,0 0 1,3 25-1,-1-44-9,0-1 0,1 1 0,0-1 0,0 1 0,0-1 0,0 1 0,1-1 1,-1 0-1,1 0 0,0 0 0,-1 1 0,2-2 0,-1 1 0,0 0 0,0 0 0,1-1 0,0 1 0,-1-1 0,1 0 0,0 0 0,0 0 0,0 0 0,1 0 0,-1-1 0,0 1 0,5 0 0,-3 0 2,0-1 0,0 0-1,1-1 1,-1 1-1,1-1 1,-1 0 0,0 0-1,1-1 1,-1 1-1,0-1 1,0 0-1,1-1 1,-1 0 0,0 1-1,0-1 1,0-1-1,-1 1 1,1-1 0,7-5-1,8-9-65,-2-1 0,0 0 1,24-34-1,54-85-2561,-16-3-4508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1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12 6977,'0'0'4169,"-31"-11"-4113,6 16-56,4 23-624,-14-1-1600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2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8146,'0'0'2996,"8"-3"-2948,-5 2-45,0 1 1,0-1-1,0 1 0,0-1 0,0 1 0,1 0 0,-1 0 0,0 1 0,0-1 0,0 0 0,0 1 0,0 0 0,1 0 0,-1 0 0,-1 0 1,1 0-1,0 1 0,0-1 0,0 1 0,-1 0 0,4 2 0,7 8 35,0 0 0,0 1-1,10 14 1,-6-7 1,43 54 158,-4 1 1,-3 4 0,70 137-1,95 272 344,-61-126-405,-131-308-116,42 63 1,-67-115 14,4-9 207,78-390-2529,-83 396 2282,12-32-106,-11 32 111,-1 1-1,0-1 1,1 1 0,-1-1 0,0 1 0,1-1 0,-1 1-1,1-1 1,-1 1 0,1-1 0,-1 1 0,1 0-1,-1-1 1,1 1 0,0 0 0,-1 0 0,1-1 0,-1 1-1,1 0 1,0 0 0,-1 0 0,1 0 0,0 0-1,-1 0 1,1 0 0,-1 0 0,1 0 0,0 0 0,-1 0-1,1 0 1,0 0 0,-1 0 0,1 1 0,-1-1-1,1 0 1,0 0 0,-1 1 0,1-1 0,-1 0 0,1 1-1,-1-1 1,1 1 0,-1-1 0,1 1 0,-1-1-1,0 1 1,1-1 0,-1 1 0,0-1 0,1 1 0,-1-1-1,0 1 1,0 0 0,1-1 0,-1 2 0,21 31 177,-2 1 0,15 37 1,-15-30-46,35 55 1,-46-83-121,1-1-1,1 1 1,0-2-1,1 1 1,0-1-1,1-1 1,19 14 0,-24-20 3,-1 0 1,1-1-1,0 0 1,0 0-1,0-1 1,1 1-1,-1-2 1,0 1-1,1-1 1,0 0-1,-1 0 1,1-1 0,-1 0-1,1-1 1,0 0-1,-1 0 1,13-3-1,-7-1 18,-1 0 0,1-1-1,-1 0 1,0-1 0,-1 0-1,0-1 1,0 0 0,0-1-1,-1 0 1,14-17 0,10-14-105,39-60 0,-64 86 55,22-29-109,-2-2 0,41-88 1,-69 133 129,-1-1 1,0 1 0,1-1 0,-1 0-1,0 1 1,1-1 0,-1 0 0,0 0 0,0 1-1,0-1 1,0 0 0,0 1 0,0-1 0,0 0-1,0 0 1,0 1 0,0-1 0,0 0 0,0 0-1,0 1 1,0-1 0,-1 0 0,1 1 0,0-1-1,-1 0 1,1 1 0,0-1 0,-1 0-1,1 1 1,-1-1 0,1 1 0,-1-1 0,1 1-1,-2-1 1,1 0 24,-1 0-1,0 1 0,0-1 1,-1 1-1,1 0 0,0-1 1,0 1-1,0 0 1,0 0-1,0 1 0,0-1 1,-3 1-1,-2 0 31,1 1 1,-1 0-1,1 0 1,0 0-1,0 1 0,-1 0 1,2 0-1,-7 4 0,6-1-59,1 0-1,0 1 0,0-1 0,0 1 0,1 0 0,0 0 0,1 1 1,-1-1-1,1 1 0,1-1 0,-1 1 0,-1 13 0,0 6-2,2 1 0,0 37 0,2-59 3,0 0 0,1 1 0,0-1-1,0 0 1,0 1 0,1-1 0,0 0-1,0 0 1,0 0 0,1-1 0,0 1-1,0 0 1,1-1 0,-1 0 0,1 0-1,7 7 1,-5-6 1,1-1 0,-1 0 0,1 0 0,0-1 0,0 0 0,0 0 0,1-1 0,-1 0 1,1 0-1,0-1 0,0 0 0,15 2 0,-11-2 12,0-1 0,1 0 1,-1-1-1,0 0 0,1-1 0,-1-1 1,0 1-1,0-2 0,0 0 1,16-6-1,-14 2-32,0 0 0,-1-1 1,0-1-1,-1 0 0,0-1 0,0 0 1,-1-1-1,14-17 0,23-29-909,52-79 0,-48 48-1430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6369,'0'0'10141,"-22"29"-10049,-67 97-116,78-110 16,2 0 1,-1 0-1,2 1 0,0 0 0,-9 29 1,14-32-19,1 0 0,0 0 0,1 0 0,1 0 0,0 1 0,3 16 0,-3-27 18,0-1 0,1 1-1,0-1 1,0 0 0,0 1 0,0-1-1,0 0 1,1 0 0,0 0 0,-1 0-1,1 0 1,0 0 0,0 0 0,1 0-1,-1-1 1,5 4 0,-2-2 2,0 0-1,1-1 1,0 0 0,-1 0 0,1 0 0,0-1-1,1 1 1,8 1 0,11 0 48,1 0 0,-1-2 0,40-1 0,-48-1 16,-4-1-177,1 0 1,0 0-1,0-1 1,-1-1 0,1-1-1,-1 0 1,0-1-1,0 0 1,0-1 0,-1 0-1,0-1 1,24-18 0,-8-1-3625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11242,'0'0'2542,"-3"51"-2311,2-36-222,-16 389 26,16-328-27,4-1-1,2 0 1,4 0-1,3-1 1,23 78-1,16-3 47,134 273 0,-155-374-54,-23-38-5,-1 0 1,0 0-1,0 1 0,5 14 0,-18-27-393,-137-59-6618,-8 12 3873,-5 16 4163,108 27 1715,-62 0 1,110 7-2681,-1-1 0,1 0 0,0 0 0,-1 1 1,1-1-1,0 1 0,-1-1 0,1 1 0,0-1 0,0 1 0,0 0 0,-1 0 0,1 0 0,0 0 0,0 0 0,0-1 1,0 2-1,1-1 0,-1 0 0,0 0 0,0 0 0,1 0 0,-1 0 0,0 1 0,1-1 0,-1 0 0,1 1 0,0-1 1,0 0-1,-1 1 0,1-1 0,0 0 0,0 1 0,0-1 0,0 1 0,0-1 0,0 0 0,1 3 0,0 5-2,0 0 0,1 1 0,0-1-1,0 0 1,5 10 0,-1-4 28,2 1 0,0-2 1,0 1-1,2-1 1,-1 0-1,2-1 0,0 0 1,1-1-1,0 0 1,0-1-1,1 0 0,1-1 1,0 0-1,0-1 1,1-1-1,0 0 0,1-1 1,0-1-1,0-1 1,0 0-1,0 0 0,1-2 1,-1 0-1,1-1 1,0-1-1,0-1 0,0 0 1,0-1-1,24-4 1,-22-1-28,0 0 1,-1-1 0,1 0-1,-1-2 1,-1 0 0,0-1 0,30-24-1,-3-3-21,57-61 1,-57 52-151,39-55 0,-71 86 16,-1-2-1,-1 1 1,0-2 0,-1 1 0,-1-1 0,0-1 0,8-31 0,-14 11 189,-2 37 428,0 8-436,0 14-79,-1 2-1,1-1-1,1 1 0,1-1 0,1 0 0,1 0 1,6 22-1,-3-25 15,1 0 0,0 0 1,2-1-1,0 0 0,0 0 0,2-1 0,23 25 1,-32-37-12,1 0 0,0 0 1,0-1-1,1 1 1,-1-1-1,1 0 0,0 0 1,-1 0-1,1-1 0,1 1 1,-1-1-1,0-1 1,0 1-1,1-1 0,-1 0 1,1 0-1,-1 0 1,1-1-1,-1 0 0,1 0 1,-1 0-1,1-1 0,0 0 1,-1 0-1,0 0 1,1-1-1,-1 1 0,0-1 1,0-1-1,0 1 1,0-1-1,7-5 0,9-10-241,0 0 0,-2-2-1,0 0 1,-2-1-1,0-1 1,-1-1 0,15-28-1,-7 12-397,38-45 0,-34 61-41,-27 22 666,0 1 1,-1-1-1,1 1 1,0-1-1,0 1 1,0 0-1,0-1 1,0 1 0,0 0-1,0 0 1,0 0-1,0 0 1,1 0-1,-1 0 1,0 0-1,0 0 1,0 0 0,0 0-1,0 1 1,0-1-1,0 0 1,0 1-1,0-1 1,-1 1-1,1-1 1,0 1 0,0-1-1,0 1 1,0 0-1,0-1 1,-1 1-1,1 0 1,0 0 0,0 1-1,10 19 89,-1 1 0,-2 0 0,0 0 0,-1 1 0,7 40 1,5 15 108,-18-76-182,3 15 22,0-1 1,1 0 0,1-1 0,1 1 0,0-1 0,1-1 0,17 24 0,-24-37-30,0 0 0,-1 0 0,1 0 0,0 0 0,0 0 1,0 0-1,0 0 0,0-1 0,1 1 0,-1 0 0,0-1 0,0 1 0,0-1 0,1 1 0,-1-1 0,0 0 0,0 1 0,1-1 0,-1 0 0,0 0 0,0 0 0,1 0 0,-1 0 0,0 0 0,1 0 0,-1-1 1,0 1-1,0 0 0,1-1 0,-1 1 0,0-1 0,0 1 0,0-1 0,1 0 0,-1 1 0,0-1 0,0 0 0,0 0 0,0 0 0,0 0 0,-1 1 0,1-1 0,1-2 0,2-3-88,0 0-1,0 0 1,0 0-1,-1 0 0,0-1 1,3-9-1,14-61-1780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2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7738,'0'0'1063,"0"37"-495,0 259 172,-1-214-411,2 92 350,1-151-584,1 0 1,0 0 0,2 0 0,1 0 0,11 28 0,-9-32-33,0-1 1,1 0-1,1 0 1,0-1 0,1 0-1,1-1 1,27 28-1,-33-39-15,1 1 0,-1-1-1,2 0 1,-1-1-1,0 1 1,1-2 0,0 1-1,0-1 1,0 0 0,0 0-1,1-1 1,-1 0-1,1-1 1,-1 0 0,1 0-1,-1-1 1,1 0 0,0-1-1,-1 0 1,1 0 0,9-3-1,1-1 81,0-1 0,0-1 0,-1-1 0,1 0-1,-2-1 1,1-1 0,18-15 0,104-94 15,-120 100-147,4-2-5,93-92-544,-101 96 203,-1-1 1,-1 0 0,-1-1 0,19-35-1,-25 34 94,-7 20 254,0 0-1,0-1 1,0 1-1,0 0 1,0-1-1,0 1 1,0 0-1,0-1 1,0 1-1,0 0 1,0-1-1,-1 1 0,1 0 1,0 0-1,0-1 1,0 1-1,0 0 1,0 0-1,-1-1 1,1 1-1,0 0 1,0 0-1,0-1 1,-1 1-1,1 0 1,0 0-1,0 0 1,-1 0-1,1-1 1,0 1-1,-1 0 1,1 0-1,0 0 1,0 0-1,-1 0 1,1 0-1,0 0 1,-1 0-1,1 0 0,0 0 1,-1 0-1,1 0 1,0 0-1,0 0 1,-1 0-1,1 0 1,0 0-1,-1 0 1,1 0-1,0 1 1,0-1-1,-1 0 1,1 0-1,0 0 1,0 0-1,-1 1 1,1-1-1,0 0 1,0 0-1,-1 0 1,1 1-1,0-1 0,-15 8 62,1 0-1,1 1 0,-1 0 0,1 1 0,1 1 0,0 0 0,1 1 1,0 0-1,0 0 0,1 2 0,1-1 0,0 1 0,1 0 0,-12 30 1,11-22 22,1 1 0,0-1 1,2 1-1,1 1 0,1-1 1,1 1-1,1-1 0,1 1 1,1 0-1,3 26 1,-2-41-77,1 0 0,0 0 1,1 0-1,-1 0 1,2-1-1,-1 1 1,1-1-1,1 0 0,0 0 1,0 0-1,0-1 1,1 1-1,0-1 1,0-1-1,1 1 1,0-1-1,0 0 0,0-1 1,1 0-1,-1 0 1,2-1-1,-1 1 1,0-2-1,16 6 1,8 0-16,0-2 0,0-1 0,0-1 0,1-2 0,44-1 0,99-5-739,-16-15-1718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9314,'0'0'6433,"44"-4"-6434,12 1 8,16-2-7,119-22 1,-157 20-33,1 1 0,51-2 0,-75 8-36,-10-1 47,1 1-1,0-1 0,-1 1 1,1 0-1,0 0 0,-1 0 1,1 0-1,0 0 0,-1 0 0,1 0 1,0 0-1,-1 1 0,1-1 1,0 1-1,-1-1 0,1 1 1,-1 0-1,1-1 0,-1 1 0,1 0 1,-1 0-1,1 0 0,-1 0 1,0 0-1,0 1 0,0-1 1,1 0-1,-1 0 0,0 1 0,0-1 1,-1 1-1,1-1 0,0 1 1,0-1-1,-1 1 0,1 0 1,0 2-1,2 18-18,-2-1 1,0 1-1,-1 0 1,-1-1-1,0 1 1,-2-1-1,-7 26 1,-51 155-152,39-135 175,16-51 16,-99 324 37,76-232-39,-16 132 0,35-148-55,5-37-547,-17 75 1,22-129 571,0-1 1,0 1-1,0 0 0,0-1 0,0 1 0,0 0 1,0-1-1,0 1 0,-1 0 0,1-1 1,0 1-1,0-1 0,0 1 0,-1 0 0,1-1 1,0 1-1,-1-1 0,1 1 0,0-1 1,-1 1-1,1-1 0,-1 1 0,1-1 0,-1 1 1,1-1-1,-1 0 0,1 1 0,-1-1 1,1 0-1,-2 1 0,-3-27-526,3-34-784,8-103 0,-3 143 1584,0 1-1,1-1 0,0 1 1,2 0-1,0 0 0,2 1 0,0 0 1,0 0-1,19-26 0,-25 41-135,1-1-1,0 1 0,1-1 0,-1 1 0,0 0 0,1 0 1,0 0-1,0 1 0,0-1 0,0 1 0,0 0 0,0 0 1,0 1-1,1-1 0,4 0 0,3 0-2,0 0 0,0 2 0,0-1 0,18 3 0,-26-2-93,-1 1 0,1-1 0,-1 1 1,1 0-1,-1 0 0,1 0 0,-1 0 0,0 1 0,1-1 0,-1 1 0,0 0 0,0 0 0,0 0 0,-1 0 1,1 1-1,0-1 0,1 4 0,1-1-3,-1 1 1,-1 0-1,1 0 1,-1 0-1,0 1 1,-1-1-1,1 1 1,1 8-1,1 12-7,-1-1 0,-2 1 0,0 40 0,-2-64 1,0 162-1504,-1-153 905,-2-13 384,0-22 84,2 2 138,2 1 0,0 0 0,2 0 1,0 0-1,1 0 0,1 1 0,1-1 0,1 1 0,0 0 0,2 1 0,14-25 0,-9 24 807,-7 17-161,-7 30 35,-2-1-786,-1 89 277,3-111-160,6-13 88,17-24-30,-2-1 0,-1 0 0,17-41 0,45-123-127,-58 138 63,39-99-116,-6-3 0,43-205 0,-91 329 261,-9 69-233,-1-12-14,0-4 72,-1 322-271,5-312 244,1 1 0,1-1 0,1 0 0,2 0 0,0-1 0,2 0 0,1-1 0,0 0 0,2 0 0,1-1 0,31 39 0,-2-12-64,2-2 0,2-2-1,86 64 1,-132-109 109,-1-1 0,1 0 0,0 1 0,0-1 0,0 1 0,-1-1 0,1 0 0,0 1 0,-1 0 0,1-1 0,-1 1 0,1-1 0,0 1 0,-1 0 0,1-1 0,-1 1 0,0 0 0,1 0 0,-1-1 0,0 1 0,1 0 0,-1 0 0,0 0 0,0-1 0,0 1 0,1 0 0,-1 0 0,0 0 0,0 0 0,0-1 0,0 1 0,-1 0 0,1 0 0,0 1 0,-3 0 18,1 0 0,0 0 0,-1-1 0,1 1 0,-1-1 0,0 1-1,0-1 1,1 0 0,-7 1 0,-405 116 846,412-117-857,-21 5 218,0-1 0,0 0-1,-38 1 1,60-6-200,0 0 1,0 0 0,0 0-1,1 0 1,-1 0 0,0 0-1,0 0 1,0 0-1,1 0 1,-1 0 0,0-1-1,0 1 1,1 0 0,-1 0-1,0-1 1,0 1 0,1-1-1,-1 1 1,0-1-1,1 1 1,-1-1 0,1 1-1,-1-1 1,0 1 0,1-1-1,0 0 1,-1 1 0,1-1-1,-1 0 1,1 1-1,0-1 1,-1 0 0,1 0-1,0 0 1,0 1 0,0-1-1,-1 0 1,1 0 0,0 0-1,0 1 1,0-1-1,0 0 1,0 0 0,1 0-1,-1 1 1,0-1 0,0 0-1,0 0 1,1 1-1,-1-1 1,0 0 0,1 0-1,-1 1 1,1-1 0,-1 0-1,1 1 1,0-2 0,33-46 86,151-129-125,-62 65-247,165-170-1996,-181 165-32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2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8650,'0'0'2968,"144"-11"-5864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2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11811,'0'0'2592,"165"202"-2600,-105-104 8,-8 16-8,-17 17-48,-35 71-832,0-33-632,-42-39-4186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1161 7009,'0'0'7233,"29"-2"-6921,86-6-166,-90 8-122,-22 6-20,-4 4-12,0-1-1,0 1 0,-1 0 0,-1-1 0,0 1 1,0-1-1,0 0 0,-9 14 0,-49 77-201,16-29-11,29-43 38,1 2 1,1 0 0,-16 55 0,27-76 183,1 0 0,-1 0 0,2 0 1,0 0-1,0 0 0,0 0 0,1 1 1,1-1-1,-1 0 0,2 0 0,-1 0 1,1 0-1,0 0 0,1 0 0,0 0 1,1-1-1,0 0 0,6 12 0,-2-11 90,0 0 1,0 0-1,1-1 0,0 0 1,0 0-1,1-1 0,0-1 0,0 1 1,1-2-1,-1 1 0,1-1 0,1-1 1,12 4-1,-18-7 0,-1 1 0,1-1 0,-1 0 0,1 0 1,0-1-1,-1 0 0,1 0 0,0 0 0,-1 0 0,1-1 0,-1 0 0,1 0 1,-1-1-1,1 1 0,-1-1 0,0-1 0,0 1 0,0-1 0,0 1 0,0-1 1,0-1-1,-1 1 0,0-1 0,0 1 0,0-1 0,0-1 0,0 1 0,-1 0 1,6-10-1,2-8 18,-1 1 0,-1-1 1,-1-1-1,-1 0 1,-1 0-1,-1 0 0,2-27 1,2-191-799,-10 131-1790,-31-208 0,-9 115-3712</inkml:trace>
  <inkml:trace contextRef="#ctx0" brushRef="#br0" timeOffset="1">201 0 10218,'0'0'3169,"267"55"-3001,-173-17-104,-13 11-48,-11 49-16,-24-5-1416,-39-6-2793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42 363 9826,'0'0'4660,"37"-15"-4140,121-52-64,-145 61-463,0 0 0,0-1 0,-1 0 0,0-1 0,-1 0 1,0-1-1,0-1 0,-1 0 0,0 0 0,-1-1 0,0 0 0,0 0 0,-2-1 0,1 0 0,-1-1 1,6-15-1,-10 20-124,0 0 1,-1 0-1,1 0 1,-1 0-1,-1-1 0,0 1 1,0-15-1,-1 22 88,0 0-1,0 0 0,-1 0 0,1 0 1,-1 0-1,1 0 0,-1 0 0,1 0 1,-1 0-1,0 0 0,1 0 0,-1 0 1,0 0-1,0 1 0,0-1 0,0 0 1,0 0-1,0 1 0,0-1 0,0 1 0,0-1 1,0 1-1,0-1 0,0 1 0,0 0 1,0-1-1,0 1 0,0 0 0,-1 0 1,1 0-1,0 0 0,0 0 0,0 0 1,-2 0-1,-47 6-765,44-4 784,-1 1-1,1 0 1,0 0 0,0 0-1,0 1 1,0 0 0,1 0-1,-1 0 1,1 1 0,0 0-1,0 0 1,1 0 0,0 0-1,0 1 1,0 0 0,0 0-1,-2 7 1,-8 15 57,2 1-1,-13 45 1,22-63-22,-19 72 354,4 1 1,3 0-1,4 1 0,4 1 1,6 125-1,1-200-359,1-1 0,1 1 0,0 0 0,0-1 0,1 1 1,0-1-1,1 0 0,0 0 0,1 0 0,0 0 0,0-1 0,13 16 0,-6-11-12,0-1 0,1 0 0,0-1-1,1 0 1,1-1 0,30 17 0,-38-24-64,0-2 0,0 1 0,1-1 1,-1 0-1,1 0 0,-1-1 0,1 0 0,0 0 0,0-1 1,12 0-1,-8-1 60,-10 2 3,0-1 0,0 0 1,-1 1-1,1-1 0,0 1 0,-1-1 0,1 1 0,0 0 0,-1 0 0,1-1 0,-1 1 0,1 0 0,-1 1 0,1-1 0,-1 0 0,0 0 0,1 1 0,0 1 0,21 33-231,-10-13 165,-6-14 160,0 0 1,1 0-1,0-1 0,0 0 0,1-1 0,0 0 0,0 0 0,1 0 0,16 7 0,-19-11-18,-1 0 0,0-1 0,1 0 0,-1 0-1,1 0 1,0-1 0,-1 0 0,1 0 0,0-1 0,0 0-1,0 0 1,-1-1 0,1 1 0,0-1 0,0-1 0,-1 0-1,1 0 1,6-2 0,-4-2 48,0 1 0,-1-1-1,1 0 1,-1-1 0,-1 0-1,1 0 1,-1-1 0,0 0-1,-1 0 1,0-1 0,0 0 0,7-14-1,-5 7-36,-1 0-1,-1 0 0,0 0 1,-1-1-1,0 0 0,3-32 1,-7 46-67,-1-1 0,0 1 0,1 0 1,-1 0-1,0 0 0,-1 0 1,1 0-1,-1 0 0,1 0 0,-1 0 1,0 0-1,0 0 0,0 0 1,0 0-1,-1 1 0,1-1 0,-1 0 1,0 1-1,0-1 0,0 1 0,0 0 1,0-1-1,0 1 0,0 0 1,-1 0-1,1 1 0,-1-1 0,0 0 1,1 1-1,-1-1 0,-3 0 1,-7-1-33,-1 0 1,1 0-1,-1 1 1,0 1-1,-26 1 1,11 2-84,0 1 1,1 1 0,-1 2-1,1 0 1,0 2 0,1 1-1,0 2 1,1 0-1,0 2 1,0 1 0,1 1-1,1 1 1,-24 20 0,16-9-575,1 1 0,1 1 0,2 1 0,0 2 0,3 1 0,0 0 0,2 2 0,-29 61 0,19-6-7337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12483,'0'0'3440,"242"16"-3440,-207-5-2016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12123,'0'0'8481,"29"-60"-8337,51 44-184,25-6 56,29-11-32,59 0-944,-39 6-1920,-35 0-3218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3673,'0'0'11826,"249"-104"-11562,-129 77-184,9-6-160,26-16 80,-36 5-1136,-38 6-1664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10162,'0'0'5684,"-47"49"-5664,-146 167-35,180-201 6,1 0 0,1 2-1,0-1 1,1 1 0,-10 25-1,16-29 0,0 0-1,1 1 0,1-1 1,-2 25-1,3-25 3,-1 3-27,1 0 1,1 0-1,0 0 0,5 32 1,-3-42 25,-1-1-1,1 0 1,0 0 0,0 0 0,0 0 0,1 0 0,-1 0 0,1 0 0,1-1 0,-1 1-1,0-1 1,1 0 0,0 0 0,0 0 0,0-1 0,1 0 0,5 4 0,2 0-12,1-1 0,-1 0 0,1 0 0,0-2 0,1 0 0,-1 0 0,1-1 0,-1-1 0,1 0 0,0-1 0,0 0 0,0-2 0,0 1 0,0-2 0,13-2 0,-8 0-75,-1-1 0,0 0 1,-1-2-1,0 0 0,0-1 1,0 0-1,-1-2 0,0 0 1,-1 0-1,22-20 0,-16 10-365,-1 0 0,-1-1-1,0-1 1,-2-1 0,-1 0 0,0-1-1,-2-1 1,-1-1 0,-1 1-1,-1-2 1,-2 0 0,0 0 0,-2-1-1,-1 0 1,-1 0 0,-1 0 0,-1-33-1,-3 13 4958,0 46-2836,-3 12-845,2 4-810,0 1-1,1-1 1,1 1-1,0-1 1,1 0-1,1 1 1,0-1 0,1 0-1,0 0 1,1-1-1,9 18 1,-10-24 9,0 1 1,1-1 0,0 1-1,0-1 1,1 0-1,0-1 1,0 0 0,0 0-1,1 0 1,0-1-1,0 0 1,1 0 0,-1 0-1,1-1 1,0-1-1,0 1 1,1-1 0,-1 0-1,0-1 1,10 2-1,-14-4 79,0 1 0,0 0-1,1-1 1,-1 1 0,0-1-1,0-1 1,0 1 0,0 0-1,1-1 1,-1 0-1,0 0 1,0 0 0,0 0-1,-1-1 1,1 0 0,0 0-1,0 0 1,3-2 0,-4 0-5,0 0 1,0 1 0,0-1 0,0 0 0,-1-1 0,0 1 0,0 0 0,0-1 0,0 1 0,-1-1 0,1 0 0,-1 1 0,-1-1 0,2-9-1,0-9 41,-1-1 1,-1 0-1,-3-32 0,2 52-148,0 0 1,-1-1 0,1 1 0,-1 0 0,1 0-1,-1 0 1,-1 1 0,1-1 0,0 0 0,-1 1-1,0-1 1,0 1 0,0 0 0,0 0 0,0 0-1,-1 0 1,1 1 0,-1-1 0,0 1 0,0 0-1,1 0 1,-1 1 0,-1-1 0,1 1 0,0-1-1,0 1 1,-1 1 0,-6-2 0,-13-1-370,-1 1 0,-1 1 0,-42 4 1,61-2 269,-10 1-163,0 0 1,0 1-1,0 1 1,1 1-1,-1 0 0,1 2 1,1-1-1,-1 2 0,1 0 1,-19 14-1,16-9-338,1 1-1,0 0 1,1 2-1,1-1 1,1 2-1,0 0 1,-19 32-1,15-16-2963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10546,'0'0'4009,"-28"239"-3873,28-135-16,0 16 232,17 0-344,22-1 144,10 1-32,18 0-104,6-5 72,1-17-88,10-28-400,35-70-1312,-17 0-25,-7-65-1047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269 162 6177,'0'0'6324,"-4"42"-6045,-8 131 113,11-169-368,1 0 0,0 0 0,0 1-1,0-1 1,1 0 0,-1 0 0,1 0 0,0 0-1,0-1 1,0 1 0,1 0 0,-1 0 0,1-1-1,0 1 1,0 0 0,0-1 0,0 0 0,1 0-1,-1 0 1,1 0 0,5 5 0,-3-6 24,0 0 1,0 0-1,0 0 1,1 0-1,-1-1 0,0 0 1,1 0-1,-1 0 1,1-1-1,7 0 1,-2 0 32,-1 0-4,0 0 0,0-1 0,0 0 0,-1 0 0,1-1 1,0-1-1,-1 0 0,1 0 0,-1-1 0,0 0 0,0 0 0,0-1 0,-1 0 1,0-1-1,0 0 0,0 0 0,-1-1 0,1 0 0,-2 0 0,1 0 0,-1-1 1,6-9-1,-3 2-55,0-1 0,0 0 0,-2 0 0,0-1 0,-1 0 0,0 0 0,-2 0 0,0-1 1,-1 1-1,0-1 0,-1-25 0,-2 37-21,0 0 1,0-1-1,0 1 1,-1 0-1,0 0 1,0 0-1,-1 0 1,0 0-1,-4-9 1,4 11-8,-1 0 1,0 1-1,0 0 1,0-1-1,0 1 1,0 0-1,-1 0 1,0 1-1,1-1 0,-1 1 1,0 0-1,0 0 1,0 0-1,-5-1 1,-13-4-92,1 1-1,-1 1 1,1 1 0,-1 0-1,-35 1 1,8 2-150,-72 10-1,105-7 194,-1 1-1,1 1 1,-1 0-1,1 1 1,1 1-1,-1 1 1,1 0 0,0 1-1,-24 17 1,34-21-74,0 0 1,0 0-1,0 1 1,1 0-1,-1 0 1,1 0-1,1 0 0,-4 7 1,6-10 7,0-1 0,1 0-1,-1 0 1,1 0 0,-1 1 0,1-1 0,0 0-1,-1 0 1,1 1 0,0-1 0,0 0-1,0 1 1,0-1 0,0 0 0,0 0 0,1 1-1,-1-1 1,0 0 0,0 0 0,1 1 0,-1-1-1,1 0 1,0 0 0,-1 0 0,1 0 0,0 1-1,-1-1 1,1 0 0,0 0 0,0-1 0,0 1-1,0 0 1,0 0 0,0 0 0,0-1 0,0 1-1,0 0 1,0-1 0,1 1 0,-1-1 0,0 1-1,0-1 1,1 0 0,-1 1 0,0-1 0,3 0-1,49 4-7739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9498,'0'0'2773,"-7"37"-2647,0-3-113,-3 14 12,2 1 0,3 1 1,0 56-1,5-43 70,6 241 832,-1-249-701,2 0-1,3 0 1,23 76-1,-32-126-215,50 137 162,-43-125-146,-1-1 0,2-1-1,0 1 1,1-2-1,0 1 1,16 15-1,-22-26 11,1-1-1,-1 1 1,1-1-1,0 0 1,-1 0-1,10 3 1,-12-5-31,-1 0-1,0-1 1,0 1 0,0-1 0,0 1-1,1-1 1,-1 0 0,0 1 0,0-1-1,1 0 1,-1 0 0,0 0 0,1 0-1,-1 0 1,0 0 0,0 0 0,1-1-1,-1 1 1,0 0 0,0-1 0,1 1-1,-1-1 1,0 1 0,0-1 0,0 1-1,0-1 1,0 0 0,0 0 0,0 0-1,0 1 1,0-1 0,0 0 0,0 0 0,1-2-1,0-5-120,0 0 1,0 0-1,-1 0 0,0 0 0,-1-1 0,1 1 0,-2 0 0,1 0 1,-1-1-1,0 1 0,-1 0 0,0 0 0,0 0 0,-1 0 0,-4-10 1,0 9-12,0 1 0,-1 0 1,0 0-1,0 1 1,-1 0-1,0 0 1,0 1-1,0 0 1,-1 1-1,1 0 1,-1 1-1,-1 0 1,-14-4-1,-2 0 39,0 2 0,-1 1 0,0 0-1,-33 1 1,13 2 98,18 0 336,1 1 1,0 1 0,-43 7-1,69-6-288,0 0-1,0 0 1,0 0-1,0 1 1,0-1-1,0 1 1,1 0 0,-1 0-1,1 0 1,-1 0-1,1 0 1,0 1-1,-1-1 1,1 1-1,0-1 1,1 1-1,-1 0 1,0 0-1,1 0 1,0 0-1,0 0 1,0 0-1,0 0 1,0 0-1,0 0 1,1 0-1,-1 4 1,0 2 12,0 1 1,1-1-1,0 0 1,1 0-1,-1 0 1,2 0-1,-1 0 0,5 15 1,-2-15-38,1 0 0,-1 0 0,1 0 0,1-1 0,0 0 1,0 0-1,0 0 0,1-1 0,0 1 0,0-2 0,1 1 0,0-1 0,0 0 1,17 8-1,-11-7-26,0-1 1,0 0 0,1-1 0,0-1 0,0 0-1,0-1 1,0 0 0,0-1 0,18-1 0,-25-1-14,7 1-112,1-1 0,-1 0 0,1-1 0,-1-1 0,1-1 0,-1 0 0,0-1 0,0 0-1,-1-1 1,21-10 0,18-19-1129,-1-3 0,-1-2 1,48-48-1,0-12-5694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 6361,'0'0'8885,"-41"36"-8256,-126 118-254,158-145-341,0 1-1,0 0 1,1 0 0,-9 15-1,15-21-25,0-1 0,1 1 1,0 0-1,-1 0 0,1-1 0,1 1 0,-1 0 0,0 5 0,0 3 1,0-8 4,0 1 0,1-1 0,-1 0 0,1 0 0,0 1 0,0-1 0,1 0 0,-1 0 0,1 0 0,0 1 0,0-1 0,3 6 0,-2-8-13,-1 0 1,1 0 0,0 0 0,0 0 0,0 0-1,1 0 1,-1-1 0,0 1 0,0-1 0,1 0-1,-1 0 1,1 0 0,-1 0 0,1 0 0,0 0-1,-1 0 1,1-1 0,0 0 0,0 1 0,-1-1-1,5-1 1,1 2-40,1-2-1,-1 1 0,1-1 1,-1 0-1,0-1 0,1 0 1,-1 0-1,0-1 1,0 0-1,0-1 0,-1 1 1,1-1-1,-1-1 0,11-8 1,5-6-530,-2-1 1,37-42 0,-43 45 143,-3 3 132,2-1-45,1 0 0,-2-1 1,0-1-1,-1 0 0,-1-1 0,0 0 0,-2-1 1,11-26-1,18 147 1841,-32-86-1341,47 105 640,-48-110-738,1-1-1,1 1 1,-1-1 0,2 0 0,-1-1-1,1 0 1,1 0 0,14 11 0,-22-19-51,0 0 0,0 0 0,0-1 0,0 1 1,1 0-1,-1-1 0,0 1 0,0-1 0,1 1 1,-1-1-1,0 0 0,1 1 0,-1-1 0,0 0 1,1 0-1,-1 0 0,0 0 0,1 0 0,1-1 1,-1 0-9,0 0 1,0 0-1,0-1 1,0 1-1,0 0 1,-1-1-1,1 1 1,-1-1-1,1 0 1,-1 0-1,1 0 1,-1 1-1,0-1 1,0 0-1,1-3 1,20-40-1241,22-68 0,-19 27-2531</inkml:trace>
  <inkml:trace contextRef="#ctx0" brushRef="#br0" timeOffset="1">822 1 5961,'0'0'4801,"175"201"-4505,-129-163 168,3-5-400,-3-6 89,-4-21-145,14-12-8,-18-32-969,4-16-4168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 10098,'0'0'2739,"-27"37"-2129,-1-1-476,4-5-15,1 1-1,2 1 1,1 0-1,2 2 1,-27 68-1,-59 218 985,-70 381-1,140-536-761,8 2 0,-9 326 0,39-137-2722,-7-300-1348,-12-26-4336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172 278 5145,'0'0'10514,"-172"-70"-9810,186 64-455,42 6 143,21-5-336,32-12 472,21-4-312,7-7 32,7-10-248,13 0-40,-34 11-1753,-42 0-3864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22 333 176,'0'0'17100,"-21"-60"-17100,116 38-8,27-11 8,15-10-80,32-22-616,-36 15-1833,-45 1-2192</inkml:trace>
  <inkml:trace contextRef="#ctx0" brushRef="#br0" timeOffset="1">183 1 10082,'0'0'2881,"-28"207"-2153,28-131-96,7 16-200,25 7 104,6-18-440,1 6 80,3-27-64,11-11-16,-4-27-96,14-22-376,46-103-200,-15-17-568,-13-22-3689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3081,'0'0'9574,"-8"39"-9061,-3 7-401,2-10 46,2-1 1,1 1-1,2 0 1,0 57-1,5-53 152,2 0 0,2-1 0,2 0-1,1 0 1,2-1 0,21 55 0,-10-44-130,1-1 0,3-1 1,2-1-1,40 52 0,-61-89-157,2 0 0,-1 0 0,1 0 0,0-1 0,1-1 0,-1 1 0,2-1 1,-1-1-1,1 0 0,20 10 0,-25-14-32,1-1 0,-1 0 0,1 1 0,0-2 0,-1 1 0,1-1 0,0 0 0,0 0 0,-1 0 0,1-1 0,0 0 0,-1 0 0,1 0 0,-1-1 0,1 0 1,-1 0-1,0 0 0,1-1 0,-1 0 0,-1 0 0,1 0 0,0 0 0,5-6 0,22-22-654,-1-2 1,-1-2-1,-2 0 1,-2-2 0,29-53-1,-17 30-560,-29 46 1107,24-44-1130,-25 16 4105,-8 42-2675,7 5-210,7 73 733,-13-64-539,0-1 0,1 0 0,1 0 0,0 0 0,0 0 0,2-1 0,-1 1 0,10 16 0,-11-26-161,0 0 0,0 0 1,0 0-1,1 0 1,-1 0-1,1 0 0,0-1 1,0 0-1,-1 0 1,2 0-1,-1 0 0,0-1 1,0 1-1,0-1 0,1 0 1,-1-1-1,1 1 1,-1-1-1,8 0 0,-3 1-90,0-2-1,0 1 1,0-1 0,0-1-1,0 1 1,0-2-1,-1 1 1,1-1-1,8-4 1,0-4-256,0-1 0,-1 0 0,0-1 0,-1 0 0,-1-2 0,0 1 0,-1-2 0,-1 0 1,0 0-1,-1-1 0,-1-1 0,-1 0 0,9-21 0,-18 39 407,0-1 0,0 1 0,0 0 0,0-1 0,0 1 0,0-1 0,0 1 0,0 0 0,0-1 1,0 1-1,1 0 0,-1-1 0,0 1 0,0 0 0,0-1 0,1 1 0,-1 0 0,0 0 0,0-1 0,1 1 0,-1 0 0,0 0 0,1-1 0,-1 1 1,0 0-1,1 0 0,-1 0 0,0 0 0,1-1 0,-1 1 0,0 0 0,1 0 0,-1 0 0,0 0 0,1 0 0,-1 0 0,0 0 0,1 0 0,-1 0 1,1 0-1,-1 0 0,0 0 0,1 0 0,13 19 877,13 46-1021,-21-50 558,64 173-939,-88-223-684,-17-16-3062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11618,'0'0'1729,"179"228"-2041,-112-179-1105,7 11 49,-18-11 8,-25-11-929</inkml:trace>
  <inkml:trace contextRef="#ctx0" brushRef="#br0" timeOffset="1">425 573 7282,'0'0'3216,"259"27"-2424,-175-16-400,-6 11 609,-12-6-289,-20 27 144,-29 6-248,-17 11 296,-14 17-71,-45-1-353,-11 6-248,3-22-232,11-28-248,17-21-1089,18-11-975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10778,'0'0'3337,"-14"212"-3137,14-108 408,28-6-176,14 11 112,0 0-440,0-17 64,4-10-96,-11-28-72,7-21 0,0-16-88,4-17-192,38-99-448,-14-4-1304,-7-1-3025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6785,'0'0'6635,"21"22"-6333,7 6-207,-7-9-24,-2 2 0,0 0 0,26 39-1,-40-52-50,0-1 1,0 0-1,1 0 0,0-1 0,1 0 0,9 8 0,-12-11-47,1-1 0,-1 0-1,1 1 1,0-2 0,-1 1 0,1-1-1,0 1 1,0-1 0,0 0 0,0-1-1,0 0 1,6 1 0,-9-2-8,0 0 1,0 1-1,0-1 0,0 0 1,-1 0-1,1 0 0,0 0 1,-1 0-1,1 0 0,0 0 1,-1 0-1,0-1 0,1 1 1,-1-1-1,0 1 0,1-1 1,-1 1-1,0-1 0,0 0 1,-1 0-1,1 0 1,0 1-1,-1-1 0,1 0 1,-1 0-1,1 0 0,-1-4 1,3-2-183,36-143-4226,-3 9 3457,-36 141 1084,0 0-1,1-1 1,-1 1 0,0 0 0,1-1 0,-1 1-1,1 0 1,0 0 0,-1 0 0,1-1 0,0 1-1,0 0 1,-1 0 0,1 0 0,0 0 0,0 0-1,0 1 1,0-1 0,0 0 0,1 0 0,-1 1-1,2-2 1,-1 2-17,-1 0-1,0 0 0,0 1 0,1-1 1,-1 0-1,0 1 0,0-1 1,0 1-1,0-1 0,1 1 1,-1-1-1,0 1 0,0 0 1,0 0-1,0-1 0,0 1 1,0 0-1,-1 0 0,2 2 0,7 8 316,-1 1-1,0 0 0,9 19 1,-10-16-273,4 2-15,0 0 1,0 0-1,2-1 1,21 22 0,-31-36-66,-1 0 1,1 0 0,0 0-1,0 0 1,0-1 0,0 1 0,0-1-1,0 0 1,0 0 0,0 0 0,1 0-1,-1-1 1,0 1 0,1-1 0,-1 0-1,0 0 1,1 0 0,-1 0 0,1 0-1,-1-1 1,0 0 0,0 0 0,1 0-1,-1 0 1,0 0 0,0 0 0,5-4-1,1 0 13,-1-1 0,0 0-1,0 0 1,-1-1-1,0 0 1,0 0 0,11-16-1,88-140-910,-90 132-1112,22-54-1,-33 67 970,-5 15 680,0 6 119,-1 17 519,1 0 0,1 0 0,1 0-1,0 0 1,2-1 0,0 1 0,11 28 0,36 81 99,-33-76-243,3-2-1,2-1 1,39 63-1,-53-100-136,0 0 0,1 0 1,0-1-1,1-1 0,0 1 0,1-2 0,1 0 0,-1 0 1,2-1-1,-1-1 0,1 0 0,0-1 0,1 0 1,0-1-1,0-1 0,16 4 0,1-4-20,0-1 0,1-1 0,34-2 0,-65-1-29,-1 0 1,0 0-1,0 0 1,0 0-1,1 0 0,-1-1 1,0 1-1,0 0 0,0-1 1,1 1-1,-1-1 0,0 1 1,0-1-1,0 1 0,0-1 1,0 0-1,0 1 0,0-1 1,0 0-1,0 0 0,-1 0 1,1 0-1,0 0 0,0 0 1,-1 0-1,1 0 0,-1 0 1,1 0-1,-1 0 0,1 0 1,-1 0-1,0 0 0,1-1 1,-1 1-1,0-2 0,0-2-56,0 1-1,0 0 1,0-1-1,-1 1 1,0 0-1,1 0 0,-2-1 1,-2-6-1,0 2-257,-1 1 1,0-1-1,-1 1 0,0 0 0,-8-8 0,-41-44-2568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6953,'0'0'4343,"10"39"-2930,33 126-348,-40-155-955,0 0-1,1-1 1,0 1 0,0-1 0,1 0 0,0 0 0,1 0 0,0-1 0,0 1 0,1-2 0,0 1 0,0-1 0,1 0-1,0 0 1,0-1 0,1 0 0,-1-1 0,14 7 0,-19-10-24,0 0-1,0-1 1,1 1 0,-1-1 0,0 0-1,1 0 1,-1 0 0,0 0-1,1 0 1,-1-1 0,1 0-1,0 1 1,-1-1 0,1-1 0,5 0-1,-7 0 2,0 0-1,1 0 1,-1 0-1,0 0 0,0 0 1,0-1-1,0 1 1,0-1-1,0 1 0,0-1 1,-1 0-1,1 0 1,-1 0-1,1 0 1,-1 0-1,0 0 0,2-3 1,2-8 92,-1 0 1,0 0-1,-1 0 1,-1 0 0,0-1-1,0-17 1,-1 29-177,2-38 65,-1 0 1,-7-79-1,4 107-176,-2 0 0,1 0 0,-2 0-1,1 1 1,-2 0 0,-6-14 0,8 20-49,0 0 0,-1-1 0,1 2 0,-1-1 0,0 0 0,-1 1 0,1-1 1,-1 1-1,0 0 0,0 1 0,0-1 0,-11-5 0,12 8-88,0-1 0,0 0 0,-1 1 0,1 0 1,0 0-1,0 0 0,-1 0 0,1 1 0,-9 0 0,11 0 114,1 0-1,-1 1 1,1-1-1,-1 0 1,1 1 0,0 0-1,-1-1 1,1 1-1,-1 0 1,1-1 0,0 1-1,0 0 1,-1 0-1,1 0 1,0 0 0,0 0-1,0 0 1,0 1-1,0-1 1,0 0-1,0 0 1,1 1 0,-1-1-1,0 0 1,1 1-1,-1-1 1,1 1 0,0-1-1,-1 1 1,1 1-1,-2 6-291,1 1-1,0-1 1,0 1-1,1-1 1,1 0-1,-1 1 1,1-1 0,1 0-1,0 1 1,0-1-1,1 0 1,0 0-1,1-1 1,5 12-1,-3-12 300,-1 0-1,2 0 1,-1 0-1,1-1 1,0 0-1,1 0 1,0-1-1,0 0 1,0 0-1,0-1 1,1 0-1,0-1 1,15 6-1,0-1 204,0-2 0,0-1 0,0-1 0,36 4 0,101-5 6629,-141-4-5234,-15 0-1169,0-1 0,1 0 0,-1 0 0,0 0 0,1-1 1,-1 1-1,0-2 0,0 1 0,0 0 0,0-1 0,-1 0 0,1 0 0,4-4 0,57-58 1275,-35 32-1114,89-92 54,-99 101-533,-2-1 0,0-1 0,21-41 0,-37 62-57,-1 0 1,1 0-1,-1 0 0,0-1 0,-1 1 0,1-1 1,-1 1-1,0-1 0,-1 1 0,1-1 1,-2-11-1,1 16 41,0 1 1,0-1 0,0 0 0,0 1-1,0-1 1,-1 0 0,1 0 0,0 1-1,0-1 1,-1 1 0,1-1 0,-1 0-1,1 1 1,0-1 0,-1 1 0,1-1-1,-1 0 1,1 1 0,-1 0 0,1-1-1,-1 1 1,0-1 0,1 1 0,-1 0-1,0-1 1,1 1 0,-1 0 0,0-1-1,1 1 1,-1 0 0,-1 0 0,-12-2-115,-1 0 0,1 1 0,0 1 0,-1 0 0,1 1 0,0 1 1,0 0-1,0 1 0,0 0 0,0 1 0,0 1 0,1 0 0,-25 13 1,12-3 120,0 1 0,1 1 0,0 1 0,2 1 0,-38 39 0,52-50 38,2 1 0,-1 0 0,1 0-1,1 0 1,0 1 0,0-1-1,1 2 1,0-1 0,0 0-1,1 1 1,1 0 0,0 0 0,0 0-1,1 0 1,1 1 0,0-1-1,0 14 1,1-20 2,1 0 0,-1 0 0,1 1 0,0-1-1,0 0 1,0 0 0,1 0 0,0 0 0,0 0 0,0 0-1,1-1 1,-1 1 0,1-1 0,0 1 0,1-1 0,3 4 0,0-2 5,0 1 0,1-1 0,0-1 0,0 1 0,0-1 1,1-1-1,0 0 0,11 5 0,6-1 45,1-2-1,-1 0 1,1-1-1,0-2 1,44 0 0,-52-3-15,0 0 1,0-2 0,20-3 0,-31 3-45,0 0 1,0-1 0,-1 0 0,1 0 0,-1-1 0,0 1-1,0-2 1,0 1 0,11-11 0,-1-1-71,-1-1-1,0-1 1,-1-1-1,-2 0 1,0 0-1,0-2 1,-2 0-1,-1 0 1,13-39-1,-21 56 16,0 1-1,0-1 0,0 1 1,0 0-1,0 0 0,0 0 1,1 0-1,0 0 1,-1 0-1,1 1 0,0-1 1,1 1-1,-1 0 0,0 0 1,0 0-1,1 0 0,-1 0 1,8-1-1,7-2-561,0 0 0,34-3 0,-5 0-1263,10-8-1950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190 202 9642,'0'0'5145,"-2"7"-5085,2-6-56,-1 0 0,1 0 0,0 0 0,-1 0 0,1 0 0,0 0 0,0 0 0,0 0 1,0 0-1,0 0 0,0 1 0,0-1 0,0 0 0,0 0 0,0 0 0,0 0 0,1 0 0,-1 0 0,0 0 0,1 0 0,-1-1 0,1 1 0,-1 0 0,1 0 0,0 0 0,-1 0 0,1 0 0,0-1 0,-1 1 0,1 0 0,0-1 0,0 1 0,0 0 0,-1-1 1,1 1-1,2 0 0,3 0 20,1 0 1,-1 0 0,1 0-1,0-1 1,11-1-1,5 1-6,-11 0 4,0-1 1,0 0-1,0 0 0,0-1 1,0-1-1,0 0 1,-1-1-1,1 0 0,-1-1 1,0 0-1,-1 0 1,1-1-1,-1-1 0,0 0 1,0 0-1,-1-1 1,0 0-1,-1-1 0,1 0 1,-2 0-1,1-1 1,-1 1-1,6-13 0,-10 17-19,0 0 0,0 0-1,-1 0 1,0 0 0,0 0-1,0 0 1,0-1 0,-1 1-1,0-1 1,0 1 0,0-9-1,-1 12-19,-1 1-1,1-1 0,-1 1 1,1-1-1,-1 1 0,0-1 1,1 1-1,-1 0 0,0-1 0,0 1 1,0 0-1,0 0 0,0 0 1,0 0-1,0 0 0,-1 0 1,1 0-1,0 0 0,-1 0 1,1 0-1,0 0 0,-1 1 1,1-1-1,-1 1 0,1-1 0,-1 1 1,1 0-1,-1-1 0,1 1 1,-1 0-1,0 0 0,-2 0 1,-64 2-821,58-2 692,-9 3 39,1 1 0,0 0-1,0 1 1,1 1 0,-1 1-1,1 0 1,1 1 0,-1 1 0,2 0-1,-1 2 1,-18 14 0,13-7 168,1 0 0,0 2 0,1 0 0,1 1 0,1 0 0,1 2 0,-14 25 1,22-32 53,1 0 0,1 0 0,0 0 0,1 1 0,1 0 0,0 0 0,2 0 0,0 0 0,0 0 0,3 29 0,-1-40-91,0 1-1,1 0 1,0-1-1,1 1 1,-1 0-1,1-1 1,0 0-1,1 1 1,-1-1-1,1 0 1,1 0-1,-1-1 1,1 1-1,0-1 1,0 1-1,1-1 1,-1-1-1,1 1 1,0 0-1,0-1 1,1 0-1,-1-1 1,1 1 0,0-1-1,0 0 1,0 0-1,1-1 1,-1 0-1,11 3 1,3-2-12,0 0 0,-1-1 0,35 0 0,-45-3-15,1 0 0,-1 0 0,1-1 0,-1 0 0,1 0 0,-1-1 0,0-1 0,0 1 1,-1-2-1,17-9 0,5-11-341,0-1 0,-1-2 0,-2-1 0,34-47 1,3-26-2265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11803,'0'0'3096,"3"202"-3176,29-99 160,17 28 120,0 16-48,21 49 280,-10-21-344,6-1 88,-2-27-168,-12-54 88,11-23-96,-3-48-608,28-65-184,-15-55-512,-10-11-3825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10610,'0'0'3097,"-308"196"-2713,234-115 120,32 12-296,28-11-208,14-6 16,39 6 32,34-17 32,29-10 24,10-6-112,14-22 8,29 6-64,-25-28-1384,-32 0-2777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7946,'0'0'9970,"102"-147"-9658,20 114 168,19-5-208,27 0-272,67 0-56,-35 27-1176,-46-17-3593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3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7138,'0'0'1273,"7"5"-1188,-2-1-41,0 0-1,-1 0 0,0 0 0,0 0 0,0 1 0,-1 0 0,1 0 0,-1 0 1,-1 0-1,4 8 0,21 69 341,-14-38-190,125 335 746,242 615 750,-37 37 75,36 311-102,-321-1133-1400,-5-13 364,126 307 0,166 366-139,-337-841-488,-6-19-15,0 0 0,1-1 0,0 1 0,7 14 0,-9-23 2,-1 1 1,0-1-1,1 0 0,-1 1 1,1-1-1,-1 0 0,1 1 1,-1-1-1,0 0 0,1 0 1,-1 1-1,1-1 0,-1 0 1,1 0-1,0 0 0,-1 0 1,1 0-1,-1 0 0,1 1 1,-1-1-1,1 0 0,-1-1 1,1 1-1,-1 0 0,1 0 1,-1 0-1,1 0 0,-1 0 1,1 0-1,-1-1 0,1 1 1,-1 0-1,1 0 0,-1-1 1,1 1-1,-1 0 0,1-1 1,-1 1-1,0-1 0,1 1 1,-1 0-1,0-1 0,1 1 1,-1-1-1,0 0 0,6-9-264,0-1-1,-1 0 0,0 0 0,-1-1 0,-1 1 1,3-16-1,6-42-3586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1264 5801,'0'0'9045,"3"-12"-8096,-3 8-918,1 0-1,1 0 1,-1 0-1,0 1 0,1-1 1,0 1-1,-1-1 0,1 1 1,1-1-1,-1 1 1,0 0-1,1 0 0,0 0 1,0 0-1,5-3 0,2 0 6,1 0-1,0 0 0,1 1 0,-1 1 0,23-6 0,613-146 1263,-51 14-781,710-272-105,-900 277-437,616-122 0,-899 239-805,158-4 0,-20 20-3254,-145 4 153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8162,'0'0'6209,"341"-76"-5049,-201 43-656,14-10-71,-10-1-425,-14 0 88,-25 1-96,-7-23-665,-28 12-1271,-27 5-2393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10762,'0'0'2769,"0"251"-2761,28-159 112,0 1 16,7-6-72,4-11 24,-1-5 96,1-33-176,10-16-16,18-22-552,-11-44-664,-4-10-2849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5737,'0'0'4840,"23"34"-4148,76 101-22,-62-97-159,-16-30 50,-9-6-198,-11-1-252,0 0 0,0-1 0,0 1 0,0-1 0,0 1 0,0-1 0,0 0 1,0 1-1,0-1 0,0 0 0,0 0 0,0 0 0,0 0 0,0 0 0,1 0 1,-1 0-1,0 0 0,0 0 0,0 0 0,0 0 0,0-1 0,2 0 0,0-25 1760,-3 19-2205,-1-8 288,0-1-1,-2 1 1,1-1-1,-2 1 0,0 0 1,-1 0-1,-9-19 1,-59-103-2437,27 54 497,33 60 1759,8 16 274,1-1 1,0 1 0,0 0-1,1-1 1,0 0-1,0 0 1,1 0 0,0 0-1,0-1 1,0-12-1,2 21-35,1-1 0,-1 1-1,0-1 1,0 0-1,1 1 1,-1-1 0,0 1-1,1-1 1,-1 1-1,1-1 1,-1 1 0,1-1-1,-1 1 1,1-1-1,-1 1 1,1 0 0,-1-1-1,1 1 1,0 0-1,-1 0 1,1-1-1,0 1 1,-1 0 0,1 0-1,0 0 1,-1 0-1,1 0 1,0 0 0,-1 0-1,1 0 1,-1 0-1,1 0 1,0 0 0,1 0-1,29 5 37,-12 1 25,0 0 0,0 2 1,0 0-1,-1 1 0,-1 1 0,0 0 0,0 2 1,-1 0-1,0 0 0,-1 2 0,21 23 0,11 17 478,72 112 0,-102-140-408,-6-10-116,10 16 122,1-1 0,43 47-1,-65-77-145,1-1-1,-1 1 0,1-1 0,-1 1 0,0-1 0,1 0 0,-1 1 0,1-1 1,-1 0-1,1 0 0,-1 1 0,1-1 0,-1 0 0,1 0 0,-1 0 0,1 0 1,-1 1-1,1-1 0,-1 0 0,1 0 0,0 0 0,-1 0 0,1 0 0,-1 0 1,1-1-1,-1 1 0,1 0 0,-1 0 0,1 0 0,-1 0 0,1-1 1,-1 1-1,1 0 0,-1 0 0,1-1 0,-1 1 0,1 0 0,-1-1 0,0 1 1,1-1-1,0 0 0,11-22-34,18-66-1111,116-295-2115,-144 380 3296,-1 1-1,1-1 1,0 1 0,0 0 0,0 0-1,1 0 1,-1 0 0,1 0 0,-1 0 0,1 1-1,6-5 1,-8 6-8,1 1 0,-1-1 0,1 1-1,-1 0 1,1-1 0,-1 1 0,1 0 0,-1 0 0,1 0 0,0 0-1,-1 0 1,1 1 0,-1-1 0,1 0 0,-1 1 0,1-1 0,-1 1-1,1-1 1,-1 1 0,0 0 0,1-1 0,-1 1 0,0 0 0,1 0-1,-1 0 1,0 0 0,0 0 0,2 3 0,16 16 679,-2 1 1,22 32 0,19 24-40,-49-67-622,-5-4-28,0-1 0,0 0 0,1 0 0,0 0 1,0-1-1,1 0 0,-1 0 0,12 6 0,-16-10-43,-1 0-1,1 0 0,0 0 0,0 0 1,-1 0-1,1-1 0,0 1 0,-1 0 0,1-1 1,0 1-1,-1-1 0,1 1 0,0-1 0,-1 1 1,1-1-1,-1 1 0,1-1 0,-1 1 1,1-1-1,-1 0 0,1 1 0,-1-1 0,0 0 1,1 1-1,-1-1 0,0 0 0,1 0 1,-1 1-1,0-1 0,0 0 0,0 0 0,0-1 1,7-28-1080,-7 29 1027,5-47-2318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11763,'0'0'3488,"50"-3"-2926,161-9-102,-164 10-328,-33 0-95,0 2 0,0-1-1,1 2 1,19 2 0,-33-3-46,1 1 0,0-1 0,-1 0 0,1 1 0,-1-1 0,0 1 0,1-1 0,-1 1 0,1 0 0,-1 0 0,0 0 0,0-1 0,1 1 0,-1 0 0,0 1 0,0-1 0,0 0 0,0 0 0,0 0 0,0 1 0,0-1 1,-1 0-1,2 2 0,4 38-48,-6-35 55,1 16-43,-1 0-1,-1 0 1,-1-1-1,-1 1 1,-1 0-1,-1-1 1,-1 0-1,-1 0 1,0 0-1,-2-1 1,0 0-1,-1-1 1,-1 0-1,-1 0 1,-20 23-1,25-34-169,1 0 0,-1 0 0,-1-1-1,0 1 1,0-2 0,0 1 0,-1-1-1,1-1 1,-1 1 0,-1-2 0,1 1-1,-1-1 1,0-1 0,0 1 0,0-2-1,0 1 1,-1-2 0,1 1 0,-20-1-1,-21 0-5473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7642,'0'0'5125,"32"40"-4270,102 129-34,-93-117-4,60 95 0,-91-129-483,0 0-1,-2 1 1,0 0 0,-1 0 0,7 37 0,-15-143-576,6-164-1687,-4 237 1918,1 0 1,1 1 0,0-1-1,1 1 1,1-1 0,0 1-1,0 0 1,2 1 0,-1-1-1,2 1 1,-1 1 0,2-1 0,-1 1-1,2 1 1,-1 0 0,1 0-1,1 1 1,0 0 0,0 1-1,1 0 1,0 1 0,0 0-1,1 1 1,0 0 0,0 1-1,0 0 1,1 1 0,-1 1-1,1 0 1,0 1 0,0 1-1,0 0 1,0 0 0,26 4-1,-29-2-101,1 0 0,-1 1 0,0 1 0,0 0 0,1 0 0,-2 1 0,1 0 0,0 1 0,-1 0 0,0 1 0,0 0 0,-1 1 0,0 0 0,10 9 0,25 43-3088,-40-54 2895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1 415 8786,'0'0'7529,"147"-131"-6976,-49 77-177,8 4-32,-1 1-336,-14 6-8,-7 5-600,-24 5-2081,-25 17-2576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7722,'0'0'7209,"77"273"-6585,-42-148-48,10 6-408,-3-22 1,4-1-89,3-37-8,-7-16-72,-10-23-128,-4-32-929,0-70-263,-11-28-480,-6-11-6210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8242,'0'0'3762,"8"46"-2251,3 21-968,41 201 1325,-26-168-1402,3-1 0,6-2 0,63 129 0,-92-214-455,-4-6-11,0-1 0,1 0 1,-1 0-1,1 0 0,0 0 0,0 0 0,1 0 0,-1-1 1,1 1-1,0-1 0,1 0 0,-1-1 0,0 1 0,1-1 1,5 4-1,-8-7-21,-1 0 0,0 0 0,0 1 0,1-1 0,-1 0 0,0 0 0,1-1 0,-1 1 0,0 0 0,0 0 0,1-1 0,-1 1 1,0 0-1,0-1 0,0 1 0,0-1 0,1 0 0,-1 1 0,0-1 0,0 0 0,0 0 0,0 1 0,-1-1 0,1 0 0,1-2 0,20-32-521,-18 26 335,67-134-1699,-32 59-307,97-151 0,-134 232 2222,30-34 447,-32 36-436,1 0 0,0 1 0,-1-1 0,1 0-1,0 1 1,0-1 0,0 1 0,0-1-1,0 1 1,-1-1 0,1 1 0,0 0-1,0-1 1,0 1 0,0 0 0,0 0-1,0 0 1,0-1 0,0 1 0,0 0 0,0 1-1,0-1 1,0 0 0,0 0 0,0 0-1,0 0 1,0 1 0,0-1 0,0 1-1,0-1 1,0 0 0,0 1 0,0-1-1,-1 1 1,1 0 0,0-1 0,0 1 0,-1 0-1,1 0 1,0-1 0,-1 1 0,1 0-1,0 1 1,7 12 444,-2 0 0,1 1 0,-2-1 0,5 19 1,10 25 468,-1-6-503,3-1 0,2 0-1,61 92 1,-83-141-426,0-1 0,-1 1 0,1-1 0,0 1 1,0-1-1,0 0 0,0 0 0,0 0 0,0 0 0,0 0 0,0 0 0,1-1 0,-1 1 0,0-1 0,0 1 0,1-1 0,-1 0 0,0 0 1,0 0-1,1 0 0,-1 0 0,0 0 0,1-1 0,-1 1 0,0-1 0,0 0 0,0 1 0,3-2 0,7-3 26,0-1-1,0 0 1,15-11-1,-22 14-27,122-79-1151,-126 81 1094,0 0 0,0 0 1,0 1-1,0-1 0,0 0 0,-1 0 0,1 0 0,0 0 0,-1 0 0,1 0 0,0 0 0,-1-1 0,1 1 0,-1 0 0,1 0 0,-1 0 0,0 0 0,0-1 0,1 1 1,-1 0-1,0 0 0,0-1 0,0 1 0,0 0 0,-1 0 0,1-1 0,0 1 0,0 0 0,-1 0 0,0-2 0,-20-34-997,-12-5-1718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8954,'0'0'3769,"151"196"-3457,-137-147-304,-11 27-16,-3-16-1849,0-16-3888</inkml:trace>
  <inkml:trace contextRef="#ctx0" brushRef="#br0" timeOffset="1">566 273 8858,'0'0'2840,"273"33"-2023,-210-1-329,-17 7-136,-25 10 0,-14 0 104,-7 11-248,-25-1 104,-34 7-312,-11-17-104,-4-6-760,4-32-280,21-11-601,14 0-2272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2865,'0'0'4546,"21"38"-2304,71 126-430,56 78 1912,-135-218-3445,23 40 239,-34-60-478,1 0 1,0 0-1,0 0 0,1 0 0,-1-1 0,1 0 0,-1 1 0,1-1 0,0-1 0,1 1 0,5 3 1,-9-6-33,0 0 0,0 1 0,0-1 1,0 0-1,0 1 0,0-1 1,0 0-1,0 0 0,0 0 1,0 0-1,0 0 0,0 0 0,0 0 1,0 0-1,0-1 0,0 1 1,0 0-1,0-1 0,0 1 0,0 0 1,0-1-1,0 1 0,0-1 1,0 0-1,0 1 0,-1-1 1,1 0-1,0 1 0,1-3 0,14-28-64,-13 21 50,67-207-2113,-52 155 1595,-18 61 516,0 0 0,0 0 0,0 1-1,0-1 1,0 0 0,0 0 0,0 1 0,1-1 0,-1 0-1,0 0 1,1 1 0,-1-1 0,0 0 0,1 1 0,-1-1-1,1 1 1,-1-1 0,1 0 0,0 1 0,-1-1 0,1 1 0,-1-1-1,1 1 1,0 0 0,-1-1 0,1 1 0,0 0 0,0-1-1,-1 1 1,1 0 0,0 0 0,0 0 0,-1-1 0,1 1 0,0 0-1,0 0 1,-1 0 0,1 0 0,0 0 0,0 1 0,0-1-1,-1 0 1,1 0 0,0 0 0,0 1 0,-1-1 0,1 0 0,0 1-1,-1-1 1,1 1 0,1 0 0,32 33-9,-27-25 30,25 24 237,0-1-1,2-2 1,62 43 0,-92-71-122,0 1 1,1-1-1,-1 0 1,1 0-1,-1 0 0,1-1 1,0 0-1,0 0 1,0 0-1,-1 0 1,1-1-1,7 0 0,-11-1-69,0 1-1,0-1 0,1 0 1,-1 1-1,0-1 0,0 0 1,0 0-1,0 0 0,0 0 1,0 0-1,0 0 0,0 0 1,0 0-1,0-1 0,0 1 1,-1 0-1,1-1 0,-1 1 1,1 0-1,-1-1 0,1 1 1,-1 0-1,0-1 0,0 1 1,1-3-1,6-47 238,-6 40-237,0 1-133,9-98-183,-9 97-347,-1 0 0,-1 0-1,1 0 1,-2 0 0,0 0 0,0 0 0,-5-12 0,-9 2-5201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0 404 3473,'0'0'13515,"144"-103"-12955,-99 37-440,1 1-120,-7-6-152,-36 17-872,-3 21-1449,-3 22-5121</inkml:trace>
  <inkml:trace contextRef="#ctx0" brushRef="#br0" timeOffset="1">14 202 1408,'0'0'10819,"140"213"-10427,-62-191-208,-5-22 96,1 0-272,-4 0 176,0-38-176,14-22-16,-17 11-1080,-11 0-3089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73 391 5369,'0'0'7132,"-13"-15"-5793,-39-44-300,52 59-1017,-1 0 0,1 0 0,-1-1 0,1 1 0,-1 0 0,1-1 1,-1 1-1,1-1 0,0 1 0,-1 0 0,1-1 0,0 1 0,-1-1 0,1 1 0,0-1 0,0 1 0,-1-1 0,1 1 0,0-1 0,0 1 0,0-1 0,0 1 0,0-1 0,-1 1 0,1-1 0,0 0 0,0 1 0,0-1 1,1 1-1,-1-1 0,0 1 0,0-1 0,0 1 0,0-1 0,0 1 0,1-1 0,-1 1 0,0-1 0,0 1 0,1-1 0,-1 1 0,0-1 0,1 1 0,-1-1 0,1 1 0,-1 0 0,0-1 0,1 1 0,-1 0 0,1-1 1,-1 1-1,1 0 0,-1 0 0,2-1 0,26-1-188,-25 2 246,9-2-76,-1-1-1,1 0 0,-1-1 1,0 0-1,0 0 1,-1-1-1,1-1 1,-1 0-1,0 0 0,0-1 1,-1 0-1,12-12 1,-15 12-79,0 0 0,0 0 1,-1-1-1,1 0 0,-2 0 1,1 0-1,-1-1 1,0 1-1,-1-1 0,0 0 1,-1 0-1,1 0 0,-2 0 1,1 0-1,-1-19 1,-1 26 51,0 0 1,0-1 0,0 1 0,-1 0 0,1 0 0,-1 0 0,0 0 0,1 0 0,-1 0 0,0 0-1,0 0 1,0 0 0,-1 0 0,1 0 0,0 1 0,-1-1 0,1 0 0,-1 1 0,1-1 0,-1 1 0,-3-2-1,1 0 0,-1 1-1,1 0 1,-1 0-1,0 0 0,0 0 1,0 1-1,0 0 1,0 0-1,-7-1 0,5 2 21,1-1 0,0 1-1,-1 0 1,1 0 0,-1 1-1,1 0 1,0 0 0,-1 1-1,1 0 1,0 0 0,0 0-1,0 0 1,0 1 0,1 0-1,-1 1 1,-6 4 0,7-2 61,1 1 1,0 0-1,0 0 1,0 0-1,1 0 1,0 0-1,1 0 1,-1 1-1,2 0 1,-1-1-1,1 1 1,0 0-1,0 11 1,1-8 14,0 0 1,0-1-1,1 1 0,0 0 0,1-1 1,1 1-1,-1-1 0,2 0 1,6 15-1,-2-11-27,1-1 0,0 0 0,1 0 0,1 0 0,20 17 0,-26-25-64,0 0 0,1 0 0,0-1 0,0 0 0,0 0 0,0-1 0,0 0-1,1 0 1,-1 0 0,1-1 0,0 0 0,0 0 0,0-1 0,0 0 0,12 1 0,-16-3-110,0 0 0,1 1 0,-1-2 0,0 1 0,0 0 0,0-1-1,0 1 1,0-1 0,0 0 0,-1 0 0,1 0 0,0 0 0,-1 0 0,0-1 0,1 1 0,-1-1 0,0 0 0,-1 0 0,1 1 0,0-1 0,-1 0 0,1 0 0,-1-1 0,2-5 0,16-49-4934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10002,'0'0'3049,"42"207"-2273,-17-104-168,-1 17 48,1-16-160,3 5-368,0-6 32,7-21-112,7-11-96,42-71-1424,-10 0 96,-4-60-985</inkml:trace>
  <inkml:trace contextRef="#ctx0" brushRef="#br0" timeOffset="1">688 197 6001,'0'0'7242,"-224"267"-6906,224-185 72,0 5-232,39-22 144,24-16-304,21-16 216,70-33-232,-28-44-112,-6-21-2000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7962,'0'0'6812,"7"7"-5868,-3-2-801,-1-4-121,-1 1 0,0-1-1,0 1 1,-1 0 0,1 0 0,0 0 0,0 0 0,-1 0 0,1 0 0,-1 0 0,0 0-1,0 1 1,0-1 0,0 1 0,0-1 0,0 1 0,-1-1 0,1 1 0,-1-1 0,1 1-1,-1-1 1,0 1 0,0 0 0,-1-1 0,1 1 0,0-1 0,-1 1 0,0 3 0,-15 25 29,-2-1 0,0 0 1,-2-2-1,-33 37 0,-5 9 47,22-27-83,-1 3-2,-37 63 0,65-98-24,1 0 0,1 1 0,1-1 0,0 2 0,1-1 0,0 1 0,1 0 0,1 0 0,0 18 0,3-27 11,0-1 1,1 0-1,0 1 1,0-1-1,1 0 1,0 0-1,0 0 0,1 0 1,0 0-1,0 0 1,1-1-1,-1 1 1,1-1-1,1 0 1,-1 0-1,1-1 0,0 1 1,1-1-1,7 6 1,11 7 49,1-1 1,1-1-1,43 19 0,-44-23-8,243 98 612,-32-16-224,-231-92-448,0 0-1,0 0 1,0 1-1,-1 0 0,1 0 1,-1 0-1,0 1 1,0-1-1,0 1 1,0 0-1,-1 0 0,1 0 1,-1 0-1,0 1 1,-1 0-1,4 6 1,-4-4-431,0 0 0,0 1 0,0-1 1,-1 1-1,-1-1 0,1 14 0,-1 9-5513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7258,'0'0'8523,"3"10"-8351,1 13-162,-1-1 0,-1 1 1,-1 0-1,0-1 1,-2 1-1,-5 29 0,1 24-12,3-42-4,-2 51-227,3 0 1,11 88-1,-3-140-134,2 0 0,0-1 0,3 0-1,17 36 1,6 16-1914,-62-112-525,-95-107 2609,-11-13 3718,130 145-3413,0 0 1,0-1-1,0 0 1,1 1-1,0-1 1,0 0-1,0 0 1,0 0 0,0 0-1,1-1 1,0 1-1,0 0 1,0-1-1,0 1 1,1-1-1,-1 1 1,1-1-1,0 1 1,1 0-1,-1-1 1,1 1-1,0-1 1,0 1-1,0 0 1,1-1-1,-1 1 1,1 0-1,0 0 1,0 0-1,1 0 1,-1 1-1,1-1 1,0 1-1,6-7 1,9-7-137,1 1-1,0 1 1,2 1 0,-1 0 0,26-11-1,-22 12 168,19-13-519,2 3 0,1 1-1,0 3 1,2 1-1,0 3 1,1 2 0,0 1-1,70-5 1,81 13-3277,-140 4 1811,41 0-3619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10242,'0'0'2422,"17"43"-1819,54 146-235,-63-168-322,60 146 212,-57-147-246,0 0 1,1 0-1,1-1 0,23 25 0,-31-38 6,0-1-1,1 0 0,0 0 1,0 0-1,0-1 0,1 1 1,-1-2-1,1 1 0,0-1 1,0 0-1,1 0 0,-1-1 1,13 2-1,-16-3 11,1 0 1,0-1-1,0 0 1,-1 0-1,1 0 1,0-1-1,0 0 1,-1 0-1,1 0 0,0 0 1,-1-1-1,1 1 1,-1-1-1,0 0 1,1-1-1,-1 1 1,0-1-1,0 0 1,-1 0-1,1 0 0,-1 0 1,1 0-1,2-5 1,20-30 3,-3-2-1,-1 0 1,-1-2 0,-3 0 0,-2-1 0,17-66 0,-27 86-94,-1 0 0,-1 0 1,0 0-1,-2-1 1,-1 1-1,-2-26 1,1 49 59,0 0-1,0-1 1,0 1 0,0-1 0,0 1 0,0 0 0,0-1 0,0 1-1,-1-1 1,1 1 0,0 0 0,0-1 0,0 1 0,0 0-1,0-1 1,-1 1 0,1 0 0,0-1 0,0 1 0,0 0-1,-1-1 1,1 1 0,0 0 0,-1-1 0,1 1 0,0 0 0,-1 0-1,1 0 1,0-1 0,-1 1 0,1 0 0,0 0 0,-1 0-1,1 0 1,-1 0 0,1 0 0,0-1 0,-1 1 0,1 0-1,-1 0 1,0 0 0,-5 0-1,-1 1-1,0-1 1,1 1 0,-1 0-1,1 0 1,-1 1 0,1-1-1,0 2 1,-1-1 0,1 1-1,0 0 1,1 0-1,-1 0 1,0 1 0,1 0-1,0 0 1,0 0 0,-7 8-1,-5 7-13,0 1 0,1 0 0,-22 36 0,29-39-9,-1 1-1,2 0 0,0 0 1,2 1-1,0 0 1,1 0-1,0 0 0,2 0 1,0 1-1,1 0 1,2 0-1,0-1 1,4 37-1,-3-52 27,0 0-1,0 1 1,0-1-1,1 0 1,0 0-1,-1 0 1,1 0-1,1 0 1,-1 0 0,1-1-1,-1 1 1,1-1-1,0 0 1,0 1-1,1-2 1,-1 1-1,0 0 1,1 0-1,0-1 1,0 0 0,0 0-1,0 0 1,0 0-1,5 1 1,4 1 4,0-1 0,0 0 0,1-1 0,-1-1 0,1 0 0,23-1 0,-29-1-32,0 0-1,-1 0 1,1-1-1,0 0 0,-1 0 1,1-1-1,-1 0 1,0 0-1,0-1 0,0 0 1,0 0-1,-1 0 1,1-1-1,-1 0 0,6-7 1,7-8-647,-2-1 0,31-47 1,-37 50 63,41-66-4276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12643,'0'0'4295,"41"29"-4025,133 96-30,40 8 551,-112-73-518,-67-43-149,16 10 85,-49-26-202,0 1 0,0-1 0,0 1 1,-1-1-1,1 1 0,0 0 1,-1-1-1,0 1 0,1 0 0,-1 0 1,0 0-1,0 0 0,0 1 0,0-1 1,0 0-1,-1 0 0,1 0 1,-1 1-1,1-1 0,-1 3 0,-1 19 10,0-1-1,-2 1 0,-1-1 1,-1 0-1,-8 24 0,-49 111-97,21-61-330,-84 211-5129,68-183-1802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4065,'0'0'12847,"-11"18"-12666,-45 63-93,-35 53-58,82-119-30,0 0-1,1 1 1,1 0 0,1 1 0,0-1-1,-6 31 1,10-33 10,0 1-1,1-1 0,0 1 1,1 0-1,1-1 1,1 1-1,0 0 1,0-1-1,2 0 1,0 0-1,0 0 1,1 0-1,1 0 1,0-1-1,1 0 1,11 16-1,7 2 97,1-1 1,1-1-1,2-1 0,1-1 0,0-2 0,64 39 0,-66-47-260,2-2-1,-1-2 1,44 14 0,-50-20-649,1-1-1,0-1 1,1-1 0,46 1 0,-19-5-5635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13883,'0'0'3454,"43"-1"-3218,0-1-134,-11 0-23,1 1 0,-1 1 0,0 2-1,0 1 1,-1 2 0,52 14 0,84 37 429,211 104 1,-375-158-510,1 0-1,-1 0 0,0 0 1,0 1-1,0-1 1,-1 1-1,1-1 0,0 1 1,-1 0-1,0 0 1,0 0-1,0 1 0,0-1 1,0 0-1,-1 1 1,0-1-1,1 1 0,-1 0 1,0-1-1,-1 1 1,1 0-1,0 6 0,-1 9-15,0 0-1,0 0 1,-5 25-1,4-37 8,-5 23-169,-1-1 0,-1 0 0,-2-1 1,0 0-1,-22 40 0,12-25-293,-49 105-2578,-1-10-2704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10282,'0'0'8038,"-13"21"-7961,-41 65-73,5 2 0,-46 113 0,92-189 2,0 0 0,1-1 0,1 1 0,0 0 0,0 0 0,2 17 0,-1-9 11,1-17-16,0 1-1,-1-1 1,1 0 0,1 1 0,-1-1 0,0 0-1,1 0 1,0 0 0,0 0 0,0-1-1,0 1 1,0 0 0,0-1 0,1 1 0,-1-1-1,1 0 1,-1 0 0,1 0 0,0 0-1,0 0 1,0-1 0,5 3 0,11 4 0,-1 0 1,29 7-1,-46-14 0,60 14-456,1-2 1,76 6-1,-83-12-645,51 5-2532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12443,'0'0'5505,"263"-76"-5505,-217 76 0,0 33 0,-8 21-48,-17 17 48,-10 11-24,-11 16 72,0 11-72,-14-6 24,-18-10-248,8-28-1409,3-32-2335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10474,'0'0'3217,"259"66"-2081,-83-66 96,69 0-767,60 0-89,-10-33-184,-60 0-48,-67 6-48,-63 11-88,-3-1-16,-14-4-320,-36-1-256,-45 5-1225,-7 1 297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 10818,'0'0'3016,"-40"43"-2878,-132 141 46,137-147-115,-44 63-1,68-81-46,0 0 0,1 1 0,1 0 0,-6 21 0,12-33-13,0-1-1,1 1 1,0 0 0,1 0-1,-1 0 1,2 1-1,-1-1 1,1 0 0,0 0-1,1 1 1,-1-1 0,2 0-1,2 10 1,-1-11-4,0 0 0,0 0 0,1 0 1,0-1-1,1 1 0,-1-1 0,1 0 0,0 0 1,1-1-1,-1 0 0,1 0 0,0 0 0,0-1 1,8 5-1,38 21 29,2-3 0,0-2 0,74 23 0,175 39-90,-249-72 14,175 44-998,-24-8-2286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4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0 4297,'0'0'9498,"-81"235"-7706,-17-110-583,-18 6-233,0 5-504,14-16 160,25-17-432,25-32-40,20-22-160,22-16-248,10-71-4257,0-22-3929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10626,'0'0'2441,"-123"196"-1769,98-120 576,25-5-344,0-5-111,11-1-529,31-5 168,7 0-232,18-11 120,10-27-256,10-6-56,40-16-8,-29-11-2201,-24-16-5088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0 10458,'0'0'5881,"-221"256"-4984,105-125-537,-10 5-96,10 1-136,15-18-32,20-21-88,28-16-8,15-22 0,20-11-120,18-98-8282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8874,'0'0'6065,"279"-95"-6033,-229 77-32,-19 12-1096,-27-12-1673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12307,'0'0'2744,"-158"273"-1944,113-170-255,17 6 327,28-22-504,0-5 168,59-6-528,26-5 200,23-22-120,22-27 24,52-33-112,-24-49-1168,-28-33-2977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13435,'0'0'3577,"305"-104"-3393,-203 61-184,-7-6-104,-25-11-1345,-24 16-1199,-43 6-3578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10066,'0'0'2417,"0"251"-2009,0-137 176,0 11-208,0 17-120,10 0-200,29 5-48,10-6 40,21-10-48,49-33-208,-10-32-1080,-14-50-1777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 9210,'0'0'5737,"-47"30"-5579,-153 102-80,187-122-58,0 0-1,0 0 1,0 1-1,2 1 0,-1 0 1,2 1-1,0 0 1,0 0-1,-9 18 0,6-9-17,6-12 1,1 1 0,1 0 0,-1 0-1,2 0 1,0 0 0,0 1 0,1 0 0,0 0-1,1 0 1,0 0 0,1 19 0,0-26-5,2-1 28,9-4 48,-2 0-96,1-2 0,0 0 0,-1 0 0,1 0 0,-1-1 0,0 0 0,0-1 0,0 0 0,0 0 0,-1 0 0,1-1 0,8-8 1,17-15-896,37-38 0,-49 45 177,10-9-683,-11 12 260,0-1-1,-1-1 1,-1 0 0,-1-2-1,25-41 1,-40 59 1624,-5 37 1316,2 1-1,2 0 0,4 39 1,-2-57-1638,1 0 0,0 0 0,1-1 0,0 0 0,1 0 1,1 0-1,1 0 0,0-1 0,1-1 0,11 15 0,-6-10-111,1-1 0,0-1-1,1-1 1,1 0 0,0-1 0,34 20-1,-47-31-29,0-1-1,0 0 0,0 0 1,0 0-1,0-1 0,1 1 1,-1-1-1,0 0 0,1 0 1,-1-1-1,1 1 0,-1-1 1,1 0-1,-1 0 0,1-1 1,-1 1-1,8-3 0,-9 2-136,1-1-1,-1 1 1,0-1-1,1 0 0,-1-1 1,0 1-1,-1 0 1,1-1-1,0 1 1,-1-1-1,1 0 0,-1 0 1,0 0-1,0 0 1,0-1-1,0 1 0,-1 0 1,1-1-1,-1 1 1,1-5-1,10-46-6124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267 915 10802,'0'0'5883,"-2"5"-5671,-8 9-343,1 0 0,-2-1 1,0 0-1,0-1 0,-23 19 0,-8 10-372,23-22 80,-6 7-674,-27 35-1,47-55 872,0 0-1,1 0 0,0 1 1,1 0-1,-1 0 0,1 0 1,0 0-1,1 0 0,0 1 1,0-1-1,0 1 0,0 7 1,3-13 215,-1 0 0,0 0-1,1-1 1,-1 1 0,1 0 0,0 0 0,-1-1 0,1 1 0,0 0 0,0-1 0,0 1-1,0-1 1,0 1 0,1-1 0,-1 0 0,0 1 0,1-1 0,-1 0 0,1 0-1,-1 0 1,1 0 0,-1 0 0,3 1 0,47 17 119,-30-12-17,17 9 342,-2 1 1,0 2-1,0 1 1,-2 2-1,-1 2 0,-1 0 1,54 55-1,-86-79-428,0 1 1,1-1-1,-1 0 0,0 0 0,0 0 1,0 0-1,0 0 0,0 0 0,0 1 1,0-1-1,0 0 0,0 0 0,1 0 1,-1 0-1,0 0 0,0 1 0,0-1 0,0 0 1,0 0-1,0 0 0,0 0 0,0 1 1,0-1-1,0 0 0,0 0 0,0 0 1,0 0-1,0 1 0,0-1 0,-1 0 1,1 0-1,0 0 0,0 0 0,0 0 1,0 1-1,0-1 0,0 0 0,0 0 0,0 0 1,0 0-1,-1 0 0,1 0 0,0 1 1,0-1-1,0 0 0,0 0 0,0 0 1,-1 0-1,1 0 0,0 0 0,0 0 1,0 0-1,0 0 0,0 0 0,-1 0 1,1 0-1,0 0 0,0 0 0,0 0 0,0 0 1,-1 0-1,1 0 0,0 0 0,0 0 1,0 0-1,0 0 0,-1 0 0,1 0 1,-86 1-985,27-1-2886</inkml:trace>
  <inkml:trace contextRef="#ctx0" brushRef="#br0" timeOffset="1">513 0 7538,'0'0'3520,"73"240"-2287,-38-137-305,7 17 240,11 11-536,-4 21 96,11 39-528,-8-6 24,-3-10-120,1-7-8,-15-59-96,7-16-288,17-77-1248,-13-16-672,-4-27-2945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10002,'0'0'3161,"-249"147"-2553,221-98 56,21 6-320,7-6-232,0 0 48,38 0-152,18 0 136,14-6-96,57 12-96,-22-12-800,-3-10-1640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 10058,'0'0'7448,"-12"-3"-7296,11 3-152,-3-1-9,1 0 0,-1 0 0,1 0 0,-1 1 0,0 0 0,1 0 0,-1 0-1,0 0 1,1 0 0,-6 2 0,8-2 6,0 1-1,0-1 1,0 1-1,0-1 1,0 1-1,1 0 1,-1-1-1,0 1 1,0 0-1,1 0 1,-1-1-1,0 1 1,1 0-1,-1 0 1,1 0-1,-1 0 1,1 0-1,-1 1 1,0 2-2,0-1 1,1 0 0,-1 0 0,1 1-1,0-1 1,0 0 0,0 1-1,2 5 1,3 13-1,1 0 1,1-1-1,0 0 1,2 0-1,1-1 1,0 0-1,1 0 0,2-2 1,0 1-1,15 16 1,6 4-16,2-2 0,1-2-1,55 42 1,-69-62 40,42 22 0,17 11 70,-79-45-96,0-1 0,0 1 1,-1-1-1,1 1 0,-1 0 1,0 0-1,1 0 1,-1 0-1,-1 1 0,1-1 1,0 0-1,-1 1 0,0-1 1,1 1-1,-1 0 0,-1-1 1,1 1-1,-1 0 0,1 4 1,-1 2-101,-1 0 1,0 0 0,0-1-1,-1 1 1,-6 17-1,3-13-343,-1 0 0,0 0 0,-2 0-1,1-1 1,-19 23 0,-68 72-4232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0 529 7194,'0'0'10978,"116"-131"-10962,-22 93 232,15-5-192,10-6-40,-3-6-16,-4-27-1328,-27 12-1857,-50 10-5417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10962,'0'0'2457,"0"300"-1913,4-186 56,24 0-336,10 6-32,11-16-224,11-6 144,17-33-104,0-5-96,39-43-1016,-18-17-752,-10 0-2721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10002,'0'0'2753,"-45"21"-2275,-146 73 229,182-90-657,1 0 0,-1 1 0,1 0 0,0 0 0,1 1 0,0 0 0,0 1-1,0-1 1,0 1 0,1 1 0,0-1 0,1 1 0,0 0 0,0 0 0,1 1 0,-5 10-1,3-5 48,-3 8 51,1 1 0,1 0 1,1 0-1,1 0 0,1 1 1,1-1-1,1 47 0,2-67-142,-1-1-1,1 0 0,0 0 0,0 1 0,1-1 0,-1 0 0,0 0 1,1 0-1,-1 1 0,1-1 0,0 0 0,0 0 0,0 0 0,0 0 0,0 0 1,1 2-1,0-3 10,0 0 0,1 0 0,-1 0 1,0 0-1,0 0 0,1-1 0,-1 1 1,0 0-1,1-1 0,-1 0 1,1 0-1,-1 0 0,1 0 0,2 0 1,5-1-17,-1 1 1,0-2 0,0 1 0,0-1 0,0-1 0,-1 1 0,1-2 0,0 1 0,-1-1 0,0 0 0,0-1 0,0 0 0,-1 0 0,9-8 0,8-9-615,-1-1-1,33-44 0,-35 41-192,19-23-2198,43-72 0,-81 117 3032,-1 1-1,1 0 1,0 1-1,-1-1 1,2 0-1,-1 0 1,0 1-1,0-1 1,1 1-1,-1 0 1,1 0-1,0 0 1,0 0-1,-1 0 1,1 1-1,0-1 1,1 1-1,-1 0 1,0 0-1,0 0 1,0 0-1,1 0 1,-1 1-1,1-1 1,-1 1-1,0 0 1,1 0-1,-1 1 1,0-1-1,1 0 1,-1 1-1,0 0 1,1 0-1,-1 0 1,0 0 0,0 1-1,0-1 1,0 1-1,4 3 1,26 20 878,-2 2 0,28 31-1,21 18 324,-78-75-1231,0 1 1,-1-1-1,1 0 1,0 0-1,0 0 1,0 0-1,0 0 1,0-1-1,0 1 0,0 0 1,0-1-1,1 0 1,-1 1-1,0-1 1,0 0-1,0 0 1,0 0-1,1 0 1,-1-1-1,0 1 1,0-1-1,0 1 1,0-1-1,0 0 1,0 1-1,0-1 1,0 0-1,0 0 1,2-2-1,2-1-260,1-1-1,-1 0 1,0-1-1,-1 1 1,1-1 0,6-9-1,20-33-4304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73 417 8570,'-61'-125'2834,"61"125"-2814,0 0-1,0 1 1,0-1 0,0 0-1,0 0 1,0 0 0,0 0 0,0 1-1,0-1 1,0 0 0,0 0 0,-1 0-1,1 0 1,0 0 0,0 1-1,0-1 1,0 0 0,0 0 0,0 0-1,0 0 1,-1 0 0,1 0 0,0 0-1,0 0 1,0 1 0,0-1 0,0 0-1,-1 0 1,1 0 0,0 0-1,0 0 1,0 0 0,0 0 0,-1 0-1,1 0 1,0 0 0,0 0 0,0 0-1,0 0 1,-1 0 0,1 0-1,0 0 1,0 0 0,0 0 0,0 0-1,0 0 1,-1-1 0,1 1 0,0 0-1,0 0 1,0 0 0,0 0 0,0 0-1,-1 0 1,1 0 0,0 0-1,0-1 1,0 1 0,0 0 0,0 0-1,0 0 1,0 0 0,0 0 0,0-1-1,-4 27 525,4-16-434,0 0 0,0-1 1,1 1-1,3 14 1,10 6 141,0-1 0,2-1 1,2-1-1,38 49 0,-36-51-148,0-2 1,1 0-1,2-1 0,39 31 1,-51-45-78,1-1 0,0 0 0,1 0 0,0-1 0,0-1 0,0 0 0,1-1-1,0 0 1,0-1 0,-1 0 0,2-2 0,19 1 0,-29-2-33,0 0 0,-1-1 0,1 0 0,0 0-1,-1 0 1,1 0 0,-1-1 0,1 1-1,-1-1 1,1-1 0,-1 1 0,0 0 0,0-1-1,0 0 1,-1 0 0,1 0 0,-1 0-1,1-1 1,2-4 0,5-7-194,-1-1 0,0 0 0,12-28-1,5-9-446,-13 26 435,-11 20 184,0 0 0,0 1-1,1-1 1,0 1 0,0 0 0,1 0 0,5-6 0,-9 12 20,1-1 0,-1 0 1,0 1-1,1-1 0,-1 1 1,0-1-1,1 1 0,-1 0 1,1-1-1,-1 1 0,1 0 1,-1 0-1,0 0 0,1 0 1,-1 0-1,1 0 0,-1 1 1,1-1-1,-1 0 0,0 1 1,1-1-1,-1 1 0,0-1 1,1 1-1,-1 0 0,0 0 1,0-1-1,0 1 0,1 0 1,0 2-1,28 30 194,-7-3 25,17 28-109,-40-57-106,1-1 0,-1 0-1,0 0 1,0 0 0,0 0 0,0 0-1,0 1 1,0-1 0,1 0 0,-1 0-1,0 0 1,0 0 0,0 1 0,0-1 0,0 0-1,0 0 1,0 0 0,0 1 0,0-1-1,0 0 1,0 0 0,0 0 0,0 1-1,0-1 1,0 0 0,0 0 0,0 0 0,0 1-1,0-1 1,0 0 0,0 0 0,0 0-1,-1 0 1,1 1 0,0-1 0,0 0-1,0 0 1,0 0 0,0 0 0,0 1 0,-1-1-1,1 0 1,0 0 0,0 0 0,0 0-1,0 0 1,-1 0 0,1 0 0,0 0-1,0 1 1,-14-3-184,10 1 165,-5-1-142,-1-1 0,1-1 0,0 0 1,0 0-1,0-1 0,1 0 0,-1 0 0,1-1 0,0 0 0,1 0 0,-13-14 0,-3-2-380,-66-58-2002,8-8-2137</inkml:trace>
  <inkml:trace contextRef="#ctx0" brushRef="#br0" timeOffset="1">172 0 7762,'0'0'6225,"276"167"-6273,-149-90-288,-24-17-1072,-11-12-1521</inkml:trace>
  <inkml:trace contextRef="#ctx0" brushRef="#br0" timeOffset="2">947 381 536,'0'0'12732,"10"20"-12430,35 62-93,-43-79-163,0-1-1,1 1 1,-1 0 0,0-1-1,1 1 1,0-1 0,0 1-1,-1-1 1,1 0 0,0-1-1,1 1 1,-1 0 0,0-1-1,1 0 1,-1 1 0,0-1-1,1-1 1,-1 1 0,1 0-1,-1-1 1,1 0 0,0 0 0,-1 0-1,1 0 1,-1-1 0,1 1-1,-1-1 1,1 0 0,-1 0-1,1 0 1,-1 0 0,0-1-1,1 1 1,-1-1 0,0 0-1,0 0 1,0 0 0,-1 0-1,4-4 1,0-1 49,0 0-1,0-1 1,-1 0-1,0-1 1,0 1-1,-1-1 1,0 0-1,-1 0 1,0 0-1,3-13 1,-2 1-108,0-2 1,-2 1-1,1-30 1,-3 50-25,0 0 1,-1 0 0,1 0 0,0-1-1,-1 1 1,1 0 0,-1 0 0,1 0 0,-1 0-1,0 0 1,0 0 0,0 0 0,0 0-1,-1 0 1,1 1 0,0-1 0,-1 0 0,1 1-1,-1-1 1,-3-2 0,1 2-29,0 0 1,0-1-1,-1 1 1,1 1-1,-1-1 1,1 1-1,-1 0 1,0 0-1,-6-1 0,-4 1-125,0 1 0,0 0-1,0 1 1,0 1-1,-26 6 1,16 1-10,2 0-1,0 2 1,0 1 0,1 1 0,0 1-1,1 1 1,1 1 0,0 0 0,1 2-1,1 0 1,-17 23 0,8 1-2217,19-15-2249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222 856 12107,'0'0'3904,"-27"28"-3918,-78 93 70,102-117-57,0-1 0,1 1-1,-1 0 1,1 0 0,-1 0 0,1 0 0,1 1 0,-1-1 0,1 0 0,-1 1 0,1-1 0,0 1 0,1-1-1,-1 1 1,1 0 0,0-1 0,0 1 0,1 0 0,-1-1 0,1 1 0,2 6 0,0-4 0,0 0 0,1-1 0,0 1 0,0-1 0,1 0 0,0 0 0,0 0 0,8 6 0,-7-6-9,9 8 17,1 0 0,1-1 0,0 0-1,1-2 1,26 14 0,95 32 275,-138-56-278,2 0 8,0 0 1,0 0-1,0 0 0,0 1 1,0-1-1,-1 1 0,1 0 1,0 0-1,-1 0 0,1 0 1,-1 0-1,0 0 0,0 1 1,3 3-1,-5-4-8,1-1 0,-1 1 0,0 0 0,1-1 0,-1 1 0,0 0 0,0-1 0,0 1-1,0 0 1,-1-1 0,1 1 0,0 0 0,-1-1 0,1 1 0,-1 0 0,0-1 0,1 1 0,-1-1 0,0 1-1,0-1 1,0 1 0,0-1 0,0 0 0,0 0 0,0 1 0,-1-1 0,1 0 0,0 0 0,-1 0 0,-1 1 0,-10 8-186,0-1 1,0-1-1,-1 0 1,0-1 0,0 0-1,-1-1 1,0-1 0,-28 7-1,3-5-885,1-1 0,-58 1 1,18-6-2855</inkml:trace>
  <inkml:trace contextRef="#ctx0" brushRef="#br0" timeOffset="1">288 1 10218,'0'0'3217,"155"278"-1521,-113-137-712,0 17-623,0 17 287,-7 10-528,7 0 128,0-11-152,4-26-192,-1-34-376,29-60-1361,-18-43-431,0-11-1721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1072,'0'0'13147,"-259"71"-12595,175-17 232,13 1-560,29-6-96,28 0-120,14-5-8,11-6 0,45-6 8,21-4 16,21-1 24,15-11-16,6 6-32,25 11-696,-32-6-1320,-39 6-3673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9826,'0'0'5601,"-27"34"-5539,-83 112-174,105-139 64,0 0 0,0 0 0,1 1 1,0-1-1,0 1 0,1 0 1,0 0-1,1 0 0,0 1 0,0-1 1,0 1-1,1-1 0,1 1 1,-1-1-1,2 10 0,-1 0-113,1-13 144,-1 0-1,1 0 0,0 0 0,0 0 0,1 0 1,0 0-1,0 0 0,0 0 0,0-1 1,1 1-1,-1-1 0,1 0 0,0 0 0,1 0 1,-1 0-1,1 0 0,-1-1 0,1 1 0,0-1 1,1 0-1,-1 0 0,6 2 0,13 7 28,0-1-1,1 0 0,30 8 1,-29-11-29,47 15 7,-45-16 82,0 1 1,-1 1 0,-1 1 0,0 2 0,0 0 0,-1 2 0,34 24-1,-53-34-48,0 0-1,-1 1 1,0-1-1,0 1 1,0 0-1,0 0 1,-1 0 0,1 0-1,-1 1 1,3 9-1,-4-7-16,0 1-1,-1-1 1,0 1-1,0-1 1,-1 1 0,0-1-1,-1 1 1,0-1 0,-3 13-1,-8 28-218,-3-2 0,-1 1-1,-3-2 1,-2 0 0,-1-2-1,-38 55 1,-72 96-3863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99 7042,'0'0'9527,"-18"-19"-8903,8 8-572,4 3-30,-1 1 0,0 0 1,-1 0-1,0 0 0,0 1 0,-13-7 0,16 10-22,1 1 1,-1 1 0,0-1-1,0 1 1,0-1-1,-1 1 1,1 1 0,0-1-1,0 1 1,0 0-1,-1 0 1,1 0 0,0 1-1,0 0 1,0 0-1,0 0 1,0 1 0,0 0-1,-6 3 1,-40 22-165,1 2 0,2 3 0,1 1 0,2 3 0,-42 43 0,72-66 95,-6 6-131,-34 39 1,51-53 161,-1 1 0,1 0 0,0 0 0,1 1 0,-1-1 0,1 1 0,0 0 0,1 0 0,0 0 0,0 0 0,0 0 0,0 8 0,2-14 32,0 1-1,1-1 1,-1 1-1,0-1 1,0 1-1,1-1 1,-1 1 0,1-1-1,0 1 1,-1-1-1,1 0 1,0 1-1,0-1 1,-1 0 0,1 0-1,0 0 1,0 0-1,1 0 1,-1 0-1,0 0 1,0 0 0,0 0-1,1 0 1,-1 0-1,0-1 1,1 1-1,-1-1 1,1 1 0,-1-1-1,0 1 1,1-1-1,-1 0 1,4 0-1,58 3 22,-49-4-31,66 2 220,-1-5-1,98-15 1,-151 14-425,0-1 0,0-1 1,0-1-1,-1-2 0,0 0 0,-1-1 0,0-2 1,-1 0-1,-1-2 0,29-23 0,-5-11-4725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5841,'0'0'2113,"0"16"-2137,0-10 3184,-11-6-4400,-17-17-5161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85 175 10098,'-84'-174'2249,"101"206"-1545,15 6 520,3 6-40,7 10-472,-4 6 49,1 6-465,-7 5-128,-8-1-160,-6-4-8,-18 5-848,0-22-1625,-4-17-1736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7706,'0'0'4487,"24"21"-3676,-4-2-595,0 1 1,-1 0-1,-1 2 0,-1 0 1,-2 0-1,0 2 0,-1 0 1,-1 0-1,17 48 0,140 527 1927,18 52-881,-162-588-1301,3 0 0,3-2 0,71 103 0,-82-129-1456,-11-14-2722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39 796 12683,'0'0'5857,"-39"-49"-5817,88 22 40,35-33-80,29-11 0,23-32-392,22-12-560,63-37-745,-38 37-47,-29 12-1353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352 106 5329,'0'0'8945,"-7"-17"-7696,-23-52-99,30 68-1115,-1 0 1,0-1-1,1 1 1,-1 0 0,0 0-1,0 0 1,0 0-1,0-1 1,0 1-1,0 1 1,0-1-1,-1 0 1,1 0-1,0 0 1,0 1-1,-1-1 1,1 0-1,0 1 1,-1 0 0,1-1-1,-1 1 1,1 0-1,0-1 1,-1 1-1,1 0 1,-1 0-1,1 0 1,-1 0-1,-1 1 1,-30 12 6,20-4-36,0 0-1,1 1 1,0 1 0,1 0-1,0 1 1,1 0-1,-14 20 1,4-2-22,1 1 0,-18 42 0,24-41 4,2 1-1,1 1 1,1 0-1,2 1 1,2-1-1,1 1 1,2 0-1,1 0 1,7 69-1,-5-99 16,0 0 0,0 1 0,0-1 0,1 0 0,0 0 0,0 0 1,0 0-1,0 0 0,1-1 0,0 1 0,0-1 0,0 1 0,0-1 0,1 0 0,8 6 0,-10-8-1,1 0 0,0 0-1,-1-1 1,1 0 0,0 1 0,0-1-1,0 0 1,0-1 0,0 1 0,0 0-1,1-1 1,-1 0 0,0 0 0,0 0-1,0 0 1,0 0 0,0 0 0,1-1 0,-1 0-1,0 1 1,0-1 0,0 0 0,0-1-1,-1 1 1,1 0 0,0-1 0,0 0-1,4-3 1,4-4-41,-1-1 0,1 0 0,-2 0 0,1-1-1,-2 0 1,1-1 0,-2 0 0,8-13 0,47-111-667,-52 110 564,77-210-1959,-87 235 2100,0 0 0,0 0 0,1 0 0,-1 0 0,0 0 0,1 0 0,-1 0 0,1 0 0,0 0 0,-1 0 0,1 0 1,-1 0-1,1 0 0,0 0 0,0 0 0,0 1 0,-1-1 0,1 0 0,0 1 0,0-1 0,0 1 0,0-1 0,2 0 0,-2 1-2,0 0 1,0 0 0,0 1-1,0-1 1,0 1 0,0-1 0,0 0-1,0 1 1,0-1 0,0 1 0,0 0-1,-1-1 1,1 1 0,0 0-1,0 0 1,-1-1 0,1 1 0,0 0-1,0 1 1,23 48 19,-9-9 117,-5-10-105,1 0 1,1-1-1,24 40 0,-34-68-135,-1 0 0,1 1 1,-1-1-1,1 0 0,0 0 0,0 0 0,0 0 0,0-1 1,1 1-1,-1 0 0,0-1 0,1 0 0,-1 1 1,1-1-1,-1 0 0,1 0 0,0-1 0,-1 1 0,1 0 1,0-1-1,0 0 0,-1 1 0,1-1 0,0 0 0,0-1 1,-1 1-1,1 0 0,0-1 0,0 1 0,2-2 0,20-7-3766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10642,'0'0'5159,"-19"23"-5082,-56 76-50,73-96-25,0 0 0,0 1 0,1-1 1,-1 0-1,1 1 0,0 0 0,0-1 0,0 1 1,0 0-1,1-1 0,-1 1 0,1 0 0,0-1 0,0 1 1,0 0-1,1 0 0,-1-1 0,1 1 0,0 0 1,0-1-1,3 7 0,0-2-4,1 0 1,0 0-1,1-1 1,0 0-1,0 0 0,9 7 1,-6-4 4,20 17-7,0-2 1,39 26 0,22 18 61,-70-44 29,-20-24-122,0-1 0,1 1 0,-1-1 1,1 1-1,-1-1 0,0 1 0,1 0 0,-1-1 0,0 1 0,0 0 0,0-1 0,1 1 0,-1 0 0,0-1 0,0 1 0,0 0 0,0-1 0,0 1 0,0 0 0,0-1 0,0 1 0,0 0 1,-1-1-1,1 1 0,0 0 0,0-1 0,-1 1 0,1-1 0,0 1 0,-1 0 0,1-1 0,0 1 0,-1-1 0,1 1 0,-1-1 0,1 1 0,-1-1 0,1 1 0,-1-1 0,1 0 0,-1 1 1,0-1-1,1 0 0,-1 1 0,1-1 0,-1 0 0,0 0 0,1 0 0,-1 0 0,0 1 0,0-1 0,-16 1-748,0 0 0,0 0 0,0-2 0,-24-3 0,-13-14-3588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10426,'0'0'3800,"6"11"-3571,15 33-45,-20-42-175,-1-1-1,1 0 0,0 0 1,0 0-1,-1 0 0,1 0 1,0 0-1,0 0 1,0-1-1,0 1 0,0 0 1,0 0-1,0-1 0,0 1 1,0 0-1,0-1 1,1 1-1,-1-1 0,0 0 1,0 1-1,0-1 1,1 0-1,-1 0 0,0 0 1,0 0-1,1 0 0,-1 0 1,0 0-1,0 0 1,1 0-1,-1-1 0,0 1 1,0 0-1,1-1 1,-1 1-1,0-1 0,0 1 1,0-1-1,0 0 0,0 1 1,0-1-1,0 0 1,0 0-1,0 0 0,0 0 1,-1 0-1,1 0 0,1-2 1,23-27-252,0-1 1,35-63 0,19-26-141,-70 108 393,0 1-1,1 0 1,0 0-1,1 2 0,0-1 1,1 1-1,0 1 1,18-11-1,-22 16 25,0 0 0,0 0 1,1 0-1,-1 1 0,0 0 0,1 1 1,0-1-1,-1 2 0,1-1 0,0 1 1,-1 1-1,1 0 0,-1 0 0,1 0 1,-1 1-1,10 3 0,2 3 47,0 1 0,0 1 0,-1 1 0,0 0-1,-1 2 1,0 0 0,17 17 0,8 10-412,51 61-1,-27-15-1702,-24-8-2249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11923,'0'0'4338,"8"42"-3637,53 289 118,-9 53-48,56 273-467,-103-635-312,-2-9-36,0 0-1,0 0 1,1 0-1,1 0 1,0-1 0,1 0-1,0 0 1,1 0-1,10 13 1,-16-23 4,0-1-1,0 0 1,0 0 0,0 1-1,1-1 1,-1 0 0,0 0 0,1 0-1,-1-1 1,1 1 0,-1 0-1,1 0 1,-1-1 0,1 1-1,-1-1 1,1 1 0,0-1 0,-1 0-1,1 0 1,0 0 0,-1 1-1,1-2 1,0 1 0,-1 0 0,1 0-1,0 0 1,-1-1 0,1 1-1,0-1 1,-1 0 0,1 1-1,2-2 1,2-3-135,0 1 1,-1-1-1,1 0 0,-1-1 1,0 1-1,6-9 0,2-4-867,-1 1-1,18-39 1,17-59-5785</inkml:trace>
  <inkml:trace contextRef="#ctx0" brushRef="#br0" timeOffset="1">691 666 12499,'0'0'4807,"-48"27"-4304,-157 94-192,190-112-298,1 0 0,-1 1 0,2 1 0,-1 0 0,2 1 0,-1 0 0,2 1 0,-1 0 0,2 1 0,0 0 0,1 1 0,-9 17 0,12-21-23,1 0 0,0 1 0,1-1-1,0 1 1,0 1 0,1-1 0,1 0 0,0 1-1,0 18 1,2-27 0,1 1-1,-1 0 0,1-1 1,-1 1-1,1-1 0,1 1 1,-1-1-1,1 1 0,-1-1 1,1 0-1,1 0 0,-1 0 1,0 0-1,1 0 1,0 0-1,0-1 0,0 1 1,0-1-1,1 0 0,-1 0 1,1 0-1,0 0 0,0-1 1,0 0-1,0 1 0,0-1 1,6 1-1,6 3-29,0-2 1,1 0-1,-1-1 0,1 0 1,0-2-1,0 0 0,0-1 0,0 0 1,0-1-1,-1-1 0,1-1 0,0-1 1,-1 0-1,0-1 0,0 0 1,0-1-1,-1-1 0,25-15 0,9-11-1669,0-2 0,68-65 0,-33 13-6601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 9482,'0'0'4845,"-43"9"-4777,-142 38 5,169-43-57,1 0 0,-1 1 0,1 1 0,0 0 0,1 2 0,0-1 0,0 2 0,-16 12 0,27-19-14,0 1 0,1 0 0,-1 0 0,1-1 0,0 2 0,0-1-1,0 0 1,0 0 0,0 1 0,-1 3 0,3-5-9,-1-1 0,1 1 0,-1 0 1,1-1-1,0 1 0,-1-1 0,1 1 0,0 0 0,0-1 1,0 1-1,0 0 0,1-1 0,-1 1 0,0-1 0,1 1 1,-1 0-1,1-1 0,-1 1 0,1-1 0,0 1 0,0-1 1,0 0-1,0 1 0,0-1 0,0 0 0,1 2 0,7 3-22,1-1-1,0 0 0,0 0 0,1-1 1,17 5-1,7 3-16,60 20-49,70 29 361,-140-51-44,-2 2 1,1 0 0,-1 2 0,29 23 0,-45-31-189,0 0 0,0 1 0,-1-1 0,0 1 0,0 1 0,0-1 0,-1 1 0,0 0 0,-1 0 0,0 1 0,0-1 0,-1 1 1,0 0-1,2 12 0,-2-2-23,-2 0 1,0-1 0,-1 1 0,-1 0 0,0-1-1,-8 33 1,-7 13-358,-3 0-1,-2-1 1,-4-1-1,-2-1 1,-48 79-1,-57 61-3417,119-182 3363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7602,'0'0'1780,"-12"41"-1755,3-11-18,1-10-2,2 0 0,0 1 0,1-1 0,1 1 0,1 0 0,1 0 0,1 1 0,1-1 0,1 0 0,0 0 0,2 0 0,0 0-1,13 39 1,13 15 200,46 83 0,98 156 486,811 1407 1746,-852-1509-2186,-66-111-81,86 178 0,-143-257-127,-1 0-1,-1 1 1,-1 0-1,-1 1 1,2 25-1,-5-36-10,-1 0-1,-1 1 1,0-1-1,-1 0 1,-1 0-1,0 0 1,0 0-1,-2 0 1,1 0-1,-10 19 1,13-32-34,0 1 1,-1-1-1,1 1 1,-1 0-1,1-1 0,0 1 1,-1 0-1,1-1 1,0 1-1,0 0 1,-1-1-1,1 1 1,0 0-1,0 0 1,0-1-1,0 1 0,0 0 1,0 0-1,0-1 1,0 1-1,1 0 1,-1 0-1,0-1 1,1 2-1,0-1-13,1 0-1,0 0 1,0 0 0,0 0 0,-1 0-1,1 0 1,0-1 0,0 1-1,0 0 1,1-1 0,-1 0 0,0 1-1,0-1 1,3 0 0,310 2-185,-262-4 224,36-2-274,0-4 0,0-4-1,-1-3 1,-1-5 0,-1-3 0,-1-4 0,94-43 0,-97 33-3413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1 546 11362,'0'0'2073,"316"-109"-2009,-141 38-16,25-5-48,66-33-56,-41 11-1632,-57 16-6450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467 201 8162,'0'0'3662,"-41"-32"-3097,41 32-565,-171-131 402,164 126-377,-1 0-1,0 0 1,0 1 0,0 0 0,-1 1-1,0 0 1,-16-4 0,19 6-17,1 1-1,-1 0 1,1 0 0,-1 1-1,1-1 1,-1 1 0,-7 2-1,3 0-8,4-2 3,1 1-1,-1 0 0,1 0 0,0 1 1,0-1-1,0 1 0,0 0 0,1 1 0,-1-1 1,1 1-1,0 0 0,0 0 0,0 0 0,0 0 1,1 1-1,0 0 0,0 0 0,0-1 1,0 2-1,1-1 0,0 0 0,0 0 0,0 1 1,-1 9-1,-2 13-10,0 0 1,3 0-1,0 50 1,2-68 10,2 34 28,2-1 0,1-1-1,2 1 1,3-1 0,1 0 0,21 51-1,12 13 284,67 113 0,-55-124 72,95 122 0,83 73 8,-210-262-372,-15-17-17,5 5-9,-1 0 0,-1 1 0,19 32 0,-30-48-9,-1 0-1,0-1 1,1 1 0,-1 0 0,1 0-1,-1-1 1,0 1 0,0 0 0,0 0-1,1-1 1,-1 1 0,0 0 0,0 0-1,0 0 1,0 0 0,0-1 0,0 1-1,0 0 1,-1 0 0,1 0 0,0-1-1,0 1 1,-1 0 0,1 0 0,0-1-1,-1 1 1,1 0 0,-1 0 0,1-1-1,-1 1 1,1-1 0,-1 1 0,1 0-1,-1-1 1,0 1 0,1-1 0,-1 1 0,0-1-1,-32 7-873,28-6 698,-61 0-2352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6:5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3041,'0'0'9386,"284"-60"-8706,-179 22 616,4 0-768,-18 0-216,-7-6-312,-14 6-360,-20 11-704,-5-17-456,-17 17-2417,-14-11-1832</inkml:trace>
  <inkml:trace contextRef="#ctx0" brushRef="#br0" timeOffset="1">780 1 6649,'0'0'3238,"-10"44"-1961,-27 149-337,34-176-815,1 1 0,1-1 0,0 1-1,2 0 1,2 21 0,-1-31-86,-1 1-1,1-1 1,1 0 0,0 0-1,0 0 1,0 0-1,1 0 1,0-1 0,7 10-1,-5-10 40,0-1-1,1 0 0,0 0 1,0-1-1,0 0 0,0 0 1,1-1-1,0 1 0,0-2 1,0 1-1,0-1 0,1 0 1,-1-1-1,1 0 0,-1 0 1,1-1-1,0 0 0,0-1 0,14 0 1,-19 0 21,1-1 0,-1 1 0,1-1-1,-1 0 1,1 0 0,-1 0 0,0-1 0,1 1 0,-1-1 0,0 0 0,0 0 0,0-1 0,0 1 0,6-7 0,-4 3 1,0 0 0,0-1 1,-1 0-1,0 0 1,0 0-1,0 0 0,4-12 1,-1-1-9,-1 0 0,0 0 0,-2-1 0,0 1 0,2-42 0,-6 53-87,0-4-6,0 1 1,-1-1-1,0 1 1,-1-1-1,-4-19 0,4 28-52,-1-1 0,1 1 0,-1-1 0,0 1 0,-1 0 0,1 0 0,-1 0 0,0 0 0,0 0 0,0 1 0,0-1-1,-1 1 1,0 0 0,1 0 0,-1 0 0,0 1 0,0-1 0,-1 1 0,-4-2 0,-21-7-742,0 1 0,-1 2 0,1 1 0,-1 1 0,-33-2 0,-36 6-3430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8130,'25'10'644,"0"1"1,-2 2-1,1 0 0,-2 1 1,40 32-1,-54-38-365,1 1-1,-1-1 0,-1 1 0,1 0 1,-2 1-1,1-1 0,-1 2 1,-1-1-1,0 0 0,0 1 0,-1 0 1,0 0-1,-1 1 0,-1-1 1,3 20-1,-4 55 971,-1-86-1243,0 0 0,0 1 0,0-1 0,0 0 0,0 0 0,0 0 0,0 0 0,-1 0 0,1 0 0,0 1 0,0-1 0,0 0 0,0 0 0,0 0 0,0 0 0,0 0 0,-1 0 0,1 0 0,0 0 0,0 0-1,0 0 1,0 0 0,0 0 0,-1 0 0,1 0 0,0 1 0,0-1 0,0 0 0,0 0 0,0 0 0,-1-1 0,1 1 0,0 0 0,0 0 0,0 0 0,0 0 0,0 0 0,-1 0 0,1 0 0,0 0 0,0 0-1,0 0 1,0 0 0,0 0 0,0 0 0,0 0 0,-1-1 0,1 1 0,0 0 0,0 0 0,0 0 0,0 0 0,0 0 0,0 0 0,0-1 0,0 1 0,0 0 0,0 0 0,0 0 0,0 0 0,0 0 0,0-1-1,0 1 1,0 0 0,0 0 0,0 0 0,0 0 0,0-1 0,-2-5 21,0 0 0,1-1 0,0 1-1,0-1 1,1 0 0,0 1 0,0-1-1,1-8 1,1-16-108,-4 1-53,2 0 0,2 0 0,1 0 0,1 0 0,1 0 0,2 1 0,0 0-1,14-30 1,-12 39-92,0 1 0,1 1 0,2 0 0,17-22 0,-24 34 86,0 0 1,1 1 0,0-1 0,0 1-1,0 1 1,1-1 0,0 1-1,0 0 1,0 1 0,0-1-1,0 2 1,1-1 0,0 1 0,-1 0-1,12-1 1,2 1-390,1 1 0,-1 1 1,0 2-1,1 0 0,-1 1 0,0 1 0,28 9 1,38 22-2352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12619,'0'0'3905,"70"120"-4058,-63-71-2071,-7 0-4505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12051,'0'0'1960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7986,'0'0'9378,"-33"1"-9308,13-1-66,9 0-3,0 0 0,0 0-1,0 1 1,0 1 0,0-1 0,-16 6 0,23-5-2,0-1 1,0 1-1,1 0 1,-1 0-1,1 1 0,-1-1 1,1 1-1,0-1 1,0 1-1,0 0 1,0 0-1,1 0 0,-1 1 1,1-1-1,0 1 1,0-1-1,0 1 1,0 0-1,1 0 0,-1-1 1,1 1-1,0 0 1,0 0-1,1 1 1,-1 5-1,-7 83-43,4 107 1,6-149 36,2 0 0,3-1 0,24 92 0,0-51 22,4-2 0,3-1-1,5-1 1,59 90 0,245 292-741,-342-462 146,-12-11 139,-261-154-7618,149 84 5618,-5-3 4754,103 64-631,19 12-1303,0 0-1,0 0 1,0 0 0,0-1 0,0 1-1,1 0 1,-1-1 0,0 1-1,0-1 1,1 1 0,-1-1-1,-1-3 1,16-2 385,-10 6-674,36-12 127,-1-2 0,0-2 1,-1-1-1,-1-2 1,-1-1-1,0-2 1,39-35-1,-25 15-1144,-2-2-1,-2-2 1,73-99 0,-59 46-4686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391 218 1856,'0'0'16204,"-39"-25"-16112,-121-74-48,155 96-44,1 0 1,0 0 0,-1 1-1,0 0 1,0-1-1,1 2 1,-1-1-1,0 0 1,0 1 0,-1 0-1,1 0 1,0 1-1,0-1 1,0 1 0,-9 1-1,12 0-1,-1 0-1,1 0 1,0 1 0,0-1-1,0 1 1,0-1 0,0 1-1,0 0 1,0 0 0,0-1-1,1 1 1,-1 1 0,1-1-1,-1 0 1,1 0 0,-2 4-1,-3 5-15,-5 9-15,1 1 1,2 0-1,0 1 0,1 0 1,1 0-1,1 0 0,1 1 0,1 0 1,1 0-1,0 0 0,2 0 1,1 0-1,4 22 0,-4-41 17,0 0 0,1-1 0,-1 1 0,0-1 0,1 1 0,0-1 0,0 1 0,0-1 0,0 0 0,1 0 0,-1 0 0,1-1 0,0 1 0,0 0 0,0-1 0,0 0 0,0 0 0,0 0 0,0 0 0,1 0 0,-1-1 0,1 1 0,0-1 0,-1 0 0,1 0 0,0 0 0,4 0-1,-2 0-41,0-1 0,-1 1 0,1-1 0,-1 0 0,1 0-1,0-1 1,-1 0 0,1 0 0,-1 0 0,1 0-1,-1-1 1,0 0 0,1 0 0,-1-1 0,0 1 0,-1-1-1,1 0 1,0 0 0,4-5 0,6-8-61,-1-2 1,-1 1-1,0-2 0,-1 0 1,-2 0-1,17-40 1,36-136-949,-33 92 1006,-29 102 54,-1 0 0,1 0-1,-1 0 1,1 0-1,-1 0 1,1 0-1,-1 0 1,1 0-1,0 0 1,-1 0 0,1 0-1,0 0 1,0 1-1,0-1 1,0 0-1,0 1 1,0-1 0,0 1-1,0-1 1,0 1-1,0-1 1,0 1-1,0 0 1,0-1 0,0 1-1,0 0 1,0 0-1,0 0 1,1 0-1,-1 0 1,0 0 0,0 0-1,0 0 1,0 0-1,0 1 1,0-1-1,0 0 1,0 1 0,0-1-1,0 1 1,0-1-1,2 2 1,39 27-42,-10-3 134,68 45-1,-86-63-177,1 0 0,1 0 1,-1-2-1,1 0 0,0-1 0,1 0 0,22 3 0,23-6-1979,-10-2-1576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10610,'0'0'4505,"67"256"-3697,-32-158-287,7 11-209,10 0-312,-6-11 176,7-16-104,-8-17-144,-3-21-593,-3-44-1311,-11 0-841,-14-22-3296</inkml:trace>
  <inkml:trace contextRef="#ctx0" brushRef="#br0" timeOffset="1">607 283 10850,'0'0'4745,"-249"202"-4433,196-137-304,29-16 40,17-5-48,7-6-72,28-22-16,31-5 88,22 0-16,10-11-264,39-16-496,-21-6-624,-29-16-3161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10802,'0'0'3857</inkml:trace>
  <inkml:trace contextRef="#ctx0" brushRef="#br0" timeOffset="1">116 415 9962,'0'0'2641,"239"109"-7146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8754,'0'0'6884,"17"3"-6672,-15-3-199,0 0 0,1 0 0,-1 0 0,1 0 1,-1 1-1,0-1 0,1 1 0,-1 0 0,0 0 0,0-1 0,1 1 0,-1 1 0,0-1 1,0 0-1,0 0 0,0 1 0,0 0 0,-1-1 0,1 1 0,0 0 0,-1 0 0,1-1 0,-1 1 1,0 0-1,1 1 0,1 3 0,-3 1 17,-1 1 0,1-1 0,-1 1 0,-1-1 1,1 1-1,-1-1 0,0 0 0,-1 0 0,0 0 0,-6 11 1,-30 72 130,-42 148 0,70-197-158,3 1 1,1-1-1,1 1 0,3 1 0,2-1 1,4 52-1,-2-85-10,0 0 0,1 0 0,0 0 0,0 0 1,1 0-1,1 0 0,-1 0 0,1-1 0,1 0 0,-1 0 0,1 0 1,1 0-1,11 12 0,-9-12-35,1-1 1,-1-1-1,1 0 0,0 0 1,1 0-1,-1-2 0,1 1 1,0-1-1,0 0 0,1-1 1,-1 0-1,15 2 0,3-2-262,-1 0 0,1-2 0,0-1 0,0-2-1,-1 0 1,1-2 0,-1-1 0,40-12 0,-37 4-686,1-1 1,33-22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307 205 9554,'0'0'3093,"-8"40"-2737,-2 12-188,-3 62 0,13-110-151,-1 0-1,1-1 1,1 1 0,-1 0-1,0-1 1,1 1 0,0 0 0,0-1-1,0 1 1,0-1 0,1 1-1,-1-1 1,1 0 0,0 1 0,0-1-1,0 0 1,0 0 0,1-1-1,-1 1 1,1 0 0,-1-1-1,1 1 1,0-1 0,0 0 0,0 0-1,1 0 1,-1 0 0,0-1-1,1 1 1,-1-1 0,1 0 0,5 1-1,6 3 105,-2 0 15,0 0 1,0-1-1,1-1 1,0 0-1,-1-1 1,1 0-1,0-1 1,23-2-1,-28 1-62,0-2-1,1 1 1,-1-1 0,0-1-1,0 1 1,0-1 0,0-1-1,0 0 1,-1 0 0,0-1-1,0 0 1,0 0-1,11-10 1,-4 0-21,-1 0 0,-1-1 1,0 0-1,-1-1 0,0 0 0,-2-1 0,0 0 0,-1-1 0,-1 0 0,0 0 0,-2-1 1,0 0-1,-2 0 0,0-1 0,-1 1 0,-1-1 0,0-23 0,-2 39-67,0 0 0,0 1 0,-1-1 0,1 1 0,-1-1 0,0 1 0,0-1-1,-1 1 1,0-1 0,1 1 0,-1 0 0,0 0 0,-1 0 0,1 0 0,-1 0 0,0 1-1,0-1 1,0 1 0,0-1 0,-1 1 0,1 0 0,-1 1 0,0-1 0,-4-2 0,-4 0-111,-1 1 1,0 0-1,0 1 1,0 1-1,0 0 1,0 0 0,-18 1-1,1 1-37,0 2 0,0 1-1,0 1 1,0 1 0,1 2 0,-1 1-1,2 2 1,-1 0 0,1 2-1,1 1 1,0 1 0,1 1 0,1 2-1,0 0 1,2 2 0,0 1 0,0 0-1,2 2 1,1 0 0,-34 50 0,50-66-41,1 0-1,0 1 1,0-1 0,0 0 0,1 1 0,-3 13 0,5-19 120,-1 1 0,1-1-1,0 0 1,0 1 0,0-1 0,0 0 0,0 1 0,0-1 0,0 1 0,0-1 0,1 0 0,-1 1 0,0-1-1,1 0 1,-1 1 0,1-1 0,0 0 0,-1 0 0,1 0 0,0 0 0,0 1 0,0-1 0,-1 0 0,1 0 0,0 0-1,1-1 1,-1 1 0,0 0 0,0 0 0,0 0 0,0-1 0,1 1 0,-1-1 0,0 1 0,0-1 0,1 1 0,-1-1-1,2 0 1,36 2-1884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7826,'0'0'3059,"25"35"-1681,83 113-189,-48-63-332,-41-55-658,1 0-1,2-2 1,1-1-1,1 0 1,42 34 0,-63-57-176,1-1 0,0 0 0,0-1 0,0 1 0,0 0 0,0-1 0,1 0-1,-1 0 1,1-1 0,-1 1 0,1-1 0,4 1 0,-8-2-16,-1 0-1,1 0 0,-1 0 1,0 0-1,1 0 0,-1 0 1,0 0-1,1 0 0,-1 0 1,1-1-1,-1 1 0,0 0 0,1 0 1,-1 0-1,0-1 0,0 1 1,1 0-1,-1 0 0,0-1 1,1 1-1,-1 0 0,0 0 1,0-1-1,0 1 0,1 0 1,-1-1-1,0 1 0,0 0 1,0-1-1,0 1 0,1-1 0,-1 1 1,0-1-1,7-19-121,-1 1 0,-1-2 0,-1 1-1,-1 0 1,1-24 0,1-112-1651,-5 150 1715,0-149-704,0 55 3750,0 100-2979,0 0 1,0-1-1,0 1 0,0 0 1,0 0-1,1 0 0,-1-1 1,0 1-1,0 0 0,0 0 1,0 0-1,1 0 0,-1-1 0,0 1 1,0 0-1,1 0 0,-1 0 1,0 0-1,0 0 0,0 0 1,1 0-1,-1 0 0,0 0 1,0 0-1,1 0 0,-1 0 1,0 0-1,0 0 0,1 0 1,-1 0-1,0 0 0,0 0 1,1 0-1,-1 0 0,0 0 0,0 0 1,0 1-1,1-1 0,-1 0 1,0 0-1,0 0 0,1 1 1,0-1 47,7 3-17,-1 1 0,1 0 1,-1 1-1,0-1 1,0 1-1,-1 1 0,1-1 1,-1 1-1,-1 0 1,7 9-1,56 78 237,-52-67-265,73 93 131,-86-158-1266,-3-20-1462,0-10-2844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11306,'0'0'5250,"42"41"-4985,134 131 174,-143-141-275,1-1 0,2-1 0,1-2 0,46 25 0,-23-15-55,-22-16-60,-27-15-9,0 0-1,0 0 1,0 1 0,-1 0-1,9 10 1,-17-16 235,-10-3-3,-7-7-313,1 0 1,0 0-1,1-1 1,0-1-1,0 0 1,1-1-1,1-1 1,0 0-1,1 0 1,0-1-1,-8-15 1,5 8-53,2-1 0,0-1 0,1 0 1,2 0-1,0-1 0,1 0 0,-3-27 0,6 28 78,2 1-1,1-1 0,0 0 0,2 1 0,4-30 0,-3 42-48,0 1 1,1 0 0,0-1-1,0 1 1,1 0-1,1 1 1,-1-1 0,1 1-1,1 0 1,-1 0-1,2 0 1,-1 1-1,1 0 1,14-12 0,-8 9-353,2 0 0,-1 1 1,1 1-1,1 0 0,0 1 1,0 1-1,0 0 0,23-5 1,12 2-1450,74-5 0,-104 12 1435,72-8-2088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516 229 6009,'0'0'6619,"-49"2"-6470,-162 15-123,196-15-27,0 1 0,0 1 0,1 1 0,-1 0-1,1 1 1,1 0 0,-1 1 0,1 1 0,0 0 0,1 0 0,-18 16 0,19-14-1,5-6 1,1 1 0,0-1 0,0 1-1,0 1 1,0-1 0,1 1 0,0-1 0,1 1 0,-1 0 0,1 1-1,0-1 1,0 0 0,-2 10 0,5-13 5,-1 1 1,1 0-1,-1 0 0,1-1 1,0 1-1,1 0 0,-1 0 1,1 0-1,-1-1 0,1 1 1,0 0-1,0-1 0,1 1 1,-1-1-1,1 1 0,0-1 1,0 0-1,0 1 0,0-1 0,1 0 1,-1-1-1,1 1 0,-1 0 1,7 4-1,15 8 194,1 0 0,0-2-1,1-1 1,0-1 0,1-1-1,0-2 1,37 8 0,7-3 325,1-3 1,1-3-1,121-4 1,-168-3-454,-25 0-71,-1 0 0,1 0 0,0 0-1,0 0 1,-1 0 0,1 0 0,0 0-1,0 0 1,-1 0 0,1 0 0,0 0-1,0 0 1,-1 1 0,1-1 0,0 0-1,0 1 1,-1-1 0,1 0 0,0 1-1,-1-1 1,1 1 0,-1-1 0,1 1-1,-1-1 1,1 1 0,-1-1 0,1 1-1,0 0 1,0 3-15,-1-1 0,1 0-1,-1 1 1,1-1 0,-1 0-1,0 1 1,0-1 0,0 0 0,-1 1-1,1-1 1,-1 0 0,0 0-1,-2 6 1,-25 50-64,-138 185-366,72-112 404,90-126 55,2-4 3,0 0-1,0 1 1,1-1 0,-1 1-1,1-1 1,0 1 0,-1 0-1,1 0 1,0 0-1,1-1 1,-1 1 0,0 0-1,1 5 1,1-7 8,0-1 0,1 0 0,-1 0 0,1 1 0,-1-1 0,1 0 0,-1 0 0,0 0 0,1-1 0,-1 1 0,1 0 0,-1 0 0,0-1 0,1 1 0,1-2 0,19-6 89,1-2 0,-1 0 0,0-2 0,-1 0 0,32-25 0,96-91 261,-14-8-284,177-231 0,-276 320-549,-1-2-1,44-85 1,-62 97-1025,0-1 0,14-53 0,-16 13-4991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5393,'0'0'6177,"-59"228"-4960,59-157-569,24-5-184,25 4-368,22-21-96,6-21-56,60-28-960,-29-11-1657,-6-27-6081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7138,'0'0'2096,"-66"125"-3848,66-141 1696,0-6 56,0-5-216,0 16 96,7-11-985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788 599 9762,'0'0'7831,"-32"10"-7640,-11 2-174,2 3 1,-1 2-1,2 1 1,1 2 0,-58 38-1,35-14-28,1 3 1,3 3-1,2 2 0,-77 91 1,121-127 7,1 0-1,0 1 1,2 0 0,0 0 0,-11 31 0,18-40-1,-1 0 1,1 0-1,1 0 0,-1 0 1,1 0-1,1 0 1,0 0-1,0 0 1,0 0-1,1 1 1,0-1-1,1 0 0,0 0 1,0 0-1,4 9 1,-1-9 6,0 0 0,0-1 0,0 1 0,1-1 0,0 0 0,1-1 0,0 1 1,0-1-1,0-1 0,10 7 0,12 5 73,49 23 1,-26-18 11,2-2 1,0-3 0,1-2 0,1-2 0,0-3 0,0-2-1,69 0 1,507-15 210,-556 5-339,-75 2 34,0 0 1,0 0-1,1-1 1,-1 1-1,0 0 0,0 0 1,0 0-1,0 0 1,0 0-1,1 0 0,-1 1 1,0-1-1,0 0 0,0 0 1,0 1-1,0-1 1,0 1-1,0-1 0,0 1 1,0 0-1,0-1 1,0 1-1,0 0 0,0-1 1,0 1-1,-1 0 0,1 0 1,0 0-1,-1 0 1,1 0-1,0 0 0,-1 0 1,1 0-1,-1 0 1,1 0-1,-1 0 0,0 0 1,0 0-1,1 0 1,-1 1-1,0-1 0,0 0 1,0 0-1,0 0 0,0 0 1,0 0-1,-1 1 1,1-1-1,0 0 0,-1 0 1,1 0-1,0 0 1,-1 0-1,0 1 0,-4 8-43,0 0-1,0 0 0,-1-1 0,-11 14 1,-31 29-53,-1-1-1,-77 59 1,71-63-15,-35 18-63,68-51-656,0 1 0,1 1 0,-23 24 0,68-47-2193,39-34 2324,-1-3-1,62-59 0,-41 33 1234,13-12 1355,92-101 1,-133 123-1108,-4-2 1,77-121-1,-89 109-576,-36 68-212,-1 0-1,0-1 0,0 1 0,0 0 0,-1-1 1,0 0-1,-1 1 0,1-1 0,-1 0 1,-1-6-1,1 12-17,0 0 1,0 1 0,0-1-1,0 0 1,0 0-1,-1 1 1,1-1 0,0 0-1,0 1 1,-1-1 0,1 0-1,0 1 1,-1-1-1,1 1 1,-1-1 0,1 1-1,-1-1 1,1 1-1,-1-1 1,1 1 0,-1-1-1,1 1 1,-1-1 0,0 1-1,1 0 1,-1-1-1,0 1 1,1 0 0,-1 0-1,-1-1 1,-7 0-254,-1 0 0,1 1 0,0 0 0,-1 0 0,1 1 0,0 0 0,-1 1 1,1 0-1,0 0 0,0 1 0,0 0 0,1 1 0,-1-1 0,1 2 0,0-1 0,0 1 0,0 1 0,0-1 1,-7 9-1,5-5 218,0-1 1,1 2 0,0-1 0,0 1 0,1 1-1,1-1 1,0 1 0,0 1 0,1-1-1,0 1 1,1 0 0,1 0 0,-6 25-1,8-28 212,2 0-1,0 0 0,0 0 1,0-1-1,1 1 0,0 0 0,1 0 1,0 0-1,1-1 0,-1 1 1,2-1-1,-1 0 0,1 0 1,0 0-1,1 0 0,0-1 0,0 0 1,1 0-1,-1 0 0,2-1 1,-1 1-1,1-1 0,14 9 0,3 1 131,0-1 1,2-1-1,0-1 0,0-2 0,1-1 0,34 9 0,-33-12-7,1 0 1,-1-2-1,1-1 1,53 0-1,-67-4-197,-1-1-1,1 0 1,-1-1 0,0-1 0,0 0-1,0-1 1,0-1 0,-1 0-1,1 0 1,-1-2 0,19-11-1,0-6-195,-1-1-1,-1-1 1,-2-1-1,0-2 0,-2-1 1,36-54-1,-47 62 90,-2-2 0,-1 0 1,0 0-1,-2-1 0,-1 0 0,-1-1 0,-1 0 0,-1-1 1,-2 1-1,3-50 0,-6 23 179,2-2-103,-3 0 0,-2 0 0,-3 1 0,-20-92 0,-126-279-2339,68 233-1853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59 293 10282,'0'0'2857,"-11"35"-2314,-29 118-191,38-146-339,0 1-1,1-1 1,0 0 0,0 1 0,0-1 0,1 0 0,1 1 0,-1-1 0,1 1 0,0-1-1,1 0 1,0 0 0,0 0 0,1 0 0,-1 0 0,1 0 0,1 0 0,-1-1 0,1 0 0,1 1-1,-1-2 1,1 1 0,8 8 0,4 0 41,1-2 0,1 0 0,0 0-1,0-2 1,42 16 0,0 2 161,-59-27-214,0 0 1,0 0-1,-1 0 1,1 0 0,0 0-1,-1 0 1,1 0 0,-1 1-1,0-1 1,1 1 0,-1-1-1,0 1 1,0-1 0,0 1-1,0 0 1,0 0-1,0-1 1,-1 1 0,1 0-1,0 0 1,0 4 0,-1-3-1,0 0 1,-1 1-1,1-1 1,-1 1 0,1-1-1,-1 0 1,0 0-1,0 1 1,0-1-1,-1 0 1,1 0-1,-3 3 1,0 0-39,0 1 0,-1-1 1,0 0-1,0 0 0,0-1 0,-1 1 1,0-1-1,0 0 0,0-1 0,-13 8 0,2-7-460,0-1 0,-1 0-1,1-1 1,-20 1-1,22-2-403,-34-1-4322</inkml:trace>
  <inkml:trace contextRef="#ctx0" brushRef="#br0" timeOffset="1">312 1 10162,'0'0'4417,"92"250"-4089,-73-149-152,0 12 24,4-12-192,0 1 112,11-13-120,5-12-48,14-29-1064,-7-18-520,-15-24-2281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6345,'0'0'4977,"7"53"-4191,-3-22-648,1 9 58,1 0 0,2 0 0,1 0 0,3-1 0,1-1 0,1 0 0,38 68 0,55 58 921,133 156-1,151 136-2,-81-149-618,-291-290-524,-15-15-6,-1 0 0,0 0 0,0 0 0,0 0-1,-1 1 1,1 0 0,-1-1 0,1 1 0,-1 0 0,0 0 0,0 0 0,0 0 0,0 1 0,-1-1 0,1 0-1,-1 1 1,0-1 0,0 1 0,0 0 0,0 4 0,-1-8-31,0 1 0,1-1 1,-1 0-1,0 1 0,0-1 0,0 1 1,0-1-1,0 0 0,0 1 0,0-1 1,0 1-1,-1-1 0,1 0 0,0 1 1,0-1-1,0 1 0,0-1 0,0 0 1,-1 1-1,1-1 0,0 0 0,0 1 1,-1-1-1,1 0 0,0 0 0,0 1 1,-1-1-1,1 0 0,0 0 0,-1 1 1,1-1-1,0 0 0,-1 0 0,1 0 1,-1 1-1,-31 1-2827</inkml:trace>
  <inkml:trace contextRef="#ctx0" brushRef="#br0" timeOffset="1">393 1374 14419,'0'0'3329,"320"-191"-2993,-205 137-336,1-6-144,0 16-1096,42 6-1369,-29 11-2424,-9 16-1825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0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4913,'0'0'3033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1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2310 4257,'0'0'3251,"-10"-9"-2813,-53-49 1527,62 57-1937,1 1 0,-1-1-1,1 0 1,0 1 0,-1-1-1,1 1 1,0-1-1,-1 0 1,1 1 0,0-1-1,0 0 1,0 1-1,-1-1 1,1 0 0,0 1-1,0-1 1,0 0-1,0 0 1,0 1 0,0-1-1,0 0 1,1 1 0,-1-1-1,0 0 1,0 1-1,0-1 1,1 0 0,-1 1-1,0-1 1,1 0-1,-1 1 1,0-1 0,1 1-1,-1-1 1,1 1-1,-1-1 1,1 1 0,-1-1-1,1 1 1,0-1 0,-1 1-1,1 0 1,-1-1-1,2 1 1,37-19-251,-29 15 321,875-449 67,-743 377-186,256-98-1,174-3 15,495-179-615,-519 117 134,-86 34 123,16 34 253,494-63 125,-768 183 25,39-5-124,-243 56 70,0 0 0,0 0 0,1 0 0,-1 1 0,0-1 0,0 0 0,0 0 0,1 0 0,-1 1 0,0-1 0,0 0 0,0 0 0,0 0 0,0 1 0,1-1 0,-1 0 0,0 0 0,0 1 0,0-1 0,0 0 0,0 1 0,0-1 0,0 0 0,0 0 0,0 1 0,0-1 0,0 0 0,0 0 0,0 1 0,0-1 0,0 0 0,0 0 0,0 1 0,0-1 0,-1 0 0,1 0 0,0 1 0,0-1 0,0 0 0,0 0 0,0 1 0,-1-1 0,1 0 0,0 0 0,0 0 0,0 1 0,-1-1 0,1 0 0,0 0 0,-1 0 0,-10 16-460,-38 16-1073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1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72 140 2985,'0'0'8292,"-15"0"-6809,-30 0-25,33 0-247,41 0-947,20-2-338,-1-2 1,0-2 0,68-17 0,136-52-1323,-227 67 1188,-11 3 20,-1 1 1,1 0-1,0 1 0,1 1 0,-1 0 0,0 0 0,23 2 0,-35 1 90,1-1-1,-1 0 1,0 1-1,1 0 0,-1 0 1,0 0-1,1 0 1,-1 0-1,0 0 1,0 0-1,0 1 0,0-1 1,0 1-1,0 0 1,0-1-1,-1 1 1,1 0-1,0 0 1,-1 0-1,0 0 0,1 0 1,-1 1-1,0-1 1,0 0-1,0 1 1,-1-1-1,1 0 0,-1 1 1,1-1-1,-1 1 1,0-1-1,1 3 1,1 44-1629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1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9250,'0'0'1766,"5"45"-1761,18 148-9,-16-154 1,1 0 0,2 0 0,2-1 0,18 38 0,-10-24 1,-8-20-3,24 59 48,-33-84-45,0-2 0,0 1 0,0 0 0,1-1 1,0 1-1,0-1 0,0 0 0,1 0 0,0-1 0,10 8 0,-13-10-1,0-1 0,1 0-1,-1 0 1,0 0 0,1-1 0,-1 1 0,1 0-1,-1-1 1,1 0 0,-1 0 0,1 1 0,-1-1-1,1-1 1,-1 1 0,1 0 0,-1-1 0,1 1-1,-1-1 1,1 0 0,-1 0 0,0 0 0,1 0-1,-1 0 1,0 0 0,0 0 0,0-1 0,0 0-1,0 1 1,0-1 0,2-2 0,5-7-59,0 1 0,-1-1 0,0-1 0,8-17 0,-3 7-42,17-29-858,-2-3 1,-2 0-1,-3-1 0,26-91 1,-45 130 1268,0 0 1,-2-1-1,0 1 1,0-29 0,-2 43 296,0 9-366,0 8-222,-1 3 49,0 0 0,2 0-1,0 0 1,1 0-1,1 0 1,0-1 0,1 1-1,1-1 1,1 0 0,10 20-1,-11-28-61,3 8 22,2-1 0,0 1 0,1-2 0,15 17 0,-24-29-48,1 0 1,-1 0-1,1-1 1,0 1-1,0-1 0,0 1 1,1-1-1,-1 0 0,1 0 1,-1-1-1,1 1 1,-1-1-1,1 1 0,0-1 1,0 0-1,-1-1 1,1 1-1,0-1 0,0 1 1,0-1-1,0 0 0,0-1 1,0 1-1,0-1 1,-1 1-1,1-1 0,6-2 1,-7 1-72,0 0-1,1 0 1,-1 0 0,0-1 0,0 1 0,0-1-1,-1 1 1,1-1 0,-1 0 0,4-4 0,23-44-1959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1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7178,'0'0'1248,"84"251"-1144,-45-153-96,17 0 8,14 11-8,11-11-8,6 11 8,1-11-8,-11-11 96,-10-5-16,-18-33-88,-17-27 8,-18-17-16,-14-43-72,-14-27 32,-21-17-2721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1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9298,'0'0'1944,"50"0"-1942,165 7-57,-198-6 53,-1 1 1,1 1-1,0 0 1,-1 1-1,0 1 0,0 1 1,0 0-1,0 1 0,-1 1 1,-1 1-1,24 16 0,-33-22 2,7 5 5,-1 1 1,1 0-1,-2 1 0,1 0 0,-1 1 1,-1 0-1,0 0 0,-1 1 0,0 0 1,0 0-1,-2 1 0,8 17 0,-11-20 34,0 0-1,0 0 1,-1 0-1,0 1 0,-1-1 1,0 0-1,-1 1 0,0-1 1,-1 1-1,0-1 0,0 1 1,-1-1-1,0 0 0,-1 0 1,0 0-1,-1 0 1,-7 13-1,-1-4 13,-2-1 1,0 0 0,-1-1-1,0 0 1,-1-2-1,-1 0 1,-1 0-1,0-2 1,-1 0 0,0-1-1,-27 11 1,-14 3-1,57-25-59,1 0 1,0-1 0,-1 1 0,1 0 0,0-1-1,-1 1 1,1-1 0,-1 0 0,1 0 0,-1 0-1,1 0 1,0 0 0,-1-1 0,1 1 0,-1-1-1,1 1 1,0-1 0,-1 0 0,1 0 0,0 0-1,0 0 1,-3-2 0,3 0-78,0 0-1,1-1 1,-1 1 0,1-1 0,-1 1-1,1-1 1,0 0 0,0 1 0,0-1-1,1 0 1,0 0 0,-1-5 0,3-58-1997,-1 47 1067,4-76-5180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468 758 6785,'0'0'4268,"-19"-4"-4025,6 1-234,-3-1-51,0 0 0,1-1 1,0 0-1,0-1 0,0-1 1,-16-10-1,15 7-116,1 1 1,-1 1-1,0 0 1,-1 1-1,0 1 0,0 1 1,-1 0-1,1 1 1,-1 1-1,0 1 1,-23-1-1,38 3 160,0 0 0,0 0 0,-1 1 0,1-1 0,0 1 0,0 0 1,0-1-1,0 2 0,0-1 0,0 0 0,0 0 0,1 1 0,-1 0 0,0-1 0,1 1 0,-1 0 0,1 0 1,0 0-1,0 1 0,-3 2 0,2 1 5,-1-1 1,2 0-1,-1 1 1,1 0-1,-1-1 1,2 1-1,-1 0 1,1 0-1,0 0 1,-1 7-1,1 2 7,1 0 0,0 0 0,1-1 0,1 1-1,0 0 1,1-1 0,1 0 0,9 26 0,-4-24 56,0-1 1,1-1 0,0 0-1,1 0 1,1-1-1,0 0 1,1-1 0,0 0-1,1-1 1,0-1 0,1 0-1,0-1 1,0 0-1,1-2 1,0 0 0,1 0-1,-1-2 1,1 0 0,1-1-1,-1 0 1,0-2 0,1 0-1,-1-1 1,20-1-1,-28-1-17,0 0-1,0-1 1,0 0-1,-1 0 1,1-1-1,-1 0 1,1 0-1,-1-1 1,-1-1-1,1 1 1,0-1-1,-1 0 1,0-1-1,0 0 1,-1 0-1,12-14 1,0-4 54,-1 0 0,-1-2 1,20-43-1,-33 62-100,21-43-70,-3-2 0,-2 0 0,-2-1 0,-2-1 0,-3-1 0,-3 0 0,-1 0 0,-3 0 0,-3-81 0,-3 118 37,0 1-1,0-1 1,-2 1-1,0 0 1,-1 0-1,0 0 1,-2 0-1,-7-17 1,10 28 21,-1 0 1,1 1 0,-1-1-1,0 1 1,0 0-1,-1 0 1,0 0-1,1 1 1,-1-1-1,-1 1 1,1 0-1,-1 1 1,0-1-1,1 1 1,-1 0 0,-1 1-1,1-1 1,0 1-1,-1 1 1,1-1-1,-1 1 1,1 0-1,-11 0 1,8 0 4,0 1-1,1 0 1,-1 0 0,1 1-1,-1 0 1,1 1 0,-1-1-1,1 2 1,0-1 0,-8 4 0,12-3 4,0-1 0,1 1 0,-1 0 0,0 0 0,1 0 0,0 0 0,0 1 0,0 0 0,0-1 0,1 1 0,0 0 0,-1 0 0,1 0 0,0 1 0,1-1 0,-1 0 0,1 1 0,0-1 0,0 1 0,0 5 0,-2 8-9,1-1-1,1 1 1,0 0-1,1-1 0,1 1 1,1 0-1,1-1 1,0 1-1,1-1 1,1 0-1,1 0 1,14 30-1,12 13 63,4-1-1,58 74 1,-74-109-9,1 0 0,0-2-1,2 0 1,0-2 0,2-1 0,0 0-1,48 25 1,-55-36-296,2-1-1,-1-1 1,1 0-1,0-2 0,0 0 1,1-1-1,-1-1 1,0-1-1,1-1 1,0-1-1,-1-1 0,29-5 1,-37 3-869,1 1-1,-1-2 1,22-11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1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47 8282,'0'0'4409,"-2"0"-4241,-16 0-61,-16 0-490,-1 1 0,-35 6 0,57-5 190,0 1 0,0 1 0,1 0 0,-1 1 0,1 0 0,0 1 0,0 0 0,-19 14-1,21-12 185,-1 0 0,2 1-1,-1 1 1,1 0 0,1 0-1,0 0 1,0 1 0,1 0-1,0 1 1,1 0 0,1 0-1,0 0 1,0 0 0,1 1-1,1 0 1,0 0 0,1 0-1,0 0 1,1 0 0,0 0-1,2 23 1,0-33 60,-1-1 0,0 1 0,1-1 0,0 1 0,0-1 0,-1 0 0,1 1 0,1-1 0,-1 0 0,0 1 0,0-1 0,1 0 0,0 0 0,-1 0 0,1 0 0,0-1 0,0 1 0,0 0 0,0-1 0,2 2 0,0-1 26,0 0 0,1 0 0,-1-1 0,1 1 0,-1-1 0,1 0 0,-1 0 0,1-1 0,0 0 0,6 0 0,-1 0-6,-1-1 1,1 0-1,-1-1 0,0 0 0,0 0 1,0-1-1,0 0 0,0-1 0,0 0 1,14-9-1,-5-1-69,-1 0 1,-1-1-1,0 0 0,0-1 0,-2-1 1,0-1-1,-1 0 0,-1 0 0,-1-1 1,0-1-1,-2 0 0,0-1 0,-1 1 1,-1-1-1,-1-1 0,-1 0 1,-1 1-1,-1-1 0,1-31 0,8 64-114,13 19 4,2 4 89,45 43 0,-63-68-23,1-1 1,0 0-1,0-1 1,0 0-1,1-1 1,0 0-1,0 0 1,1-2-1,19 7 1,-30-11-2,0 1-1,-1-1 1,1 0 0,0 0-1,0 1 1,-1-1 0,1 0-1,0 0 1,0 0 0,-1 0-1,1 0 1,0 0 0,0 0-1,-1 0 1,1 0 0,0-1-1,0 1 1,-1 0 0,1 0-1,0-1 1,-1 1 0,1 0-1,0-1 1,-1 1 0,1-1 0,-1 1-1,1-1 1,-1 1 0,1-1-1,-1 1 1,1-1 0,-1 1-1,1-1 1,-1 0 0,1 1-1,-1-1 1,0 0 0,0 1-1,1-2 1,-3-38-1007,-1 25 488,-1-1 0,-10-28 0,-28-30-2404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1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6305,'0'0'1457,"21"0"-1193,21 0-160,14 0 432,14 0 512,7-10-104,7-29-496,4-21-88,-11-16-360,-14-16-384,-49-6-1872,-14 10 383,0 28-5040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10442,'0'0'5824,"-12"3"-5405,1 1-406,0 0 1,1 1-1,0 1 1,0 0-1,0 0 0,0 1 1,1 0-1,0 0 1,1 1-1,0 1 0,0-1 1,-10 16-1,-9 13-5,2 2 0,-22 41 1,38-62-9,1-1 0,0 1 0,1 0 0,1 0 0,1 1 0,0 0 0,2 0 0,0 0 1,1 0-1,1 0 0,1 1 0,4 37 0,-3-53 2,0 0 0,0 0-1,1 0 1,-1-1 0,1 1 0,0 0-1,0-1 1,0 0 0,0 1 0,1-1 0,0 0-1,-1 0 1,1 0 0,0-1 0,1 1-1,-1-1 1,0 1 0,1-1 0,-1 0 0,1 0-1,-1-1 1,1 1 0,6 1 0,2 0 15,1 0 0,0 0 0,0-1-1,0-1 1,0 0 0,17-1 0,-22-1-15,-1 0-1,0 0 0,1 0 1,-1-1-1,0 0 0,0 0 1,0-1-1,0 0 0,-1 0 0,1 0 1,8-7-1,-1-1-56,0-2-1,25-26 1,-19 18-96,76-83-1847,-13 3-2011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1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71 592 5097,'0'0'2391,"-12"37"-1551,-35 121-5,43-143-692,1 1-1,1 0 1,0 1-1,1-1 0,1 0 1,1 0-1,0 1 1,1-1-1,0 0 1,1 0-1,1-1 1,1 1-1,0-1 0,1 0 1,11 20-1,5-1 49,1 0 1,1-1-1,2-1 0,39 36 0,-28-30-132,-24-24-22,1-1 0,0 0-1,1-1 1,0 0 0,1-1 0,1-1-1,17 8 1,-26-14-57,0-1 1,1 0-1,-1 0 1,0-1-1,1 0 0,0-1 1,-1 1-1,1-2 1,0 1-1,0-1 0,-1-1 1,1 0-1,0 0 1,-1 0-1,1-1 0,0 0 1,-1-1-1,9-4 1,2-3-27,0-1 1,-1-1-1,0-1 0,27-25 1,59-68 53,-92 93-22,4-3-15,-1-2-1,-1 0 0,-1-1 0,17-31 1,-25 38-58,1 0 0,-2 1 0,0-2 1,0 1-1,-1 0 0,0-1 0,-1 0 1,-1 1-1,0-22 0,-1 30 47,-1 0 1,0 0-1,0 0 1,0 0-1,-1 1 0,1-1 1,-1 0-1,0 0 0,0 1 1,-1 0-1,1-1 0,0 1 1,-1 0-1,0 0 1,0 0-1,0 0 0,0 1 1,0-1-1,-1 1 0,1 0 1,-1 0-1,0 0 0,1 0 1,-1 1-1,-5-2 0,-5-2 86,1 1 0,-1 1 0,0 0 0,0 1 0,0 0 0,-17 1 0,30 0-20,-1 2 0,1-1 1,-1 0-1,1 0 0,-1 0 1,1 1-1,-1-1 1,1 1-1,-1-1 0,1 1 1,-1 0-1,1 0 0,0-1 1,-1 1-1,1 0 0,0 0 1,0 0-1,0 0 1,0 1-1,0-1 0,0 0 1,0 0-1,-1 2 0,0 1-8,1 0-1,-1 0 0,1-1 0,0 1 0,0 1 0,0-1 0,0 0 0,1 0 0,-1 4 0,1 2-2,0 0 0,1-1 0,0 1 0,1 0 0,0-1 0,0 1 0,1-1 0,4 10 0,1-5 86,1-1 0,0 0-1,0-1 1,2 0-1,-1 0 1,2-1 0,23 18-1,0-3 155,65 36-1,-75-47-220,1-1 1,1-2-1,1 0 1,-1-2-1,2-1 0,-1-1 1,1-1-1,0-2 1,41 3-1,-36-7-1,-7 1-174,0-2 1,32-4-1,-52 4 45,1-2 0,0 1-1,-1-1 1,0-1 0,1 1 0,-1-1-1,0 0 1,0-1 0,-1 1 0,1-2-1,-1 1 1,8-7 0,-3 0-66,-1-1 1,0 0 0,-1-1-1,0 0 1,-1-1-1,-1 0 1,0 0 0,-1 0-1,0-1 1,-2 0 0,7-27-1,-5 4-413,-1 0 0,-1 0 0,-4-73 0,-5 62-8,-1-1 0,-3 1-1,-2 1 1,-2 0 0,-3 1 0,-1 0 0,-33-62 0,26 64 389,-15-32 443,23 20 2947,14 49-2827,1 0 0,0 1 0,1-1-1,0 0 1,0 1 0,0-1 0,1 0 0,0 1-1,5-15 1,-4 17-277,0 0-1,0 0 1,1 0-1,0 1 1,0-1-1,0 1 1,1 0 0,-1 0-1,1 0 1,0 0-1,0 1 1,0-1-1,1 1 1,6-4-1,2-1 86,1 0 0,0 1 1,0 1-1,1 0 0,0 0 0,-1 2 0,2 0 0,-1 0 0,0 2 0,1 0 0,0 1 0,24 0 0,-35 2-149,-1 1-1,1-1 1,-1 1-1,1 0 1,-1 0-1,0 0 0,1 1 1,-1 0-1,-1-1 1,1 1-1,0 1 1,-1-1-1,1 0 1,-1 1-1,0 0 1,0 0-1,0 0 1,-1 0-1,0 0 1,3 6-1,4 10 0,-1 1 1,0 0-1,4 23 0,-9-32-30,9 49-566,-1 1 0,-4 1 0,-2-1 0,-3 1 0,-9 88 0,-5-48-4763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1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8426,'0'0'2568,"190"278"-2568,-127-142-56,-11-5-1464,-23-22-7330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2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1144,'0'0'1249,"-42"235"-1121,35-186-128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2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1972 23 6225,'0'0'3752,"0"-4"-3077,0-10-91,0 10 1063,-2 6-1585,-17 15-61,1 2 0,1 0 0,1 1 0,1 1 0,-14 25 0,10-18-5,-405 673 27,36 20-7,221-405-31,-441 955 58,541-1121-73,-88 199 7,147-325 24,7-18 6,-1 0-1,0-1 1,0 1 0,-1-1 0,-6 10 0,9-14 774,6-6-3545,69-53-1237,-33 12-649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2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10698,'0'0'1777,"-87"217"-1769,62-168-16,7 1 16,1-12-16,-8 0-1097,8-6-999,-8-21-2233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0 507 9818,'0'0'3425,"249"-201"-3425,-161 135 0,0 7 8,-11-1 72,0 11 0,-10 16-160,-11 6-104,-4 16-1064,-20 11-1665,-18 0-3128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1 633 11138,'0'0'1809,"340"-191"-1505,-210 115-288,7-6 48,-8 6-64,1-17-344,-42 28-1353,-43 16-2584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1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7938,'0'0'2800,"53"218"-2696,-29-120 160,1 11-88,6 0-56,1 11-120,6-11 0,5-11 0,-1 0 160,3-38-152,4 0-16,4-33-328,42-54-792,-15-33-872,-3-22-2089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0 7618,'0'0'5666,"-41"18"-5566,41-18-100,-174 85 208,163-79-199,0 1 0,0 1 0,1 0 0,0 1 0,0 0 0,1 0 0,0 1 0,1 0 0,0 0 0,-8 15 0,6-6-11,2 1 0,0-1 0,-10 42 0,17-60 2,-3 14-6,0 0 0,2 1 1,-1-1-1,2 1 0,0 0 0,1-1 0,0 1 1,4 20-1,-4-33 4,1 0 0,0 0 0,0-1 0,0 1 1,0 0-1,1-1 0,-1 1 0,1-1 0,0 1 0,-1-1 0,1 0 0,0 0 0,0 1 1,1-2-1,-1 1 0,0 0 0,1 0 0,-1-1 0,1 1 0,-1-1 0,1 0 1,0 1-1,0-1 0,-1-1 0,1 1 0,0 0 0,0-1 0,0 1 0,0-1 1,0 0-1,0 0 0,0 0 0,4-1 0,1 0-37,0 1 1,0-1-1,0-1 1,-1 0-1,1 0 1,0 0-1,-1-1 0,0 0 1,1 0-1,-1-1 1,11-8-1,9-12-621,-2-1 1,-1-2-1,-1 0 0,-1-1 1,24-43-1,77-165-112,-123 235 789,0 0 0,0 0 0,0 1 0,1-1 0,-1 0 0,0 1 0,0-1 0,1 0 0,-1 1 0,1-1 0,-1 1 0,1-1 0,-1 0 0,1 1 0,-1-1 0,1 1 0,-1-1 0,1 1 0,-1 0 0,1-1 0,0 1 0,-1 0 0,1-1 0,0 1 0,-1 0 0,1 0 0,0-1 0,0 1 0,-1 0 0,1 0 0,0 0 0,0 0 0,-1 0 0,1 0 0,0 0 0,-1 0 0,1 0 0,0 1 0,0-1 0,-1 0 0,1 0 0,0 1 0,-1-1 0,1 0 0,0 1 0,-1-1 0,1 1 0,-1-1 0,1 1 0,-1-1 0,1 1 0,-1-1 0,1 1 0,-1-1 0,1 1 0,-1 0 0,0-1 0,1 1 0,-1 1 0,29 48 840,-24-39-592,61 101 607,-59-101-840,1 0 0,1-1 0,0 0 0,0 0 0,1-1 0,1 0 0,17 11 0,-22-17-62,-1-1-1,1 0 1,0 0 0,0 0 0,0-1 0,0 0-1,0 0 1,1 0 0,-1-1 0,0 0 0,0 0-1,0-1 1,1 0 0,-1 0 0,0 0 0,0-1 0,0 1-1,0-2 1,-1 1 0,1-1 0,-1 1 0,1-1-1,-1-1 1,8-6 0,35-27-1857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1 936,'0'0'11301,"-23"36"-11266,-76 122 30,85-134-60,0 1 0,2 0 0,-12 34-1,20-43-5,1-1-1,0 1 0,1 0 0,1 0 0,0 18 0,2-32 2,-1-1 0,0 1 0,1 0-1,0-1 1,-1 1 0,1-1 0,0 1-1,0-1 1,-1 0 0,1 1 0,0-1-1,0 0 1,1 1 0,-1-1 0,0 0-1,0 0 1,1 0 0,-1 0 0,0 0-1,1-1 1,-1 1 0,1 0 0,-1-1-1,1 1 1,-1-1 0,1 1 0,0-1-1,-1 1 1,1-1 0,-1 0 0,4 0-1,64 2-2,-53-2 1,51-4 80,0-3 0,0-3 1,121-35-1,-132 31-30,-42 10-45,1 1 0,-1 1-1,26-2 1,-40 4-5,1 0-1,0 0 1,-1 0-1,1 0 0,-1 0 1,1 0-1,-1 1 1,1-1-1,0 0 1,-1 0-1,1 0 1,-1 0-1,1 1 1,-1-1-1,1 0 1,-1 1-1,1-1 1,-1 0-1,1 1 1,-1-1-1,0 1 1,1-1-1,-1 1 1,0-1-1,1 1 1,-1-1-1,0 1 1,1-1-1,-1 1 1,0-1-1,0 1 1,0-1-1,1 1 1,-1-1-1,0 1 1,0 0-1,0-1 1,0 1-1,0-1 1,0 1-1,0 0 1,0-1-1,-1 1 1,-9 29 3,-4-10 23,-1-1-1,-1 0 1,-1 0 0,0-2 0,-1 0 0,-37 25-1,47-36-8,-1 0 0,0 0 0,-1-1 0,1 0 0,-1-1 0,0 0 0,0-1 0,-1 0 0,1 0 0,-15 1-1,19-3-95,0-1 0,0 0 0,1 0 0,-1-1-1,0 0 1,0 0 0,0 0 0,1-1-1,-1 1 1,0-2 0,1 1 0,0 0 0,-1-1-1,1 0 1,0 0 0,0-1 0,1 1 0,-1-1-1,-7-8 1,-35-50-4074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0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10682,'265'-72'2521,"-265"78"-2121,3 0-272,32-6 96,15 0 56,11 0 136,4-12-248,-3-41-168,-13 11-1144,-26 6-6074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11442,'0'0'1558,"19"46"-1387,6 15-143,86 229 223,3 78 112,53 147-109,-153-477-221,2-2 1,2 0-1,32 50 0,-47-82-49,-1 0 0,1 0 0,0 0 0,1-1 0,-1 1 0,1-1 0,-1 0 0,1 0 0,0 0 0,0 0 0,0-1 0,1 1 0,-1-1 0,0 0 0,1 0 0,0-1 0,-1 1 0,1-1 0,0 0 0,0-1 0,5 1 0,-3-2-51,0 0 0,-1 0 1,1-1-1,0 0 0,0 0 0,-1-1 1,0 0-1,1 0 0,-1 0 0,0-1 1,0 0-1,-1 0 0,10-9 0,1-3-463,-1 0 0,0 0-1,18-28 1,33-63-4125</inkml:trace>
  <inkml:trace contextRef="#ctx0" brushRef="#br0" timeOffset="1">934 719 9210,'0'0'2424,"-193"207"-1743,144-125-129,31-11-240,18-6-192,35-5-40,39-11 0,24-16-56,15-6 56,76-27-80,-31 0-1144,-14-11-4001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1 659 8770,'0'0'6209,"105"-76"-6113,7 32 240,25-5 40,25-38-376,80-60-176,-39 16-1720,-35 6-4657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2697,'0'0'4857,"-63"0"-4849,46 11-8,-4 6-240,3 4-305,4-4-599,7-6-2929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8530,'0'0'704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5393,'0'0'0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8210,'0'0'1792,"249"-137"-2200,-193 99-2505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8450,'0'0'3295,"9"15"-3348,21 46 263,-4 0-1,-2 2 1,21 85 0,-9-31 11,1-4-49,5-2 1,4-1-1,86 143 1,-62-153-116,-125-123-1415,20 9-5,0 0-281,1 2-1,-2 1 0,0 1 1,-45-5-1,-22 8 705,-11 7 5938,113 0-4913,-1 0 0,0 1-1,1-1 1,-1 0 0,1 0-1,-1 1 1,0-1 0,1 1-1,-1-1 1,1 1 0,-1 0-1,1 0 1,0 0 0,-1-1 0,1 1-1,0 0 1,-1 1 0,1-1-1,0 0 1,0 0 0,0 0-1,0 1 1,0-1 0,0 1-1,1-1 1,-2 2 0,0 2 42,1 1 0,-1-1 0,1 1 0,0-1 0,0 1 1,1-1-1,0 1 0,0 5 0,1 7 104,1 0-1,1 0 1,0 0-1,8 20 1,-1-13-101,2-1 0,1 0-1,1-1 1,1-1 0,19 23 0,-30-41-102,-1 0-1,1 0 1,0 0-1,-1-1 1,2 0 0,-1 1-1,0-1 1,1-1 0,-1 1-1,1-1 1,0 1-1,0-1 1,0-1 0,0 1-1,0-1 1,0 0-1,0 0 1,1 0 0,-1-1-1,0 0 1,0 0 0,8-1-1,-4 0 2,0-1 0,0 0 0,-1-1-1,1 0 1,-1 0 0,0-1 0,0 0 0,0 0-1,0-1 1,-1 0 0,0 0 0,12-12-1,49-54-560,113-155 0,36-99-4930,-199 297 4818,-1 4 407,-13 19 497,0 0 1,0 0-1,0-1 1,-1 1-1,0-1 0,0 0 1,-1 0-1,4-11 1,-8 29 112,0-1 0,-1 1 0,0-1 0,-1 0 0,-1 0 1,1-1-1,-2 1 0,-9 15 0,-4 8 350,5-6-548,2 1 1,0 0-1,2 1 1,1 0 0,2 1-1,1-1 1,1 1 0,2 1-1,0 41 1,3-72-171,0 1 1,0-1-1,0 1 1,1-1-1,-1 1 0,0-1 1,1 1-1,-1-1 1,1 0-1,-1 1 0,1-1 1,-1 0-1,1 1 1,0-1-1,0 0 0,0 1 1,0-1-1,0 0 1,0 0-1,0 0 0,0 0 1,0 0-1,1 0 1,-1-1-1,0 1 0,0 0 1,1 0-1,-1-1 1,1 1-1,-1-1 0,1 1 1,-1-1-1,0 0 1,1 0-1,-1 0 1,1 1-1,0-1 0,-1 0 1,1-1-1,-1 1 1,1 0-1,-1 0 0,0-1 1,1 1-1,-1-1 1,1 1-1,-1-1 0,0 0 1,1 1-1,-1-1 1,0 0-1,0 0 0,1 0 1,-1 0-1,0 0 1,1-2-1,13-12-106,-2-2 0,0 1 0,0-2-1,-2 1 1,16-34 0,-7 14-552,47-84-2024,-10 9-444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0 660 5129,'0'0'5921,"172"104"-5617,-130-83-152,0-10 8,-3-11 49,-15 0-9,-3-21-200,-17-18-1353,-4 1-2520</inkml:trace>
  <inkml:trace contextRef="#ctx0" brushRef="#br0" timeOffset="1">267 322 9842,'0'0'2793,"270"-120"-2785,-218 44-8,-13 11-616,-21 5-2657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5697,'0'0'2577,"1"41"-1525,7 136-230,-7-156-665,1-1 1,1 0 0,2 0-1,-1 0 1,2 0 0,1-1 0,0 0-1,17 30 1,-12-25 22,-3-7-10,0 1 1,1-2-1,1 1 1,0-2-1,25 28 1,-30-37-151,0-1 0,1 0 0,-1 0 0,1 0 0,0-1 0,0 0 0,0 0 0,1-1 0,-1 0 0,1 0 0,0-1 0,0 0 0,0 0 0,0 0-1,0-2 1,9 1 0,-2 0-3,0-1 0,0-1 0,0-1 0,0 0 0,0-1 0,0 0 0,-1-1 0,0-1 0,0 0 0,0-1 0,0-1 0,-1 0 0,0-1 0,18-13 0,27-23-504,-1-2 0,57-60-1,-89 80 122,-2 0-1,-1-2 0,-1 0 1,-1-1-1,-2-2 0,21-45 0,-35 67 226,0 0 0,-1 0 0,0-1 1,-1 1-1,2-14 0,-4 21 128,0 1 1,0-1 0,0 0-1,0 0 1,0 1 0,0-1 0,0 0-1,-1 1 1,1-1 0,-1 0-1,1 0 1,-1 1 0,1-1 0,-1 1-1,0-1 1,0 1 0,0-1-1,0 1 1,0-1 0,0 1 0,0 0-1,-1 0 1,1-1 0,0 1-1,-1 0 1,1 0 0,-1 0 0,1 1-1,-1-1 1,1 0 0,-1 1-1,0-1 1,1 0 0,-1 1 0,0 0-1,-2-1 1,-8 1 38,1-1 1,-1 2-1,0 0 1,0 0-1,1 1 0,-1 0 1,1 1-1,-1 1 0,1-1 1,0 2-1,0 0 0,1 0 1,-18 12-1,5-2 346,0 1 0,1 2 1,0 0-1,-35 40 0,45-43-148,0 0 0,0 1 1,2 0-1,0 1 0,1 0 0,-10 25 0,15-31-149,1 1-1,0 0 0,0 1 0,1-1 0,0 0 0,1 1 0,1-1 0,0 0 0,1 1 0,4 24 0,-3-30-63,0 0-1,1 0 0,0 0 1,0-1-1,1 1 0,0-1 0,0 0 1,0 0-1,1 0 0,0 0 1,0-1-1,0 0 0,1 0 1,0 0-1,0-1 0,0 0 1,0 0-1,1 0 0,-1-1 0,14 5 1,6 1 6,-1-2 0,1 0 0,0-2 0,0 0 0,30 0 0,-19-4-120,1-1 0,-1-2 0,0-2-1,0-1 1,-1-1 0,1-3 0,38-13 0,71-37-3470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6737,'0'0'3033,"14"343"-1641,-10-120-383,-1 61-273,18-6 72,-3-50-448,-1-59 192,5-65-336,-5-12 24,1-15-184,-1 15 8,-3-15-64,0-28 0,-7-17 0,-3-32-488,-4-38-656,0-27-4705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1 548 11210,'0'0'8410,"306"-143"-8266,-183 72 16,7-7-152,4 1-16,8-1-1192,-38 19-2665,-31 17-5673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3219 7642,'0'0'5026,"-23"-41"-4474,-74-138-269,90 164-260,0-1 0,1 0 0,0 0 0,2-1 0,-1 0 1,2 0-1,1 0 0,0 0 0,1 0 0,1-19 0,0-3 12,-3-47 37,12-108 0,-3 149-78,2 1 1,2 1-1,2 0 1,26-63-1,19-21-69,5 3 0,6 3 0,6 3 0,4 3 0,5 4 0,5 3-1,115-108 1,-79 99-47,5 5-1,5 6 1,4 6-1,5 6 1,239-117-1,-205 132-44,4 9 0,3 7 0,2 8 0,240-38 0,-268 68 116,2 7 0,0 7 0,0 8-1,219 22 1,-325-12 36,-1 3 0,0 3 1,-1 1-1,-1 3 0,91 43 0,-72-23 7,-2 3 1,-1 2-1,82 69 0,-103-71 4,-1 2-1,-2 3 0,-2 1 1,-3 1-1,-1 3 1,-2 1-1,-3 1 1,-2 2-1,-3 1 1,-2 1-1,-2 2 0,-3 0 1,-2 1-1,-3 0 1,-3 2-1,6 75 1,-10-48 8,-7 131 1,-3-184 17,-2 0 0,-1 0 0,-2-1 0,-1 0 1,-2 0-1,-25 56 0,-3-19-9,-3-2 1,-3-1-1,-2-3 0,-4-2 1,-3-2-1,-2-2 1,-64 53-1,-33 13 74,-283 181 0,114-108 148,-8-15-1,-8-14 0,-606 213 1,426-216 369,507-163-602,-41 11 13,50-14-17,0 0 1,-1 0-1,1 1 0,0-1 1,0 0-1,-1 0 1,1 0-1,0 0 0,-1-1 1,1 1-1,0 0 0,0-1 1,-1 1-1,1 0 0,0-1 1,0 1-1,0-1 1,0 0-1,0 1 0,0-1 1,0 0-1,0 0 0,0 0 1,0 0-1,0 0 1,0 0-1,0 0 0,1 0 1,-1 0-1,0 0 0,1 0 1,-1 0-1,1 0 0,-1-3 1,-2-41-1406,3-13-4760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7802,'0'0'4623,"-12"1"-4368,4 0-257,-1 1-1,1 0 1,0 0-1,0 1 1,0 0 0,0 1-1,0 0 1,1 0-1,0 0 1,0 1-1,-12 10 1,-11 12-17,-35 41-1,45-47 25,-33 41-124,-47 70 0,94-125 76,1 1-1,0-1 1,0 2 0,0-1 0,1 0 0,0 1 0,1 0 0,0 0 0,0 0 0,1 0 0,0 0 0,0 12 0,1-19 27,1 0 0,0 0 0,0 0 1,0 0-1,0 0 0,1 0 0,-1-1 1,0 1-1,1 0 0,0 0 0,-1 0 1,1 0-1,0-1 0,0 1 0,0 0 1,0-1-1,0 1 0,0-1 1,0 1-1,0-1 0,1 1 0,-1-1 1,1 0-1,-1 0 0,1 0 0,-1 0 1,1 0-1,0 0 0,1 1 0,5 0-11,0 0 0,1 0 0,-1-1 0,0 0-1,14-1 1,2 1-20,333 7-356,-345-8 423,0 2 0,0-1-1,0 2 1,0-1 0,0 2 0,0 0-1,-1 0 1,18 9 0,-24-10-20,0 1-1,0-1 1,-1 1 0,1 0-1,-1 0 1,0 0 0,0 0 0,0 1-1,0 0 1,-1 0 0,0 0-1,0 0 1,-1 0 0,1 0-1,-1 1 1,0 0 0,0-1 0,-1 1-1,2 7 1,0 12-11,0 0 1,-2 0-1,0 1 0,-2-1 1,-1 0-1,0 0 0,-2 0 1,-14 46-1,15-64-182,0-1-1,0 1 1,0-1-1,-1 0 1,1 0 0,-2-1-1,1 1 1,-9 7 0,2-9-1907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5521,'0'0'1096,"218"-217"-936,-169 151-160,-10 6-1536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7402,'0'0'2792,"21"201"-2376,7-135 56,3-1-112,18-5-208,1 5 177,6 6-321,14 0 144,3-11-152,5-11 0,6-22 0,32-27-713,-18-11-1671,-21-38-1793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234 589 9938,'0'0'2810,"-33"42"-2699,-102 135-57,126-165-52,0 1 0,1 1-1,0 0 1,1 0-1,-11 30 1,16-35 4,0 1 1,1 0-1,0 0 1,1 0-1,1 18 1,-1 2 39,0-29-53,1 0 0,-1 0 0,0 0-1,0 0 1,0 0 0,1 0 0,-1 0 0,0 0 0,1 0-1,-1 0 1,0 0 0,1 0 0,0-1 0,-1 1-1,1 0 1,-1 0 0,1-1 0,0 1 0,-1 0 0,1-1-1,0 1 1,0-1 0,0 1 0,0-1 0,-1 1 0,1-1-1,0 1 1,0-1 0,0 0 0,0 0 0,0 1-1,0-1 1,0 0 0,0 0 0,0 0 0,0 0 0,0 0-1,0 0 1,0 0 0,1-1 0,2 1-32,-1-1 1,0 1-1,1-1 0,-1 0 1,1 0-1,-1 0 1,0-1-1,0 1 0,0-1 1,1 0-1,2-2 1,8-10-517,-1 0 0,0-1 0,-1 0 0,-1-1 0,12-22 1,0-3-989,20-51 0,-1-16 3042,-41 107-1461,-1 1 0,0-1 1,0 1-1,0-1 0,1 1 1,-1-1-1,0 1 0,1-1 0,-1 1 1,0 0-1,1-1 0,-1 1 0,0 0 1,1-1-1,-1 1 0,1 0 0,-1-1 1,1 1-1,-1 0 0,0 0 1,1-1-1,-1 1 0,1 0 0,0 0 1,-1 0-1,1 0 0,-1 0 0,1 0 1,-1 0-1,1 0 0,-1 0 1,1 0-1,-1 0 0,1 0 0,-1 0 1,1 0-1,-1 0 0,1 1 0,-1-1 1,2 0-1,15 14 327,84 139 1740,-98-150-2072,-1 1-1,1-1 0,0 0 0,0 0 1,1 0-1,-1 0 0,1 0 0,-1-1 1,8 4-1,-9-5-21,0 0-1,0 0 1,0-1-1,0 1 1,1-1 0,-1 1-1,0-1 1,0 0 0,1 0-1,-1 0 1,0 0-1,0 0 1,0-1 0,1 1-1,-1-1 1,0 1-1,0-1 1,0 0 0,0 0-1,0 0 1,0 0 0,3-2-1,10-11-471,-1 0-1,-1-1 1,0-1 0,-1 0-1,0-1 1,11-23 0,7-6-619,-19 29 964,23-28-27,-32 43 208,0 0 1,1 0-1,-1 0 0,1 0 1,-1 1-1,1-1 1,0 1-1,0 0 0,-1 0 1,1 0-1,0 0 1,0 0-1,0 0 0,0 1 1,0-1-1,4 1 0,-3 0 92,1 1-1,-1 0 1,0 0-1,1 0 1,-1 0-1,0 0 0,0 1 1,0 0-1,0 0 1,0 0-1,7 5 1,43 39 683,-45-36-662,2-1 0,-1 0-1,2 0 1,19 12 0,-26-19-96,0 0 0,-1 1 1,1-1-1,0-1 0,0 1 0,0-1 1,1 0-1,-1 0 0,0 0 1,0-1-1,0 0 0,1 0 1,-1 0-1,0-1 0,0 0 1,0 0-1,1 0 0,-1 0 1,0-1-1,-1 0 0,1 0 1,0 0-1,0-1 0,-1 1 0,1-1 1,-1 0-1,6-6 0,4-6 97,-1 0-1,0-1 1,-1-1-1,-1 0 0,15-30 1,-21 38-207,11-21-260,-1 0 0,-1-1 0,-2-1 0,-2 0 0,0 0 0,-2-1 0,-2 0-1,-1-1 1,-1 1 0,-2-1 0,-2 0 0,-5-54 0,4 82 364,0 0-1,0 0 0,0 0 1,-1 1-1,0-1 1,0 0-1,-1 1 1,1-1-1,-1 1 0,0 0 1,-1 0-1,1 0 1,-1 0-1,0 0 1,0 1-1,0 0 0,-8-6 1,10 9 52,3 18-134,1-1 1,0 1 0,1-1-1,1 0 1,0 0 0,8 18-1,45 89 1,-36-80 0,-14-29-53,7 13-247,-1 1-1,-1 0 1,-2 1-1,0 0 0,5 34 1,-12-12-3261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3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9618,'0'0'5937,"267"-71"-5873,-116 39-64,-18 15-696,-21-10-1872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64 8650,'0'0'6776,"-5"-15"-6332,-17-27-437,16 35-109,14 36-78,25 57 113,17 52 70,146 589 1,-183-684 35,2-1 0,1 0-1,39 69 1,-54-109-37,-1 0-1,1 0 1,0-1 0,0 1-1,0 0 1,0 0 0,0 0-1,0-1 1,1 1 0,-1-1 0,0 1-1,1-1 1,-1 1 0,1-1-1,0 0 1,0 0 0,-1 0-1,1 0 1,0 0 0,0 0-1,0 0 1,2 0 0,-1-33-445,-4 20 270,1 1 1,-2-1-1,0 0 1,0 0-1,-1 1 1,-1-1-1,0 1 1,0 0-1,-1 0 0,0 0 1,-8-10-1,3 6-44,-1 0 0,-1 1 0,0 1 0,-1 0 0,0 0 0,-29-20 0,22 20 280,0 0-1,-2 1 1,1 1-1,-1 1 1,-1 1-1,0 1 1,0 1 0,-1 1-1,1 2 1,-1 0-1,-37-1 1,58 5-34,0 0 1,0 0 0,1 0 0,-1 1-1,0-1 1,0 1 0,1 0 0,-1 0-1,1 0 1,-1 0 0,1 0 0,-1 1-1,1-1 1,-1 1 0,1-1-1,0 1 1,0 0 0,-3 4 0,1-2-3,1 1-1,0 0 1,0 0 0,1 1 0,-1-1 0,1 1 0,0-1 0,-2 10 0,0 9 11,1 0 0,1 1 1,1 32-1,1-44 2,0-2-23,0 5 7,0-1 0,0 1 0,2-1 0,0 1 1,5 16-1,-6-27-17,1-1 0,0 1 0,1 0 0,-1-1 0,1 1 0,0-1 0,0 0 1,0 0-1,0 0 0,1 0 0,0-1 0,0 0 0,0 1 0,0-1 0,0-1 0,1 1 1,-1 0-1,1-1 0,6 2 0,3 1-25,1-1 1,-1-1-1,1 0 0,0-1 1,0 0-1,0-2 1,0 1-1,-1-2 0,1 0 1,0-1-1,0 0 1,0-1-1,-1-1 0,1 0 1,-1-1-1,0-1 0,-1 0 1,1-1-1,-1 0 1,-1-1-1,1 0 0,-1-1 1,12-12-1,24-27-1367,-1-2 0,44-64 0,-21 14-4083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8 907 7818,'0'0'6320,"-1"37"-6208,-5 203 37,6-233-140,0 0 0,0-1 1,1 1-1,0 0 0,0 0 0,0-1 0,1 1 0,0-1 1,1 0-1,-1 1 0,1-1 0,5 8 0,-6-11-3,1 0 0,0-1 0,0 1 0,0 0 0,0-1 0,1 1 0,-1-1 0,1 0 0,-1 0 0,1-1 0,0 1 0,-1-1 0,1 0 0,0 0 0,0 0-1,0 0 1,0-1 0,0 1 0,0-1 0,0 0 0,0 0 0,5-2 0,-4 2 3,1-1 1,-1 0-1,0-1 0,0 1 1,-1-1-1,1 0 0,0 0 1,-1-1-1,1 0 0,-1 1 1,0-1-1,1-1 0,-2 1 1,5-5-1,7-8-231,0-1 1,13-20-1,-14 17-106,32-50-1238,61-123 0,-106 193 1587,-1-1 0,0 1 0,0-1 0,0 1 0,1-1 0,-1 1 0,0-1 0,0 1 0,1-1 0,-1 1 0,1 0 1,-1-1-1,0 1 0,1-1 0,-1 1 0,1 0 0,-1 0 0,0-1 0,1 1 0,-1 0 0,1 0 0,-1 0 0,1-1 0,-1 1 0,1 0 0,-1 0 0,1 0 0,0 0 0,-1 0 0,1 0 0,-1 0 0,1 0 0,-1 0 0,1 0 0,0 1 0,17 15 301,12 38-50,-25-44-24,11 14 191,30 36 0,-43-56-383,-2-3-6,0 0 1,0 0 0,0 0-1,0 0 1,0 0-1,0 0 1,0 0-1,0-1 1,0 1-1,0 0 1,0-1 0,1 1-1,-1-1 1,0 1-1,0-1 1,1 1-1,-1-1 1,0 0 0,1 0-1,-1 0 1,0 0-1,3 0 1,-2 0 85,0-1 0,0 0 1,0 0-1,-1 1 0,1-1 0,0 0 1,-1-1-1,1 1 0,0 0 0,-1 0 1,0-1-1,1 1 0,-1-1 0,0 1 1,1-1-1,-1 1 0,1-4 0,18-36 201,-1 0-1,-2-1 0,18-74 1,-26 84-378,10-34-597,-2-1 1,-4 0 0,-2-2 0,-4 1 0,-2-1 0,-10-136 0,4 192 797,-1-1 0,-1 0 0,0 0 0,-1 1 1,0 0-1,-1 0 0,-1 0 0,0 1 0,-1-1 0,0 1 0,0 1 1,-17-19-1,25 30-153,-1 0-1,0 1 1,0-1 0,0 0 0,0 0 0,0 0 0,0 0 0,0 1-1,0-1 1,1 0 0,-1 0 0,0 0 0,0 0 0,0 1-1,0-1 1,0 0 0,0 0 0,0 0 0,0 1 0,0-1 0,0 0-1,0 0 1,0 0 0,0 0 0,0 1 0,0-1 0,-1 0 0,1 0-1,0 0 1,0 0 0,0 1 0,0-1 0,0 0 0,0 0-1,0 0 1,0 0 0,-1 0 0,1 1 0,0-1 0,0 0 0,0 0-1,0 0 1,-1 0 0,1 0 0,0 0 0,0 0 0,0 0 0,0 0-1,-1 1 1,1-1 0,0 0 0,0 0 0,0 0 0,0 0 0,-1 0-1,1 0 1,0 0 0,0 0 0,0 0 0,-1-1 0,1 1-1,0 0 1,0 0 0,0 0 0,0 0 0,-1 0 0,1 2 12,1 19-45,1 0-1,0 0 0,2-1 0,0 0 0,10 26 0,47 100-40,-41-106-274,2-2-1,1 0 1,2-2-1,2-1 0,1 0 1,57 52-1,-6-22-3604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11162,'0'0'5354,"112"0"-5354,-38 0 0,45 0-241,-10 0-1887,-21-11-2385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274 280 1072,'0'0'14991,"7"-24"-14665,27-76-218,-30 88-111,2 0 0,0 0 0,0 0 1,1 1-1,10-12 0,-14 18-84,1 0 0,0 0 0,-1 0 0,0-1 0,0 1 0,0-1 0,-1 0 0,0 1 0,2-12 0,-4 17 77,1 0 0,-1-1 0,0 1-1,0 0 1,0-1 0,0 1 0,0 0 0,0 0 0,0-1-1,0 1 1,0 0 0,0-1 0,-1 1 0,1 0 0,0 0-1,0-1 1,0 1 0,0 0 0,0-1 0,0 1 0,-1 0-1,1 0 1,0 0 0,0-1 0,0 1 0,-1 0 0,1 0-1,0 0 1,0-1 0,0 1 0,-1 0 0,1 0 0,0 0-1,0 0 1,-1 0 0,1-1 0,0 1 0,-1 0 0,1 0 0,0 0-1,0 0 1,-1 0 0,1 0 0,0 0 0,-1 0 0,1 0-1,0 0 1,-1 0 0,1 0 0,0 1 0,0-1 0,-1 0-1,1 0 1,0 0 0,0 0 0,-1 0 0,1 1 0,-7-1-197,-10 1-13,-1 1 1,1 1-1,0 1 0,1 0 1,-1 1-1,1 1 0,-24 11 1,4 1 150,0 2 1,-39 29 0,70-45 88,-1 0-1,1 0 0,0 1 1,0-1-1,1 1 1,-1 0-1,1 1 1,0-1-1,1 1 1,-1 0-1,1 0 1,-4 10-1,4-5 16,1-1 1,0 0-1,0 0 0,2 1 1,-1-1-1,2 22 0,1-25-28,-1 1 0,1 0 0,1 0 0,0-1 0,0 1 0,0-1 0,1 0 0,0 0 0,0 0 0,1 0 0,0-1 0,0 0 0,0 0 0,1 0 0,0 0 0,0-1 0,9 6 0,6 4 10,0-2 1,1 0-1,1-1 1,29 11 0,-30-15 12,1-1 0,0-2 0,0 0 0,1-1 0,30 1 0,117-7-530,-137 1 110,26-4-2152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143 769 9898,'0'0'7106,"30"18"-7162,9 6 160,7 11-176,3 7 88,-3 0-32,-3-7-504,-13-11-1129,-14-12-279</inkml:trace>
  <inkml:trace contextRef="#ctx0" brushRef="#br0" timeOffset="1">1 1 14363,'0'0'2569,"303"202"-5962,-231-142-912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35 165 7098,'0'0'8527,"-5"-12"-8038,1 5-386,0 1-1,1 0-1,0 0 1,0-1 0,0 0 0,1 0-1,0 1 1,1-1 0,-1-1-1,1 1 1,0-14 0,2 19-89,0 0 0,0-1 0,0 1 0,0 0 1,0 0-1,0 0 0,1 0 0,-1 0 0,1 0 1,0 0-1,-1 1 0,1-1 0,0 1 0,0-1 0,0 1 1,0 0-1,0-1 0,0 1 0,0 0 0,1 0 1,-1 1-1,0-1 0,4 0 0,56-12-79,-50 12 31,11-2 1,1 1-1,-1 1 0,27 2 1,-44 0 3,0 0 1,0 0-1,0 0 1,0 0-1,0 1 1,-1 0-1,1 0 1,-1 1-1,1-1 1,-1 1-1,0 1 1,0-1-1,0 1 1,0-1-1,-1 2 1,1-1-1,5 8 1,0 4-538,-1 0 1,-1 1 0,-1 0-1,0 0 1,-1 1 0,-1 0 0,5 33-1,-6 36-7348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1186 1 8754,'0'0'2480,"-260"207"-2352,218-153 96,-18 28 81,-20 27 263,-29 60-512,-35 59 120,-10 67-176,10 10-8,39-17-544,49-92-1249,24-54-919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9418,'0'0'3030,"48"27"-2943,-3-2-50,15 9 49,1-3 1,1-2-1,112 34 0,-2-18 412,315 42 0,185-36 586,-110-45-312,-407-6-595,91-3 309,446-63-1,-685 65-451,4-1-24,-11 2-7,0 0 0,-1 0 0,1 0 0,0 0 0,0 0 0,0 0 0,0 0 0,0 0 0,0 0-1,0 0 1,0 0 0,0 0 0,0 0 0,0 0 0,0 0 0,0 0 0,0-1 0,-1 1 0,1 0 0,0 0-1,0 0 1,0 0 0,0 0 0,0 0 0,0 0 0,0 0 0,0 0 0,0 0 0,0 0 0,0-1 0,0 1-1,0 0 1,0 0 0,0 0 0,0 0 0,0 0 0,0 0 0,0 0 0,0 0 0,0 0 0,0 0-1,0-1 1,1 1 0,-1 0 0,0 0 0,0 0 0,0 0 0,0 0 0,0 0 0,0 0 0,0 0 0,0 0-1,0 0 1,0 0 0,0 0 0,0 0 0,0 0 0,0 0 0,1 0 0,-1 0 0,0 0 0,0 0 0,0 0-1,0 0 1,-84-46-3896,39 20-3379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1 680 10058,'0'0'5108,"22"-22"-4787,-12 12-295,18-17 10,-1-1 0,-2-1 0,-1-1 0,23-38 0,-27 34-82,-1-1 0,-2-1 1,20-60-1,-32 77-197,0 1-1,-1-1 1,0 0-1,-2 0 1,-1 0 0,0 0-1,-1 0 1,-1 0 0,-5-30-1,5 47 198,0-1 0,1 1 0,-1-1 0,-1 1-1,1 0 1,0-1 0,0 1 0,-1 0 0,0 0 0,1 0 0,-1 0-1,0 0 1,0 0 0,0 1 0,0-1 0,0 1 0,0-1-1,0 1 1,-1 0 0,1-1 0,0 1 0,-1 1 0,1-1 0,-1 0-1,0 1 1,1-1 0,-1 1 0,1 0 0,-1-1 0,1 1 0,-1 1-1,0-1 1,-3 1 0,-1 0 9,1-1 0,-1 2 0,1-1 0,0 1 0,0 0 0,-1 0 0,1 1 0,1 0 0,-1 0 0,0 0 0,1 1 0,0 0 0,-6 5 0,4-2 43,1 1-1,0 0 1,0 1 0,1-1-1,0 1 1,0 1 0,1-1-1,0 0 1,1 1-1,0 0 1,-3 17 0,2 8 240,1 0 1,2 40 0,1-64-155,0 0-58,1 0 0,0-1 0,0 1 0,1-1 0,1 1 0,0-1 0,0 0 0,1 0 0,0 0 0,1-1 0,0 1 0,0-1 0,1 0 0,0-1 0,1 1 0,0-1 0,0 0 0,15 12 0,-10-10-9,0-1 1,1 0 0,0-1 0,0 0 0,0-1 0,1 0-1,0-1 1,1-1 0,0 0 0,29 5 0,-33-8-24,0 0 1,0-1 0,1 0-1,-1-1 1,0-1 0,1 0-1,-1 0 1,0-1 0,0 0-1,0-1 1,0-1 0,0 1-1,0-2 1,-1 0 0,19-11-1,4-11-1497,-2-2 0,55-63-1,-28 20-6879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10626,'0'0'2333,"9"33"-1841,33 106-171,-39-129-303,0 0-1,1 1 0,0-1 1,1-1-1,0 1 0,1-1 1,0 0-1,0 0 0,1 0 1,0-1-1,8 8 0,-10-13-4,0 0 0,1 0 0,-1 0-1,0-1 1,1 0 0,0 0-1,-1 0 1,1-1 0,0 1-1,0-1 1,0-1 0,0 1 0,0-1-1,0 0 1,0-1 0,9-1-1,-10 1-56,1 0 0,0-1 0,0 0 0,-1 0 0,1 0 0,-1-1 0,1 0-1,-1 0 1,0 0 0,0 0 0,-1-1 0,1 0 0,-1 0 0,1-1 0,5-7-1,5-8-596,-1-1-1,17-32 0,-19 32 66,11-23-647,-1-2 0,20-59 1,-2-32 1532,-40 136-208,2-1-1,-1 1 1,0 0-1,0-1 1,0 1-1,0 0 1,1 0 0,-1 0-1,1 0 1,-1 0-1,1 0 1,-1 1-1,1-1 1,-1 0 0,1 1-1,0-1 1,-1 1-1,1 0 1,0-1 0,-1 1-1,1 0 1,0 0-1,-1 0 1,1 0-1,3 1 1,46 5 430,-23 3-304,-1 1 0,31 16 0,-30-12-120,47 14 0,-35-13-102,-31-11-189,0 0 0,-1-1-1,2 0 1,-1 0 0,0-1 0,0 0 0,1-1-1,-1 0 1,16-1 0,-24 0 54,0 0-1,1 0 1,-1-1-1,0 1 1,0-1-1,0 1 1,0-1-1,0 1 1,0-1-1,0 0 1,0 0-1,0 1 1,0-1-1,0 0 1,0 0-1,0 0 1,-1 0-1,2-1 1,7-32-4608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11506,'0'0'2106,"12"35"-2108,-6-19 4,25 73 146,60 119-1,307 490 646,-386-679-780,-2-1 27,1-2 0,1 1 0,0-2 1,1 1-1,24 22 0,-36-39-35,-1 0 0,1 1 0,-1-1 1,0 0-1,1 0 0,-1 1 0,0-1 0,0 0 0,1 0 0,-1 1 1,0-1-1,0 0 0,0 0 0,0 0 0,0 1 0,0-1 1,0 0-1,0 0 0,-1 0 0,1 1 0,0-1 0,-1-1 1,0-5-170,-1 1 1,0-1 0,0 1-1,-1 0 1,1 0 0,-1 0-1,-1 1 1,1-1 0,-1 1-1,0-1 1,-8-7 0,1 3-277,0 0 1,0 0 0,-1 1 0,-25-13-1,9 7-283,-1 2 0,0 1 0,-1 2 0,-43-10 1,39 14 1171,-1 2 0,0 1 0,-42 2 1,61 1 293,15 0-671,-1 0 0,1 0-1,-1 0 1,0 0 0,1 0-1,-1 1 1,1-1 0,-1 0 0,1 1-1,-1 0 1,1-1 0,0 1 0,-1 0-1,1-1 1,0 1 0,-1 0 0,1 0-1,0 0 1,0 0 0,0 0-1,-1 0 1,1 1 0,1-1 0,-1 0-1,0 0 1,0 1 0,0-1 0,1 1-1,-1-1 1,1 0 0,-2 3-1,1 4-25,0 0 0,1 0 0,-1 0 0,1 0 0,2 10 0,-1 8 228,-1-12-214,0 1 0,1 0 0,1-1 0,0 0 0,1 1 0,0-1 0,8 18 0,-8-26-53,0 0 0,0 0 1,1 0-1,-1-1 0,1 1 0,1-1 1,-1 0-1,1 0 0,0-1 0,0 1 1,0-1-1,1 0 0,-1-1 1,1 1-1,0-1 0,0 0 0,0 0 1,1-1-1,11 3 0,17 2-122,0-2 1,0-1-1,0-2 0,59-3 1,22-13-2087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118 179 12123,'0'0'3058,"20"49"-2960,137 331 64,-64-157-52,91 224 18,-127-313-1,-56-131-60,-10-3-82,0-2 1,0 1 0,0-1-1,0-1 1,0 1-1,0-2 1,0 1-1,-9-6 1,-19-7-344,-15-1 123,-1 3 0,-1 2 0,-1 2 1,1 3-1,-1 2 0,-74 3 1,127 2 266,0 1 1,0-1 0,0 0-1,0 1 1,0-1 0,0 1 0,0 0-1,0-1 1,0 1 0,0 0 0,0 0-1,1 0 1,-1 1 0,0-1-1,1 0 1,-1 0 0,1 1 0,-1-1-1,1 1 1,0 0 0,0-1-1,0 1 1,0 0 0,0 0 0,0 0-1,0-1 1,0 1 0,1 0-1,-1 0 1,1 0 0,-1 0 0,1 3-1,-2 9-17,0 0 1,2 0-1,1 24 0,-1-16 84,0-20-97,0 20 43,0 0 0,1-1 0,2 1-1,5 25 1,-6-41-34,0 1 0,0-1 0,1 0 0,0 0-1,0 0 1,0 0 0,1 0 0,0-1 0,0 0-1,1 0 1,-1 0 0,1 0 0,0-1 0,0 1 0,1-1-1,-1-1 1,11 7 0,-6-6-15,0 0 1,0 0-1,0-1 0,0-1 1,0 1-1,1-2 0,-1 1 0,1-1 1,-1-1-1,1 0 0,-1 0 1,1-1-1,-1-1 0,15-3 1,-8 0-99,0 0 1,-1-1 0,1-1 0,-1-1-1,-1 0 1,1-1 0,22-18-1,13-13-795,-3-3-1,70-79 0,-93 92 669,-1-1 0,-1-1 1,-2-1-1,-2 0 0,26-60 0,-32 37 1635,-14 28 96,1 28-1448,0-1 1,0 1-1,0-1 0,-1 1 0,1-1 0,0 1 0,0-1 0,0 1 1,-1-1-1,1 1 0,0-1 0,-1 1 0,1-1 0,0 1 0,-1-1 1,1 1-1,-1 0 0,1-1 0,0 1 0,-1 0 0,1-1 0,-1 1 0,1 0 1,-1 0-1,1-1 0,-1 1 0,0 0 0,1 0 0,-1 0 0,0 0 1,-12-1 349,10 1-375,0-1 0,0 1 0,1 0 0,-1-1 0,0 1 0,0 1 0,0-1 0,1 0 0,-1 1 0,0-1 0,1 1 0,-1 0 0,0 0 0,1 0 0,-1 0 0,1 0 0,-1 1 0,1-1 0,0 1 0,0-1 0,-1 1 0,1 0 0,0 0 0,0 0 0,1 0 0,-1 0 0,0 1 0,-1 2 0,-5 15-33,0-1 0,1 1 1,1 0-1,1 1 0,1-1 0,1 1 0,1 0 0,1 0 0,0 0 0,5 36 0,-4-55-5,1 1 0,-1-1-1,1 0 1,0 1 0,0-1-1,0 0 1,0 0-1,0 0 1,0 0 0,1 0-1,-1 0 1,1 0 0,-1 0-1,1 0 1,0-1-1,0 1 1,0-1 0,0 1-1,0-1 1,0 0 0,0 0-1,0 0 1,0 0-1,1 0 1,-1 0 0,0-1-1,1 1 1,-1-1 0,1 0-1,-1 1 1,0-1-1,1 0 1,-1 0 0,4-1-1,3 0-45,-1 0-1,0 0 0,0 0 1,0-1-1,0-1 0,-1 1 1,1-1-1,0-1 1,-1 1-1,7-6 0,24-21-464,-2-1-1,-1-3 1,-2 0-1,-1-2 1,-2-2-1,33-52 1,-62 88 528,0 1 1,0-1-1,0 0 0,0 1 1,0-1-1,0 1 1,1-1-1,-1 1 0,1 0 1,-1 0-1,1-1 1,-1 1-1,1 0 0,0 0 1,-1 1-1,1-1 1,0 0-1,0 0 0,0 1 1,-1-1-1,1 1 0,0 0 1,0 0-1,0-1 1,0 1-1,0 0 0,0 1 1,0-1-1,0 0 1,0 0-1,-1 1 0,1-1 1,0 1-1,0 0 1,0-1-1,-1 1 0,1 0 1,0 0-1,-1 0 1,1 0-1,1 2 0,8 6 103,0 0 0,-1 1 0,0 1-1,13 18 1,-8-10-5,-8-11-12,7 9-84,1-1 0,24 20 0,-36-33 61,1 0-1,-1 0 1,1 0 0,0-1-1,-1 1 1,1-1 0,0 0-1,1-1 1,-1 1 0,0-1-1,0 1 1,1-1 0,-1-1 0,1 1-1,-1 0 1,1-1 0,-1 0-1,1 0 1,4-1 0,-6-1 32,0 1 1,1-1-1,-1 0 0,0 0 1,0-1-1,0 1 0,0-1 1,0 1-1,-1-1 1,1 0-1,-1 0 0,1 0 1,-1 0-1,0 0 1,-1-1-1,1 1 0,0-1 1,0-4-1,5-4 66,16-39-192,-1-1-1,-3-1 0,-3-1 0,-1 0 1,-3-1-1,5-62 0,-4-29-1504,-8-163 0,-6 281 1755,-1-1-1,-1 1 0,-1 0 1,-1 0-1,-2 0 0,-1 1 0,-1 0 1,-25-50-1,26 64 672,4 14-358,2 25-498,6 5-65,1 0 0,1 0 0,2 0 0,20 50 0,-12-36 24,132 328-857,-74-199-2553,-48-117-696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12067,'0'0'4152,"337"-22"-4296,-232-6-1968,-25-10-3121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7:4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11162,'0'0'6144,"45"-36"-5928,145-119-196,-170 139-62,-1-2 0,19-22 0,-33 34-77,0-1 0,-1 0 1,0-1-1,6-12 0,-5 9-83,-4 8 43,14-39-1119,-15 41 1196,1 0 0,-1 0 1,0 0-1,0 0 1,0 0-1,0 0 0,1 0 1,-1 0-1,0 0 1,-1 0-1,1-1 0,0 1 1,0 0-1,0 0 1,-1 1-1,1-1 0,0 0 1,-1 0-1,1 0 1,-1 0-1,1 0 0,-1 0 1,1 0-1,-1 1 1,0-1-1,1 0 0,-1 0 1,0 1-1,0-1 1,0 0-1,0 1 0,1-1 1,-1 1-1,0-1 1,0 1-1,0 0 0,0-1 1,0 1-1,-1 0 1,-10-2-301,-1 1 0,1 0 1,-1 1-1,1 0 1,0 1-1,-1 1 1,1 0-1,0 1 1,0 0-1,-19 8 1,25-9 459,0 1 1,1 0-1,-1 0 1,1 0-1,0 1 1,0-1-1,0 1 1,1 1-1,0-1 1,-1 1-1,1-1 1,1 1 0,-1 1-1,1-1 1,0 0-1,0 1 1,0-1-1,1 1 1,0 0-1,0 0 1,0 0-1,1 0 1,0 0-1,0 0 1,1 8-1,0 0 114,0 1 0,2-1 0,0 1 0,0-1 1,2 0-1,-1 0 0,2 0 0,0 0 0,1-1 0,0 1 0,1-2 0,16 25 0,-11-22-158,0-1 0,0 1 0,1-2 0,1 0 0,1-1-1,0 0 1,0-1 0,1-1 0,0 0 0,18 7 0,13 2-445,0-2 0,1-2 0,76 13 0,-91-24-1071,52-1 1</inkml:trace>
  <inkml:trace contextRef="#ctx0" brushRef="#br0" timeOffset="1">1779 237 9706,'0'0'5241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0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144 967 5537,'-13'-50'2658,"-44"-167"-986,40 142-503,-13-134-1,21 129-548,-8-227 2707,17 305-3320,0 1-1,0 0 1,0 0-1,1-1 0,-1 1 1,0 0-1,1 0 1,-1 0-1,1-1 0,-1 1 1,1 0-1,0 0 1,-1 0-1,1 0 0,0 0 1,0 0-1,0 0 1,0 1-1,0-1 0,0 0 1,0 0-1,0 1 1,0-1-1,0 0 0,0 1 1,0-1-1,0 1 0,1 0 1,-1-1-1,0 1 1,0 0-1,1 0 0,-1-1 1,0 1-1,0 0 1,1 1-1,0-1 0,59 7-111,-58-6 106,25 6-15,0 2 0,0 1 1,-2 1-1,1 1 0,-1 2 0,-1 0 0,0 2 0,43 37 1,-16-8 13,-3 2 1,83 101-1,-60-49-8,114 204-1,20 119-10,-38-3 5,-127-310-10,-26-67-300,14 55 0,-26-83-61,0 0 0,-1 0 0,-1 1 0,-1-1 0,0 0 0,0 0 0,-5 23 0,4-34 220,0 1 0,0 0-1,-1 0 1,1-1 0,-1 1 0,0-1-1,0 1 1,-1-1 0,1 0 0,-1 0-1,0 0 1,1 0 0,-1-1 0,0 1-1,-1-1 1,1 1 0,0-1-1,-1 0 1,1 0 0,-1-1 0,0 1-1,1-1 1,-1 0 0,0 0 0,0 0-1,-8 1 1,-62 2-4457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33 3849,'0'0'10966,"-19"-8"-10060,9 4-836,2 0-32,-1 1 0,1 0-1,-1 0 1,0 1-1,-15-3 1,19 5-36,1 0 0,-1 0-1,1 0 1,-1 1 0,1 0 0,-1 0-1,1 0 1,0 0 0,-1 1 0,1-1-1,0 1 1,0 0 0,0 0 0,0 1-1,0-1 1,1 1 0,-7 6 0,-8 8-20,1 1 0,1 2 0,0-1 0,2 2 0,0 0 0,-16 34 0,24-43 5,1 0-1,0 0 1,1 1-1,0 0 1,1 0 0,1-1-1,0 2 1,0-1-1,2 0 1,-1 0 0,2 0-1,0 0 1,0 0-1,4 16 1,-3-25 3,-1-1 0,1 0 0,0 1 0,-1-1-1,2 0 1,-1 0 0,0 0 0,0 0 0,1 0 0,0-1 0,0 1 0,-1-1-1,1 0 1,1 1 0,-1-1 0,0-1 0,0 1 0,1 0 0,-1-1 0,1 0 0,-1 0-1,1 0 1,0 0 0,5 0 0,1 1 1,1-1-1,0-1 0,-1 0 1,1 0-1,-1-1 1,1 0-1,15-4 1,-16 1-18,-1-1 0,1 0 0,-1-1 0,0 0 0,0 0 1,0-1-1,-1 0 0,0 0 0,0-1 0,-1 0 0,0 0 0,-1-1 1,7-11-1,-13 20 27,38-52-161,-3-2 0,-2-1 0,36-82 1,-69 136 115,0-1-1,1 1 1,-1 0 0,0 0 0,1 0-1,-1 0 1,0 0 0,1 0 0,0 0-1,-1 0 1,1 0 0,-1 0 0,1 0-1,0 0 1,0 0 0,0 0 0,0 0 0,-1 1-1,1-1 1,0 0 0,2 0 0,3 22-1395,-4-6 1720,5 15-303,0 0 0,2 0 0,24 53 0,-27-70 0,1-1 1,1 1-1,0-1 1,0 0 0,1-1-1,1 0 1,0-1-1,0 0 1,1 0-1,22 15 1,-10-13-495,1 0-1,0-2 1,0 0 0,1-2 0,28 6 0,25 3-3947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9946,'0'0'3522,"-4"36"-3442,-5 113-1,8-146-74,1 1 0,1 0 0,-1 0 0,1 0 0,-1-1 0,1 1 0,0 0 1,0-1-1,1 1 0,-1-1 0,1 1 0,-1-1 0,1 0 0,0 1 0,1-1 0,-1 0 0,0 0 0,1-1 0,0 1 0,0 0 0,-1-1 1,2 0-1,-1 1 0,0-1 0,0-1 0,1 1 0,-1 0 0,5 1 0,2 2 28,0 0 13,0-1 1,0 0 0,0-1-1,1 0 1,-1 0-1,20 1 1,-25-3-6,0-1 1,0 0-1,0 0 1,0 0-1,0 0 1,0-1-1,0 0 0,0 0 1,0-1-1,0 1 1,0-1-1,0 0 1,-1-1-1,1 1 1,-1-1-1,7-4 1,-4-1 3,0 0 0,0 0 0,-1 0 0,0-1 0,0 0 0,-1 0 0,6-17 0,-8 20-23,0 0 0,-1 0 0,0-1 0,-1 1 0,1 0 1,-1-1-1,0 1 0,-1-1 0,0 1 0,0-1 0,0 1 1,-1-1-1,0 0 0,-2-7 0,2 12-25,0 0 0,0 0 0,0 0 0,0 1 0,0-1 0,0 0 1,-1 1-1,1-1 0,-1 0 0,1 1 0,-1-1 0,0 1 0,0 0 0,1 0 0,-1 0 0,0 0 0,0 0 0,0 0 0,0 0 1,-3 0-1,-47-5-250,48 6 230,-39-3-531,0 2 1,0 1 0,0 3 0,0 2-1,1 1 1,-60 17 0,-14 18-3620,89-33-1662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0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0 714 2961,'0'0'9610,"109"191"-9130,-88-191 104,18 0 536,10-11-248,38-44-7,29-37-593,24-23-272,8-21-40,10-55-1833,-36 28-719,-48 21-3930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0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0 850 9914,'0'0'6417,"309"-229"-6409,-155 142 225,18-11-225,0-6 144,-11 6-152,-27 11-385,-43 22-1863,-28 16-1609,-56 16-2216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0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9618,'0'0'1864,"35"202"-1872,-21-120 8,-4 10 32,8 12-24,3-6 48,3 5 8,4-15-128,11-18-200,21-32-792,-4-27-624,-11-11-345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0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20 8906,'0'0'2531,"-35"36"-2298,-117 120-164,120-122-41,1 1 0,3 2 1,-47 77-1,58-87-13,13-20-10,0 0 0,0 0 0,0 0 0,1 0 0,0 1 0,0 0 0,1 0 1,0-1-1,0 1 0,1 1 0,0-1 0,1 13 0,0-21-2,0 1-1,0 0 1,0-1-1,1 1 1,-1-1 0,0 1-1,0 0 1,1-1-1,-1 1 1,1-1-1,-1 1 1,0-1 0,1 1-1,-1-1 1,1 1-1,-1-1 1,1 0-1,0 1 1,-1-1 0,1 0-1,-1 1 1,1-1-1,0 0 1,-1 0-1,1 1 1,0-1-1,-1 0 1,1 0 0,0 0-1,-1 0 1,1 0-1,0 0 1,-1 0-1,1 0 1,0 0 0,0-1-1,32-4 138,-22 1-113,-1 0 0,1-1 0,-1 0 0,0-1 0,-1 0 0,1 0-1,-1-1 1,10-10 0,63-71-19,-62 64-54,250-328-2649,-262 340 2486,-5 7 97,0 0 0,1-1 1,0 2-1,0-1 0,0 0 1,8-6-1,-8 42-415,-1-17 608,0 0-1,1-1 1,1 0 0,0 0-1,1 0 1,0-1 0,1 1-1,0-1 1,1-1-1,1 0 1,0 0 0,0 0-1,1-1 1,21 17 0,-22-20-65,0-1 0,0 0 1,1 0-1,0-1 1,0 0-1,0-1 1,0 0-1,19 5 1,-23-8-64,1 0 1,-1 0-1,1-1 0,-1 0 1,1 0-1,-1-1 1,0 1-1,1-1 0,-1-1 1,0 1-1,1-1 1,-1 0-1,0 0 0,0-1 1,7-4-1,22-23-1194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0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8914,'0'0'1970,"4"36"-1810,10 119-66,-10-12-3,-5-97-12,2-44-77,-1-1 0,0 1 0,1-1 0,-1 1 0,1-1 0,-1 1 0,1-1 0,0 0 0,0 1 0,-1-1 0,1 0 0,0 1 0,0-1 0,0 0 0,1 0 0,-1 0 1,0 0-1,0 0 0,0 0 0,1-1 0,-1 1 0,0 0 0,1 0 0,-1-1 0,1 1 0,-1-1 0,1 0 0,-1 1 0,1-1 0,-1 0 0,3 0 0,62 3 26,-51-3-21,15-2 33,-1-1 1,1-2-1,-1 0 0,-1-2 1,46-18-1,-19 7 35,-55 18-75,0 0-1,0 0 0,0 0 1,0 0-1,0 0 1,1 0-1,-1 0 1,0 0-1,0 0 0,0 0 1,0 1-1,1-1 1,-1 0-1,0 0 0,0 0 1,0 0-1,0 0 1,0 0-1,1 0 0,-1 0 1,0 0-1,0 0 1,0 1-1,0-1 1,0 0-1,0 0 0,0 0 1,0 0-1,0 0 1,1 0-1,-1 1 0,0-1 1,0 0-1,0 0 1,0 0-1,0 0 1,0 1-1,0-1 0,0 0 1,0 0-1,0 0 1,0 0-1,0 0 0,0 1 1,0-1-1,0 0 1,0 0-1,0 0 1,0 0-1,-1 1 0,-2 14 7,-7 13 46,-4-3 22,0-1 1,-19 25-1,33-49-82,0 0-1,-1 1 1,1-1 0,0 0 0,0 1 0,0-1-1,-1 0 1,1 0 0,0 1 0,0-1 0,-1 0-1,1 0 1,0 1 0,-1-1 0,1 0-1,0 0 1,-1 0 0,1 1 0,0-1 0,-1 0-1,1 0 1,0 0 0,-1 0 0,1 0 0,0 0-1,-1 0 1,1 0 0,0 0 0,-1 0-1,1 0 1,-1 0 0,1 0 0,0 0 0,-1 0-1,1 0 1,0 0 0,-1 0 0,1-1 0,0 1-1,-1 0 1,1 0 0,0 0 0,-1-1-1,1 1 1,0 0 0,0 0 0,-1-1 0,1 1-1,0-1 1,-4-17-643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0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4841,'0'0'4606,"10"33"-4156,-4-13-355,18 54 372,41 90-1,197 475 1222,-227-526-1548,-2-1-38,67 150-1,-93-248-100,21 41 26,-26-53-32,-1 0 1,0 0-1,1 0 0,0 0 1,-1-1-1,1 1 0,0 0 1,0-1-1,0 1 0,0-1 1,0 1-1,0-1 0,1 0 1,-1 0-1,0 0 0,0 0 1,1-1-1,-1 1 0,5 0 1,-7-1 4,2 0-8,-1 0 0,0 0 1,0 0-1,0 0 0,0-1 0,0 1 1,0 0-1,0 0 0,0-1 0,0 1 1,0-1-1,0 1 0,0-1 0,0 0 1,0 1-1,0-1 0,-1 0 1,1 1-1,0-1 0,0 0 0,-1 0 1,1 0-1,0 0 0,-1 0 0,1 0 1,-1 0-1,1 0 0,-1 0 0,1-1 1,18-46-1170,-3-1 1,15-65 0,-8-10-4137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0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7826,'0'0'2336,"-214"218"-1592,185-163-264,22-17-248,7-5-224,7-6 48,43-11 33,13-5-25,14-11 184,18 0-112,38-38-136,-17-6-697,-29 6-4400</inkml:trace>
  <inkml:trace contextRef="#ctx0" brushRef="#br0" timeOffset="1">260 1766 8970,'0'0'4993,"49"-6"-7017,-63 44-865,-21 17-16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1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1052 7738,'0'0'3408,"48"-13"-2675,-6 2-585,13-3 14,-1-3 1,0-2-1,-1-2 0,60-34 1,490-340 1290,-424 270-1358,-132 93-128,91-65-174,252-132 0,-371 220-24,-16 7 70,0 0 0,1 0 1,-1 1-1,0-1 1,1 1-1,-1 0 1,1 0-1,-1 0 1,1 1-1,5-1 1,-9 1 132,0 0 1,0 0 0,1 0-1,-1 0 1,0 0 0,0 0 0,0 0-1,0 0 1,0 0 0,0 0 0,1 0-1,-1 0 1,0 0 0,0 0-1,0 0 1,0 0 0,0 0 0,0 0-1,0 0 1,1 1 0,-1-1-1,0 0 1,0 0 0,0 0 0,0 0-1,0 0 1,0 0 0,0 0 0,0 0-1,0 1 1,0-1 0,0 0-1,0 0 1,0 0 0,0 0 0,0 0-1,0 0 1,0 1 0,0-1-1,0 0 1,0 0 0,0 0 0,0 0-1,0 0 1,0 0 0,0 1 0,0-1-1,0 0 1,0 0 0,0 0-1,0 0 1,0 0 0,0 0 0,0 0-1,0 1 1,0-1 0,0 0 0,0 0-1,-1 0 1,1 0 0,0 0-1,0 0 1,0 0 0,-11 28-1808,-23 4 114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1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5209,'0'0'4129,"17"6"-4129,-17 26-616,-3-4-392,-25 4-241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1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498 128 3593,'0'0'3376,"8"-18"-2849,25-52-207,-32 68-224,0 1-1,0 0 1,-1 0-1,1 0 0,0-1 1,-1 1-1,1 0 1,-1-1-1,1 1 1,-1-1-1,0 1 0,0-1 1,1 1-1,-1 0 1,0-1-1,0 1 1,-1-1-1,1 1 0,0-1 1,0 1-1,-1 0 1,1-1-1,-1 1 1,0-3-1,0 4-28,-1-1-1,1 1 1,0-1 0,-1 1-1,1 0 1,0-1 0,-1 1-1,1 0 1,0 0-1,-1 0 1,1 0 0,-1 0-1,1 0 1,0 1 0,-2-1-1,-8 1-369,-9 2 215,1 0 1,-1 2-1,1 0 0,-1 1 0,2 0 1,-1 2-1,1 0 0,-19 12 0,-22 9-26,-161 62-88,212-89 135,-16 4 185,24-6-132,0 0 1,-1 0-1,1 0 0,0 0 0,0 0 1,-1 0-1,1 0 0,0 0 0,0 0 1,-1 0-1,1 0 0,0 0 0,0 0 0,-1 0 1,1 0-1,0 1 0,0-1 0,-1 0 1,1 0-1,0 0 0,0 0 0,0 1 1,-1-1-1,1 0 0,0 0 0,0 0 0,0 1 1,0-1-1,0 0 0,0 0 0,-1 0 1,1 1-1,0-1 0,0 0 0,0 0 1,0 1-1,0-1 0,0 0 0,0 0 0,0 1 1,0-1-1,0 0 0,0 0 0,0 1 1,0-1-1,0 0 0,0 0 0,0 1 1,0-1-1,1 0 0,-1 0 0,0 1 0,0-1 1,0 0-1,0 0 0,0 0 0,1 1 1,-1-1-1,0 0 0,0 0 0,0 0 1,0 0-1,1 1 0,-1-1 0,35 20-1,0-2 0,1-2 0,1-1 1,69 19-1,12 4 97,-34 2 28,-55-25 60,-1 28 58,-28-36-230,-1 0 0,-1 1 0,1-1 0,-1 0 0,0 0 0,-1 0 0,0 0 0,0 0 0,0 0 0,-1-1 0,0 0 0,0 0 0,-1 0 0,-8 8 0,-10 10-278,-1-1 0,-27 19 0,39-32 53,-17 11-1097,-61 37 1,43-35-1439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9794,'0'0'5589,"13"33"-4961,43 106-281,-51-124-294,0 0 0,-1 0 0,0 0-1,2 17 1,1 4 67,-7-36-113,0 1-1,0-1 0,0 0 1,0 1-1,0-1 1,0 0-1,0 0 0,0 1 1,0-1-1,0 0 1,0 1-1,0-1 0,0 0 1,0 0-1,0 1 1,1-1-1,-1 0 0,0 1 1,0-1-1,0 0 1,0 0-1,1 0 0,-1 1 1,0-1-1,0 0 1,0 0-1,1 0 0,-1 1 1,0-1-1,0 0 1,1 0-1,-1 0 0,0 0 1,1 0-1,-1 0 1,0 0-1,0 1 0,1-1 1,-1 0-1,0 0 0,1 0 1,-1 0-1,0 0 1,1 0-1,-1 0 0,0-1 1,0 1-1,1 0 1,-1 0-1,0 0 0,1 0 1,-1 0-1,0 0 1,0 0-1,1-1 0,-1 1 1,0 0-1,0 0 1,0 0-1,1-1 0,9-19 235,-6 8-325,10-35-263,1 0 1,3 1-1,2 1 1,2 0-1,40-61 1,-56 98 341,0 1 0,1 0 1,0 0-1,0 1 0,0 0 0,1 0 0,0 1 1,0-1-1,1 2 0,14-7 0,-19 9 37,1 1 0,0-1-1,0 1 1,0 0 0,0 0-1,-1 0 1,1 1 0,0 0-1,0 0 1,0 0 0,0 0 0,0 1-1,0 0 1,0 0 0,0 0-1,0 1 1,-1 0 0,1 0-1,0 0 1,-1 0 0,0 0-1,8 6 1,8 14 210,0 0 0,-2 1 0,0 0-1,-2 2 1,25 47 0,-19-32-166,-14-28-72,45 89 136,-48-90-126,-1 0 0,0 0 0,0 1-1,-2-1 1,1 1 0,-2 0 0,2 16 0,-3-10-131,1-14-102,0 1 0,-1-1 0,0 1 1,0-1-1,0 1 0,-1-1 0,1 1 0,-1-1 0,0 1 0,0-1 0,-1 0 0,1 1 0,-1-1 0,-2 4 0,-20 11-5398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1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36 5601,'0'0'2219,"18"-7"-1932,54-18-90,-71 25-180,-1-1-1,0 1 0,1-1 0,-1 1 1,1 0-1,-1 0 0,1-1 0,-1 1 0,1 0 1,0 0-1,-1 0 0,1-1 0,-1 1 1,1 0-1,-1 0 0,1 0 0,0 0 1,-1 0-1,1 0 0,-1 0 0,1 0 0,-1 0 1,1 1-1,0-1 0,-1 0 0,1 0 1,-1 0-1,1 1 0,-1-1 0,1 0 1,-1 0-1,1 1 0,-1-1 0,1 1 0,-1-1 1,-3 13 65,2-11-8,-9 21 36,-1 0-1,-26 38 1,1 1-58,24-40-44,-12 22-1,-18 50-1,37-80-5,0 0-1,1 0 1,1 0-1,0 1 1,1-1-1,0 1 0,1 0 1,2 18-1,-1-31 4,1-1-1,-1 0 0,1 1 0,-1-1 1,1 1-1,0-1 0,0 0 0,0 0 1,0 1-1,0-1 0,0 0 0,0 0 1,0 0-1,0 0 0,0 0 0,0 0 1,1 0-1,-1-1 0,0 1 0,1 0 1,-1-1-1,0 1 0,1-1 0,-1 1 1,1-1-1,-1 0 0,3 1 1,45 2 164,-45-3-137,10 0 10,-5 1-9,0 0-1,0-1 0,0 0 0,0-1 1,-1 0-1,1 0 0,0-1 0,0 0 1,-1-1-1,1 0 0,-1 0 0,0-1 0,0 0 1,0 0-1,0-1 0,-1 0 0,1 0 1,6-7-1,32-31-225,-3 0-1,52-69 1,-22 9-1862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8:1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8386,'0'0'1513,"17"38"-1357,6 15-79,67 167 361,-73-174-290,85 211 294,-79-207-393,2 0-1,61 87 0,-84-135-32,0 1 0,1 0-1,-1 0 1,1-1 0,-1 1 0,1-1-1,0 0 1,0 0 0,0 0 0,0 0 0,0 0-1,1-1 1,-1 1 0,0-1 0,1 0-1,3 1 1,-5-2 2,1 0-1,-1 0 1,0 0 0,0 0-1,1-1 1,-1 1 0,0-1-1,0 1 1,0-1-1,0 0 1,0 0 0,0 0-1,0 0 1,0 0 0,0 0-1,0 0 1,0-1 0,-1 1-1,1-1 1,-1 1-1,1-1 1,-1 0 0,1 0-1,-1 0 1,0 1 0,2-5-1,101-203-421,-3 3-23,-99 202 422,0 1 0,0-1 0,0 1 0,1-1 0,-1 1 0,1 0 0,0 0 0,0 0 0,0 0 0,1 1 0,-1-1 0,0 1 0,1 0 0,0-1 0,6-1 0,-2 2-10,1 0 0,-1 1 0,0 0 0,0 1-1,0 0 1,10 1 0,11 0 9,-26-2 27,0 1 0,0-1 0,-1 1 0,1-1 0,0 0-1,-1 0 1,1 0 0,0 0 0,-1-1 0,1 1 0,-1-1-1,0 1 1,1-1 0,-1 0 0,0 0 0,0 0 0,0 0 0,0 0-1,-1 0 1,1-1 0,-1 1 0,1-1 0,-1 1 0,0-1-1,0 1 1,0-1 0,0 0 0,1-4 0,-2 4-221,1 0 0,-1 0 0,1-1 0,-1 1 0,0 0 0,0 0 0,-1 0 0,1 0 0,-1 0 0,0-4 0,0 6 166,0-1 0,0 1 0,0 0-1,0 0 1,0 0 0,0 0-1,0 0 1,0 0 0,-1 0 0,1 0-1,0 0 1,-1 1 0,1-1 0,0 0-1,-1 1 1,1-1 0,-1 1 0,1-1-1,-1 1 1,1 0 0,-1 0 0,1 0-1,-1 0 1,1 0 0,-1 0-1,1 0 1,-3 1 0,3-1 49,0 19 472,1-13-416,1 1 1,0-1-1,0 1 1,1-1-1,0 1 1,0-1-1,1 0 0,-1 0 1,1 0-1,1 0 1,-1 0-1,1-1 1,0 1-1,0-1 1,0 0-1,1-1 0,0 1 1,0-1-1,0 0 1,1 0-1,8 5 1,14 7-187,1-1 1,0-2-1,38 12 1,-29-11-661,-15-3-2001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11178,'0'0'8514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4745,'0'0'8673,"-29"36"-8367,6-8-285,-19 23-12,2 2-1,3 2 1,-32 61 0,50-78-6,2 1-1,1 0 1,2 2-1,2 0 1,2 0-1,1 1 1,3 0 0,1 0-1,1 52 1,3-84-5,2-1 1,-1 1 0,1-1 0,1 1 0,-1-1-1,2 1 1,-1-1 0,1 0 0,1 0 0,7 13-1,-7-16 4,0 0 0,0-1-1,1 1 1,0-1-1,0 0 1,1 0 0,-1-1-1,1 0 1,0 0-1,0 0 1,1 0-1,-1-1 1,1 0 0,6 2-1,6 0 20,-1 0 0,1-1 0,0-1 0,-1 0 0,1-2 1,1 0-1,-1-1 0,34-5 0,-29 1 1,0-1 1,0-1-1,-1-1 1,1-1-1,-2 0 1,30-17-1,-23 8-253,0-2 0,-2 0 0,0-2 0,-1-2 0,-1 0 0,43-52 0,-40 38-527,-2 0 1,-2-2-1,-1-1 0,27-68 1,-10-8-4712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9274,'0'0'3099,"14"38"-2272,1 7-581,71 177 744,39 43-257,-117-254-691,-3-12 302,-1-24 440,-3-47-1554,2 0-1,4 0 0,23-102 0,-17 133-1828,2 24-2833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1 572 3937,'0'0'12100,"22"-7"-11376,-9 3-654,-3 1-19,0 1 0,0-2 0,0 0 1,0 0-1,0 0 0,-1-1 0,0-1 0,0 0 0,0 0 1,-1 0-1,0-1 0,0-1 0,-1 1 0,12-16 0,-15 17-28,99-148 475,-85 124-619,-1-1 0,-2-1 1,14-40-1,-29 70 66,13-50-834,-13 51 801,0 0 1,0 0 0,1 0 0,-1 0 0,0 0 0,0-1 0,0 1-1,0 0 1,0 0 0,0 0 0,0 0 0,-1 0 0,1 0 0,0 0-1,-1 0 1,1 0 0,0 0 0,-1 0 0,1 0 0,-1 0 0,0 0-1,1 0 1,-1 0 0,0 1 0,1-1 0,-1 0 0,0 0 0,0 1 0,0-1-1,0 0 1,0 1 0,0-1 0,1 1 0,-1 0 0,0-1 0,-1 1-1,1-1 1,0 1 0,0 0 0,-2 0 0,-8 0 0,1 0 1,-1 1-1,0 1 1,0 0 0,1 0-1,-1 1 1,1 1-1,0 0 1,0 0-1,0 1 1,0 0-1,1 0 1,0 1 0,0 1-1,0-1 1,1 1-1,0 1 1,1-1-1,-1 2 1,1-1 0,-10 18-1,10-14 212,0 0 0,2 0 0,-1 1 0,2 0 0,-1 0 0,2 1-1,0-1 1,1 1 0,0-1 0,1 1 0,0 24 0,2-30-91,0-1-1,1 0 1,-1 1 0,1-1-1,1 0 1,-1 0-1,1 0 1,1-1 0,-1 1-1,1-1 1,0 1-1,1-1 1,-1-1 0,1 1-1,0-1 1,1 1-1,-1-1 1,1-1 0,0 1-1,0-1 1,0 0 0,1-1-1,0 1 1,7 2-1,-3-1-10,1 0 0,0-1 0,0 0 0,0-1 0,0 0 0,0-1 1,1 0-1,-1-1 0,1-1 0,-1 0 0,1 0 0,-1-2 0,1 1 0,15-5 0,-18 2-44,0-1 1,-1 0 0,0-1 0,0 0-1,0 0 1,0-1 0,-1 0-1,0-1 1,-1 1 0,1-2 0,-2 1-1,1-1 1,-1 0 0,7-14 0,26-50-1729,49-126-1,-40 67-2212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9274,'0'0'2162,"5"40"-1158,43 268 700,44 111-276,-70-339-1281,4-2 0,4 0 0,44 82-1,-57-134-131,-14-22-6,0-1 0,0 1 0,-1-1 0,0 1 0,0 0 0,0 0 0,0 0 0,2 8 0,-36-10-198,-4-3-617,0-1-1,0-2 1,-53-11-1,52 5 1301,-1 2-1,0 2 0,-51-2 1,87 8 422,6 3-797,32 22 230,-13-9 96,39 22 0,-54-34-340,1 0 0,-1 0-1,1-1 1,0-1 0,1 1-1,-1-1 1,0-1 0,18 1 0,-25-2-91,15 1 131,1-2 0,0 0 0,27-5-1,-38 4-130,1-1 1,-1 0-1,0 0 0,0 0 0,0-1 0,0 0 0,-1-1 1,1 1-1,-1-1 0,9-9 0,39-46-288,-3-2 0,-2-2 0,-4-2 0,56-107 0,-95 161 194,-5 9 55,1-1-1,-1 1 1,1-1-1,0 1 1,-1 0 0,2 0-1,-1 0 1,0 0-1,0 0 1,1 0 0,0 1-1,-1-1 1,1 1-1,5-4 1,-7 35-96,-1-5 73,2 0 0,0-1 1,2 1-1,0 0 0,1-1 1,2 0-1,0-1 0,2 1 1,0-1-1,1-1 0,2 0 1,0-1-1,1 0 0,23 27 1,-36-66-2903,-13-18 365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10786,'0'0'5465,"242"83"-6889,-173-29-968,-19-13-3986</inkml:trace>
  <inkml:trace contextRef="#ctx0" brushRef="#br0" timeOffset="1">774 423 3001,'0'0'9706,"345"-244"-9506,-264 167-200,-27 17-1217,-28 19-6032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4 107 11482,'0'0'3321,"-4"238"-3249,8-154-64,34 5 144,12-12-152,11-5 104,5-7-96,10-23-16,5-18-856,22-24-464,-11-30-521,-15-18-4160</inkml:trace>
  <inkml:trace contextRef="#ctx0" brushRef="#br0" timeOffset="1">874 0 13171,'0'0'3369,"-84"226"-3345,84-160 48,0-1-96,27-17 24,11 0 0,12-19 0,3-5 8,-14-12 136,-9 0-48,-26 18-96,-4 11-104,-126 102-1169,-16-12 121,-15 18-5585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11779,'0'0'3096,"-96"316"-3168,96-185 144,0-6-136,23 5 72,50-10-16,11-25 0,27-18-208,65-23-560,-22-30-1064,-24-24-2105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4033,'0'0'12034,"-24"33"-12012,-4 3-29,7-8-6,0 0 1,2 1 0,1 1 0,1 1 0,-19 48 0,26-54-20,1 1 1,2 1 0,0 0-1,1-1 1,2 2-1,1-1 1,1 0 0,1 1-1,2-1 1,4 29-1,-4-49 25,2 0 0,-1 0 1,1-1-1,0 1 0,0-1 0,1 0 0,0 1 0,0-2 0,1 1 0,-1 0 0,1-1 0,0 0 0,1 0 0,-1-1 0,1 1 1,0-1-1,0 0 0,0-1 0,13 6 0,-1-2-53,0 0 1,1-1-1,0 0 0,0-2 1,0 0-1,23 1 0,-41-5 56,20 2-162,1 0 0,-1-1 0,1-1 0,-1-1 0,1-1-1,-1-1 1,0 0 0,34-12 0,-21-3-405,1-2 0,-2-1 0,-1-2-1,-1-1 1,49-49 0,14-21-4585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7818,'0'0'4265,"-153"274"-3961,153-191-72,0 6 16,46-6-136,19-17-64,15-24-48,51-30-592,-12-12-24,-20-12-1009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13 7522,'0'0'5525,"-6"2"-5085,3-1-368,-1 0 1,0 0-1,0 0 1,-1 0-1,1-1 1,0 0-1,0 1 1,0-2-1,0 1 1,0 0-1,0-1 1,0 0-1,-7-2 1,2 1 11,0 1 1,0 0 0,-1 1 0,1 0-1,-17 2 1,20-1-68,0-1 0,-1 1-1,1-1 1,0 0 0,0 0 0,0-1-1,-1 1 1,1-2 0,0 1 0,0-1-1,-11-4 1,3 4-549,3 4-2970,1 8-746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150 124 9418,'0'0'3934,"-10"4"-3730,-5 11-156,1 2-1,1 0 0,0 0 1,1 1-1,1 1 1,1 0-1,1 0 1,-8 22-1,11-20-64,1-1 1,0 1-1,1 0 1,1 0-1,2 0 1,0 25-1,2-39 29,0-1 1,0 1-1,1 0 0,0-1 1,0 1-1,1-1 0,-1 0 1,1 0-1,1 0 0,-1 0 1,1 0-1,0-1 0,1 0 0,-1 1 1,1-2-1,0 1 0,0 0 1,0-1-1,1 0 0,0-1 1,0 1-1,0-1 0,0 0 1,0 0-1,12 3 0,-11-3 16,0-1 0,0 0 0,0 0-1,0-1 1,0 0 0,1 0 0,-1 0-1,0-1 1,0 0 0,1 0-1,-1-1 1,0 0 0,0-1 0,0 1-1,0-1 1,0-1 0,0 1 0,0-1-1,-1 0 1,1-1 0,-1 1 0,0-1-1,0-1 1,0 1 0,6-8 0,3-7-17,-1 0 1,-1-2 0,-1 1 0,-1-1 0,-1-1 0,-1 0-1,-1-1 1,-1 1 0,7-38 0,-4 1-186,-2-1 0,-1-101-1,-7 159 177,0-1 1,0 1-1,-1-1 0,1 0 0,-1 1 0,1 0 0,-1-1 0,0 1 0,0-1 0,0 1 0,0 0 0,0-1 0,-1 1 0,1 0 0,0 0 0,-3-2 0,3 3 13,0 0-1,0 0 1,-1 0-1,1 1 1,0-1-1,0 0 1,0 1-1,0-1 1,-1 1 0,1-1-1,0 1 1,-1 0-1,1 0 1,0-1-1,-1 1 1,1 0-1,0 0 1,-1 0-1,1 1 1,0-1-1,-1 0 1,1 0 0,0 1-1,0-1 1,-1 1-1,1-1 1,0 1-1,0-1 1,0 1-1,-2 1 1,-2 12-2,3 3-33,1-1 0,1 1 0,0-1-1,1 1 1,1-1 0,1 0 0,0 0 0,1 0-1,1 0 1,0 0 0,1-1 0,12 23-1,4-8 59,1-1-1,1-1 0,1-1 0,2-1 0,0-1 0,2-1 0,0-2 0,2-1 0,0-1 0,44 19 1,-45-27-527,0-2 0,0-1 0,1-2 0,0 0 0,43 2 0,-24-7-1996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9034,'0'0'6400,"-13"7"-5965,-3 6-416,0 0-1,1 0 1,1 1 0,0 1 0,1 0-1,1 1 1,0 1 0,1 0 0,1 0 0,-15 35-1,15-28-28,1 0 0,1 1-1,1 1 1,1-1 0,2 1-1,0 0 1,0 39 0,4-59 5,1 0 1,0 0-1,0 0 0,0-1 1,1 1-1,0 0 1,0-1-1,0 1 1,0-1-1,1 0 0,0 0 1,0 0-1,1 0 1,-1 0-1,1 0 1,0-1-1,0 0 0,1 0 1,-1 0-1,1-1 1,0 1-1,0-1 1,0 0-1,0 0 0,1-1 1,-1 0-1,10 3 1,0 0-62,-1-1 0,1-1 0,0-1 0,1 0 1,-1-1-1,0 0 0,0-1 0,1-1 0,-1 0 0,28-7 1,-18 0-203,1-1-1,-2-2 1,0 0 0,0-1 0,-1-2 0,0 0 0,35-30 0,32-38-2590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8370,'0'0'4385,"-6"4"-4004,-13 8-129,1 2 0,1 0 0,1 1 0,0 1-1,0 1 1,2 0 0,-16 23 0,20-24-250,0-1 0,1 2 0,1-1 1,0 1-1,1 0 0,1 1 0,0 0 0,2 0 0,-4 25 1,6-29-3,1 0 1,1 0-1,0 0 0,1 0 1,3 18-1,-2-27-4,-1 1 1,1-1-1,1 0 0,-1 0 0,1 0 0,0 0 0,0 0 0,0 0 0,0-1 0,1 0 0,0 1 0,0-1 0,0-1 0,10 8 1,-1-3-106,0 0 0,1-1 0,0 0 0,1-1 0,-1 0 0,1-1 0,0-1 1,1 0-1,-1-2 0,31 3 0,-21-4-181,1-1 0,-1-2 0,1 0 1,-1-2-1,47-13 0,20-20-2008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9754,'0'0'3936,"-24"36"-3888,-73 114-15,92-142-32,1 0 0,0 0 1,0 1-1,1 0 0,-4 14 0,8 14-5,1-18 2,-2-14 12,0 0 0,0-1 0,0 1 1,1 0-1,0 0 0,0 0 0,0 0 0,1-1 0,0 1 0,-1 0 0,2-1 0,-1 0 0,0 1 0,1-1 0,0 0 0,0 0 0,0-1 0,0 1 1,1 0-1,0-1 0,-1 0 0,1 0 0,0 0 0,1-1 0,-1 1 0,7 2 0,3 0 52,0-1 0,0 0 0,1-1 0,-1 0 0,1-1 0,0-1 0,21 0 0,-30-1-42,-1-1-1,0 1 0,0-1 0,0 0 0,0 0 0,0 0 0,0-1 0,0 0 0,0 0 0,0 0 1,-1-1-1,1 1 0,-1-1 0,0 0 0,0 0 0,0-1 0,4-3 0,-1-1 35,-1 0-1,0 0 1,-1-1 0,0 1-1,0-1 1,-1 0-1,0 0 1,4-15-1,-2 2 72,-1-1 0,-1 1 0,-2-1 0,0 1 0,-1-1 0,-1 0 0,-4-30 0,3 51-122,1-1 0,-1 1 0,0-1 0,0 1 0,0 0 0,0-1 0,-1 1 0,1 0 0,-1 0 0,1 0 0,-1 0 0,0 0 0,1 0 0,-1 0 0,0 1 0,0-1 0,-1 1 0,1-1 0,0 1 0,0 0 0,-1 0 0,1 0 0,0 0 0,-1 0 0,1 1 0,-1-1 0,1 1 0,-1-1 0,-4 1 0,1-1-81,-1 1 0,1 0 1,-1 0-1,1 1 0,0 0 0,-1 0 0,1 0 0,0 1 0,-1 0 0,1 0 0,-6 4 0,1 0-75,1 1-1,0 1 1,1 0 0,-1 0 0,2 1 0,-1 0 0,-8 14 0,-51 79-1646,50-71 803,-26 41-2703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11306,'0'0'3879,"47"42"-2878,148 133-199,-170-153-633,-1 2 0,-1 0-1,35 50 1,-47-58-111,0-1 0,26 25 0,-34-36-71,2-1 231,-3-15 208,-14-210-104,1-10-2096,10 230 1684,1 1 1,0-1-1,0 0 1,0 0-1,0 1 1,0-1-1,1 0 1,-1 0-1,0 1 1,1-1 0,-1 0-1,1 1 1,0-1-1,-1 0 1,1 1-1,0-1 1,0 1-1,0 0 1,0-1-1,0 1 1,0 0 0,1-1-1,-1 1 1,0 0-1,3-2 1,0 2-300,0 0 0,1 0 0,-1 1 0,1-1 0,-1 1 0,0 0 0,1 0 0,6 1 0,12-1-1117,24 0-3136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1048 11442,'0'0'5024,"-7"-37"-4770,-23-117-54,29 144-124,-1-1 1,0 0-1,0 1 1,-1-1-1,-1 1 0,0 0 1,-6-11-1,8 19-39,0 0 0,0 0-1,-1 0 1,1 1 0,-1-1-1,1 1 1,-1 0 0,1-1-1,-1 1 1,0 0 0,1 1-1,-1-1 1,0 0 0,0 1-1,1-1 1,-1 1 0,0 0-1,0 0 1,0 0 0,-4 1-1,1-1-43,-1 1 0,1-1 0,0 1 0,0 0-1,0 1 1,0 0 0,0 0 0,0 0 0,1 0 0,-1 1 0,0 0-1,1 0 1,0 1 0,-6 3 0,4 0-7,-1 1 0,1-1 0,1 1 0,-1 0-1,1 1 1,1-1 0,-9 19 0,4-5-14,2 0 0,1 0 0,1 1-1,0 0 1,2 0 0,-3 40 0,6-47 12,0 0 1,1 0-1,1 0 0,0 0 1,6 26-1,-5-37 6,0 0 0,0 0-1,1 0 1,-1 0 0,1 0-1,0-1 1,0 1 0,1-1-1,-1 0 1,1 0 0,0 0-1,0-1 1,1 1 0,-1-1-1,0 0 1,1 0 0,0-1-1,0 1 1,9 2 0,-10-3 9,0 0 0,0 0 1,0-1-1,1 0 1,-1 0-1,1 0 0,-1 0 1,1-1-1,-1 1 0,0-1 1,1 0-1,-1-1 0,1 1 1,-1-1-1,1 0 1,-1 0-1,0 0 0,1-1 1,-1 1-1,0-1 0,0 0 1,0 0-1,0-1 0,-1 1 1,1-1-1,0 0 1,-1 0-1,0 0 0,0 0 1,0 0-1,0-1 0,3-5 1,6-11 11,-2 0 1,0 0 0,-1-1 0,-2 0-1,8-28 1,-8 24-9,23-86-223,-4-1 0,16-176 0,-20-228-320,-25 498 999,2 18-452,1 0 1,-1 0-1,1 0 0,-1 1 0,1-1 1,-1 0-1,1 0 0,0 1 0,-1-1 0,1 0 1,-1 1-1,1-1 0,0 0 0,-1 1 0,1-1 1,0 1-1,-1-1 0,1 0 0,0 1 0,0-1 1,-1 1-1,1-1 0,0 1 0,0-1 1,0 1-1,0-1 0,0 1 0,0-1 0,0 1 1,0-1-1,0 1 0,0-1 0,0 1 0,0 0 1,-6 33-18,1 1 1,2 0-1,2-1 1,4 49-1,-2-8 2,-2-45 10,1 0 0,2 1-1,0-1 1,3 0 0,0 0 0,2-1 0,1 1 0,12 27 0,12 15 156,55 92 0,-74-142-161,1-1 0,1-1 0,1-1 0,0 0 0,2-1 0,0-1 0,1 0 0,29 19 0,-37-29-195,1-1 0,0 0 0,0-1 0,0 0 0,1-1 0,0 0 0,0-1-1,20 2 1,-28-4 63,1-1 0,0 0 1,0 0-1,0 0 0,-1-1 0,1 0 0,0 0 0,-1 0 0,1-1 0,-1 0 0,1 0 0,-1 0 0,0-1 0,0 1 0,0-1 0,0-1 0,0 1 0,-1-1 1,1 1-1,-1-1 0,5-7 0,4-7-920,-1-2-1,-1 1 1,-1-1 0,-1 0 0,12-43 0,20-113-212,-39 159 1457,-2 11 340,1 1-1,-1-1 0,1 1 0,1-1 0,-1 1 0,3-7 0,-4 12-453,1 0 0,-1-1-1,0 1 1,0-1 0,1 1 0,-1-1-1,0 1 1,1 0 0,-1-1-1,1 1 1,-1 0 0,0-1 0,1 1-1,-1 0 1,1 0 0,-1-1-1,1 1 1,-1 0 0,1 0 0,-1 0-1,1 0 1,-1-1 0,1 1-1,-1 0 1,1 0 0,-1 0 0,1 0-1,20 15 1201,2 14-492,-1 0 0,25 45 1,9 14-619,-47-76-187,-3-4-33,1 1-1,-1-1 1,-1 1-1,1 1 1,-2-1-1,1 1 1,-1-1 0,4 17-1,-8-25-31,1 0-1,-1 1 1,0-1 0,0 1 0,0-1-1,0 0 1,0 1 0,0-1-1,-1 1 1,1-1 0,0 1 0,-1-1-1,1 0 1,-1 1 0,1-1-1,-1 0 1,0 0 0,1 1 0,-1-1-1,0 0 1,0 0 0,0 0-1,0 0 1,0 0 0,0 0 0,0 0-1,0 0 1,-1 0 0,1-1-1,0 1 1,0 0 0,-1-1 0,1 1-1,0-1 1,-1 0 0,-1 1-1,-37 7-1393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11947,'0'0'4449,"314"-107"-4530,-222 95-1431,-15 0-2865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1 389 11258,'0'0'4151,"21"31"-3675,65 98 2,-80-120-416,0 0 0,-1 0 0,0 1 0,-1 0 0,0 0 0,3 12-1,6 10 17,-11-31-88,-1 0-1,1 0 1,0 0-1,-1 0 0,1 0 1,0 0-1,0 0 1,-1 0-1,1-1 0,0 1 1,0-1-1,0 1 1,0-1-1,0 0 1,0 0-1,0 0 0,0 0 1,2 0-1,0 0-49,-1 0 1,1 0-1,-1-1 0,1 0 0,0 1 1,-1-1-1,1 0 0,-1-1 0,6-1 0,4-9 27,0-1 0,0 0 0,-1-1 0,-1 0 0,0-1 0,15-29 0,0 4-72,-10 15 36,1 1-1,2 1 1,0 1-1,1 0 1,26-20-1,-41 39 58,0 0 1,0 0-1,1 0 0,-1 1 1,1 0-1,0 0 1,-1 0-1,1 1 0,0 0 1,0 0-1,9 0 0,68 3-6,-69-1 59,33 5 112,-30-4-95,1 0 0,0-1-1,27-2 1,-43 1-48,0-1 1,0 1 0,0-1-1,0 0 1,-1 0 0,1 0 0,0 0-1,0 0 1,-1-1 0,1 1-1,0 0 1,-1-1 0,1 1-1,-1-1 1,0 1 0,1-1-1,-1 0 1,0 0 0,0 0 0,0 1-1,0-1 1,-1 0 0,1 0-1,0 0 1,-1 0 0,1-2-1,7-61 22,-7 57-27,0-8-19,0-1 0,-1 1 0,-1 0-1,0-1 1,-1 1 0,-5-19 0,6 30-46,-1 1 0,0 0-1,0-1 1,0 1 0,0 0 0,0 0 0,-1 0-1,0 1 1,0-1 0,0 0 0,0 1 0,-1 0-1,1 0 1,-1 0 0,0 0 0,0 1 0,0-1-1,0 1 1,0 0 0,0 0 0,-1 1 0,1-1-1,0 1 1,-1 0 0,0 0 0,-6 0 0,1-1-86,1 1 0,-1 1-1,1 0 1,-1 0 0,-16 3 0,23-2 135,-1 0-1,1 0 1,0 0-1,-1 1 1,1-1 0,0 1-1,0 0 1,0 0-1,0 0 1,1 0 0,-1 0-1,1 1 1,-1-1-1,1 1 1,0 0-1,0 0 1,0 0 0,-3 5-1,0 7 7,-1 0 1,2 1-1,0 0 0,2 0 1,-1 0-1,2 0 0,0 1 0,2 27 1,-1-25 14,1-8 16,0-1 0,1 1 0,0-1 0,1 1 1,0-1-1,0 0 0,1 0 0,1 0 0,-1-1 0,2 0 0,-1 1 0,1-2 0,0 1 0,1-1 0,0 0 1,1 0-1,-1-1 0,2 0 0,14 10 0,13 7 108,1-1-1,1-2 1,61 24-1,-73-34-83,0 1-1,-1 1 0,31 21 1,-48-28-46,0 1-1,0 0 1,-1 0 0,0 0-1,0 1 1,0 0 0,-1 1-1,0-1 1,-1 1 0,0 0-1,-1 0 1,6 14 0,-2 11 272,-1 0 0,-2 0 0,-2 0 0,0 1 0,-4 49 1,1-44-105,-1-12-33,0-1 0,-2 1 0,0-1 0,-2 1 0,-1-1 0,-12 30-1,11-38-45,-1-1 0,-1 0-1,-1-1 1,0 0-1,-1 0 1,-1-1-1,0-1 1,-1 0 0,-21 18-1,13-17-76,0 0-1,-1-1 1,-1-1-1,-1-1 0,0-1 1,0-1-1,-1-1 1,-1-2-1,0 0 1,0-2-1,0-1 0,0 0 1,-47 0-1,48-5-375,-1 0 0,1-2 1,-1-1-1,1-1 0,0-1 0,0-1 0,1-2 0,-42-17 0,-26-27-3652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 8410,'0'0'3749,"-17"40"-3357,-53 135-166,66-165-217,0 0 0,1 1 0,0-1 0,0 1 0,2 0 0,-1 0 0,1 0 0,1 0 0,0-1 0,0 1 1,4 19-1,-2-19 5,-1-6-8,0 0-1,1 0 0,0 0 1,0 0-1,0 0 1,0-1-1,1 1 0,-1-1 1,1 1-1,1-1 1,-1 0-1,0 0 0,1-1 1,0 1-1,0-1 1,0 1-1,0-1 1,0 0-1,1-1 0,0 1 1,-1-1-1,1 0 1,6 2-1,-5-2 6,0 0-1,1-1 1,-1 0-1,0 0 1,0 0-1,1-1 1,-1 0-1,0 0 1,0 0-1,1-1 1,-1 0-1,0 0 1,0-1-1,0 0 1,0 0-1,0 0 1,0-1-1,-1 1 1,10-7-1,-5 0-7,1-1 0,-1 0-1,-1-1 1,1 0 0,-2 0-1,0-1 1,0 0 0,-1 0-1,-1-1 1,8-20 0,-5 8-14,-1 0 1,-1 0-1,-1 0 1,5-52-1,-11 71-8,1-1 0,-1 1 0,0 0-1,0 0 1,-1 0 0,1 0-1,-2 0 1,1 0 0,-1 0-1,1 0 1,-1 0 0,-1 1 0,-4-9-1,4 11-18,0-1 0,0 1 0,-1 0 0,1 0 0,-1 0-1,0 0 1,0 1 0,0 0 0,0-1 0,-1 2 0,1-1 0,0 0-1,-1 1 1,1 0 0,-1 0 0,0 0 0,1 0 0,-6 1 0,-6 0-4,0 0 0,1 1 1,-1 1-1,0 1 0,0 0 0,1 1 1,0 0-1,0 1 0,0 1 1,0 1-1,1 0 0,0 1 1,1 0-1,0 1 0,0 0 1,0 1-1,2 1 0,-1 0 0,1 0 1,1 1-1,0 1 0,-12 19 1,19-27 5,1 0 1,0 0-1,-1 0 1,2 0-1,-1 0 1,1 1 0,-1-1-1,1 8 1,1-11-74,-1 0 1,1-1-1,0 1 1,1 0-1,-1-1 1,0 1 0,0 0-1,1-1 1,-1 1-1,1-1 1,-1 1-1,1-1 1,0 1-1,0-1 1,-1 1 0,1-1-1,0 0 1,0 0-1,0 1 1,1-1-1,-1 0 1,0 0-1,0 0 1,1 0 0,-1 0-1,0 0 1,1 0-1,-1-1 1,1 1-1,2 0 1,38 3-4538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13067,'0'0'5169,"257"-95"-5105,-157 29 80,-5-11-144,-10-6-568,-24 29-1561,-38 12-1663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10786,'0'0'4465,"8"238"-3689,30-172-167,0 11-441,12-23 40,-4-13-152,8-11-56,-16-6-32,4-24-288,-7 0-105,-1-24-391,1-83-464,-5 12-1104,-3-12-1657</inkml:trace>
  <inkml:trace contextRef="#ctx0" brushRef="#br0" timeOffset="1">495 128 8330,'0'0'3866,"14"39"-2910,47 124-357,-57-154-497,0 0 1,1 0 0,-1 0-1,2 0 1,-1-1-1,2 0 1,-1 0-1,1 0 1,0-1-1,0 0 1,15 10-1,-15-13 69,0-1-1,1 1 1,-1-1-1,1-1 1,0 0 0,0 0-1,0 0 1,0-1-1,0 0 1,0-1-1,8 0 1,-12 0-124,0 0 1,-1-1 0,1 1 0,-1-1 0,1 0-1,-1 0 1,1 0 0,-1 0 0,0-1 0,1 1 0,-1-1-1,0 0 1,0 0 0,0 0 0,0 0 0,-1 0-1,1-1 1,0 1 0,-1-1 0,0 0 0,1 0-1,-1 0 1,-1 0 0,1 0 0,0 0 0,-1 0-1,1-1 1,0-3 0,3-10 83,0-1 0,-2 0 0,0 0 0,1-25 0,-3 32-101,0 1-10,1-14 42,0-1 1,-1 1-1,-2 0 0,-5-39 1,5 58-140,0 0 0,0 0 0,-1 0 0,1 0 0,-1 0 0,0 0 1,-1 0-1,1 0 0,-1 1 0,0 0 0,0-1 0,0 1 0,-1 0 1,1 0-1,-1 1 0,0-1 0,0 1 0,0 0 0,-1 0 0,1 0 0,-1 1 1,0-1-1,1 1 0,-1 0 0,0 0 0,0 1 0,-7-2 0,5 2-110,0 1 0,-1-1-1,1 1 1,0 0-1,0 1 1,0 0 0,0 0-1,-1 0 1,1 1-1,1 0 1,-1 1 0,0-1-1,0 1 1,-11 7-1,-1 3-284,0 1-1,0 1 0,-17 19 1,19-18 60,-107 111-3144,11 12-1644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 8466,'0'0'7922,"0"0"-7915,-1-1 1,1 1-1,0 0 1,0 0-1,0-1 1,0 1-1,-1 0 1,1 0-1,0 0 1,0-1-1,0 1 1,-1 0-1,1 0 1,0 0-1,0 0 1,-1 0-1,1 0 1,0-1-1,-1 1 1,1 0-1,0 0 1,0 0-1,-1 0 1,1 0-1,0 0 1,0 0-1,-1 0 1,1 0-1,0 0 1,-1 0-1,1 0 1,0 1-1,0-1 1,-1 0-1,1 0 1,0 0-1,0 0 1,-1 0-1,1 0 1,0 1-1,0-1 1,0 0-1,-1 0 1,1 0-1,0 1 1,0-1-1,0 0 1,-1 0-1,1 1 1,0-1-1,0 0 1,0 0 0,0 1-1,0-1 1,0 0-1,0 1 1,-1 2 2,1 0 0,0 0 0,-1 0 1,1 1-1,1-1 0,-1 0 0,0 0 1,1 0-1,0 0 0,0 1 0,0-1 0,2 5 1,22 42 188,-16-34-126,24 49 252,79 112 0,-101-162-522,1 0-1,1 0 0,0-2 1,0 1-1,1-2 0,1 0 1,0 0-1,1-1 0,0-1 1,1-1-1,0 0 1,29 10-1,-33-17-2085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9154,'0'0'7662,"46"-13"-6938,155-40 32,-154 41-271,86-8-1,-73 13-249,-54 6-218,-3 0-10,-1 1-1,0-1 1,1 1-1,-1 0 0,1 0 1,-1 0-1,0 0 1,1 0-1,-1 0 0,4 2 1,-5-1-11,0-1 1,0 1 0,-1 0 0,1 0-1,0 0 1,0 0 0,-1 0-1,1 0 1,-1 0 0,1 0 0,-1 0-1,1 1 1,-1-1 0,0 0-1,1 0 1,-1 0 0,0 0 0,0 1-1,0-1 1,0 0 0,0 0-1,0 0 1,0 1 0,-1 1 0,0 6-33,-1 0 1,1 0-1,-2 0 1,1 0 0,-1 0-1,-1 0 1,1-1 0,-1 1-1,-9 13 1,-8 8-179,-29 32 0,29-37-6,-12 15-650,-57 53-1,78-81 228,-1-2 1,0 1-1,-1-2 0,0 0 0,-1 0 1,0-1-1,0-1 0,-26 8 0,4-11-6502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11811,'0'0'4488,"62"262"-4135,-47-167-97,4 24-64,0 0-120,12 0-24,11-12-40,8-18-16,11-23-937,35-48-863,-15-18-808,-16 0-2474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8002,'0'0'9919,"-20"13"-9625,12-9-289,-6 5-12,0 0 0,0 1 0,1 0 0,0 1 0,0 0 0,2 1 0,-1 0 0,2 1 0,-16 24 1,10-9-7,1 0 0,1 0 0,2 1 0,1 1 0,1 0 0,1 0 0,2 1 0,2 0 0,-4 46 0,9-76-1,0 0 1,0 0-1,0 0 0,1 0 0,-1 0 0,0 0 0,0 0 1,1 0-1,-1 0 0,1 0 0,-1-1 0,1 1 0,-1 0 1,1 0-1,-1 0 0,1 0 0,0-1 0,-1 1 1,1 0-1,0-1 0,0 1 0,-1 0 0,1-1 0,0 1 1,0-1-1,1 1 0,1 0-22,1 0 1,-1 0-1,0 0 1,1-1-1,-1 1 1,1-1-1,-1 0 1,6 0-1,-1-1 5,1 0 1,-1 0-1,0-1 0,1 0 1,-1-1-1,0 0 0,11-5 0,-7 0 5,0-1-1,0 0 0,-1-1 0,0 0 0,-1-1 1,17-21-1,48-81-839,-65 96 624,9-11-304,-2-2-1,-1 0 0,-1-1 0,-2-1 0,16-54 1,-15 139 1814,24 60 0,-33-102-1418,-1 0-1,2 0 1,0-1 0,0 1-1,1-2 1,0 1-1,1-1 1,13 14 0,-18-21 85,-1 1 0,1-1 0,0 0 1,0 0-1,0-1 0,0 1 0,0 0 1,0-1-1,0 0 0,1 0 0,-1 0 1,0 0-1,1 0 0,-1-1 1,1 0-1,-1 1 0,1-1 0,-1-1 1,0 1-1,1 0 0,-1-1 0,1 1 1,-1-1-1,0 0 0,1 0 0,-1-1 1,0 1-1,0-1 0,0 1 0,0-1 1,0 0-1,0 0 0,-1-1 1,6-4-1,24-35-2325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3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0 530 1880,'0'0'14850,"11"24"-14548,33 74-130,-42-93-151,0 0-1,0-1 1,1 1 0,0-1 0,0 0 0,0 0 0,1 0 0,-1 0-1,1 0 1,0-1 0,0 0 0,0 0 0,0 0 0,1 0 0,-1 0-1,1-1 1,0 0 0,-1 0 0,1 0 0,0-1 0,0 1 0,0-1-1,1-1 1,8 2 0,-8-3-3,0-1 0,0 1 0,0-1 0,0 0 0,0 0 0,-1-1 0,1 1 0,-1-1 0,1-1 0,-1 1 0,0-1 0,0 0 0,-1 0 1,8-8-1,-6 6-27,0 1 0,0-1 1,1 1-1,-1 1 0,1-1 1,0 1-1,1 0 0,-1 1 1,15-6-1,-6 7-3,0 0-1,-1 0 1,1 2 0,29 2-1,-39-2-143,1 1 1,0 0-1,-1 0 0,1 1 0,-1 0 0,1 0 1,-1 0-1,0 1 0,0 0 0,0 0 0,0 1 1,0-1-1,5 6 0,-9-7-728,-2-19-1153,0-20-1442</inkml:trace>
  <inkml:trace contextRef="#ctx0" brushRef="#br0" timeOffset="1">1169 0 6689,'0'0'9170,"154"250"-7897,-131-143-625,-12 24-648,-26 54-328,-47-12-2121,-18-25-5368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367 200 568,'0'0'10857,"0"5"-10093,0-3-636,0 0-1,-1 1 1,1-1-1,-1 0 1,0 0-1,1 0 0,-1 0 1,0 1-1,0-1 1,0 0-1,0 0 1,-1-1-1,1 1 1,-1 0-1,1 0 1,-1-1-1,1 1 0,-1 0 1,0-1-1,0 0 1,0 1-1,0-1 1,0 0-1,0 0 1,0 0-1,0-1 1,-4 2-1,-11 7 37,1-1 1,-1-1-1,0 0 0,0-1 0,-1-1 0,0-1 1,0-1-1,0 0 0,0-1 0,0-1 1,-1-1-1,-31-3 0,46 2-154,1-1 1,-1 1-1,1-1 0,0 1 0,0-1 1,0 0-1,0 0 0,0 0 1,0-1-1,0 1 0,0-1 0,1 0 1,0 0-1,-1 0 0,1 0 0,0 0 1,0 0-1,1 0 0,-1-1 1,1 1-1,0 0 0,-1-1 0,1 0 1,1 1-1,-1-1 0,1 1 0,-1-6 1,-1-9-34,1-1-1,1 1 1,0-1 0,4-19 0,-4 34 12,1 0 0,0-1 0,1 1 0,-1 0 0,1-1-1,-1 1 1,1 0 0,0 0 0,1 0 0,-1 1 0,1-1 0,0 1-1,0-1 1,0 1 0,5-4 0,-2 2-12,1 0 1,0 1-1,0-1 0,0 2 1,0-1-1,1 1 0,-1 0 1,11-2-1,-7 2-1,0 1 0,0 1 0,0-1 1,0 2-1,1-1 0,-1 2 0,0-1 0,0 2 0,0-1 0,0 1 1,0 1-1,0 0 0,10 5 0,-12-3 22,-1 0 1,0 0-1,-1 0 0,1 1 1,-1 0-1,0 1 0,-1 0 0,1 0 1,-1 0-1,-1 1 0,1 0 1,-2 0-1,1 0 0,-1 0 0,0 1 1,3 10-1,-1 2 2,0 1 1,-2 0-1,0 0 1,-2 1-1,0 36 0,-2-55-27,-1 0-1,1 0 0,-1-1 0,0 1 1,0 0-1,0 0 0,-1-1 1,1 1-1,-1 0 0,0-1 0,0 0 1,0 1-1,0-1 0,-1 0 1,1 0-1,-1 0 0,0 0 0,0-1 1,0 1-1,-6 3 0,-5 3-784,-1-1 0,0-1 0,-25 9 0,31-12 91,-57 17-6913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0 11947,'0'0'4575,"-23"39"-4464,1-4-108,-17 32-62,-95 118 0,32-80-46,71-76 72,2 1 1,-32 42-1,59-70 20,1-1 0,-1 1-1,1 0 1,0 0-1,-1 1 1,1-1-1,0 0 1,0 0-1,1 0 1,-1 1-1,0-1 1,1 0 0,-1 1-1,1-1 1,0 0-1,0 1 1,0-1-1,0 1 1,0-1-1,1 0 1,-1 1-1,0-1 1,1 1 0,0-1-1,0 0 1,0 0-1,0 0 1,0 1-1,0-1 1,0 0-1,3 2 1,3 3-16,1 0 0,0 0 0,0-1 0,0 0 1,1-1-1,10 5 0,6 5 19,9 6 7,-1 1 0,-1 2 0,29 27 0,-51-42 9,-1 1-1,-1 0 1,0 0 0,0 1-1,-1 0 1,-1 0 0,0 1 0,0-1-1,-1 1 1,0 1 0,-1-1-1,-1 1 1,3 15 0,-2 1 27,-1 1 0,-2-1 0,-3 40 0,1-54-29,-1 0-1,-1 0 0,0 0 0,-1 0 0,-1-1 0,0 0 1,-1 0-1,-13 23 0,5-18-235,0 0 0,-1-1 0,-1 0 0,0-2 0,-1 0 1,-1 0-1,-1-2 0,0 0 0,-29 15 0,-55 16-4101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14147,'0'0'2993,"283"-238"-2449,-187 173-544,-12 11-24,-22 30-1825,-28 12-1135</inkml:trace>
  <inkml:trace contextRef="#ctx0" brushRef="#br0" timeOffset="1">127 1 6281,'0'0'7978,"19"226"-7890,8-131 48,7 24 72,9 0-208,-1 0 128,15 1-128,1-25-56,-1-6-832,5-47-304,10-42-817,-18-30-399,-12-47 695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32 393 9274,'0'0'3670,"-5"37"-2979,-16 121-64,19-143-539,0 1 0,1-1 0,0 1 0,2-1 0,0 1 0,0-1 0,2 1 0,4 16 0,-6-28-79,1 1-1,0-1 0,1 0 0,-1 0 0,1 0 1,0 0-1,-1 0 0,2-1 0,-1 1 0,0-1 0,1 0 1,-1 0-1,1 0 0,0 0 0,0-1 0,0 0 1,1 1-1,-1-1 0,0-1 0,1 1 0,-1-1 1,1 0-1,0 0 0,5 1 0,-5-2-10,-1 0 0,0 0 0,0 0 0,1 0 0,-1 0 0,0-1 0,0 0 0,0 0 0,1 0 0,-1-1 0,-1 1 0,1-1 0,0 0 0,0 0 0,0 0 0,-1 0 0,0-1 0,1 0 0,-1 1 0,0-1 0,0 0 0,5-7 0,3-6-100,0-1-1,-1 0 1,14-30-1,-20 38 27,12-29-259,-2-1 1,-1-1-1,-2 0 0,8-66 0,-19 94 304,2-11 248,-2 23-207,0-1-1,1 1 0,-1 0 1,0-1-1,0 1 1,0 0-1,0-1 0,1 1 1,-1 0-1,0 0 0,0-1 1,1 1-1,-1 0 1,0 0-1,1-1 0,-1 1 1,0 0-1,1 0 0,-1 0 1,0 0-1,1-1 1,-1 1-1,0 0 0,1 0 1,-1 0-1,0 0 1,1 0-1,-1 0 0,1 0 1,-1 0-1,0 0 0,1 0 1,-1 0-1,0 0 1,1 0-1,-1 0 0,1 0 1,-1 1-1,0-1 1,1 0-1,-1 0 0,0 0 1,1 1-1,-1-1 0,0 0 1,0 0-1,1 1 1,4 3 32,0 0 0,-1 1 1,0-1-1,1 1 0,-2 0 1,1 0-1,0 0 0,-1 1 1,5 10-1,10 15 259,-1-5-137,-9-13-121,0 0 0,1 0 0,0-1 0,1 0 1,1-1-1,0 0 0,24 19 0,-33-29-50,-1-1 0,0 1-1,0 0 1,1-1 0,-1 1-1,0-1 1,1 1 0,-1-1-1,1 1 1,-1-1 0,1 0 0,-1 0-1,0 0 1,1 0 0,-1 0-1,1 0 1,-1 0 0,1 0 0,-1-1-1,1 1 1,-1-1 0,0 1-1,1-1 1,-1 1 0,0-1-1,1 0 1,-1 0 0,0 1 0,0-1-1,0 0 1,0 0 0,0 0-1,0 0 1,1-2 0,3-3-54,0-1 1,-1 0 0,0-1-1,-1 1 1,3-9 0,2-3-55,112-212-1487,-95 187 1468,3 2-1,2 1 1,39-43 0,-59 73 158,36-34 566,-43 43-524,0-1-1,0 1 1,0 0-1,1 0 1,-1 0-1,0 0 1,1 1 0,-1-1-1,1 1 1,0 0-1,-1 0 1,1 0 0,4 0-1,-7 2-52,0-1 1,0 0-1,0 1 0,1-1 0,-1 0 0,0 1 0,0 0 0,0-1 1,-1 1-1,1 0 0,0-1 0,0 1 0,0 0 0,0 0 1,-1 0-1,1-1 0,0 1 0,-1 0 0,1 0 0,-1 0 1,1 0-1,-1 0 0,1 0 0,-1 1 0,0-1 0,1 0 0,-1 0 1,0 0-1,0 2 0,4 38 221,-4-36-228,1 9 42,1 22-380,-1 1-1,-2 0 0,-1 0 1,-12 56-1,10-75 298,1-1 1,0 0-1,1 1 0,1 0 1,1 29-1,1-37 30,0 0 0,1-1 1,0 1-1,0-1 0,1 1 0,0-1 1,1 0-1,0 0 0,0 0 0,1-1 0,8 12 1,11 7 80,2-2 0,1 0 0,1-2-1,0-1 1,64 36 0,-9-4 333,-78-51-393,-1 0 1,1 0-1,-1 1 1,0-1-1,0 1 1,-1 0-1,1 1 1,-1-1-1,0 0 1,3 6-1,-5-8 3,-1-1-1,1 1 1,-1 0-1,1 0 0,-1 0 1,1 0-1,-1 0 1,0 0-1,0 0 0,0 0 1,0 0-1,0 0 1,-1 0-1,1 0 0,-1-1 1,1 1-1,-1 0 1,1 0-1,-1 0 0,0 0 1,0-1-1,0 1 1,0 0-1,0-1 1,-1 1-1,1-1 0,0 1 1,-1-1-1,1 0 1,-3 2-1,-13 9 34,-1-1 1,0-1-1,0-1 0,-1 0 1,0-2-1,-1 0 0,-37 8 1,42-12-172,0 0 0,-1-1 0,1 0 0,-1-1 0,1-1 1,-1-1-1,-25-4 0,40 5 110,0 0 1,0 0 0,0 0-1,1-1 1,-1 1-1,0 0 1,0-1-1,1 1 1,-1 0-1,0-1 1,1 1 0,-1-1-1,0 1 1,1-1-1,-1 0 1,1 1-1,-1-1 1,1 1-1,-1-1 1,1 0 0,-1 0-1,1 1 1,0-1-1,-1 0 1,1 0-1,0 1 1,0-1-1,0 0 1,0 0 0,-1 0-1,1 1 1,0-1-1,0 0 1,0 0-1,1 0 1,-1 0 0,0 1-1,0-1 1,0 0-1,1 0 1,-1 1-1,0-1 1,1-1-1,1-1 3,-1 1 1,1-1-1,0 1 0,0-1 0,0 1 0,0 0 0,1-1 0,-1 1 0,0 1 0,1-1 0,4-3 0,33-12-15,67-21 0,1 0 6,-23 1 16,-1-4 0,-1-3 1,-3-4-1,-2-3 0,97-83 1,-172 131 0,9-6 9,-1 0-1,0-1 0,0 0 1,-1-1-1,-1 0 1,1-1-1,-2 0 0,9-15 1,-17 26-3,1 1 0,-1-1-1,1 0 1,-1 0 0,1 0 0,-1 0 0,1 0 0,-1 0 0,0 0-1,0 0 1,0 0 0,1 0 0,-1-1 0,0 1 0,0 0 0,0 0 0,-1 0-1,1 0 1,0 0 0,0 0 0,0 0 0,-1 0 0,1 0 0,-1 0-1,1 0 1,-1 0 0,1 0 0,-1 0 0,1 0 0,-1 1 0,0-1 0,0 0-1,1 0 1,-1 1 0,0-1 0,0 0 0,0 1 0,0-1 0,0 1-1,1-1 1,-1 1 0,-2-1 0,-3-1 7,-1 1 1,1 0-1,0 1 1,-1 0-1,-11 0 0,6 1-38,-10-1 15,-1 0 0,0 2 0,1 1 0,-1 1 0,1 1 0,0 1 0,0 1 0,1 1 0,0 0 0,0 2 0,-38 24 0,55-32 17,0 1 0,1 0 0,-1 0 0,1 1 0,-1-1 1,1 1-1,0-1 0,0 1 0,0 0 0,1 0 1,0 0-1,-1 1 0,1-1 0,1 0 0,-1 1 0,1 0 1,-1-1-1,1 1 0,1 0 0,-1-1 0,1 1 0,0 0 1,0 0-1,0 0 0,0-1 0,1 1 0,0 0 1,0 0-1,3 5 0,-1-1 9,2 0 1,-1-1-1,1 1 0,1-1 1,0-1-1,0 1 0,0-1 1,1 0-1,0 0 1,0-1-1,1 0 0,0 0 1,0-1-1,12 7 0,32 12-62,2-1-1,0-3 0,59 13 1,17-8-1223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27 721 416,'0'0'14583,"1"1"-14053,0 20-202,-13 73 137,5-51-362,2 0 0,2 1 0,2-1 0,6 67 0,-5-108-102,0-1 0,0 1 0,1-1 1,-1 1-1,0-1 0,1 0 0,-1 1 0,1-1 0,-1 1 0,1-1 1,0 0-1,-1 0 0,1 1 0,0-1 0,0 0 0,0 0 0,0 0 1,0 0-1,0 0 0,0 0 0,1 0 0,-1 0 0,0-1 0,0 1 1,1 0-1,-1-1 0,0 1 0,1-1 0,-1 1 0,0-1 0,1 0 1,-1 0-1,3 1 0,-1-2 4,-1 1 0,1-1 1,-1 1-1,0-1 0,1 0 0,-1 0 1,0 0-1,1-1 0,-1 1 0,0 0 1,0-1-1,0 1 0,0-1 0,0 0 1,-1 0-1,1 1 0,0-1 0,-1 0 1,3-5-1,27-52-690,44-120 0,-1 2-995,-72 171 1569,1 1 0,0 0 0,0 0 0,0 1 0,0-1 0,1 0 0,6-5-1,-9 9 93,0 0 0,0 0 0,1 1 0,-1-1 0,0 1 0,0-1 0,1 1 0,-1-1 0,0 1 0,0 0 0,1-1 0,-1 1 0,0 0 0,1 0 0,-1 0 0,0 0-1,1 0 1,-1 1 0,0-1 0,1 0 0,-1 1 0,0-1 0,1 1 0,-1-1 0,0 1 0,0-1 0,0 1 0,0 0 0,1 0 0,-1-1 0,0 1 0,0 0 0,-1 0-1,1 0 1,0 0 0,1 2 0,13 14 249,0 2-1,13 22 1,17 21 379,-19-31-295,8 13-106,3-2 0,45 40 1,-77-77-176,1-1 1,-1 0-1,1 0 1,0-1-1,-1 0 0,1 0 1,1 0-1,-1-1 1,0 1-1,12 1 1,-15-4 7,0 1 0,-1-1 1,1 0-1,0 0 0,-1-1 0,1 1 1,-1-1-1,1 1 0,-1-1 1,1 0-1,-1 0 0,1 0 1,-1 0-1,1 0 0,-1 0 1,0-1-1,0 1 0,0-1 0,0 0 1,0 0-1,0 1 0,0-1 1,-1-1-1,1 1 0,-1 0 1,1 0-1,-1 0 0,0-1 1,0 1-1,2-5 0,13-37 169,-2 0-1,-2-2 1,10-68 0,3-148-1580,-24-25-658,-1 279 2045,0-19-160,-7-51 0,6 72 236,-1-1-1,1 1 0,-1-1 1,0 1-1,-1 0 1,1 0-1,-1 0 1,0 0-1,-1 0 1,1 1-1,-1 0 1,0-1-1,-7-5 0,11 11-65,0-1 0,0 1-1,-1 0 1,1 0 0,0-1-1,0 1 1,0 0 0,-1 0-1,1-1 1,0 1-1,0 0 1,-1 0 0,1-1-1,0 1 1,-1 0 0,1 0-1,0 0 1,-1 0 0,1 0-1,0-1 1,-1 1-1,1 0 1,0 0 0,-1 0-1,1 0 1,0 0 0,-1 0-1,1 0 1,0 0 0,-1 0-1,1 0 1,0 0-1,-1 0 1,1 1 0,0-1-1,-1 0 1,1 0 0,0 0-1,-1 0 1,1 1 0,0-1-1,0 0 1,-1 0-1,1 0 1,0 1 0,0-1-1,-1 0 1,1 0 0,0 1-1,0-1 1,0 0 0,-1 1-1,1-1 1,0 0 0,0 1-1,0-1 1,0 0-1,0 1 1,0-1 0,0 0-1,0 1 1,-1 29 273,1-20-331,2 22 35,1 0 0,1 0 0,2 0 0,1-1-1,2 0 1,1 0 0,18 38 0,118 208 1,-60-125-37,-65-111-158,19 48 0,-35-73-500,0 1 1,0-1 0,-2 1 0,0 0-1,-1 0 1,0 19 0,-2-21-3677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10562,'0'0'4177,"287"-131"-4161,-172 96-16,-27 5-736,-23 18-1737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8146,'0'0'7852,"18"41"-7241,62 131-100,-75-160-469,1 0 1,1 0-1,0 0 1,1-1-1,0 0 0,1 0 1,0-1-1,1 0 1,15 12-1,-17-15-14,-2-2-12,1 0 1,0 0-1,0-1 0,0 0 1,1 0-1,-1-1 1,1 0-1,0 0 1,0-1-1,0 0 0,0 0 1,1-1-1,-1 0 1,0-1-1,12 0 0,-15 0-12,-1 0 0,1-1-1,-1 0 1,1 0-1,-1 0 1,1-1-1,-1 0 1,1 1-1,-1-1 1,0-1-1,0 1 1,0-1-1,0 1 1,-1-1-1,1 0 1,-1-1-1,0 1 1,0-1-1,0 1 1,3-6-1,6-9-72,-1-1 0,0-1 0,8-23 0,-17 39 47,14-38-414,-1 1 0,-2-2 0,-2 0-1,6-48 1,-8 9 867,-1-110-1,-8 190-4,0 9-290,0 26-71,1 1 1,2-1 0,1 0 0,2 1 0,10 31-1,-9-42-8,2 8 20,1 0 0,27 56 1,-33-81-89,-1 1 0,1-1 1,0 0-1,0 0 1,0-1-1,1 1 0,0-1 1,0 0-1,1 0 0,-1 0 1,1-1-1,0 0 1,0 0-1,0-1 0,1 1 1,-1-1-1,1-1 1,0 1-1,7 1 0,-9-4-87,-1 0-1,1 0 1,-1 0-1,1-1 1,-1 1-1,0-1 1,1 0-1,-1 0 1,0-1-1,0 1 1,0-1-1,0 0 1,0 0-1,0 0 1,0-1-1,0 1 1,-1-1-1,0 0 1,1 0-1,-1 0 1,0-1-1,-1 1 1,5-6-1,7-12-545,-1 0-1,0-1 0,9-26 0,-4 12-412,48-104-2130,-38 77 3186,2 2 0,46-70 0,-74 128 177,-1 1 0,0 0-1,1 0 1,-1 0 0,1 0-1,0 0 1,0 0 0,0 1-1,0-1 1,0 1 0,0-1-1,0 1 1,0 0 0,0 0-1,1 0 1,-1 0 0,1 0-1,4-1 1,-5 2-106,0 1-1,0-1 1,0 1 0,0-1-1,0 1 1,-1 0 0,1 0-1,0 0 1,0 0 0,0 0-1,-1 0 1,1 0 0,-1 1-1,1-1 1,-1 0 0,1 1-1,-1-1 1,0 1 0,1 0-1,-1-1 1,0 1-1,1 4 1,26 38 185,2-1 0,2-2 1,1 0-1,46 41 0,166 129 539,-238-205-758,2 0 7,-1 1-1,1 1 1,-1 0-1,12 15 1,-17-19-3,-1 0 0,0-1 1,-1 1-1,1 0 1,-1 0-1,1 0 1,-1 0-1,0 0 1,-1 0-1,1 0 0,-1 1 1,0-1-1,0 0 1,0 0-1,0 0 1,-2 7-1,1-7 2,0-1 0,-1 1 0,1-1-1,-1 1 1,0-1 0,0 0 0,0 0 0,0 0 0,-1 0 0,1 0-1,-1 0 1,0 0 0,0-1 0,0 1 0,0-1 0,0 0-1,0 0 1,-1 0 0,1-1 0,-7 3 0,-4 4 2,-264 145-456,87-61-3148,128-61-2211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17300,'0'0'2176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1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385 283 7586,'0'0'5674,"-5"-38"-4584,-16-119-141,21 152-871,0 1 0,-1-1 1,0 0-1,0 1 0,0-1 0,-1 0 0,0 1 0,0-1 0,0 1 0,0 0 0,0 0 0,-1 0 1,0 0-1,0 0 0,0 0 0,-6-4 0,6 6-3,-1 1 0,1 0 0,-1-1 0,0 1 0,1 0 0,-1 1 0,0-1 0,0 1 0,0 0 0,1 0 0,-1 0 0,-7 1 0,-11 0 32,15-1-138,0 0 0,0 1 0,0 0 0,1 0 0,-1 1 0,0 0 0,1 0 0,-1 0 0,1 1 1,-1 0-1,1 0 0,0 1 0,1 0 0,-1 0 0,0 0 0,1 1 0,0-1 0,0 1 0,1 1 0,-5 5 0,-5 10-158,1 0 1,1 1-1,2 0 1,-11 29-1,18-43 154,-6 16-62,1 1 0,2 0 1,0 0-1,2 0 0,-2 35 1,4-8-82,9 85 1,-1-107 164,2 0-1,0 0 1,2-1-1,1-1 1,1 0 0,18 29-1,11 29-1,153 324 74,43 99 464,-232-497-485,3 9 78,1-1 1,14 23-1,-23-43-100,0 1-1,1-1 0,-1 0 1,0 1-1,0-1 1,1 0-1,-1 0 0,0 1 1,0-1-1,1 0 1,-1 1-1,0-1 1,1 0-1,-1 0 0,0 0 1,1 1-1,-1-1 1,1 0-1,-1 0 1,0 0-1,1 0 0,-1 0 1,1 0-1,-1 0 1,0 0-1,1 0 1,-1 0-1,0 0 0,1 0 1,-1 0-1,1 0 1,-1 0-1,0 0 1,1 0-1,-1-1 0,1 1 1,-1 0-1,0 0 1,1 0-1,-1-1 1,0 1-1,1 0 0,-1 0 1,0-1-1,0 1 1,1 0-1,-1-1 1,0 1-1,0 0 0,1-1 1,-1 1-1,0 0 1,0-1-1,0 1 1,0 0-1,0-1 0,0 1 1,1-1-1,-1 1 1,0 0-1,0-1 0,0 1 1,0-1-1,0 1 1,0 0-1,-1-1 1,29-109 613,-18 65-823,24-70 0,96-198-3263,-75 181-2277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 9010,'0'0'3170,"-4"41"-2914,0-2-167,-11 238 650,17-235-564,2 0 1,1 0-1,2-1 0,2 0 1,23 64-1,95 195 266,-68-172-363,-45-98-55,16 35 0,-29-61-15,1 0 0,-1 1 1,0-1-1,0 0 0,0 0 0,-1 1 0,1-1 0,-1 0 1,0 1-1,0-1 0,-1 0 0,0 6 0,-10-8 7,-468-13-3469,322 10 4103,154 0-593,1 1 0,-1 0 0,1 0 0,-1 0 0,1 1 0,-1-1-1,0 1 1,1-1 0,-1 1 0,1 0 0,0 0 0,-1 0 0,1 0 0,0 0 0,-1 0-1,1 1 1,0-1 0,0 1 0,0 0 0,0-1 0,0 1 0,-1 2 0,1 1-6,0-1 0,1 0 0,-1 1 0,1-1 0,0 1 0,0-1 1,1 1-1,-1-1 0,1 1 0,0-1 0,1 8 0,0-6-32,-1-1 0,2 0-1,-1 1 1,0-1 0,1 0 0,0 0-1,0 0 1,1 0 0,0 0 0,0 0-1,0-1 1,0 1 0,0-1-1,1 0 1,0 0 0,4 4 0,10 7 54,0-2 1,32 20 0,-37-25-30,12 5 42,1-1 0,0-1 0,1-1 0,0-1 0,0-2 0,1-1 0,0-1 0,0-1 0,50 0 0,-57-4-46,-1 0 0,1-2 1,-1-1-1,1 0 1,-1-2-1,0 0 1,-1-1-1,1-1 0,-1-1 1,-1 0-1,0-2 1,30-19-1,-4-3-32,-2-2-1,-2-2 1,64-70-1,-47 39-498,-3-1 0,-3-3-1,-3-2 1,64-133 0,-94 153 49,-18 28 220,-2 24 237,1 0-1,-1 1 0,0-1 1,0 1-1,0-1 1,0 1-1,0 0 1,1-1-1,-1 1 1,0 0-1,0 0 1,0 0-1,0 1 0,0-1 1,0 0-1,0 1 1,1-1-1,-1 1 1,0 0-1,0 0 1,0-1-1,-2 3 0,-2 2 9,0 0 0,0 0-1,0 1 1,0 0-1,1 0 1,0 1-1,1-1 1,-1 1-1,1 0 1,0 0-1,1 0 1,0 1-1,0-1 1,-3 14-1,1 0 46,0 1 1,2 0-1,0 0 0,1 30 0,1-44-55,2 1 0,-1-1-1,1 0 1,0 0-1,1 0 1,0 1 0,0-2-1,1 1 1,0 0 0,0 0-1,8 12 1,-4-12-1,0 1 1,0-1-1,1-1 1,0 1-1,0-1 1,0 0-1,1-1 1,16 9-1,-17-10 52,0 0 0,1-1 0,0 0 0,0 0 0,0-1 0,0 0 0,1-1 0,-1 0 0,1 0 0,17 0 0,-26-2 6,0 0-1,1 0 0,-1 0 0,0-1 0,1 1 1,-1 0-1,1-1 0,-1 1 0,0-1 0,0 1 0,1-1 1,-1 0-1,0 0 0,0 0 0,0 1 0,0-1 0,0 0 1,0 0-1,0 0 0,0-1 0,0 1 0,0 0 0,-1 0 1,1 0-1,0-1 0,-1 1 0,1 0 0,-1-1 0,0 1 1,1 0-1,-1-1 0,0-1 0,2-54 872,-3 38-787,1 16-171,0-1 1,0 1 0,0 0 0,-1-1 0,0 1 0,1 0 0,-1-1 0,0 1 0,-1 0 0,1 0 0,0 0-1,-1 0 1,0 0 0,0 0 0,0 0 0,0 1 0,0-1 0,0 1 0,-1-1 0,1 1 0,-1 0 0,0 0-1,0 0 1,1 0 0,-1 1 0,0-1 0,0 1 0,-1 0 0,-4-2 0,-6 0-449,-1 0 0,0 0 0,1 2 0,-1 0 0,-17 1 0,30 0 387,-76 0-4524,8 0-3353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11106,'0'0'5835,"16"11"-5468,3 2-307,0 0 0,-1 2 0,-1 0 0,0 2 0,23 29 0,-37-41-85,1 0 1,0-1 0,1 1 0,-1 0-1,1-1 1,-1 0 0,1 0-1,0-1 1,8 5 0,-11-7-32,-1-1 0,1 1 0,0 0 0,0-1 0,0 0 0,-1 1 0,1-1 0,0 0 0,0 0 0,0 0 0,0 0 1,-1 0-1,1 0 0,0 0 0,0-1 0,0 1 0,0-1 0,-1 1 0,1-1 0,0 0 0,-1 1 0,1-1 0,0 0 0,-1 0 0,1 0 0,-1-1 1,1 1-1,-1 0 0,0 0 0,0-1 0,1 1 0,-1-1 0,0 1 0,0-1 0,-1 0 0,3-3 0,18-43-267,-2-2 0,-1 0 0,10-56 0,-28 104 335,1-1 0,-1 0 0,1 0 0,0 1 0,0-1 0,0 1 0,0-1 0,0 1 0,0-1 0,1 1 0,-1-1 0,1 1 0,0 0 0,-1 0 0,1 0 0,0 0 0,3-2 1,-3 4 8,0 0-1,0-1 1,0 1 0,0 0 0,0 1 0,-1-1 0,1 0 0,0 1 0,0-1 0,0 1 0,-1-1 0,1 1 0,0 0 0,-1 0 0,1-1 0,0 1 0,-1 1 0,1-1 0,-1 0 0,0 0 0,1 0 0,-1 1 0,2 2 0,58 57 248,-35-34-182,1 0 0,35 25 0,-52-45-202,-1 0 0,2-1-1,-1 0 1,1-1 0,-1-1 0,1 1 0,1-2 0,-1 1-1,0-2 1,1 1 0,13 0 0,18-2-1777,-11-1-1785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48 325 8754,'0'0'6473,"20"-11"-5773,-8 4-549,2 0 27,-1 0 0,0-1 0,0 0 0,-1-1 1,0-1-1,-1 0 0,0 0 0,18-23 0,-21 23-118,0-1 1,-1-1-1,0 1 0,0-1 0,-1-1 0,-1 1 1,0-1-1,-1 0 0,0 0 0,-1 0 1,-1-1-1,2-20 0,-4 33-103,0 0 0,0 0 1,0 1-1,-1-1 0,1 0 0,0 0 1,0 0-1,-1 1 0,1-1 0,0 0 1,-1 0-1,1 1 0,-1-1 0,1 0 1,-1 1-1,1-1 0,-1 0 1,1 1-1,-1-1 0,0 1 0,1-1 1,-1 1-1,0-1 0,1 1 0,-1 0 1,-1-1-1,-28-4-964,21 5 697,-1 1 0,1 0 0,0 0 0,-15 5-1,13-1 258,0 0 0,1 1-1,-1 0 1,1 0-1,1 1 1,-1 1-1,1 0 1,0 0 0,1 1-1,0 0 1,0 0-1,1 0 1,0 1-1,1 1 1,0-1 0,0 1-1,1 0 1,1 0-1,0 0 1,0 1-1,1 0 1,1 0 0,0-1-1,0 1 1,1 0-1,1 0 1,0 1-1,1-1 1,2 15-1,-1-21 63,0 1-1,1-1 0,0 1 0,0-1 0,0 0 0,1 0 0,0 0 0,0 0 1,1-1-1,-1 0 0,1 0 0,0 0 0,0 0 0,1-1 0,0 0 0,-1 0 1,1 0-1,1-1 0,-1 0 0,0 0 0,13 3 0,3 1 13,-1-1-1,2-1 1,-1-1-1,1-1 0,43 1 1,-50-4-150,1-1 0,0 0 0,0-1 1,-1-1-1,1 0 0,-1-1 0,0-1 0,0-1 0,26-12 1,31-29-2409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2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12579,'0'0'3376,"0"250"-3376,0-35 48,-46 64-56,0 37 8,7-24-576,13-42-832,10-90-424,1-29-2897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6385,'0'0'7038,"17"26"-5943,5 7-807,9 14 177,36 73-1,-40-58-289,-21-46-146,0 0 0,1 0 0,1-1 0,0 1 0,1-2 0,19 24 0,-28-37-36,0-1 0,1 1 0,-1-1-1,0 1 1,1-1 0,-1 1 0,0-1 0,0 1 0,1-1 0,-1 0 0,1 1 0,-1-1 0,0 0 0,1 1-1,-1-1 1,1 0 0,-1 1 0,1-1 0,-1 0 0,1 0 0,-1 0 0,1 1 0,-1-1 0,1 0 0,-1 0-1,1 0 1,0 0 0,-1 0 0,1 0 0,-1 0 0,1 0 0,-1 0 0,1 0 0,-1 0 0,1-1 0,-1 1-1,1 0 1,-1 0 0,1 0 0,-1-1 0,1 1 0,-1 0 0,1-1 0,-1 1 0,1 0 0,-1-1 0,0 1-1,1-1 1,5-31-480,7-379-425,-13 407 923,0 1 0,0 0 1,1 0-1,-1-1 0,1 1 1,-1 0-1,1 0 0,0 0 0,1 0 1,-1 0-1,0 0 0,1 0 1,0 0-1,-1 0 0,1 1 0,0-1 1,0 1-1,1-1 0,-1 1 1,0 0-1,6-4 0,-4 5 40,-1 0-1,0 1 0,1-1 0,-1 1 1,0-1-1,1 1 0,-1 0 0,0 0 1,1 1-1,-1-1 0,1 1 0,-1-1 1,0 1-1,0 0 0,1 0 0,-1 1 1,0-1-1,0 1 0,0-1 0,0 1 1,0 0-1,3 3 0,36 28 540,42 40 0,32 26-487,-79-70-162,-31-22-122,1-1 1,-1-1-1,1 1 1,0-1-1,0 0 1,1-1-1,-1 0 1,1 0-1,0 0 1,0-1 0,0 0-1,1-1 1,15 3-1,-23-6 121,1 1 0,-1-1 0,1 1 0,-1-1 0,0 1 0,1-1 0,-1 0 0,0 0 0,0 0 0,1 0 0,-1 0 0,0 0 0,0 0 0,0 0 0,0 0 0,0 0 0,-1-1 0,1 1 0,0 0 0,-1-1 0,1 1 0,0 0 0,-1-1 0,0 1 0,1-1 0,-1 1 0,0-1 0,0 1 0,0-1 0,0-2 0,2-56-686,-2 50 326,0-267-6656,0 156 11174,16 161-628,-8-14-2766,29 78 972,-33-95-1497,1 0 0,-1-1 0,1 0 0,1 1 0,-1-2 0,1 1 0,1-1-1,13 13 1,-18-19-54,1 1 0,0-1 0,-1 1-1,1-1 1,0 0 0,0 0-1,0 0 1,0 0 0,0-1 0,-1 1-1,1-1 1,1 0 0,-1 0-1,5 0 1,-4 0 72,-2-4-166,-1 0 1,0 1 0,0-1 0,0 0 0,-1 0 0,1 1-1,-1-1 1,0 0 0,0 0 0,0 0 0,-2-7 0,2 6-81,-1-1-201,1 1 0,-1-1-1,0 0 1,0 1 0,0-1 0,-1 1 0,0-1-1,0 1 1,-1 0 0,1 0 0,-1 0 0,0 0-1,0 0 1,-7-6 0,-24-30-3639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14635,'0'0'2497,"246"0"-2393,-134 0-96,18 0-8,-28 5-2033,-36 22-3824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7562,'0'0'8689,"319"-30"-8432,-243-6-33,1 6-224,-20-5-489,-11-31-903,-15 13-720,-31 23-2161</inkml:trace>
  <inkml:trace contextRef="#ctx0" brushRef="#br0" timeOffset="1">353 0 9514,'0'0'3137,"73"244"-2593,-27-143-424,8-5-8,7-1-112,23 6-480,-11-23-985,-12-37-3640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214 151 1328,'0'0'9485,"0"-32"-8037,0-73-210,0 91-746,0 17-48,0 77 58,2-40-285,1 0 1,2 0 0,2 0 0,2-1 0,1 0 0,22 53 0,-7-31-94,3-1-1,3-2 1,43 61 0,-15-45-33,-58-74-90,-1 1 1,0-1 0,1 1 0,-1-1 0,1 1-1,-1-1 1,1 0 0,-1 1 0,0-1 0,0 1-1,1 0 1,-1-1 0,0 1 0,0-1 0,1 1-1,-1-1 1,0 1 0,0 0 0,0-1 0,0 1-1,0-1 1,0 1 0,0 0 0,0-1 0,0 1-1,0 0 1,-10 0-104,6-2 22,-15 0-446,-1-2 0,0 0 0,1-1 0,-23-7-1,-35-8-508,12 9 953,-1 2 0,-67 2-1,132 6 114,-1 0 0,1 0 0,0 0 0,-1 1 0,1-1-1,0 0 1,0 1 0,-1-1 0,1 1 0,0 0 0,0-1-1,0 1 1,0 0 0,0 0 0,0 0 0,0 0 0,0 0-1,0 0 1,0 0 0,0 0 0,0 0 0,1 0 0,-1 0-1,0 1 1,1-1 0,-1 0 0,1 0 0,0 1-1,-1-1 1,1 0 0,0 1 0,0-1 0,0 0 0,0 1-1,0-1 1,0 2 0,0 0-3,0 0 0,0 1 0,1-1 0,-1 0 0,1 0 0,0 0 0,0 0 0,0 0 0,0 0 0,0-1 0,1 1 0,-1 0 0,1 0 0,0-1 0,0 1 0,0-1 0,3 4 0,5 1 14,0 0 1,1-1 0,-1 0-1,1-1 1,0 0 0,0-1-1,1 0 1,-1-1 0,17 3-1,5-1 124,0-1 0,43-2 0,-60-3-131,0 0 0,-1-2 0,1 0-1,-1 0 1,0-2 0,0 0 0,0-1 0,-1 0 0,1-1-1,-2 0 1,1-2 0,-1 1 0,0-2 0,12-10 0,1-5-353,0-1 0,-1 0 1,-1-2-1,-2-1 1,21-35-1,-33 47-196,-1 0 1,-1 0-1,0 0 0,-1-1 1,-1 0-1,-1-1 0,0 1 1,-2-1-1,0 0 0,-1 0 1,0-31-1,-2 49 554,0 0 0,0 0 1,1 1-1,-1-1 0,0 0 0,0 0 1,0 1-1,0-1 0,0 0 0,0 0 0,0 1 1,0-1-1,0 0 0,0 0 0,0 1 1,0-1-1,-1 0 0,1 0 0,0 1 0,-1-1 1,1 0-1,0 1 0,-1-1 0,1 0 0,-1 1 1,1-1-1,-1 1 0,1-1 0,-1 0 1,1 1-1,-1 0 0,0-1 0,1 1 0,-1-1 1,0 1-1,1 0 0,-1-1 0,0 1 1,0 0-1,1 0 0,-1-1 0,0 1 0,0 0 1,1 0-1,-1 0 0,0 0 0,0 0 0,1 0 1,-1 0-1,-1 1 0,0 26 755,1-10-605,1 0 0,1 0 0,1 0 0,0 0 0,2 0 0,-1 0 0,2 0 0,0-1 0,2 0 0,-1 0 0,2 0 0,0-1 0,1 0 0,16 20 0,-22-31-165,6 9 52,2-1-1,19 20 1,-27-29-21,1 0 0,0-1 0,-1 1 0,1-1 0,0 0 0,0 1 0,0-2 0,1 1 0,-1 0 0,0-1 0,1 0 0,-1 0 0,1 0 0,6 0 0,-10-2-7,0 1 0,0 0 0,0-1 1,0 1-1,0 0 0,-1-1 0,1 1 0,0-1 1,0 0-1,0 1 0,-1-1 0,1 0 0,0 1 1,-1-1-1,1 0 0,-1 0 0,1 1 0,-1-1 1,1 0-1,-1 0 0,1 0 0,-1 0 0,0 0 1,0 0-1,1 0 0,-1 0 0,0 1 0,0-1 1,0 0-1,0 0 0,0-2 0,0-40 486,0 31-436,0-18 82,1 3-387,-1-1-1,-6-39 0,5 61 154,0 0 1,0 0-1,-1 0 1,0 1-1,0-1 1,0 0-1,0 1 1,-1-1-1,0 1 1,0 0-1,-1 0 1,1 0-1,-1 1 1,0-1-1,-1 1 1,-8-8-1,12 12 55,1-1 0,-1 1 1,0-1-1,1 1 0,-1-1 0,0 1 1,0-1-1,1 1 0,-1 0 0,0-1 0,0 1 1,0 0-1,1 0 0,-1-1 0,0 1 1,0 0-1,0 0 0,0 0 0,0 0 0,1 0 1,-1 0-1,0 0 0,0 1 0,0-1 1,0 0-1,1 0 0,-1 1 0,0-1 0,0 0 1,1 1-1,-1-1 0,0 1 0,0-1 1,1 1-1,-1-1 0,1 1 0,-1 0 0,0-1 1,1 1-1,-1 0 0,1-1 0,-1 1 1,1 0-1,0 0 0,-1 0 0,-7 39 50,7-37-46,-1 17 64,0 1 0,2 0 1,0-1-1,1 1 0,1-1 0,1 1 0,1-1 1,9 28-1,-10-42-59,-1 1 0,1-1 1,1 0-1,-1 1 1,1-2-1,0 1 1,0 0-1,1-1 0,0 0 1,0 0-1,0 0 1,0-1-1,1 1 0,-1-1 1,1 0-1,1-1 1,-1 0-1,0 0 0,1 0 1,-1-1-1,1 0 1,0 0-1,0 0 0,0-1 1,-1 0-1,1-1 1,14 0-1,-10 0 17,1-2 1,-1 1-1,0-2 1,0 1-1,0-1 1,0-1-1,0 0 1,-1-1-1,1 0 1,-1 0-1,0-1 1,-1-1-1,0 0 1,0 0-1,0 0 1,-1-1-1,9-11 1,11-14-39,-2-2 0,-1 0 0,22-44 0,15-31-99,-61 109 109,1-1 0,0 1 1,0 0-1,0 0 0,0-1 0,0 1 0,0 0 1,0 1-1,0-1 0,0 0 0,0 0 0,0 1 1,1 0-1,-1-1 0,0 1 0,0 0 0,4 0 1,52 1-39,-32 1 60,1-2-27,-20 1 18,1-1 0,-1 0 0,1 0 0,-1-1 0,1 1 0,10-4 0,-16 3-26,0 0-1,1 0 1,-1 0 0,0-1 0,-1 1 0,1 0 0,0-1 0,0 1 0,0-1 0,-1 0 0,1 0 0,-1 1-1,0-1 1,1 0 0,-1 0 0,0 0 0,0-1 0,0 1 0,0 0 0,-1 0 0,1 0 0,0-1 0,-1 1-1,0 0 1,1-3 0,0-48-1406,-1 53 1417,0 0-1,-1 0 1,1 0 0,0 0-1,0 0 1,0-1-1,-1 1 1,1 0 0,0 0-1,0 0 1,-1 0-1,1 0 1,0 0 0,0 0-1,0 0 1,-1 0-1,1 0 1,0 0-1,0 0 1,-1 0 0,1 0-1,0 0 1,0 0-1,-1 0 1,1 0 0,0 0-1,0 1 1,0-1-1,-1 0 1,1 0 0,0 0-1,0 0 1,0 0-1,-1 1 1,1-1-1,0 0 1,0 0 0,0 0-1,0 0 1,0 1-1,0-1 1,-1 0 0,1 0-1,0 1 1,0-1-1,0 0 1,-9 13 89,1-1 0,0 1 0,-11 26 0,16-34-21,1 1-1,0 0 0,0 0 0,1-1 0,-1 1 1,1 0-1,1 0 0,-1 1 0,1-1 1,0 0-1,0 0 0,1 0 0,1 8 1,-1-12-56,0 0 1,0-1-1,1 1 1,-1 0-1,0-1 1,1 1-1,-1-1 1,1 1-1,-1-1 1,1 0-1,0 1 1,0-1-1,-1 0 1,1 0 0,0 0-1,0-1 1,0 1-1,0 0 1,0-1-1,0 1 1,0-1-1,3 0 1,52 4 249,-51-4-224,32 0 124,-16 1-118,1 0 0,-1-2 0,0-1 0,0-1 0,0 0 0,40-13 0,-38 6-298,0-2 0,-1-1 0,-1 0 0,0-2-1,-1 0 1,0-1 0,-1-2 0,-1 0 0,22-27 0,-39 42 162,40-54-2755,-37 46 1446,-1 0 1,0 0-1,4-19 0,-8 29 1347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6905,'0'0'10027,"276"0"-9283,-207 36-272,-7 6-128,-12 23-344,-20 1 0,-30 29-592,0-6-472,-53 30-801,-20-23-1119,-4-31-5226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31 109 8650,'0'0'3518,"5"18"-3463,-2-2-36,-2-8-13,0-1-1,0 1 1,1 0-1,0-1 1,1 0-1,0 1 0,0-1 1,0 0-1,1 0 1,0-1-1,0 1 1,1-1-1,7 9 1,-5-10 73,0 0 1,0 0 0,1-1-1,-1 0 1,1 0 0,0-1-1,0 0 1,0 0 0,1-1-1,-1 0 1,1 0 0,-1-1-1,1 0 1,-1-1 0,1 0-1,-1 0 1,1-1 0,11-2-1,-16 2-27,0 0 0,-1 0 0,1 0 0,-1-1 0,1 1 0,-1-1 0,0 0 0,0 0 0,0-1 0,0 1 0,0 0 0,0-1 0,0 0 0,-1 0 0,1 0 0,-1 0 0,0 0 0,0 0 0,0 0 0,-1-1 0,1 1 0,-1-1 0,1 1 0,-1-1 0,1-6 0,1-9 72,0 1 0,0-1 0,-2-35 1,-1 51-119,1-5 40,-1-1-1,-1 1 1,1 0 0,-1-1 0,-1 1 0,-2-10 0,3 16-43,0 0 1,0 0-1,-1 0 1,1 0-1,0 0 1,-1 0-1,0 0 1,1 0-1,-1 0 1,0 1-1,0-1 1,0 1-1,0-1 1,0 1-1,0 0 1,0 0-1,0 0 1,-1 0-1,1 0 1,0 0-1,-1 1 1,1-1-1,-1 1 1,-4 0-1,-3-2-120,-1 1 0,0 0-1,0 1 1,0 1-1,1-1 1,-21 5 0,25-3 30,0 0 1,0 1 0,1-1 0,-1 1 0,1 0-1,0 1 1,-1-1 0,2 1 0,-1 0 0,0 0 0,1 0-1,0 1 1,-7 8 0,-2 7-424,0 1 0,1 1 0,1 0 0,1 1 1,-11 35-1,4 19-2400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7578,'0'0'4811,"49"39"-3624,160 131-187,-154-124-178,68 74 0,-68-64-456,-50-50-476,5 1 727,-6-26 838,-24-356-1100,20 369-519,0 0 0,0 0 1,1 0-1,-1-1 0,1 1 0,1 0 1,-1 0-1,1 0 0,4-9 1,-4 13 10,-1-1-1,1 1 1,1-1 0,-1 1 0,0 0 0,1 0 0,-1 0 0,1 0 0,-1 1 0,1-1 0,0 1 0,0-1 0,0 1 0,-1 0-1,1 0 1,1 0 0,-1 0 0,0 1 0,0-1 0,6 1 0,20-2-1870,-1 1 0,40 4 0,-14 7-3342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1094 2961,'0'0'12153,"39"-21"-11032,122-76-296,-153 93-779,-1-1 1,0 0-1,-1-1 1,0 0 0,1 0-1,-2 0 1,1 0-1,-1-1 1,0 0-1,6-11 1,-8 10-26,-1 1 0,0 0 0,0-1 0,0 1 0,-1-1 1,-1 0-1,1-9 0,0 5 2,-1 10-38,0 1 0,0 0 1,1-1-1,-1 1 0,0-1 0,-1 1 1,1 0-1,0-1 0,0 1 1,0 0-1,-1-1 0,1 1 0,-1 0 1,1-1-1,-1 1 0,1 0 1,-1 0-1,0 0 0,0-1 0,1 1 1,-1 0-1,0 0 0,0 0 1,0 0-1,0 1 0,0-1 0,-3-1 1,1 0-99,-1 1 0,0 1 1,0-1-1,0 1 0,0-1 1,0 1-1,-7 1 1,-1-1-48,-3 0-2,0 0-1,-1 2 0,1 0 0,0 0 0,1 1 1,-1 1-1,1 1 0,-25 11 0,32-13 153,0 1-1,1 0 1,0 0 0,0 0-1,0 1 1,1 0 0,0 1-1,0-1 1,0 1-1,0 0 1,1 0 0,0 0-1,0 0 1,1 1 0,0 0-1,0 0 1,0 0 0,1 0-1,0 0 1,-1 10-1,1-10 6,0 1-1,1 0 0,0 0 0,1 0 0,0 0 0,0 0 0,1 0 0,0 0 0,0-1 0,1 1 0,0 0 0,0 0 1,1-1-1,0 0 0,0 1 0,0-1 0,1 0 0,1-1 0,-1 1 0,1-1 0,0 0 0,7 7 0,4 1 4,1-1 0,0 0 0,1-2-1,0 0 1,1-1 0,0 0-1,1-2 1,0 0 0,0-2-1,0 0 1,1-1 0,0-1 0,0-1-1,0-1 1,1-1 0,-1 0-1,0-2 1,1-1 0,-1 0 0,0-2-1,0 0 1,-1-1 0,1-1-1,34-16 1,-17 0-240,-2-2 0,-1-1 0,-1-1 0,-1-2 0,-1-1 0,35-43 0,3-14-1133,73-116 0,-107 147 1048,-4-1 0,-1-1 0,30-84-1,-47 101 638,-2-1 0,-1 0-1,-3-1 1,-1 0 0,-2 0 0,-1-45-1,-4 85-204,-1 0-1,1 0 0,0 1 0,-1-1 1,1 0-1,-1 0 0,1 1 0,-1-1 1,0 0-1,0 1 0,0-1 0,0 1 1,0-1-1,0 1 0,0 0 0,-1-1 1,1 1-1,0 0 0,-1 0 0,1 0 1,-1 0-1,1 0 0,-1 0 0,0 0 1,1 0-1,-1 1 0,0-1 0,1 1 1,-1-1-1,0 1 0,0 0 0,0 0 1,1 0-1,-1 0 0,0 0 0,-3 0 1,-2 0-50,-1 0 0,0 1-1,1 0 1,-1 0 0,0 1 0,1 0 0,-14 6 0,6 1-7,1 1 1,0 1-1,1 0 0,1 1 0,-1 0 0,2 1 0,0 0 1,-13 21-1,7-11 44,5-8-20,1 1 1,1 1 0,0 0 0,1 0 0,1 1-1,1 0 1,0 1 0,-6 30 0,7-11-33,1 2 0,3-1 0,2 49 0,2-61-40,1-1 0,2 1 1,1-1-1,1 0 0,1 0 1,1-1-1,2 0 0,0 0 1,2-1-1,21 31 0,15 16 20,115 125 1,-18-52-3,-86-88-672,73 87 0,-106-102-574,-26-41 1200,-1 1 0,0-1 0,0 0 0,1 1 0,-1-1 0,0 0 0,0 1 0,1-1 0,-1 1 1,0-1-1,0 0 0,0 1 0,0-1 0,0 1 0,0-1 0,1 1 0,-1-1 0,0 1 0,0-1 0,0 0 0,0 1 1,-1-1-1,1 1 0,0-1 0,0 1 0,0-1 0,0 0 0,0 1 0,-1-1 0,1 1 0,0-1 0,0 0 0,0 1 1,-1-1-1,1 0 0,0 1 0,-1-1 0,1 0 0,0 1 0,-1-1 0,1 0 0,0 0 0,-1 1 0,-38 9-1671,-23-8-3086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0 607 8226,'0'0'6601,"288"-250"-6497,-204 173-24,20-30-80,-24 12-1216,-19 17-1993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9538,'0'0'4066,"9"45"-3263,35 148-343,-35-151-406,2 0 0,2-2 0,2 1 0,38 73 0,-43-94-265,1-1 1,2 0-1,21 26 1,-30-40-9,1 0-1,0 0 1,0 0 0,0-1-1,0 0 1,1 0 0,0 0 0,0 0-1,0-1 1,0 0 0,0-1-1,1 1 1,-1-1 0,1-1 0,11 3-1,-13-4-199,1 1 0,-1-1-1,1 0 1,-1 0 0,1 0-1,-1-1 1,1 0 0,-1 0-1,0 0 1,1-1 0,-1 1-1,6-4 1,-6 1 324,0 0 0,0-1 0,0 0 0,0 0 0,-1 0-1,0 0 1,0 0 0,-1-1 0,1 0 0,2-7 0,22-39 2552,-4 5 118,41-58 1,-42 75-1881,20-28 419,-40 54-926,0 0 1,-1-1-1,0 0 1,1 0-1,-2 1 1,1-1-1,-1 0 1,1 0-1,-1 0 1,0-8-1,-7 9 850,-18-1-960,0 2-1,0 0 1,-1 2 0,-39 2-1,17 0-117,39-1 29,0 0 0,0 1 0,0 0 0,1 0 0,-1 0 1,0 1-1,0 0 0,1 1 0,-1 0 0,1 0 0,0 1 0,0-1 0,-12 10 0,15-9-1,0 0 0,-1 1-1,2-1 1,-1 1-1,0 0 1,1 0 0,0 1-1,0-1 1,0 1-1,1-1 1,0 1 0,0 0-1,1 0 1,-1 0-1,1 0 1,0 0 0,1 0-1,0 11 1,-1-11 4,1-1-1,0 1 1,1-1 0,0 1-1,0 0 1,0-1 0,0 1 0,1-1-1,0 0 1,0 0 0,0 1-1,1-1 1,0-1 0,0 1-1,0 0 1,0-1 0,1 1 0,0-1-1,-1 0 1,2 0 0,-1-1-1,0 1 1,1-1 0,0 0-1,0 0 1,5 2 0,4 2-35,1 0 1,0-2-1,0 1 1,1-2-1,-1 0 0,1-1 1,0 0-1,0-2 1,0 1-1,24-3 1,-18-1-197,0-1 0,0-1 0,-1-1 1,1-1-1,-1-1 0,39-18 0,-23 4-678,0 0-1,-2-3 0,-1-1 1,-1-1-1,-1-2 0,-1-1 1,42-52-1,-50 52 441,-1 0 1,-2-2-1,26-50 0,-38 63 1188,0-1-1,-1 1 0,-1-1 0,-1-1 0,0 1 1,-2-1-1,0 0 0,0-23 0,-3 42-645,0 1-1,0-1 1,0 1 0,0 0-1,0-1 1,0 1 0,0-1-1,0 1 1,0-1-1,0 1 1,0-1 0,0 1-1,-1-1 1,1 1 0,0-1-1,0 1 1,-1 0-1,1-1 1,0 1 0,0-1-1,-1 1 1,1 0 0,0-1-1,-1 1 1,1 0-1,-1-1 1,1 1 0,0 0-1,-1 0 1,1-1 0,-1 1-1,1 0 1,-1 0-1,1 0 1,-1 0 0,1-1-1,0 1 1,-1 0 0,1 0-1,-1 0 1,1 0-1,-1 0 1,1 0 0,-1 0-1,1 1 1,-1-1 0,1 0-1,-1 0 1,1 0-1,-2 1 1,-23 14 815,12-1-830,1 1 1,1 0 0,1 1 0,0 0-1,1 0 1,0 1 0,-8 25-1,10-25-14,-1 2 108,1 0 0,-8 39-1,13-50-105,0 1-1,1 0 0,1 0 1,-1 0-1,1 0 0,1 0 0,-1-1 1,5 18-1,-4-24-33,0-1 0,0 0 0,1 1 0,-1-1 0,0 0 0,1 0 0,-1 0 0,1 0 0,-1 0 0,1 0 0,-1 0 0,1 0 0,0 0 0,-1-1 0,1 1 0,0-1 0,0 1 0,-1-1 0,1 0 0,0 0 0,0 0 0,0 0 0,-1 0 0,1 0 0,0 0 0,0 0 0,2-2 0,7 2 33,-1-1 5,0 0 1,1-1-1,-1 0 0,0 0 0,0-1 0,0-1 0,0 1 1,-1-2-1,0 1 0,0-1 0,0-1 0,0 0 0,-1 0 0,11-10 1,4-6-143,0-1 0,-2-1 0,32-46 1,-15 9-2356,56-118-1,-54 82-4188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9946,'0'0'5889,"249"-89"-5689,-226 35-200,-7 12-832,-16-11-688,-4 17-1017,-31 18-4664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15 292 6449,'0'0'4716,"-2"40"-3170,-9 132-362,10-144-1037,0-1 0,2 0 0,1 1-1,2-1 1,0 0 0,2 0 0,0-1 0,2 1 0,1-1 0,1-1-1,2 0 1,0 0 0,1-2 0,2 1 0,29 36 0,-36-49-127,1 0 0,0-1 0,0 0 0,1-1 0,1 0 0,0 0 0,0-1 0,0 0 0,1-1 1,0-1-1,0 0 0,1 0 0,0-1 0,0-1 0,0 0 0,0-1 0,1 0 0,-1-1 0,19 1 0,-25-4-21,0-1-1,0 1 1,0-1-1,-1 0 1,1-1 0,0 1-1,-1-1 1,1-1-1,-1 1 1,0-1-1,0 0 1,-1 0-1,1-1 1,-1 0 0,0 0-1,0 0 1,7-10-1,10-14-161,-2-1 0,20-37 0,-30 50 30,2-3 14,-7 8 53,2 2 0,-1-1 0,15-17 0,-18 25 43,-1 1-1,1-1 1,0 1 0,0 0 0,0 0 0,0 0 0,0 0 0,0 1 0,0-1 0,1 1 0,-1-1 0,0 1 0,1 0 0,-1 1-1,1-1 1,-1 1 0,7-1 0,-8 2 22,0-1-1,0 1 1,0 0 0,0-1-1,0 1 1,0 0-1,0 1 1,0-1 0,0 0-1,-1 0 1,1 1-1,0-1 1,-1 1 0,1-1-1,-1 1 1,0 0-1,0 0 1,2 3 0,28 49 108,-11-17 28,26 43 164,-41-75-336,-22-28-1024,-24-24-2433,-12-20-6708</inkml:trace>
  <inkml:trace contextRef="#ctx0" brushRef="#br0" timeOffset="1">211 0 4489,'0'0'10162,"283"256"-12274,-221-208-1001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0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7282,'0'0'2855,"40"6"-1948,13 3-493,59 17 0,-106-24-380,1 0 0,-1 1 0,0 0-1,0 0 1,-1 1 0,1-1 0,-1 1 0,0 0 0,0 1 0,0-1 0,0 1-1,-1 0 1,0 0 0,0 1 0,0-1 0,0 1 0,-1 0 0,5 11 0,5 8 46,29 48 65,-26-43-103,1-1 0,1 0 0,2-1 1,43 47-1,-62-73-38,1 0-1,-1 0 1,1-1 0,0 1-1,0-1 1,-1 1 0,1-1-1,0 0 1,0 1 0,0-1-1,0 0 1,0 0-1,1-1 1,-1 1 0,0 0-1,0-1 1,1 1 0,-1-1-1,0 0 1,1 0 0,-1 0-1,0 0 1,1 0 0,-1 0-1,0 0 1,0-1 0,1 1-1,-1-1 1,0 0-1,0 0 1,0 0 0,0 0-1,0 0 1,0 0 0,0 0-1,0-1 1,0 1 0,0-1-1,-1 1 1,1-1 0,-1 0-1,1 0 1,-1 0 0,3-3-1,4-10-117,1 0 0,-2 0 1,0-1-1,9-31 0,-14 40 32,107-411-3754,-86 318 4728,-22 96-740,0 0-1,0 0 1,1 0 0,-1 0 0,1 0 0,-1 0-1,1 0 1,0 1 0,4-6 0,-5 9-130,0-1 1,0 0 0,0 0-1,1 0 1,-1 1-1,0-1 1,0 1 0,0-1-1,1 1 1,-1-1 0,0 1-1,1 0 1,-1 0-1,0-1 1,1 1 0,-1 0-1,0 0 1,1 0-1,-1 0 1,0 1 0,1-1-1,-1 0 1,0 1 0,1-1-1,-1 1 1,0-1-1,0 1 1,1-1 0,-1 1-1,0 0 1,1 0 0,10 7 141,-1 0 1,0 1-1,-1 0 1,0 1 0,0 0-1,11 15 1,51 74 434,-71-97-594,32 53-146,37 79 0,-66-158-1489,-2-18 225,-2-26-3868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10594,'0'0'2946,"33"37"-2307,106 121-32,-1 5 260,-81-94-758,-53-64-146,-1-1 0,1 0 0,0 0-1,0-1 1,0 1 0,0-1 0,1 0 0,6 4 0,-10-7 5,0 1-1,1-1 1,-1 0 0,1 1 0,-1-1 0,1 0-1,-1 0 1,1 0 0,-1 0 0,1-1 0,-1 1-1,1 0 1,-1-1 0,1 1 0,-1-1 0,1 1-1,-1-1 1,0 1 0,0-1 0,1 0 0,-1 0-1,0 0 1,0 0 0,0 0 0,0 0 0,0 0-1,0 0 1,0 0 0,0-1 0,0 1 0,0 0-1,-1 0 1,1-1 0,0 1 0,-1-1 0,1-1-1,20-43-435,-1-2-1,12-52 0,-5 17 59,4-14 151,-10 30 555,51-113-1,-72 179-261,0 0 0,1 1 0,-1-1 0,0 0 0,0 0 0,1 0 0,-1 0 1,1 0-1,-1 1 0,1-1 0,-1 0 0,1 0 0,0 1 0,-1-1 0,1 0 0,0 1 0,-1-1 0,1 1 0,0-1 0,0 1 0,0-1 0,1 0 0,4 26 977,-3 11-194,0 12-183,3 0 0,22 88 1,-25-122-623,2-1 1,0 0-1,0 0 0,1-1 1,1 0-1,0 0 0,0 0 1,1-1-1,1 0 1,0-1-1,0 1 0,1-2 1,1 1-1,-1-2 0,14 9 1,-16-13-45,0 0-1,1 0 1,-1-1 0,1-1 0,-1 1 0,1-1 0,0-1 0,0 0-1,0 0 1,0-1 0,0 0 0,0 0 0,0-1 0,0 0 0,0-1 0,0 0-1,-1 0 1,1-1 0,8-4 0,-2 2-29,1 0 0,0 0 0,0 1-1,0 1 1,0 1 0,1 1 0,-1 0 0,0 0 0,28 4 0,9-1 86,1-4-532,-1-1-1,106-22 0,14-23-3279,-64 6-3009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9754,'0'0'4272,"41"38"-4066,133 112-82,-167-144-110,0-1 1,0 0-1,1-1 0,-1 1 0,1-2 0,1 1 0,-1-1 0,12 3 0,-15-5 16,1-1 0,-1 1 0,0-1 0,1-1 0,-1 1 0,0-1 0,10-2 0,0 0 64,-10 2-65,0 0 1,0 0 0,0-1 0,-1 0 0,1 0 0,0 0 0,-1-1 0,1 1 0,-1-1-1,0 0 1,0 0 0,0-1 0,0 1 0,-1-1 0,5-5 0,-2 0 7,0 0 1,-1 0-1,0 0 1,0-1-1,-1 0 1,0 0-1,2-10 1,1-11 26,-2 0-1,-1 0 1,0-60 0,-4 89-63,1-16-12,-1 1-1,-1-1 0,-1 1 1,0 0-1,-7-25 0,7 37 8,1 1 1,-2-1-1,1 1 0,0-1 0,-1 1 0,0 0 1,0 0-1,0 0 0,0 1 0,-1-1 0,0 1 1,1-1-1,-1 1 0,0 1 0,-1-1 0,1 0 1,0 1-1,-1 0 0,0 0 0,1 0 0,-1 1 1,0-1-1,-6 0 0,5 1 0,0 1-1,0-1 1,0 1 0,0 0 0,0 0-1,0 1 1,0 0 0,0 0-1,0 0 1,0 1 0,1 0-1,-1 0 1,0 0 0,1 1 0,0 0-1,-1 0 1,1 0 0,0 1-1,0 0 1,1 0 0,-1 0-1,1 0 1,0 1 0,0-1 0,-4 8-1,-4 6-8,0 0 0,2 1 0,0 1 1,1-1-1,-12 40 0,15-41-158,0 0 1,1 1 0,1 0 0,1 0 0,1 1 0,1-1-1,0 0 1,1 1 0,3 20 0,-2-39 108,-1-1 0,0 1 0,0 0 0,0-1 0,1 1 0,-1 0 0,0-1 1,1 1-1,-1 0 0,1-1 0,-1 1 0,1-1 0,-1 1 0,1-1 0,-1 1 0,1-1 0,-1 1 0,1-1 0,0 1 0,-1-1 1,1 0-1,-1 1 0,1-1 0,0 0 0,0 0 0,-1 0 0,1 1 0,0-1 0,0 0 0,5 0-338,1 0-1,-1 0 1,0 0 0,0-1-1,0 0 1,0 0 0,0-1-1,0 1 1,-1-1 0,1 0-1,0-1 1,-1 0-1,8-4 1,33-22-3728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0 518 8066,'0'0'8699,"25"35"-8180,77 111-226,-53-73-74,-44-63-193,1-1 1,1 0-1,0 0 1,0-1-1,0 0 1,1 0-1,13 10 1,-16-15-13,1 1 0,0-1 0,1 0 0,-1 0 0,0-1 0,1 1 0,0-2 0,13 3 0,-16-3-14,0 0-1,1 0 1,-1-1 0,0 0 0,1 0 0,-1 0-1,1-1 1,-1 1 0,0-1 0,1 0 0,-1 0-1,0-1 1,0 1 0,0-1 0,0 0 0,5-3 0,2-8-62,-1 0 1,1-1 0,-2 0 0,0-1 0,-1 0 0,8-19 0,-5 12-112,80-199-3081,-41 92 1711,-49 126 1516,1-1 0,-1 0 0,1 1 0,0-1 0,1 1 0,-1 0 0,0 0 0,1 0 0,0 0 0,0 0 0,0 0 0,0 1 0,0-1 0,7-3 0,-8 5 67,0 0 1,1 1-1,-1-1 1,0 1-1,1-1 1,-1 1-1,0 0 1,1 0-1,-1 0 1,1 0-1,-1 0 0,0 1 1,1-1-1,-1 1 1,0 0-1,0-1 1,1 1-1,-1 0 1,0 0-1,0 0 1,0 1-1,0-1 1,0 0-1,0 1 1,3 3-1,19 17 508,48 39 108,-67-57-694,1 0 1,-1-1 0,1 1 0,0-2-1,0 1 1,0 0 0,0-1-1,0 0 1,1-1 0,-1 1 0,12 0-1,-18-2 27,1-1 0,0 1 0,0 0-1,0 0 1,-1-1 0,1 1 0,0 0-1,-1-1 1,1 1 0,0 0 0,-1-1-1,1 1 1,0-1 0,-1 0 0,1 1-1,-1-1 1,1 1 0,-1-1 0,1 0-1,-1 1 1,1-1 0,-1 0-1,0 1 1,0-1 0,1 0 0,-1 0-1,0 0 1,0 1 0,0-1 0,1 0-1,-1 0 1,0 0 0,1-37 42,-2 24-71,1-40-813,-11-73-1,5 92-1339,-16-52 0,-4 8-1125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7378,'0'0'6145,"77"274"-5209,-35-209 272,-4 7-576,5-7 377,-5-23-353,-11-6-160,-8-7-416,-11 7 0,-8-6-80,-62 71-272,-26-30-2057,4 7-4304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2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11867,'0'0'2799,"-47"53"-2749,-150 175-806,174-201 341,2 1 0,-34 59 0,45-65 125,1 1 0,-11 40-1,18-56 264,-4 16-37,0 0 1,1 1-1,1 0 0,2 0 1,0 0-1,1 0 0,2 0 0,6 45 1,-5-61 84,0 0 1,1-1-1,0 1 0,1 0 1,0-1-1,0 0 0,0 0 1,1 0-1,0 0 1,0-1-1,1 0 0,7 7 1,12 8 491,50 33 0,-41-31-24,19 13 254,-12-8-241,36 31 1,-64-47-469,0 0 1,-1 1-1,-1 0 1,0 1-1,-1 0 0,13 23 1,3 21 42,-3 0 0,31 120 0,-4-7 11,-12-73-78,62 113 0,68 88 141,-112-203 68,66 113 1120,9-5 0,158 186 0,-271-367-1289,-7-9-273,-7-40-1085,-4-34-2128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61 9514,'0'0'6561,"13"-15"-6095,-9 9-424,1 0 14,0 0-1,1 0 1,-1 1 0,1 0 0,7-5 0,-13 9-54,0 1 1,0 0 0,0 0 0,1 0-1,-1 0 1,0 0 0,0 0-1,1 0 1,-1 0 0,0-1 0,0 1-1,1 0 1,-1 0 0,0 0 0,1 0-1,-1 0 1,0 1 0,0-1 0,1 0-1,-1 0 1,0 0 0,0 0 0,1 0-1,-1 0 1,0 0 0,0 0-1,1 1 1,-1-1 0,0 0 0,0 0-1,0 0 1,1 0 0,-1 1 0,0-1-1,0 0 1,0 0 0,0 0 0,0 1-1,1-1 1,-1 0 0,0 0-1,0 1 1,0-1 0,0 0 0,0 0-1,0 1 1,0-1 0,0 0 0,0 0-1,0 1 1,0-1 0,0 0 0,0 1-1,-7 42 107,-32 87-54,20-76-515,2 1 0,3 1 0,3 1 0,1 0 0,0 59-1,10-111 447,1-1 0,0 0-1,0 0 1,0-1 0,1 1-1,-1 0 1,1 0 0,0-1 0,0 1-1,1-1 1,-1 1 0,1-1-1,-1 0 1,1 0 0,0 0-1,0 0 1,0-1 0,1 1-1,-1-1 1,0 0 0,1 0-1,0 0 1,-1 0 0,9 2-1,3 2 26,1-1 0,0 0 0,0-1 0,0-1 0,21 2 0,14-1 412,0-2-1,93-8 0,-103-4 153,-43 29-416,-17 40-1071,-3 0 1,-47 92 0,62-136 335,-1-1 0,0 0 0,-1 0 0,0-1 0,-1-1 0,-13 14 0,-9 0-3738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9010,'0'0'6073,"10"47"-5651,34 150-146,-40-180-237,1 0 1,0-1-1,1 0 1,1 0-1,1-1 1,0 0-1,1 0 1,15 19-1,-15-22-17,4 5 18,1 0 0,24 23 0,-34-36-23,0 0-1,1-1 0,-1 1 1,1-1-1,0 0 1,0 0-1,0-1 0,0 1 1,0-1-1,0 0 0,1 0 1,-1-1-1,10 2 1,-12-3 0,0-1 1,0 0 0,0 0-1,-1 0 1,1 0 0,0 0-1,-1 0 1,1-1 0,-1 1-1,1-1 1,-1 0 0,0 1-1,0-1 1,0 0 0,0 0-1,0-1 1,0 1 0,0 0 0,-1-1-1,1 1 1,-1-1 0,0 1-1,0-1 1,0 0 0,0 0-1,1-5 1,4-11-35,-2 0-1,5-35 1,-8 41-42,4-21-927,-2 0-1,-2 0 0,-1 0 1,-5-37-1,-8 15-4337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6849,'364'-131'2361,"-310"209"127,-1-1-1087,13 6-353,-1-5-416,4-13-232,-16-35-248,-10-6-72,-9-12-80,-15-12-128,-11-24-104,-8-83-920,0 18-1008,0-7-2722</inkml:trace>
  <inkml:trace contextRef="#ctx0" brushRef="#br0" timeOffset="1">828 239 7922,'0'0'5011,"21"40"-3860,68 134-366,-37-60 100,-44-95-242,0-1 0,19 31 1,-27-50-609,0 1 1,0 0 0,0 0-1,0 0 1,0 0 0,-1 0-1,1 0 1,0-1-1,0 1 1,0 0 0,0 0-1,0 0 1,0 0-1,0 0 1,0-1 0,0 1-1,0 0 1,0 0 0,0 0-1,0 0 1,0 0-1,0 0 1,0-1 0,0 1-1,0 0 1,1 0 0,-1 0-1,0 0 1,0 0-1,0 0 1,0-1 0,0 1-1,0 0 1,0 0 0,0 0-1,0 0 1,1 0-1,-1 0 1,0 0 0,0 0-1,0 0 1,0-1 0,0 1-1,0 0 1,1 0-1,-1 0 1,0 0 0,0 0-1,0 0 1,0 0-1,0 0 1,1 0 0,-1 0-1,0 0 1,0 0 0,0 0-1,0 0 1,0 0-1,0 0 1,1 0 0,-1 0-1,0 1 1,0-1 0,0 0-1,0 0 1,0 0-1,1 0 1,0-18 362,-1-35-220,3-1 0,2 1 0,3 1-1,14-55 1,-16 84-680,1 0 0,1 1 0,1 0 0,1 0 0,0 1 0,2 1 1,1-1-1,0 2 0,1 0 0,1 1 0,28-27 0,12 10-4642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1 553 5721,'0'0'9274,"2"40"-8034,12 132-402,-12-155-754,0 0 0,1-1-1,1 1 1,1-1 0,0 1 0,1-1-1,0-1 1,2 1 0,10 16 0,-15-27-65,1 4 15,1-1 0,0 0 0,0 0-1,1-1 1,0 1 0,1-1-1,0 0 1,0-1 0,0 0-1,1 0 1,0 0 0,0-1-1,0-1 1,0 1 0,1-1 0,0 0-1,0-1 1,0 0 0,0-1-1,1 0 1,-1 0 0,17 0-1,-21-2-8,-1 0 0,1-1 0,-1 0 0,0 1 0,1-2 0,-1 1 0,0 0 0,0-1 0,0 0 0,0 0 0,0 0 0,0-1 0,6-4 0,-3 1 5,0-1 0,0 0 0,-1-1-1,0 1 1,10-17 0,0-6-23,-2 0 0,18-55 0,-17 36-623,-2 0 0,12-86 0,-15-26-7286,-11 161 7893,1 0 0,0-1 1,0 1-1,0 0 1,-1 0-1,1-1 0,0 1 1,0 0-1,-1 0 1,1 0-1,0 0 0,0-1 1,-1 1-1,1 0 0,0 0 1,-1 0-1,1 0 1,0 0-1,0 0 0,-1 0 1,1 0-1,0 0 0,-1 0 1,1 0-1,0 0 1,-1 0-1,1 0 0,0 0 1,-1 0-1,1 0 0,0 0 1,0 0-1,-1 0 1,1 1-1,0-1 0,-1 0 1,1 0-1,0 0 1,0 1-1,-1-1 0,1 10 296,1-1 0,0 1 0,0-1 0,1 1 0,1-1 0,-1 0 0,1 0 0,1 0 0,0 0 0,0 0-1,1-1 1,10 15 0,-12-18-149,1-1 1,0 0-1,-1 0 0,1-1 0,1 1 0,-1-1 0,0 0 1,1 0-1,0 0 0,-1-1 0,1 0 0,0 0 0,0 0 1,1 0-1,-1-1 0,0 0 0,0 0 0,1 0 0,-1-1 1,1 1-1,-1-1 0,0-1 0,1 1 0,7-2 0,-10 1-86,1-1 0,-1 1 0,0-1 0,1 0 0,-1 1 0,0-2-1,0 1 1,0 0 0,-1 0 0,1-1 0,0 0 0,-1 1-1,0-1 1,0 0 0,0 0 0,0 0 0,0 0 0,0-1-1,-1 1 1,1-1 0,-1 1 0,0 0 0,0-1 0,-1 0 0,1-3-1,3-14-132,-2 0 0,0 0-1,-2-23 1,0 31-88,-1 10 10,0 0 0,0 1-1,0-1 1,0 0 0,0 0 0,-1 1 0,1-1-1,-1 1 1,0-1 0,0 1 0,0 0 0,0-1-1,0 1 1,0 0 0,-1 1 0,1-1 0,0 0-1,-1 1 1,0-1 0,1 1 0,-1 0 0,0-1-1,-4 0 1,5 1 121,-1 0 0,1 0 0,-1 0-1,1 0 1,-1 1 0,1-1 0,-1 1-1,1 0 1,-1-1 0,0 1 0,1 0 0,-1 1-1,1-1 1,-1 0 0,1 1 0,-1-1 0,1 1-1,-1 0 1,1 0 0,-1 0 0,1 0-1,0 0 1,0 0 0,-1 1 0,1-1 0,0 1-1,0 0 1,-3 3 0,2 4 154,0 1-1,1-1 1,-1 1-1,2 0 1,-1 0-1,2 0 1,-1 0-1,1 0 1,1 0-1,1 11 1,0 15 289,-2-24-295,1 0 0,0 0-1,1 0 1,1 0 0,0 0-1,0-1 1,1 1 0,0-1-1,1 0 1,1 0 0,9 13-1,-5-9 30,1-1 0,0 0 0,2-1-1,-1 0 1,2-1 0,28 20-1,-35-28-40,1 0 0,-1 0-1,1-1 1,0 0-1,0-1 1,0 1-1,0-2 1,0 1 0,1-1-1,-1 0 1,0-1-1,1 0 1,8-1-1,-8 1 36,-3-1-89,1 0 0,-1-1 0,0 1 0,0-1 0,0-1 0,-1 1 0,1-1 0,0 0 0,-1 0 0,0-1 0,0 1 0,0-1 0,0 0 0,0-1 0,-1 1 0,0-1 0,0 0 0,0 0 0,4-8 0,11-16-86,-1-1 1,16-40-1,-28 57 22,53-130-513,-40 85-1944,-2-1 0,-2-1 0,11-107-1,-20 36 7787,-6 149-4239,0 0-939,-2 4 58,2-1 0,0 1 0,2-1-1,0 0 1,2 1 0,0-1 0,1 0 0,1-1 0,1 1-1,13 24 1,-11-27-135,1-1-1,1-1 1,1 1-1,0-2 1,1 0 0,1 0-1,16 12 1,-24-22-39,0 0-1,1 0 1,0-1 0,0 0 0,0-1 0,1 1 0,-1-1-1,1-1 1,0 1 0,-1-1 0,1 0 0,0-1 0,0 0-1,1-1 1,-1 1 0,0-1 0,0-1 0,0 0 0,0 0 0,11-3-1,-11 1 1,-1 0 0,1-1 0,-1 1 0,0-2 0,0 1-1,-1-1 1,1 0 0,-1 0 0,0-1 0,0 0 0,-1 0-1,7-8 1,6-12 19,27-49-1,-22 32-63,22-57 0,-38 81-68,0 0 1,-2-1-1,0 1 1,-1-1-1,-1 0 1,0-23 0,-3 42 80,0 1 1,0 0 0,0 0-1,0-1 1,-1 1 0,1 0 0,0 0-1,0-1 1,0 1 0,0 0 0,0-1-1,0 1 1,0 0 0,0 0-1,0-1 1,0 1 0,0 0 0,1-1-1,-1 1 1,0 0 0,0 0-1,0-1 1,0 1 0,0 0 0,0 0-1,1-1 1,-1 1 0,0 0-1,0 0 1,0 0 0,1-1 0,-1 1-1,0 0 1,0 0 0,1 0 0,-1 0-1,0 0 1,0-1 0,1 1-1,-1 0 1,0 0 0,1 0 0,10 10-650,10 24 166,-14-18 483,188 419 798,-174-377-608,-2 2 1,-4 0-1,-1 1 0,-4 1 1,5 100-1,-14-126-127,0-10 0,-1 0 0,-5 46 0,4-68-39,0 0 0,-1 0-1,1 0 1,-1-1-1,0 1 1,0 0 0,0-1-1,0 1 1,-1-1-1,0 0 1,1 0 0,-1 0-1,0 0 1,0 0-1,-1 0 1,1-1 0,0 0-1,-1 0 1,0 0-1,1 0 1,-1 0 0,0-1-1,0 1 1,0-1-1,0 0 1,0 0 0,0-1-1,0 1 1,-8-1-1,6 0-53,-1 0 0,1 0 0,-1 0 0,0-1 0,1 0-1,-1 0 1,1-1 0,0 0 0,-1 0 0,1 0-1,0-1 1,0 0 0,1 0 0,-1 0 0,0-1-1,-8-7 1,9 3 0,0 0 0,0 0-1,1 0 1,0 0 0,1 0 0,0-1-1,0 0 1,1 0 0,0 1 0,0-1-1,1 0 1,0-1 0,1 1 0,0 0-1,2-10 1,-2 13 42,0 0 1,1-1-1,0 1 1,0 0-1,1 0 1,-1 0-1,1 1 1,1-1-1,-1 0 1,1 1-1,0-1 1,0 1-1,0 0 1,1 0-1,0 0 1,0 1-1,8-7 1,-5 4-18,1 2 0,0-1 0,0 1 0,0 0 0,1 1 0,0 0 0,0 0 0,0 1 0,0 0 0,19-3 0,-25 5-95,0 0 0,0 1 0,0-1 0,1 1 0,-1 0 0,0 0 0,0 0 0,0 0 0,0 1 0,0-1 0,0 1 0,0 0 0,0 0 0,0 0 0,0 0 0,0 0 0,0 1 0,0-1 0,-1 1 0,1 0 0,-1 0 0,1 0 0,-1 0 0,0 0 0,1 0 0,-1 1 0,-1-1 0,1 1 0,0-1 0,0 1 0,-1 0 0,2 3 0,12 55-6728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339 800 7418,'0'0'326,"-17"-38"1057,-49-124 326,63 156-1620,0-1 0,1 0 0,0 0 0,0 0 0,0 0 0,1-1 0,0 1 0,1 0 0,0-1 0,0 1 0,0 0-1,1-1 1,0 1 0,0 0 0,1 0 0,0 0 0,0 0 0,1 0 0,4-7 0,-1-1 149,42-88 1640,12-29 396,-54 115-2065,-1-1 0,0 1 1,-1-1-1,-1 0 1,-1 0-1,0-19 1,-2 35-208,1-1 0,-1 1 1,-1 0-1,1 0 1,0 0-1,0-1 1,-1 1-1,1 0 1,-1 0-1,0 0 0,0 0 1,1 0-1,-1 0 1,-1 0-1,1 0 1,0 0-1,-2-2 1,0 2-59,1 1 0,-1-1 0,0 1 0,0-1 0,0 1 0,1 0 0,-1 0 0,0 0 0,-1 1 1,1-1-1,-6 0 0,-10-1-419,0 1 1,0 1 0,-1 0-1,1 1 1,0 1-1,0 1 1,-28 9 0,36-9 282,0 1 0,0 0 0,0 1 0,0 0 0,1 1 0,0 0 0,0 1 0,1 0 0,-1 1 0,2 0 0,-1 0 0,1 0 0,-9 13 0,15-18 187,0 0-1,0 0 0,0 0 1,0 0-1,0 0 1,1 1-1,0-1 1,-1 0-1,1 1 0,0-1 1,1 1-1,-1-1 1,1 1-1,-1 0 1,1-1-1,0 1 1,0-1-1,1 1 0,-1 0 1,2 3-1,-1-4 11,1 0-1,0 0 1,-1 0 0,1 0-1,0-1 1,1 1 0,-1-1-1,0 1 1,1-1-1,-1 0 1,1 0 0,0 0-1,0 0 1,-1-1-1,1 1 1,0-1 0,1 1-1,-1-1 1,0 0-1,4 0 1,32 9 242,0-3 0,1-1 0,-1-2 0,1-2 1,0-1-1,0-2 0,0-2 0,-1-2 0,1-1 0,53-17 0,-26-5 420,-67 27-670,0 1 1,0 0-1,0 0 0,1 0 1,-1 0-1,0 0 0,0 0 1,0 0-1,0-1 0,0 1 1,1 0-1,-1 0 0,0 0 1,0 0-1,0 0 0,0 0 1,1 0-1,-1 0 0,0 0 1,0 0-1,0 0 0,1 0 1,-1 0-1,0 0 0,0 0 1,0 0-1,0 0 0,1 0 1,-1 0-1,0 1 0,0-1 1,0 0-1,0 0 1,1 0-1,-1 0 0,0 0 1,0 0-1,0 0 0,0 1 1,0-1-1,0 0 0,1 0 1,-1 0-1,0 0 0,0 0 1,0 1-1,0-1 0,0 0 1,0 0-1,0 0 0,0 1 1,1 13-234,-1-6 82,-5 87-898,-22 122 1,-5 70 365,31-266 678,-2 50-1,11 135-1,-5-186 25,0 0 0,1 0-1,1 0 1,1 0 0,0-1-1,2 0 1,0 0 0,1-1-1,1 0 1,1 0 0,18 21-1,-26-34 76,1 0-1,0-1 0,0 1 0,1-1 1,-1 0-1,1-1 0,0 1 0,0-1 0,0 0 1,0 0-1,1 0 0,-1-1 0,1 0 1,0 0-1,-1 0 0,1-1 0,0 0 1,0 0-1,0 0 0,7-1 0,-11 0-29,-1 0-1,1 0 1,0 0 0,0-1-1,-1 1 1,1 0-1,-1-1 1,1 0 0,0 1-1,-1-1 1,1 0 0,-1 0-1,1 1 1,-1-1-1,0 0 1,1-1 0,-1 1-1,0 0 1,0 0-1,1 0 1,-1-1 0,0 1-1,0-1 1,-1 1-1,1-1 1,0 1 0,0-1-1,-1 1 1,1-1 0,0-1-1,1-7 126,-1 0 1,1 0-1,-1 1 0,-1-15 1,0 12-98,1-10 41,2-64-331,-4 1-1,-16-116 1,12 171-711,-2-1-1,-1 1 1,-23-54 0,21 63-270,-1 0 0,-1 1 0,-1 0 0,-1 1 0,-31-35 0,38 47 1319,0 0 0,0 0 0,-1 1 0,0-1 0,-10-5-1,15 10 446,-1 1-1,0-1 0,0 1 0,0-1 1,0 1-1,0 1 0,0-1 0,-1 0 1,-5 1 759,16 2-728,24 6-117,0-1-1,0-2 1,1-1-1,0-2 1,33 0-1,-62-2-482,29 0 125,1-1-1,42-7 0,-64 6-253,0 0 0,0-1-1,0 0 1,-1-1 0,1 0 0,-1-1-1,0 0 1,0 0 0,-1-1-1,16-13 1,22-31-2518,-16 6-2931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11867,'0'0'5753,"25"40"-5402,84 130-2,-24-46 235,-70-107-428,1 0-1,32 26 1,-46-41-149,1 0-1,-1 0 1,0 0 0,1 0 0,0 0 0,-1-1 0,1 1-1,0-1 1,0 0 0,0 0 0,0 0 0,0 0 0,0 0-1,0-1 1,4 1 0,-5-2-1,0 1 0,0-1 0,1 0 0,-1 0 0,0 0-1,0-1 1,0 1 0,0 0 0,-1-1 0,1 1 0,0-1 0,-1 0 0,1 1 0,-1-1 0,1 0-1,-1 0 1,0 0 0,0 0 0,0 0 0,0 0 0,0 0 0,0-1 0,0-2 0,37-105-745,-5-1 1,32-206-1,-64 308 620,3-18 12,-4 27 94,0-1 0,0 0 1,0 1-1,1-1 0,-1 0 0,0 1 1,0-1-1,1 0 0,-1 1 0,0-1 1,1 0-1,-1 1 0,0-1 0,1 1 1,-1-1-1,1 1 0,-1-1 0,1 1 1,-1-1-1,1 1 0,-1 0 0,1-1 1,-1 1-1,1 0 0,0-1 0,0 1 1,1 0 4,-1 1 1,0 0 0,0-1-1,0 1 1,0 0 0,0 0-1,0 0 1,0 0 0,0 0-1,0 0 1,0 0 0,0 0-1,-1 0 1,1 1 0,0-1 0,-1 0-1,1 2 1,3 5 20,6 7 39,69 99 392,-69-102-522,0 0 0,0-1 0,1 0 0,1-1 0,0 0 0,24 15 1,-29-22-163,0 0 0,0-1 1,1 0-1,-1 0 1,1-1-1,-1 0 1,1 0-1,-1-1 1,1 1-1,8-2 0,-3 1-98,-11-1 324,1 1 1,-1-1 0,0 1 0,1-1 0,-1 0-1,0 0 1,0 0 0,0 0 0,0 0 0,0 0 0,0-1-1,0 1 1,0-1 0,0 1 0,-1-1 0,1 0-1,-1 0 1,1 0 0,-1 0 0,0 0 0,1 0 0,-1 0-1,0 0 1,0 0 0,-1 0 0,1-1 0,0 1-1,0-4 1,3-12 0,-1 1-1,2-34 0,-4 41-11,0-81 158,-1 90-84,0-1 1,1 1-1,-1 0 1,0 0 0,0 0-1,0 0 1,0 0-1,-1 0 1,1 0 0,0 0-1,0 0 1,-1 0-1,1 0 1,0 0 0,-1 0-1,1 0 1,-1 0-1,1 1 1,-1-1 0,0 0-1,1 0 1,-1 0-1,0 1 1,0-1 0,1 0-1,-1 1 1,0-1-1,0 0 1,0 1 0,0-1-1,0 1 1,0 0-1,0-1 1,0 1 0,0 0-1,0 0 1,0-1-1,0 1 1,0 0 0,0 0-1,0 0 1,0 0-1,0 0 1,0 0 0,0 1-1,0-1 1,0 0-1,0 0 1,-1 1 0,-11 0 278,8-1-289,0 1 0,0 0 0,0 0-1,-1 0 1,2 0 0,-1 1 0,0 0-1,0 0 1,0 0 0,1 1 0,0 0 0,-1 0-1,1 0 1,0 0 0,0 0 0,1 1 0,-1 0-1,1 0 1,-1 0 0,1 0 0,-4 8 0,-5 9-5,2 1 0,0-1 1,-10 33-1,15-39 46,-3 12-42,1 1-1,1 0 1,1 0 0,2 0 0,1 0-1,1 30 1,1-55-36,0 0-1,0 0 1,0 0 0,0-1-1,0 1 1,1 0 0,-1 0-1,1-1 1,0 1 0,0 0-1,0-1 1,0 1 0,0-1-1,2 3 1,-1-4 6,0 1-1,0-1 1,0 0 0,0 0 0,0 1 0,0-2 0,0 1-1,0 0 1,0 0 0,1-1 0,-1 1 0,0-1-1,1 0 1,-1 0 0,0 1 0,1-2 0,2 1-1,2-1 13,0 1-1,0-2 1,1 1-1,-1-1 1,-1 0-1,1-1 1,0 1-1,0-1 1,-1-1-1,0 1 1,0-1-1,0 0 1,0 0-1,0-1 1,-1 0-1,0 0 1,0 0-1,6-8 1,8-13-21,0-1 1,26-53-1,-42 75-9,26-50-453,37-100-1,-56 126 214,-2-1 0,-1 0-1,-1 0 1,-2 0 0,2-49 0,-6 59 263,0 17 299,0 14 527,0 3-809,2 1 0,-1-1 1,2 0-1,0 0 0,1 0 0,0-1 1,1 1-1,0-1 0,1 0 0,1-1 0,10 17 1,-6-11 52,47 70 121,-54-82-190,1-1 0,0 1 0,0-1 1,0 0-1,1 0 0,0 0 0,0-1 0,0 0 1,0 0-1,1 0 0,8 2 0,-14-5-9,0 0 0,0-1 0,1 1 0,-1-1 0,0 1 0,0-1 0,1 1-1,-1-1 1,0 0 0,1 0 0,-1 0 0,0 0 0,1 0 0,-1 0 0,1 0 0,-1 0 0,0-1 0,1 1 0,-1 0-1,0-1 1,0 1 0,1-1 0,-1 1 0,0-1 0,0 0 0,0 0 0,0 1 0,0-1 0,0 0 0,2-2 0,-1-2-11,0-1 1,0 1 0,-1-1 0,1 0-1,-2 0 1,1 1 0,0-10 0,13-228-2370,-13 114-1600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6529,'0'0'5037,"-40"21"-4858,-133 76 175,159-87-248,0 1 1,0 0 0,1 0-1,0 2 1,1-1-1,1 2 1,0-1 0,0 2-1,-15 29 1,15-27 20,1 1 14,0 1-1,1 0 0,1 0 1,0 1-1,2 0 1,0 0-1,1 1 0,1 0 1,1-1-1,0 42 1,3-59-128,0 1 0,1-1 0,-1 1 0,1-1 0,0 1 0,0-1 0,0 0 0,0 1 0,1-1 0,0 0 0,-1 0 0,1 0 0,0 0 0,0 0 0,0 0 0,1-1 0,-1 1 0,1-1 0,0 1 0,-1-1 0,1 0 0,0 0 0,0-1 0,0 1 0,0 0 0,1-1 0,-1 0 0,0 0 0,1 0 0,-1 0 1,1 0-1,-1-1 0,1 1 0,5-1 0,0 0 29,-1 1 1,0-1-1,1-1 1,-1 0-1,0 0 1,0 0-1,1-1 1,-1-1-1,0 1 1,-1-1-1,1 0 1,0-1-1,-1 0 1,11-8-1,11-14-203,-1-1 1,-2-2-1,-1-1 1,35-52-1,70-142-1698,-93 147 1639,-38 76 226,2 1-1,-1-1 0,0 1 1,0 0-1,0-1 1,0 1-1,0 0 1,0-1-1,0 1 1,0-1-1,1 1 0,-1 0 1,0-1-1,0 1 1,0 0-1,1 0 1,-1-1-1,0 1 0,0 0 1,1-1-1,-1 1 1,0 0-1,1 0 1,-1 0-1,0-1 1,1 1-1,-1 0 0,0 0 1,1 0-1,-1 0 1,0 0-1,1 0 1,-1-1-1,1 1 1,-1 0-1,0 0 0,1 0 1,-1 0-1,1 0 1,-1 1-1,0-1 1,1 0-1,-1 0 0,0 0 1,1 0-1,-1 0 1,0 0-1,1 1 1,-1-1-1,0 0 1,1 0-1,-1 1 0,13 17 70,-5-3-92,1-1 1,0 0-1,1-1 0,0 0 1,1 0-1,1-1 0,0-1 1,0 0-1,1-1 0,17 11 1,-1-4-780,1-2 1,1-1 0,0-1 0,38 9-1,42 7-6247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10354,'0'0'7067,"4"38"-6505,-1-10-472,0 9-18,1 0 0,3 0 0,0 0 0,3-1 0,14 37 0,108 230 142,-101-244-170,2-1 1,75 99-1,-97-144-110,-1 0-1,2-1 1,21 18 0,-29-27 6,1 0 1,0 0-1,0 0 0,0-1 1,0 1-1,1-1 1,-1-1-1,0 1 1,1-1-1,-1 0 1,1 0-1,0 0 1,6-1-1,-10 1 5,0-1 0,0 0 0,0-1 0,0 1 0,0 0 0,0-1 1,-1 1-1,1-1 0,0 1 0,0-1 0,0 0 0,0 0 0,0 0 0,-1 0 0,1 0 0,0 0 0,-1 0 0,1-1 0,-1 1 0,1 0 0,-1-1 0,2-2 1,0-2-17,1-1 0,-1-1 0,-1 1 0,1 0 1,1-9-1,-2 9-5,44-257-3833,-30 142 95</inkml:trace>
  <inkml:trace contextRef="#ctx0" brushRef="#br0" timeOffset="1">717 387 6489,'0'0'8866,"142"209"-8690,-123-168-168,-7 1-8,-12-18-1240,-4-12-1328,-31-12-8707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13435,'0'0'5913,"184"23"-8673,-131 7 167,-14-18-2808</inkml:trace>
  <inkml:trace contextRef="#ctx0" brushRef="#br0" timeOffset="1">529 506 11386,'0'0'3953,"334"-238"-3809,-223 131-144,-30 24-760,-24 5-1712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10098,'0'0'3801,"-4"250"-3569,31-173-152,19-23-32,0 0-8,4-13-40,4-17 0,-5-18-192,5-6 184,-8 0-128,-11-42 72,-5-77-936,-14 12-1281,-13 12-3280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101 715 5777,'0'0'10120,"-16"42"-9415,-48 134-278,60-165-387,0 0 0,1 0 1,0 0-1,1 0 0,0 1 0,1 0 1,0-1-1,1 1 0,2 21 0,0-6 50,-1-23-81,-1-1 0,1 1-1,0-1 1,0 1 0,0-1 0,1 0 0,-1 0-1,1 1 1,-1-1 0,1 0 0,0 0 0,0-1-1,1 1 1,-1 0 0,0-1 0,1 1 0,0-1-1,-1 0 1,1 0 0,0 0 0,0 0 0,0 0-1,1-1 1,-1 1 0,0-1 0,0 0 0,1 0-1,-1 0 1,1-1 0,4 1 0,-1 0-5,-1 0 0,1 0 0,-1-1 0,1 0 0,0-1 0,-1 1 0,1-1-1,-1-1 1,1 1 0,-1-1 0,1 0 0,-1-1 0,0 1 0,0-1 0,0 0 0,7-6 0,-1-2-53,0 0 0,-1-1-1,0-1 1,-1 0 0,-1 0-1,10-18 1,44-96-782,-47 92 580,-11 24 206,57-134-627,-55 126 776,-1 0 0,-1 0 0,-1-1 0,-1 0 0,2-33 0,-5 50 419,1 32-255,4-4-234,1 0 1,2 0 0,0-1 0,1 0 0,1-1 0,2 0-1,0 0 1,1-1 0,26 31 0,-33-46-4,0-1 1,0 0-1,1 0 1,0-1-1,0 0 1,0 0-1,1-1 1,0 1-1,15 4 1,-21-7-1,1-1 1,0 0-1,0 0 1,0-1-1,0 1 0,0 0 1,0-1-1,0 0 1,0 0-1,0 0 1,0 0-1,0 0 1,0 0-1,0-1 0,0 0 1,0 1-1,0-1 1,0 0-1,0 0 1,-1-1-1,1 1 1,0-1-1,-1 1 1,1-1-1,-1 0 0,0 0 1,1 0-1,-1 0 1,0 0-1,0-1 1,0 1-1,-1-1 1,3-3-1,6-15-55,-2 1-1,0-2 1,-1 1 0,-1-1-1,-1 0 1,-2 0 0,3-27-1,-4-169-2580,-4 115 4,2-53-2308</inkml:trace>
  <inkml:trace contextRef="#ctx0" brushRef="#br0" timeOffset="1">530 1 5169,'0'0'9514,"15"304"-8658,24-209-552,7 6-208,7 6-88,-3-12 0,-4-5 32,-12 5-40,-14-18-312,-9-11-480,-11-36-88,-15-18-472,-27-12-1097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1 876 12123,'0'0'5857,"291"-173"-5521,-207 120-336,24-13-248,-24 36-2313,-23-5-5464</inkml:trace>
  <inkml:trace contextRef="#ctx0" brushRef="#br0" timeOffset="1">767 519 9394,'0'0'5329,"165"238"-5009,-142-202-312,-8-7 96,-11-29-104,-4-12-304,-11-41-808,-24-13-7946</inkml:trace>
  <inkml:trace contextRef="#ctx0" brushRef="#br0" timeOffset="2">579 1 9522,'0'0'3425,"150"280"-4762,-104-215-879,-4 1-3665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0 477 1768,'0'0'14616,"26"40"-13579,85 128-91,-51-66-105,-55-92-754,1 0 0,0 0-1,0 0 1,1-1 0,0 0-1,1 0 1,10 9 0,-15-15-64,1 0 1,-1 0 0,1 0 0,-1 0-1,1-1 1,0 0 0,0 0-1,0 0 1,0 0 0,0 0 0,1-1-1,-1 0 1,0 0 0,1 0 0,-1 0-1,10-1 1,-10-1-6,0 1 1,0-1-1,0-1 0,-1 1 1,1 0-1,0-1 1,0 0-1,-1 0 0,1 0 1,-1-1-1,0 1 0,1-1 1,-1 1-1,0-1 0,-1 0 1,1 0-1,0-1 0,3-6 1,117-208-78,-38 61-1678,-62 118-909,52-66 1,-67 96 1577,1-2-552,0 5-2800,-4 9 1486,-2 16 3625,-2-15-440,0-1 1,1 0 0,-1 0 0,1 0 0,-1-1 0,1 1 0,0 0 0,0-1 0,1 1-1,-1-1 1,0 1 0,1-1 0,-1 0 0,1 0 0,0 0 0,0-1 0,-1 1-1,1-1 1,0 1 0,1-1 0,-1 0 0,0 0 0,0 0 0,0-1 0,1 1-1,-1-1 1,6 1 0,9 0 540,0 0 0,0-1-1,32-4 1,-42 2-693,0 0 1,0-1-1,-1 0 0,1 0 0,-1-1 1,0 1-1,0-2 0,0 1 0,0-1 1,-1 0-1,1-1 0,-1 1 0,-1-1 1,1 0-1,-1-1 0,7-10 0,1-4-9,0 0 0,-1 0-1,-2-2 1,11-27-1,-17 39-139,-1 0-1,0 0 1,0-1-1,-1 1 0,0 0 1,-1-1-1,-1 0 1,1 1-1,-2-1 1,-3-20-1,4 31-25,0 0 0,-1 0 0,1 0 0,-1 0 0,1 0 0,-1 0 0,0 0 0,1 0 0,-1 1 0,0-1 0,0 0 1,0 0-1,1 1 0,-1-1 0,0 0 0,0 1 0,0-1 0,0 1 0,0 0 0,0-1 0,0 1 0,0 0 0,0-1 0,-3 1 0,-27 0-1073,20 0 554,1 0 206,-1 0 0,1 1 0,0 0 1,0 0-1,0 1 0,0 1 1,0 0-1,1 0 0,-1 1 0,-13 6 1,19-6 450,-1-1 0,0 1 0,1 0 0,0 0 0,0 0 0,0 0 0,0 1 0,1-1 0,-1 1 0,1 0 0,1 0 0,-1 0 0,1 1 0,-1-1 0,2 1 0,-1-1 0,0 1 0,1 0 0,0 0 0,0 8 0,1-9 75,-1 0 1,1 1-1,0-1 1,0 0-1,1 0 0,0 0 1,0 1-1,0-1 1,0 0-1,1 0 1,0 0-1,0-1 1,0 1-1,0 0 1,1-1-1,0 1 1,6 6-1,-2-4 44,0-1 0,1 0-1,0 0 1,0-1 0,1 0-1,0 0 1,-1-1 0,17 6 0,6-1 109,1-1 0,0-2 0,0-1 0,0-1 1,0-2-1,51-2 0,-59 0-201,-13 0-255,0-1-1,0 0 1,0 0 0,0-1-1,0-1 1,0 1 0,-1-2 0,1 0-1,-1 0 1,0-1 0,0 0-1,-1 0 1,1-1 0,-1 0-1,-1-1 1,1 0 0,-1-1 0,0 0-1,7-9 1,23-36-6669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10666,'0'0'4065,"-54"0"-13123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11330,'0'0'6020,"53"-2"-5678,174-6-13,136 6 506,-333 2-818,-1 1 1,1 2-1,0 0 1,-1 2-1,44 14 1,-62-15-47,1 0 0,-1 1 0,0 0 0,-1 1 0,1 0 0,-1 1 0,0 0 1,-1 0-1,0 1 0,0 0 0,0 1 0,-1 0 0,-1 0 0,1 1 0,-2 0 0,8 13 0,-4 2-83,-1 1-1,0 0 0,-2 0 0,-1 1 1,-2 0-1,2 33 0,-3-29 39,1-1 0,2 0 0,0 1 0,16 39 0,-14-51 63,1 0-1,1-1 1,0 0-1,2-1 1,0 0-1,1 0 1,0-2-1,1 0 0,1 0 1,21 15-1,-12-13 59,1-1-1,0-1 0,1-2 1,1 0-1,0-2 0,50 14 1,-58-19-14,0 1 1,0 1-1,-1 1 1,0 0 0,-1 1-1,0 1 1,0 1-1,-1 0 1,-1 1-1,0 1 1,-1 0 0,14 18-1,11 20-240,-3 1 0,43 84 0,-34-58-354,138 216-3329,-150-250 3618,1-1 1,3-2-1,2-2 1,56 47-1,-29-38 521,1-3-1,85 44 1,154 59 1468,-225-111-1342,-47-23-258,0 2 0,-1 1 0,-2 2 0,46 36 0,-67-48 12,-1 1-1,0 0 1,-1 1 0,0 0 0,0 0 0,-1 1 0,-1 0-1,1 0 1,-2 1 0,0 0 0,0-1 0,-1 2 0,0-1-1,-1 0 1,-1 1 0,0 0 0,0 13 0,-1-7-67,-1 1 0,0 0 0,-2 0 0,-1-1 1,0 1-1,-1-1 0,-1 0 0,-1 0 1,-1 0-1,0-1 0,-1 0 0,-1 0 0,-13 17 1,-30 42-627,-117 131 0,92-128-2227,-105 85 0,91-94-3121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3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6449,'0'0'7746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4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7538,'0'0'7002,"0"-4"-5952,-1-2 496,1 9-697,0 24-563,7 45-628,-1-52 341,1 0-1,1 0 0,1-1 1,0 0-1,2 0 0,0-1 1,1 0-1,1-1 0,0-1 1,2 0-1,0-1 0,0 0 1,27 18-1,-20-17 14,2-1 1,0-1-1,0-1 1,1-1-1,1-1 0,0-1 1,1-2-1,-1 0 1,1-2-1,30 3 1,41-1 51,0-4 1,103-10 0,-182 5-82,0-1 1,0 0-1,0-2 0,0 0 0,19-7 1,-34 9-152,0 1 1,0-1 0,-1 0 0,1 0 0,0-1-1,-1 1 1,1-1 0,-1 0 0,0 0 0,0 0-1,0 0 1,0 0 0,-1-1 0,1 1 0,-1-1-1,0 0 1,0 1 0,0-1 0,-1 0 0,1 0-1,-1-1 1,0 1 0,0 0 0,0 0-1,-1 0 1,1-1 0,-1-5 0,0-26-4750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21 10546,'0'0'2973,"0"-7"-2765,-3-6-108,-5 20-61,-15 43-22,21-45-13,-17 37 5,2 0 0,2 1 0,1 0 0,3 1 1,-7 53-1,15-64-43,1-1 1,5 48-1,-2-68 30,1 0 1,1 1-1,0-1 0,0-1 0,1 1 0,1 0 0,0-1 1,0 0-1,11 16 0,14 11 112,2-1 1,2-2-1,1-1 1,1-2-1,48 32 1,-83-63-93,0-1 0,0 1 1,0-1-1,-1 0 0,1 1 0,0 0 1,0-1-1,0 1 0,-1-1 1,1 1-1,0 0 0,-1 0 0,1-1 1,-1 1-1,1 0 0,-1 0 1,1 0-1,-1 0 0,1 0 0,-1 0 1,0 0-1,0-1 0,1 1 1,-1 0-1,0 0 0,0 0 0,0 0 1,0 0-1,0 0 0,0 0 1,0 0-1,0 0 0,-1 0 0,1 0 1,0 0-1,-1 0 0,1 0 0,0 0 1,-1 0-1,1-1 0,-1 1 1,0 0-1,0 1 0,-3 1 25,-1 1-1,0-1 1,0 0-1,0 0 1,0 0-1,-6 2 0,8-4-66,-7 4 1,-150 63-1594,130-57 271,0-2-1,-1-1 1,-46 6 0,13-11-4441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4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11138,'0'0'2305,"-158"256"-2313,105-179 0,-5 1-64,5-25-368,7-11-712,19-42-1553</inkml:trace>
  <inkml:trace contextRef="#ctx0" brushRef="#br0" timeOffset="1">350 191 7466,'0'0'4385,"325"0"-3105,-206 0-264,50 0-400,-27 0-616,-31 0-1912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4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418 203 8450,'0'0'6081,"0"-33"-5066,-3-102-141,-4 105-429,-7 26-13,8 4-368,-1 1 0,0 0 0,0 1 0,0 0 0,1 0 0,-1 0 0,0 0 0,1 1 0,0 0 1,0 1-1,0-1 0,-6 6 0,-11 9-93,-33 34-1,38-35 66,16-15-39,-35 33-28,-61 76-1,90-100 4,0 0 0,1 0-1,0 1 1,0 0 0,1 0 0,1 1 0,0 0-1,1 0 1,0 0 0,1 0 0,1 1 0,-2 19-1,4-31 19,1 0 0,-1 0 0,0 0-1,1-1 1,-1 1 0,1 0-1,-1 0 1,1-1 0,0 1 0,0 0-1,0-1 1,0 1 0,0-1 0,0 1-1,0-1 1,0 0 0,1 1-1,-1-1 1,0 0 0,1 0 0,-1 0-1,1 0 1,0 0 0,-1 0-1,1 0 1,0-1 0,-1 1 0,1-1-1,2 1 1,6 2-16,1-1 0,0 0 0,19 0 1,-16-1-4,205 5 5,-178-6 26,-38 0-7,-1-1 0,1 1 0,0 0 0,-1 0-1,1 1 1,0-1 0,-1 1 0,1-1 0,-1 1 0,1 0 0,0 0 0,-1 0 0,1 0 0,-1 0 0,0 0 0,0 1 0,1-1 0,-1 1 0,0 0 0,0 0 0,0 0 0,2 2 0,-3 0-6,1 1-1,-1-1 1,1 0 0,-1 1 0,0-1 0,-1 1 0,1-1 0,-1 1-1,0 0 1,0-1 0,-1 1 0,1-1 0,-2 6 0,-1 2-43,1 0 1,-2 0-1,0 0 1,0 0-1,-1-1 1,0 0 0,-9 12-1,-51 69-1416,54-79 1140,7-6 36,-2 0-1,1 0 0,-1 0 0,0-1 0,-1 0 0,1 0 0,-1 0 0,0-1 1,-1 0-1,1 0 0,-1-1 0,0 0 0,0 0 0,0-1 0,-1 0 0,-15 3 0,5-5-1802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4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1 667 4889,'0'0'3073,"318"-220"-2169,-176 119 128,-12 17-568,-19 13-464,-42 11-48,-34 19-1888,-31 17-5626</inkml:trace>
  <inkml:trace contextRef="#ctx0" brushRef="#br0" timeOffset="1">434 0 10002,'0'0'3345,"-4"262"-3257,23-167-80,24 7 40,6-13-40,24-6-16,8-17-288,3-25-824,27-29-457,-23-12-679,-23 0-753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4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188 946 7714,'0'0'7695,"-19"10"-7503,14-8-178,-6 3 6,1 0 0,0 1 0,0 0 0,0 1 0,1 0 0,0 0 0,0 1 0,1 0 0,0 1 0,0-1 0,1 2 0,-11 16 0,11-11-16,1 1-1,1 0 0,0 0 0,1 0 1,0 0-1,2 1 0,0-1 0,0 33 1,3-47-3,-1 0 0,1-1 1,-1 1-1,1-1 0,0 1 0,0-1 1,-1 0-1,1 1 0,0-1 1,0 0-1,0 0 0,1 1 0,-1-1 1,0 0-1,0 0 0,1 0 1,-1 0-1,0-1 0,1 1 0,-1 0 1,1-1-1,-1 1 0,1-1 1,0 1-1,-1-1 0,1 1 0,-1-1 1,1 0-1,0 0 0,-1 0 1,1 0-1,2-1 0,3 2 7,1-1-1,-1-1 1,0 1-1,0-1 1,0 0-1,0-1 1,9-3-1,-7 1-33,0-1 0,0-1 0,-1 0 0,0 0-1,0 0 1,0-1 0,-1-1 0,0 1 0,8-12 0,8-13-492,20-36 0,-39 61 406,15-24-330,31-57-329,-46 79 758,0 1-1,0-1 0,-1 0 1,-1 0-1,1-1 0,-2 1 1,2-19-1,-2 32 34,-1 0 1,1-1-1,-1 1 0,1-1 0,0 1 0,0-1 1,1 1-1,1 2 0,3 12 33,9 34 251,30 70-1,-35-101-272,1 0 0,1 0 0,0-1 0,2-1 0,27 31 0,-36-44-23,1-1-1,0 0 1,0 0-1,0 0 0,0-1 1,1 0-1,-1 0 1,13 4-1,-17-7 7,1 0 1,0 0-1,-1-1 0,1 1 0,-1-1 1,1 0-1,0 0 0,-1 0 1,1 0-1,0 0 0,-1 0 0,1-1 1,0 1-1,-1-1 0,1 1 1,-1-1-1,1 0 0,-1 0 0,1-1 1,-1 1-1,0 0 0,0-1 1,0 1-1,1-1 0,-1 0 0,-1 0 1,1 0-1,0 0 0,0 0 1,2-4-1,7-12 97,-1-1 0,-1 0 0,0 0 0,-2-1 0,9-33 0,19-116 79,-33 154-177,20-132-74,-8 0 0,-5-1-1,-14-191 1,4 321 112,-1 0 0,-1 1-1,-7-26 1,10 39-21,-1 1-1,-1-1 1,1 1-1,0-1 1,-1 1-1,0 0 1,1 0-1,-1-1 1,-1 1-1,1 1 1,0-1-1,-1 0 1,1 0-1,-1 1 1,0 0-1,0-1 1,0 1-1,0 0 1,0 1-1,0-1 1,-1 0-1,-4-1 0,7 3-26,0 0 0,0-1 0,-1 1 0,1 0 0,0 0-1,0 0 1,0 0 0,0 0 0,0 0 0,-1 0-1,1 1 1,0-1 0,0 0 0,0 1 0,0-1-1,0 1 1,0-1 0,0 1 0,0-1 0,0 1 0,0 0-1,0-1 1,0 1 0,0 0 0,0 0 0,1 0-1,-1 0 1,0-1 0,1 1 0,-1 0 0,0 0-1,1 0 1,-1 1 0,1-1 0,0 0 0,-1 0-1,1 1 1,-5 49-60,5-39 50,0-6-2,-2 31-9,1 0 0,2 1 0,2-1 1,1 0-1,14 55 0,12-7 16,61 122 0,-53-127-520,43 128 0,-74-181-437,-2 1 1,0 0-1,1 48 1,-5-36-2068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4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11162,'0'0'4105,"306"-48"-4041,-202 30 8,-8-6-72,-4 1-304,-12-7-912,-15 0-872,-26 12-2313,-12 12-2993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4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5841,'0'0'8173,"2"24"-7913,-1-4-209,-1-10-33,0-1-1,1 0 1,0 1 0,0-1 0,1 0-1,0 0 1,1 0 0,0 0 0,0 0-1,1 0 1,0-1 0,1 0 0,0 0-1,9 13 1,-4-10 7,1-1 0,-1 0-1,2-1 1,-1 0 0,2 0-1,-1-1 1,1-1 0,0 0-1,0-1 1,1 0 0,0-1 0,0-1-1,0 0 1,0-1 0,1 0-1,-1-2 1,1 1 0,26-2 0,-33-1-50,0 0 0,0-1 1,0 1-1,0-2 0,0 1 1,0-1-1,-1 0 0,1-1 1,-1 0-1,0 0 0,0 0 1,0-1-1,-1 0 0,0 0 1,0-1-1,0 0 0,-1 0 1,1 0-1,-1-1 0,-1 1 1,5-9-1,3-5-111,-1 0 1,-1-1-1,-1 0 0,0-1 1,-2 0-1,7-33 0,-9 6 623,-2 0 0,-3-56 0,-1 84 1272,0 125-2347,4 158-1770,-3-257 2313,1 1 0,-1-1 1,1 0-1,0 0 0,0 0 1,1 1-1,0-1 1,0 0-1,0-1 0,0 1 1,1 0-1,-1-1 0,1 1 1,5 5-1,-5-8-39,1 1 0,-1-1-1,0 0 1,1 0 0,0 0 0,-1 0 0,1-1-1,0 0 1,0 1 0,0-2 0,0 1-1,0 0 1,0-1 0,0 1 0,0-1-1,0 0 1,0-1 0,6 0 0,-3 1-170,-1-1 0,1 0 0,-1-1 0,0 1 0,1-1 0,-1-1 1,7-3-1,42-35-2165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4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8146,'0'0'7019,"16"3"-7009,-14-2-10,7 0 0,0 1 0,1 0 0,-1 0 0,0 1 0,-1 0 1,1 1-1,-1 0 0,1 0 0,-1 1 0,0 0 0,-1 1 0,13 10 1,-4 2 12,0 0 0,-1 1 1,-1 1-1,-1 0 0,-1 1 1,0 0-1,9 27 1,-15-32 13,-1 1 1,-1-1-1,0 1 1,-2 0-1,1 0 1,-2 0-1,0 0 1,-2 0-1,1 0 1,-2 0-1,-4 18 1,4-24-18,-2 1-1,0-1 1,0 0 0,-1 0-1,0-1 1,-1 1 0,0-1-1,-1 0 1,-8 9 0,-7 6-126,-44 38 1,48-46-20,-112 91-2587,-6-16-3844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5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6033 633 5777,'0'0'5581,"-21"-4"-5174,14 3-413,-304-48 1000,-74 30-905,-98-10-14,337 9-69,1-7 1,-187-59-1,-271-137-6,299 114 51,239 91-32,0 4-1,-125-11 1,-194 17-53,314 12 24,0 3 0,1 2 0,-103 30 0,21 10-142,-180 84-1,-131 95-648,28-13-40,283-147 614,-383 193-547,521-254 774,1 1 1,-1 0 0,1 1-1,1 0 1,0 1-1,0 0 1,1 1 0,-12 15-1,18-19 0,0 0 1,0 1-1,0-1 0,1 1 1,0-1-1,0 1 0,1 0 1,0 0-1,1 1 0,0-1 1,0 0-1,1 0 0,-1 1 1,2-1-1,1 14 0,1-12 14,0 1-1,0-1 0,1 0 1,1-1-1,-1 1 0,2-1 1,-1 0-1,1 0 1,0-1-1,1 1 0,0-1 1,1-1-1,-1 1 0,14 8 1,4 3 84,0-1 0,2-1 0,45 21 0,-55-29-1,0-1 0,1-1 1,0-1-1,0-1 0,0 0 1,0-1-1,1-1 0,29 1 1,-46-4-93,0 0 0,0-1-1,0 1 1,0 0 0,0-1 0,0 1 0,0-1 0,0 0 0,-1 0 0,1 1-1,0-1 1,0 0 0,-1-1 0,1 1 0,-1 0 0,1 0 0,-1-1 0,1 1-1,-1-1 1,0 1 0,0-1 0,0 1 0,0-1 0,0 0 0,0 0-1,0 0 1,0 1 0,-1-1 0,1 0 0,-1 0 0,1-3 0,1-9-229,0 0 1,-1 0-1,-2-24 1,1 16-592,0-43-3851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5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1584,'0'0'8394,"15"179"-7874,24-132-320,22-5 8,19 0-200,78 17 240,-17-11-248,-14-18-696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5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6913,'0'0'4818,"18"12"-4256,-17-12-556,7 5 77,1 0-1,-1 0 1,0 1 0,0 1 0,-1-1 0,0 1 0,0 0-1,0 1 1,-1 0 0,0 0 0,-1 0 0,0 0 0,0 1-1,0 0 1,-1 0 0,-1 0 0,3 11 0,8 44 349,-9-32-262,2-1-1,1-1 1,1 1-1,2-1 1,1-1-1,15 29 1,-23-54-145,0 1 0,-1-1 0,1 0 0,0 0 0,1-1 0,-1 1 0,1-1 0,0 0 0,-1 0 0,1-1 0,0 1 0,1-1 0,-1 0 0,0 0 0,1-1 0,-1 0 0,1 0 0,-1 0 0,7 0 0,1 0 36,0-1 0,0-1 0,0 0-1,0 0 1,-1-2 0,1 1 0,20-8 0,4-7-7,-1-1 1,-1-2 0,47-35 0,-46 31-44,246-169-1728,-183 124-1029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9570,'0'0'4601,"-38"104"-4673,20-55-32,1-6-456,6-16-128,8-16-1161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5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80 3753,'0'0'9594,"16"42"-9566,57 138 61,-66-161-74,2 0 1,0-1-1,1 0 0,1-1 1,0 0-1,2-1 0,0 0 0,0-1 1,18 15-1,-22-23 7,1 0 0,0-1 0,1 0 0,0-1 0,0 0 0,0-1 0,0 0 0,1 0 0,-1-1 0,1-1 0,0 0 0,0 0 0,0-2 0,12 1 0,-19-1 2,1-1 1,-1 1-1,0-1 0,0 0 1,0 0-1,0 0 0,1-1 1,-2 1-1,1-1 0,0-1 1,0 1-1,-1-1 0,1 1 1,-1-1-1,0-1 0,7-5 0,-5 2 16,0-1-1,-1 1 0,1-1 0,-2 0 1,1 0-1,-1 0 0,0 0 0,4-18 0,0-5 29,-2-1 1,-1 0-1,-2 0 0,-1-49 0,-1 65-52,-2 0 1,0 0-1,0 0 0,-1 1 1,-8-27-1,8 38-16,0-1 0,0 0 0,0 0 0,-1 1 0,0-1 0,0 1 0,0 0 0,0 0 0,-1 0 0,0 0 0,1 1 0,-1-1 0,-1 1 0,1 0 0,0 0 1,-1 1-1,1-1 0,-1 1 0,-10-3 0,3 1-70,-1 1 1,0 0 0,0 0 0,0 2 0,0 0 0,0 0 0,0 1 0,0 1 0,0 0 0,0 1 0,0 0 0,1 1-1,-1 0 1,1 1 0,-1 1 0,1 0 0,0 0 0,1 2 0,0-1 0,0 1 0,-18 15 0,9-5-362,1 1 0,0 1 0,2 1 0,0 1 1,2 0-1,0 1 0,1 0 0,1 1 0,-16 41 1,6 6-3654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5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6849,'0'0'4441,"3"12"-4193,8 56 374,-4-24-159,2 1 0,22 69 0,-26-102-404,-1 0 1,2-1-1,-1 1 0,2-1 1,-1 0-1,2-1 0,-1 1 1,1-1-1,1-1 0,0 0 1,0 0-1,1-1 0,0 0 1,15 9-1,-20-14-20,1 1 0,1-1 0,-1-1-1,0 1 1,1-1 0,0 0 0,-1-1 0,1 0 0,0 0-1,0 0 1,-1-1 0,1 1 0,0-2 0,0 1 0,0-1-1,-1 0 1,1-1 0,0 1 0,-1-1 0,1-1 0,-1 1-1,0-1 1,1 0 0,-1-1 0,-1 1 0,1-1 0,-1 0 0,1-1-1,-1 1 1,0-1 0,-1 0 0,7-9 0,8-12-4,-1-1-1,-2 0 1,0-1 0,-2-1 0,-1-1 0,-2 0 0,11-42-1,-13 31-135,-1 0 0,-2-1 0,-2 0 0,-2 0 0,-4-50 0,2 91 100,0 0 0,1 0 0,-1 0 0,0 0 0,0 0 0,-1 0 0,1 0 0,0 0 1,0 0-1,0 0 0,-1 0 0,1 0 0,0 0 0,-1 0 0,1 0 0,-1 0 0,1 1 0,-1-1 0,1 0 1,-1 0-1,0 0 0,0 1 0,1-1 0,-1 0 0,0 1 0,0-1 0,0 1 0,1-1 0,-1 1 1,0-1-1,0 1 0,0 0 0,-1-1 0,2 1 0,0 0 0,-1 0 1,1 0-1,0 0 0,0 0 0,-1 0 1,1 0-1,0-1 0,0 1 0,-1 0 1,1 0-1,0 1 0,0-1 0,0 0 1,-1 0-1,1 0 0,0 0 1,0 0-1,-1 0 0,1 0 0,0 0 1,0 0-1,0 0 0,-1 1 0,1-1 1,0 0-1,0 0 0,0 0 0,0 0 1,-1 0-1,1 1 0,0-1 0,0 0 1,0 0-1,0 0 0,0 1 0,0-1 1,-1 0-1,1 0 0,0 1 0,0-1 1,0 0-1,0 0 0,0 1 0,0-1 1,0 0-1,0 0 0,0 0 0,0 1 1,-1 10-19,0 0 1,1-1 0,0 1-1,0 0 1,1 0 0,1-1-1,0 1 1,0 0 0,1-1-1,0 0 1,1 1 0,0-1 0,1-1-1,0 1 1,0-1 0,12 16-1,-11-18 49,1 1 0,-1 0 0,1-1 0,1-1 0,-1 1 1,1-1-1,0 0 0,0-1 0,1 0 0,0 0 0,0-1 0,0 0 0,0-1 0,1 0 0,-1 0 0,1-1 0,0 0 0,0-1 0,12 1 0,-21-2 27,1-1 0,-1 1 0,1 0 0,-1-1 0,1 1 0,-1-1 0,1 1 0,-1-1 0,1 0 0,-1 0 0,1 1 0,-1-1 0,0 0 0,0 0 0,1 0 0,-1-1 0,0 1 1,0 0-1,0 0 0,0-1 0,0 1 0,-1 0 0,1-1 0,0 1 0,-1-1 0,1 1 0,-1-1 0,1 1 0,-1-1 0,1 0 0,-1 1 0,0-3 0,2-61 341,-3 49-272,1-4-125,1 4-105,-1 0-1,-1 0 1,-3-16-1,3 27-158,-1 0 0,1 0 0,-1 1 1,1-1-1,-2 1 0,1-1 0,0 1 0,-1 0 0,0 0 0,0 0 0,0 0 0,0 0 0,-8-6 0,-25-15-3505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5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4809,'0'0'7626,"27"22"-6957,88 72-89,-104-84-475,0 0 0,-1 1 0,-1 0-1,1 0 1,-2 1 0,0 1 0,0-1-1,-1 1 1,-1 0 0,10 27 0,13 26 173,-15-48-193,-14-18-80,1 0 1,-1 1-1,0-1 1,0 0 0,0 0-1,1 0 1,-1 0-1,0 0 1,0 0 0,1 0-1,-1 1 1,0-1-1,0 0 1,1 0 0,-1 0-1,0 0 1,0 0-1,1 0 1,-1 0 0,0 0-1,0-1 1,1 1-1,-1 0 1,0 0 0,0 0-1,1 0 1,-1 0-1,0 0 1,0 0 0,1 0-1,-1-1 1,0 1-1,0 0 1,0 0 0,1 0-1,-1-1 1,0 1-1,0 0 1,10-37 211,50-265-1136,-57 285 882,1 1 0,1 0-1,8-17 1,-13 32 36,1 1 0,-1-1-1,0 1 1,0 0 0,1-1 0,-1 1 0,0 0-1,0-1 1,1 1 0,-1 0 0,0-1-1,1 1 1,-1 0 0,1 0 0,-1-1 0,0 1-1,1 0 1,-1 0 0,1 0 0,-1 0 0,1-1-1,-1 1 1,1 0 0,-1 0 0,0 0-1,1 0 1,-1 0 0,1 0 0,-1 0 0,1 0-1,-1 1 1,1-1 0,-1 0 0,0 0-1,1 0 1,-1 0 0,1 0 0,-1 1 0,1-1-1,-1 0 1,0 0 0,1 1 0,-1-1 0,15 18-74,18 60 183,-22-47-10,2-1 1,0-1-1,33 51 1,-37-68-93,-1 0 0,2 0 0,-1-1 0,2 0 0,-1-1 0,2 0 0,-1 0 0,1-1 0,0-1 0,1 0 0,0-1 0,1 0 0,-1-1 0,1-1 0,23 6 0,-3-6-413,-1-3 0,1 0-1,0-3 1,40-5 0,14-13-2000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5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10506,'0'0'3170,"0"44"-3036,0 303 71,0-292-180,3 1 1,2-1-1,3 0 1,2 0-1,2-1 0,28 76 1,-30-106-24,0 1 0,1-2 0,2 1 0,0-2 1,2 0-1,0 0 0,1-1 0,1-1 0,1-1 0,1-1 0,1 0 1,0-1-1,1-2 0,1 0 0,41 21 0,-48-29-47,-1-2 1,1 0-1,1 0 0,-1-1 0,1-1 1,0-1-1,-1 0 0,21-1 0,-34-1 20,0 0 1,0 1-1,0-1 0,0 0 0,0-1 0,0 1 0,0 0 0,0-1 1,0 1-1,0-1 0,0 1 0,0-1 0,-1 0 0,1 0 0,0 0 1,0 0-1,-1 0 0,1 0 0,0-1 0,-1 1 0,0 0 0,1-1 0,-1 1 1,0-1-1,1 0 0,0-1 0,0-3-48,-1 1 0,0-1-1,0 1 1,0-1 0,-1 1 0,1-1-1,-2-9 1,1-4-159,0-81-1919,-3-2-2560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5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 7946,'0'0'7067,"28"-3"-6918,3 0-111,-1 1-1,33 2 1,-58 1-24,1 0-1,-1 0 1,1 0 0,-1 1-1,0 0 1,0 0-1,0 0 1,0 1 0,0-1-1,0 1 1,-1 0-1,1 1 1,-1-1 0,0 1-1,0 0 1,0 0-1,-1 0 1,6 8 0,-4-3-1,0-1 0,-1 1 0,0 0 0,0 0 0,-1 1 0,0-1 0,-1 1 0,2 13 0,-2 0 11,0 0-1,-2 1 0,-1-1 0,0 1 0,-2-1 1,-1 0-1,-1 0 0,-1-1 0,-14 39 0,16-51-70,-1 0 0,1 0 0,-2 0 0,1-1 0,-1 1-1,-1-1 1,0 0 0,0-1 0,0 0 0,-1 0 0,-1-1 0,1 0 0,-1 0-1,0-1 1,-1 0 0,1-1 0,-1 0 0,0 0 0,0-1 0,-1 0-1,1-1 1,-14 2 0,17-4-198,-1 0-1,1 0 1,0-1 0,-1-1-1,-10-1 1,-26-12-2096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5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9330,'0'0'4278,"32"41"-3754,-32-41-524,131 174 250,-126-166-234,1-1-1,-1 1 1,0 0 0,-1 0 0,0 0 0,0 1-1,-1 0 1,0-1 0,-1 1 0,0 0-1,0 1 1,-1-1 0,0 0 0,0 0 0,-1 10-1,-1 6-1,4 17 48,-2-25-49,0 1 0,0-1 0,-2 0-1,0 0 1,-4 20 0,4-35-2,0 0-1,-1 0 1,1 0-1,0 0 1,0 0-1,-1-1 1,1 1 0,-1 0-1,0-1 1,1 1-1,-1-1 1,-2 2-1,3-2-7,0-1 0,1 1 0,-1-1-1,0 1 1,1-1 0,-1 0-1,0 1 1,0-1 0,1 0 0,-1 0-1,0 0 1,0 1 0,0-1 0,1 0-1,-1 0 1,0 0 0,0 0 0,1 0-1,-1-1 1,0 1 0,0 0-1,0 0 1,1 0 0,-1-1 0,0 1-1,0 0 1,1-1 0,-1 1 0,0 0-1,1-1 1,-1 1 0,1-1-1,-1 1 1,0-1 0,1 0 0,-1 1-1,1-1 1,-1 1 0,1-1 0,0 0-1,-1 0 1,1 1 0,0-1-1,-1-1 1,-2-7-87,0-2 0,0 1 0,1 0 0,1 0 0,-1-1 0,1-14 1,4-76-1361,-2 72 1012,1 9 235,0 0 1,1 1-1,0-1 1,2 1-1,1-1 1,0 2-1,1-1 1,1 1-1,1 0 1,0 0-1,2 1 1,21-27-1,-18 27 217,0 2 0,1 0 0,1 0 0,1 1 0,0 1 0,1 1-1,0 1 1,1 0 0,0 1 0,0 1 0,1 1 0,0 1 0,1 1 0,0 0 0,0 2 0,0 0 0,0 1 0,29 1 0,-47 2-13,0 0 0,0 0 0,0 0 0,0 1 0,0 0 1,0-1-1,0 1 0,0 0 0,0 0 0,0 1 1,0-1-1,0 1 0,-1-1 0,1 1 0,-1 0 0,1 0 1,-1 0-1,0 0 0,1 0 0,-1 1 0,0-1 1,-1 1-1,1-1 0,0 1 0,-1 0 0,1 0 0,-1 0 1,0 0-1,0-1 0,0 1 0,0 5 0,2 11 66,0-1 0,-2 1 0,0 0 1,-3 25-1,1-9 32,-1 5 149,-9 54 0,5-54-14,-1 57 0,7-96-232,0 1-1,0-1 1,0 1-1,0-1 1,1 1 0,-1-1-1,1 0 1,-1 1 0,1-1-1,-1 0 1,1 1-1,0-1 1,0 0 0,-1 0-1,1 0 1,0 0 0,0 1-1,0-1 1,1 0-1,-1-1 1,0 1 0,0 0-1,2 1 1,1 0 38,0-1 0,0 1 1,0-1-1,0 0 0,0 0 0,0 0 1,0 0-1,7-1 0,-5 1 80,0-1 0,0 0 0,0-1-1,0 1 1,0-1 0,0 0 0,0-1 0,0 0 0,0 0 0,-1 0-1,1 0 1,9-6 0,-10 2 12,0 0 0,0 0 1,0 0-1,-1-1 0,0 1 0,0-1 0,0 0 1,-1 0-1,4-14 0,-1 3 28,-2 0 1,0 0-1,1-22 0,-3 25-74,1-71 175,-3 81-266,0 0 0,0 0 1,-1 0-1,0 0 0,0-1 0,-1 1 0,1 1 0,-1-1 0,0 0 0,0 0 1,-1 1-1,0-1 0,-4-6 0,1 6-129,0 1-1,0-1 1,0 1 0,-1 0-1,0 0 1,0 1 0,0 0-1,0 0 1,0 1 0,0 0 0,-1 0-1,1 0 1,-1 1 0,0 0-1,1 1 1,-1 0 0,-11 1-1,2 0-487,0 1-1,-1 1 1,1 0-1,1 1 1,-1 1-1,-24 11 0,-16 9-4061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5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350 608 10162,'0'0'3776,"16"-41"-2920,113-269 491,-124 299-1319,5-11-12,0 1 0,-2-1 0,0-1-1,-1 1 1,-2-1 0,0-1 0,2-36-1,-6 59-40,-1 0-1,0 0 1,0 0-1,0-1 1,0 1-1,-1 0 1,1 0-1,0 0 1,0 0-1,-1 0 1,1 0-1,0 0 1,-1 0-1,1 0 1,-1 0-1,0 0 1,1 1-1,-1-1 1,0 0-1,1 0 1,-1 0-1,0 1 1,0-1-1,0 0 1,1 1-1,-1-1 1,0 1-1,0-1 1,0 1-1,0-1 1,0 1-1,0 0 1,0-1-1,0 1 1,0 0-1,0 0 1,-2 0-1,-44 6-983,44-5 915,-19 6-261,0 0 0,1 2 0,1 0 0,-1 2-1,1 0 1,-21 17 0,-5 5-36,-57 56-1,84-70 386,0 1 0,1 0-1,1 1 1,1 1 0,-15 28 0,23-36 40,1 1 0,0 1 1,1-1-1,1 1 1,1 0-1,0 0 1,1 1-1,1-1 1,-1 27-1,3-38-20,0 1 1,0 0-1,1 0 0,-1-1 1,1 1-1,1 0 0,-1-1 1,1 1-1,0-1 0,0 0 1,1 0-1,0 1 0,0-2 1,0 1-1,0 0 0,6 6 1,2-2 20,0 0 0,0-1 0,0 0 0,1-1 1,23 11-1,-5-7 178,0 0-1,0-2 1,1-1 0,0-2-1,1-1 1,58 2 0,-37-2 369,64 12-1,-111-16-553,1 1 0,0 0 0,-1 1-1,0-1 1,0 1 0,1 0-1,-2 1 1,1 0 0,0-1 0,-1 2-1,0-1 1,1 1 0,5 7-1,-5-3 6,0-1-1,0 1 0,-1 0 0,-1 0 1,0 0-1,0 1 0,0-1 0,2 14 0,0 15 93,-1 0 0,-2 0 0,-3 74-1,-1-58 40,1 7-23,-11 86 0,8-130-127,1 0 0,-2-1 0,-1 1 0,0-1 0,-1 0 0,0 0 0,-1 0 0,-1-1 0,-20 28 0,26-40-14,0 0 0,0 0-1,-1 0 1,1-1-1,-1 1 1,1-1 0,-1 0-1,0 0 1,0 0-1,0 0 1,0 0 0,-1-1-1,1 1 1,0-1-1,-1 0 1,1 0 0,-1 0-1,1-1 1,-1 1-1,1-1 1,-1 0-1,1 0 1,-1 0 0,0 0-1,-5-1 1,5-1-71,0 0 0,0 1 0,0-2 0,0 1 0,0 0 0,0-1 0,0 1 0,1-1 0,-1 0 0,1 0 0,0-1 0,0 1 0,0-1 0,1 1 0,-1-1 0,1 0 0,0 0 0,-4-8 0,-2-14-464,0 0-1,1 0 0,2 0 1,1-1-1,1 1 0,1-40 0,0-24-1081,5-1-1,15-92 0,-9 125 809,3 0 0,2 1 0,2 0 0,29-64 0,-33 96 1288,1 0-1,2 1 0,1 1 1,0 0-1,2 2 0,0-1 1,2 2-1,0 1 0,1 0 1,1 2-1,41-26 0,-44 31-284,1 1 0,1 1 0,0 0-1,44-12 1,-48 17 513,0 2-1,0 0 0,0 1 1,19 0-1,-35 2-653,0 1 0,0 0-1,0-1 1,0 1-1,0 0 1,0 0-1,0 0 1,0 0 0,0 0-1,-1 0 1,1 0-1,0 0 1,0 0 0,-1 0-1,1 0 1,-1 1-1,1-1 1,-1 0 0,0 0-1,1 1 1,-1-1-1,0 0 1,0 2 0,8 41 401,-7-36-321,11 158 577,-3-20-617,-8-141-99,0-1 0,0 1 0,1-1 0,-1 1 0,1-1 1,0 1-1,4 6 0,-5-10-4,-1 0 1,1 0-1,-1-1 1,1 1-1,-1 0 1,1-1-1,0 1 1,-1 0-1,1-1 1,0 1-1,-1-1 1,1 1-1,0-1 1,0 1-1,0-1 1,-1 0-1,1 1 1,0-1-1,0 0 1,0 0-1,0 0 1,0 1-1,-1-1 1,1 0-1,0 0 1,0 0-1,0 0 1,0-1-1,0 1 1,0 0-1,-1 0 1,1 0-1,0-1 1,0 1-1,0 0 1,0-1-1,-1 1 1,1-1-1,0 1 1,0-1-1,-1 1 0,1-1 1,0 0-1,-1 1 1,1-1-1,-1 0 1,1 1-1,-1-1 1,1 0-1,-1 0 1,1-1-1,8-14-223,0 0 0,-1-1-1,-1 0 1,0-1-1,7-35 1,5-9-370,-11 38 416,2-7 53,1 0 0,1 1 0,30-51 0,-37 73 146,0 1 1,1 0-1,-1 0 0,1 0 0,1 1 1,-1 0-1,1 0 0,0 0 0,0 1 0,1 0 1,0 1-1,-1 0 0,2 0 0,-1 0 1,0 1-1,1 0 0,-1 1 0,16-3 1,-1 3 96,-1 0 1,27 1 0,-43 1-98,0 1 0,1-1 1,-1 1-1,0 1 0,0-1 1,0 1-1,0 0 0,0 0 1,-1 1-1,1 0 0,0 0 1,8 6-1,-2 2 30,2 2-14,1 0-1,0-1 1,0-1-1,1 0 0,34 15 1,-49-25 10,1-1 1,-1 1 0,0-1-1,1 0 1,-1 1 0,1-1-1,-1 0 1,1 0-1,-1 0 1,1 0 0,-1-1-1,1 1 1,-1 0 0,1-1-1,-1 1 1,0-1 0,1 1-1,-1-1 1,0 1 0,1-1-1,-1 0 1,0 0-1,0 0 1,1 0 0,-1 0-1,0 0 1,0 0 0,0 0-1,0 0 1,-1 0 0,1-1-1,0 1 1,0 0-1,-1-1 1,1 1 0,-1 0-1,1-1 1,-1 1 0,1-3-1,1-7 104,0 1 0,0-1 0,-1 0 0,0-15 0,-1 16-190,1-100 59,-1 108-22,0-1 0,0 0 0,0 1 0,0-1 0,0 1 0,-1-1 0,1 1 0,-1-1 0,1 1 0,-1-1 1,0 1-1,0-1 0,0 1 0,-1 0 0,1 0 0,0-1 0,-1 1 0,1 0 0,-3-2 0,1 3 1,-1-1-1,1 0 0,0 1 0,-1 0 0,0-1 0,1 1 0,-1 1 0,0-1 0,1 1 0,-1-1 0,0 1 0,-7 1 0,6-1 4,0 0-1,-1 0 1,1 1-1,0 0 1,-1 0-1,1 1 0,0-1 1,0 1-1,0 0 1,0 0-1,0 1 0,1 0 1,-1 0-1,1 0 1,-7 5-1,5-1 24,0-1 1,0 1-1,1 1 0,0-1 0,0 1 0,1 0 0,0 0 1,-6 14-1,3 2 79,0 1 1,2 0 0,0 1 0,2-1-1,0 47 1,3-64-92,0 1-1,0-1 1,1 0 0,0 1-1,0-1 1,1 0 0,0 0-1,1 0 1,0-1-1,0 1 1,1 0 0,-1-1-1,2 0 1,-1 0-1,1 0 1,0-1 0,0 1-1,1-1 1,0 0-1,0-1 1,0 1 0,1-1-1,8 5 1,1-1-101,0 0-1,0-1 1,1-1 0,0 0 0,0-1-1,0-1 1,1-1 0,0 0 0,0-1-1,0-1 1,0-1 0,0-1 0,1 0-1,-1-1 1,0-1 0,0-1 0,0-1-1,-1 0 1,1-1 0,-1-1 0,0-1-1,0 0 1,-1-1 0,16-10 0,58-46-2716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5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11082,'0'0'4873,"-28"45"-4710,28-45-163,-112 189 92,106-178-89,1-1 1,1 1-1,-1 0 0,2 0 0,0 0 0,-3 17 1,6-21-4,0 0 1,0 0-1,0 0 0,1 0 1,0 0-1,3 9 1,-2-9 1,2 4-2,0 0 1,1 0-1,0 0 1,0-1-1,1 1 0,1-2 1,0 1-1,0-1 0,1 0 1,0 0-1,0-1 0,16 12 1,-5-5-2,1-1-1,0-1 1,1-1 0,0-1 0,28 10-1,30-2-8,-66-17 10,0 0 0,0 1-1,-1 1 1,1 0 0,-1 0 0,14 8-1,-25-11 3,-1 0-1,1 0 0,-1 0 0,1 0 0,-1 0 0,0 1 0,1-1 1,-1 0-1,0 0 0,0 0 0,0 1 0,0-1 0,0 0 0,0 0 1,0 0-1,0 0 0,-1 1 0,1-1 0,0 0 0,-1 0 0,1 0 0,-1 0 1,1 0-1,-1 0 0,1 0 0,-2 2 0,-5 5 4,0 0-1,0 0 0,-1-1 1,0 0-1,0 0 1,0-1-1,-1 0 0,-13 7 1,2-1-1,5-2-18,-122 71 3,122-74-75,-2 1 0,1-2 0,-1 0 0,0-1 0,0-1 0,-35 4 0,51-8 32,-1 1-1,0-1 0,0 0 1,0 0-1,0 0 1,0 0-1,0 0 0,0 0 1,0 0-1,0-1 0,0 1 1,0-1-1,0 1 1,1-1-1,-1 0 0,0 0 1,0 0-1,1 0 0,-1 0 1,0 0-1,1 0 0,-1-1 1,1 1-1,0 0 1,-1-1-1,0-1 0,0-3-197,1 1 1,-1 0-1,1 0 0,0-1 0,1 1 0,-1 0 0,1-1 0,1-6 1,-1 9 144,0-51-2826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6:5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11859,'0'0'5947,"-33"49"-5987,33-49 40,-131 208-44,125-199 38,0 1-1,1-1 0,1 1 1,0 0-1,0 0 0,1 1 1,0-1-1,1 0 0,0 1 1,0 0-1,1 0 0,1-1 0,1 21 1,1 2-43,-2-21 37,1 0 0,0 0 1,1 0-1,1-1 0,0 1 1,0-1-1,1 1 1,1-1-1,-1 0 0,2 0 1,0-1-1,0 0 0,1 0 1,0 0-1,1-1 0,0 0 1,0 0-1,11 8 0,10 8-8,1-1 1,1-1-1,1-2 0,48 25 0,142 49 175,-220-94-146,1 0 0,-1 0 0,0 0 0,1 0 1,-1 0-1,0 0 0,0 1 0,0-1 0,0 1 0,0 0 0,0-1 0,0 1 0,-1 0 0,1 0 0,-1 0 0,1 0 0,-1 0 0,0 1 0,0-1 0,0 0 0,0 1 0,0-1 0,0 0 0,-1 1 0,1-1 0,-1 1 0,1-1 0,-1 1 0,0 0 0,0-1 0,0 1 0,-1-1 0,1 1 0,-1-1 0,1 1 0,-1-1 0,0 0 0,0 1 0,0-1 0,0 0 0,-2 4 0,-5 9 18,0-1-1,-2 0 1,0 0-1,-20 22 0,-213 229-1018,75-97-3437,94-103-505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1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22 11386,'0'0'7046,"-14"-7"-6410,9 5-606,0 0 1,1 0-1,-1 0 0,0 0 0,0 1 1,0 0-1,0 0 0,0 0 0,-1 1 1,1-1-1,-9 2 0,7 0-24,0 1 1,0 1-1,0-1 0,1 1 1,-1 0-1,1 1 0,-1-1 1,1 1-1,0 1 0,0-1 1,-5 6-1,-51 43 11,2 3-1,3 2 1,2 2 0,-49 73 0,82-99-37,1 0 0,2 0 0,1 2 0,-16 49 0,26-60-48,1 0 0,1 0 0,2 1 0,0 0 0,2-1 0,1 1 0,2 39 0,0-58-7,0 0 0,0 0 0,0 0 1,1 0-1,0 0 0,0 0 0,1 0 0,0 0 1,0-1-1,1 1 0,0-1 0,0 0 0,0 0 1,1-1-1,-1 1 0,1-1 0,1 0 0,-1 0 1,1-1-1,0 0 0,0 0 0,0 0 0,10 4 1,1-1-142,0-2 0,0 0 0,1 0 1,-1-2-1,1 0 0,0-1 0,0-1 1,24-2-1,-21 0-62,1-1 1,-1-1-1,0-1 1,0-1-1,0-1 1,-1-1-1,35-16 1,-25 7-502,0-2 1,0-1-1,-2-1 1,32-29-1,-7-2-416,-2-2 1,-3-3-1,75-111 0,-120 162 1225,13-17 624,-2-1-1,15-33 1,-106 259 5591,68-172-6074,1 1-1,2 0 0,1 0 0,-2 57 1,7-83-164,-1-1 0,1 1 0,1 0 0,-1 0 0,1 0 0,0 0 0,1-1 0,-1 1 0,1 0 0,0-1 1,4 8-1,-3-10-2,-1-1 1,1 1 0,-1-1 0,1 0 0,0 0-1,-1 0 1,1 0 0,0-1 0,1 1 0,-1-1 0,0 0-1,0 1 1,0-1 0,1-1 0,-1 1 0,1-1-1,-1 1 1,0-1 0,7 0 0,-1 0 40,0-1 1,0 0 0,0-1-1,0 0 1,0 0-1,0-1 1,-1 0-1,1 0 1,-1-1 0,0 0-1,0-1 1,0 1-1,-1-2 1,1 1-1,-1-1 1,-1 0 0,1 0-1,-1-1 1,7-9-1,13-18 208,-2 0 1,37-71-1,-58 99-242,103-212 427,-89 177-312,-2-1-1,-2 0 1,12-62-1,-24 80 98,-8 15 80,4 9-295,0 1 0,1 0 0,-1-1 0,0 1 0,1 0 0,-1 0 0,1 1 0,0-1 0,-1 0 0,1 1-1,0 0 1,-4 3 0,-25 21-245,1 2 1,1 1-1,-48 63 0,-65 113-2312,81-108 63,19-31-1672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0 278 184,'0'0'6079,"22"-37"-5238,69-117-121,-32 68 1912,-59 85-2202,0 5-210,-1 12-208,-1 0 0,-1-1 0,-8 29 0,6-26-32,1 1-1,-4 28 1,8 54-1263,6-72-581,12-11-1953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2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10610,'0'0'2253,"26"41"-2024,89 133-118,-59-79-33,-44-72-59,2-1 0,15 20-1,-23-35-15,0-1 0,0 0-1,1 0 1,-1 0 0,1-1-1,0 0 1,1-1 0,-1 1 0,10 2-1,-14-5-10,0 0 0,0-1-1,1 1 1,-1-1 0,1 0-1,0-1 1,-1 1 0,1 0-1,-1-1 1,1 0 0,0 0-1,-1 0 1,1 0 0,0-1-1,-1 1 1,1-1 0,-1 0-1,1 0 1,-1 0 0,1 0 0,-1-1-1,0 0 1,1 1 0,-1-1-1,0 0 1,0-1 0,0 1-1,4-6 1,2-2-58,-1-1 0,-1 0 0,0-1-1,-1 1 1,0-2 0,7-21 0,7-31-349,-3-1-1,-3 0 1,-3-1 0,4-112 0,-13 28 3666,0 149-2496,2 8-798,19 41 135,25 78-1,-6-12 132,-33-92-211,70 150 38,-67-149-48,0-1 0,2-1 1,0 0-1,1 0 0,28 26 1,-41-44-42,1 1 1,-1-1-1,0 0 1,1 0-1,-1-1 1,1 1-1,0 0 1,-1-1-1,1 0 1,0 1-1,0-1 1,0 0-1,0-1 1,0 1-1,0 0 1,4-1-1,-5 0 9,0 0 0,0-1 0,0 1-1,0-1 1,0 0 0,0 0 0,0 0 0,-1 0-1,1 0 1,0 0 0,-1 0 0,1 0 0,0 0-1,-1-1 1,0 1 0,1-1 0,-1 1 0,0-1-1,1-1 1,5-10-194,-1 1 0,-1-1-1,0 0 1,-1 0 0,5-24-1,-5 20-102,24-108-1644,-13 53 1720,37-107-1,-48 168 433,22-46 1132,-25 54-1229,1 1 0,0-1 0,0 1-1,0-1 1,0 1 0,0 0 0,0 0 0,1 0-1,-1 0 1,1 0 0,-1 0 0,1 1-1,0-1 1,0 1 0,0 0 0,0 0 0,3-1-1,4 0-29,-1 1-1,1 0 1,0 1-1,0 0 0,0 0 1,-1 1-1,1 0 1,0 1-1,0 0 0,-1 1 1,0 0-1,1 0 1,-1 1-1,0 0 0,15 10 1,2 5-77,-1 0 0,-1 2 0,33 36 0,11 10 77,-66-66-37,-1-1 1,0 1 0,0 0 0,0 0-1,0 0 1,0 0 0,-1 0 0,1 0-1,0 0 1,0 0 0,-1 0-1,1 0 1,0 0 0,-1 0 0,1 1-1,0 0 1,-2 0-14,0 0 0,0 0 0,0 0 0,0-1 0,0 1 0,-1 0 0,1-1 0,0 1 0,-1-1 0,1 1 0,-1-1 0,-1 2 0,-56 51-5,-94 113 1,150-164 5,1 0 1,-1 1 0,1-1 0,0 0-1,0 1 1,0 0 0,0-1-1,1 1 1,-1 0 0,1 0 0,0 0-1,0 0 1,0 0 0,1 0 0,0 0-1,-1 0 1,1 0 0,1 0 0,-1 0-1,1 0 1,1 8 0,0-8-7,1 1 0,0-1 1,0 1-1,0-1 0,0 0 0,1 0 1,-1 0-1,1-1 0,0 1 1,0-1-1,1 0 0,-1 0 0,0 0 1,1-1-1,7 4 0,128 46 299,-139-51-287,0-1 1,0 1-1,0 0 1,0-1-1,0 1 1,0 0-1,-1 0 1,1-1-1,0 1 1,0 0-1,-1 0 1,1 0-1,0 0 1,-1 0-1,1 0 1,-1 0-1,0 0 1,1 0-1,-1 0 1,0 0-1,1 0 1,-1 0-1,0 1 1,0-1-1,0 0 1,0 0-1,0 0 1,0 0-1,0 0 1,-1 0-1,1 0 1,-1 3-1,0 0 40,0 0-1,-1 0 1,1-1-1,-1 1 0,0 0 1,0 0-1,0-1 1,-5 6-1,-16 15 62,-1-2-1,-1 0 0,-29 19 1,75-68-491,156-129-721,215-207 972,-306 272 121,-4-4 0,95-145 1,-169 230 80,-2 1 0,0-1 0,0-1 0,0 1 1,-2-1-1,1 0 0,-1 0 0,-1 0 0,0-1 1,3-19-1,-6 30-55,0 1-1,0-1 1,0 1 0,0-1 0,0 1 0,0 0-1,0-1 1,0 1 0,0-1 0,-1 1 0,1-1 0,0 1-1,0-1 1,0 1 0,-1 0 0,1-1 0,0 1-1,0-1 1,-1 1 0,1 0 0,0-1 0,-1 1-1,1 0 1,0-1 0,-1 1 0,1 0 0,0 0-1,-1-1 1,1 1 0,-1 0 0,1 0 0,0 0 0,-1-1-1,1 1 1,-1 0 0,1 0 0,-1 0 0,1 0-1,-1 0 1,1 0 0,-1 0 0,1 0 0,-1 0-1,1 0 1,0 0 0,-1 0 0,0 1 0,-17-1 30,0 1 0,0 1 1,0 1-1,0 0 0,0 1 0,1 1 1,-1 1-1,1 1 0,1 0 1,-24 13-1,-13 11-6,-93 71 0,110-73-8,-62 60 1,88-78-26,1-1 0,0 1 0,1 1-1,0-1 1,1 1 0,0 1 0,1-1 0,1 1 0,0 0 0,-6 23 0,9-27-6,0 1 0,1-1 0,0 1 0,0-1 0,1 1 0,0-1 0,1 1 0,0-1 1,1 1-1,0-1 0,0 0 0,1 0 0,0 0 0,0 0 0,1 0 0,0 0 0,1-1 0,6 9 0,-2-7-5,0-1 0,1-1-1,0 1 1,0-1-1,1-1 1,0 0-1,0-1 1,1 0-1,0 0 1,0-1 0,0-1-1,0 0 1,1-1-1,13 2 1,82 11-913,175 2 1,-104-16-1738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2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50 647 8042,'0'0'1816,"-9"-41"-669,-24-129 3,31 160-995,0 1 0,1 0 1,-1-1-1,2 0 0,0 1 1,0-1-1,0 1 1,1-1-1,4-15 0,-4 24-124,-1 0 0,1 0 0,-1 0 1,1-1-1,0 1 0,0 0 0,-1 0 0,1 0 0,0 0 0,0 1 0,0-1 0,0 0 0,0 0 0,0 0 0,1 1 0,-1-1 1,0 1-1,0-1 0,0 1 0,1-1 0,0 1 0,2-1 6,-1 1-1,0 0 1,1 0 0,-1 0 0,0 1 0,0-1-1,1 1 1,-1 0 0,0 0 0,5 2 0,-4-2-6,-1 1 0,1 0 0,0 1 0,0-1 0,-1 0 1,1 1-1,-1 0 0,0 0 0,0 0 0,0 0 0,0 1 1,-1-1-1,3 5 0,2 5 44,0-1 0,-2 1 1,6 17-1,3 16 260,-2 2 1,-2-1-1,4 50 1,2 151 384,-14-163-643,4-1-1,3 1 1,24 96-1,-29-167-70,0-1-1,1 1 0,0 0 1,2-1-1,-1 0 0,2-1 1,-1 1-1,2-1 0,0-1 0,0 0 1,1 0-1,18 15 0,-15-16-9,0-1-1,1-1 1,0 0-1,0-1 1,1-1-1,0 0 1,0-1-1,0-1 1,1 0-1,-1-1 1,22 2-1,-7-4-113,0-1 0,0-2-1,0 0 1,-1-2 0,1-2 0,-1 0 0,0-2-1,0-1 1,-1-1 0,-1-2 0,0-1-1,0-1 1,46-32 0,-29 14-290,-2-1-1,-1-2 1,-2-3 0,-1 0 0,-2-3-1,55-81 1,-91 122 408,22-32-210,19-41 0,-36 64 215,-1 0 0,0-1 0,-1 0-1,0 1 1,-1-1 0,1 0 0,-2-1 0,0 1-1,0-16 1,-1 25 5,0 0 0,0 0 0,0 0 1,0 0-1,0 0 0,-1 0 0,1 0 0,0 1 0,-1-1 0,1 0 0,0 0 1,-1 0-1,1 0 0,-1 1 0,0-1 0,1 0 0,-1 0 0,0 1 0,1-1 0,-1 0 1,0 1-1,0-1 0,1 1 0,-1-1 0,0 1 0,0 0 0,0-1 0,0 1 1,0 0-1,-1-1 0,-30 0 60,20 2-24,-10 0-30,0 1 0,1 0 0,-1 2 0,0 1 0,1 0 0,0 2 0,0 0 0,0 1 0,1 1 0,1 1 0,-1 1 0,2 1 0,0 0 0,0 2 0,1 0 0,0 1 0,-26 31 0,38-39-14,0 0 1,1 0 0,0 0 0,0 1 0,0 0 0,1 0 0,0 0-1,1 0 1,0 1 0,0-1 0,1 0 0,0 1 0,0 0-1,1 10 1,0-16-3,1 0 0,-1 1 0,0-1 0,1 0 0,0 1 0,0-1 0,0 0 0,0 0 0,0 0 0,1 1 0,0-2 0,-1 1 0,1 0 0,0 0-1,0 0 1,4 3 0,-1-1 0,1-1 0,-1 0 0,1 0 0,0 0 0,0-1 0,1 1-1,10 3 1,5 0 6,0-1-1,1-1 1,45 4-1,100-6 86,-107-3-88,-22-1-16,0-2 0,-1-2 0,1-1 0,49-15 0,-20-1-746,95-43 0,-141 55 463,-14 7 46,1-1 0,-1 0 1,0 0-1,0 0 0,11-10 1,-17 12 283,1-1-1,-1 0 1,0 1 0,0-1 0,0 0 0,0 0 0,0 0 0,-1-1 0,1 1 0,-1 0 0,0 0 0,0-1 0,0 1-1,0-1 1,-1 1 0,0-1 0,1 1 0,-1-5 0,-2-13 203,0 1-1,-2 0 1,0 1 0,-1-1 0,-7-19-1,-5-19 10,-61-357 132,2 0 529,54 354 1134,22 61-2027,0 0 0,0 0 0,0 1 0,-1-1 0,1 0 0,0 0 0,0 0 0,0 0 0,0 0 0,0 0 0,0 0 0,0 1 0,-1-1 0,1 0 0,0 0 0,0 0 0,0 0 0,0 0 0,0 0 0,-1 0 0,1 0 1,0 0-1,0 0 0,0 0 0,0 0 0,0 0 0,-1 0 0,1 0 0,0 0 0,0 0 0,0 0 0,0 0 0,0 0 0,-1 0 0,1 0 0,0 0 0,0 0 0,0 0 0,0-1 0,0 1 0,-1 0 0,1 0 0,0 0 0,0 0 0,0 0 0,0 0 0,0 0 0,0-1 0,0 1 0,0 0 0,0 0 1,0 0-1,-1 0 0,1 0 0,0 0 0,0-1 0,0 1 0,0 0 0,0 0 0,0 0 0,0-1 0,-3 21-73,-5 590-91,12-544 129,4 1-1,2-2 0,3 0 1,30 91-1,113 239-3546,-138-353 2682,-38-57-1588,-148-147-1061,-18 3 8560,107 94-1414,74 61-3206,-1 0-1,2 0 1,-1-1-1,0 1 0,1-1 1,0 0-1,0 0 1,-4-9-1,7 12-332,1 1 0,-1 0 0,1 0 0,0 0 0,0 0 0,0 0 0,0-1-1,0 1 1,0 0 0,0 0 0,0 0 0,0 0 0,0-1 0,1 1 0,-1 0 0,0 0 0,1 0-1,-1 0 1,1 0 0,1-2 0,0 1-54,0-1 0,1 1 0,-1-1 0,1 1 0,0 0 0,0 0 0,0 0 0,0 0 0,0 0 0,3-1 0,50-19 57,1 2 0,77-16 0,333-67-2067,-256 60-2205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2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7986,'0'0'5694,"8"0"-5480,858-39-68,-614 23-87,47-2-56,536-29-30,-689 40-27,584-33-1285,-498 18 571,246-57 0,-416 63-737,-30 8-1151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2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7210,'0'0'3848,"249"173"-3696,-238-108-144,-11 25 256,-11 11-56,-55 0 73,-14 0-137,-4-6-144,-12-23-248,27-25-1001,19-23-5160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2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0 328 11082,'0'0'5289,"384"-24"-4960,-220-6 119,5-6-376,-16-5-48,-26-1-24,-39-23-1681,-31 17-727,-41 6-2633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2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10898,'0'0'2953,"-19"239"-2249,19-120-88,34 6 88,24 0-464,-1-6-8,20-18-151,4-18-81,3-17-193,31-42-679,-23-24-952,-12 0-1025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2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81 114 6809,'0'0'5912,"5"38"-5327,21 122 212,-25-153-735,1 1 1,0-1-1,0 0 1,1 1-1,0-1 0,0 0 1,1 0-1,-1-1 1,2 1-1,-1-1 0,1 0 1,0 0-1,0 0 1,0-1-1,1 1 0,0-1 1,7 4-1,-5-4 108,1-1-1,-1-1 1,1 1 0,0-2-1,0 1 1,0-1-1,0 0 1,0-1-1,0 0 1,16-1 0,-24 0-101,1 0 0,-1 0 0,1 0 0,-1-1 0,1 1 0,-1 0 1,1-1-1,-1 1 0,1-1 0,-1 0 0,1 0 0,-1 1 0,0-1 1,0 0-1,1 0 0,-1 0 0,0 0 0,0-1 0,0 1 0,0 0 0,2-3 1,-1 1 34,0-1 1,-1 0-1,1 0 1,-1 0-1,0 0 1,0 0-1,0 0 1,1-7-1,-2 5-69,1 1-1,-1-1 1,0 1-1,-1 0 1,1-1-1,-1 1 1,0 0-1,0-1 1,-1 1-1,1 0 1,-1 0-1,0 0 1,-1 0-1,-4-7 1,2 8-110,1 0 0,-1 0 0,0 1 0,0 0 0,-1 0 0,1 0 0,-1 0 0,1 1 1,-1 0-1,-11-2 0,-62-8-1744,-15 9-1373,11 3-978</inkml:trace>
  <inkml:trace contextRef="#ctx0" brushRef="#br0" timeOffset="1">989 162 10882,'0'0'4209,"292"0"-4025,-147-54-184,-18 7-760,-27-13-1872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2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12947,'0'0'2687,"0"46"-2520,0 309 159,0-234-165,21 159 0,-15-237-200,2-2 0,2 1 0,1-1 0,3-1 0,1 0 0,2 0 0,29 49 0,-44-85-42,1 1 0,-1 0-1,1-1 1,0 1 0,1-1 0,-1 0 0,1 0 0,0 0 0,0-1 0,0 1 0,0-1 0,0 0-1,1 0 1,0 0 0,9 3 0,-14-6 70,0 1 0,1-1 1,-1 0-1,1 0 0,-1 0 0,0 0 0,1 0 0,-1 1 0,1-1 0,-1 0 0,1 0 1,-1 0-1,1 0 0,-1 0 0,0 0 0,1-1 0,-1 1 0,1 0 0,-1 0 1,1 0-1,-1 0 0,0 0 0,1-1 0,-1 1 0,0 0 0,1 0 0,-1 0 0,1-1 1,-1 1-1,0 0 0,0-1 0,1 1 0,-1 0 0,0-1 0,1 1 0,-1 0 1,0-1-1,0 1 0,0-1 0,1 1 0,-1 0 0,0-1 0,0 0 0,2-18-465,0 0 0,-2 0-1,0 0 1,-4-27 0,3 36 370,0 0 1,-1 0 0,-1 1 0,1-1 0,-1 0 0,-1 1-1,0 0 1,0 0 0,-1 0 0,0 0 0,-1 1 0,1 0-1,-2 0 1,1 0 0,-1 1 0,0 0 0,-1 0 0,1 1 0,-1 0-1,-1 0 1,1 1 0,-14-6 0,3 3 295,0 0-1,0 2 1,-1 1 0,0 0-1,-1 1 1,1 2 0,0 0-1,-1 1 1,1 0 0,-23 4-1,35-2-84,0 0 0,0 1 0,0-1 0,0 2 0,1-1-1,-1 1 1,0 1 0,1-1 0,0 1 0,0 0 0,0 1-1,0 0 1,1 0 0,-10 10 0,8-6 27,0 1 0,0 0 0,1 0 0,1 0 0,-1 1 0,2 1 1,0-1-1,0 1 0,-4 14 0,5-13-37,1 0 1,0 0-1,1 1 1,1-1 0,0 0-1,0 1 1,1-1-1,1 1 1,0-1-1,1 0 1,1 1 0,0-1-1,1 0 1,0-1-1,1 1 1,0-1-1,1 0 1,14 22-1,-9-21-43,1-1 0,0-1-1,1 0 1,0-1-1,1-1 1,0 0 0,0 0-1,1-2 1,0 0-1,1 0 1,-1-2-1,1 0 1,0 0 0,22 2-1,-12-3-19,0-1-1,1-1 1,-1-2 0,1 0 0,-1-2-1,1-1 1,-1-1 0,40-11-1,-28 1-261,-1-1 0,-1-2 0,-1-1-1,0-2 1,34-26 0,148-126-2979,-77 47-920,-33 20-1341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2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157 134 5737,'0'0'7567,"-15"46"-7253,-46 146-185,58-183-103,0-1 0,1 1-1,0 0 1,1 0 0,0 0 0,0 0 0,1 0-1,0 0 1,1-1 0,0 1 0,0 0 0,5 17-1,-3-19 26,1-1 0,-1 0 0,1 0 0,1 0 0,-1-1 0,1 1 0,0-1 0,0 0 0,1 0 0,9 6 0,-7-6 1,0 0 1,0 0-1,1 0 0,0-1 0,0-1 0,0 0 1,0 0-1,0 0 0,1-1 0,-1-1 1,1 1-1,-1-2 0,1 1 0,0-1 1,12-2-1,-6 0 9,-1-1 0,0 0 1,0-1-1,0 0 0,0-2 0,-1 0 1,0 0-1,0-1 0,13-9 0,1-4-7,-1-1 0,-1-2 0,0 0-1,-2-2 1,39-50 0,-49 55-52,0 0-1,-2 0 1,0-1-1,-1-1 1,-2 0 0,0-1-1,-1 0 1,-1 0 0,4-30-1,-9 46 11,-2-1-1,1 0 0,-1 1 1,0-1-1,0 0 1,-3-12-1,2 17-1,0 1 1,0-1-1,0 1 0,0-1 0,0 1 0,0 0 1,-1-1-1,1 1 0,-1 0 0,1 0 0,-1 0 1,0 0-1,0 1 0,0-1 0,0 0 1,0 1-1,0-1 0,0 1 0,-1 0 0,1 0 1,-1 0-1,-4-2 0,-16-1 23,0 1 0,0 1 0,0 1 1,-1 1-1,1 2 0,-43 6 0,46-3-53,0 0 0,1 1 0,-1 1-1,1 1 1,-25 14 0,-78 55-362,115-72 344,-120 88-1308,19-12-1029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2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12107,'0'0'2872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28 218 10162,'-28'-49'3713,"35"49"-3329,49 0 304,22 0 248,23 0-279,15 0-89,14 0-320,3-27 56,11-17-104,-7-5-200,-8 16-296,-41 17-2065,-49 16-4464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2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0 6953,'0'0'5332,"24"37"-4898,73 126-161,-90-149-238,-1 0-1,0 1 0,-2-1 1,1 1-1,-2 0 0,0 0 1,-1 1-1,0-1 1,-1 0-1,-1 1 0,-1 17 1,0 11 39,0-13-32,-1 1 1,-2 0-1,-1-1 0,-1 0 0,-2 0 1,-12 33-1,-2-11-11,-2-1 0,-48 78 0,26-56-14,-4-1 0,-62 70-1,89-117-9,-1-1 0,-1-1-1,-1-1 1,-2-1-1,0-1 1,-1-2 0,-1 0-1,-40 17 1,69-36-11,0 0 1,-1 1-1,1-1 1,0 1 0,0-1-1,0 1 1,0-1-1,0 1 1,0 0 0,0 0-1,1-1 1,-1 1-1,0 0 1,0 0 0,0 0-1,1 0 1,-1 0-1,1 0 1,-2 2-1,2-2 0,0-1 0,0 1-1,0 0 1,0 0 0,0 0-1,1 0 1,-1-1 0,0 1-1,0 0 1,1 0-1,-1 0 1,1-1 0,-1 1-1,0 0 1,1-1 0,-1 1-1,1 0 1,0-1 0,-1 1-1,2 0 1,44 27-102,-39-25 118,651 325 35,-529-260-67,-2 6 1,148 115-1,-70-21-3084,-116-92-3119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2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6617,'0'0'1862,"50"12"-714,164 39-278,-89-20-222,203 54 1411,-26 22-254,-280-99-1734,-1 2 1,1 1 0,-2 0-1,1 2 1,-2 0 0,0 1-1,0 1 1,24 26 0,-36-33-80,-1 1 0,0 0 0,0 1 0,0 0 0,-2-1 1,1 1-1,-1 1 0,0-1 0,-1 1 0,0-1 0,-1 1 0,-1 0 0,1 0 1,-1 0-1,-1 0 0,0 0 0,-1 0 0,0 0 0,-1 0 0,0 0 1,-6 19-1,-10 19-449,-2-1 0,-3 0 0,-1-1 0,-2-2 0,-41 53 0,-56 59-3600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5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3345,'0'0'864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11306,'0'0'2182,"12"38"-2144,0 5-30,-2-6 6,2-1 1,1 0 0,2-1-1,23 40 1,114 186 162,-147-253-228,5 7 1053,-8-33 22,-2 4-1108,0-23 0,2-1 0,2 0-1,1 0 1,18-65 0,-16 82-172,1 0 1,0 1-1,1-1 1,2 2-1,0-1 1,1 1-1,0 1 1,2 0-1,20-20 1,24-9-1978,-10 17-2216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4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187 643 8146,'0'0'5686,"31"-18"-5394,-1 2-202,-12 8-40,0-2 1,-1 0 0,-1 0 0,1-2 0,-2 0 0,0-1 0,0-1 0,-1 0 0,21-28 0,-24 27-23,-2 4-38,0 0 0,-1 0-1,-1-1 1,1 0-1,-2-1 1,0 1-1,0-1 1,-2 0-1,1 0 1,4-27-1,-9 40-6,0-1 0,1 0-1,-1 0 1,0 1 0,0-1-1,0 0 1,0 1 0,0-1-1,0 0 1,0 0 0,0 1-1,0-1 1,-1 0-1,1 1 1,0-1 0,0 0-1,-1 1 1,1-1 0,0 0-1,-1 1 1,1-1 0,0 1-1,-1-1 1,1 0 0,-1 1-1,1-1 1,-1 1-1,0 0 1,1-1 0,-1 0-1,-28 4-768,29-3 782,-23 6-276,-1 2-1,2 0 1,-1 2-1,1 0 1,0 1-1,-27 20 1,-116 97 180,163-127 103,-17 15 97,0 2 1,1-1 0,-21 28-1,35-40-75,1 0 1,-1 0-1,1 1 0,0-1 0,1 1 0,-1 0 0,1-1 0,0 1 1,0 0-1,1 1 0,0-1 0,0 0 0,0 0 0,1 0 0,0 1 1,0-1-1,1 0 0,1 11 0,0-14-18,-1 1 0,0-1-1,1 0 1,-1 0 0,1 0 0,0-1-1,0 1 1,0 0 0,1-1 0,-1 0 0,1 1-1,-1-1 1,1 0 0,0 0 0,-1 0 0,1 0-1,0-1 1,0 1 0,1-1 0,-1 0 0,0 0-1,5 1 1,10 2 19,-1-1-1,1 0 1,20-1 0,-25-1-30,12 1-14,1 0 1,-1-2 0,1-1-1,0-1 1,-1-1 0,0-1-1,0-1 1,0-1 0,39-16-1,-18 0-536,-1-2 0,-1-1 0,-2-3 0,-1-1 0,41-38-1,-59 46 13,-1-1 0,-1-1 0,-1 0 0,-1-2 0,-1 0 0,-2-2 0,0 1 0,-2-2 0,18-46-1,-23 45 1390,-1 0-1,-2-1 0,-1 0 0,-1 0 0,0-48 0,-4 78-793,0-1-1,0 1 0,0-1 0,0 0 0,-1 1 0,1-1 0,0 1 0,0-1 0,0 1 0,-1-1 0,1 1 0,0 0 0,-1-1 0,1 1 0,0-1 0,-1 1 0,1 0 0,-1-1 0,1 1 0,-1 0 0,1-1 0,0 1 0,-1 0 0,1 0 0,-1-1 0,1 1 0,-1 0 0,1 0 0,-1 0 0,0 0 0,-26-2 480,-26 14-329,28 2-176,0 1 0,1 1-1,0 2 1,2 0 0,-36 36 0,34-32-2,20-18-16,-21 20 165,-34 39 1,53-57-120,1 0 1,1 1-1,-1 0 1,1 0-1,0 0 1,1 0 0,0 1-1,0-1 1,0 1-1,1 0 1,-2 16 0,4-21-49,0-1 0,0 1 0,0 0 0,1-1 0,-1 1 0,1 0 1,0-1-1,0 1 0,0-1 0,0 1 0,0-1 0,0 1 0,1-1 1,-1 0-1,1 1 0,0-1 0,-1 0 0,1 0 0,0 0 0,0-1 1,0 1-1,1 0 0,-1-1 0,0 1 0,1-1 0,-1 0 0,1 0 0,3 2 1,9 1 4,-1 0 0,1 0 0,0-1 1,15 0-1,-12-1 21,62 5 47,125-5-1,-107-3-135,-96 0 33,-1 1 0,1 0 0,0 0 0,-1 0 0,1 0 0,0 1 0,-1-1 0,1 0 0,-1 1 0,1-1 0,-1 1 0,1 0 0,-1-1 0,1 1 0,-1 0 0,1 0 0,-1 0 1,0 0-1,0 0 0,1 0 0,-1 0 0,0 0 0,0 1 0,0-1 0,0 0 0,0 1 0,-1-1 0,1 1 0,0-1 0,0 1 0,-1-1 0,1 1 0,-1-1 0,1 2 0,-1 6-31,1 0 0,-1-1 0,-1 1 0,0 0 0,-3 15-1,-5 10-14,-2 0 0,-1-1 0,-1 0 0,-2-1 0,-23 35 0,-8 21-19,23-39 183,2 1 0,3 1 1,-21 90-1,32-105 28,1 2 0,2-1 0,2 1 0,1-1 0,2 1 1,7 44-1,-4-61-58,1 0 0,1 0 0,1-1 0,1 1 0,1-1 0,0-1 0,2 0 1,0 0-1,1-1 0,25 29 0,-27-36-22,0 0 1,0 0-1,2-1 1,-1-1-1,1 0 1,1 0-1,-1-1 1,1-1-1,1 0 0,-1-1 1,1 0-1,1-1 1,-1-1-1,0 0 1,1-1-1,18 2 1,-26-5-4,-4 1-9,-1-1 0,1 1 0,-1-1 0,1 0 0,-1 1 0,1-2 0,-1 1 0,1 0 0,-1 0 0,1-1 0,-1 1 0,1-1 0,-1 0 0,0 0 0,1 0 0,-1 0 0,0 0 0,0 0 0,0 0 0,1-1 0,-2 1 0,1-1 0,0 0 0,0 0 0,0 1 0,-1-1 0,1 0 0,-1 0 0,3-4 0,1-9 56,0 0 0,0 0-1,-2 0 1,0-1-1,0 1 1,-2-1 0,0 0-1,-1-25 1,-1 22-151,-1 0 0,0 0 0,-1 1 0,-1-1 0,-1 1 0,-1 0 0,-9-21 0,2 16-248,-1 1 0,0 0 0,-2 1 0,0 1 0,-2 1 0,0 0 0,-36-28 0,9 13 25,-1 3 0,-77-39 1,108 60 943,12 8-299,8 2-257,57 1-39,-19 1 4,72-8 1,-102 5-45,0-1 0,0-1 0,0-1 0,0 1 0,-1-2 1,0 0-1,0 0 0,0-1 0,22-15 0,-17 7-17,0-1-1,-1 0 1,0-2 0,-2 1-1,0-2 1,0 0-1,-2-1 1,11-20 0,-7 6-780,-1-2 0,-2 1 1,-1-1-1,7-38 1,-2-27-7947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4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99 9522,'0'0'3063,"0"32"-2447,-2 8-438,0-14-70,1 0 1,2 0-1,0 0 1,2 0-1,9 39 1,-8-44-26,1 1 0,1-1 0,1-1 0,1 1 0,1-1 0,0 0 1,2-1-1,22 32 0,-31-49-74,0 0 0,0 1 0,0-1 0,1 0 0,-1 0 0,0-1 0,1 1 0,0 0 0,-1-1 0,1 0 0,0 1 0,0-1 0,0 0 0,0-1 0,0 1 0,0 0 0,0-1 0,0 0 0,0 0 0,0 1 0,0-2 0,0 1 0,0 0 0,0-1 0,5-1 0,-3 1-6,0-2 0,0 1 0,-1 0 0,1-1 0,-1 0 1,1 0-1,-1 0 0,0-1 0,0 1 0,0-1 1,0 0-1,-1 0 0,0-1 0,4-5 0,19-34-814,-2-2 0,-2 0 0,-2-1 0,-2-1 0,-2-1 0,17-95 0,-31 78 1299,-2 61 334,0 8-205,0 13-74,-1-2-371,1 0 1,0 1-1,0-1 1,1 0-1,1 0 1,1 0-1,0 0 0,1-1 1,0 1-1,1-1 1,0 0-1,8 14 1,-9-21-159,0 0 1,0 0-1,1 0 1,-1 0-1,1-1 1,0 1-1,1-1 1,-1-1-1,1 1 1,0-1-1,0 0 1,0 0-1,1-1 1,0 0-1,-1 0 1,1 0-1,0-1 1,0 0-1,0 0 1,1-1 0,-1 0-1,0 0 1,1-1-1,-1 0 1,13-1-1,-16 0-6,-1 1 1,1-1-1,-1 0 0,1 0 0,-1-1 0,0 1 1,0-1-1,1 1 0,-1-1 0,0 0 0,0 0 1,-1 0-1,1-1 0,0 1 0,-1-1 0,1 1 1,-1-1-1,0 0 0,2-4 0,5-7-127,-1-1 0,11-30 0,-10 24-116,14-37-546,-9 22 275,31-57 1,-44 92 497,0-1 0,0 0 1,0 0-1,0 0 1,0 1-1,0-1 1,0 1-1,1-1 0,-1 1 1,0-1-1,1 1 1,0 0-1,-1-1 0,1 1 1,0 0-1,-1 0 1,1 0-1,0 1 1,0-1-1,0 0 0,0 1 1,0-1-1,0 1 1,-1-1-1,5 1 0,-3 1 8,-1 0-1,1 0 0,0 0 1,-1 0-1,1 1 0,-1-1 1,1 1-1,-1-1 0,0 1 0,0 0 1,0 0-1,0 0 0,0 0 1,0 1-1,2 2 0,6 11 35,-1 0 0,0 0 0,-1 1 0,5 18 0,-9-25-38,-1 0-1,-1 1 1,1-1 0,-2 1-1,0-1 1,0 1 0,-1 14-1,0-25-1,0 1 0,0-1-1,0 1 1,0-1 0,0 1-1,0-1 1,-1 1 0,1 0 0,0-1-1,0 1 1,0-1 0,-1 1-1,1-1 1,0 0 0,-1 1-1,1-1 1,0 1 0,-1-1 0,1 1-1,-1-1 1,1 0 0,0 1-1,-1-1 1,1 0 0,-1 0-1,1 1 1,-1-1 0,1 0-1,-1 0 1,1 0 0,-1 1 0,1-1-1,-1 0 1,0 0 0,1 0-1,-1 0 1,1 0 0,-1 0-1,1 0 1,-1 0 0,1 0 0,-1-1-1,0 1 1,-30-11-378,17 1-26,0-1 1,1 0 0,-16-18-1,-42-51-3251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8490,'0'0'2843,"43"26"-2547,140 91-150,-161-101-135,0 0 0,-1 1 1,-1 1-1,-1 1 1,24 30-1,-17-18 9,3 2-22,-1 2 0,-2 1 0,28 52 0,-43-66-2,0 0 0,-2 1 1,-1 1-1,0 0 0,-2 0 1,-1 0-1,4 37 0,-9-61 15,-1 1 0,1 0-1,0 0 1,0 0 0,0-1 0,0 1 0,0 0-1,0 0 1,0 0 0,1 0 0,-1-1-1,0 1 1,0 0 0,1 0 0,-1-1-1,0 1 1,1 0 0,-1 0 0,1-1-1,-1 1 1,1 0 0,-1-1 0,1 1-1,-1-1 1,1 1 0,0-1 0,-1 1-1,1-1 1,0 1 0,0-1 0,-1 0 0,1 1-1,0-1 1,0 0 0,-1 1 0,1-1-1,0 0 1,0 0 0,0 0 0,-1 0-1,1 0 1,0 0 0,0 0 0,0 0-1,0 0 1,-1 0 0,1-1 0,0 1-1,1-1 1,6 1 9,10 1 165,0-1 1,0-1 0,0-1-1,0 0 1,-1-1 0,1-1 0,32-12-1,-5-3-110,0-3-1,-1-1 1,-2-2 0,-1-2-1,0-1 1,-3-3-1,0-1 1,-2-2 0,-1-1-1,-3-1 1,0-2-1,-2-2 1,-3-1 0,32-58-1,-57 93-165,20-42-230,-22 47 280,1 0 1,-1 0 0,0 1-1,1-1 1,-1 0-1,0 0 1,1 1 0,-1-1-1,0 0 1,0 0-1,0 0 1,0 1-1,0-1 1,0 0 0,0 0-1,0 0 1,0 0-1,0 1 1,0-1 0,0 0-1,-1 0 1,1 0-1,0 1 1,-1-1 0,1 0-1,0 0 1,-1 1-1,1-1 1,-1 0-1,1 1 1,-1-1 0,1 1-1,-1-1 1,0 0-1,1 1 1,-1-1 0,0 1-1,0 0 1,1-1-1,-1 1 1,0 0-1,0-1 1,1 1 0,-1 0-1,0 0 1,0-1-1,0 1 1,1 0 0,-1 0-1,0 0 1,-1 0-1,-10 2-62,1 0 0,0 0 0,-1 1 0,1 0 0,0 1 0,0 1-1,1-1 1,-1 2 0,-10 6 0,-16 13 220,-37 33 0,37-27-1,25-23-38,-25 21 586,1 1 0,-62 68 0,90-89-587,0 2 1,0-1 0,1 1 0,0 0 0,1 0 0,0 1 0,1 0 0,1 0 0,0 0 0,0 1 0,1-1 0,1 1 0,0 0 0,0 0 0,2 22 0,0-31-73,1 1 1,0 0-1,1-1 1,-1 1-1,1-1 1,0 1 0,0-1-1,1 0 1,-1 0-1,1 0 1,0 0 0,0 0-1,0-1 1,0 1-1,1-1 1,-1 0 0,1 0-1,0 0 1,0 0-1,0-1 1,0 1-1,0-1 1,1 0 0,-1-1-1,9 3 1,7 2 17,0-1 1,0-1-1,1-1 1,38 2-1,-37-5-135,0-1-1,-1-1 1,1-1 0,-1-1-1,1-1 1,-1 0-1,0-2 1,-1-1 0,0 0-1,0-1 1,-1-1-1,0-1 1,33-26 0,42-37-2228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4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12203,'0'0'3306,"2"46"-3274,-2-2-24,1 0 1,1 0 1,1 0-1,3 0 1,2-1-1,14 47 1,26 60 113,131 282 1,-167-410-107,12 33 70,-22-51 211,-17-23 1145,-4 5-1536,0 2 0,-1 0 0,0 1 0,-1 1 0,-1 0 0,1 2 0,-1 1 0,-25-5 0,-20-2-412,-100-8-1,153 21 467,-28 0 119,41 1-74,0 0 0,0 0 0,-1 1 0,1-1-1,0 0 1,1 1 0,-1-1 0,0 1 0,0-1 0,0 1 0,0 0 0,0-1 0,0 1 0,1 0 0,-1 0 0,0-1 0,1 1 0,-1 0 0,0 0 0,1 0 0,-1 0-1,1 0 1,-1 0 0,1 0 0,0 0 0,-1 0 0,1 0 0,0 0 0,0 0 0,0 0 0,0 0 0,0 0 0,0 2 0,1 10-3,0 0 1,0 0-1,1-1 0,1 1 1,1 0-1,-1-1 1,2 0-1,0 0 1,12 21-1,6 4-165,45 55 0,-44-63-568,-3 0 0,36 62 1,-49-74-143,-1 0 1,9 32 0,-5 28-4120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4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191 246 9538,'0'0'8662,"-25"2"-8546,10-2-109,5 0-7,1 0 1,-1 1 0,1 0 0,-1 0 0,-15 5-1,21-4-1,1-1-1,-1 0 0,1 1 0,0 0 0,0 0 0,0 0 1,0 0-1,0 0 0,0 1 0,0 0 0,1-1 0,-1 1 1,1 0-1,0 0 0,0 0 0,0 0 0,0 0 0,1 1 1,-1-1-1,1 1 0,0-1 0,-1 5 0,-5 19-15,2 1-1,1 0 1,0 34-1,3-52 6,1 0 0,1 0 0,0 0 0,0 0 0,1 0-1,0 0 1,0 0 0,1-1 0,1 1 0,-1-1 0,2 0-1,-1 0 1,7 9 0,-1-7 6,0-2 0,0 1 0,1-1 0,0-1 0,0 0 0,1 0 0,0-1 1,0-1-1,1 0 0,0-1 0,0 0 0,0-1 0,1 0 0,-1-1 0,1-1 0,0 0 0,0-1 0,0 0 0,0-1 0,18-3 0,-9 1-38,0-1 1,0-1-1,0-1 0,-1-1 1,0-1-1,0-1 0,0-1 0,-1 0 1,-1-2-1,0-1 0,31-22 1,-23 10-419,-1-2 1,-1 0-1,-1-2 0,-1-1 1,-2-1-1,34-57 1,-42 61-519,-2 1 1,-1-2-1,-1 1 0,-1-1 1,-1-1-1,-2 0 1,0 0-1,-2 0 1,0-40-1,-4 30 1020,-3 32 3816,-8 10-2791,9-1-949,0 0 1,0 0-1,0 0 0,0 1 0,1-1 1,-1 1-1,1-1 0,0 1 0,0 0 1,0-1-1,1 1 0,-1 0 1,1 0-1,0-1 0,0 1 0,0 0 1,1 6-1,-1 7 281,-1 43 661,2 0-1,11 64 1,-8-99-886,1 0 1,1-1-1,1 1 0,2-1 0,0-1 0,1 0 0,23 37 0,-18-37-19,30 37 1,-40-55-133,0 0-1,0 0 1,0 0 0,0-1-1,1 1 1,0-1 0,0 0 0,0-1-1,0 0 1,0 0 0,1 0 0,8 2-1,-14-5-12,0 0 0,0 1-1,0-1 1,1 0 0,-1 0-1,0 0 1,0 0 0,0 0-1,0 0 1,1-1 0,-1 1-1,0 0 1,0 0 0,0-1-1,0 1 1,0-1 0,0 1-1,0-1 1,0 0 0,0 1-1,0-1 1,0 0 0,1-1-1,15-27 183,-13 19-142,137-307-879,-75 192-1648,-8 22-1937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4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 8546,'0'0'5932,"24"2"-5435,-13-1-418,-4 0-11,1 0 0,-1 0 0,1-1 0,-1 1 0,1-2 1,-1 1-1,0-1 0,1 0 0,-1-1 0,0 0 0,1 0 0,-1 0 1,0-1-1,-1 0 0,1 0 0,0-1 0,-1 0 0,0 0 0,0 0 0,0-1 1,0 0-1,6-8 0,8-11-89,-1-1 0,-2 0 1,0-1-1,-2-1 0,-1-1 0,15-39 1,-28 65-81,-1 0 1,1 0-1,0 0 1,-1 0 0,0 0-1,1 0 1,-1 0 0,0 0-1,0-1 1,0 1 0,0 0-1,0 0 1,-1 0-1,1 0 1,-1 0 0,1 0-1,-1 0 1,0 0 0,0 0-1,0 0 1,0 1 0,0-1-1,0 0 1,0 0-1,-3-2 1,1 2-268,0 0 0,0 0 0,-1 1 0,1-1 0,-1 1 0,1-1-1,-1 1 1,1 0 0,-1 0 0,0 1 0,0-1 0,1 1 0,-5 0 0,-6 0-630,0 1-1,0 0 1,0 1 0,0 1 0,1 0 0,-22 8 0,27-8 1200,1 1 0,0 1 0,0-1 0,0 1 1,0 0-1,1 1 0,0 0 0,0 0 0,0 0 0,1 0 1,0 1-1,0 0 0,1 0 0,0 0 0,-4 9 1,3-2 462,0-1 0,1 1 0,0 0 0,1 0 0,0 0 0,1 1 0,1 22 0,1-31-627,0 0 1,1-1-1,0 1 1,0 0 0,1-1-1,-1 1 1,1 0-1,0-1 1,1 0-1,-1 0 1,1 1-1,0-2 1,1 1-1,-1 0 1,1-1-1,0 1 1,0-1-1,0 0 1,1 0-1,-1-1 1,1 1 0,0-1-1,0 0 1,0 0-1,0-1 1,1 0-1,7 3 1,6 1-129,1 0 1,0-2-1,0 0 1,1-1-1,-1-1 1,38-2-1,-45 0-162,-1 0 0,0-2 1,0 1-1,-1-1 0,1-1 0,0 0 1,-1-1-1,1 0 0,-1-1 0,0 0 1,-1-1-1,19-12 0,33-31-4047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8834,'0'0'6705,"284"-82"-6057,-158 55-199,11-6-249,18-5-64,58-33-136,-37 6-1553,-39 10-3432</inkml:trace>
  <inkml:trace contextRef="#ctx0" brushRef="#br0" timeOffset="1">1649 11 10506,'0'0'6015,"-33"2"-5815,12-2-189,6 0-9,0 1 0,0 0 0,0 1-1,-23 6 1,31-5-5,0-1 0,0 1 0,1 0 0,0 0 0,-1 1 0,1 0 0,0 0 0,1 0 0,-1 1 0,1-1 0,0 2 0,0-1 0,0 0 0,1 1 0,-5 8 0,-7 12-17,2 1 0,1 1 0,-12 38 0,20-50-13,0 0 1,2 0 0,0 1-1,1-1 1,0 1 0,1 0-1,3 28 1,-1-41 23,-1 0 0,1 0 1,0 1-1,0-1 0,1 0 0,-1-1 0,1 1 0,0 0 0,0 0 0,0-1 1,0 1-1,1-1 0,-1 1 0,1-1 0,0 0 0,0 0 0,0 0 1,6 3-1,-2-2-40,0 0 0,0-1 1,1 0-1,-1 0 0,1 0 1,0-1-1,0 0 0,0-1 1,9 1-1,8-1-151,0-1 0,0-1 0,0-1 0,0-2 0,29-6 0,-24 1-281,0 0-1,48-24 1,50-35-2140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4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8794,'0'0'5385,"0"35"-4926,0-6-344,16 370 1222,8-238-1073,8-2-1,80 241 1,-102-374-240,-7-19-15,0 1 0,0-1 0,-1 1 0,0 0 1,-1-1-1,2 14 0,-17-27 58,-51-44-1080,31 22 720,-2 2 1,-1 1-1,-1 2 0,-49-22 0,79 41 421,-1 2-1,0-1 1,0 1 0,0 1-1,0-1 1,-16 1 0,25 1-113,-1 0 1,1 0-1,0 0 0,-1-1 1,1 1-1,0 0 1,-1 0-1,1 0 1,0 0-1,-1 0 0,1 0 1,0 0-1,-1 0 1,1 0-1,0 0 1,-1 0-1,1 0 0,0 0 1,-1 1-1,1-1 1,0 0-1,-1 0 1,1 0-1,0 0 0,-1 1 1,1-1-1,0 0 1,0 0-1,-1 0 1,1 1-1,0-1 1,0 0-1,-1 1 0,1-1 1,0 0-1,0 0 1,0 1-1,0-1 1,-1 0-1,1 1 0,0-1 1,0 0-1,0 1 1,0-1-1,0 0 1,0 1-1,0-1 0,0 0 1,0 1-1,0-1 1,0 1-1,0-1 1,0 0-1,0 1 1,0-1-1,1 1 0,-1 5 31,1 10-6,2-1 0,0 0 0,0 0 0,1 0 0,1 0 0,1-1 0,0 1 0,0-2-1,2 1 1,0-1 0,0 0 0,1 0 0,1-1 0,0 0 0,0-1 0,1 0 0,1-1 0,19 14 0,-21-17-23,1 0 0,0 0 0,0-1 0,1-1 0,-1 0 0,1 0 0,0-1 1,1-1-1,-1 0 0,19 2 0,-21-5-18,-1 0 1,1 0-1,-1-1 0,0 0 1,1 0-1,-1-1 0,0-1 1,0 1-1,0-2 0,0 1 1,-1-1-1,1 0 0,-1-1 1,0 0-1,9-8 0,6-7-253,0-1-1,-2-1 0,-1 0 0,-1-2 0,0-1 0,18-33 1,83-174-2338,-81 150 1833,-20 40 575,-14 29 229,0 0 1,2 0-1,-1 1 0,16-21 1,-22 32-38,0 1 1,1 0 0,-1 0-1,0-1 1,1 1 0,-1 0 0,0 0-1,0-1 1,1 1 0,-1 0 0,0 0-1,1 0 1,-1 0 0,0 0-1,1 0 1,-1-1 0,0 1 0,1 0-1,-1 0 1,0 0 0,1 0-1,-1 0 1,1 0 0,-1 0 0,0 1-1,1-1 1,-1 0 0,0 0-1,1 0 1,-1 0 0,0 0 0,1 0-1,-1 1 1,0-1 0,0 0 0,1 0-1,-1 0 1,0 1 0,1-1-1,-1 0 1,0 0 0,0 1 0,0-1-1,1 0 1,-1 1 0,0-1-1,0 0 1,0 1 0,0-1 0,0 0-1,1 1 1,14 39 608,-1 1-1,9 49 1,12 36-336,-21-87-253,-3-12-100,-2 1 1,6 31-1,-15-59 51,0 0 0,0 0 0,0 0-1,1 0 1,-1 0 0,0 1 0,0-1-1,0 0 1,0 0 0,0 0-1,0 0 1,1 0 0,-1 1 0,0-1-1,0 0 1,0 0 0,0 0 0,0 1-1,0-1 1,0 0 0,0 0 0,0 0-1,0 0 1,0 1 0,0-1-1,0 0 1,0 0 0,0 0 0,0 1-1,0-1 1,0 0 0,0 0 0,0 0-1,-1 0 1,1 1 0,0-1 0,0 0-1,0 0 1,0 0 0,0 0-1,0 1 1,0-1 0,-1 0 0,1 0-1,0 0 1,0 0 0,0 0 0,0 0-1,-1 0 1,1 0 0,0 1-1,0-1 1,0 0 0,0 0 0,-1 0-1,1 0 1,0 0 0,0 0 0,0 0-1,-1 0 1,1 0 0,0 0 0,0 0-1,0 0 1,-1 0 0,1-1-1,-3 1-353,-24 0-1491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4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11402,'0'0'4009,"253"223"-4641,-176-136-2312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4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1013 12883,'0'0'3362,"11"-45"-2921,79-316 66,-69 265-514,-5-1-1,-4-1 1,-1-110 0,-11 201 8,1-1 0,-2 1 0,1-1 1,-1 1-1,0 0 0,-1-1 0,0 1 0,-3-8 1,4 13-5,-1-1 1,0 1 0,1 0 0,-1 0-1,0 0 1,0 0 0,0 0-1,0 0 1,0 0 0,-1 1-1,1-1 1,0 1 0,-1-1 0,1 1-1,-1 0 1,1 0 0,-1 0-1,0 1 1,1-1 0,-1 1 0,0-1-1,0 1 1,-3 0 0,3 0-23,0 0 0,1 0 0,-1 0-1,1 0 1,-1 0 0,1 1 0,-1-1 0,0 1 0,1 0 0,0 0 0,-1 0 0,1 0 0,0 0 0,-1 0 0,1 1 0,0-1 0,0 1 0,0 0 0,0-1 0,0 1 0,1 0 0,-1 0 0,0 0-1,1 0 1,0 1 0,-1-1 0,1 0 0,0 1 0,0-1 0,0 0 0,0 1 0,1-1 0,-1 6 0,-2 9-63,0 1 0,2-1-1,0 1 1,2 20 0,0-10 106,0 12-32,3 0 1,1 0-1,2-1 0,19 63 1,66 150 4,-73-204-6,195 464-204,-206-492 18,-6-16 79,0 0 0,0 0-1,0 1 1,-1-1 0,0 0 0,0 1 0,0-1-1,-1 1 1,1 6 0,-10-18-301,-264-285-4562,18-25 7044,252 313-1995,-12-14 546,11 13-276,-1 0 0,1 1 0,0-2 0,0 1 0,1 0 0,-1-1 0,1 1 0,0-1 0,1 0 0,0 0 0,-1 0 0,-1-11 0,5 16-309,-1 0 0,1 0 1,0 0-1,-1 0 0,1 1 0,0-1 1,0 0-1,0 1 0,-1-1 0,1 0 0,0 1 1,0-1-1,0 1 0,0-1 0,0 1 1,0-1-1,0 1 0,0 0 0,0 0 0,0-1 1,0 1-1,2 0 0,0-1-22,28-6-8,51-6 1,-40 8-250,57-15 1,216-84-5315,-179 46-3933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4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11362,'0'0'2898,"-29"33"-2037,-85 104-184,110-132-655,0 0 0,0 0 0,1 0 0,0 1-1,0-1 1,1 1 0,-1 0 0,1-1 0,0 1 0,-1 7 0,3-10-14,0 0 0,0 0 1,1 0-1,-1 0 0,1-1 1,-1 1-1,1 0 0,0 0 1,0 0-1,0-1 0,3 5 1,-3-4-1,8 11-4,1-1-1,1 0 1,0 0 0,1-1-1,0-1 1,1 0-1,18 13 1,14 12 5,-7-4-11,-17-15 26,-1 1 1,27 31-1,-41-43-23,-1 1-1,0 1 0,0-1 0,-1 1 1,0 0-1,-1 0 0,1 0 0,-1 1 1,-1-1-1,0 1 0,2 15 0,-2-12-26,-2 0-1,0 0 0,0 0 0,-1 0 1,0 0-1,-1 0 0,-1-1 0,0 1 1,0-1-1,-1 1 0,0-1 0,-1 0 1,-1-1-1,-10 17 0,-57 77-1824,-95 101 0,47-74-1767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5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9954,'0'0'6743,"0"1"-6723,0-1 0,0 1 0,0-1 0,0 1 0,0-1 0,1 0 0,-1 1 0,0-1 0,0 1 0,0-1 0,0 0 0,0 1 0,1-1 0,-1 0 0,0 1 0,0-1 0,0 0 1,1 1-1,-1-1 0,0 0 0,1 1 0,-1-1 0,0 0 0,1 0 0,-1 0 0,0 1 0,1-1 0,-1 0 0,0 0 0,1 0 0,-1 0 0,1 1 0,-1-1 0,0 0 0,1 0 0,-1 0 0,1 0 0,-1 0 0,0 0 0,1 0 0,-1 0 0,1-1 0,30 4 79,1-1 1,-1-2-1,0-1 0,47-8 0,124-35 659,-52 9-497,-105 26-2835,0 3 0,68-3-1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11026,'0'0'5827,"6"1"-5712,35 3 284,1-1 0,-1-1 0,1-3 0,66-9 0,-83 5-291,0-1 1,-1-2-1,0 0 1,45-22-1,-60 28-139,-27 2-12129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5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41 234 8002,'0'0'6041,"-9"-10"-5702,2 4-312,-16-22 5,23 28-32,0-1 0,0 1 0,-1 0 0,1-1 0,0 1 1,0 0-1,0-1 0,0 1 0,0-1 0,0 1 0,0 0 0,0-1 0,0 1 0,0-1 0,0 1 0,0 0 0,0-1 0,0 1 0,1 0 0,-1-1 0,0 1 0,0 0 0,0-1 0,0 1 0,1 0 0,-1-1 0,0 1 0,0 0 0,1-1 0,-1 1 0,23-5 1,539-28 358,-487 21-1213,0-4-1,0-2 1,97-39 0,-75 19-5506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5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11138,'0'0'1721,"288"158"-2289,-225-103 576,-10 5 56,-18 0 32,-14-6-16,-18 6 40,-3 5-104,-10-5-16,-22-22-488,4-16-5658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3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4905,'0'0'1928,"4"18"-3744,-4 12 944,0-1-1673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3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734 306 4785,'-64'-220'2394,"49"162"-287,15 46-862,2-1 239,-4 10 727,-4 9-1498,-13 20-1082,9-12 636,-251 326 376,137-181-600,-15 7 16,65-80-43,72-84-19,-1 1-1,1-1 1,1 1 0,-1-1 0,0 1-1,1 0 1,-1 0 0,1-1-1,0 1 1,0 0 0,0 0 0,0 0-1,0 1 1,1-1 0,-1 6-1,1-7-2,1 0-1,-1 0 1,1 0-1,0 0 0,-1 0 1,1 0-1,0 0 0,0 0 1,0 0-1,1 0 1,-1-1-1,0 1 0,1 0 1,-1-1-1,1 1 1,-1-1-1,4 3 0,6 2-27,1 1 0,0-2 0,1 1-1,-1-2 1,26 7 0,-30-9 30,112 25 33,155 16 1,43 8 57,-287-44-733,-1 1 0,-1 2 0,0 1-1,0 1 1,-1 1 0,35 23 0,-37-21-3433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38 6529,'0'0'4311,"-17"44"-3056,-51 142-623,64-176-593,0 1-1,1-1 1,0 1 0,1 0 0,0 0 0,1 0 0,0 0 0,1 0 0,0 0 0,1 0-1,0 0 1,4 19 0,-3-26-17,-1 1-1,1 0 0,0-1 1,1 1-1,-1-1 1,1 0-1,0 0 1,0 0-1,0 0 0,0 0 1,1-1-1,-1 1 1,1-1-1,0 0 1,0 0-1,0 0 0,1-1 1,-1 0-1,1 1 1,-1-2-1,1 1 1,0 0-1,5 0 0,1 1 98,1-1-1,0 0 0,0 0 0,0-2 0,1 1 0,-1-2 1,0 1-1,18-5 0,-15 1 0,0-1 0,-1 0 0,1-1 0,-1-1 1,-1 0-1,1-1 0,-1 0 0,0-1 0,-1-1 0,0 0 1,14-16-1,-10 9-35,0-2-1,-1 0 1,-1 0 0,-1-2 0,-1 0 0,16-35 0,-22 40-58,0 0 0,-1 0 0,0-1 0,2-20 1,-6 33-72,-1-1 1,1 1-1,-1-1 1,0 0 0,0 1-1,-1-1 1,1 0-1,-1 1 1,0-1-1,0 1 1,0-1-1,-1 1 1,0-1 0,0 1-1,0 0 1,0 0-1,-1 0 1,1 0-1,-1 0 1,-5-5-1,3 6-84,0-1-1,0 1 1,0 0-1,-1 0 1,1 1-1,-1 0 1,1-1-1,-1 2 1,0-1-1,-8 0 1,-73-5-992,47 6 291,0 2 1,0 2 0,0 2 0,-40 10 0,-15 16-2256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3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0 288,'0'0'10744,"0"0"-10731,0 1 0,1-1 0,-1 1 1,0-1-1,0 0 0,0 1 1,0-1-1,0 0 0,0 1 0,0-1 1,0 1-1,0-1 0,0 0 0,0 1 1,0-1-1,0 0 0,0 1 1,0-1-1,0 1 0,0-1 0,0 0 1,-1 1-1,1-1 0,0 0 0,0 1 1,0-1-1,-1 0 0,1 1 0,0-1 1,0 0-1,-1 0 0,1 1 1,0-1-1,-1 0 0,1 0 0,0 0 1,0 1-1,-1-1 0,-51 43 204,40-35-198,1 0 0,0 1 1,-13 14-1,14-12-5,2 0 1,0 1 0,0 0 0,1 0 0,0 1 0,1 0 0,0 0 0,2 0 0,-1 1 0,1 0 0,-3 26 0,5-21 4,1 0 0,1 1 0,1-1 0,0 0 1,1 0-1,1-1 0,1 1 0,10 28 1,-7-28 3,0-2 1,1 1 0,1-1 0,1 0-1,1-1 1,0 0 0,1 0 0,20 19-1,-22-25 2,1 0 1,1-1-1,-1 0 0,2-1 0,-1 0 0,1-1 0,0 0 0,1-1 0,-1-1 0,1 0 0,23 4 0,-23-6 0,0-1 0,0 0 0,0-2 0,0 1 0,0-2 0,0 0 0,0 0 0,0-1 0,0-1 0,0-1 0,-1 0 0,0 0 0,1-1 0,14-9 0,-12 4-141,-1 0 1,0-2-1,0 0 1,-1 0-1,-1-1 1,0-1-1,-1 0 1,0-1-1,-1 0 1,14-26-1,5-15-1342,-3-1 0,24-70 0,-21 24-2996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3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4185,'0'0'6909,"-4"48"-6493,-11 157-133,11-42-140,4-124-114,0-25-29,0 1 0,1-1 0,1 0 0,6 26 0,-7-37 9,0 0 0,-1 0 0,1 0 1,1-1-1,-1 1 0,0 0 0,1-1 0,-1 1 0,1-1 1,0 1-1,-1-1 0,1 0 0,1 0 0,-1 0 0,0 0 1,0 0-1,1 0 0,-1-1 0,1 1 0,-1-1 0,1 1 1,0-1-1,-1 0 0,1 0 0,0-1 0,0 1 0,0 0 1,0-1-1,4 0 0,-5 0 26,0 0-1,0-1 1,0 1-1,0-1 1,1 0-1,-1 0 1,0 0 0,0 0-1,0 0 1,-1 0-1,1 0 1,0-1 0,0 1-1,-1-1 1,1 1-1,0-1 1,-1 1-1,0-1 1,1 0 0,-1 0-1,0 0 1,0 0-1,0 0 1,0 0 0,0-3-1,7-9 159,23-38 217,38-89 0,-58 115-453,-2 0 1,-1 0 0,-1-1-1,-1 1 1,4-51 0,-10 76 20,1-1 0,-1 1 0,0 0 0,0-1 0,0 1 0,0 0 0,0-1 0,0 1 0,0-1 0,0 1 0,-1 0 0,1-1 0,0 1 0,-1 0 0,1-1 0,-1 1 0,0 0 0,1 0 0,-1 0 0,0-1 0,0 1 0,1 0 0,-1 0 0,-2-1 0,0 2-24,0-1-1,0 1 1,0 0-1,0 0 1,0 0-1,0 0 1,0 0-1,0 1 1,0 0-1,0-1 1,0 1 0,-5 2-1,-22 10-554,1 1-1,0 1 1,0 1-1,2 2 1,-42 34-1,-39 33-1732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0 518 7434,'0'0'5473,"411"-77"-4929,-139 41 32,69-29-80,27-19-72,-19-11-152,-66 6-16,-84 41-248,-64 24-8,-40 60-1000,-22 35-1088,-42 25-3273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3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299 411 6001,'0'0'1821,"1"-40"-18,5-298 2300,-5 320-3613,-2 4 616,-5 40-777,-10 60-383,4 0 0,3 1 1,4 109-1,8-164 56,1 0 0,1 0 0,2 0 0,1-1 0,2 0 0,1-1 0,1 0 0,1 0 0,35 54 0,11 1-360,122 136 0,-118-149-316,-57-65 563,1 0-110,0 0 1,-1 0-1,0 1 1,0 0-1,-1 0 0,0 1 1,0-1-1,-1 1 1,0 0-1,-1 0 1,4 14-1,-7-22 189,0 0-1,1 0 1,-1 0-1,0 0 1,0 0-1,0 0 1,0 0-1,0 0 1,0 0-1,0 0 1,0 0-1,0 0 1,0 0-1,-1 0 1,1 0-1,0 0 1,-1 0-1,1 0 1,-1 0-1,1 0 1,-1 0-1,1 0 1,-1 0-1,0-1 1,1 1-1,-1 0 1,0 0-1,0-1 1,0 1-1,1-1 1,-2 2-1,-36 1-219,24-3 155,-23 0 7,1-2-1,-1-1 1,1-2 0,-1-1 0,1-2 0,1-2-1,0-1 1,0-1 0,1-2 0,-63-36 0,60 28 380,1-2 0,-38-32 0,66 50-141,1-1 0,0 1 0,0-2 0,0 1 0,1-1 0,0 0 0,0 0 0,1 0 0,0-1 0,1 0 0,0 0 0,0 0 0,1 0 0,0-1 0,-2-15 0,5 20-89,-1 0 0,2 0 0,-1 0 0,1 0 0,-1 0 0,1 0 0,1 1 0,-1-1 0,1 0 0,-1 0 0,1 1 0,1-1 0,-1 1 0,1 0 0,0-1 0,0 1 0,6-7 0,3 0-16,1 0 0,1 1 0,27-18 0,-31 23-11,264-160 697,256-172-334,-480 298-1659,-2-2 1,43-47-1,-39 26-3426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3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7786,'0'0'3464,"4"286"-2695,11-167-177,4 12-416,0-12 56,12 6-224,11-12 64,4-18-72,8-17-248,34-78-856,-19 0-1473,-8-24-608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3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 6617,'0'0'4441,"-311"232"-4385,246-143 304,19-5-248,19-13 33,27-5-145,0-19 8,12-11 48,38-6-40,11-12 112,16-18-120,7 0 264,58 0-272,-19-36-296,-16 0-3585</inkml:trace>
  <inkml:trace contextRef="#ctx0" brushRef="#br0" timeOffset="1">1012 114 11931,'0'0'3128,"12"232"-6208,-12-160-3490</inkml:trace>
  <inkml:trace contextRef="#ctx0" brushRef="#br0" timeOffset="2">974 656 7826,'0'0'4785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3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25 8954,'0'0'5286,"-55"-8"-4436,5 1-723,0 1 1,-85 3 0,128 3-122,-1 1 0,1 0 0,0 1 1,-1 0-1,1 0 0,0 0 0,0 1 1,1 0-1,-1 1 0,0-1 0,1 1 1,0 1-1,0-1 0,0 1 0,1 0 1,-1 0-1,1 1 0,-7 9 0,-20 25 17,2 2-1,2 0 0,2 2 0,-32 72 1,46-86-26,1 0 1,1 0-1,1 1 1,2 0-1,2 0 1,0 1 0,2 0-1,2 47 1,1-72 1,1 1-1,0-1 1,0 0 0,0 0 0,1 0 0,0 0 0,1 0 0,0 0 0,0 0 0,0-1 0,1 0-1,-1 1 1,2-1 0,-1 0 0,1-1 0,6 7 0,-3-6-3,0 0-1,1 0 1,0-1-1,0 0 1,0 0 0,1-1-1,-1 0 1,1-1 0,0 0-1,20 3 1,-13-2-100,1-1-1,-1-1 1,1-1 0,0 0-1,0-1 1,-1-1 0,1-1-1,0 0 1,-1-1-1,0-1 1,30-11 0,-17 0-263,0-2 0,-1-1 0,37-30 0,88-85-3258,-31 3-2571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3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4201,'207'152'5401,"-205"-150"-5301,1 1 1,-1-1-1,1 1 0,-1 0 1,0-1-1,0 1 1,0 0-1,0 0 0,0 0 1,-1 1-1,0-1 0,2 4 1,-3-4-53,0-1 1,0 0-1,0 0 1,0 0 0,0 0-1,-1 0 1,1 0 0,-1 0-1,0 0 1,1 0-1,-1 0 1,-1 2 0,1-2-18,-8 18 114,1 1 0,1 0 0,1 1 0,1 0 0,0 0-1,2 0 1,1 0 0,0 28 0,2-42-134,1-1 0,-1 1 0,1-1 0,0 0 0,1 1 0,0-1 1,0 0-1,1 0 0,-1 0 0,2 0 0,-1 0 0,1-1 0,0 1 0,0-1 1,0 0-1,1-1 0,0 1 0,1-1 0,-1 0 0,1 0 0,0 0 0,0-1 0,0 0 1,1 0-1,-1 0 0,1-1 0,0 0 0,7 2 0,-7-3 82,-1 0 1,1 0-1,0-1 0,0 1 0,0-2 1,0 1-1,0-1 0,0 0 1,0 0-1,0 0 0,-1-1 0,1-1 1,0 1-1,0-1 0,0 0 0,-1 0 1,1-1-1,-1 0 0,0 0 1,0-1-1,0 1 0,0-1 0,-1-1 1,1 1-1,-1-1 0,0 0 0,-1 0 1,1 0-1,-1-1 0,0 0 1,6-11-1,1-3-21,-2-1 0,0 0 1,-1 0-1,-2-1 0,0 1 1,-1-2-1,-1 1 0,-1 0 1,-1-1-1,-1 0 0,-1 1 1,-5-36-1,4 54-139,0 0-1,0 1 1,-1-1-1,1 1 1,-1-1 0,0 1-1,0-1 1,0 1-1,0 0 1,0 0 0,-1 0-1,0 0 1,1 1 0,-1-1-1,0 1 1,0 0-1,0-1 1,-1 1 0,1 1-1,0-1 1,-1 0-1,0 1 1,1 0 0,-6-2-1,-6 0-433,-1 1-1,1 0 1,-1 1-1,-23 1 1,22 0 64,-74 0-2776,12 0-1161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7:3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1 477 7282,'0'0'6281,"33"29"-5826,110 92-98,-119-100-285,-8-7 26,0-1 0,29 19-1,-39-29-62,-1-1-1,1 0 0,0 0 0,0 0 0,0-1 1,0 0-1,0 0 0,0-1 0,0 1 0,7-2 1,-10 1-36,0 0 0,0-1 0,0 1 0,0-1 0,0 0 0,0 0 0,-1 0 0,1 0 0,0 0 0,-1-1 0,1 1 0,-1-1 0,1 0 0,-1 0 0,1 0 0,-1 0 0,0 0 0,0 0 0,0 0 0,-1-1 0,1 1 0,0-1 0,1-4 0,4-8-156,-1 0 1,0 0-1,5-22 0,-6 20-55,8-36 10,-2 0 1,-2-1 0,-2-1-1,-1-79 1,-6 134 212,0-1 0,0 1 1,0-1-1,0 1 0,0-1 0,0 1 1,1-1-1,-1 1 0,0-1 1,0 1-1,0-1 0,1 1 0,-1-1 1,0 1-1,0-1 0,1 1 0,-1 0 1,0-1-1,1 1 0,-1-1 1,0 1-1,1 0 0,-1 0 0,1-1 1,-1 1-1,1 0 0,-1-1 0,1 1 1,-1 0-1,1 0 0,-1 0 1,1 0-1,-1 0 0,1 0 0,-1-1 1,1 1-1,-1 0 0,1 0 0,-1 1 1,1-1-1,-1 0 0,1 0 1,-1 0-1,1 0 0,-1 0 0,1 0 1,-1 1-1,1-1 0,-1 0 0,0 0 1,1 1-1,-1-1 0,1 0 1,-1 1-1,0-1 0,1 1 0,25 17-64,-7 4 266,-1 0-1,0 2 1,14 27-1,14 19 93,-27-43-238,-11-14-23,0 0 1,2-1-1,-1 0 0,1-1 1,1 0-1,0 0 0,18 13 1,-27-23-38,-1 0 1,1-1-1,-1 1 1,1 0-1,-1 0 1,1-1-1,0 1 1,0-1-1,-1 1 1,1-1-1,0 0 1,-1 0-1,1 1 1,0-1-1,0 0 1,0-1-1,-1 1 1,1 0-1,3-1 1,-3-1 4,1 1 1,-1 0-1,0-1 0,1 0 1,-1 1-1,0-1 0,0 0 0,0 0 1,0-1-1,0 1 0,0 0 1,-1-1-1,2-2 0,89-180-1018,2-5-562,-82 170 1373,2-5 33,1 1 1,19-21-1,-31 40 150,0 1-1,1 0 1,-1 0 0,1 1-1,0-1 1,0 1 0,0 0 0,1 0-1,-1 0 1,1 1 0,-1 0 0,1-1-1,0 2 1,0-1 0,0 0-1,0 1 1,8-1 0,-12 2 21,1 1 1,-1-1-1,1 1 0,-1-1 1,1 1-1,-1-1 0,1 1 0,-1 0 1,0 0-1,0 0 0,1 0 1,-1 0-1,0 0 0,0 0 1,0 0-1,0 0 0,0 1 1,0-1-1,0 0 0,-1 1 1,1-1-1,0 0 0,-1 1 0,1-1 1,0 3-1,11 45 539,-11-41-407,9 48 591,-5-22-337,16 55 0,-17-78-370,0 0-1,0-1 0,1 1 1,1-1-1,0 0 0,0-1 1,1 1-1,0-1 0,8 8 1,-9-13-8,-1 0 1,1-1-1,-1 1 1,1-1-1,0-1 1,0 1-1,1-1 1,-1 0-1,0 0 1,1-1-1,-1 0 1,1 0-1,-1-1 1,1 1-1,-1-1 1,1-1-1,7 0 1,4-1 63,1-1-1,-1-1 1,-1 0 0,31-12-1,-15 0 40,46-28 0,9-5-320,-78 46-669,-10 9 200,-14 15 220,11-18 509,-59 73-178,-53 71 289,100-125-22,1 1-1,1 0 1,1 1 0,1 0 0,-7 27 0,15-41-102,0 1 0,2-1 1,-1 1-1,1 0 0,1 17 1,0-25-40,0-2-7,1-1-1,-1 1 1,0-1 0,1 1-1,-1-1 1,1 1 0,-1-1-1,1 1 1,-1-1 0,1 1-1,0-1 1,-1 1 0,1-1-1,-1 0 1,1 1 0,0-1 0,-1 0-1,1 0 1,0 0 0,-1 1-1,1-1 1,0 0 0,0 0-1,-1 0 1,1 0 0,0 0-1,-1 0 1,2 0 0,27-1 15,-24 1 5,5 0 42,0 0 0,-1 0 0,1-1-1,0 0 1,-1-1 0,1 0 0,-1 0 0,0-1-1,0-1 1,10-4 0,0 1-212,0 1 1,0 0-1,1 2 0,32-4 1,15-4-984,-29 4 507,0-1-1,49-21 1,-74 24 565,1 0 0,-1-2 0,-1 1-1,0-2 1,0 1 0,0-2 0,-1 1 0,0-2-1,14-17 1,-7 2 152,0 0 0,-2-1-1,-1-1 1,-1 0 0,-2-1 0,0-1-1,-2 0 1,-2 0 0,0-1 0,-2 0-1,-2 0 1,0 0 0,-3-1 0,-3-57-1,2 87-43,0 0-1,-1 0 0,1 0 0,-1 1 0,1-1 0,-1 0 0,0 1 0,1-1 0,-1 1 0,0-1 1,0 1-1,0-1 0,-1 1 0,1-1 0,0 1 0,0 0 0,-1 0 0,1 0 0,-1 0 0,1 0 1,-1 0-1,1 0 0,-1 0 0,1 0 0,-1 1 0,0-1 0,0 1 0,1-1 0,-1 1 0,0 0 1,0 0-1,0-1 0,-2 2 0,-4-2 24,1 1 1,0 1-1,0-1 0,-1 1 1,1 0-1,0 1 0,-9 3 1,6-1-25,1 1-1,-1 1 1,1-1-1,0 2 1,1-1 0,0 1-1,0 0 1,0 1 0,1 0-1,-11 15 1,3-1 90,0 0 1,2 1-1,-13 30 1,18-32-81,0 0 0,2 1 0,1-1 0,0 1 0,2 0 0,0 1 0,1 30 0,1-42-50,1 1 0,1 0 0,0 0 0,1-1-1,0 1 1,1-1 0,0 1 0,0-1 0,2 0 0,-1 0 0,1-1 0,7 11 0,-4-10 2,1 0 0,0-1 1,0 0-1,2 0 0,-1-1 0,1 0 1,0-1-1,0 0 0,23 10 1,0-1 8,0-2 1,1-2-1,0-1 1,1-2-1,0-2 1,1-1-1,52 4 1,438-7-1974,-297-19-3044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1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2344 6065,'0'0'3920,"34"9"-3778,-13-3-119,15 5 11,1-2-1,0-2 0,0-1 1,68 1-1,5-7 55,1-4 1,173-30-1,55-40-13,636-232 0,-785 231-62,230-128 0,-303 136-113,-2-5-1,192-160 1,-277 204 77,0 0 0,-2-2 0,-1-1 0,-2-2 1,40-64-1,-51 70 12,-1 1 1,-1-2 0,-1 0-1,-2 0 1,0-1-1,-2 0 1,-2 0 0,4-52-1,-7 36-66,-2-1 0,-2 1 0,-2 0-1,-2 0 1,-17-67 0,15 85-31,-1 1 0,-2 1-1,0-1 1,-1 2 0,-2 0 0,0 0-1,-2 2 1,-1 0 0,0 0 0,-30-26-1,28 31 71,-2 2 0,0 0-1,-1 2 1,0 0 0,-1 1-1,0 2 1,-1 0 0,0 1-1,-1 2 1,1 0 0,-2 2-1,-35-3 1,-24 1-136,-1 4-1,-124 11 1,31 10-293,1 9-1,1 6 1,2 9 0,-248 93-1,314-92-3034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1 507 8994,'0'0'5161,"12"43"-4358,38 137-310,-16-80-180,-30-91-263,1 0-1,0 0 1,1-1-1,11 13 0,-17-20-40,1 0-1,0 0 0,0 0 1,0 0-1,0 0 0,0 0 1,0 0-1,0-1 0,0 1 0,0 0 1,0-1-1,1 1 0,-1 0 1,0-1-1,0 0 0,1 1 1,-1-1-1,0 0 0,0 1 0,1-1 1,-1 0-1,0 0 0,1 0 1,-1 0-1,0 0 0,1-1 1,-1 1-1,0 0 0,1-1 1,-1 1-1,0 0 0,0-1 0,1 0 1,-1 1-1,0-1 0,0 0 1,0 1-1,0-1 0,0 0 1,0 0-1,0 0 0,0 0 0,0 0 1,-1 0-1,1 0 0,0 0 1,0-1-1,-1 1 0,1 0 1,-1 0-1,1-1 0,-1 0 1,28-55-1200,29-92 1,-16 39-761,-22 58 1134,-15 37 779,1 1 0,1-1 1,0 1-1,1 0 0,10-15 0,-16 29 64,-1-1 0,0 0 0,1 0 1,-1 1-1,1-1 0,0 0 0,-1 1 1,1-1-1,0 1 0,-1-1 0,1 1 1,0-1-1,-1 1 0,1-1 0,0 1 1,0 0-1,-1-1 0,1 1 0,0 0 1,0 0-1,0-1 0,0 1 0,0 0 1,-1 0-1,1 0 0,0 0 0,0 0 1,0 0-1,0 0 0,0 1 0,-1-1 1,1 0-1,0 0 0,0 1 0,0-1 1,-1 0-1,1 1 0,0-1 0,0 1 1,-1-1-1,1 1 0,0-1 0,-1 1 1,1 0-1,-1-1 0,1 1 0,-1 0 1,1-1-1,-1 1 0,1 0 0,-1 0 1,1 1-1,19 41 1139,-20-42-1113,14 45 845,-9-28-706,1 0 1,0 0 0,1-1 0,1 1 0,19 29-1,-26-46-178,0 1 0,1-1-1,-1 0 1,1 0-1,-1 0 1,1 0-1,-1 0 1,1 0 0,-1 0-1,1 0 1,0-1-1,-1 1 1,1-1 0,0 1-1,0-1 1,-1 0-1,1 1 1,0-1-1,0 0 1,0 0 0,-1-1-1,1 1 1,2 0-1,1-1 10,0-1-1,0 1 1,0-1-1,0 0 0,0 0 1,0 0-1,7-5 1,20-18-127,-2 0 1,52-56-1,-7 5-603,6-1-69,270-239-2199,-341 309 2991,-9 6 1,0 1 0,0-1 0,1 0 0,-1 0 1,0 1-1,0-1 0,0 0 0,1 0 0,-1 0 0,0-1 0,-1 1 1,1 0-1,0 0 0,0 0 0,0-1 0,-1 1 0,1 0 1,-1-1-1,2-1 0,-10 3 632,-13 1-584,0 1 0,-1 2 0,1 0 0,1 1 0,-1 1 0,-24 12-1,-121 60 53,152-71-108,1 1 0,0-1 0,0 2 0,1 0 0,-20 18 0,29-24-6,0 0 0,1 1 0,-1-1-1,1 1 1,0 0 0,0 0 0,0 0 0,0 0 0,1 0 0,-1 0 0,1 0 0,0 0 0,1 1 0,-1-1 0,1 0 0,-1 1-1,1-1 1,1 0 0,-1 1 0,0-1 0,1 0 0,0 1 0,0-1 0,3 8 0,0-5-1,0 0 1,0 1-1,0-1 0,0-1 1,1 1-1,1-1 0,-1 0 1,1 0-1,0 0 1,8 5-1,72 47 204,-76-53-154,46 25 281,1-3 0,1-3 1,78 23-1,-130-46-320,-1 1 0,0-1 0,0 2 0,0-1-1,0 0 1,0 1 0,0 0 0,-1 0 0,0 0 0,1 1 0,-1 0-1,0-1 1,6 9 0,-8-8-17,-1 0 1,1-1-1,-1 1 0,0 0 1,1 0-1,-2 0 0,1 0 0,0 0 1,-1 0-1,0 0 0,0 0 0,0 0 1,-1 0-1,1 0 0,-1 0 0,0-1 1,0 1-1,0 0 0,0 0 1,-3 3-1,-4 8-76,-1 0 0,0-1 1,-1 0-1,-1-1 0,0 0 0,-1-1 1,0 0-1,-15 11 0,16-14-43,6-4 63,-107 89-1667,100-85 1477,0-1-1,-1 0 0,0-1 0,-1-1 0,1 0 0,-1 0 0,-20 4 0,31-9 165,0 0-1,0-1 0,1 1 0,-1 0 0,0-1 0,0 0 0,0 0 0,0 0 0,0 0 0,0 0 0,0-1 0,0 1 0,1-1 0,-1 0 0,0 0 0,0 0 0,1 0 0,-1 0 0,0 0 0,1-1 0,-1 0 0,1 1 0,0-1 0,-1 0 0,1 0 0,0 0 0,0 0 0,0-1 0,1 1 0,-1 0 0,1-1 0,-3-3 0,-8-42-4792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1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8586,'0'0'7145,"3"0"-7145,4 0-16,8-11-488,-8 5-1152,3 1-729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2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8370,'0'0'3861,"19"13"-3296,11 12-362,-13-11 29,1 0-1,1 0 0,29 15 0,-39-23-103,0 1 1,0 0-1,0 1 0,-1 0 0,-1 0 0,14 19 0,13 12 153,2 14-161,-31-44-114,1 0 0,-1-1-1,1 1 1,1-1 0,-1-1-1,10 9 1,-15-15-56,1 0 1,-1 0-1,1 0 0,-1 0 0,1-1 1,-1 1-1,1 0 0,0-1 1,-1 0-1,1 1 0,0-1 0,-1 0 1,1 0-1,0 0 0,-1 0 1,1 0-1,0 0 0,-1 0 0,1 0 1,0-1-1,-1 1 0,1-1 1,-1 1-1,1-1 0,-1 0 0,3-1 1,0-1-423,1 0 0,-1 0 0,0 0 0,1-1 0,-2 0 0,1 0 0,5-6 0,10-18-5199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1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6905,'0'0'7211,"0"-6"-5211,0 3-1293,0 6 511,0 72-6504,0-35-1052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3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10522,'0'0'1845,"2"49"-1777,-1 1-68,-1 2 3,2 0 0,3 0-1,2-1 1,16 58 0,-1-32-2,3-2 0,59 122 0,-76-182 2,-1-1 0,2 1 1,0-1-1,0-1 0,2 0 0,13 14 0,-20-23 1,1 0 1,-1 0-1,1 0 0,0-1 0,0 0 0,0 0 0,1-1 0,-1 1 1,1-1-1,-1 0 0,1-1 0,0 1 0,0-1 0,-1 0 1,1-1-1,0 1 0,0-1 0,0 0 0,11-2 0,-12 0-3,1 1 0,-1-1-1,0 0 1,0 0-1,0 0 1,-1-1 0,1 0-1,0 0 1,-1 0 0,0 0-1,0-1 1,0 1-1,0-1 1,0 0 0,3-6-1,5-7-75,0-2-1,13-28 1,-13 24-73,7-17-457,18-54-1,9-22-35,-45 115 641,-1 0 0,0 0 0,0 1 1,1-1-1,-1 0 0,1 0 0,-1 1 0,1-1 1,-1 0-1,1 1 0,-1-1 0,1 1 0,-1-1 1,1 0-1,0 1 0,-1-1 0,1 1 0,0 0 0,0-1 1,-1 1-1,1 0 0,0-1 0,0 1 0,0 0 1,-1 0-1,1-1 0,0 1 0,0 0 0,0 0 1,-1 0-1,1 0 0,0 0 0,0 1 0,1-1 1,0 1 10,0 0 1,0 0 0,0 1 0,0-1-1,0 0 1,0 1 0,-1-1 0,1 1 0,-1 0-1,1 0 1,2 3 0,103 178 2398,-91-159-2099,33 43 416,-47-64-666,0 0-1,1 0 0,0 0 1,-1-1-1,1 1 1,0-1-1,1 0 1,-1 0-1,0 0 0,0 0 1,1 0-1,-1-1 1,1 1-1,0-1 1,-1 0-1,7 1 1,-6-3 16,0 1 0,0-1 0,0 0 0,0 0 0,0-1 0,-1 1 0,1-1 0,0 0 0,-1 0 0,1 0 0,-1 0 0,0-1 0,0 1 0,0-1 0,0 0 0,0 0 0,0 0 0,-1 0 0,0 0 0,1-1 0,1-3 0,0 1-2,47-66 56,-3-2 1,-4-2-1,-3-2 0,34-91 0,-62 137-900,-1-1-1,-2-1 0,11-63 0,-22 57-1168,1 39 1839,-1-1 1,1 1-1,-1 0 0,0 0 0,1 0 0,-1 0 0,0 0 0,0 0 1,0 0-1,0 0 0,0 0 0,0 0 0,0 0 0,0 1 0,0-1 1,0 0-1,0 1 0,0-1 0,-1 1 0,1-1 0,0 1 1,0-1-1,-2 1 0,-36-3-2420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3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1 620 3001,'0'0'7753,"37"1"-6762,-10 1-780,-13 0-126,1-1 0,0-1 0,-1 0 0,1 0 0,0-2 0,-1 0 0,1 0 1,-1-2-1,0 1 0,0-2 0,0 0 0,-1-1 0,1 0 0,-1-1 0,20-14 1,203-185 499,-194 163-722,-2-1-1,-3-2 1,39-60 0,-47 53-401,-28 50 476,1 0-1,-1 0 0,0 0 0,0-1 1,-1 1-1,1 0 0,-1-1 1,1 1-1,-1-1 0,0 1 1,0 0-1,-1-1 0,0-3 1,1 6 40,-1 0 0,1 0 1,0 1-1,-1-1 1,1 0-1,-1 0 0,1 1 1,-1-1-1,1 0 1,-1 1-1,0-1 0,1 1 1,-1-1-1,0 1 0,1-1 1,-1 1-1,0-1 1,0 1-1,1 0 0,-1-1 1,0 1-1,0 0 1,0-1-1,0 1 0,1 0 1,-1 0-1,0 0 1,0 0-1,-2 0 0,-7 0-39,0 0-1,0 0 1,0 1-1,0 0 1,0 1-1,0 0 1,1 1-1,-1 0 1,1 1-1,-1-1 1,1 2-1,-11 6 1,-16 11 54,-53 43 0,85-62 2,-27 21 68,0 3 0,2 0 0,-47 58 0,67-75-19,1 0 0,1 1 0,0 0 0,0 0 0,1 1 0,1 0 1,0 0-1,1 0 0,0 1 0,0 0 0,2-1 0,-1 1 0,2 0 0,0 0 0,1 24 0,0-33-21,1-1 0,0 0 0,0 0 0,0 1 0,0-1 0,0 0 0,1 0 0,-1 0 0,1 0-1,0 0 1,0-1 0,0 1 0,0 0 0,1-1 0,-1 1 0,1-1 0,-1 0 0,4 2 0,2 0 24,-1 0-1,0 0 1,1-1 0,0 0-1,0 0 1,0-1 0,11 2 0,10-1 37,0-1 0,0-1 0,41-4 0,-45 1-78,-1-2 0,1-1 1,-1-1-1,0-1 0,-1-1 1,44-21-1,-7-4-228,60-43 0,-90 56 74,125-86-1229,-21 2-1175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3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88 688 888,'0'0'5833,"-9"0"-5030,-70 0 5957,88-7-5709,11-10-977,-1-1 0,-1 0 1,0-2-1,-2 0 0,16-24 0,-2-4-122,32-67 1,-60 111 44,78-177-1640,-72 157 1062,0 1-1,-2-1 1,0 0 0,-2-1 0,2-46 0,-6 71 572,0-1 0,0 1 0,0 0 0,0 0-1,0 0 1,0 0 0,0-1 0,0 1 0,0 0 0,0 0 0,0 0 0,0 0 0,0 0 0,0-1 0,0 1 0,0 0 0,0 0 0,-1 0 0,1 0 0,0 0 0,0-1 0,0 1 0,0 0 0,0 0 0,0 0 0,-1 0 0,1 0 0,0 0 0,0 0 0,0 0 0,0-1 0,0 1 0,-1 0 0,1 0 0,0 0 0,0 0 0,0 0 0,0 0 0,-1 0 0,1 0 0,0 0 0,0 0 0,0 0 0,-1 0 0,1 0 0,0 0 0,0 0 0,0 0 0,0 1 0,0-1 0,-1 0 0,1 0 0,0 0-1,0 0 1,-7 1-49,1 1 0,0-1-1,0 1 1,-1 0-1,1 1 1,1 0-1,-1 0 1,0 0-1,1 0 1,-1 1-1,1 0 1,0 0-1,0 0 1,1 1-1,-1 0 1,-4 7-1,-15 17 59,-30 49 0,52-75-10,-15 24 72,1 0 0,1 1-1,1 1 1,1 0 0,2 1-1,1 0 1,2 1 0,0 0-1,3 0 1,0 1 0,0 38-1,5-67-7,0 1-1,0-1 1,0 0-1,0 1 1,1-1-1,-1 0 0,1 1 1,0-1-1,0 0 1,0 0-1,3 6 1,-2-8-31,0 1 0,0 0 1,-1-1-1,1 1 0,0-1 1,0 1-1,0-1 0,1 0 1,-1 0-1,0 0 0,0 0 1,1 0-1,-1-1 1,0 1-1,1 0 0,-1-1 1,4 0-1,13 2 71,0-1 0,-1-1 0,1-1 0,0-1 0,-1 0-1,0-2 1,1 0 0,-1-1 0,-1 0 0,24-12 0,13-9 36,92-61 0,-136 80-124,56-35-381,-2-3 0,-1-3 1,92-93-1,-84 59-1900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3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8706,'0'0'4537,"-25"267"-4361,25-147-104,28 27 56,11 38-120,-8-10 128,4 4-72,7-4 8,0-61-72,18-16 0,10-49-736,46-76-416,-18-49 247,-7-33-3928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3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611 283 1432,'0'0'12314,"-44"9"-11625,18-5-637,-1 0-34,0 0 0,0 2-1,1 1 1,0 1 0,1 2-1,-1 0 1,2 2 0,0 0-1,0 2 1,-24 18 0,17-7 6,2 1 0,0 1 0,2 1 0,-30 40 1,50-58-28,0 0 0,0 0 0,1 1 0,0 0 0,1 0 1,0 0-1,1 0 0,0 1 0,0 0 0,2 0 0,0 0 0,0 0 1,1 0-1,0 1 0,1-1 0,0 0 0,1 1 0,3 13 0,-2-20 10,1 1 0,0-1-1,0 1 1,0-1-1,1 0 1,-1-1-1,2 1 1,-1 0-1,0-1 1,1 0-1,0 0 1,0-1 0,1 1-1,-1-1 1,1 0-1,0-1 1,0 1-1,0-1 1,1 0-1,-1-1 1,9 3-1,10 2 38,0 0-1,1-2 0,0-1 0,38 1 1,-46-4-39,0 0 1,0-2 0,-1 0 0,1-1 0,0-1 0,-1 0-1,0-1 1,0-1 0,0-1 0,0 0 0,-1-2 0,21-11 0,37-29-863,-3-4 1,104-95 0,-41 16-3054</inkml:trace>
  <inkml:trace contextRef="#ctx0" brushRef="#br0" timeOffset="1">1025 0 8770,'0'0'5361,"-38"191"-4969,34-77-240,-3 11 72,7 12-224,0-7 80,42-4-80,11-12-144,45-43-1336,-21-28-1057,-3-43-655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3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205 313 6913,'0'0'8986,"0"-33"-8726,0-141-426,-23 184-1617,-5 17 1644,2 1 0,0 1 0,2 1 0,-21 35 0,40-57 131,1 0 0,0 0 0,0 0 0,1 0 0,0 1 0,1-1 0,0 1 0,0 0 0,1 0 0,0-1 1,0 12-1,1-17 18,0 0 1,0 0 0,1 0-1,-1 0 1,1 0 0,-1 0 0,1 0-1,0 0 1,0 0 0,0-1 0,1 1-1,-1 0 1,1 0 0,-1-1-1,1 1 1,0-1 0,0 0 0,0 1-1,0-1 1,0 0 0,1 0 0,-1-1-1,1 1 1,-1 0 0,1-1-1,0 1 1,0-1 0,-1 0 0,1 0-1,0 0 1,0 0 0,0-1-1,0 1 1,5 0 0,2-1 41,-1 0 0,0-1 0,1 0 1,-1 0-1,0-1 0,0 0 0,0 0 0,0-1 0,-1 0 1,1-1-1,-1 0 0,1 0 0,-1-1 0,14-11 0,5-7-20,-1-1 0,38-44 0,-35 35-7,-5 8 26,81-96-866,-96 108 619,1-1 1,-2 0 0,0 0-1,-1 0 1,0-1-1,-1 0 1,6-25 0,-13 65 137,1-1 1,1 0-1,2 1 1,0-1-1,1 0 0,10 31 1,79 204 129,2 7 197,-49-73-127,-42-168-103,-1 0 0,-1 0 0,-1 0 0,-2 0 0,-6 46 0,6-65 16,-1 0-1,0-1 1,-1 1-1,1-1 1,-1 0 0,0 0-1,-1 0 1,1 0-1,-1 0 1,0-1-1,0 1 1,0-1-1,-1 0 1,0 0-1,1-1 1,-1 0-1,0 1 1,-1-2-1,1 1 1,-1 0-1,1-1 1,-1 0-1,-11 2 1,-12 3 215,-1-2 0,1 0 0,-42 0 0,68-5-261,-58 3 509,-101-7 0,146 3-346,-1-1 0,0-1 0,1-1 0,0 0 0,0-1 0,0-1 0,1 0 1,-1-1-1,1-1 0,1 0 0,-15-12 0,25 18-128,1-1 1,1 0 0,-1 0-1,0 0 1,1 0-1,-1-1 1,1 1 0,0-1-1,0 1 1,1-1-1,-1 0 1,1 0 0,-1 0-1,1 0 1,1 0-1,-1 0 1,0 0 0,1 0-1,0 0 1,0 0-1,0 0 1,1 0 0,-1 0-1,1 0 1,0 0-1,0 0 1,0 0-1,1 0 1,-1 0 0,1 0-1,2-3 1,4-3-69,0 1 0,0-1 0,1 2 1,1-1-1,-1 1 0,17-10 0,325-201-3161,-174 115-575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3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0 10666,'0'0'3004,"-47"2"-2930,-13 1-136,-74 11-1,127-12 58,0-1-1,0 1 1,0 1-1,0-1 1,0 1 0,0 0-1,1 1 1,0 0 0,-1 0-1,1 0 1,1 1-1,-1 0 1,1 0 0,-1 0-1,2 0 1,-1 1 0,0 0-1,1 0 1,0 0-1,-3 8 1,1-3-13,3-6-7,-1 0 1,2 0-1,-1 1 0,1-1 0,-1 1 0,2 0 0,-1-1 0,1 1 1,-1 0-1,2 0 0,-1 0 0,1 0 0,-1 0 0,2 0 1,-1 1-1,2 6 0,0-6 0,1 0 1,-1 0-1,1-1 0,1 1 1,-1-1-1,1 0 0,0 0 1,1 0-1,-1 0 0,1-1 1,0 0-1,11 9 0,49 38 104,3-3-1,1-2 1,3-4-1,93 41 0,-161-82-64,0 0-1,1 0 0,-1 0 1,0 0-1,-1 0 0,1 1 1,0 0-1,3 3 0,-7-5-12,1-1 0,-1 1 0,0-1 0,1 1 0,-1-1 0,0 1 0,0-1 0,0 1 0,1-1 0,-1 1 0,0 0 0,0-1 0,0 1 0,0-1 0,0 1 0,0-1 0,0 1 0,0 0 0,0-1 0,-1 1 0,1-1 0,0 1 0,0-1 0,0 1 0,-1-1 0,1 1 0,0 0 0,-24 17 26,-31 10-55,-1-3 1,0-3-1,-2-2 0,-1-3 1,0-2-1,-1-3 0,0-2 0,-74 2 1,134-12 5,0 0 1,0 1-1,-1-1 1,1 0-1,0 0 1,-1 0-1,1 0 1,0 0-1,-1 0 1,1 0-1,-1 0 1,1 0-1,0 0 1,-1 0-1,1 0 1,0 0 0,-1 0-1,1 0 1,0 0-1,-1 0 1,1 0-1,0 0 1,-1 0-1,1-1 1,0 1-1,-1 0 1,1 0-1,0 0 1,0 0-1,-1-1 1,1 1-1,0 0 1,0 0-1,-1-1 1,1 1-1,0 0 1,0-1-1,0 1 1,0 0-1,-1-1 1,1 1-1,0 0 1,0-1-1,0 1 1,0 0-1,0-1 1,0 1-1,0 0 1,0-1-1,0 1 1,0 0-1,0-1 1,0 1 0,0 0-1,0-1 1,0 1-1,0 0 1,0-1-1,1 1 1,-1 0-1,0-1 1,0 1-1,0 0 1,0-1-1,1 1 1,21-23-1198,38-17-1701,21 1-1025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188 260 5537,'0'0'1867,"40"-22"-278,133-77-29,-119 67-974,-11 8 370,62-47 0,-97 64-846,-11 3-130,-4 3-75,0 1 0,-1 1-1,1-1 1,0 1 0,0 0 0,0 1-1,0 0 1,0 0 0,1 1-1,-1-1 1,0 1 0,-10 8-1,-7 0-288,-385 149-2295,401-157 3027,-1 1-1,1-1 1,0 1-1,0 1 1,-11 7 0,18-12-283,0 1 0,0 0 1,0 0-1,0 0 0,0 0 1,0 0-1,0 1 0,1-1 1,-1 0-1,0 0 0,1 0 1,-1 1-1,0-1 0,1 0 1,0 1-1,-1-1 0,1 0 1,0 3-1,0-2-47,0 0 0,1-1 0,-1 1 0,1 0-1,0-1 1,0 1 0,-1 0 0,1-1 0,0 1 0,0-1 0,1 1 0,-1-1 0,0 0 0,0 0-1,1 1 1,-1-1 0,0 0 0,1 0 0,1 1 0,15 9 92,-1-1-1,1-1 1,1-1-1,0 0 1,0-2-1,0 0 1,39 6 0,-13-5 71,0-3 0,89-3 0,-69-5-443,0-3-1,0-3 0,-1-3 0,67-22 1,37-29-4263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3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0 7042,'0'0'6596,"-40"26"-6408,-125 91-155,154-109-35,1 0 1,-1 2-1,2-1 0,-1 1 1,1 1-1,1-1 0,0 1 0,0 1 1,1 0-1,1 0 0,0 0 1,1 1-1,0-1 0,-4 16 1,5-3-6,1 0 0,1 0 1,1 0-1,1 0 0,5 35 1,-4-55 9,-1 0 1,1 0-1,0 0 1,0 0 0,1 0-1,0 0 1,-1 0 0,2 0-1,-1 0 1,0-1-1,1 0 1,0 1 0,0-1-1,0 0 1,1 0 0,0 0-1,-1-1 1,1 1-1,0-1 1,1 0 0,-1 0-1,0-1 1,1 1 0,0-1-1,-1 0 1,1 0-1,0 0 1,0-1 0,6 1-1,-2 0 4,0-2-1,-1 1 1,1-1 0,-1-1-1,1 1 1,0-1-1,-1-1 1,1 0-1,-1 0 1,0 0 0,0-1-1,0-1 1,0 1-1,0-1 1,-1-1-1,1 1 1,-1-1 0,0 0-1,7-8 1,32-36-334,-2-2 1,-2-2-1,46-76 1,-3-22-3024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3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10362,'0'0'4328,"-4"41"-4091,-2 3-144,-1-4 36,2 0-1,2 0 0,2 1 1,7 74-1,9-33 75,41 127 1,-32-130-151,61 185 226,-69-222-267,2 0 0,2-2 1,2 0-1,28 40 0,-44-73-4,-1 0 0,1 0 0,0-1 0,1 0 0,0 0-1,-1 0 1,2-1 0,-1 0 0,15 7 0,-18-10-12,1-1 1,-1 1-1,0-1 0,1 0 0,-1 0 1,1 0-1,-1-1 0,1 0 1,0 0-1,-1 0 0,1 0 1,-1-1-1,1 1 0,-1-1 0,1 0 1,-1-1-1,0 1 0,1-1 1,-1 0-1,0 0 0,6-4 1,11-10-341,-2-1 0,0-1 0,0 0 0,-2-1 0,21-31 0,-21 27 87,1 1 0,1 1 0,1 0 0,40-32 0,-53 50 248,-1 0 1,1 1-1,0 0 0,0 0 1,0 0-1,0 1 0,0 0 1,0 1-1,0 0 0,0 0 1,0 0-1,12 2 1,-10-1 74,0 0 1,0-1 0,0 0-1,0 0 1,0-1 0,0 0 0,16-5-1,-20 4-37,0-1 0,0 1-1,-1-1 1,1 0 0,-1 0 0,0 0-1,1-1 1,-1 0 0,-1 0 0,1 0-1,-1 0 1,1 0 0,-1-1 0,0 0-1,-1 1 1,1-1 0,2-7 0,-2 3 18,-1 0 0,0 0 0,0 1 0,-1-1 0,0 0 0,-1 0 0,0 0 0,0 0 0,-3-18 0,2 24-37,0-1-1,-1 1 1,1-1-1,0 1 1,-1 0-1,0 0 0,0 0 1,0 0-1,0 0 1,-1 0-1,1 0 1,-1 0-1,1 1 0,-1 0 1,0-1-1,0 1 1,0 0-1,0 0 1,-1 1-1,1-1 0,0 1 1,-1 0-1,1-1 1,-1 1-1,1 1 1,-5-1-1,-10-3 45,0 2 0,0 0 0,0 2 0,-19 0 0,24 2-30,1-1 1,-1 2-1,1-1 1,0 2-1,0 0 1,0 0 0,1 1-1,-1 0 1,1 1-1,0 1 1,1-1-1,-1 2 1,1-1 0,1 2-1,-1-1 1,2 1-1,-1 0 1,1 1-1,0 0 1,-6 12 0,2-2 25,0 1 0,1 0 0,1 1 1,1 0-1,1 1 0,1 0 1,1 0-1,2 0 0,-5 44 0,8-54-31,1-1 0,0 1 0,1-1 0,1 0-1,-1 1 1,2-1 0,0 0 0,0 0 0,1 0-1,1-1 1,0 1 0,0-1 0,8 10 0,-5-9-9,1-1 1,0-1 0,1 0 0,0 0 0,1-1 0,0 0 0,0-1-1,1 0 1,0 0 0,0-2 0,18 8 0,-12-7-70,0-1 0,1 0 1,0-1-1,0-1 0,0-1 1,1 0-1,-1-2 0,1 0 1,31-4-1,-17-1-632,-1-2-1,0-1 1,0-2 0,49-19-1,55-35-5608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3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8210,'0'0'6677,"-2"4"-6714,1 6 15,-1 0 0,1 0 0,0 0 1,1 0-1,1 0 0,-1 0 0,1 0 0,1 0 1,0 0-1,6 17 0,2 19 16,34 227 233,43 217 432,-81-462-633,27 97 16,-30-115-41,1 0 0,0 0 0,1 0 0,0 0 0,0-1 0,1 0 0,0 0-1,1-1 1,10 11 0,-17-19 21,0 0-1,0 1 0,1-1 1,-1 1-1,0-1 0,1 0 1,-1 1-1,1-1 0,-1 0 1,0 1-1,1-1 0,-1 0 1,1 0-1,-1 1 0,1-1 1,-1 0-1,1 0 0,-1 0 1,1 0-1,-1 0 1,1 1-1,-1-1 0,1 0 1,-1 0-1,1 0 0,-1 0 1,1 0-1,-1-1 0,1 1 1,-1 0-1,1 0 0,-1 0 1,1 0-1,-1-1 0,0 1 1,1 0-1,-1 0 0,1-1 1,5-22 83,-9-32-593,3 55 488,-1-5-32,-1 0-1,0 0 1,0 0 0,0 0 0,-1 0-1,1 1 1,-1-1 0,0 1-1,-1 0 1,1 0 0,-1 0 0,0 0-1,0 0 1,0 1 0,0 0 0,0 0-1,-1 0 1,1 0 0,-1 1 0,0 0-1,-6-2 1,-6-4 237,-2 2 0,1 0 1,-1 1-1,-29-4 0,-51 1 211,-125 5 0,131 3-361,92 0-59,1 0 1,-1 0 0,1 0 0,-1 1-1,1-1 1,-1 0 0,1 0 0,-1 0-1,1 0 1,-1 1 0,1-1 0,-1 0-1,1 0 1,-1 1 0,1-1 0,-1 0-1,1 1 1,0-1 0,-1 0 0,1 1-1,0-1 1,-1 1 0,1-1 0,0 1-1,0-1 1,-1 0 0,1 1 0,0-1-1,0 1 1,0-1 0,0 1-1,0-1 1,-1 2 0,1 21-191,1-11 124,0 1 59,0 1 0,2 0 1,-1-1-1,2 1 0,0-1 0,0 0 0,1 0 0,1-1 1,0 1-1,1-1 0,0 0 0,0-1 0,2 0 1,12 14-1,-11-13 29,2-1 0,0 0 0,0 0-1,1-1 1,0-1 0,1 0 0,0-1 0,0 0 0,1-1 0,-1-1 0,2 0 0,19 4 0,-11-5-28,1-1 1,-1-2-1,1 0 1,0-2-1,0-1 1,0 0-1,0-2 0,-1-1 1,1-1-1,-1-1 1,0-1-1,-1-1 1,1-1-1,-2-1 1,1-2-1,-1 0 1,-1-1-1,-1-1 1,1 0-1,-2-2 1,23-24-1,-14 12-410,-1-2 0,28-39 0,-44 53 344,-1 0 0,-1 0-1,0-1 1,-1 0 0,0-1 0,7-30 0,-12 0 2196,-3 45-1347,-1 30-468,2-18-332,-15 232-45,14-217 82,-1-12-2,1-1-1,0 1 0,0-1 0,2 1 0,4 20 0,-5-29-7,0 0 0,0-1 1,0 1-1,1-1 1,-1 1-1,1-1 0,0 0 1,-1 1-1,1-1 0,0 0 1,0 0-1,0 0 1,1-1-1,-1 1 0,0 0 1,1-1-1,-1 0 0,1 1 1,-1-1-1,1 0 1,0 0-1,-1-1 0,1 1 1,0 0-1,0-1 0,-1 0 1,1 1-1,0-1 0,4-1 1,1 0-20,0 0 0,0-1-1,0 0 1,0 0 0,-1-1 0,1 0 0,-1 0 0,1-1 0,-1 1 0,0-2-1,-1 1 1,1-1 0,-1 0 0,10-10 0,12-14-820,43-54-1,-46 52 40,10-11 126,-2-1 1,-2-1 0,37-71-1,-67 114 716,0 0 0,-1 0 0,1-1 0,0 1-1,0 0 1,0 0 0,0 0 0,0 0 0,0 0 0,0 0 0,0 0 0,0 0 0,0 0-1,0 0 1,1 1 0,-1-1 0,0 1 0,1-1 0,-1 1 0,0-1 0,1 1 0,-1 0-1,1-1 1,-1 1 0,1 0 0,-1 0 0,0 0 0,1 0 0,-1 0 0,1 1-1,-1-1 1,1 0 0,-1 1 0,0-1 0,1 1 0,-1-1 0,0 1 0,1 0 0,-1-1-1,0 1 1,0 0 0,0 0 0,2 1 0,6 5-34,-1 0 0,1 0 0,-1 1 0,10 12 0,86 107 698,-103-126-711,0 1 1,0-1 0,0 0-1,0 1 1,0-1-1,0 0 1,0 0 0,1 0-1,-1 0 1,0 0 0,1 0-1,-1 0 1,1 0 0,-1-1-1,1 1 1,0-1 0,2 2-1,-3-3-17,1 0-1,-1 0 1,1 0 0,-1 0-1,0 0 1,0 0 0,0-1-1,1 1 1,-1 0-1,0-1 1,-1 1 0,1-1-1,0 1 1,0-1 0,-1 1-1,1-1 1,0 1-1,-1-1 1,0 0 0,1 1-1,-1-1 1,0 0 0,0 1-1,0-1 1,0-1-1,36-212-6042,-19 96-1054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3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11618,'0'0'4264,"0"51"-3969,0 330 253,1-274-359,19 130 1,-12-180-161,4-1 0,1 0 1,3-1-1,24 52 0,-36-96-21,0 0-1,1-1 0,1 0 0,0 0 0,0 0 1,1-1-1,0 0 0,12 12 0,-13-16 12,0-1 1,1 0-1,-1 0 0,1 0 0,0-1 1,0 0-1,0-1 0,0 0 0,0 0 1,1 0-1,-1-1 0,1 0 0,-1 0 1,10-1-1,-4 0 17,0 0 1,-1-2 0,1 1-1,0-2 1,-1 0 0,1 0-1,-1-1 1,0-1 0,0 0-1,0 0 1,13-9 0,11-10 61,-1-2 0,33-30-1,-58 47-83,70-61 105,-4-4 1,-3-2 0,121-167-1,-184 228-93,0-1 0,-1 1-1,0-1 1,-2-1 0,0 0-1,0 0 1,-2 0-1,4-20 1,-8 35-17,-1 0-1,1 0 1,-1 0 0,0 0-1,0-1 1,1 1 0,-2 0-1,1 0 1,0-1 0,0 1-1,-1 0 1,1 0 0,-1 0-1,1 0 1,-1 0 0,0-1-1,0 1 1,-2-2 0,1 3 10,0-1 0,-1 0 1,1 1-1,-1 0 0,0-1 1,1 1-1,-1 0 0,0 1 1,0-1-1,1 0 0,-1 1 1,0-1-1,0 1 0,-4 0 1,-16 0-17,0 1-1,1 1 1,-1 1 0,1 1 0,-1 1 0,1 1 0,1 1-1,-1 1 1,1 1 0,1 0 0,-34 22 0,26-14-34,0 2 1,2 1-1,0 0 0,2 2 1,0 1-1,1 1 1,-31 44-1,43-51 3,1 0 0,1 1-1,1 0 1,0 0 0,2 1 0,0 0-1,1 0 1,-4 26 0,7-33 25,1 0-1,0 0 1,1-1 0,0 1 0,1 0 0,0 0-1,1-1 1,0 1 0,1 0 0,1-1 0,-1 0 0,2 0-1,-1 0 1,2 0 0,5 9 0,1-6 20,0-1 1,1 0-1,0 0 0,0-2 1,2 0-1,-1 0 1,1-1-1,1-1 1,0-1-1,0 0 0,33 10 1,-2-3 54,1-2-1,0-3 1,57 6 0,241-3-684,-294-14-292,26 1-3408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6569,'0'0'10851,"277"-71"-10899,-119 66 48,-29 5-1689,-30 0-4328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4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11002,'0'0'6402,"235"70"-6730,-197-48-4361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4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11859,'0'0'2448,"102"174"-3272,-78-103-1393,-24-6-8473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10970,'0'0'4889,"-17"207"-3280,-18-49-601,-8 65-192,5-5-544,6-5-24,4-50-248,18-49-120,6-10-912,4-22-752,0-39-417,0-37-2416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11146,'0'0'1474,"6"34"-1427,63 381 481,-59-348-443,105 559 1617,-70-488-1569,-45-135-122,1-1-1,0 0 0,0 1 1,0-1-1,0 0 0,0 0 1,0 0-1,0 0 0,1 0 1,-1 0-1,1 0 0,0 0 1,-1-1-1,1 1 0,3 2 1,-4-4 12,0 0 1,0 0-1,-1 0 0,1 0 1,0 0-1,0 0 0,0 0 1,0 0-1,0 0 1,0 0-1,0 0 0,-1 0 1,1-1-1,0 1 1,0 0-1,0-1 0,0 1 1,-1-1-1,1 1 0,0-1 1,0 1-1,-1-1 1,1 1-1,0-1 0,-1 0 1,2-1-1,5-7 176,-1 0-1,0-1 1,-1 0 0,8-20-1,-6 16-318,44-95 59,110-222-1465,-156 320 1491,1 0 0,1 0 1,0 1-1,17-18 0,-23 27 33,0-1 0,0 1 0,1-1 0,-1 1 0,1 0 0,-1 0 0,1 0 0,-1 0 0,1 0 0,0 0 0,-1 0 0,1 0 0,0 0 0,0 1 0,-1-1 0,1 1 0,0 0 0,0-1 0,0 1 0,0 0 0,0 0 0,0 0 0,0 0 0,-1 1 0,1-1 0,0 0 0,0 1 0,0-1 0,0 1 0,-1 0 0,1-1 0,0 1 0,-1 0 0,1 0 0,0 0 0,-1 0 0,1 1 0,-1-1 0,0 0 0,1 1 0,-1-1 0,2 3 0,12 18 251,0 2 1,-1 0-1,19 46 0,-24-48-208,1-1 0,0 0 0,2 0 0,0-1 0,2 0 0,0-1 0,20 21 0,-27-36-180,-1 1-1,1-1 0,0 0 0,0-1 0,0 0 0,0 0 0,0 0 0,1-1 0,0 0 0,-1-1 0,1 0 0,0 0 0,-1 0 1,1-1-1,0 0 0,12-2 0,5 1-946,23 1-2479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47 10018,'0'0'3242,"-4"38"-2639,-12 122 12,12-124-458,3 0 0,3 46 1,-2-79-144,0 0 1,0 0 0,0 0-1,1 1 1,0-1 0,0 0-1,0 0 1,0 0-1,0 0 1,0 0 0,1-1-1,-1 1 1,1 0-1,0 0 1,0-1 0,0 1-1,0-1 1,0 0-1,1 0 1,-1 0 0,1 0-1,-1 0 1,1 0 0,0-1-1,0 1 1,-1-1-1,1 0 1,0 0 0,0 0-1,1 0 1,-1 0-1,0-1 1,6 1 0,-2-1 18,-1 0 0,1 0 0,-1-1 0,1 0 0,0 0 1,-1-1-1,0 0 0,1 0 0,-1 0 0,0-1 0,0 0 0,0 0 1,-1-1-1,1 1 0,-1-1 0,6-6 0,5-6-42,-1-1 0,-1 0 0,-1-1 1,-1-1-1,0 0 0,-1-1 0,-1 0 0,-1-1 0,-1 0 0,-1 0 0,-1-1 0,-1 1 1,0-1-1,1-36 0,-5 47-17,-2-33-60,1 42 58,-1 0 1,1 1-1,-1-1 1,1 0 0,-1 1-1,0-1 1,0 0 0,0 1-1,0-1 1,0 1 0,0-1-1,0 1 1,0 0 0,-1-1-1,1 1 1,0 0-1,-1 0 1,1 0 0,-1 0-1,0 0 1,1 0 0,-3 0-1,-6-2-102,1 0 0,-1 1 0,0 0 0,0 1-1,0 0 1,0 1 0,0 0 0,0 0 0,0 1 0,0 0 0,0 1-1,0 0 1,1 1 0,-1 0 0,1 0 0,-1 1 0,1 1-1,0-1 1,1 1 0,-14 10 0,3 0-460,0 0 0,1 2 0,0 0 0,1 1 1,2 0-1,0 2 0,-18 28 0,6-5-4060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0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8634,'0'0'4302,"40"36"-3954,122 122-173,-156-152-169,0 0 1,-1 1-1,0 0 0,0-1 0,0 1 1,-1 1-1,0-1 0,0 1 1,-1 0-1,0-1 0,-1 1 1,1 1-1,-1-1 0,-1 0 1,0 0-1,0 1 0,-1-1 1,0 13-1,0 6 11,1 13 7,-1 0-1,-6 46 1,3-67-76,-1-1 1,0 0-1,-1 0 1,-1 0 0,-1 0-1,-15 28 1,21-44 30,0-1 1,0 1 0,0 0-1,0-1 1,0 1-1,1 0 1,-1-1 0,1 1-1,-1 0 1,1 0 0,0 0-1,-1-1 1,1 1-1,0 0 1,0 0 0,1 0-1,-1 0 1,0-1-1,0 1 1,1 0 0,-1 0-1,1 0 1,0-1-1,-1 1 1,1 0 0,0-1-1,0 1 1,0-1-1,0 1 1,0-1 0,3 3-1,2 1 13,0-1 0,1 1 0,-1-1 0,1 0 0,0-1 0,8 3 0,4 3 30,11 6 36,-18-10-51,0 1 0,-1 0 0,0 0-1,12 10 1,-22-15 2,1 1-1,-1-1 1,0 1 0,0-1-1,0 1 1,0-1 0,-1 1-1,1 0 1,0-1 0,-1 1-1,1 0 1,-1 0 0,1 0-1,-1-1 1,0 1-1,0 0 1,0 0 0,0 0-1,0 0 1,0-1 0,-1 1-1,1 0 1,0 0 0,-1 0-1,0-1 1,1 1 0,-1 0-1,0-1 1,0 1 0,0 0-1,0-1 1,0 1 0,0-1-1,0 0 1,0 1 0,-1-1-1,1 0 1,-1 0-1,1 0 1,-2 1 0,-5 2 124,0 0 1,-1-1-1,1-1 0,0 1 1,-1-1-1,0-1 0,-16 2 1,23-22-29,3 15-122,0-1 1,0 1-1,0 0 1,1 0-1,-1 0 1,1 0-1,0 0 0,0 0 1,1 1-1,-1-1 1,1 1-1,0-1 0,4-3 1,51-44-313,-24 23 179,90-83-129,-4-5 1,116-147-1,-223 248 271,-1-1 0,0 0-1,-1-1 1,-1 0 0,-1-1 0,15-38 0,-24 55 10,1 0 1,-1-1-1,0 1 0,1 0 1,-1-1-1,0 1 1,0-1-1,0 1 0,0 0 1,0-1-1,0 1 1,0-1-1,0 1 0,-1 0 1,1-1-1,0 1 1,-1 0-1,1-1 0,-1 1 1,0 0-1,1 0 1,-1-1-1,0 1 0,0 0 1,0 0-1,0 0 1,0 0-1,0 0 0,0 0 1,0 0-1,0 1 1,0-1-1,0 0 0,-1 1 1,1-1-1,0 0 1,-1 1-1,1 0 1,0-1-1,-1 1 0,1 0 1,0-1-1,-1 1 1,1 0-1,-1 0 0,-1 0 1,-5 0 15,0 1 1,0-1 0,0 1 0,0 1-1,0 0 1,-13 4 0,-2 5-9,1 1 0,0 1 0,0 1 0,2 2 1,-1 0-1,2 0 0,0 2 0,2 0 0,0 2 1,-20 28-1,29-36 34,0 1 1,2 0-1,-1 0 1,2 1-1,0 0 1,0 0-1,1 0 1,-3 24-1,6-31-30,0-1 0,1 1 0,-1 0 0,1-1 0,1 1 1,-1-1-1,1 1 0,1-1 0,-1 0 0,1 1 0,0-1 0,0 0 0,1 0 0,0 0 0,0 0 0,0 0 0,0-1 0,1 0 0,0 1 0,1-1 0,7 7 0,1-3 21,0-1 1,0 0-1,1-1 0,0 0 0,0-1 0,0-1 0,1 0 0,0-1 0,23 3 1,1-2 87,1-1 0,74-4 1,-66-4-287,0-2 0,-1-2 1,0-1-1,-1-3 0,80-32 1,14-21-3634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1360,'0'0'13171,"57"250"-13603,6-113 424,14 15 8,3-5 0,15-11 104,-4-27-56,-3-21 32,-4-45-80,-14-48-440,-24-55-704,-28-22-1689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10506,'0'0'5959,"8"40"-5519,25 134-296,-30-161-132,-1 0-1,1 0 1,1 0-1,1 0 1,0-1-1,0 0 1,1 0-1,10 15 1,-13-23-24,0-1-1,0 0 1,1 0 0,-1 0 0,1 0-1,0 0 1,0-1 0,0 0 0,0 1-1,0-1 1,1-1 0,-1 1 0,0-1-1,1 0 1,0 0 0,-1 0 0,1 0-1,-1-1 1,1 0 0,5 0 0,-6-1-71,1 0 0,0 0 0,0 0 1,0 0-1,-1-1 0,1 0 0,-1 0 1,1 0-1,-1 0 0,0-1 1,0 0-1,0 0 0,0 0 0,-1 0 1,1 0-1,-1-1 0,1 0 0,-1 0 1,-1 0-1,1 0 0,2-5 0,8-14-497,-1 0 0,15-42 0,-26 63 561,15-50-386,-2-1 0,9-61 0,-5 20 2316,-18 94-1881,0 0-1,1-1 1,-1 1-1,0 0 1,0-1-1,1 1 1,-1 0 0,0 0-1,1-1 1,-1 1-1,0 0 1,1 0-1,-1-1 1,0 1-1,1 0 1,-1 0-1,0 0 1,1 0-1,-1 0 1,1 0-1,-1 0 1,0 0-1,1 0 1,-1 0-1,1 0 1,-1 0-1,0 0 1,1 0 0,-1 0-1,0 0 1,1 0-1,-1 0 1,1 0-1,-1 0 1,0 1-1,1-1 1,-1 0-1,0 0 1,1 1-1,-1-1 1,0 0-1,1 0 1,-1 1-1,18 13-9,9 28 192,-2 1-1,-1 1 0,-2 1 0,25 79 1,-40-113-2570,-7-25 499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1304,'0'0'14101,"26"42"-13429,85 142-217,-91-150-272,-2 1 0,-1 1 1,-2 1-1,-1 0 0,14 64 0,-20-70-102,0 33 18,-7-47 86,-1-25 404,-2-143-807,7-190-2172,-5 332 2277,1 1 1,0 0 0,1 0-1,0 0 1,0 0-1,1 0 1,0 0 0,0 1-1,1-1 1,-1 1 0,2 0-1,-1 0 1,1 0-1,0 1 1,1 0 0,11-11-1,-8 11-81,0 0-1,0 0 1,1 1-1,0 0 1,0 1-1,1 0 0,-1 0 1,1 1-1,0 1 1,-1 0-1,1 0 1,12 1-1,110-4-1141,33-2 9,-141 5 1170,0-2-1,1-1 1,-2-1 0,31-11-1,-16-5 1108,-40 22-888,1 0-1,-1 0 0,0 0 1,1 0-1,-1 0 0,1 0 1,-1 0-1,1 0 1,-1 0-1,1 0 0,-1 0 1,0-1-1,1 1 0,-1 0 1,1 0-1,-1-1 0,1 1 1,-1 0-1,1-1 0,0 1 1,-1 0-1,1-1 1,-1 1-1,1-1 0,0 1 1,-1 0-1,1-1 0,0 1 1,0-1-1,-1 1 0,1-1 1,0 1-1,0-1 0,0 0 1,-1 1-1,1-1 1,0 1-1,0-1 0,0 1 1,0-1-1,0 0 0,0 1 1,0-1-1,0 1 0,1-1 1,-1 1-1,0-1 0,0 1 1,0-1-1,1 1 0,-1-1 1,0 1-1,0-1 1,1 1-1,-1-1 0,0 1 1,1-1-1,-1 1 0,1 0 1,-1-1-1,1 1 0,-1 0 1,1-1-1,-1 1 0,1 0 1,0-1-1,-35-2 315,-1 1-1,1 2 1,-46 5-1,76-5-369,-9 1 0,0 1-1,0 0 0,0 1 1,0 0-1,1 1 0,-1 0 1,1 1-1,-20 12 0,26-14 4,1 1 0,0-1 0,-1 1 0,2 1 0,-1-1 0,0 1 0,1-1 0,0 1-1,0 1 1,1-1 0,-1 0 0,1 1 0,0 0 0,1 0 0,-1 0 0,1 0 0,0 0-1,1 0 1,-1 0 0,0 10 0,1-7 47,0 0 0,0 1 0,1-1 1,1 0-1,-1 0 0,1 1 0,1-1 0,0 0 0,0 0 0,0 0 0,1-1 0,1 1 0,0-1 0,0 1 1,0-1-1,9 12 0,11 7 136,1 0 0,2-1 0,0-1 0,1-2 0,2-1 0,0-1 0,1-2 0,58 28 0,-71-40-127,-9-3-46,0 0 0,0 1 0,0-1-1,12 10 1,-20-13-20,1 0 0,-1 1 0,1-1 0,-1 0 0,0 1 0,0-1 0,1 1 1,-1-1-1,0 1 0,0-1 0,-1 1 0,1 0 0,0 0 0,0-1 0,-1 1 0,1 0 0,-1 0 0,0 0 0,0 0 0,1 0 0,-1 0 0,0-1 0,0 1 0,-1 0 1,1 0-1,0 0 0,-1 0 0,1 0 0,-2 1 0,0 4-29,-2-1 0,1 0 0,-1 0 0,0 0 0,0 0 0,-1-1 0,0 1 0,0-1 0,0-1 0,-8 7 0,-63 38-717,57-38 431,-2 3-103,-1-1-1,-1-1 0,0-1 1,0-1-1,-1-1 0,-27 6 1,45-13-1829,14-1 1173,17 0-342,15-6-2080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289 218 9282,'0'0'11058,"-2"-33"-10919,-8-100-60,10 130-76,0 0 1,0 0 0,-1 0-1,0 0 1,0 0 0,1 0 0,-2 0-1,1 0 1,0 0 0,0 1-1,-1-1 1,0 0 0,-2-2-1,3 4-19,0 0 1,0 1-1,0-1 0,0 0 0,0 0 0,0 1 0,0-1 0,-1 1 0,1-1 0,0 1 0,-1-1 0,1 1 0,0 0 1,-1-1-1,1 1 0,0 0 0,-1 0 0,1 0 0,-3 1 0,0 0-94,-1 0 1,0 1-1,0 0 0,1 0 0,-1 0 1,1 0-1,0 1 0,-1 0 0,-4 3 0,-15 17-225,1 1 1,1 1-1,1 1 0,1 1 0,-19 34 0,34-55 291,1 1 0,0 0 0,1 0 0,-1 0 1,2 0-1,-1 1 0,1-1 0,0 1 0,0 0 1,1 0-1,0-1 0,0 15 0,2-21 27,0 0-1,-1 0 1,1-1 0,0 1-1,0 0 1,0-1 0,0 1-1,0-1 1,0 1-1,0-1 1,0 0 0,0 1-1,0-1 1,0 0 0,0 0-1,0 0 1,0 0-1,0 0 1,1 0 0,-1 0-1,0 0 1,2 0 0,31-2 100,-33 2-95,95-20-785,-77 19-1569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2473,'0'0'8697,"287"0"-8473,-185-11-224,-21 11-168,-15-11-3696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4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 5753,'0'0'4599,"0"2"-4451,5 101 805,29 164 0,-17-159-792,3 36-41,7-1 1,72 226-1,-96-365 1953,-5-23-1398,-14-36-480,9 38-375,-2 1 0,0 0-1,-1 0 1,0 1 0,-1 1-1,-1-1 1,0 2 0,-1 0-1,0 0 1,-1 1-1,-1 1 1,0 1 0,0 0-1,-1 0 1,0 2 0,-1 0-1,0 1 1,0 0 0,0 2-1,-1 0 1,0 1-1,0 1 1,0 0 0,-29 0-1,34 3 143,-24-1-55,-47 4 0,72-2 90,1 1-1,-1 0 1,1 1-1,-1 0 1,1 1-1,0 0 0,1 1 1,-12 7-1,12-6 4,-1 0 0,1 1 0,1 1-1,-1-1 1,2 2 0,-1-1-1,-7 11 1,13-15 0,0 0 0,1 0 1,-1 1-1,1-1 0,0 1 0,0 0 0,1 0 1,-1-1-1,1 1 0,0 0 0,0 0 0,1 0 0,0 0 1,-1 0-1,2 0 0,-1 0 0,1 0 0,-1 0 1,4 10-1,-2-11 5,0 1 1,1 0 0,-1-1-1,1 0 1,0 0-1,0 0 1,1 0 0,-1 0-1,1-1 1,0 1-1,0-1 1,0 0 0,0 0-1,1 0 1,-1-1-1,1 0 1,4 2 0,17 7 52,52 14 1,-52-18-16,26 6-259,0-2 0,0-2 0,67 2 1,66-6-3654,-99-5-1024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376 599 9658,'0'0'4741,"-28"9"-4678,9-3-49,4-2-13,1 0 1,0 1-1,1 0 1,-1 1-1,1 1 1,0 0-1,0 1 1,1 0-1,0 1 1,1 0-1,-19 20 1,7-2-1,2 1 0,1 0 0,-23 43 1,36-55-12,-1-1-1,2 1 1,0 1 0,1-1 0,0 1 0,2 0-1,0 0 1,-1 31 0,4-47-6,0 0 1,1 0-1,-1 0 1,1 0-1,0 0 0,-1 0 1,1 0-1,0 0 0,-1-1 1,1 1-1,0 0 0,0 0 1,0-1-1,0 1 1,0-1-1,0 1 0,0-1 1,0 1-1,0-1 0,0 0 1,0 1-1,0-1 0,0 0 1,0 0-1,0 0 1,0 1-1,0-1 0,0 0 1,0-1-1,0 1 0,0 0 1,2 0-1,42-4-445,-44 3 451,8-1-54,1 0-1,-1-1 1,0 0 0,-1 0-1,1-1 1,-1 0 0,1-1-1,-1 0 1,13-11-1,5-6-148,31-35 0,-33 33-42,32-34-310,-2-2 0,66-96 1,-118 153 655,-2 8 94,2 18-62,0-1 1,1 0-1,2 0 0,0 0 1,1 0-1,1-1 0,16 32 1,-8-22-97,1-1 1,2-1-1,0 0 1,32 36-1,-44-59-7,-1 0 0,1 0 0,0-1 0,0 0 1,10 7-1,-15-11 17,1-1 1,-1 1-1,0 0 1,1 0-1,-1-1 1,0 1 0,1-1-1,-1 1 1,1-1-1,-1 0 1,1 0-1,-1 1 1,1-1 0,-1 0-1,1 0 1,-1-1-1,1 1 1,-1 0-1,1 0 1,-1-1-1,1 1 1,-1-1 0,1 1-1,-1-1 1,0 0-1,1 1 1,-1-1-1,0 0 1,1 0 0,-1 0-1,0 0 1,0 0-1,0 0 1,0 0-1,0 0 1,0-1 0,0 1-1,-1 0 1,2-2-1,11-25 174,-1-1 0,-1 0 0,-1 0 0,-2-1 0,6-44 0,-3 21-179,13-60-350,-4-1 1,-6 0 0,-5-1-1,-7-141 1,-9 213 836,6 41-485,0 0-1,0 1 1,0-1-1,0 0 1,0 1-1,0-1 0,0 1 1,0-1-1,0 1 1,-1 0-1,1 0 1,-1 0-1,1-1 0,-1 1 1,1 0-1,-1 1 1,0-1-1,1 0 1,-3 0-1,3 1-32,0 0 1,1 1-1,-1-1 0,0 0 0,1 1 1,-1-1-1,0 0 0,1 1 1,-1-1-1,1 1 0,-1-1 0,1 1 1,-1 0-1,1-1 0,0 1 0,-1-1 1,1 1-1,-1 0 0,1-1 1,0 1-1,0 0 0,-1 0 0,1-1 1,0 1-1,0 0 0,0-1 1,0 1-1,0 0 0,0 0 0,0-1 1,0 1-1,0 0 0,0 0 0,1 0 1,-1-1-2,-2 284-118,4-252 140,4 22-43,2 0 0,2-1-1,3 0 1,34 86 0,-39-116-30,-6-18 36,0 0-170,0 1-1,-1 0 1,1-1-1,-1 1 1,0 0 0,0 6-1,-1-12 118,0 1-1,0 0 1,0 0 0,-1 0-1,1 0 1,0 0-1,-1 0 1,1 0-1,-1 0 1,1 0 0,-1-1-1,1 1 1,-1 0-1,1 0 1,-1-1 0,0 1-1,0 0 1,1-1-1,-1 1 1,0-1 0,0 1-1,0-1 1,1 1-1,-1-1 1,0 1-1,0-1 1,0 0 0,0 0-1,0 1 1,0-1-1,0 0 1,0 0 0,0 0-1,0 0 1,0 0-1,0 0 1,0 0 0,-1-1-1,-37 1-2535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6753,'0'0'6474,"189"-22"-6426,-111 16-40,9 1-8,-3 5-64,18 0-512,-21 5-1161,-25 6-1423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227 115 5961,'0'0'8719,"-5"-15"-8400,-2-4-270,4 12-87,0 0 1,0 0-1,1 0 0,0 0 1,1-1-1,0 1 0,0-1 1,0 1-1,1-8 0,-16 15-1776,8 1 1753,1 1 0,-1 0-1,0 0 1,1 1 0,0 0-1,-1 1 1,1-1 0,1 1-1,-1 0 1,0 1 0,-5 5 0,1-2 77,0 1 1,1 0 0,1 1 0,-1 0 0,-14 21 0,23-29-12,-1 0 0,0 1 0,1-1 0,0 1 0,-1-1 0,1 1 0,0 0 0,0-1 0,1 1 1,-1 0-1,0 0 0,1 0 0,0 0 0,0-1 0,0 1 0,0 0 0,0 0 0,0 0 0,1 0 1,-1 0-1,1-1 0,0 1 0,0 0 0,0-1 0,0 1 0,0 0 0,1-1 0,-1 1 0,1-1 0,0 0 1,0 1-1,-1-1 0,1 0 0,1 0 0,-1 0 0,0-1 0,0 1 0,4 1 0,8 5 43,0-1 0,0-1 0,1 0-1,0-1 1,26 5 0,14 0-247,0-3 0,1-2 0,99-4 0,-82-2-1563,18 1-4035</inkml:trace>
  <inkml:trace contextRef="#ctx0" brushRef="#br0" timeOffset="1">928 257 11346,'0'0'4649,"-7"201"-7641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3321,'0'0'6941,"-14"2"-1961,17 44-4865,2 0 1,2-1-1,22 80 0,2 8 328,101 780 797,-89-563-721,-39-318-483,-3-13-20,2 0 0,0-1 0,1 0-1,0 0 1,10 22 0,-13-38-135,-1-2 101,0 0 0,0-1 0,0 1 0,0 0-1,0 0 1,0 0 0,0 0 0,0 0-1,1 0 1,-1 0 0,0 0 0,0 0 0,0 0-1,0 0 1,0 0 0,0 0 0,0 0-1,0 0 1,1 0 0,-1 0 0,0 0 0,0 0-1,0 1 1,0-1 0,0 0 0,0 0-1,0 0 1,0 0 0,0 0 0,0 0 0,1 0-1,-1 0 1,0 0 0,0 0 0,0 0-1,0 0 1,0 0 0,0 1 0,0-1 0,0 0-1,0 0 1,0 0 0,0 0 0,0 0-1,0 0 1,0 0 0,1-13-3640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14283,'0'0'2881,"239"-82"-2617,-109 44-144,13-6 64,8-5-168,-10 11-32,-19 0-128,-34 22-1145,-32 5-1551,-49 11-2889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7786,'0'0'5513,"302"87"-4513,-239-49 128,-21 17-648,-28 5-200,-14 10 257,-24 12 151,-50-6-560,-14-5-128,1-27-424,-1-44-264,18-22-1233,35-38-2568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7882,'0'0'4441,"42"267"-3857,-18-175-224,4 1-72,8 16-184,6-17 16,14 1-120,7-11-488,39-60-736,-18-17-825,-4-5-3072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6 9354,'0'0'7054,"-50"14"-7002,-162 55-86,201-65 29,0 1 0,0 0 0,1 1 0,-1 0 0,1 0 0,0 1-1,1 0 1,0 1 0,0 0 0,1 1 0,0-1 0,0 2 0,1-1 0,-9 16 0,6-10-10,3-5-9,1 1-1,0-1 0,1 1 0,0 1 0,1-1 0,0 1 0,0-1 0,2 1 0,-1 0 0,2 0 0,-1 0 0,1 21 0,1-30 19,0-1-1,1 1 1,-1-1-1,0 1 1,1-1-1,-1 1 0,1-1 1,0 1-1,0-1 1,0 0-1,0 1 1,0-1-1,1 0 0,-1 0 1,1 0-1,-1 0 1,1 0-1,0 0 1,3 3-1,-1-3-4,1 1 1,-1-1-1,0 1 0,1-1 1,0-1-1,-1 1 0,1-1 0,0 1 1,9 0-1,3-1-27,0 0-1,0-2 1,-1 0-1,1 0 1,27-7-1,-20 1-166,0-1 1,-1-2-1,0 0 0,-1-1 1,0-1-1,0-1 1,28-24-1,5-8-1384,67-70 1,-121 114 1579,23-24-978,28-36 0,-48 55 1215,1 0-1,-1-1 1,0 1-1,0-1 1,-1 0 0,0 0-1,0 0 1,-1 0-1,0-1 1,0 1 0,-1-1-1,1-7 1,-2 12 2135,0 23-2134,1 8-256,1-1 0,1 0-1,2 0 1,9 31-1,-11-44 23,2-1 0,0 1 0,0-1 0,1 0 0,1 0 1,0 0-1,1-1 0,0 0 0,15 16 0,-19-24-66,1-1 1,-1 0 0,0 0-1,1 0 1,0-1-1,-1 0 1,1 0 0,0 0-1,0 0 1,0-1-1,1 0 1,-1 0 0,8 1-1,6-2-561,0 0-1,26-3 1,-29 1-3,41-7-2107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10546,'0'0'3760,"-16"44"-3716,-47 146-4,59-179-36,2 1 0,-1 0 0,1 0 0,1 0 0,0 0-1,1 0 1,0 0 0,4 21 0,-2-26 3,-1 0 0,2 1 0,-1-1 0,1 0 0,0 0 0,1 0 0,-1-1 0,1 1 0,1-1 0,-1 0 0,7 7-1,-3-6 4,0 0 0,1-1 0,-1 0 0,1 0-1,1-1 1,-1 0 0,1 0 0,0-1 0,0-1-1,0 1 1,0-2 0,1 1 0,-1-2 0,1 1 0,0-1-1,13-1 1,-24 0-7,0 0 0,1 0 0,-1 0-1,0 0 1,1 0 0,-1 0 0,0 0 0,1 0 0,-1 0 0,0 0-1,1 0 1,-1 0 0,0 0 0,1 0 0,-1 0 0,0 1-1,0-1 1,1 0 0,-1 0 0,0 0 0,1 0 0,-1 1-1,0-1 1,0 0 0,0 0 0,1 1 0,-1-1 0,0 0-1,0 0 1,0 1 0,1-1 0,-1 0 0,0 1 0,0-1-1,0 0 1,0 1 0,0-1 0,0 0 0,0 1 0,0-1 0,0 0-1,0 1 1,0-1 0,0 0 0,0 1 0,0-1 0,0 0-1,0 1 1,0-1 0,0 0 0,0 1 0,-17 18-43,-11-1-588,0-1-1,-1-1 1,-1-2 0,0-1-1,-1-1 1,0-2 0,-1 0-1,0-3 1,0-1 0,-1-1-1,-34 1 1,13-6-2110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11162,'0'0'3505,"21"289"-3089,-14-180-56,7 10-288,0 7 112,11-1-184,-1 6 80,8-17-80,-1-21-448,15-39-720,35-54-344,-8-49-121,-2-27-3512</inkml:trace>
  <inkml:trace contextRef="#ctx0" brushRef="#br0" timeOffset="1">674 420 10082,'0'0'2537,"-264"126"-1377,163-50-152,27 6-552,32-12-48,28 1-400,14-11 56,17-5-64,47-12 0,16-5 40,22-10-40,73-28-8,-20 0-760,-19-44-1560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14027,'0'0'5545,"284"-32"-5465,-206 32-80,-8 11 0,-18 21-8,-20 23-312,-32 10-496,-25 66-32,-41-17-921,-8-10-2351</inkml:trace>
  <inkml:trace contextRef="#ctx0" brushRef="#br0" timeOffset="1">456 1003 7826,'0'0'2584,"85"240"-2584,-68-131-616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1 569 11506,'0'0'3715,"40"-4"-3667,165-25-23,79-30 0,112-26 14,746-141 307,21 82-128,130 122-347,-880 25 79,-408-3 22,-4-1-16,-1 1 1,0 0-1,1 0 0,-1-1 1,1 1-1,-1 0 0,1 0 1,-1 0-1,1 0 1,0 0-1,-1 0 0,1 0 1,-1 0-1,1 0 0,-1 0 1,1 0-1,-1 0 1,1 0-1,-1 0 0,1 1 1,-1-1-1,1 0 0,-1 0 1,1 1-1,-1-1 1,0 0-1,1 1 0,-1-1 1,1 0-1,-1 1 0,0-1 1,1 0-1,-1 1 1,0-1-1,1 1 0,-1-1 1,0 1-1,0-1 0,1 1 1,-1-1-1,0 1 1,0-1-1,0 1 0,0-1 1,0 1-1,0-1 0,0 1 1,0-1-1,0 1 1,0 15-2809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8450,'0'0'10138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 3729,'0'0'10410,"-260"147"-10258,197-71 8,10 11-160,25-11 0,25 1-8,3-23 8,31-5 0,29-11 8,21-10-16,10-18-280,56-20-64,-21-40-760,-17 1-1513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58 8546,'0'0'4463,"0"41"-3657,4 130-310,-3-161-469,0-1 1,0 1-1,1-1 0,0 1 0,1-1 0,5 13 1,-6-18-14,0 0 0,0 0-1,1 0 1,-1-1 0,1 1 0,0-1 0,0 0 0,0 0 0,0 0 0,7 5 0,-3-5 31,1 1-1,-1-2 1,1 1 0,-1-1-1,1 0 1,0 0 0,0-1 0,0 0-1,0-1 1,0 1 0,8-2-1,-8 1 5,1-1 1,-1 0-1,0-1 0,0 1 0,1-1 0,-1-1 0,0 0 0,-1 0 0,1 0 1,-1-1-1,1 0 0,-1-1 0,0 1 0,-1-1 0,1-1 0,-1 1 1,0-1-1,0 0 0,-1-1 0,0 1 0,0-1 0,5-9 0,-3 4-57,0-1-1,-1-1 1,-1 1 0,0-1-1,-1 0 1,0 0-1,-1 0 1,-1-1-1,0 1 1,-1-1-1,0 0 1,-2-16-1,0 27-64,1-1-1,-1 1 0,0 0 0,0 0 0,-1-1 1,1 1-1,-1 0 0,0 0 0,0 0 0,0 1 1,0-1-1,-1 0 0,1 1 0,-1 0 0,0-1 1,0 1-1,-7-5 0,3 4-107,0-1-1,-1 1 1,1 0 0,-1 1 0,0 0-1,0 0 1,0 1 0,-14-3-1,-9 2-400,1 0-1,-1 3 0,1 0 1,-32 5-1,52-4 403,0 1-1,0 0 0,0 0 1,1 1-1,-1 1 0,1 0 1,0 0-1,0 0 1,-12 9-1,0 2-697,1 2 0,-24 23-1,16-7-1729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6249,'0'0'9073,"26"35"-8649,84 113-231,-105-141-190,56 71 84,-54-72-83,1 0 0,-1 0 1,1 0-1,13 6 0,-18-10-72,0 0 1,0 0-1,1 0 0,-1 0 1,1-1-1,-1 1 0,1-1 1,0 0-1,0 0 0,-1-1 1,1 1-1,0-1 1,0 1-1,0-1 0,0-1 1,0 1-1,-1 0 0,1-1 1,0 0-1,0 0 0,0 0 1,-1 0-1,1-1 0,-1 1 1,1-1-1,-1 0 0,0 0 1,1 0-1,-1 0 0,0-1 1,0 1-1,-1-1 0,4-4 1,6-8-579,-1-1 1,0-1-1,-1 1 1,-1-2 0,9-23-1,-10 22 100,5-12 69,-1-1 1,9-42-1,-3-20 3368,-18 94-2755,0-1 0,0 0 0,0 0 0,0 0 0,0 1 0,0-1 0,1 0 0,-1 0 0,0 0 0,0 1 1,1-1-1,-1 0 0,0 0 0,1 1 0,-1-1 0,1 0 0,-1 1 0,1-1 0,-1 1 0,1-1 0,-1 0 0,1 1 1,0-1-1,-1 1 0,1-1 0,0 1 0,0 0 0,-1-1 0,1 1 0,0 0 0,1-1 0,0 1-57,0 1-1,-1-1 0,1 1 0,0-1 0,0 1 1,0-1-1,-1 1 0,1 0 0,0 0 0,-1 0 1,1 0-1,0 0 0,1 1 0,41 44 299,-39-40-313,99 120 639,-88-108-661,2 0 1,1-1 0,0-2 0,31 21-1,-44-33-11,0 1-1,0-1 1,1-1-1,-1 1 0,13 2 1,-18-5-59,1 1 0,0-1 0,0 1 0,0-1 0,0 0 0,-1 0 1,1 0-1,0 0 0,0 0 0,0-1 0,0 1 0,0 0 0,-1-1 1,1 1-1,0-1 0,0 0 0,-1 0 0,1 0 0,0 0 0,-1 0 1,1 0-1,-1 0 0,1 0 0,-1 0 0,0-1 0,1 1 0,-1-1 1,0 1-1,0-1 0,1-2 0,60-167-4332,-28 80-35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6977,'0'0'3297,"0"43"-1957,-1 27-914,3 172 803,-1-219-1048,12 206 800,-8-179-891,3-1 1,21 76 0,-26-116-88,1 0 1,-1 1-1,1-1 0,1-1 1,0 1-1,0-1 0,0 1 0,1-2 1,0 1-1,11 9 0,-15-15-3,1 0 0,-1 0 0,1 0 0,-1-1 0,1 1 0,0-1 0,-1 0 0,1 0 1,0 0-1,0 0 0,0-1 0,0 1 0,0-1 0,0 1 0,5-1 0,-4-1 1,0 0 1,0 0-1,0 0 1,0-1-1,0 1 1,0-1-1,0 0 1,-1 0-1,1 0 0,-1 0 1,0-1-1,1 1 1,-1-1-1,4-5 1,16-18-35,-2-1 1,0-1-1,30-56 1,37-100-912,-81 168 868,0 0-1,-1 0 1,-1-1-1,0 0 1,-1 0-1,-1 0 1,1-19-1,-4 35 88,0 1 0,-1 0 0,1-1 0,0 1-1,-1 0 1,1 0 0,-1 0 0,1-1 0,0 1 0,-1 0-1,1 0 1,0 0 0,-1 0 0,1 0 0,-1 0 0,1 0-1,0 0 1,-1 0 0,1 0 0,-1 0 0,1 0 0,-1 0 0,1 0-1,0 0 1,-1 0 0,1 0 0,0 1 0,-1-1 0,1 0-1,-1 0 1,1 0 0,0 1 0,-1-1 0,1 0 0,0 1 0,-17 8 33,5 2 14,0 1 0,1 0 0,0 0 1,1 2-1,1-1 0,-14 28 0,3-1 408,-21 56 0,36-80-404,1 1 1,1 0 0,0-1-1,2 1 1,-1 0 0,3 23-1,-1-28-59,0-11-1,0 0-1,0 0 0,0 0 0,0 1 1,1-1-1,-1 0 0,0 0 1,1 0-1,-1 0 0,1 0 1,-1 0-1,1 0 0,0 0 0,-1 0 1,1 0-1,0 0 0,0 0 1,-1 0-1,1 0 0,0 0 0,0-1 1,0 1-1,0 0 0,0-1 1,2 1-1,1 1 9,0-1-1,0 1 1,1-1-1,-1-1 1,0 1-1,1 0 1,6-1 0,2-1 12,-1 1 1,1-2 0,-1 0 0,0 0-1,15-6 1,-2-4-63,-1-1-1,0-1 1,-1-1 0,35-29-1,-25 18-144,32-23-411,191-137-3890,-245 178 4226,-1 1 0,2 0 1,-1 0-1,1 1 0,0 1 0,0 0 1,1 1-1,14-4 0,-26 8 248,0-1 0,0 1 1,0 0-1,0 0 0,0 0 1,0 0-1,0 0 0,0 0 0,0 0 1,0 0-1,0 0 0,0 1 0,0-1 1,0 0-1,0 1 0,0-1 0,0 1 1,0-1-1,0 1 0,0-1 0,0 1 1,-1-1-1,1 1 0,0 0 0,0 0 1,-1-1-1,1 1 0,0 0 0,-1 0 1,1 0-1,-1 0 0,1 0 0,-1 0 1,1 0-1,-1 1 0,2 41 1214,-3-28-611,0 83 2130,3 108 524,-1-203-3213,-1 0 1,1 0-1,0 0 0,0 0 0,1 0 0,-1-1 0,1 1 1,-1 0-1,1-1 0,0 1 0,0-1 0,0 1 0,0-1 1,0 0-1,1 0 0,-1 0 0,1 0 0,4 3 0,59 28 319,-46-24-270,0-1-87,-1-2 1,1 0-1,0-1 0,0-1 1,0-1-1,1-1 0,-1 0 0,1-2 1,-1 0-1,1-2 0,-1 0 1,1-1-1,-1-1 0,0-1 0,0-1 1,-1 0-1,0-2 0,0 0 1,0-1-1,29-20 0,48-45-1598,-62 45 1013,75-46 1,-96 67 593,0 2 1,1-1-1,-1 2 1,1 0 0,0 1-1,1 0 1,-1 1-1,1 0 1,0 1 0,15 1-1,1 1 72,0 1-1,0 2 0,-1 1 1,57 14-1,-44-7-896,1-2 0,47 3 0,-28-10-7527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7466,'0'0'8521,"35"29"-8111,113 95-277,-108-91-56,51 56 1,-51-47-59,-1 1-8,-1 2 1,50 77-1,-82-116 80,-5-5 150,-1-6-43,0-23-268,-1 1 0,-2-1 1,0 1-1,-10-38 1,-3 13-725,-21-84-2781,37 136 3508,0 0 0,0-1 1,0 1-1,0-1 1,0 1-1,0-1 1,0 1-1,0-1 0,0 1 1,0-1-1,0 1 1,0-1-1,1 1 0,-1-1 1,0 1-1,0 0 1,0-1-1,1 1 0,-1-1 1,0 1-1,0 0 1,1-1-1,-1 1 0,0-1 1,1 1-1,-1 0 1,1 0-1,-1-1 1,0 1-1,1 0 0,-1 0 1,1-1-1,-1 1 1,1 0-1,-1 0 0,1 0 1,23-2 113,-8 1-216,4-5-96,0-1 0,-1-1 1,-1-1-1,1-1 0,-1 0 0,-1-1 1,21-18-1,-4 2-4917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9962,'0'0'3968,"-40"8"-3472,-127 32-262,159-38-231,0 0 0,0 1 0,1 0-1,-1 0 1,1 1 0,0 0-1,0 0 1,0 1 0,1-1-1,0 2 1,-1-1 0,2 1-1,-1 0 1,1 0 0,0 0-1,-8 14 1,6-9 5,-1 0-9,2 2 0,-1-1 0,2 1 0,-1-1 0,2 2 0,0-1 0,0 0 0,2 1 0,-3 18 0,4-24-1,1 0 1,0 0 0,0 1 0,0-1 0,1 0 0,1 0 0,-1 0 0,1 1-1,0-2 1,1 1 0,0 0 0,0 0 0,1-1 0,0 0 0,0 0 0,10 12-1,4-1 46,0-1 0,2-1 0,0 0 0,1-1-1,31 16 1,120 50 405,-114-56-348,-56-25-115,-1 1 0,1-1 1,0 1-1,0 0 1,0 0-1,0-1 0,-1 1 1,1 1-1,-1-1 0,1 0 1,0 0-1,-1 0 1,0 1-1,1-1 0,-1 1 1,0-1-1,0 1 0,0 0 1,0-1-1,0 1 1,0 0-1,0 0 0,-1-1 1,1 1-1,0 0 0,-1 0 1,0 0-1,1 0 1,-1 0-1,0 0 0,0 0 1,0 0-1,0 0 0,-1 0 1,1 0-1,0-1 1,-1 1-1,0 0 0,1 0 1,-1 0-1,0 0 0,0-1 1,0 1-1,0 0 1,0-1-1,0 1 0,0-1 1,-2 2-1,-5 6-158,0 0 0,0-1 0,-1 0 0,0-1-1,0 0 1,-16 10 0,9-8 40,0-1 1,-1 0-1,0-1 0,0-1 0,-1 0 1,0-2-1,0 0 0,0 0 0,0-2 0,-28 0 1,80-16 1792,288-116-349,-237 91-1010,138-89-1,-184 102-291,109-78 63,-134 93-96,0 0-1,-1-2 1,-1 0 0,0 0-1,0-1 1,-1-1 0,11-20-1,-20 33-4,-1-1-1,0 1 0,0 0 1,0-1-1,0 1 1,-1 0-1,1-1 0,-1 1 1,1-1-1,-1 1 0,0-1 1,0 0-1,0-2 0,0 4 15,-1 0-1,1 0 0,-1 0 0,1 0 0,-1 0 0,1 0 0,-1 0 1,1 0-1,-1 0 0,0 0 0,1 0 0,-1 0 0,0 1 1,0-1-1,0 0 0,0 1 0,0-1 0,0 0 0,0 1 1,-2-1-1,-4-1-41,0 0 1,0 1 0,0 0-1,0 1 1,-1-1 0,-13 2 0,3 0-7,6-1 45,1 1 0,-1 0 1,0 1-1,1 1 0,-1 0 1,1 0-1,0 1 0,0 0 1,-20 12-1,25-13 32,1 0 1,-1 1-1,1 0 0,0 0 0,0 0 0,1 1 1,-1-1-1,1 1 0,0 0 0,0 0 0,1 1 1,0-1-1,-1 1 0,2 0 0,-1 0 0,1 0 1,0 0-1,0 0 0,-1 12 0,1-6 20,1 1-1,1 0 0,0 0 1,0-1-1,2 1 1,-1-1-1,2 1 0,0-1 1,0 1-1,1-1 1,0 0-1,1-1 1,1 1-1,0-1 0,0 0 1,1-1-1,0 1 1,1-1-1,0-1 0,1 1 1,0-1-1,1-1 1,-1 0-1,2 0 1,-1-1-1,1 0 0,0-1 1,0 0-1,1-1 1,22 7-1,14 0-284,0-3 0,63 5 1,-22-11-1649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6:5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6129,'0'0'7642,"4"299"-7002,6-141-264,4 17-104,8-1-264,13 0 136,7-16-144,24-11-368,-10-43-1368,-3-50-1369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1368 8306,'0'0'7048,"22"-35"-6787,67-110-71,-86 141-186,-1-1-1,0 1 1,0 0 0,0-1 0,-1 1 0,1-1 0,-1 1 0,0-1 0,0 0 0,-1 0-1,1 1 1,-1-1 0,0 0 0,-2-7 0,2 10-35,-1-1 1,0 0-1,-1 0 1,1 0-1,0 1 1,-1-1-1,1 1 1,-1-1-1,0 1 1,0 0-1,0-1 1,0 1-1,0 0 1,-1 0-1,1 1 1,-5-4-1,-3 1-237,0-1 0,-1 1 0,1 1 0,-1 0 0,1 1 0,-1 0 0,-21-2 0,16 3 122,0 0 0,-1 1 0,1 0 0,0 1 0,0 1 0,-25 6-1,34-6 168,1 1 0,-1 0-1,1 0 1,-1 0 0,1 1-1,0 0 1,1 0 0,-1 1-1,1-1 1,0 1 0,0 0-1,0 1 1,0-1 0,1 1-1,0 0 1,0 0 0,-3 10-1,1-4 72,1 0 0,1 1 0,0 0 0,1 0 0,1 0 0,0 0 0,0 1 0,1-1 0,1 1 0,1-1 0,-1 0 0,2 1 0,0-1 0,1 0 0,0 0 0,1 0 0,0 0 0,1-1 0,0 0 0,1 0 0,1 0 0,0 0 0,0-1 0,16 18 0,-8-16-75,0 0 1,1 0-1,0-1 1,0-1 0,1-1-1,1-1 1,0 0-1,0-1 1,1-1 0,-1-1-1,2 0 1,-1-1 0,25 2-1,-21-4-224,0-2-1,0-1 0,-1 0 1,1-2-1,0 0 1,-1-2-1,1 0 0,-1-1 1,0-2-1,-1 0 1,29-15-1,-17 7-466,-2-2 1,0-2-1,-1-1 0,49-43 1,-67 52 862,-1-1 0,0-1 1,0 0-1,-2-1 1,10-17-1,-12 19 560,-2-1 1,1 1-1,-2-1 1,0-1-1,0 1 1,-2 0-1,3-16 1,2-17-314,3 0 1,1 1 0,30-72 0,10-39-405,-37 91-53,-2-1 1,6-110 0,-19-132-197,2 297 241,-1 1 1,-1 0-1,0 0 1,0 0-1,-1 0 0,0 0 1,-1 0-1,0 0 0,-1 0 1,0 1-1,0 0 0,-1 0 1,0 0-1,0 0 0,-14-14 1,19 22-21,-1-1 1,0 1-1,0 0 0,0 0 1,0 0-1,0 0 1,-1 1-1,1-1 1,0 0-1,0 0 1,-1 1-1,1-1 1,0 0-1,-1 1 1,1 0-1,0-1 1,-1 1-1,1 0 1,-1 0-1,1-1 0,-1 1 1,1 0-1,0 1 1,-1-1-1,1 0 1,-1 0-1,1 0 1,-1 1-1,1-1 1,0 1-1,-1-1 1,1 1-1,0 0 1,0 0-1,-1-1 1,1 1-1,0 0 0,0 0 1,0 0-1,0 0 1,0 0-1,0 0 1,0 0-1,0 1 1,1-1-1,-1 0 1,0 0-1,1 1 1,-1-1-1,1 0 1,-1 1-1,1-1 1,-1 3-1,-6 24-33,0 0 1,2 1-1,1 0 1,2 0-1,1 0 0,2 37 1,0-21 29,-2 16-13,3-1 0,17 102 0,81 200-107,4 19-2369,-100-352 1004,0 0-1,-1 44 1,-3-56-1527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14283,'0'0'4297,"281"-49"-4353,-159 49-568,-16-6-2513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2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1909 3068 9554,'0'0'4713,"-14"0"-3663,-54 0 1724,233 4-2579,-61 0-21,162-14-1,214-83 92,-185 29-215,-78 26-65,1 9 0,227 0 0,-310 27 21,1 6 0,-2 6 0,136 27 0,140 61-96,-18-4 26,8-33-61,-257-53 61,-1-6 0,204-24 0,274-73-171,216-16-444,-313 106-39,-301 7 547,-91-1 49,-29 2-46,0-4 0,181-27 0,16-45 88,55-10 47,-186 59 42,316-5-1,368 12-36,-347 6 156,-383 11-21,128 17 0,-96 2 92,1-7 1,247-12 0,-323-10-95,116-28 0,-118 21 82,-71 17-130,0-1 0,0 0 0,0-1-1,-1 1 1,1-1 0,-1 0 0,1-1 0,-1 1 0,0-1-1,0 0 1,0 0 0,0-1 0,-1 0 0,1 1 0,-1-1 0,0-1-1,0 1 1,-1-1 0,1 1 0,-1-1 0,0 0 0,0 0-1,3-9 1,28-69-14,-4-1 0,-4-1-1,-4-1 1,-4-2 0,-3 0-1,5-123 1,-16-329-419,-15 437 343,-5 0 0,-53-186 0,37 175-95,-27-200 0,57 300 122,0-14 13,-2 1 0,-12-49 0,12 73 10,0 0 0,0-1 0,0 2 0,-1-1 0,0 0 0,1 1 0,-1 0 0,0 0 0,0 0 0,0 1 0,-9-2 0,4 0-5,-40-11-7,0 3-1,-80-8 1,-108 5 23,96 7-13,-296-37-28,-89-4 25,192 41-35,-473 53-1,-12 2 61,668-43-18,-401 50-32,6 43-20,5-1 1,-7-42 22,-287-48 91,517-8-108,-301 53 30,498-37-24,-169 25 10,-138 15 17,-353-9 5,666-40-27,-218 41 1,-107 58-35,-16 2 40,425-101 8,-437 91-77,88 21-353,-34 9 291,345-116 141,0-3 0,0-3 0,-77-4-1,-68 3-22,176 0 23,0 1 0,1 1-1,-57 19 1,-184 90-80,130-58 77,59-25-5,32-9-14,46-18 18,0 0 1,0 1-1,0 0 1,0 1-1,1 0 0,0 0 1,1 1-1,-12 11 1,18-14-17,1-1-1,-1 1 1,0 0 0,1 0 0,0 0 0,1 0 0,-1 0 0,1 1-1,0-1 1,0 1 0,0 0 0,1-1 0,0 1 0,0 7 0,-2 15-19,3 50 1,1-40 17,2-3 6,1 0 0,1-1 0,2 0 0,23 65 0,-16-55 36,17 92 1,-17 0-47,11 71 1,-19-177 23,1-1 0,1 0 0,2-1 0,26 54 0,-15-43-3,-10-15 8,1-1 0,1 0 0,2-1-1,0 0 1,31 33 0,-28-38 60,0-1 1,30 20-1,-40-31-44,1 0 1,1-1-1,-1 0 0,0 0 1,1-1-1,0 0 0,0-1 1,18 2-1,525 9 167,-343-16-114,-131 2-67,103-15 0,-72 6-3,189 8-1,-143 4 399,-94-4 52,68-13 0,0 0-377,-121 15-132,1-1 70,-1 0 1,1 1-1,-1 0 0,12 2 0,-19-2-87,0 1 1,-1-1 0,1 0 0,0 1-1,0 0 1,0-1 0,-1 1-1,1 0 1,0 0 0,-1 0-1,1 0 1,-1 0 0,1 0 0,-1 1-1,1-1 1,-1 0 0,0 1-1,0-1 1,1 1 0,-1-1-1,0 1 1,0 0 0,-1-1 0,1 1-1,0 0 1,0 3 0,2 31-3353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2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1679 704,'0'0'13591,"-9"-24"-13356,3 9-205,3 9-23,0 0-1,0 0 0,1 0 0,0 0 1,0 0-1,0-1 0,1 1 1,0 0-1,0-1 0,1 0 1,0 1-1,0-1 0,0 1 1,1-1-1,0 1 0,0-1 1,1 1-1,-1 0 0,2 0 1,-1-1-1,1 1 0,-1 1 1,2-1-1,-1 0 0,5-5 0,150-188 275,266-260 0,-306 348 29,5 6 1,4 6 0,202-121 0,-201 147-216,249-104 1,-356 169-126,1 2 1,0 1 0,32-4-1,-53 8-44,0 1-1,-1 0 0,1 0 0,0 0 1,0 0-1,0 0 0,0 0 1,-1 0-1,1 0 0,0 0 1,0 1-1,0-1 0,0 0 1,-1 0-1,1 1 0,0-1 1,0 0-1,-1 1 0,1-1 1,0 1-1,-1-1 0,1 1 1,0-1-1,-1 1 0,1 0 0,-1-1 1,1 1-1,-1 0 0,1-1 1,-1 1-1,1 0 0,-1 0 1,0-1-1,1 1 0,-1 0 1,0 0-1,0 1 0,2 19-3567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2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75 8370,'0'0'6773,"-5"-13"-6229,-19-38-98,24 50-439,-1 1 0,0-1 0,0 0 0,0 0 0,0 0 0,0 0 0,0 1 0,0-1 0,-1 1 0,1-1 0,0 1 0,0-1 0,0 1 0,-1-1 1,1 1-1,0 0 0,0 0 0,-1 0 0,1 0 0,0 0 0,0 0 0,-1 0 0,1 0 0,0 0 0,0 0 0,-1 1 0,1-1 0,0 1 0,0-1 0,0 1 0,-3 0 0,-34 27 25,30-21-17,-28 22-17,0 2 0,3 2 0,1 1 0,-51 70 0,69-84-1,1 1 1,1 0-1,1 1 1,1 0 0,1 1-1,1 0 1,1 0 0,1 1-1,1 0 1,1 0 0,-1 28-1,4-28 5,0-12 2,0 0 1,1 0 0,3 19 0,-3-28-3,0-1 0,1 1 0,-1-1 0,1 1 0,0-1 0,0 0 0,0 1 0,0-1 0,0 0 0,1 0 1,-1 0-1,1 0 0,-1 0 0,1 0 0,0 0 0,0 0 0,0-1 0,-1 1 0,2-1 0,-1 1 0,0-1 0,3 2 0,4-1 5,-1 1 0,1-1 0,0-1 1,0 1-1,0-2 0,0 1 0,0-1 0,0 0 0,0-1 0,0 0 0,0-1 0,0 0 0,-1 0 0,1-1 0,-1 0 1,1 0-1,-1-1 0,0 0 0,0-1 0,10-7 0,13-10 2,-1-2 1,-1-1-1,34-37 1,-61 60-11,38-40-30,-2-2 0,-2-1 1,-2-1-1,-2-2 0,-2-1 1,26-61-1,-55 109 37,-1 0 1,1 0-1,0 0 1,0 0 0,-1 0-1,1 0 1,0 0-1,0 1 1,0-1-1,0 0 1,0 0-1,0 1 1,0-1-1,0 1 1,0-1-1,0 1 1,0 0 0,0-1-1,0 1 1,0 0-1,1 0 1,-1 0-1,0 0 1,0 0-1,0 0 1,0 0-1,1 0 1,-1 0 0,0 0-1,0 1 1,0-1-1,0 0 1,0 1-1,0-1 1,0 1-1,0-1 1,0 1-1,0 0 1,0-1-1,1 2 1,50 35 185,-38-26-171,104 69-976,256 127-1,-275-161-2521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2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50 8738,'0'0'8914,"-1"-11"-8844,1 4-71,-6-22 13,-4 27 0,-10 15 0,5 0-35,1 1 0,1 0 0,0 1 0,1 1 0,0 0 0,2 0 0,0 2-1,-13 29 1,19-38 6,1 0 0,0 0 0,1 0-1,0 1 1,0-1 0,1 1-1,0-1 1,1 1 0,0-1 0,0 1-1,1-1 1,1 1 0,-1-1-1,2 1 1,-1-1 0,1 0-1,0 0 1,1 0 0,0 0 0,7 10-1,-2-7 18,0 0-1,1 0 1,0-1-1,1-1 1,0 0 0,1 0-1,0-1 1,0 0-1,1-1 1,18 9-1,15 3 16,87 26 0,-38-14-54,-93-32 15,-1 0 1,0 0 0,0 0 0,1 1 0,-1-1 0,0 0-1,0 1 1,0-1 0,1 1 0,-1 0 0,0-1 0,0 1-1,0 0 1,0 0 0,0-1 0,0 1 0,-1 0 0,1 0-1,0 0 1,0 0 0,-1 0 0,1 0 0,0 1-1,-1-1 1,1 0 0,-1 0 0,0 0 0,1 0 0,-1 1-1,0-1 1,1 0 0,-1 0 0,0 1 0,0-1 0,0 0-1,0 0 1,-1 1 0,1-1 0,0 0 0,0 0-1,-1 1 1,1-1 0,-1 0 0,1 0 0,-1 1 0,-3 4-66,0-1 0,0 0 1,0 0-1,-1-1 0,1 1 0,-1-1 1,0 0-1,-9 4 0,-26 18-444,-1-2 0,-2-2 0,0-2-1,-1-2 1,-65 18 0,103-35 334,0 1 1,0-1-1,0 0 0,0 0 0,0-1 1,0 0-1,0 0 0,0 0 1,0-1-1,0 0 0,-11-3 0,16 3-147,0-1-1,0 1 0,1 0 0,-1 0 0,0-1 0,1 1 1,-1 0-1,1-1 0,-1 1 0,1 0 0,-1-1 0,1 1 1,0-1-1,0-2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2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8514,'0'0'5645,"4"24"-5128,0 7-372,2 23 63,15 54 1,-18-95-192,0 0-1,1 0 0,1 0 1,0 0-1,1-1 1,0 0-1,1 0 1,0 0-1,1-1 1,13 15-1,-15-21-12,0-1-1,0 0 0,0 0 1,0 0-1,1-1 0,-1 0 1,1-1-1,0 1 0,0-1 1,0 0-1,0-1 0,1 0 1,-1 0-1,0 0 0,0-1 1,1 0-1,-1-1 0,0 0 1,1 0-1,8-2 0,-1-1-138,-1 0 0,0-1 1,0-1-1,0 0 0,-1-1 0,0 0 0,0-1 0,19-15 0,-16 9-353,0 0 0,-1-1 0,-1 0 0,-1-1 0,16-23 0,-23 28 387,0 1 1,-1-1-1,0 0 0,-1 0 1,0 0-1,-1-1 0,0 1 1,0-1-1,-2 0 0,2-23 1,-3-4 5374,2 44-5058,9 25-280,2-1 0,1 0 0,1 0 0,2-2 0,1 0 0,22 25 0,-37-49-79,0 0 0,0 0 0,0 0 0,1 0 0,-1-1 0,1 1 0,-1-1 0,1 0 0,0 0 0,0 0 0,0-1 1,0 0-1,1 0 0,-1 0 0,0 0 0,0 0 0,1-1 0,-1 0 0,0 0 0,7 0 0,10 0-1623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1216 2563 5633,'0'0'1491,"-43"0"-477,1 1-756,-8 0 170,1-2 0,-1-2-1,-91-18 1,80 7 45,0-2 0,-114-49 0,141 49-350,1-1 1,1-2-1,1-1 0,0-2 1,2-1-1,-39-39 0,39 33-107,1-1 0,2-2 0,1 0 0,2-2 0,1-1 0,1 0 0,3-2 0,0 0 0,3-1 0,1 0 0,2-2 0,1 1 0,-9-75 0,17 52 17,3-1-1,2 1 1,3 0 0,3 0-1,30-117 1,123-280 70,-25 162-116,-117 264 12,1 1 0,1 0 0,2 2 0,1 0 0,2 2 0,41-37 0,-38 43 0,1 1-1,0 1 1,2 1-1,0 2 1,1 1 0,0 2-1,2 1 1,-1 2-1,47-9 1,-9 8-12,1 3 0,0 4 1,128 6-1,-87 6 10,0 6 0,-1 5 1,-1 4-1,128 44 0,-77-10 3,-3 7-1,-2 6 0,245 151 1,-378-204-2,-1 1 0,0 1 1,-1 1-1,-1 2 0,-1 0 1,-1 1-1,0 1 0,-2 1 1,-1 0-1,-1 2 0,16 33 0,-25-43 2,-1 1 0,-1 0-1,0 0 1,-1 0-1,-1 0 1,0 1-1,-2 0 1,0-1 0,0 1-1,-2 0 1,0-1-1,-2 1 1,0-1-1,0 1 1,-2-1 0,0 0-1,-1-1 1,0 1-1,-2-1 1,-10 18-1,-9 8 19,-1-1-1,-3-1 0,-1-2 0,-51 49 0,-165 127 14,229-199-32,-208 163-213,-305 179-1,469-319-1175,-103 44 1,104-61-2379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2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5753,'0'0'9960,"41"22"-9963,133 80 7,-162-93-4,0 1 0,0 1 0,-1 0 0,-1 0 1,0 1-1,-1 0 0,0 0 0,0 1 0,-1 1 0,-1-1 0,-1 1 0,10 29 0,-6-17 0,11 32 19,-2 1-1,17 96 0,3 123-682,-37-260 528,0-4 32,-2-8-66,1 0 0,0 0 0,0 0 0,0 0 0,1 0-1,2 7 1,-3-12 122,0 1-1,0-1 0,0 0 0,0 0 0,0 1 1,0-1-1,0 0 0,0 0 0,0 0 0,1 0 1,-1 0-1,1 0 0,-1-1 0,0 1 1,1 0-1,-1-1 0,1 1 0,-1-1 0,1 1 1,0-1-1,-1 0 0,1 0 0,-1 1 0,1-1 1,0 0-1,-1-1 0,3 1 0,7-2-154,1-1-1,-2-1 0,1 1 1,0-2-1,-1 1 0,0-1 0,0-1 1,0 0-1,-1 0 0,15-14 1,13-6-292,-20 14 625,0 2-1,0-1 1,1 2-1,0 0 1,1 2 0,0 0-1,0 1 1,0 0-1,1 2 1,0 1-1,21-2 1,-40 5-95,0 1 1,-1-1-1,1 1 0,0-1 1,0 1-1,-1 0 0,1-1 1,0 1-1,-1 0 0,1-1 1,-1 1-1,1 0 0,-1 0 1,1 0-1,-1-1 0,1 1 1,-1 0-1,0 0 0,0 0 1,1 0-1,-1 0 0,0 0 0,0 0 1,0 0-1,0-1 0,0 1 1,0 0-1,0 0 0,0 0 1,-1 0-1,1 0 0,0 0 1,0 0-1,-1 0 0,0 1 1,1 2 174,-1 3-62,-1 0 1,1-1-1,-1 0 1,-1 1 0,1-1-1,-1 0 1,0 0-1,0 0 1,-1-1 0,1 1-1,-1-1 1,-1 0-1,-7 8 1,-8 5 107,0-1 1,-24 16 0,25-20-117,9-5-92,-22 17-3,-1-2-1,-1-1 0,-1-2 1,-54 24-1,81-42-348,1-1-1,0 1 0,-1-1 1,0 0-1,1-1 0,-1 0 1,1 0-1,-10-2 0,9-2-4630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2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10234,'0'0'5521,"-38"23"-5453,-119 81-84,149-98 11,1-1 0,-1 2 0,1-1 0,1 1 0,-1 0 0,1 1 1,-9 13-1,12-15 0,1 0 0,-1 1 0,1 0 0,0-1 0,0 1 0,0 10 0,0-5 1,-2 7-2,1 0 0,1 0 1,1 0-1,1 1 0,0-1 0,5 25 1,-4-37 3,0 0 0,1 0 0,0 0 0,1 0 0,0-1 0,0 1 1,0-1-1,1 0 0,-1 0 0,1 0 0,1 0 0,-1-1 0,1 0 1,0 1-1,1-2 0,-1 1 0,1-1 0,0 0 0,12 7 0,-2-4-112,1 0 0,0-1 0,0-1 0,1 0 0,-1-2 0,1 0 0,0-1 0,0 0 0,25-2 0,-19-2-513,-1 0-1,1-1 1,-1-2-1,0 0 0,0-2 1,36-15-1,34-25-5977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2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22 1872,'0'0'12359,"-20"39"-11573,-57 126-420,75-159-353,-1-1 0,1 0 0,1 1-1,-1-1 1,1 1 0,0-1 0,0 1 0,1 0-1,-1 0 1,1-1 0,0 1 0,1 0-1,0-1 1,-1 1 0,3 7 0,-1-10-5,0 1 0,0-1 1,0 1-1,0-1 0,1 0 0,-1 0 1,1 0-1,0 0 0,-1 0 0,1-1 1,1 1-1,-1-1 0,0 0 0,1 0 1,-1 0-1,6 2 0,7 1 23,1 0 0,-1-2 0,1 0 0,0 0 0,0-2 0,31 0 1,-44-1-23,7-1-4,0 0 0,0-1 0,0 0 0,-1-1 0,1 0 0,-1-1 0,0 0 0,0 0 0,0-1 0,0 0 0,-1-1 0,0 0 0,0-1 0,-1 0 0,1 0-1,11-14 1,-14 14-3,0 1-1,-1-1 0,1-1 1,-2 1-1,1-1 0,-1 1 0,0-1 1,-1-1-1,0 1 0,0 0 0,-1-1 1,0 0-1,0 1 0,-1-1 1,0 0-1,0 0 0,-1 0 0,-1 1 1,1-1-1,-2 0 0,-2-15 0,1 19 2,0-1-1,0 1 1,0-1-1,-1 1 0,1 0 1,-1 0-1,-1 1 1,1-1-1,0 1 0,-1 0 1,0 0-1,0 0 1,0 1-1,-1 0 0,1 0 1,-1 0-1,0 1 1,1 0-1,-11-3 0,-8-2 10,0 1 0,0 2 0,-39-4 0,-63 6-73,122 2 10,-1 0 0,1 0 0,-1 1 0,1-1 0,-1 1 1,1 0-1,-6 2 0,8-2-135,1 0 1,-1 0 0,0 0 0,1 0 0,0 0-1,-1 0 1,1 1 0,0-1 0,-1 1 0,1-1-1,0 1 1,0-1 0,0 1 0,0-1 0,1 1-1,-1 0 1,0 0 0,1-1 0,-1 5 0,-1 5-3940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2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9234,'0'0'5680,"9"40"-5013,32 129-167,-34-138-412,1 0 1,1-1-1,2 0 1,17 34 0,-26-60-100,0 1 1,0-1 0,1 0-1,-1 0 1,1-1 0,0 1 0,0-1-1,0 1 1,0-1 0,1 0-1,-1 0 1,1 0 0,0-1 0,0 1-1,0-1 1,0 0 0,0 0-1,1 0 1,-1-1 0,6 2 0,-5-3-73,0 0 0,0 0 1,-1 0-1,1-1 1,0 0-1,0 0 1,-1 0-1,1-1 1,0 1-1,-1-1 0,0 0 1,1 0-1,-1-1 1,0 1-1,0-1 1,0 0-1,0 0 1,-1-1-1,5-3 0,10-13-541,0 0-1,-1-2 1,-1 0-1,-1 0 1,-1-1-1,19-44 0,8-44 1334,-11-6 4316,-30 116-4940,0 0 0,0 1 0,0-1 0,0 1 0,0-1 0,0 1 0,0-1 1,0 1-1,0-1 0,0 1 0,1-1 0,-1 1 0,0-1 0,0 1 0,1-1 0,-1 1 0,0-1 0,1 1 0,-1-1 0,0 1 0,1 0 0,-1-1 0,1 1 0,-1-1 1,1 1-1,-1 0 0,0 0 0,1-1 0,-1 1 0,1 0 0,0 0 0,-1 0 0,1-1 0,0 1 0,15 14 425,8 29-776,15 63 265,9 21 28,-47-126-26,0 1 0,-1-1 0,1 1-1,0-1 1,0 0 0,0 1 0,0-1-1,0 0 1,0 0 0,0 1 0,1-1-1,-1 0 1,0 0 0,3 1 0,-3-2-15,0 0 0,0 0 1,0 0-1,0 0 1,0 0-1,0 0 1,0 0-1,0 0 0,0 0 1,0-1-1,0 1 1,0 0-1,0-1 1,0 1-1,0-1 1,-1 1-1,1-1 0,0 1 1,0-1-1,0 0 1,-1 1-1,1-1 1,0 0-1,-1 0 0,1 0 1,0 1-1,-1-1 1,1 0-1,-1 0 1,1-2-1,22-36-1830,-1-1 0,27-74 0,16-96 385,-64 204 1856,0-1-1,1 1 1,0 0-1,1-1 1,-1 1-1,1 0 1,6-8-1,-8 13-322,0-1 0,0 1 0,1 0 0,-1 0 0,1 0 0,-1 0 0,1 1 1,-1-1-1,1 0 0,-1 1 0,1-1 0,0 1 0,-1-1 0,1 1 0,0 0 0,-1 0 0,1-1 0,0 1 0,0 0 0,-1 1 0,1-1 0,0 0 0,-1 0 0,1 1 1,0-1-1,-1 1 0,1 0 0,-1-1 0,1 1 0,0 0 0,-1 0 0,0 0 0,1 0 0,1 1 0,13 10-38,0 1-1,0 0 1,-1 1 0,-1 1-1,13 17 1,19 18 29,-2-6-44,18 20-24,3-3 0,73 52 0,-135-111-46,-1-1-63,0 0 0,0 1 0,0-1 0,0 0 0,0 0 0,0 1 0,0 0 0,0-1 0,-1 1 0,1 0 0,-1 0 0,1 0 0,-1-1 0,0 2 0,1-1 0,-1 0 0,0 0 0,0 0 0,-1 0 0,1 1 0,0-1 0,-1 0 0,1 4 0,-12 2-561,-40 3 786,-1-2 1,-67 3-1,9-1 1151,96-5-794,21 0-303,22 3-133,11-5 4,0-2 0,0-2 0,0-2 0,0-1 0,0-2 0,-1-2 0,0-2 0,58-20 0,-12-3-67,-1-5 0,123-72 0,-195 102 20,20-11-24,57-43 0,-83 56 26,0 0 1,-1 0-1,1 0 1,-1-1-1,0 0 1,0 0-1,-1 0 1,0 0-1,0-1 1,0 0-1,-1 1 1,0-2-1,0 1 1,-1 0-1,3-11 1,-5 16 5,0 0 0,0 1 0,0-1 0,0 0 0,0 0-1,0 0 1,-1 0 0,1 1 0,0-1 0,-1 0 0,0 0 0,1 0 0,-1 1 0,0-1 0,0 0 0,0 1-1,0-1 1,0 1 0,0-1 0,0 1 0,-1 0 0,1-1 0,0 1 0,-1 0 0,1 0 0,-1 0 0,1 0-1,-4-1 1,-3-1-19,0 0 0,1 1 0,-1 0 0,0 0 0,-10 0 0,6 0-16,-3 0 0,-10-2-20,0 0 0,-1 2 0,-45 1 0,66 2 52,0-1 0,0 0 1,0 1-1,0 0 1,0 0-1,1 1 1,-1-1-1,0 1 0,1 0 1,-1 0-1,1 0 1,0 1-1,-1 0 0,1 0 1,0 0-1,1 0 1,-1 1-1,0-1 1,1 1-1,0 0 0,0 0 1,0 0-1,1 0 1,-1 1-1,-3 7 0,4-4 8,-1-1-1,1 1 0,0 0 0,0 0 1,1 0-1,0 0 0,0 0 0,1 0 1,0 0-1,1 0 0,0 0 0,0 0 0,0 0 1,1 0-1,1 0 0,-1-1 0,1 1 1,0-1-1,1 0 0,0 0 0,0 0 1,0 0-1,1 0 0,0-1 0,10 9 1,2-2 1,2-1 1,-1-1-1,2-1 1,-1 0-1,1-2 1,1 0-1,25 6 1,153 25-924,-158-33 383,71 11-1737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2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13139,'0'0'6393,"31"295"-6401,-17-132 8,-10-5 0,-4 22 0,0-6 0,0-32-144,0-1-984,0-48-769,28-39-495,11-37-1481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2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1110 11002,'0'0'8398,"44"-28"-8246,136-92-49,-166 110-93,0 0 0,0-1 0,-1 0 0,0-1 0,16-20-1,-24 24-3,-1 0 0,1 0 0,-2 0 0,1-1 0,-1 1 0,4-18 0,-6 20-7,2-4-21,0-1 0,-1 1 0,0-1 0,-1 1 0,-1-1 0,1 1 0,-2-1 0,1 1 0,-1-1 0,-5-18 0,5 25 15,-1-1 1,0 1-1,0-1 0,-1 1 1,1 0-1,-1 0 0,0 0 1,0 0-1,0 0 0,0 1 1,-1 0-1,1-1 1,-1 1-1,0 0 0,0 1 1,0-1-1,-1 1 0,1 0 1,0 0-1,-1 0 0,1 0 1,-1 1-1,0 0 0,0 0 1,-5-1-1,8 2 3,-1-1 0,1 0 0,-1 1-1,1-1 1,0 1 0,-1 0 0,1 0 0,-1 0 0,1 0 0,-1 0-1,1 1 1,0-1 0,-1 1 0,1-1 0,0 1 0,-1 0-1,1 0 1,0 0 0,0 0 0,0 0 0,0 1 0,0-1-1,0 1 1,0-1 0,0 1 0,0 0 0,1-1 0,-1 1-1,1 0 1,-1 0 0,1 0 0,0 0 0,0 1 0,0-1 0,0 0-1,0 0 1,0 1 0,1-1 0,-1 0 0,1 1 0,-1 2-1,-6 27 43,1 1 0,1 0 0,2 0 0,1 0 0,2 0-1,1 0 1,7 44 0,-6-66-45,1 0 0,0 0 0,1 0 1,1 0-1,-1-1 0,1 0 0,1 0 0,0 0 0,1-1 0,-1 0 0,2 0 0,-1 0 1,1-1-1,1-1 0,-1 1 0,1-1 0,1-1 0,-1 1 0,1-2 0,0 1 0,0-1 0,1-1 1,0 0-1,20 5 0,-14-5-51,0-1 0,0 0 1,0-1-1,0-1 0,0-1 0,0 0 1,0-1-1,0-1 0,0-1 1,0 0-1,-1-2 0,1 1 0,-1-2 1,0 0-1,0-1 0,18-12 1,2-5 5,-2-3 1,0 0-1,-2-2 1,-2-2-1,0-1 1,-2-1-1,-2-1 1,-1-2-1,33-61 1,-26 33 332,-2-1 0,-4-2 1,-2-1-1,-3-1 1,12-76-1,-24 67 597,-2-100 1,-5 534-1551,-1 98-264,-4-155-4289,-2-225 1503,-7-38-3215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2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5873,'0'0'14539,"274"-22"-14539,-180 22-368,-20 0-1896,-25 0-5042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8106,'0'0'4099,"-39"43"-3893,-127 147-182,140-158-27,1 2 1,2 1 0,1 1-1,-21 47 1,24-44-4,8-17-63,0 1 0,1 0 0,2 1 1,0 0-1,1 0 0,2 1 0,0 0 0,2 0 0,0 49 0,4-64 50,0 0 0,1 0 1,0-1-1,1 1 0,0-1 1,0 1-1,1-1 0,0 0 1,1-1-1,0 1 0,1-1 1,-1 0-1,1 0 0,1 0 1,0-1-1,0 0 0,0-1 1,12 9-1,12 7 31,1-1 1,1-2-1,48 22 0,-47-27 12,1 0 0,1-3 0,0 0 0,70 9 0,-27-11 305,97-3 1,-171-6 186,-12 0-170,-52 1-1035,1 4 1,-1 1-1,-113 29 1,75-11-3140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7818,'0'0'4731,"48"36"-4223,149 116-190,-87-60-84,-72-59-152,-37-31-65,1-1 1,0 0 0,-1 1-1,1-1 1,0 0-1,0 0 1,0 0-1,0 0 1,0 0-1,0-1 1,0 1-1,0-1 1,3 1-1,-4-1-2,0 0 0,0 0 0,0 0 1,0 0-1,0-1 0,0 1 0,0 0 0,0-1 0,0 1 0,0 0 0,0-1 0,0 0 0,0 1 0,-1-1 0,1 1 0,0-1 0,0 0 0,-1 0 0,2-1 0,1-3 4,0 0-1,0-1 1,-1 1-1,0-1 1,0 0-1,0 1 0,0-8 1,-1 11-41,13-82-760,-3-1-1,-4 0 1,-5-109-1,-2 194 783,0 0 6,0 0-1,0 0 1,1 1-1,-1-1 1,0 0-1,0 0 1,0 1-1,0-1 1,1 0-1,-1 0 1,0 0-1,0 0 1,0 1-1,1-1 1,-1 0-1,0 0 1,0 0-1,1 0 1,-1 0-1,0 0 1,1 1-1,-1-1 1,0 0-1,0 0 1,1 0-1,-1 0 1,0 0-1,0 0 1,1 0-1,-1 0 1,0 0-1,1 0 1,-1-1-1,0 1 1,0 0-1,1 0 1,-1 0-1,0 0 1,0 0-1,1 0 1,-1-1-1,0 1 1,0 0-1,1 0 1,-1 0-1,0 0 1,0-1-1,0 1 1,0 0-1,1 0 1,-1-1-1,0 1 1,0 0-1,0 0 1,0-1-1,0 1 1,0 0-1,0 0 1,0-1-1,0 1 1,1-1-1,15 25-29,11 24 97,-7-8 42,2-2-1,2-1 1,45 55-1,-52-71-71,1-2 86,-14-24-235,-4-16-237,-6-25-1819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3689,'0'0'2278,"15"37"-126,106 258 665,-77-186-2465,-5 2 0,-5 1 1,23 132-1,-55-203-325,-1-35-109,3-24-253,-2 9 199,2-8-106,0 1 0,2 0 0,0 0 1,0 0-1,2 0 0,14-22 1,-18 32 252,-1 1 0,1 0 0,0 0 0,0 0 0,1 0 0,0 1 0,-1 0 0,1-1 0,1 2 0,-1-1 0,1 1 0,-1 0 0,1 0 0,0 0 0,0 1 0,0 0 0,0 0 0,1 0 0,-1 1 0,11-1 0,-16 3 15,0-1-1,1 1 1,-1-1 0,0 1-1,0 0 1,0 0-1,0 0 1,1 0 0,-1-1-1,0 1 1,0 1-1,-1-1 1,1 0 0,0 0-1,0 0 1,0 0-1,-1 1 1,1-1 0,-1 0-1,1 0 1,-1 1 0,1-1-1,-1 1 1,0-1-1,0 0 1,0 1 0,1-1-1,-1 1 1,-1-1-1,1 0 1,0 3 0,-2 53 959,1-53-863,0 7-32,-2 1 0,0-1 0,0-1-1,-1 1 1,0 0 0,-1-1 0,0 0 0,0 0-1,-1 0 1,-1-1 0,0 0 0,0 0 0,-1 0-1,1-1 1,-2-1 0,1 1 0,-12 6 0,4-2-292,0-2 0,-1 0-1,0 0 1,-1-2 0,0 0 0,-1-1 0,1-1 0,-1-1 0,-21 3 0,-9-5-2101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9090,'0'0'3201,"252"-38"-2945,-105 0 160,32-11-224,0 5-8,42-10-184,-42 15-1104,-60 18-8666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9162,'0'0'5030,"-43"34"-4986,-135 114-13,170-141-33,1 0-1,1 1 1,-1-1-1,1 1 1,0 1-1,1-1 1,0 1-1,-6 15 1,8-16-3,1 0-1,1 1 1,0-1 0,0 1 0,0-1-1,1 12 1,0 0-1,0-11 5,-1 5-3,1 1 0,1-1 0,0 0 0,3 18 1,-2-28 2,-1 1 0,1-1 1,-1 1-1,1-1 0,0 0 1,1 0-1,-1 0 1,1 0-1,0 0 0,0-1 1,0 1-1,0-1 1,1 0-1,-1 0 0,1 0 1,7 4-1,3 0-26,-1 0 1,2-2-1,-1 1 1,1-2-1,-1 0 1,1-1-1,1 0 1,-1-1-1,0-1 1,0 0-1,18-2 1,-8-1-158,-1 0 0,0-2 0,0-1 0,0-1 0,0-1 0,25-11 0,-24 7-753,0-2 0,40-29 0,31-33-5248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291 143 6913,'0'0'3900,"-12"33"-2793,-37 107-446,46-132-616,1-1 1,0 0-1,0 1 0,1 0 0,0-1 0,0 1 0,0 0 0,1 0 0,1-1 0,-1 1 0,1 0 0,0-1 0,1 1 0,0-1 0,0 1 1,1-1-1,6 13 0,-6-16-5,0 0 0,0-1 0,1 1 0,0-1 0,0 0 0,-1 0 0,2-1 0,-1 1 0,0-1 0,0 0 0,1 0 0,0 0 0,-1 0 0,1-1 0,0 0-1,-1 0 1,1 0 0,0-1 0,0 1 0,0-1 0,0 0 0,0-1 0,9-1 0,-7 1 3,0-1-1,0 0 0,0-1 1,-1 0-1,1 0 0,-1 0 0,0-1 1,0 0-1,0 0 0,0 0 1,-1-1-1,1 0 0,-1 0 0,0 0 1,-1 0-1,1-1 0,-1 0 1,0 0-1,-1 0 0,0-1 0,0 1 1,4-11-1,0-3-18,0 0 0,-1-1 0,-1 0 1,-1 0-1,-1 0 0,1-29 0,-4 40-96,1 0 0,-2 0 0,0 0 0,0 0-1,0 0 1,-1 0 0,-1 1 0,0-1 0,-6-13 0,6 17-90,-1 0-1,0 0 1,-1 1 0,1-1 0,-1 1-1,0 0 1,0 0 0,-1 0 0,0 1-1,0 0 1,0 0 0,0 1 0,-13-6-1,3 2-308,-1 1 1,0 1-1,0 0 0,0 1 0,0 1 0,0 1 0,-1 0 1,1 1-1,-1 1 0,0 1 0,1 0 0,-1 2 0,1 0 1,0 0-1,0 2 0,0 0 0,1 1 0,-24 12 0,-20 20-1340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0 526 7314,'0'0'7416,"37"37"-6875,115 119-311,-85-79-166,-60-67-30,1-1-1,0 0 0,16 14 1,-20-20-89,1 0-1,-1-1 1,1 0-1,0 0 1,0 0 0,0 0-1,0-1 1,0 1 0,0-1-1,9 0 1,-12-1-7,-1 1 1,1-1 0,0 0-1,0-1 1,-1 1 0,1 0-1,0 0 1,0-1-1,-1 1 1,1-1 0,0 1-1,-1-1 1,1 0-1,0 0 1,-1 0 0,1 0-1,-1 0 1,1 0-1,-1 0 1,0 0 0,0 0-1,1-1 1,-1 1-1,0-1 1,1-1 0,17-46-731,-16 39 667,16-68-210,13-119-1,-21 115 1809,-11 81-1401,0 0 1,0 0-1,0 0 1,1 0-1,-1 0 1,0 0-1,0-1 1,1 1-1,-1 0 1,0 0-1,1 0 1,-1 0-1,1 0 1,0 0-1,-1 0 1,1 0-1,0 1 1,-1-1-1,1 0 1,0 0-1,0 0 1,0 1-1,0-1 1,1 0-1,-1 1-50,0 0 0,0 0 1,0 0-1,0 0 0,0 0 0,1 1 0,-1-1 0,0 0 1,0 1-1,0-1 0,0 1 0,0 0 0,0-1 0,0 1 1,0-1-1,-1 1 0,1 0 0,0 0 0,1 1 0,39 54-49,-37-50 226,41 65 195,75 108-26,-101-162-246,-18-17-114,-1 0 0,0 0 0,1 0 0,-1 0 1,1 0-1,-1 0 0,1 0 0,-1 0 0,1 0 0,-1 0 0,0-1 0,1 1 0,-1 0 0,1 0 0,-1 0 0,0 0 0,1-1 0,-1 1 0,1 0 0,-1 0 0,0-1 0,1 1 0,-1 0 0,0-1 0,1 1 1,-1 0-1,0-1 0,0 1 0,1-1 0,9-40 240,-9 32-326,39-194-1018,-33 179 903,0 0 1,2 1-1,1 0 1,0 0-1,2 1 0,18-26 1,-25 41 169,0 1 0,1 0 0,0 1 0,0-1 0,1 1 0,-1 0 0,1 0 1,0 1-1,0 0 0,0 1 0,1-1 0,15-4 0,1 2-79,1 2 0,46-4 0,8-1 22,134-43 131,-53 10-17,-212 58 574,-91 41 0,32-11-593,98-41-37,-4 1 15,0 0 1,1 1-1,0 1 1,-27 18 0,40-24-18,0 1 0,0-1 1,0 1-1,0 0 0,0 0 1,1 0-1,-1 0 0,1 0 1,0 1-1,-1-1 1,2 1-1,-1-1 0,0 1 1,1 0-1,0 0 0,0 0 1,0-1-1,0 1 1,0 0-1,1 0 0,0 0 1,0 0-1,0 0 0,0 0 1,1 0-1,-1 0 0,3 6 1,2 2 25,0-1 1,1 1 0,1-2-1,-1 1 1,2-1 0,0 0-1,0 0 1,0-1-1,1 0 1,1 0 0,17 12-1,4 1 114,1-1-1,57 28 0,71 15 192,-58-26-214,-95-35-91,-1 0 0,1 0 0,-1 1 0,0 0 0,0 0 0,0 0 0,9 10 0,-14-13 0,1 0 0,-1 0 0,0 1-1,0-1 1,-1 1 0,1-1 0,0 1-1,0-1 1,-1 1 0,1-1 0,-1 1 0,1 0-1,-1-1 1,0 1 0,1 0 0,-1-1 0,0 1-1,0 0 1,0-1 0,0 1 0,-1 0 0,1-1-1,0 1 1,-1 0 0,1-1 0,-1 1 0,0-1-1,1 1 1,-1-1 0,0 1 0,0-1-1,0 1 1,0-1 0,0 0 0,0 0 0,0 1-1,-1-1 1,1 0 0,0 0 0,-3 1 0,-5 4 19,0 0 0,0-1 1,-1 0-1,0 0 0,0-1 1,-15 4-1,-73 18 63,83-23-61,-2 0-11,0-1 0,0 0 0,-20-1 0,-19 2 334,101-13-299,0-3 0,-1-1 0,0-2 0,-1-3-1,-1-1 1,-1-1 0,60-43 0,-23 6 75,-2-3 1,110-115-1,-140 127-165,-2-2 0,59-89 0,-96 130-33,0 0 0,-1-1 0,-1 1 0,0-1-1,0-1 1,-1 1 0,-1 0 0,0-1 0,0 0 0,1-20 0,-4 30 59,0 0 0,0 1 0,0-1 0,0 1 0,0-1 0,-1 0 0,1 1 0,-1-1-1,1 1 1,-1-1 0,1 1 0,-1-1 0,0 1 0,0 0 0,1-1 0,-1 1 0,0 0-1,0-1 1,-1 1 0,1 0 0,0 0 0,0 0 0,0 0 0,-1 0 0,1 0 0,-3 0-1,0-1 0,-1 0-1,1 1 0,-1 0 1,0 0-1,1 0 0,-1 1 1,0-1-1,0 1 0,-6 1 1,-1 0 11,0 0 0,0 1 1,0 1-1,0 0 1,0 1-1,1 0 0,-15 7 1,15-3 8,0 1 0,0 0 1,0 1-1,1 0 0,1 0 0,0 1 1,0 1-1,1-1 0,0 1 0,1 1 1,1-1-1,0 1 0,1 0 0,0 0 1,1 1-1,0 0 0,-3 21 0,4-14 33,0 0-1,2 0 1,0 0-1,1 0 0,1-1 1,1 1-1,1 0 1,1 0-1,1-1 0,0 0 1,12 27-1,-6-25-3,2-1-1,0 0 0,1-1 0,1-1 1,1 0-1,1-1 0,30 26 0,-5-10-106,1-2-1,60 33 0,-10-17-1542,-13-21-1991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0 536,'0'0'0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2633,'0'0'9138,"35"-54"-15444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0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6145,'0'0'6563,"12"35"-5851,-12-33-696,86 302 1827,-56-155-1401,129 517 88,-152-643-662,-3-8-80,1-1-1,13 28 1,-17-40 79,0 1 1,0-1-1,1 0 1,-1 0-1,1 0 0,-1 0 1,1 0-1,0 0 1,0 0-1,0 0 1,0-1-1,0 1 0,0-1 1,0 0-1,0 1 1,1-1-1,-1 0 0,1 0 1,-1-1-1,0 1 1,1 0-1,-1-1 1,4 1-1,22-1-3717,-3 0-1311</inkml:trace>
  <inkml:trace contextRef="#ctx0" brushRef="#br0" timeOffset="1">580 850 9194,'0'0'3945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1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9130,'0'0'10890,"35"-49"-10898,39 22 8,20-6 0,5 0-592,37-21-936,-27 10-1513,-21 17-3008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1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22 13235,'0'0'6721,"-24"-16"-8041,17 10-3185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3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2 208 8634,'0'0'4768,"0"0"-4736,0 0-1,0-1 1,0 1 0,-1 0 0,1 0 0,0-1 0,0 1 0,0 0 0,0-1 0,0 1 0,0 0 0,0-1 0,0 1 0,0 0 0,0 0 0,0-1 0,0 1 0,0 0 0,0-1 0,0 1 0,0 0 0,0 0 0,1-1 0,-1 1 0,0 0 0,0-1 0,0 1 0,0 0 0,0 0 0,1 0 0,-1-1 0,0 1 0,0 0 0,1 0 0,-1-1 0,0 1 0,0 0 0,1 0 0,-1 0 0,0 0 0,0 0 0,1 0 0,-1-1 0,0 1 0,1 0 0,314-11 338,872 34 78,1512-63-213,-1139-19-199,-1297 61-36,305-6 7,-433-7 49,143-31 1,-160 21-272,240-12-1,-351 33 52,0-1 0,1 1 0,-1 1-1,1-1 1,-1 1 0,0 1 0,0-1 0,1 1-1,-1 0 1,0 1 0,-1 0 0,1 0 0,0 0-1,5 5 1,22 24-2350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4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3897,'0'0'9858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3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14131,'0'0'2889,"256"-120"-2737,-123 82-152,64 16-600,-36 11-1817,-31 11-2720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4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11562,'0'0'917,"-54"35"-776,54-35-141,-230 160-17,211-146 9,1 1 0,0 1 0,1 1 0,1 0 0,0 1 0,1 1 1,2 0-1,0 1 0,0 0 0,-17 44 0,21-45-30,1 0 0,1 1 1,1 0-1,1 0 0,1 0 0,0 1 1,1 0-1,2 0 0,0-1 0,1 1 0,5 32 1,-4-49-34,0 1 0,0 0 0,1-1 0,0 1 1,0-1-1,0 0 0,1 0 0,-1 0 0,1 0 1,0 0-1,0 0 0,0-1 0,1 1 0,-1-1 1,1 0-1,0 0 0,0 0 0,0-1 1,0 1-1,1-1 0,-1 0 0,0 0 0,1-1 1,0 1-1,4 0 0,1 0-27,-1 0 0,1-1 1,-1 0-1,1-1 0,0 0 0,-1 0 1,1-1-1,-1 0 0,1-1 0,-1 0 1,0 0-1,12-5 0,-7 0-140,0-1 0,0-1 0,0 0-1,-1-1 1,-1 0 0,1-1 0,16-20-1,74-98-1213,-97 121 1427,38-58 932,53-108 0,-61 107 3109,-35 65-3960,-1 1 0,1 0 0,0 0 0,0 0 0,0 0-1,0 1 1,0-1 0,0 0 0,0 0 0,0 0 0,0 1-1,0-1 1,0 1 0,1-1 0,-1 1 0,0-1-1,0 1 1,1 0 0,-1-1 0,0 1 0,1 0 0,-1 0-1,0 0 1,0 0 0,1 0 0,-1 0 0,0 1 0,1-1-1,-1 0 1,2 1 0,39 19-141,10 18 112,69 64 0,19 15-284,-94-86-1908,60 29-1,-51-30-3975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4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10802,'0'0'3970,"-37"18"-4164,10-5 150,9-6 26,0 0 1,0 2-1,1 0 1,0 1-1,1 1 1,0 1-1,1 0 1,0 1-1,1 0 0,1 1 1,0 1-1,-17 24 1,20-20-10,0 0-1,1 1 1,1 0 0,1 0 0,1 0 0,1 1-1,1 0 1,0 0 0,0 40 0,3-47 8,2 0 0,0 1 0,1-1 0,0 0 0,1 0 0,0 0 0,1 0 0,1 0 0,1-1 1,-1 0-1,2 0 0,0 0 0,1-1 0,0 0 0,13 14 0,-3-7 16,1 0 1,2-2 0,-1-1-1,2 0 1,0-1-1,1-2 1,0 0-1,1-2 1,30 11 0,-22-12-1,0-1 1,1-1-1,0-3 1,0 0-1,0-2 1,63-2 0,-80-2-37,1-1 0,-1-1 0,0 0 0,-1-1 0,1-1 1,-1 0-1,1-1 0,-2-1 0,1 0 0,-1-1 0,16-12 0,9-10-936,-2-1-1,45-51 0,-79 79 868,86-100-5095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4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81 2529,'0'0'12604,"-6"34"-12551,-17 117-45,21-140-38,0 0 0,1 0-1,1 0 1,0 0 0,0 1 0,1-1 0,1 0 0,0 0-1,0 0 1,1 0 0,0-1 0,1 1 0,1-1 0,9 19-1,-8-22-27,-1-1-1,1 0 1,0 0-1,1 0 1,-1-1-1,1 0 1,0 0-1,1-1 1,-1 1-1,1-2 1,-1 1-1,1-1 1,1 0-1,-1-1 1,0 0-1,0 0 1,13 0-1,-13 0 36,-1-1 0,1-1 0,0 1 0,0-2 0,0 1 0,-1-1 0,1 0 0,0 0 0,-1-1 0,1 0 0,-1-1 0,1 1 0,-1-2 0,0 1 0,10-7 0,-9 4 1,0-1 0,0 0 1,-1-1-1,0 1 0,-1-1 0,0-1 1,0 1-1,-1-1 0,0 0 0,0 0 1,4-13-1,-1-3-1,-1 0-1,-1-1 1,-1 0 0,-1 0 0,-1 0 0,-1-1 0,-4-43-1,2 64 17,-1 0 0,0 0-1,0 0 1,-1 1-1,1-1 1,-1 0-1,-1 1 1,1-1-1,-1 1 1,0 0 0,0 0-1,0 0 1,-1 0-1,1 1 1,-1-1-1,0 1 1,-1 0-1,1 0 1,-1 1 0,0-1-1,0 1 1,0 0-1,0 0 1,0 0-1,-1 1 1,1 0-1,-1 0 1,0 1 0,-7-2-1,-5-1-54,-1 1 0,0 1 0,1 1-1,-1 0 1,0 1 0,0 1 0,0 1 0,-22 6 0,20-2-205,1 2-1,0 0 1,0 1 0,0 2 0,2 0 0,-1 0 0,2 2 0,-1 0 0,2 1 0,-24 26 0,-2 5-2309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4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10538,'0'0'3577,"7"35"-2932,24 115-280,-23-110-206,3 0 0,22 57 1,-25-78-149,1-2 0,1 1 0,1-2 1,0 1-1,24 26 0,-33-40-74,0-1-1,0 1 1,1-1 0,-1 0-1,0 0 1,1 0 0,-1 0 0,1-1-1,-1 1 1,1-1 0,0 1-1,0-1 1,0 0 0,0 0-1,0 0 1,0 0 0,4 0-1,-5-2 17,0 1-1,0 0 1,0-1-1,0 1 0,0-1 1,0 0-1,0 0 0,0 0 1,0 0-1,0 0 1,0 0-1,-1 0 0,1-1 1,0 1-1,-1-1 0,1 1 1,-1-1-1,0 1 1,2-3-1,4-9-420,0 0 0,0 0-1,-1-1 1,-1 0 0,6-24 0,40-194-5705,-25 73 10561,-16 98 580,-10 61-4929,0-1-1,0 1 1,0 0-1,0-1 0,0 1 1,0 0-1,0-1 1,0 1-1,1 0 1,-1-1-1,0 1 0,0 0 1,0 0-1,0-1 1,1 1-1,-1 0 1,0-1-1,0 1 1,1 0-1,-1 0 0,0 0 1,1-1-1,-1 1 1,0 0-1,0 0 1,1 0-1,-1 0 0,0-1 1,1 1-1,-1 0 1,0 0-1,1 0 1,-1 0-1,0 0 0,1 0 1,-1 0-1,0 0 1,1 0-1,-1 0 1,1 0-1,-1 0 0,0 0 1,1 0-1,-1 1 1,0-1-1,1 0 1,-1 0-1,0 0 0,1 1 1,16 12-323,-7 0 269,-2 0 1,1 0-1,-2 1 1,11 25-1,6 11 28,10 7-17,50 67 1,6-17-5052,-70-88-780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4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9274,'0'0'2034,"-1"1"-2909,0-1 911,1 0 0,0 1 0,-1-1 0,1 0 0,-1 1 0,1-1 0,0 0 0,-1 1 0,1-1 0,0 1 0,0-1 0,-1 1 0,1-1 0,0 0 0,0 1 0,0-1 0,-1 1 0,1-1 0,0 1 0,0-1 0,0 1 0,0-1 0,0 1 0,0-1 0,0 2 0,4 36 195,1 0-1,2-1 0,1 0 1,3 0-1,17 43 1,-7-17 58,19 52 114,20 66-151,-53-150-157,0 0 0,-2 1-1,3 62 1,-8-92-83,0-1-1,-1 0 1,1 1-1,0-1 1,0 0 0,-1 1-1,1-1 1,0 0-1,-1 1 1,0-1 0,1 0-1,-1 0 1,0 1-1,1-1 1,-1 0 0,0 0-1,0 0 1,0 0-1,0 0 1,0 0 0,0 0-1,0-1 1,0 1-1,-1 0 1,1-1 0,0 1-1,0 0 1,-1-1-1,1 1 1,0-1 0,-1 0-1,-1 1 1,-54 1 174,36-3-118,11 0-14,1 0-1,0 0 0,0-1 0,0 0 0,0 0 0,0-1 0,1-1 0,-1 1 0,1-1 0,0-1 0,0 0 0,0 0 0,1 0 0,0-1 0,0 0 0,0 0 0,0-1 0,1 0 0,0 0 0,1 0 0,-7-12 0,12 19-49,0-1 0,-1 1-1,1 0 1,0 0-1,0 0 1,0-1-1,-1 1 1,1 0 0,0 0-1,0 0 1,0-1-1,0 1 1,0 0-1,-1 0 1,1-1 0,0 1-1,0 0 1,0-1-1,0 1 1,0 0-1,0 0 1,0-1 0,0 1-1,0 0 1,0-1-1,0 1 1,0 0-1,0 0 1,0-1 0,1 1-1,-1 0 1,0 0-1,0-1 1,0 1-1,0 0 1,0 0 0,0-1-1,1 1 1,-1 0-1,0 0 1,0-1-1,0 1 1,1 0 0,-1 0-1,0 0 1,0 0-1,1 0 1,-1-1-1,0 1 1,0 0 0,1 0-1,-1 0 1,17 0-95,-13 0 100,47 0-105,171-6-2570,-143-4-1877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4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6433,'0'0'6716,"19"51"-5670,61 174-95,-69-189-752,-2 1 0,-2 0 0,-1 0 0,2 69 0,-6-69-101,3 276 374,-5-241-325,15-92 367,49-110-638,22-43-394,-71 149 277,0 1 0,2 0 1,0 2-1,2 0 1,22-20-1,-23 25 16,0 1 1,2 2-1,0-1 0,0 2 1,1 1-1,1 1 0,0 0 1,34-9-1,-14 9-727,0 2 0,0 1 1,78-1-1,-34 7-2904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4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166 505 5153,'0'0'-1159,"16"-35"1101,49-112 1127,-58 132-394,-1-1 1,-1 0-1,0 0 0,-1-1 1,-1 1-1,0-1 0,-1 0 0,-1 0 1,-1-21-1,-1 9 191,1 25-764,0-1 0,-1 1 0,1 0 0,-1-1-1,0 1 1,-1 0 0,1 0 0,-1 0 0,1 0 0,-1 0 0,-1 0 0,1 0-1,0 1 1,-1-1 0,0 1 0,1 0 0,-2-1 0,1 1 0,0 1 0,0-1-1,-1 0 1,0 1 0,1 0 0,-1 0 0,0 0 0,0 0 0,0 0 0,-7-1-1,0 0-130,-1 0-1,1 1 0,-1 0 1,1 1-1,-1 1 1,0-1-1,1 2 0,-1 0 1,-19 3-1,28-3 5,-1 0 0,1 0 1,0 0-1,-1 1 0,1-1 0,0 1 0,0 0 1,0 0-1,0 0 0,0 0 0,1 0 1,-1 0-1,1 1 0,-1-1 0,1 1 0,0 0 1,0 0-1,0 0 0,0 0 0,1 0 1,-1 0-1,1 0 0,0 1 0,0-1 0,-1 4 1,-1 8-170,1 0 1,1 0 0,1 0 0,1 24-1,-1-29 70,1-1 60,1 0 0,-1 1 0,2-1 1,-1-1-1,1 1 0,1 0 0,-1 0 0,2-1 1,-1 0-1,11 14 0,8 9 51,37 36 1,-31-34 7,74 71 115,18 22 217,-115-119-311,-1 0 1,1 1-1,-1-1 0,-1 1 0,0 0 0,6 13 1,-9-18-15,0 0 1,-1 0 0,1 0-1,0 1 1,-1-1 0,0 0-1,1 0 1,-1 0 0,0 0-1,-1 1 1,1-1 0,-1 0-1,1 0 1,-1 0 0,0 0-1,0 0 1,0 0 0,-1 0-1,1 0 1,-1-1 0,1 1-1,-5 4 1,-3 2 33,0-1 1,-1 0-1,-1 0 1,1-1 0,-1 0-1,0-1 1,-1-1-1,0 1 1,-21 5-1,11-4 1,1-1 0,-2-2 1,1 0-1,-44 2 0,63-6-92,0 0 1,-1 0 0,1 0-1,0 0 1,0 0 0,0-1-1,-1 1 1,1-1 0,0 0-1,0 0 1,0 0 0,0 0-1,0-1 1,0 1-1,1-1 1,-1 0 0,0 1-1,1-1 1,-1-1 0,1 1-1,0 0 1,0 0 0,-1-1-1,2 0 1,-1 1 0,0-1-1,0 0 1,1 0 0,0 0-1,-1 0 1,1 0 0,0 0-1,1 0 1,-1 0 0,0-5-1,-4-39-3636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4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149 219 9634,'0'0'8156,"5"-9"-8057,-2 4-98,0 1-1,0-1 0,0 0 1,1 1-1,-1 0 0,1 0 1,0 0-1,0 0 1,1 1-1,-1 0 0,1-1 1,-1 2-1,9-5 0,-2 2 12,1-1-1,-1-1 0,-1 0 1,15-12-1,-22 17-14,0-1 1,0 1-1,0-1 0,0 0 0,-1 0 0,0-1 1,1 1-1,-1 0 0,0-1 0,0 0 1,-1 1-1,1-1 0,-1 0 0,0 0 0,0 1 1,0-1-1,0-6 0,-1 9-20,-1-1 0,0 0-1,0 1 1,1-1 0,-1 1 0,0 0-1,0-1 1,0 1 0,0 0 0,-1-1-1,1 1 1,0 0 0,0 0 0,-1 0 0,1 0-1,-1 0 1,1 0 0,-1 1 0,1-1-1,-1 0 1,1 1 0,-1-1 0,0 1-1,1-1 1,-1 1 0,0 0 0,1 0-1,-1 0 1,-2 0 0,-4-2-95,-29-4-46,1 2-1,-1 1 1,-57 4-1,41-1 142,52 1 19,0-1 0,1 0 1,-1 0-1,0 1 0,0-1 1,1 0-1,-1 1 0,0-1 0,1 1 1,-1-1-1,1 0 0,-1 1 1,1 0-1,-1-1 0,1 1 0,-1-1 1,1 1-1,-1 0 0,1-1 1,0 1-1,-1 0 0,1-1 0,0 1 1,0 0-1,-1 0 0,1-1 0,0 1 1,0 0-1,0 0 0,0-1 1,0 1-1,0 1 0,0 33-99,1-22 89,-1 4 39,2-1 1,0 1-1,0 0 0,2 0 1,0-1-1,1 0 0,1 0 1,0 0-1,1 0 0,1-1 1,10 15-1,-10-18-19,0 0 0,1-1-1,1 0 1,0 0 0,0-2 0,1 1-1,0-1 1,1-1 0,0 0 0,0 0-1,0-1 1,1-1 0,0 0 0,16 4 0,11-1-517,0-2 1,0-2 0,57 0 0,-4-4-3035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4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6465,'0'0'7666,"0"289"-6690,0-169-232,0 21-288,0 6-183,7 11-169,7 17 56,3-12-160,22 12-136,-8-45-2105,-3-48-2344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4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0 463 10522,'0'0'6282,"35"-21"-6176,110-71-92,-136 86-191,-1 0 0,1-1 0,-1 0 0,-1 0 0,1-1 0,-1 0 0,-1 0 0,1-1 0,-1 1 0,-1-1 0,0-1 0,0 1 0,-1-1 0,0 0 0,0 0 0,-1 0 0,-1 0 0,0-1 0,0 1 0,-1-1 0,0 1 0,-1-1 0,0 0 0,-2-12 0,2 19 123,-1-1 0,1 1 0,-1 0 0,0-1 0,0 1 0,0 0 0,-1 0 0,0 0 0,1 0 0,-2 0 0,1 0 0,0 0 0,-1 1 0,1-1 0,-1 1 0,0 0 0,0-1 0,0 1 0,-1 1 0,1-1 0,-1 0 0,0 1 0,1 0 0,-1 0 0,-5-2 0,-1 0 241,0 1 0,-1 0 0,0 0 0,1 1 0,-1 0 0,0 1 0,0 0 0,0 1 0,-12 1 0,20 0-147,0-1 0,0 1 0,-1 0 0,1 0 0,0 1 0,0-1 0,0 1 0,0-1 0,1 1 0,-1 0 0,0 0 0,1 0 0,-1 0 0,1 1 0,0-1 0,0 0 0,0 1 0,0 0 0,0 0 0,0-1 0,1 1 0,-1 0 0,1 0 0,0 1 0,0-1 0,0 0 0,0 4 0,-3 8 182,1 0-1,1 1 1,0 0-1,1 22 1,1-15-80,-1-11-100,0-1 0,1 1 0,0-1 0,1 1 0,0-1 0,1 1 0,0-1 0,1 0 0,0 1 0,1-1 0,0-1 0,1 1 0,7 11 0,-3-11-159,0 0-1,0-1 1,1 0-1,0-1 0,1 0 1,0-1-1,0 0 0,1-1 1,0 0-1,0-1 1,1 0-1,0-1 0,0 0 1,0-1-1,1 0 1,-1-1-1,1-1 0,0 0 1,0-1-1,14-1 1,58 0-2441,-13 0-2489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3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12947,'0'0'4281,"277"-131"-3953,-115 60-304,-19 33-24,-20-5-2601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4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1 447 6585,'0'0'7154,"259"-81"-6802,-178 53-200,28-15-152,-15 5-984,-20 0-3585</inkml:trace>
  <inkml:trace contextRef="#ctx0" brushRef="#br0" timeOffset="1">292 1 9282,'0'0'4441,"7"234"-3129,14-142-184,7 12-567,4 0-265,-4 4-144,7 7-40,-14-6-112,-14 38-408,-7-38-2193,0-27-4080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4369,'0'0'1576,"-87"261"113,59-48-257,28 65 24,45 21-512,92-5-167,45-10-521,36-39 72,48-33-128,15-54-144,21-43-16,10-66-40,-88-27-984,-34-22-3889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8130,'0'0'2888,"161"245"-1951,-119-152-233,-10 0 48,-11 5 208,-18 0-504,-3-6 144,-10 12 216,-36-6-415,-17 5-177,-7-4-96,0-7-8,-4-5-120,-38 0-600,24-16-2433,11-27-8258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12915,'0'0'5001,"305"-66"-4705,-147 34 16,7-23-232,3 6-32,8-22-48,-47 11-1824,-41 6-3474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10506,'0'0'2873,"7"223"-2577,7-152-216,0 0 16,7 0-88,4-6-8,20-16-136,-3-16-1160,1-33-1777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76 10610,'0'0'2952,"25"32"-2854,-25-32-98,110 127 147,-108-125-136,1 1 0,0 0 0,-1-1 0,1 0 0,0 0 0,0 0 0,1 0 0,-1 0 0,0 0 0,1-1 0,-1 0 0,1 1 0,-1-1 0,1-1 0,-1 1 0,1 0 0,0-1 0,0 0 0,-1 0 0,1 0 0,0 0 0,-1-1 0,1 1 0,0-1 0,-1 0 0,1 0 0,-1 0 0,5-3 0,0-1 30,0 0 0,-1-1 0,1 1 0,-2-1 0,1-1 0,-1 0 0,8-10 0,-13 17-37,3-6 13,0-1 0,0 1 0,-1 0 0,1-1 1,-2 0-1,1 0 0,-1 1 0,0-2 0,0 1 0,-1 0 1,1-9-1,-1 13-50,-1-1 0,0 0 0,0 0 0,0 1 0,0-1 0,-1 0 0,1 1 0,-1-1 0,0 0 0,0 1 0,0-1 0,-1 1 0,1 0 0,-1-1 0,0 1 0,0 0 0,0 0 0,0 0 0,0 0 0,-1 0 0,1 1 0,-1-1 0,-3-2 0,-3 1-93,0 0-1,-1 0 1,1 1-1,-1 1 1,0-1-1,0 2 1,0-1 0,0 1-1,-13 1 1,-3 0-242,0 1 0,-39 7 0,53-5 271,1-1 1,0 1 0,0 1-1,0 0 1,0 1 0,1 0-1,-1 0 1,1 1-1,1 1 1,-1 0 0,1 0-1,0 0 1,1 1 0,0 1-1,0-1 1,0 1 0,1 1-1,1-1 1,0 1-1,0 0 1,1 1 0,-7 17-1,9 2-3429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975 40 9034,'0'0'6428,"-24"38"-6344,-74 114-67,95-148-17,0-1 0,1 1 0,-1 0 0,1 0 0,0 0 0,0 0 0,0 0 0,1 0 0,0 0 0,-1 1 0,2-1 0,-1 0 0,0 10 0,1-14 0,1 1 0,0 0 1,-1-1-1,1 1 0,0 0 0,0-1 1,-1 1-1,1-1 0,0 1 1,0-1-1,0 0 0,0 1 1,0-1-1,0 0 0,-1 0 1,1 1-1,0-1 0,0 0 1,0 0-1,0 0 0,0 0 1,0 0-1,0 0 0,0-1 1,0 1-1,0 0 0,1-1 1,6 1 9,0 0 21,0 0 1,-1 0-1,1-1 0,-1 0 1,1 0-1,-1-1 0,0 0 1,1-1-1,-1 1 0,0-1 0,0 0 1,-1-1-1,1 0 0,-1 0 1,0 0-1,0-1 0,0 0 1,0 0-1,-1-1 0,0 1 1,0-1-1,-1 0 0,1 0 1,-1-1-1,-1 1 0,6-12 1,-5 9 56,1 0 0,-2 0 0,1-1 0,-1 1 0,-1-1 0,1 1 0,-2-1 0,1 0 0,-1 0 0,-1 0 0,0 0 0,0 0 0,-1 0 0,-4-16 0,5 24-91,-1 1 0,1-1 0,-1 0-1,0 1 1,0-1 0,0 1 0,0-1 0,0 1 0,0-1 0,0 1 0,0 0 0,-1 0 0,1-1-1,0 1 1,-1 0 0,1 0 0,-1 0 0,0 0 0,1 1 0,-1-1 0,0 0 0,1 1 0,-1-1 0,-3 0-1,-9 0-277,0 0 0,-1 1 0,1 1-1,0 0 1,0 1 0,0 0-1,0 1 1,0 1 0,1 0 0,-1 1-1,1 1 1,-18 9 0,-76 42-3915</inkml:trace>
  <inkml:trace contextRef="#ctx0" brushRef="#br0" timeOffset="1">0 1097 12379,'0'0'4169,"235"-38"-3073,-119 5-560,17 1-240,-3 15-288,0 6-8,-32 11-1064,-45 0-3713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57 205 8650,'0'0'5870,"10"40"-5707,39 131 21,-45-160-170,0-1-1,1 1 0,1-1 1,-1 0-1,2 0 0,-1-1 1,1 0-1,1 0 0,-1 0 1,2-1-1,-1 0 0,1-1 1,0 0-1,1 0 1,14 7-1,-24-13-12,14 7 27,1-1-1,0 0 1,0-1 0,1 0-1,0-1 1,0-1 0,0-1-1,0 0 1,0-1 0,1-1 0,-1 0-1,26-3 1,-35 2 11,0-1 0,0 0 0,-1-1 0,1 0 0,0 0 0,-1 0 0,1-1-1,-1 0 1,0 0 0,0 0 0,0-1 0,0 0 0,9-8 0,-8 4 6,1 0 1,-1-1-1,-1 1 0,1-1 1,-2-1-1,1 1 0,-1-1 1,4-11-1,0-7 6,-1 0-1,-1-1 1,-1 0 0,-1-1 0,0-48 0,-4 67-48,-1 0 1,0 0-1,-1 0 1,0 0 0,-1 0-1,0 0 1,-1 1 0,0-1-1,-1 1 1,-7-15-1,6 17-25,0 1 0,0-1 0,-1 1-1,-1 0 1,1 0 0,-1 1 0,0 0-1,0 0 1,-1 1 0,0-1 0,0 2-1,-15-8 1,4 4-125,1 2-1,-1 0 1,0 1-1,0 0 1,0 2 0,-1 0-1,1 1 1,-1 1-1,-20 2 1,26 0-26,-1 0 0,1 1 0,0 1 0,0 0 0,1 0 0,-1 2 0,1 0 0,-1 0 0,2 1-1,-1 1 1,1 0 0,0 1 0,-12 9 0,10-3-390,0-1 0,2 2 1,0 0-1,0 0 0,1 1 0,1 0 0,1 1 0,-12 30 0,2 25-5348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1 628 10626,'0'0'5221,"15"31"-4938,52 101-99,-59-116-168,0-2-1,1 1 1,1-1-1,0-1 1,1 0-1,1 0 1,-1-1-1,16 11 1,-22-19-16,0-1-1,0 1 1,1-1 0,0-1-1,-1 1 1,1-1 0,0 0 0,0 0-1,0-1 1,0 1 0,1-1-1,-1-1 1,0 1 0,0-1 0,1 0-1,-1-1 1,0 0 0,0 1-1,0-2 1,0 1 0,9-4 0,-9 2-44,0 1 0,-1-1 1,0-1-1,0 1 1,0-1-1,0 0 1,0 0-1,0 0 0,-1-1 1,0 0-1,6-9 1,36-66-927,-29 47 569,2-4-23,16-48 0,-8 15 1233,-26 70-796,-1-1-1,0 0 1,0 0 0,0 1-1,1-1 1,-1 0 0,0 1-1,1-1 1,-1 0 0,1 1-1,-1-1 1,1 1 0,-1-1-1,1 1 1,-1-1 0,1 1-1,-1-1 1,1 1 0,0-1-1,-1 1 1,1 0-1,0-1 1,-1 1 0,1 0-1,0-1 1,0 1 0,-1 0-1,1 0 1,0 0 0,0 0-1,-1 0 1,1 0 0,0 0-1,0 0 1,-1 0 0,1 0-1,0 0 1,0 1 0,-1-1-1,1 0 1,0 0 0,-1 1-1,1-1 1,0 0 0,-1 1-1,1-1 1,0 1-1,0 0 1,33 35-70,-19-18 137,-2-4-52,9 9 16,1-2 1,40 30 0,-56-45-21,1-1 0,0-1 0,0 1 0,1-1 0,0-1 0,-1 0 0,1 0 0,0 0 0,0-1 0,1-1 1,-1 0-1,0 0 0,13 0 0,-17-2 13,0 0 1,0 0-1,0 0 0,0-1 1,-1 1-1,1-1 1,0 0-1,-1-1 1,0 1-1,1-1 0,-1 0 1,0 0-1,0 0 1,-1 0-1,1-1 1,-1 1-1,5-7 0,5-8 85,-1 0-1,18-37 1,-19 32-71,12-22-129,-3-1 0,-2-1 1,-1 0-1,-3-1 0,-2-1 0,-2 0 0,-2-1 0,-3 1 0,0-57 0,-5 99 54,0-1-1,0 1 0,-1-1 1,0 1-1,0-1 0,-3-6 0,3 12 25,1 1 0,-1 0 0,1 0 0,-1-1-1,1 1 1,-1 0 0,0 0 0,0 0 0,0 0 0,0 0-1,1 0 1,-1 0 0,0 0 0,-1 1 0,1-1 0,0 0-1,0 1 1,0-1 0,0 0 0,-1 1 0,1-1 0,0 1-1,0 0 1,-1-1 0,1 1 0,0 0 0,-1 0-1,1 0 1,0 0 0,-1 0 0,1 0 0,0 0 0,-1 1-1,1-1 1,0 0 0,0 1 0,-1-1 0,1 1 0,-2 0-1,0 0 1,0 1 0,0 0 0,1-1 0,-1 1 0,0 0 0,1 0 0,-1 0 0,1 1 0,-1-1 0,1 1 0,0-1 0,0 1 0,0 0 0,-2 4 0,-17 47 0,20-50 0,-12 41 14,2 1 0,3 1-1,-5 67 1,6 147 50,9-208-132,1 1-1,3 0 1,2-1 0,2 0 0,19 54-1,-13-59-2848,28 55-1,-32-85-2390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10666,'0'0'4577,"273"-27"-4577,-146 27-8,45 11-1064,-29 16-776,-34 11-3401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3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13275,'0'0'1632,"284"-22"-1624,-81-27-8,-27 0-544,-19 0-1992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1 823 11058,'0'0'3984,"15"36"-3837,59 111-93,-72-143-50,0 0 0,1 1 0,0-1 0,0 0 0,0 0 0,0-1 0,1 1 0,-1-1-1,1 0 1,0 1 0,0-2 0,0 1 0,1 0 0,-1-1 0,1 0 0,-1 0 0,1 0 0,0-1-1,-1 1 1,1-1 0,0 0 0,0-1 0,0 1 0,0-1 0,0 0 0,0 0 0,7-1 0,5 0 5,-8 1 4,0 0 0,1-1 0,-1 0 0,0 0 0,0-1 0,0 0 0,0-1 0,-1 0 0,1-1 0,-1 1 0,0-2 0,0 1 0,0-1 1,13-10-1,-14 7 3,1 0 1,-1 0-1,0-1 1,0 0 0,-1 0-1,0 0 1,-1-1-1,0 0 1,-1 0 0,0 0-1,5-20 1,-5 13-13,0-2 0,-1 1 1,-2 0-1,1 0 1,-2-1-1,-3-26 0,2 39-54,-1 0-1,1 0 0,-1 0 0,-1 0 0,1 0 0,-1 0 1,0 1-1,0-1 0,-1 1 0,0 0 0,0 0 0,0 0 1,0 1-1,-1-1 0,1 1 0,-1 0 0,-1 0 0,1 1 1,0 0-1,-1 0 0,1 0 0,-1 0 0,0 1 0,-11-3 1,-1 0-417,-1 0 1,1 2-1,-1 0 1,0 1 0,1 1-1,-38 3 1,50-2 191,1 0 0,-1 1-1,1 0 1,-1 0 0,1 0 0,0 1 0,0 0 0,-1 0 0,1 0 0,1 1 0,-1 0 0,0-1 0,1 2 0,-5 3 0,-5 14-2474</inkml:trace>
  <inkml:trace contextRef="#ctx0" brushRef="#br0" timeOffset="1">821 1 11482,'0'0'5018,"-126"217"-5018,126-129 0,0 4-48,0 12-73,28-1-927,0-5-8,-17 11 72,-11-27-1169,0-33-1143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 10730,'0'0'6474,"256"32"-12572</inkml:trace>
  <inkml:trace contextRef="#ctx0" brushRef="#br0" timeOffset="1">0 1706 14147,'0'0'4113,"341"-207"-4033,-201 125-80,18-27-448,-39 27-1881,-38 17-5224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10562,'0'0'3081,"-35"202"-2065,35-104-368,0 0-168,42 0-376,24-5 24,11-6-128,50 0-1008,-15-16-968,-24-49-3921</inkml:trace>
  <inkml:trace contextRef="#ctx0" brushRef="#br0" timeOffset="1">649 240 1608,'0'0'13395,"-21"207"-13323,78-196-16,6 0 304,7-11 16,-11 0-208,-13-22 64,-18-11-47,-28-5-65,-17-5-120,-50 10-2169,0 6-3608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7:5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6569,'36'-71'3889,"16"55"-3065,29-6 433,28-5-385,20-6-400,15-16-232,42-16-240,-32 16-1120,-48 16-4209</inkml:trace>
  <inkml:trace contextRef="#ctx0" brushRef="#br0" timeOffset="1">719 136 10746,'0'0'5698,"-52"256"-5594,76-174-96,22-6-8,14-10-945,48-1-495,-20-32-616,-4-17-2249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9938,'0'0'5361,"-41"17"-4790,-126 59-283,161-73-281,0 1 0,0 0 0,0 0 0,0 1 0,1-1 0,-1 1 0,1 1 0,0-1 0,1 1 0,0-1-1,0 1 1,0 0 0,0 1 0,1-1 0,0 1 0,0-1 0,1 1 0,0 0 0,-2 10 0,0-2-2,0 7 17,0 0 0,1 0 0,1 0-1,2 34 1,0-34 17,0-20-38,0 0-1,1-1 1,-1 1-1,0-1 1,0 1 0,1-1-1,-1 1 1,1-1-1,-1 1 1,1-1-1,0 1 1,0-1 0,-1 0-1,1 1 1,0-1-1,0 0 1,0 0-1,0 0 1,1 0 0,-1 0-1,0 0 1,0 0-1,1 0 1,-1 0-1,0 0 1,1-1 0,-1 1-1,1 0 1,-1-1-1,1 0 1,-1 1-1,1-1 1,-1 0 0,1 0-1,2 0 1,7 1-8,0-1 1,0 0-1,0-1 1,12-3 0,-22 4 5,14-3-133,-1-1 1,1 0-1,-1-2 0,1 1 0,-2-2 0,1 0 0,-1 0 1,21-16-1,11-12-513,41-43-1,12-8 376,-92 81 316,1 0 0,-1 0 0,1 0-1,0 1 1,0 0 0,0 1 0,1 0 0,-1 0 0,16-3 0,-19 5 15,0 1-1,0 0 1,0 1 0,0-1 0,0 1 0,0 0 0,0 0 0,0 0-1,0 0 1,0 1 0,0-1 0,-1 1 0,1 0 0,-1 0 0,1 1 0,-1-1-1,0 1 1,0 0 0,0-1 0,5 8 0,41 53 412,-4-4-1066,-14-28-2912,-26-29-338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0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11803,'0'0'6513,"91"207"-6433,-52-119-80,3 42-352,-10-21-1313,-8-5-2999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0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 11082,'0'0'7701,"-48"3"-7360,1 1-334,0 1-1,-60 15 1,97-16-12,-1 1 0,1 0 0,0 0 1,0 1-1,1 1 0,0-1 0,0 1 0,0 1 0,1 0 0,0 0 0,1 1 0,-1-1 0,2 2 1,-1-1-1,1 1 0,1 0 0,-8 18 0,8-18-2,-1 3-9,1 0-1,0 0 0,1 0 0,0 1 0,1 0 1,0 0-1,2 0 0,-1 0 0,2 18 0,0-28 14,0 0 0,0 0 0,0 0 0,1-1 0,0 1-1,0 0 1,0 0 0,0-1 0,0 1 0,1 0 0,-1-1 0,1 0-1,0 1 1,0-1 0,1 0 0,-1 0 0,1 0 0,-1 0 0,1 0-1,0-1 1,0 1 0,0-1 0,0 0 0,0 0 0,6 2 0,4 1-25,-1 0 0,1-1 0,1-1 1,-1 0-1,0-1 0,15 1 0,-10-2-68,1 0-1,-1-2 1,0 0-1,1-1 1,-1-1-1,28-8 1,1-4-483,47-22 0,-52 18-956,73-43 1,20-41-4503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0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10298,'0'0'3980,"5"43"-3072,21 138-249,-22-163-587,0 0 1,1-1-1,1 0 1,0 0-1,2 0 0,-1-1 1,2 0-1,0 0 1,19 22-1,14 26 79,-36-52-128,-5-9-8,-1 0 1,2 0-1,-1 0 0,0-1 1,0 1-1,1 0 0,0-1 1,-1 1-1,1-1 0,0 1 1,0-1-1,0 0 0,1 0 1,-1 0-1,0 0 0,4 2 1,0-13 422,10-99 7,15-73-1063,-27 164 365,1 0-1,1 0 0,1 1 0,0 0 1,1 0-1,0 1 0,1 0 1,14-16-1,-21 28 133,0 0 0,0 0 0,1 1 0,0-1 0,-1 0 0,1 1 0,0 0 0,0 0 0,1 0 0,-1 0 0,0 0 0,1 0 0,-1 1 0,1 0 0,-1 0 0,1 0 0,-1 0 0,1 0 0,0 1 0,0-1 0,-1 1 0,1 0 0,0 0 0,0 1 0,-1-1 0,1 1 0,6 2 0,-4-1 46,0 1-1,0 0 0,-1 1 0,0-1 0,0 1 0,0 0 0,0 0 0,0 1 0,-1 0 0,0-1 0,0 1 0,0 1 0,-1-1 0,6 11 1,5 14 85,0-1-51,0-1 0,2 0 0,21 28 0,-32-50 94,-1 0-1,1-1 1,0 0-1,0 0 1,0 0-1,1 0 1,0-1 0,0 0-1,0 0 1,0 0-1,1-1 1,0 0-1,-1 0 1,1-1-1,0 0 1,0 0-1,0 0 1,1-1 0,7 1-1,-5-2 151,0-1-1,0 0 1,0 0 0,-1 0-1,1-1 1,0-1 0,-1 0-1,0 0 1,0-1 0,0 0-1,14-8 1,-12 4-101,0-1 0,-1 0 0,0-1 0,0 0 0,-1 0 0,0-1 0,12-21-1,-4 5-130,-2 0-1,-1-1 0,12-33 0,-21 47-130,-1 0 0,0 0 0,0 0 0,-2 0 0,0-1 0,0 0 0,-2 1 0,-1-28 0,1 40 116,-1-1-1,0 0 1,0 1-1,0-1 1,-1 1-1,1-1 0,-1 1 1,1-1-1,-1 1 1,0 0-1,1 0 1,-1 0-1,0 0 0,-1 0 1,1 0-1,0 1 1,0-1-1,-1 1 0,1-1 1,-1 1-1,1 0 1,-1 0-1,0 0 1,0 0-1,1 1 0,-1-1 1,0 1-1,0-1 1,1 1-1,-1 0 1,-4 1-1,-1-1 94,0 0 0,1 0 0,-1 1 0,1 0 0,0 1 0,-1 0 1,1 0-1,0 0 0,0 1 0,0 0 0,-10 6 0,10-3 54,-1 1 0,1-1-1,0 2 1,0-1 0,1 1 0,0 0 0,0 0 0,1 1-1,0-1 1,1 1 0,0 0 0,0 1 0,1-1-1,-3 15 1,1-5 5,2 1 1,1 0-1,0 0 0,1 0 0,1-1 0,4 29 0,-3-43-108,0 0-1,0 0 1,0-1-1,0 1 1,1 0-1,0-1 1,0 1-1,0-1 1,1 0-1,-1 1 1,1-1-1,0-1 1,0 1-1,0 0 1,1-1-1,-1 1 1,1-1-1,0 0 1,0 0-1,0-1 1,0 1-1,1-1 1,-1 0-1,1 0 1,-1 0 0,1-1-1,0 1 1,-1-1-1,1 0 1,7 0-1,2 0-104,0 0 0,0-1 0,0-1 0,-1 0 0,1-1 1,0 0-1,-1-1 0,1-1 0,18-7 0,-19 5-263,-1 0 1,1-1-1,-1-1 1,17-13-1,45-46-3611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0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3625,'0'0'10569,"-11"35"-9686,4-11-727,-7 18 147,2 0-1,2 0 1,-8 87 0,15-62-5,7 79 1,-2-118-275,2 0-1,1 0 1,2 0-1,0-1 1,16 35-1,-13-37-32,51 106 58,-54-117-90,1 0 0,1-1 1,0 1-1,1-2 0,0 0 1,18 16-1,-27-27 33,0 0 0,0 0 1,0 0-1,0 0 0,-1-1 1,2 1-1,-1 0 0,0-1 0,0 1 1,0-1-1,0 1 0,0-1 0,0 1 1,0-1-1,1 0 0,-1 0 1,0 0-1,0 0 0,1 0 0,1 0 1,-2 0 3,0-1 1,-1 1 0,1-1 0,0 1 0,-1-1 0,1 1 0,-1-1-1,1 0 1,-1 1 0,1-1 0,-1 0 0,1 0 0,-1 1-1,1-1 1,-1 0 0,0 0 0,0 0 0,1 0 0,-1 1-1,0-1 1,0-2 0,1-2-19,-1 0 0,0 0 1,0-1-1,-1 1 0,1 0 0,-1 0 0,0 0 1,-3-6-1,0 2-222,0 2 0,-1-1 1,0 0-1,-1 1 0,0 0 0,0 0 0,0 1 1,-1 0-1,0 0 0,0 0 0,0 1 0,-1 0 1,0 1-1,-12-6 0,0 1-632,0 1 0,0 0 0,-1 2-1,0 1 1,-23-4 0,13 6 1284,-1 0-1,-38 3 1,67 0-283,1 0-1,-1 0 1,0 1-1,1-1 1,-1 1 0,0 0-1,1-1 1,-1 1 0,1 0-1,-1 1 1,1-1-1,-1 0 1,1 1 0,0-1-1,0 1 1,0 0 0,0 0-1,0-1 1,0 1-1,0 1 1,0-1 0,1 0-1,-1 0 1,1 1 0,0-1-1,0 1 1,0-1 0,-1 4-1,-1 6 184,1-1-1,1 0 1,0 0-1,0 1 1,2 15 0,-1-6 65,0-11-265,0 0 1,1 0-1,0 0 0,1 0 0,0 0 0,0 0 1,1 0-1,0-1 0,1 1 0,0-1 1,0 0-1,1 0 0,7 9 0,-7-12-90,1 0 0,0 0 1,0 0-1,1-1 0,-1 1 0,1-2 0,1 1 0,-1-1 0,1 0 0,-1 0 1,1-1-1,0 0 0,0-1 0,0 0 0,1 0 0,9 1 0,2-1 11,-1-1 1,1-1-1,0 0 0,0-2 1,-1 0-1,1-1 0,-1-1 0,0-1 1,0-1-1,0 0 0,-1-2 1,31-16-1,7-10-194,-1-2 0,73-64 1,151-149-234,-276 246 468,-3 3-60,1 0 1,-1-1 0,0 1-1,0 0 1,1 0-1,-1-1 1,0 1 0,0 0-1,1 0 1,-1 0-1,0-1 1,1 1 0,-1 0-1,0 0 1,1 0-1,-1 0 1,0 0 0,1 0-1,-1 0 1,0 0-1,1 0 1,-1 0 0,0 0-1,1 0 1,-1 0-1,1 0 1,-1 0 0,0 0-1,1 0 1,-1 0-1,0 0 1,1 0 0,-1 1-1,0-1 1,1 0-1,-1 0 1,0 0 0,0 1-1,1-1 1,-1 0-1,0 0 1,0 1 0,1-1-1,-1 0 1,0 0-1,0 1 1,0-1 0,1 0-1,-1 1 1,0-1-1,0 0 1,0 1 0,0-1-1,0 0 1,0 1 0,0-1-1,0 1 1,0-1-1,0 1 1,12 57 109,-3-10-16,2 0 0,24 67 0,-20-83-543,-18-65-590,-12-15-1177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0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8130,'0'0'6289,"172"256"-7657,-120-180-4209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3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0 576,'0'0'11205,"-5"0"-9795,3 1-1384,0 0-1,0-1 1,0 1 0,0 0 0,0 0 0,1 0 0,-1 0-1,0 0 1,1 0 0,-1 0 0,1 1 0,-1-1 0,1 1-1,0-1 1,-1 1 0,1-1 0,0 1 0,0 0 0,0 0-1,0-1 1,0 1 0,1 0 0,-2 4 0,-6 10 35,-25 43-67,3 0-1,2 2 0,3 2 1,3 0-1,3 1 0,2 1 1,3 1-1,3 0 0,3 0 1,3 1-1,5 87 0,0-145-51,0 0-1,1 0 1,0 0-1,1 0 1,0-1-1,0 1 1,1 0-1,0-1 1,1 0-1,0 0 1,0 0-1,0 0 1,1 0-1,0-1 1,1 0-1,0 0 1,0 0-1,0-1 1,1 0-1,0 0 1,0-1-1,1 0 1,-1 0-1,1 0 1,0-1-1,0 0 1,1-1-1,-1 0 1,10 2-1,-1-1-71,1-1 1,0-1-1,0 0 0,0-1 0,0-1 1,0-1-1,0-1 0,0 0 0,0-1 1,-1-1-1,1-1 0,-1 0 0,0-2 1,25-12-1,1-5-502,-2-1 1,-1-2-1,-1-2 1,40-38-1,41-44-3580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0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0 854 10138,'0'0'6387,"21"-47"-5015,68-158-385,-27 70-588,19-61-215,-72 166-265,-1 0 1,-2 0-1,-1 0 1,-1-1 0,-1-52-1,-3 81 41,0 1 1,0 0-1,0-1 0,0 1 0,0-1 1,-1 1-1,1-1 0,0 1 1,-1 0-1,1-1 0,-1 1 1,1 0-1,-1-1 0,0 1 0,1 0 1,-1 0-1,0 0 0,0 0 1,0 0-1,0 0 0,0 0 0,0 0 1,0 0-1,0 0 0,-1 0 1,1 1-1,0-1 0,0 0 0,-2 0 1,1 1-6,-1-1 0,1 1 1,0 0-1,0 0 0,-1 0 1,1 0-1,0 0 0,-1 0 1,1 1-1,0-1 0,0 1 0,0 0 1,0-1-1,-1 1 0,1 0 1,0 0-1,0 1 0,-2 0 1,1 1 11,-1 1-1,1-1 1,0 1 0,0-1 0,0 1 0,1 0 0,-1 0 0,1 0 0,0 0 0,0 0 0,-2 6 0,-13 55-108,10-19 106,2 1 0,2 0-1,4 55 1,0-29 16,3-6 61,3 0-1,3 0 1,21 75-1,-13-65-1345,13 120 0,-33-169-506,1-27 1689,1 0 1,-1-1-1,0 1 0,0 0 0,0-1 1,0 1-1,0-1 0,0 1 1,0-1-1,0 0 0,0 1 0,0-1 1,0 0-1,0 0 0,0 0 0,0 0 1,0 0-1,0 0 0,0 0 0,0 0 1,-1 0-1,-40 0-2880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0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89 525 10474,'-76'-227'4038,"64"178"-2843,15 29-460,3 13-629,-1 0 0,1 1-1,0-1 1,0 1 0,1 1-1,0-1 1,0 1 0,0 0 0,0 1-1,1 0 1,0 0 0,15-5 0,18-5-113,58-12 0,-44 13 26,282-59-3012,-110 47-4354,-218 24 7015,133-2-4426,-72 13 5552,-58-7 587,0 1 0,-1 0 0,20 9 0,-21-9-400,2 0 1,-1-1-1,0 0 0,1-1 1,-1 0-1,17 1 1,-12-2-679,-1 1 1,1 0 0,22 8 0,-33-8-271,0 0 0,0 0 0,-1 0 0,1 1 0,-1-1 1,0 1-1,0 0 0,0 0 0,0 1 0,0-1 0,-1 1 0,0 0 1,0 0-1,0 0 0,3 6 0,0 1 40,-1 0-1,-1 0 1,0 1-1,0 0 1,-1 0-1,-1 0 1,2 18-1,-2 89 577,-3-94-570,-1-5-69,-1 0-1,0-1 1,-2 1-1,0-1 1,-1 0-1,-1 0 1,-1 0-1,0-1 1,-2-1-1,0 1 1,-1-1-1,0-1 1,-26 28-1,-2-3-538,-2-1-1,-1-3 0,-72 50 1,-33 11-3111,11-18-3847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0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6649,'0'0'2289,"84"354"-193,-35-147-487,7-16-377,-14-33-400,-14-71-576,4 0-56,-8-21-192,-10-23 104,-7-32-104,0-6 48,-3-5 112,-1 0 104,8 0 104,6-16-376,25-44-288,-3 11-1568,-11 11-3897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7 8794,'0'0'5349,"-26"-3"-4710,12 1-619,0 1 0,0 0 0,0 1 0,0 1 0,0 0 0,-19 5 0,26-3-16,0 0 0,1 1 0,-1 0 0,1 0 0,0 0 0,0 1 1,0 0-1,1 0 0,0 1 0,0 0 0,0 0 0,0 0 0,-3 7 0,-41 54 0,3 2-1,-70 143 1,108-193-6,1 1 1,1 0-1,1 1 0,0-1 1,2 1-1,0 0 0,1 35 1,2-50 0,0 1 0,0-1 0,1 1 0,-1-1 0,2 0 0,-1 1 0,1-1 1,0 0-1,0 0 0,0 0 0,1 0 0,0 0 0,0-1 0,1 1 1,0-1-1,0 0 0,0 0 0,0 0 0,1-1 0,0 1 0,0-1 0,0 0 1,0-1-1,9 6 0,1-3-22,-1 0 0,1-1 1,1-1-1,-1 0 0,1-1 0,-1-1 0,1 0 1,30-1-1,-29-1-86,0-1 1,0-1-1,-1 0 1,1-1-1,-1-1 1,0-1-1,20-8 0,-9 1-172,-1-2 0,-1-1 0,26-19 0,92-80-2367,-22-5-2652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0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4961,'0'0'3914,"-2"33"-3110,-5 111-226,6-125-486,2-1 0,0 1 0,0-1 0,2 0 0,0 0 1,2 0-1,0 0 0,0 0 0,2-1 0,9 20 0,-8-25-62,-1 1 0,1-1 0,1 0 0,0-1 0,1 0 0,0 0 0,1-1-1,0-1 1,1 0 0,-1 0 0,26 13 0,-27-17 56,0-1 0,1 0 0,0 0 0,-1-1 0,1 0 0,0-1 0,21 1-1,-28-2 1,0-1 0,0 0 0,0 0 0,0-1 0,0 1 0,0-1 0,-1 0 0,1 0 0,0 0-1,0 0 1,-1 0 0,1-1 0,0 0 0,-1 0 0,0 0 0,1 0 0,-1 0 0,0-1-1,0 0 1,0 1 0,-1-1 0,1 0 0,-1 0 0,1-1 0,3-5 0,-1-6 54,0 0 0,0 0 1,-1 0-1,-1 0 1,2-32-1,-3 4-111,-4-46 0,2 80-73,-1-1 0,-1 0-1,1 1 1,-1-1 0,-1 0 0,0 1 0,0 0 0,-1 0-1,0 0 1,-1 0 0,0 1 0,0 0 0,-1 0-1,0 0 1,-9-10 0,6 11-137,0 0-1,0 0 1,-1 1-1,1 0 1,-2 0-1,1 1 1,0 1-1,-1-1 1,0 2-1,0 0 1,0 0 0,0 1-1,-12-1 1,6 0-185,-1 1 1,1 1-1,0 1 1,0 0-1,-1 1 1,1 1-1,0 1 1,0 0-1,0 1 1,1 1-1,-1 1 1,1 0-1,-26 14 1,-17 19-3584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0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9434,'0'0'5305,"127"93"-5177,-110-55-16,1-11-112,-4 6-208,14-22-856,0-6-961,-3-5-599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0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6953,'0'0'7619,"29"23"-7257,10 9-286,7 7 27,77 50-1,-120-87-108,0 0-1,1 1 1,-1-1-1,0 0 1,1-1-1,0 1 1,-1-1 0,1 1-1,0-1 1,0 0-1,0 0 1,0-1-1,0 1 1,-1-1-1,1 0 1,0 0-1,0 0 1,0-1-1,0 1 1,0-1 0,0 0-1,0 0 1,0 0-1,-1-1 1,1 0-1,-1 1 1,1-1-1,-1 0 1,1 0-1,-1-1 1,0 1-1,0-1 1,0 0 0,0 1-1,-1-1 1,1-1-1,-1 1 1,4-7-1,155-323-3394,-154 327 4168,-1 16-298,5 31-51,-6-20-252,-5-20-164,6 19 36,0-1 0,2 1-1,18 35 1,-24-52-26,0 1-1,0 0 1,1 0-1,-1-1 1,1 0 0,0 1-1,0-1 1,0 0-1,1 0 1,-1-1 0,1 1-1,0-1 1,-1 1-1,1-1 1,0 0-1,0-1 1,0 1 0,1-1-1,-1 0 1,0 0-1,0 0 1,1 0 0,-1-1-1,1 0 1,5 0-1,-7-1-9,0 1 0,0-1 0,0 0 0,0-1 0,0 1 0,0 0 0,-1-1 0,1 0 0,0 0 0,-1 1 0,1-2 0,-1 1 0,0 0 0,0 0 0,4-5 0,28-48-145,-20 30-23,89-161-1737,-101 183 1744,-2 10 32,-1 68 453,3 112 745,0-155-985,2 0-1,1 0 1,17 56-1,3-18-44,4-2 0,55 96 0,93 120-23,-122-200 11,-55-105-664,-8-12-38,-2 1-1,0 1 1,-22-43 0,9 21-149,-36-96-1771,0 2-494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0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8850,'0'0'6465,"274"-71"-5817,-218 71-183,-17 33 127,-22 32-72,-17 6-328,-10 16 160,-40 6-224,-16-11-24,3-17-104,7-27-256,3-49-392,21-38-1761,11-38-3896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02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10778,'0'0'2125,"6"48"-1578,21 160 9,-17-139-292,4 1 1,32 95 0,-40-145-255,6 16 11,1 0-1,2-1 1,1 0 0,28 44 0,-41-74-15,0-1-1,1 1 1,-1-1 0,1 0 0,0 0 0,0 0-1,1-1 1,-1 0 0,0 1 0,1-1 0,0-1-1,0 1 1,0-1 0,0 0 0,0 0-1,1 0 1,-1-1 0,0 0 0,1 0 0,-1 0-1,1-1 1,-1 0 0,1 0 0,-1 0 0,8-2-1,-2 0 15,0-1 1,0 0-1,-1-1 0,0 0 0,0 0 0,0-1 0,0-1 0,-1 1 1,0-2-1,0 1 0,12-13 0,21-21-31,-1-3 0,-3-1 0,-1-2 1,-3-2-1,-1-1 0,-3-1 0,31-71 0,-55 107-102,0-1 0,-2 1 0,1-1 0,-2 0 0,0 0 0,1-30 0,-4 43 108,0 1-1,0 0 0,0 0 0,0 0 1,-1 0-1,1-1 0,0 1 0,-1 0 1,1 0-1,-1 0 0,1 0 0,-1 0 1,1 0-1,-1 0 0,0 0 0,0 0 1,1 0-1,-1 0 0,0 0 0,0 1 1,0-1-1,0 0 0,0 1 0,0-1 1,0 0-1,0 1 0,0-1 0,0 1 0,0 0 1,-1-1-1,1 1 0,0 0 0,0 0 1,0 0-1,-1 0 0,1 0 0,0 0 1,0 0-1,0 0 0,0 0 0,-1 0 1,1 1-1,0-1 0,0 0 0,0 1 1,-2 0-1,-5 2 8,0-1 0,0 1-1,1 1 1,-1-1 0,1 1 0,-9 6 0,-5 8 77,1 1 0,0 0 1,1 2-1,1 0 0,2 1 0,0 1 1,1 0-1,1 1 0,1 1 0,1 0 1,2 1-1,0 0 0,2 0 0,1 1 1,1 0-1,-4 42 0,9-60-66,1 0 0,0 0 0,0 0 0,1 0 0,0 0 0,0 0-1,1-1 1,1 1 0,-1-1 0,7 13 0,-6-15-9,0-1-1,1 1 0,0-1 0,0 0 1,0-1-1,1 1 0,0-1 1,0 0-1,0 0 0,0 0 1,0 0-1,1-1 0,0 0 1,9 3-1,3 0 3,-1-1 0,0-2 0,1 0 0,0 0 1,0-2-1,36-1 0,-43 0-12,1 0-68,0-1 0,1 0-1,-1-1 1,0 0 0,0-1 0,0-1-1,0 0 1,-1 0 0,1-1-1,-1-1 1,-1 0 0,19-13 0,-5 0-722,-2 0 0,-1-2 1,-1-1-1,19-25 1,30-51-6520</inkml:trace>
  <inkml:trace contextRef="#ctx0" brushRef="#br0" timeOffset="1">1182 229 10338,'0'0'4817,"316"-49"-4649,-229 22-64,1 0-48,-14-28-56,-29 17-1048,-20 6-1761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0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9874,'0'0'4089,"15"251"-3489,23-159-264,1 7 72,10-1-184,-4-6-72,4 6-88,8-21-64,-1-12 0,14-32-728,-14-23-1000,-10-10-1433</inkml:trace>
  <inkml:trace contextRef="#ctx0" brushRef="#br0" timeOffset="1">723 442 9618,'0'0'5153,"116"207"-5073,-85-169-72,-3-17 48,-3-15-56,-8-6 312,-6-16 8,-7-50-320,-1-5-96,-3-27-832,0-22-1160,0 33-2297,-21 16-472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3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57 8210,'0'0'3048,"-2"38"-2821,-2 13-238,5 57 1,0-100 7,1 1-1,-1 0 1,1 0 0,1-1-1,0 1 1,0-1 0,1 0 0,0 0-1,0 0 1,0-1 0,1 1 0,1-1-1,-1 0 1,1 0 0,8 6 0,-4-2-8,3 3 6,1 0 0,0-1 0,22 16-1,-30-25 11,-1-1 0,1 1-1,0-1 1,0 0-1,0-1 1,1 0 0,-1 1-1,1-2 1,-1 1 0,1-1-1,0 0 1,-1-1-1,10 1 1,-13-2 6,0 1-1,-1-1 1,1 1 0,0-1-1,0 0 1,-1 0-1,1 0 1,-1 0 0,1-1-1,-1 1 1,1-1 0,-1 1-1,0-1 1,0 0-1,0 0 1,0 0 0,4-5-1,-2 1 36,0 0 0,-1-1-1,1 0 1,-1 1 0,0-1-1,3-13 1,0-9 100,-1 0 0,1-48-1,-6 75-145,1-15 0,1-5 9,-1 0 0,-1-1 0,-1 1 0,-6-39 0,6 56-31,-1-1 0,1 1 1,-1-1-1,0 1 0,-1 0 0,1 0 1,-1 0-1,0 0 0,0 1 0,0-1 0,-1 1 1,0-1-1,1 1 0,-2 0 0,1 1 0,0-1 1,-1 1-1,1 0 0,-1 0 0,0 0 0,0 1 1,0-1-1,-1 1 0,-10-2 0,5 2-242,0 1 0,0 0-1,0 1 1,0 0 0,-1 1-1,1 0 1,0 1 0,0 0-1,0 1 1,0 0 0,1 1-1,-1 0 1,1 0 0,-17 11-1,-55 42-4126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0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11002,'0'0'4169,"249"43"-4113,-157 45-56,-26-23-880,-10 6-3393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0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98 267 12139,'0'0'5870,"-18"29"-5874,-5 7 4,-24 49-1,45-82 0,1 0 1,0 0 0,0 0-1,-1 1 1,2-1 0,-1 0-1,0 0 1,1 1 0,-1-1-1,1 0 1,0 1 0,0-1-1,1 1 1,-1-1 0,1 0-1,-1 0 1,1 1 0,0-1-1,0 0 1,0 0 0,1 0-1,-1 0 1,1 0-1,0 0 1,0 0 0,0-1-1,0 1 1,0 0 0,0-1-1,1 0 1,3 3 0,2 1-7,0-2 0,1 1-1,-1-1 1,1 0 0,0 0 0,0-1 0,1-1 0,9 2 0,-3 0-44,1-2 1,-1 0-1,1-1 0,-1-1 0,1-1 1,0 0-1,29-6 0,-36 5-9,0-1-1,0-1 1,0 0-1,0 0 1,-1-1-1,0 0 1,0 0 0,0-1-1,0 0 1,-1-1-1,0 0 1,-1 0-1,9-10 1,-8 6-16,0 0 1,0 0-1,-1-1 1,-1 1-1,0-2 0,0 1 1,-1-1-1,-1 1 1,0-1-1,-1-1 1,0 1-1,-1 0 0,-1-1 1,0-24-1,-1 34 38,-1 0 0,1-1 1,-1 1-1,-1 0 0,1 0 0,0 0 0,-1 0 0,0 0 0,0 0 0,0 0 0,0 1 0,-1-1 0,0 1 0,1 0 0,-1-1 1,0 1-1,-1 0 0,1 1 0,0-1 0,-1 1 0,0-1 0,1 1 0,-1 0 0,0 1 0,0-1 0,0 0 0,-8-1 0,-7-1-52,-1 1 0,0 0 0,0 2 0,-32 0 0,38 1 107,-19 0-60,-41 0 48,69 0-8,-1 1 0,1 0-1,0 0 1,-1 0-1,1 0 1,0 1 0,0 0-1,-1 0 1,-7 6-1,12-8-5,0 1-1,0-1 1,0 1-1,0-1 0,1 1 1,-1 0-1,0-1 1,1 1-1,-1 0 1,0 0-1,1-1 0,-1 1 1,1 0-1,0 0 1,-1 0-1,1 0 1,-1 0-1,1 0 0,0-1 1,0 1-1,0 0 1,-1 0-1,1 0 1,0 0-1,0 0 0,0 0 1,1 0-1,-1 0 1,0 0-1,0 0 1,0 0-1,1 0 0,-1 0 1,0 0-1,1 0 1,-1 0-1,1-1 1,-1 1-1,1 0 0,-1 0 1,1-1-1,0 1 1,-1 0-1,1 0 1,0-1-1,0 1 0,0-1 1,-1 1-1,1-1 1,2 1-1,14 3-171,1-1-1,-1-1 1,1 0 0,0-1-1,0-1 1,-1-1-1,29-5 1,-20 1 119,1-1 0,-1-1 1,-1-2-1,39-17 0,32-24 273,-45 23 546,1 2 0,64-23 0,-115 48-708,0 0 1,0 0 0,0 0 0,0 0 0,0 0-1,0 0 1,1 0 0,-1 0 0,0 0 0,0 1-1,0-1 1,0 0 0,0 0 0,0 1 0,-1-1-1,1 1 1,0-1 0,0 1 0,0 0-1,0-1 1,0 1 0,-1 0 0,1-1 0,0 1-1,0 0 1,-1 0 0,1 0 0,-1-1 0,1 1-1,-1 0 1,1 0 0,-1 0 0,1 0-1,-1 0 1,0 0 0,0 0 0,0 0 0,1 0-1,-1 0 1,0 0 0,0 0 0,0 0 0,-1 2-1,1 65 735,-1-45-632,0 6-15,2 40-37,-1-68-99,0-1 0,1 0-1,-1 0 1,0 1 0,0-1-1,0 0 1,0 0 0,0 1 0,0-1-1,1 0 1,-1 0 0,0 0 0,0 1-1,0-1 1,0 0 0,1 0 0,-1 0-1,0 0 1,0 0 0,1 0-1,-1 1 1,0-1 0,0 0 0,1 0-1,-1 0 1,0 0 0,0 0 0,1 0-1,-1 0 1,0 0 0,0 0-1,1 0 1,-1 0 0,0 0 0,0 0-1,1 0 1,-1 0 0,0 0 0,0 0-1,1-1 1,-1 1 0,9 0 6,-1-1 0,1 0 1,-1 0-1,1-1 0,-1 0 1,0 0-1,0-1 0,0 0 1,10-6-1,4-4-2,0-1 1,21-18-1,-13 8-10,-4 3 22,40-25 0,-56 40-16,0 1 0,1 0 0,-1 1 0,1 0 0,0 1 0,0 0 0,0 0 0,14-1-1,6 4 29,1 1 1,0 1-1,-1 2 0,0 1 0,0 2 0,59 19 0,37 8 194,-78-24-334,0-3-1,1-3 0,0-1 1,-1-2-1,1-3 0,0-2 1,0-2-1,-1-2 0,0-3 1,82-28-1,6-24-4590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0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 6705,'0'0'1402,"12"33"-1029,39 108-119,-34-94 133,-1 0 0,9 57 1,-21-79-247,-1 0 0,-2 0 1,0 0-1,-2 0 0,-4 29 1,4-47-39,-1 1 0,0 0-1,-1-1 1,0 1 0,0-1 0,0 0 0,-1 0 0,0 0 0,-1 0 0,0-1 0,1 0 0,-2 0 0,1 0 0,-1 0 0,-9 6 0,11-9-30,-1 1 0,0-1 0,0 0 0,1 0 0,-2-1 0,1 1 0,0-1 0,-1-1 0,1 1 0,-1-1 0,1 1 1,-1-2-1,1 1 0,-1-1 0,0 1 0,1-1 0,-1-1 0,0 1 0,1-1 0,-1 0 0,0-1 0,1 1 0,-6-3 0,7 1-66,-1 0 0,1 0-1,-1 0 1,1-1 0,0 1-1,0-1 1,1 0 0,-1 0-1,1 0 1,0-1-1,0 1 1,1-1 0,-1 0-1,1 1 1,0-1 0,0 0-1,-2-10 1,-1-7-56,0-1 0,-2-42-1,4 24 42,1 0 0,1 0 0,3 0-1,10-65 1,-10 96 22,1-1 0,0 1 0,0-1 0,1 1 0,0 0 0,1 1 0,0-1 0,1 1 0,0 0 0,0 0 0,1 0 0,0 1 0,1 0 0,0 1 1,0 0-1,0 0 0,1 1 0,0-1 0,0 2 0,1 0 0,-1 0 0,20-7 0,12 2 288,1 2 1,0 2-1,0 1 0,0 2 1,68 5-1,-48-2-96,-47 0-161,-3 0-3,0 0 1,-1 0-1,23 5 1,-32-5-42,1 1 0,-1-1 0,1 1 0,-1 0 0,1 0 0,-1 0 0,0 1 0,0-1 0,1 0 0,-1 1 0,0-1 0,0 1 1,0 0-1,-1 0 0,1 0 0,0 0 0,-1 0 0,1 0 0,-1 0 0,0 0 0,1 1 0,-1-1 0,1 4 0,0 7-193,0 0 0,-1 1 0,0-1 0,-1 1 0,0-1 0,-1 1 0,-5 21 0,-20 30-2111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208 561 11618,'0'0'7658,"-35"-13"-7019,-105-43-439,111 42-115,26 7-49,21 4-15,-17 3-12,39-12 10,0-2 0,0-1 1,39-23-1,108-70-245,-130 73-19,-5 4-211,216-138-6733,-215 123 2484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10594,'0'0'4345,"0"196"-4505,14-82 184,8 12-16,16 4 128,8-15-136,6-17-376,1-22-664,10-11-120,14-48-321,-10-17-383,-15 0-353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102 175 5825,'0'0'6531,"0"37"-6375,-3 266 549,3-300-696,0-1 0,0 0 0,0 0 0,0 1 0,1-1 0,-1 0 0,1 0 0,0 0 0,0 0 0,-1 0 0,1 0 0,1 0 0,-1 0 0,0 0 0,0 0 0,1 0 0,-1 0 0,1-1 0,-1 1 0,1-1 0,0 1 0,0-1 0,-1 0 0,1 0 0,0 0 0,0 0 0,3 1 0,-2-1 18,0 0 1,0-1 0,0 1-1,0-1 1,1 0-1,-1 0 1,0 0 0,0 0-1,0 0 1,0-1 0,0 1-1,0-1 1,0 0-1,0 0 1,0 0 0,0 0-1,-1-1 1,1 1-1,0-1 1,-1 0 0,4-2-1,4-6 33,-1 1 0,-1-1 0,1-1 0,-1 0 0,-1 0 0,0 0 0,-1-1-1,7-17 1,0-4 8,-1 0-1,8-40 1,-14 43-66,-1 0 0,-2-1-1,-1 0 1,-2-43 0,0 70-32,0-1-1,-1 0 1,1 1 0,-1-1-1,0 1 1,0-1 0,0 1-1,-1 0 1,0-1 0,0 1-1,0 0 1,0 0-1,0 0 1,-1 0 0,0 1-1,0-1 1,-6-6 0,4 7-54,0 1 1,0-1 0,0 1 0,0 0 0,-1 0 0,1 0 0,-1 1-1,1 0 1,-1 0 0,1 0 0,-1 1 0,0 0 0,1 0 0,-7 1-1,6-1-29,-1 1-1,0 0 0,0 1 1,1-1-1,-1 1 0,1 1 1,0-1-1,0 1 0,0 0 0,0 1 1,0-1-1,0 1 0,1 1 1,0-1-1,0 0 0,-8 10 1,-2 5-783,1 1 1,0 0-1,-13 28 1,26-45 720,-35 69-6457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11522,'0'0'3528,"6"33"-3699,83 389 494,25-3-232,-44-171-94,-70-247-14,1-1 0,-1 1 0,1 0 0,-1 0 0,0-1 0,1 1 0,-1 0 0,0 0 0,0 0 0,0-1 0,0 1 0,1 0 0,-1 0 0,0 0 0,0-1 0,-1 1 0,1 0 0,0 0 0,0 0 0,0-1-1,0 1 1,-1 0 0,1 0 0,0 0 0,-1-1 0,1 1 0,-1 0 0,1-1 0,-1 2 0,-22-9-1457,15 3 1170,-113-55-5499,58 40 301</inkml:trace>
  <inkml:trace contextRef="#ctx0" brushRef="#br0" timeOffset="1">1 1281 3745,'0'0'656</inkml:trace>
  <inkml:trace contextRef="#ctx0" brushRef="#br0" timeOffset="2">1 1281 2457,'1'4'209,"0"-1"0,1 1 0,0-1 0,-1 0 1,1 1-1,0-1 0,0 0 0,1 0 1,4 5-1,-7-8-169,1 0 0,-1 0-1,0 0 1,1-1 0,-1 1 0,0 0-1,0 0 1,1 0 0,-1 0 0,0 0-1,0 0 1,1 0 0,-1 0 0,0 0 0,0-1-1,1 1 1,-1 0 0,0 0 0,0 0-1,1-1 1,-1 1 0,0 0 0,0 0 0,0-1-1,0 1 1,1 0 0,-1 0 0,0-1-1,0 1 1,0 0 0,0 0 0,0-1 0,0 1-1,0 0 1,0 0 0,0-1 0,0 1-1,4-30 1251,-3-32 1276,-1 36 1489,33 20-2649,-23 4-1931,0 0 0,0 1 1,0 1-1,12 0 1,-7 0-2363,-6 0-4139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13715,'0'0'7362,"253"-93"-7298,-124 44-128,61-6-1161,-29 12-2736,-35 10-2600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10178,'0'0'3254,"11"46"-3098,-5-23-84,93 335 1020,-41-171-616,76 227 179,-122-379-549,2-2 0,36 65 0,-49-106 781,-7-12-821,-11-5-246,-2 1 0,0 1 1,-2 1-1,0 0 0,-1 2 0,-1 0 0,-1 2 0,-1 0 0,-1 2 0,-29-15 0,48 28 155,-1-1-1,0 1 0,0 0 1,0 1-1,0-1 1,0 2-1,0-1 0,0 1 1,-12 0-1,18 7-107,2 5 124,1-1-1,0 1 1,1-1 0,0 1 0,1-1 0,0 0-1,0 0 1,1 0 0,0-1 0,1 1 0,0-1-1,1 0 1,0 0 0,0-1 0,1 0 0,0 0 0,0 0-1,1-1 1,0 0 0,1 0 0,-1-1 0,17 9-1,-7-6 18,0 0-1,0-2 1,1 0-1,0-1 1,0 0-1,0-2 1,0-1-1,1 0 1,0-1-1,0-1 1,36-3-1,-33-1-96,1-2-1,-1-1 1,0 0-1,-1-2 1,1 0-1,-1-2 1,-1 0-1,0-2 1,38-26-1,-14 3-267,-2-2 1,-1-1-1,37-46 1,-49 52-320,39-59 0,-62 82 650,-1-1 0,0 0 0,-1-1 0,0 0 0,-1 1 0,0-1 0,-1-1 0,0 1 0,-1 0 1,0-1-1,0-13 0,-2 25 93,0-1 1,0 0 0,0 0 0,0 0 0,0 1 0,0-1 0,0 0 0,-1 0 0,1 1-1,0-1 1,0 0 0,-1 0 0,1 1 0,-1-1 0,1 0 0,-1 1 0,1-1-1,-1 0 1,1 1 0,-1-1 0,1 1 0,-1-1 0,0 1 0,1-1 0,-1 1 0,0 0-1,1-1 1,-1 1 0,-1-1 0,-27 1 673,23 2-696,0-1 1,1 1 0,-1 0 0,1 0-1,-1 1 1,1 0 0,0 0 0,-9 7-1,4 1 49,0 0 1,1 1-1,1 0 0,0 1 0,1 0 0,0 0 1,1 1-1,1-1 0,0 1 0,-6 29 0,6-16 1,1 0 1,1 0-1,1 0 0,2 0 0,3 31 0,-2-52-78,0 1-1,0-1 0,1 0 1,0 1-1,0-1 0,1 0 1,0 0-1,0-1 0,0 1 1,1 0-1,0-1 0,0 0 1,0 0-1,0 0 0,1-1 1,0 1-1,0-1 0,0 0 1,1-1-1,-1 1 0,1-1 1,0 0-1,0 0 0,0-1 1,0 0-1,0 0 0,1 0 1,-1-1-1,0 0 0,1 0 1,-1 0-1,1-1 0,0 0 1,-1-1-1,1 1 0,-1-1 1,0 0-1,1-1 0,-1 0 1,0 0-1,1 0 0,-1-1 1,-1 1-1,1-2 0,0 1 1,-1-1-1,11-8 0,-4 0 29,-1-1 0,0 0-1,0-1 1,-2 0 0,1-1-1,-2 0 1,0 0-1,-1-1 1,-1 0 0,0 0-1,-1-1 1,-1 0-1,0 0 1,-1 0 0,-1 0-1,-1 0 1,0 0-1,-1-1 1,-3-16 0,3 32-51,-1 0 0,1 0 0,-1 0 0,1 0 0,-1 0 1,0 0-1,0 0 0,0 0 0,0 0 0,0 1 0,0-1 0,0 0 0,0 1 1,-1-1-1,1 1 0,-1-1 0,1 1 0,-1 0 0,0-1 0,0 1 1,1 0-1,-1 0 0,0 0 0,0 1 0,0-1 0,0 0 0,-3 0 1,-5-1-130,-1 1 0,0-1 1,-1 2-1,1 0 0,0 0 1,0 1-1,0 0 0,-14 4 1,-2 2-796,0 0 0,-48 22 1,-54 33-3432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10786,'0'0'4961,"-9"35"-4946,-18 83 0,-16 179 1,24 17 252,25 382 0,9-521 60,8-2 1,55 215-1,-60-326-247,2-1 1,2 0-1,4-2 0,51 90 0,-55-122 43,-14-26-41,-4-16-165,-4-24-895,0-17-1808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11266,'0'0'1058,"14"48"-613,98 444-51,22 372 906,-125-794-1185,4-1 0,32 100 0,-37-148-94,0 0-1,2-1 1,0 0-1,1 0 1,2-1-1,0-1 0,24 28 1,-29-37-13,1 0 0,1-1 0,0 0 0,0 0 0,0-1 0,1 0 0,0-1 0,0 0-1,1-1 1,0 0 0,0-1 0,0 0 0,0-1 0,19 2 0,-12-3 2,0-1-1,0-1 1,0-1-1,0 0 1,0-2-1,0 0 1,-1-1-1,25-9 0,-18 3-58,0-1-1,0-2 0,-1-1 0,-1 0 1,26-22-1,130-118-803,-27 22-552,-149 129 1372,3-3-119,-1 2 0,1-1 0,0 0 0,0 1 0,0 0 0,1 1 0,-1-1 0,1 1 0,0 1 0,0-1 0,0 1 0,0 0 0,0 1 0,0 0 0,1 0 0,8 0 2160,-16-4-1942,-1-1 1,1 1 0,-1-1-1,-1 1 1,1-1-1,-1 1 1,0 0 0,0 0-1,0 0 1,-1 0 0,1 0-1,-1 1 1,-1-1 0,1 1-1,-1 0 1,1 0-1,-1 0 1,0 0 0,-1 1-1,1-1 1,0 1 0,-1 0-1,0 0 1,0 1 0,0 0-1,0 0 1,0 0-1,0 0 1,-8-1 0,2 0-35,0 1 0,-1 0 0,1 1 0,0 0 0,-1 0 0,1 2 0,-1-1 1,1 1-1,0 1 0,-1 0 0,1 1 0,0 0 0,-19 8 0,15-3-32,1 2 0,0-1 0,1 2 0,0 0 0,0 0 0,1 1-1,1 1 1,0 0 0,0 0 0,2 1 0,-1 0 0,2 1 0,-10 21 0,11-19-3,0 0-1,1 0 1,1 0 0,1 0 0,0 1 0,1 0 0,1 0-1,1 0 1,0 0 0,1 0 0,1 0 0,6 31-1,-4-38 1,1-1-1,0 0 0,1 0 0,0 0 0,1-1 0,0 1 0,0-1 0,1-1 0,0 1 0,0-1 0,1 0 0,0-1 0,1 0 0,-1 0 1,2-1-1,-1 0 0,0-1 0,1 0 0,0 0 0,15 4 0,7 2-35,0-1 1,1-2-1,0-1 0,1-2 0,48 2 1,-33-4-213,75-8 0,-105 3 185,-1 0 0,0-2 1,0-1-1,0 0 0,0-1 0,-1-1 0,23-11 1,-18 5 1,-1-1 1,0-1 0,-1-1-1,-1-1 1,0 0 0,-1-1 0,-1-1-1,-1-1 1,21-32 0,-18 19 20,-1-1 0,-2 0 0,-2-1 0,-1-1 0,15-63 1,-14 23 239,11-149 1,-20-70 1127,-5 248-978,0 7-133,-4-115 386,1 134-419,0-1 1,-1 1-1,-1 0 1,-1 0 0,-10-22-1,16 42-172,-1 0 0,1 0-1,0 0 1,-1 0 0,1 0 0,-1 0-1,1 0 1,-1 0 0,0 0 0,0 1-1,1-1 1,-1 0 0,0 0 0,0 0-1,0 1 1,0-1 0,0 0 0,1 1-1,-3-1 1,2 1-25,0 1 0,0-1 0,1 1 0,-1-1 0,0 1 0,0 0 0,0-1 0,1 1 0,-1 0 1,0-1-1,1 1 0,-1 0 0,1 0 0,-1 0 0,1 0 0,-1 0 0,1 0 0,0-1 0,-1 1 0,1 0 0,0 0 0,0 0 0,-1 0 0,1 0 0,0 0 0,0 0 0,0 2 0,-11 87-275,3 1-1,5 133 1,4-143 233,-1-11 56,13 88 0,-8-125-6,1 0 0,2-1-1,2 1 1,23 53 0,100 147-944,-50-97-1153,-68-104 895,-15-32 1195,0 0 0,1 0 0,-1 0 0,0 1 0,0-1 0,0 0 0,0 0 0,1 0 0,-1 1 0,0-1 1,0 0-1,0 0 0,0 1 0,0-1 0,0 0 0,0 0 0,0 1 0,0-1 0,0 0 0,0 0 0,0 1 0,0-1 0,0 0 0,0 0 0,0 1 0,0-1 0,0 0 0,0 0 0,0 1 0,-1-1 0,1 0 0,0 0 0,0 0 0,0 1 0,0-1 0,0 0 0,-1 0 0,1 0 0,0 1 0,0-1 0,0 0 0,-1 0 0,1 0 0,0 0 0,0 0 0,0 0 0,-1 0 0,1 1 0,0-1 0,0 0 0,-1 0 0,1 0 0,0 0 0,0 0 0,-1 0 0,1 0 0,-18-6-42,-16-13-25,0-1-1,1-2 1,2-1-1,-55-52 1,20 18 297,41 36 125,1 2 523,0-2 1,1 0 0,-22-29-1,44 50-785,0-1 0,0 0 0,0 0 0,0 0 0,1 0 0,-1 0 0,0 0 0,1 0 0,-1 0 0,1 0 0,-1 0 0,1-1 0,-1 1 0,1 0 0,0 0 0,-1 0 1,1-1-1,0 1 0,0 0 0,0 0 0,0-1 0,0 1 0,1-3 0,0 3-60,1-1 0,0 1 0,0-1 0,-1 1 0,1 0 0,0 0 1,0 0-1,0 0 0,1 0 0,-1 0 0,0 0 0,0 0 0,0 1 1,4-1-1,355-74-301,-119 44-3673,-138 24-2729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3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10906,'0'0'2178,"39"9"-2157,124 31-5,-141-33-3,0-1 0,1-1 0,-1-1 0,1-1-1,0-1 1,24-1 0,-35-1-21,-5-1-42,-1 1-1,0-1 1,1 0 0,-1 0 0,0-1 0,0 0-1,0 0 1,0 0 0,0-1 0,0 0 0,-1 0-1,1 0 1,4-5 0,0 0-220,-1 0 1,-1-1-1,1 0 1,-1 0-1,-1 0 0,10-17 1,-5 5-173,-1-1 0,-1-1-1,-1 0 1,-1 0 0,-1-1 0,6-34 0,-10 19 861,-1 29 1935,7 37-1468,-3-8-765,1 1-1,2-1 1,0 0 0,0-1-1,2 0 1,0-1 0,1 0-1,1 0 1,26 24 0,-29-31-58,0-1 0,1 0 0,0-1 1,1 0-1,0-1 0,0 0 0,0-1 0,1-1 1,0 0-1,0 0 0,0-1 0,1-1 0,-1 0 0,1-1 1,20 0-1,-31-1-52,0-1 0,0 0 0,0 0 0,0 0 0,0 0 0,0-1 0,0 1 0,0-1 0,-1 0 0,1 0 1,0 0-1,0 0 0,0 0 0,-1-1 0,5-2 0,-5 1-10,0-1 0,1 1 0,-1-1 0,-1 0 0,1 0 0,0 0 0,-1 0 0,0 0 0,0 0 0,1-7 0,1-13-533,0 1 0,-2-42 1,-1 48-432,35 17-217,-31-2 1175,0 1 0,0-1 1,0 0-1,0 0 0,0 0 0,-1-1 1,1 1-1,-1-1 0,0 0 0,0 0 0,0 0 1,0 0-1,0-1 0,0 1 0,3-8 1,37-59 240,-28 45 64,-11 19-81,-1 1-1,1-1 1,-1 1 0,0-1 0,-1 0 0,3-9 0,-3 51-145,1 0 1,2 0-1,2 0 0,1-1 1,1 0-1,17 38 0,98 199 38,-121-267-109,37 71-48,3-1 1,4-3-1,2-1 1,65 69-1,-95-120-150,0-1 0,1-1 0,1-1 0,1-1 0,28 17-1,-43-33-230,-5-17 62,-3-5-60,-1 0 1,-1 0-1,-1 1 1,-1-1-1,-1 1 1,0 0 0,-20-39-1,-35-63-4396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14107,'0'0'2833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61 5153,'0'0'5941,"3"-5"-4427,-1 2-1172,0 0 0,0 0 1,0 0-1,0 0 0,-1-1 0,1 1 0,-1-1 0,0 1 1,0-1-1,-1 1 0,1-1 0,-1 0 0,1-6 0,-1 9 101,-4 2-175,0 0-271,-1 1 0,1 0 0,-1 0 0,1 1-1,0-1 1,0 1 0,0 0 0,0 0 0,0 0 0,0 1 0,1-1-1,0 1 1,0 0 0,-3 4 0,-8 9-38,-19 22-55,3 2 1,1 1-1,2 1 0,-39 83 0,51-92 15,2 1-1,2 0 1,1 0 0,1 1 0,2 1-1,2-1 1,-1 54 0,5-86 50,1 0 1,0 0 0,0 0-1,1 0 1,-1 1 0,1-1-1,0 0 1,0 0 0,1 0-1,-1 0 1,1 0 0,-1-1 0,1 1-1,1 0 1,-1-1 0,0 1-1,1-1 1,0 0 0,5 5-1,-1-4-10,-1 0-1,1-1 1,0 1-1,0-2 1,0 1-1,0-1 1,1 0-1,-1 0 1,1-1-1,11 0 1,-7 1-54,-1-2 1,1 1 0,-1-2 0,0 1-1,1-2 1,-1 1 0,0-1 0,0-1-1,0 0 1,0-1 0,0 0-1,-1-1 1,1 0 0,-1 0 0,17-13-1,28-27-1206,-2-1-1,84-99 1,-42 26-1601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162 191 5265,'0'0'5932,"4"37"-5520,18 114-149,-22-148-252,1 0 1,0 0-1,-1 0 0,1 0 1,0 0-1,0-1 0,1 1 1,-1 0-1,0-1 0,1 1 1,0-1-1,0 0 1,-1 1-1,1-1 0,1 0 1,-1 0-1,4 3 0,-3-4 10,-1 0-1,1-1 0,0 1 1,-1-1-1,1 1 1,0-1-1,-1 0 0,1 0 1,0 0-1,-1 0 0,6-1 1,4-1 81,-4 1-30,0-1 1,0 0 0,-1 0-1,1-1 1,0 0 0,-1 0-1,0-1 1,0 0-1,0 0 1,0-1 0,0 1-1,-1-2 1,0 1 0,0-1-1,-1 0 1,9-10 0,2-6 64,0-1 0,-1 0 1,20-45-1,-29 56-109,0 0 0,-1-1 0,-1 1 0,0-1 1,-1 0-1,0 0 0,-1 0 0,0 0 0,-2-1 0,1 1 0,-1 0 0,-4-25 0,4 37-30,-1 0-1,1-1 0,-1 1 0,1 0 0,-1-1 0,0 1 0,0 0 0,1 0 0,-1 0 0,0 0 0,0 0 0,0 0 1,0 0-1,0 0 0,0 0 0,-1 0 0,1 0 0,0 1 0,0-1 0,-1 0 0,1 1 0,0-1 0,-1 1 0,-1-1 1,-37 0-137,29 2 77,-5 1-18,0 0 0,1 1 0,-1 1 0,1 0 0,0 1-1,0 1 1,0 1 0,1 0 0,0 0 0,0 2 0,1-1 0,0 2 0,1 0 0,0 0-1,0 1 1,1 1 0,-10 14 0,-2 3-516,1 2 1,1 1-1,2 0 0,1 1 1,2 1-1,-14 40 0,9-4-3674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9282,'0'0'2247,"8"35"-1668,28 114-122,14 15-79,-42-144-334,0-1 0,2-1 0,0 1 0,22 28 0,-30-45-22,-1-1 1,0 1-1,1 0 0,-1 0 1,1-1-1,-1 1 1,1-1-1,0 1 1,0-1-1,0 0 0,-1 0 1,1 0-1,0 0 1,1 0-1,-1 0 0,0 0 1,0-1-1,3 1 1,-3-1 1,-1 0 0,1 0 1,0-1-1,0 1 0,0-1 0,-1 1 1,1-1-1,0 0 0,-1 1 1,1-1-1,-1 0 0,1 0 0,-1 0 1,1-1-1,-1 1 0,0 0 1,3-3-1,4-6 32,-1-1 1,0 0-1,-1-1 0,0 0 0,5-12 1,-5 9-163,19-42-409,-2 0 0,-3-1 0,22-101 1,-37 94 690,-5 61 336,2 8-466,31 84 38,-25-60 90,24 49-1,-13-39-109,1 0-1,2-2 0,2-1 1,1 0-1,41 42 0,-65-76-59,0 0-1,0 0 0,0 0 1,0 0-1,0 0 0,0 0 1,1 0-1,-1-1 0,0 1 1,0 0-1,1-1 0,-1 1 1,1-1-1,-1 1 0,0-1 1,1 0-1,2 1 0,-3-1-9,0-1-1,-1 1 0,1 0 1,0-1-1,0 1 1,-1-1-1,1 1 1,0-1-1,-1 1 0,1-1 1,0 1-1,-1-1 1,1 0-1,-1 1 0,1-1 1,-1 0-1,1 1 1,-1-1-1,0 0 1,1 0-1,-1 1 0,1-3 1,1-6-293,0-1 1,-1 1-1,0-1 0,0-13 1,-1 9-477,1-60-5113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8786,'0'0'3802,"29"35"-3359,90 115-14,-96-118-200,-2 1 0,0 0-1,25 60 1,-10-19 23,75 154 122,-110-225-104,-108-245 2028,96 210-2513,1 0 0,2-1 1,2 1-1,1-2 0,-2-59 1,7 74 86,-1 5-142,1 1-1,1 0 1,0-1 0,4-13 0,-4 23 140,1-1 1,-1 0-1,1 1 0,0 0 1,1-1-1,-1 1 1,1 0-1,0 0 1,0 0-1,0 1 1,0-1-1,1 1 1,-1-1-1,8-4 1,8-3-642,1 1 1,-1 0-1,2 2 0,-1 0 1,27-6-1,18-3-3687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221 269 5521,'0'0'8339,"7"0"-7907,-1-1-360,-1 0-1,1-1 0,0 1 1,-1-1-1,1-1 0,-1 1 1,1-1-1,-1 0 0,0 0 1,0 0-1,-1-1 0,1 0 1,-1 1-1,1-2 0,5-6 0,10-13-160,29-42-1,-44 60-57,-1-1 0,0 1-1,0-1 1,-1 0 0,0-1 0,0 1 0,-1 0 0,1-1-1,-2 0 1,1 1 0,-1-1 0,0 0 0,-1-10-1,0 17 134,0 0-1,0 1 1,0-1-1,0 1 0,-1-1 1,1 1-1,0-1 1,0 1-1,-1-1 0,1 0 1,0 1-1,-1 0 0,1-1 1,0 1-1,-1-1 1,1 1-1,-1-1 0,1 1 1,-1 0-1,1-1 1,-1 1-1,1 0 0,-1-1 1,1 1-1,-1 0 0,1 0 1,-1 0-1,-1-1 1,-25-1-96,-27 9 70,40-2 31,0 1 0,0 0 0,0 1 0,1 0 0,1 1 0,-1 1 0,-13 12 0,-7 8-11,-35 40-1,58-58 67,-1 0 1,1 1-1,1 1 1,0-1-1,1 1 1,0 1-1,1 0 1,1 0-1,0 0 1,1 1-1,1 0 1,0 0-1,1 0 1,0 0-1,1 1 1,0 21 0,3-31-7,0 0 1,0 1 0,0-1 0,1 0 0,0 0 0,0 0 0,1 0 0,0 0-1,0-1 1,0 1 0,0-1 0,1 1 0,0-1 0,0-1 0,0 1 0,1 0 0,0-1-1,0 0 1,0 0 0,0 0 0,0-1 0,12 6 0,10 4 10,0-1 1,1-2 0,44 12-1,-9-6-25,-33-9-20,0 0 0,-1 2-1,-1 1 1,1 2 0,36 20-1,-61-30-12,-1 0 0,1 0-1,-1 0 1,0 1-1,1-1 1,-1 1-1,0 0 1,-1 0-1,1 0 1,0 1-1,-1-1 1,0 1-1,0-1 1,0 1 0,0 0-1,0-1 1,-1 1-1,0 0 1,0 0-1,0 0 1,0 0-1,0 0 1,-1 1-1,0-1 1,0 0 0,0 0-1,0 0 1,-1 0-1,1 0 1,-1 0-1,0 0 1,-1 0-1,1 0 1,-1 0-1,1 0 1,-1 0-1,-3 4 1,-5 6 30,0 0 1,0-1-1,-1 0 1,-1-1-1,0 0 1,0-1-1,-23 16 0,30-23-5,0 0 0,0 0-1,-1 0 1,1-1 0,-1 0-1,0 0 1,0 0-1,0-1 1,-1 1 0,1-2-1,0 1 1,-1-1 0,-7 1-1,14-2-15,-1-1 1,0 1-1,1 0 0,-1-1 0,1 1 1,-1 0-1,1-1 0,-1 1 1,1-1-1,-1 1 0,1-1 0,0 1 1,-1-1-1,1 1 0,0-1 0,-1 1 1,1-1-1,0 0 0,0 1 0,0-1 1,-1 0-1,1 1 0,0-1 0,0 1 1,0-1-1,0 0 0,0 1 1,0-1-1,0 0 0,0 1 0,0-1 1,1 0-1,-1 1 0,0-1 0,1 0 1,-1-6-13,1-1-31,-1 1 0,1-1 1,1 1-1,0 0 0,0-1 0,0 1 0,1 0 0,0 0 1,0 1-1,1-1 0,8-11 0,6-7-170,38-36 0,-42 47 187,302-269-223,-210 196 239,140-148 0,-244 232 12,4-2 9,-1-1 0,1 0 0,-1 0 0,-1-1 0,1 1 0,-1-1-1,0 0 1,4-13 0,-8 20 0,0-1 0,0 0 0,0 1 0,0-1-1,-1 0 1,1 1 0,0-1 0,0 1 0,-1-1 0,1 0 0,0 1-1,-1-1 1,1 1 0,0-1 0,-1 1 0,1-1 0,-1 1 0,1-1-1,-1 1 1,1-1 0,-1 1 0,0 0 0,1-1 0,-1 1-1,1 0 1,-1 0 0,0-1 0,1 1 0,-1 0 0,0 0 0,1 0-1,-1 0 1,0 0 0,1 0 0,-1 0 0,0 0 0,1 0 0,-1 0-1,-1 0 1,-38 0 37,30 1 2,-4-1-45,0 1 0,1 1 0,-1 0 0,0 1 0,1 0 0,0 1 0,0 0 0,0 1 0,0 1-1,-17 10 1,24-12-9,0 0 0,0 0-1,0 1 1,0-1 0,1 1 0,0 1-1,0-1 1,0 1 0,1 0-1,-1 0 1,1 0 0,1 1-1,-1-1 1,1 1 0,1 0 0,-1 0-1,1 0 1,0 0 0,1 1-1,-1-1 1,1 8 0,0-3 27,1-1-1,1 1 1,0 0 0,0-1 0,1 1 0,1-1-1,0 0 1,0 0 0,1 0 0,10 19 0,-5-15 14,2 0 0,0-1 1,0-1-1,1 0 0,1 0 1,21 16-1,15 8-248,1-2 0,1-3 0,2-2-1,93 38 1,-32-25-2173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11827,'0'0'2376,"-81"246"-4352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3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8026,'0'0'9162,"295"-44"-8714,-151 0-72,-1 1-376,-23 21-152,-36 11-2513,-53 11-5248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7114,'0'0'864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11362,'0'0'4489,"158"-16"-4745,-112 16-1520,-15 0-3569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14 447 5233,'0'0'7043,"-4"-33"-6148,-1 6-778,2 0 0,2 0 0,1-31 0,0 53-108,1 1 0,0-1 0,1 1 0,-1-1-1,1 1 1,0-1 0,0 1 0,0 0 0,1 0 0,-1 0 0,1 0 0,0 1 0,0-1 0,6-5 0,1 1 2,1 0 0,-1 1 1,20-10-1,0 1 11,4-8-22,1 2 0,2 2 0,0 1 0,1 2-1,1 2 1,56-15 0,-94 29-2,1 0 1,0 1 0,0-1-1,-1 1 1,1 0-1,0 0 1,0 0-1,-1 0 1,1 0-1,0 0 1,0 0-1,-1 0 1,1 1-1,0-1 1,0 0 0,-1 1-1,1 0 1,0-1-1,-1 1 1,1 0-1,-1 0 1,1 0-1,-1 0 1,1 0-1,-1 0 1,0 1-1,0-1 1,1 0 0,-1 1-1,0-1 1,0 1-1,0-1 1,-1 1-1,1-1 1,0 1-1,0 0 1,-1-1-1,1 1 1,-1 2-1,2 6 52,-1 1-1,0-1 0,-1 1 1,-1-1-1,-2 17 0,-2 5 49,-1 0 0,-2-1 0,-2 0 0,0-1-1,-2 0 1,-20 37 0,-2-7-72,-80 108-1,112-167-29,-9 16-179,-1-1 1,-1-1-1,0 0 1,-1 0 0,-1-2-1,0 0 1,-21 14-1,32-25 13,1-1 1,-1 0-1,0 1 0,0-2 0,0 1 1,0 0-1,0-1 0,1 1 0,-8-2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13691,'0'0'3481,"123"49"-12115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7242,'0'0'4015,"10"-34"-2916,32-107-77,-41 136-936,0 1 0,1-1 0,-1 1 0,1 0 0,0 0 0,0 0 0,1 0 0,0 0 0,-1 0 0,5-3 0,-7 6-82,1 0 0,0 1 0,0-1 1,-1 1-1,1-1 0,0 1 0,0-1 0,0 1 1,0 0-1,0-1 0,0 1 0,0 0 1,0 0-1,0 0 0,0 0 0,0 0 0,-1 0 1,1 0-1,0 0 0,0 0 0,0 0 1,0 0-1,0 0 0,0 1 0,0-1 0,0 0 1,1 2-1,3 1-34,-1 1 1,1 0-1,-1 0 1,0 1-1,0-1 1,-1 1-1,1 0 1,-1 0-1,2 5 1,0-2 157,34 58 72,-3 1 0,-4 1 0,-2 2 0,21 78 0,65 302-64,-98-368-90,-14-66-41,51 271 56,-51-264 128,-4-30 294,-3-42 219,2 39-794,-10-489 88,11 461-63,3 1 1,8-52-1,-7 71 54,1-1-1,1 1 0,0 1 0,2-1 0,-1 1 1,18-26-1,-22 37 5,1 1 1,1 0-1,-1-1 0,1 2 1,0-1-1,0 0 1,0 1-1,1 0 0,0 0 1,-1 1-1,1 0 1,1 0-1,-1 0 0,0 0 1,1 1-1,-1 0 1,1 1-1,-1 0 0,1 0 1,0 0-1,0 0 1,0 1-1,-1 0 0,1 1 1,0 0-1,0 0 1,-1 0-1,1 1 0,-1 0 1,13 5-1,-11-2 6,0 1-1,0 1 1,-1-1-1,1 1 1,-1 1-1,-1-1 1,0 1-1,0 0 0,7 13 1,4 9 30,18 47 0,-8-4-5,23 103-1,-28-90-6,-18-72-134,17 51-121,-20-62-13,1 0 1,-1 0-1,1 0 1,0 0 0,0 0-1,0 0 1,0 0 0,1 0-1,-1-1 1,1 0-1,0 1 1,-1-1 0,1 0-1,0 0 1,0 0 0,4 1-1,17 0-5331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 5513,'0'0'7478,"-48"10"-7241,-155 40-158,191-47-79,0 2 1,1-1-1,0 2 1,0-1-1,0 1 1,0 1-1,1 0 1,0 1-1,1 0 1,0 0-1,0 1 1,1 0-1,-12 15 1,6-5-1,-3 4 19,1 1 0,1 0 1,1 1-1,2 1 0,0 0 1,2 1-1,1 0 1,1 0-1,1 1 0,1 0 1,2 1-1,1-1 0,1 1 1,1-1-1,2 1 1,5 34-1,-5-57 0,0-1 0,0 1 0,0 0 1,1-1-1,0 1 0,0-1 0,0 0 0,1 1 0,0-1 1,0 0-1,0-1 0,0 1 0,1-1 0,0 1 0,0-1 1,0 0-1,1 0 0,-1-1 0,1 1 0,0-1 0,0 0 1,0 0-1,0-1 0,0 1 0,1-1 0,-1-1 0,1 1 0,-1-1 1,1 0-1,0 0 0,0 0 0,-1-1 0,1 0 0,0 0 1,0 0-1,-1-1 0,1 0 0,0 0 0,-1 0 0,1-1 1,0 0-1,-1 0 0,0-1 0,0 1 0,10-7 0,1-5 14,0 0 0,-1-1 0,0-1 0,-1 0-1,18-29 1,56-102-76,-83 138 39,31-57-604,-2-2 0,-4-1-1,-3-1 1,32-125 0,-48 315 328,-8-100 368,20 135 292,-18-135-368,0 0-1,1 0 0,1-1 1,0 0-1,14 23 0,-20-39-13,0-1 0,0 0-1,0 0 1,0 0 0,1 0-1,-1-1 1,1 1 0,-1 0-1,1 0 1,0-1 0,0 1 0,-1-1-1,1 0 1,0 1 0,0-1-1,1 0 1,-1 0 0,0 0-1,0 0 1,0-1 0,1 1-1,-1-1 1,5 1 0,-5-2-104,1 1 0,-1-1-1,1 0 1,-1 0 0,0-1 0,1 1 0,-1 0 0,0-1 0,0 1 0,0-1 0,0 0-1,0 0 1,0 0 0,-1 0 0,1 0 0,-1 0 0,1 0 0,-1-1 0,0 1 0,1 0-1,0-5 1,17-49-6528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8042,'0'0'3771,"9"35"-3124,1 1-485,3 10 52,-1 0 0,7 80 0,-12-62 177,1-1 1,26 90-1,-34-150-384,1 0 1,0-1 0,0 1-1,0 0 1,0 0 0,0-1-1,0 1 1,1 0-1,0-1 1,-1 1 0,1-1-1,0 0 1,0 0 0,0 0-1,0 0 1,1 0 0,4 3-1,-6-4-21,1-1 0,-1 0 0,0 0 0,1 0 0,-1 0 0,1 0 0,-1 0 0,1-1-1,-1 1 1,1 0 0,-1-1 0,1 1 0,-1-1 0,0 0 0,1 1 0,-1-1 0,0 0 0,1 0 0,-1 0 0,0 0 0,0 0 0,0 0-1,0 0 1,1-1 0,7-10-307,0 0-1,-1 0 0,-1 0 1,0-1-1,7-18 0,13-35-3052,28-107 0,-24 9 2629,-29 142 1523,0-2 3623,3 25-2738,2 16-1596,24 74 908,-24-62-823,2-1 0,2 0 0,0 0 0,1-1 0,2-1 0,34 50 0,-46-73-142,1 0 0,0 0 0,-1 0 0,1-1-1,0 1 1,0-1 0,1 1 0,-1-1 0,0 0 0,1 0 0,0 0-1,-1-1 1,1 1 0,0-1 0,0 0 0,-1 0 0,1 0-1,0-1 1,0 0 0,0 1 0,0-1 0,0 0 0,0-1 0,0 1-1,0-1 1,0 0 0,0 0 0,0 0 0,-1 0 0,1-1-1,0 1 1,-1-1 0,1 0 0,-1 0 0,0 0 0,1-1-1,-1 1 1,0-1 0,-1 0 0,1 0 0,4-5 0,36-52-614,-33 44 363,0 1 1,1 0 0,1 1-1,26-25 1,-36 38 204,0 1 0,0-1 0,-1 1 0,1 0 0,0 0 0,0 0 0,0 0 0,0 0 0,0 0 0,-1 0 0,1 1 1,0-1-1,0 1 0,0-1 0,-1 1 0,1 0 0,0 0 0,0 0 0,-1 0 0,1 0 0,-1 0 0,1 0 0,1 3 0,-2-4 37,9 9 72,-1-1 0,1-1 0,1 1 0,0-1-1,0-1 1,0 0 0,0-1 0,1 0 0,0-1-1,0 0 1,24 4 0,-24-7-10,-1 0 0,0-1 0,1 0 0,-1 0 0,1-2 0,-1 1 1,0-1-1,1-1 0,-1 0 0,-1-1 0,1 0 0,0 0 0,-1-1 0,0-1 0,0 0 0,0 0 0,-1-1 1,0 0-1,0 0 0,-1-1 0,0 0 0,8-11 0,5-4-41,-2-2-1,0 0 1,-2 0 0,0-2-1,13-30 1,-23 42-291,-1-1 0,0 1 0,-1-1-1,-1 0 1,0-1 0,-1 1 0,-1-1 0,-1 1 0,0-1 0,-1 1 0,-2-20 0,1 33 189,0 0 0,0 1 1,0-1-1,0 1 1,-1-1-1,1 1 0,-1-1 1,1 1-1,-1 0 1,0 0-1,0-1 0,0 1 1,0 1-1,0-1 1,0 0-1,-1 0 0,1 1 1,-1-1-1,1 1 0,-1 0 1,1 0-1,-1 0 1,0 0-1,1 0 0,-1 1 1,0-1-1,0 1 1,0 0-1,-3 0 0,1-1 164,-1 1 1,1 0-1,0 0 0,0 0 0,0 1 0,0 0 0,0 0 0,0 0 0,0 1 0,0-1 0,0 1 0,1 0 0,-1 1 1,1-1-1,-9 7 0,9-4 27,0 0 1,0 0-1,0 1 1,0-1 0,1 1-1,0 0 1,1 0-1,-1 1 1,1-1-1,0 0 1,1 1-1,-2 10 1,-1 12 569,2 47 0,2-71-625,0 9 41,1 0-1,1 1 0,0-1 1,1 0-1,0 0 1,1 0-1,1 0 0,0-1 1,1 0-1,14 25 0,-8-22-5,0 1-1,1-1 1,0-1-1,2-1 0,-1 0 1,2 0-1,19 13 0,-7-10-428,1 0 0,0-1 0,1-2-1,0-2 1,1 0 0,0-2 0,1-1 0,0-2 0,48 5-1,4-9-5814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10186,'0'0'3553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7009,'0'0'3509,"0"17"-3158,0-5-324,0 11 12,0 1 1,1-1-1,1 0 0,2 0 0,0 0 0,8 25 0,112 342 1082,-35 9 635,-41-177-952,-35-157-579,-8-34-121,1 0-1,2 0 1,1-1 0,1 0-1,28 56 1,-37-85-97,-1 0 0,1 0 0,-1 0 0,1-1 1,0 1-1,-1 0 0,1 0 0,0-1 0,-1 1 0,1 0 0,0-1 0,0 1 0,0-1 1,0 1-1,0-1 0,0 1 0,-1-1 0,1 0 0,0 1 0,0-1 0,0 0 1,0 0-1,0 0 0,0 0 0,0 0 0,0 0 0,0 0 0,0 0 0,0 0 0,0 0 1,0-1-1,0 1 0,0 0 0,0-1 0,0 1 0,0 0 0,0-1 0,0 1 0,0-1 1,-1 0-1,1 1 0,0-1 0,0 0 0,-1 1 0,1-1 0,0 0 0,-1 0 0,1 0 1,-1 1-1,1-3 0,18-29-1065,-2-2 0,13-36 0,1-11-5348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 7762,'0'0'6914,"-45"12"-6834,-148 51-73,178-57-10,1 1 0,0 1-1,0 0 1,1 0 0,0 1-1,1 1 1,0 1 0,0-1 0,1 2-1,1 0 1,-10 13 0,7-9-9,6-8-7,-1 2 0,1-1 0,1 1 0,0 0-1,0 0 1,1 0 0,0 1 0,1 0-1,0 0 1,1 0 0,0 1 0,1-1-1,0 1 1,1-1 0,0 1 0,1 0 0,0-1-1,3 17 1,-2-23 14,1 0 1,0 0-1,0 0 0,0-1 0,0 1 1,1-1-1,0 1 0,0-1 1,0 0-1,0 0 0,1-1 0,-1 1 1,1 0-1,0-1 0,8 5 1,2 1 2,0-1 1,1-1 0,21 8 0,3-3 28,1-1 0,0-2 0,1-2 0,0-2 0,52 0 0,-54-2-2,-34-3-31,1 0 1,-1 1-1,1 0 0,-1 0 1,1 1-1,5 2 1,-10-4-5,0 0-1,-1 1 1,1-1 0,0 1 0,0-1 0,-1 1 0,1-1 0,0 1 0,-1 0 0,1-1 0,-1 1-1,1 0 1,-1-1 0,1 1 0,-1 0 0,1 0 0,-1-1 0,0 1 0,1 0 0,-1 0-1,0 0 1,0 0 0,0 0 0,1-1 0,-1 1 0,0 0 0,0 0 0,0 0 0,0 0 0,-1 0-1,1 0 1,0-1 0,0 1 0,0 0 0,-1 0 0,1 0 0,-1 0 0,1-1 0,0 1-1,-1 0 1,1 0 0,-1-1 0,1 1 0,-1 0 0,0-1 0,1 1 0,-2 0 0,-16 17-184,0-1 0,-1-1 0,-1-1 0,0 0 0,-1-2 1,-23 12-1,28-16-96,-127 62-3338,97-48 942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0 9762,'0'0'2291,"-38"34"-2247,-126 112-33,95-85 9,29-26-23,-61 69-1,97-100-1,1 0-1,0 1 1,0-1-1,0 1 1,0 0-1,1 0 1,-1 0-1,1 1 0,1-1 1,-1 0-1,-1 9 1,3-12 2,0 0 0,0 1 1,0-1-1,0 1 0,1-1 0,-1 0 0,1 1 1,-1-1-1,1 1 0,0-1 0,0 0 1,-1 0-1,2 0 0,-1 1 0,0-1 0,0 0 1,1 0-1,-1-1 0,1 1 0,0 0 1,-1 0-1,1-1 0,0 1 0,0-1 1,0 0-1,0 1 0,3 0 0,11 5 95,-1-1-1,1-1 1,0 0-1,1-1 1,22 3 0,91 4 633,-89-8-596,1-2 0,0-2 0,0-1 0,0-3 0,-1-1 0,0-2 0,76-24 0,-45 1-460,-1-3 0,80-51 0,-56 14-2270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11138,'0'0'2569,"21"34"-2565,-14-24 7,19 32 84,-1 1 0,-2 2 0,-2 0 0,19 60 1,65 330 1445,-55-206-1242,-39-168-273,-9-44-17,1-1 0,0-1 1,1 1-1,1 0 0,0-1 1,8 16-1,-12-30-3,-1 0 1,0 0 0,0-1-1,1 1 1,-1 0 0,1 0-1,-1-1 1,0 1 0,1 0-1,-1-1 1,1 1 0,0 0-1,-1-1 1,1 1 0,-1-1-1,1 1 1,0-1-1,-1 1 1,1-1 0,0 0-1,0 1 1,-1-1 0,1 0-1,0 0 1,0 1 0,0-1-1,-1 0 1,1 0 0,0 0-1,0 0 1,0 0 0,0 0-1,-1 0 1,1 0-1,0 0 1,0-1 0,0 1-1,0 0 1,2-3 20,0 1 0,0 0 1,-1-1-1,1 1 0,-1-1 0,1 0 0,-1 0 1,3-5-1,71-118-19,-41 64-448,2 2 0,65-79 0,-96 132 328,1-1 0,1 1 0,-1 1 0,17-11 0,-23 16 96,0 0 1,1 0 0,-1 0 0,0 0 0,1 0-1,-1 0 1,1 1 0,0-1 0,-1 0 0,1 1-1,0 0 1,-1-1 0,1 1 0,0 0 0,-1 0-1,1 0 1,0 0 0,-1 0 0,1 0 0,0 0-1,-1 1 1,1-1 0,0 1 0,-1-1 0,1 1-1,-1 0 1,1-1 0,-1 1 0,1 0 0,-1 0-1,1 0 1,-1 0 0,0 0 0,0 0 0,1 1-1,-1-1 1,1 2 0,7 14 37,-1 0 0,-1 1 0,0 0 1,7 34-1,8 22 74,-16-56-85,0-1 1,2 0-1,0-1 1,1 0-1,15 21 1,-21-34 1,-1 1 1,1-1-1,0 0 0,0 0 1,0 0-1,1-1 0,-1 1 1,0-1-1,1 0 0,0 0 1,0 0-1,-1 0 0,1-1 1,0 1-1,0-1 0,1 0 1,-1 0-1,0-1 0,0 1 1,0-1-1,0 0 0,1 0 1,-1 0-1,0-1 0,0 1 1,0-1-1,1 0 1,-1 0-1,0-1 0,5-1 1,5-6-5,1 0 0,-2-1 0,1 0 0,-1-1 0,-1 0 0,21-25 1,0-1-228,-1-2 1,39-63 0,-60 84 91,0-1 1,-1-1-1,-1 0 1,-1 0 0,-1-1-1,-1 0 1,0 0 0,2-28-1,-7 44 81,0 0 1,-1 0-1,0 0 0,0-1 0,0 1 0,-1 0 1,1 0-1,-1 0 0,-1-1 0,-2-6 0,3 9 41,-1 1 0,0 0 0,1 0 0,-1 0 0,0 0 0,0 1 0,0-1 0,-1 0 0,1 1 0,0 0 0,-1-1 0,1 1 0,-1 0 0,1 0 0,-1 0 0,1 1 0,-1-1 0,0 1 0,1-1 0,-1 1 0,-4 0 0,-4-1 23,1 0-1,-1 1 1,1 0 0,-1 1 0,1 0 0,-1 1-1,1 0 1,0 1 0,0 0 0,0 0 0,0 1-1,1 0 1,-1 1 0,1 0 0,0 0 0,0 1 0,1 1-1,0-1 1,0 1 0,0 0 0,1 1 0,0 0-1,1 0 1,0 1 0,0-1 0,1 1 0,-7 14-1,4-7 75,1 2-1,0-1 0,1 1 1,1 0-1,0 1 0,-3 33 1,7-42-51,0 0 0,1 0 0,0 0 0,1 0 0,0 0 0,0 0 0,1 0 0,0 0 0,1 0 0,0-1 0,1 1 0,0-1 0,0 0 0,9 13 0,-5-12-21,1-1 1,0-1-1,0 0 1,0 0 0,1-1-1,0 0 1,1 0-1,-1-1 1,1-1 0,1 0-1,-1 0 1,1-1-1,-1-1 1,1 0-1,16 2 1,-4-1-95,0-2-1,0-1 0,0 0 1,0-2-1,0-1 1,43-9-1,-47 6-303,-1-1 0,1-1-1,-1-1 1,23-12-1,63-48-4349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 10970,'0'0'2713,"0"46"-2729,-9 319 129,7-233 450,16 151 1,-6-223-434,2 0 1,3 0-1,2-1 1,40 100-1,-54-156-124,1 3 24,1 0 0,-1 1 0,1-1-1,0-1 1,0 1 0,1 0-1,-1-1 1,1 0 0,1 1-1,-1-2 1,1 1 0,5 4-1,-9-8-24,-1-1-1,0 0 1,0 0-1,1 0 1,-1 0-1,0 1 1,1-1-1,-1 0 1,0 0-1,1 0 0,-1 0 1,0 0-1,1 0 1,-1 0-1,0 0 1,1 0-1,-1 0 1,0 0-1,1 0 1,-1 0-1,0 0 1,1 0-1,-1 0 1,0-1-1,0 1 0,1 0 1,-1 0-1,0 0 1,1 0-1,-1-1 1,0 1-1,0 0 1,1 0-1,-1 0 1,0-1-1,0 1 1,0 0-1,1-1 0,3-18-29,-5-28-333,1 40 258,-1-3-95,-1-1 0,1 1 0,-2 0 0,0 0-1,0 0 1,-1 0 0,0 1 0,0-1 0,-1 1 0,0 0 0,-1 0 0,0 1 0,-14-16 0,-5 0-1307,-1 1-1,-50-36 1,40 34 235,0 1 0,-2 2 0,-43-18-1,76 38 1589,0-1 0,0 1-1,1 0 1,-2 1 0,1-1-1,0 1 1,0 0 0,0 0-1,0 1 1,-1-1 0,1 1-1,0 0 1,-1 1 0,1-1-1,0 1 1,0 0 0,0 1-1,-1-1 1,-8 5 0,10-3-168,1 0 0,0 1 0,0-1 0,0 1 0,0 0 0,0 0 0,1 0 0,0 0 0,0 1 0,0-1 0,0 1 0,0-1 0,1 1 0,0-1 0,0 1 0,0 0 0,1 0 0,0-1 0,0 10 0,-1 18 406,1 0-1,1 0 1,9 49-1,-8-68-467,2-1 0,-1-1 1,2 1-1,-1-1 0,2 1 0,-1-1 0,1-1 0,1 1 0,0-1 0,1 0 0,0-1 0,12 13 0,-11-14-40,1-1-1,-1 1 0,1-1 0,1-1 1,-1 0-1,1-1 0,0 0 0,0 0 1,0-1-1,1-1 0,0 1 1,0-2-1,-1 0 0,1-1 0,1 0 1,-1 0-1,0-1 0,0-1 0,0 0 1,0-1-1,20-5 0,-15-1 6,1 0 0,-2-1 0,1-1 0,-2 0 0,1-2 0,26-24 1,79-91-643,-109 113 439,119-149-2968,-113 137 2649,-2-1-1,-1 0 0,-1-1 0,18-49 0,-32 75 1128,2 8-539,0 0 0,0 0 1,-1 1-1,0-1 0,0 0 0,0 0 0,-1 10 0,2 14 468,5 14 229,16 55 0,-19-83-745,1-2 1,1 1 0,0 0 0,1-1 0,0 0 0,1-1 0,13 17 0,-19-28-64,0 0 1,0 1 0,0-1-1,1 0 1,-1 0-1,1 0 1,-1-1-1,1 1 1,0-1 0,0 1-1,0-1 1,0 0-1,0 0 1,0 0-1,0 0 1,0-1 0,0 1-1,0-1 1,1 0-1,-1 0 1,0 0 0,0 0-1,0-1 1,0 1-1,0-1 1,0 0-1,0 0 1,0 0 0,6-3-1,0 0-1,0-1 0,-1-1 0,0 1 1,0-2-1,0 1 0,0-1 0,12-15 0,11-19-673,-1-1 0,-2-1-1,-2-1 1,-2-1 0,-3-2 0,-1 0 0,15-55 0,-23 50 2274,3 74-192,6 37-1113,14 67 1,10 27-172,-42-145-155,0 0 1,1-1-1,-1 0 1,2 0-1,8 12 1,-12-18-10,-1-1 0,1 1 1,-1 0-1,1-1 0,-1 1 1,1-1-1,-1 1 0,1-1 1,0 1-1,0-1 1,-1 1-1,1-1 0,0 0 1,-1 1-1,1-1 0,0 0 1,0 0-1,0 1 1,-1-1-1,1 0 0,0 0 1,0 0-1,0 0 0,0 0 1,1 0-1,-1-2-53,0 1-1,1 0 1,-1 0 0,0-1-1,0 1 1,0 0-1,0-1 1,0 1 0,0-1-1,-1 1 1,1-1-1,0 0 1,-1 1 0,1-1-1,-1 0 1,0 1-1,0-1 1,1-2 0,6-55-2343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7866,'0'0'1816,"6"35"-592,-1 3-990,1 8 56,2 1-1,25 81 1,-19-85-148,3-1-1,1 0 1,2-1-1,2-1 1,1-1-1,3-1 1,54 63-1,-70-91-123,1 0-1,0-1 0,0 0 0,1-1 1,0 0-1,25 11 0,-33-17-4,0 0 0,0-1 0,0 1 0,0-1 0,0 0 0,0 0 1,1 0-1,-1 0 0,0-1 0,1 0 0,-1 0 0,0 0 0,1 0 0,-1-1 0,0 0 0,0 0 0,1 0 0,-1 0 1,0 0-1,0-1 0,0 0 0,0 0 0,-1 0 0,1 0 0,0-1 0,-1 1 0,6-7 0,6-11 54,-2 0 0,0-1 0,-2 0 0,0-1-1,-1 0 1,13-47 0,-2 8-48,57-167 24,-68 191-40,-1 0 1,-2 0 0,-2-1 0,2-46-1,-7 83 0,0 0 0,0 0 0,0 0 0,0 0 0,0 0 0,0 1 0,0-1-1,0 0 1,0 0 0,0 0 0,0 0 0,-1 0 0,1 1 0,0-1 0,-1 0-1,1 0 1,0 0 0,-1 1 0,1-1 0,-1 0 0,0 0 0,1 1 0,-1-1-1,1 1 1,-1-1 0,-1 0 0,1 1 7,-1 0 0,0 0 0,1 0 0,-1 0 0,0 0 0,1 0 0,-1 1 0,0-1 0,1 1 0,-1 0 0,1-1 0,-1 1 0,-2 1 0,-9 6-2,0 0 0,1 1-1,0 0 1,0 1 0,1 0 0,0 1 0,-16 20 0,1 5-24,-33 57 1,38-57 10,3 0 1,-29 79 0,41-96 2,1 0 0,1 0-1,0 0 1,2 1 0,0 0 0,1-1 0,1 1 0,3 31 0,-2-45 4,1-1 0,-1 1 0,1 0 1,0-1-1,0 1 0,1-1 0,0 0 0,0 1 1,0-1-1,0 0 0,1-1 0,0 1 1,0-1-1,6 6 0,-2-4-8,0-1 0,-1 0 0,1 0 0,1 0 0,-1-1 0,1-1 0,0 1 0,16 3 0,-11-4-10,1-1 0,0 0 0,0-1 0,0 0 0,1-2 0,-1 1 0,0-2 0,0 0 0,0-1 0,-1 0-1,28-11 1,-26 6-52,-1-1 0,1-1-1,-1 0 1,-1-1 0,0-1-1,-1 0 1,0-1 0,13-16 0,3-8-688,48-78 1,-63 92 309,-1-2-1,-2 0 1,0 0 0,-1-1 0,-2 0 0,-1-1 0,8-52 0,-9-41 2092,-6 119-1542,0 1 1,0-1-1,0 1 1,0-1 0,0 1-1,0-1 1,1 1 0,-1-1-1,0 1 1,0-1 0,0 1-1,0-1 1,1 1 0,-1-1-1,0 1 1,0 0 0,1-1-1,-1 1 1,0 0 0,1-1-1,-1 1 1,1 0 0,-1-1-1,0 1 1,1 0 0,0-1-1,23 0-363,-13 2 480,30-1-148,0-2 0,-1-2 0,63-13 0,-84 12-46,0 0 0,-1-1 0,0-2 0,-1 0 0,1 0-1,-1-2 1,-1 0 0,0-1 0,24-21 0,-37 29-39,1 0-1,-1 0 1,0 0-1,0-1 1,-1 0-1,1 1 1,-1-1 0,0 0-1,0 0 1,0 0-1,-1-1 1,1 1-1,-1 0 1,1-8-1,-1 9-138,-1 0 0,0-1 0,-1 1 0,1 0 0,0-1 0,-1 1 0,0 0 0,0 0 0,0 0 0,0 0 0,-1 0 0,1 0 0,-1 0 0,1 0 0,-1 0 0,0 1 0,0-1 0,0 1 0,-1-1 0,-3-2 0,-45-29-6250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10426,'0'0'2521,"0"212"-2217,0-103-104,17 6-24,11 4-120,11 1-56,7-5 0,24 10-968,-18-32-985,5-28-2936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37 546 6633,'0'0'5820,"24"-35"-4542,84-113 89,-75 107-749,2 1 0,46-39 0,-56 56-491,-1-1 1,-2-1 0,25-33-1,-44 54-128,-1 1-1,1-1 1,-1 0-1,0 0 1,0 0-1,-1 0 1,1 0-1,-1 0 1,0 0-1,0 0 0,-1-1 1,1-6-1,-1 10-16,0 0 0,0 1 0,0-1 0,0 1 0,0-1 0,-1 1 1,1-1-1,0 0 0,0 1 0,-1-1 0,1 1 0,0-1 0,-1 1 0,1-1 0,-1 1 0,1 0 0,0-1 0,-1 1 0,1-1 0,-1 1 0,1 0 0,-1-1 0,0 1 0,1 0 0,-1 0 0,1 0 0,-1-1 0,1 1 0,-1 0 0,0 0 0,1 0 0,-2 0 0,-26 0-236,16 0 60,-29 0-267,0 2 1,-75 14 0,102-14 466,1 1 0,0 1 1,0 0-1,1 1 0,-1 0 1,1 1-1,0 0 0,1 1 1,-1 0-1,2 1 0,-1 0 1,-17 18-1,24-21 19,1 1 0,-1-1 1,1 1-1,1 0 0,-1 0 1,1 0-1,0 0 0,0 0 1,0 0-1,1 1 0,0-1 0,0 1 1,1-1-1,0 0 0,0 1 1,2 10-1,-1-8-2,1 1 0,0 0 1,0 0-1,1-1 0,1 1 1,-1-1-1,2 0 0,-1 0 0,11 14 1,-4-10-22,0 0 1,0-1-1,2 0 1,-1-1 0,1 0-1,1-1 1,0-1-1,0 0 1,1-1-1,24 10 1,-15-10-99,0-1 1,0 0-1,0-2 0,1-1 1,0 0-1,30-1 0,68-2-1331,-15-1-979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9482,'0'0'3321,"-7"46"-2939,1-7-272,-7 40 185,4 0-1,2 84 1,9-103-36,2-1 0,4 1 0,1-1 0,20 63 0,-3-37 4,3-1-1,44 86 1,-62-148-234,-6-9 42,0 0 0,2 0 0,-1-1 0,2 0 0,-1 0-1,2-1 1,0 0 0,15 15 0,-23-25 41,2 1-50,-1-10 788,-2-2-831,-1 0-1,0 0 0,0 0 1,-1 0-1,0 1 1,-1-1-1,0 1 1,0 0-1,-1-1 1,-1 1-1,1 1 0,-7-9 1,2 5-195,-1 0 0,0 1 0,0 0 0,-1 1 0,-1 0 0,0 1 0,-25-15 0,14 11-348,-1 1-1,0 2 1,0 0-1,-1 2 1,-1 0 0,-48-6-1,9 6-295,-102 2-1,151 5 931,0 1 0,0 1 0,0 1 0,0 0 1,0 1-1,-20 6 0,32-8-11,0 1 0,-1 0 0,2 1 1,-1-1-1,0 1 0,0-1 0,1 1 1,0 0-1,-1 0 0,1 1 0,0-1 1,1 1-1,-1-1 0,0 1 0,1 0 1,0 0-1,0 0 0,0 0 0,1 1 1,-1-1-1,1 0 0,0 1 0,0-1 0,1 1 1,-1-1-1,1 6 0,0-2 27,-1-1 0,2 1 0,-1-1 0,1 0 0,0 1 0,1-1 0,-1 0 0,2 1 0,-1-1-1,1 0 1,0-1 0,0 1 0,1 0 0,6 8 0,-3-6-41,1-1 1,-1 0-1,2 0 0,-1 0 1,1-1-1,1-1 0,-1 1 1,20 9-1,-6-6-24,0-2-1,1 0 0,0-1 1,0-1-1,0-1 1,1-2-1,0 0 0,43-2 1,-28-3-87,0-2 0,0-2 1,0-2-1,-1-1 0,-1-2 1,56-24-1,44-42-2235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5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9218,'0'0'3215,"1"0"-3213,0 0 0,0-1-1,-1 1 1,1 0 0,0 0-1,0 0 1,0 0-1,0 0 1,-1 0 0,1 0-1,0 0 1,0 1 0,0-1-1,-1 0 1,1 0 0,0 1-1,0-1 1,-1 0-1,1 1 1,0-1 0,0 2-1,6 9-5,-1 0 0,0 0-1,-1 1 1,0 0-1,-1 0 1,5 24 0,3 6 24,120 457 1270,-2-5-201,-118-456-1028,2 0 1,1 0 0,2-2-1,26 43 1673,-43-83-715,-17-321-1099,17 300-101,-2 6 14,2-1 0,0 1 0,1 0 0,1-1 0,1 1-1,1 0 1,1 0 0,0 1 0,12-28 0,-4 24 114,1 1-1,0 0 1,2 1 0,0 1 0,1 0 0,1 1 0,0 1 0,2 1-1,0 1 1,1 0 0,0 2 0,1 0 0,31-12 0,-53 24 39,1 1 1,-1 0-1,1 0 1,-1-1 0,1 1-1,-1 0 1,1 0-1,0 0 1,-1 0 0,1 0-1,-1 0 1,1 0-1,-1 0 1,1 0 0,0 0-1,-1 0 1,1 0-1,-1 0 1,1 0 0,-1 1-1,1-1 1,0 0 0,-1 0-1,1 1 1,-1-1-1,1 0 1,-1 1 0,0-1-1,1 0 1,-1 1-1,1-1 1,-1 1 0,0-1-1,1 2 1,5 19-10,-5-14 13,7 33 11,4 24 62,21 63-1,-26-108-48,-1-1 0,2 0 1,1 0-1,0-1 0,1 0 0,1 0 0,24 28 0,-31-41-14,1 1 0,0-1 0,0 0 1,1 0-1,-1-1 0,1 1 0,0-1 0,6 2 0,-9-4-203,0 0-1,0 0 0,0 0 0,0 0 1,0-1-1,0 1 0,0-1 0,1 0 0,-1 0 1,0 0-1,0 0 0,0 0 0,0-1 1,0 0-1,0 1 0,0-1 0,0 0 0,5-3 1,11-18-6008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5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3081,'0'0'1800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5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6665,'0'0'8474,"235"-5"-7930,-126-17-48,14-16-271,7-6 7,-1 1-224,-13-6-16,-21 16-257,-74 33-1327,-21 11-2361,-4 32-2344</inkml:trace>
  <inkml:trace contextRef="#ctx0" brushRef="#br0" timeOffset="1">165 524 8250,'0'0'5561,"284"5"-4633,-150-48-600,16-17-24,15-11-304,63-43-56,-38 21-1608,-43 17-3153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5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8314,'0'0'5476,"6"10"-5444,257 486 1307,-190-334-1050,76 156 78,-148-315-398,15 23 253,-11-30 133,-2-18-44,1-62-595,3 1-1,4-1 0,4 2 1,31-101-1,-44 178 272,0 0-1,0 0 0,0 1 1,1-1-1,-1 1 0,1 0 1,0 0-1,1 0 0,3-4 1,-6 7 7,0 0-1,0 0 1,0 1 0,0-1 0,0 0 0,0 1 0,1-1 0,-1 0 0,0 1 0,0-1 0,1 1-1,-1 0 1,0 0 0,1-1 0,-1 1 0,0 0 0,0 0 0,1 0 0,-1 0 0,0 0 0,1 0-1,-1 1 1,0-1 0,1 0 0,-1 1 0,0-1 0,0 1 0,1-1 0,-1 1 0,0 0 0,0 0-1,0-1 1,0 1 0,0 0 0,0 0 0,0 0 0,0 0 0,0 0 0,0 0 0,0 2 0,15 20 148,-1 2 0,-2 0 0,0 0 0,12 39 0,5 5 208,-16-38-259,1 0 1,2-2-1,27 39 1,-38-61-119,0 0 1,1 0 0,0 0 0,0-1-1,0 0 1,0-1 0,14 8 0,-17-11-50,0 0-1,1 0 1,-1 0 0,1-1 0,0 0 0,-1 0-1,1 0 1,0-1 0,0 1 0,-1-1 0,1 0 0,0 0-1,0-1 1,-1 0 0,9-2 0,-9 2-162,-1 0 1,1 0 0,-1-1-1,0 0 1,1 0 0,-1 0-1,0 0 1,0 0-1,0 0 1,-1-1 0,4-3-1,22-39-5654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5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92 3609,'0'0'9104,"4"41"-7839,19 132-543,-21-158-644,0-1 0,1 0-1,1 1 1,1-2-1,0 1 1,0 0-1,12 18 1,-14-26-50,1-1 1,1 0-1,-1 0 0,0-1 1,1 1-1,0-1 0,0 0 1,1 0-1,-1 0 1,1-1-1,-1 0 0,1 0 1,11 4-1,-13-6 25,0 0 1,0 0-1,0 0 0,0 0 1,0-1-1,0 1 0,0-1 1,0 0-1,0 0 0,0-1 1,0 1-1,0-1 0,0 0 1,-1 0-1,1 0 0,0 0 1,0-1-1,-1 1 0,1-1 1,-1 0-1,1 0 0,-1-1 1,0 1-1,0-1 0,0 1 1,0-1-1,0 0 0,-1 0 0,5-6 1,3-8 77,0 1-1,-1-2 1,-1 1 0,11-35 0,-15 41-171,5-19-26,-1 1 1,-1-2 0,-1 1-1,-2 0 1,1-61 0,-5 88 2,0-1 0,1 0 1,-2 1-1,1-1 0,0 1 0,-1-1 1,0 1-1,1 0 0,-1-1 0,-1 1 1,1 0-1,0-1 0,-1 1 0,0 0 1,1 0-1,-1 0 0,-1 0 1,1 1-1,0-1 0,-4-3 0,0 3-51,1 0 0,-1 1 0,1 0 0,-1 0 0,0 0 0,0 0 0,0 1 0,0 0 0,0 1 0,0-1 0,-7 1 0,-4 1 68,1 0-1,0 1 1,0 0 0,0 2-1,0 0 1,0 1 0,0 0-1,1 1 1,0 1 0,1 0-1,-1 1 1,1 1 0,1 0-1,0 1 1,0 0 0,1 1 0,0 1-1,1 0 1,0 0 0,1 1-1,-12 20 1,18-26-6,1 0 0,0 0 0,0 1 0,1 0 0,0-1 0,-2 10 0,4-14-20,-1 0 1,1-1-1,0 1 0,-1 0 0,1 0 1,0-1-1,1 1 0,-1 0 1,0 0-1,1-1 0,0 1 1,-1 0-1,1-1 0,0 1 0,1-1 1,-1 1-1,0-1 0,1 1 1,-1-1-1,3 3 0,8 1-421,0 0 0,1-1-1,0 0 1,0-1 0,1 0 0,-1-1-1,24 2 1,27-3-4213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5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8794,'0'0'6303,"1"24"-5607,-1-19-634,0 27 186,3 0 1,0 1-1,14 53 1,-15-76-218,2 0 0,-1-1 0,1 1 0,1-1 0,0 0 0,0 0 0,0 0 1,8 8-1,-9-13-30,-1-1 0,1 1 1,0-1-1,0 0 0,0 0 1,0-1-1,0 1 0,1-1 1,-1 0-1,1 0 1,-1 0-1,1 0 0,0-1 1,0 0-1,-1 0 0,1 0 1,0-1-1,5 0 0,-5 0-46,0-1-1,-1 0 1,1 0 0,-1-1-1,0 0 1,1 1-1,-1-1 1,0-1-1,0 1 1,0 0 0,0-1-1,-1 0 1,1 0-1,-1 0 1,1-1-1,-1 1 1,0-1-1,-1 1 1,1-1 0,4-8-1,6-11-714,-1-1 1,13-36-1,-17 41 286,2-8-160,-1 0-1,-1-1 1,-1 0 0,-2 0-1,4-42 1,-6-27 3600,5 103-2484,41 98 1162,-38-77-1440,1-1 0,1 0 0,1-1 1,1-1-1,1 0 0,30 35 0,5-15-111,-47-42-92,1 0 0,-1 1 0,1-2 0,-1 1 1,1 0-1,-1-1 0,1 0 0,0 0 0,0 0 0,0-1 1,6 0-1,-10 1-12,-1-1 1,1 0-1,0 0 1,0-1-1,0 1 1,0 0-1,0 0 1,0 0-1,-1 0 1,1-1-1,0 1 1,0 0-1,0-1 1,0 1-1,-1-1 1,1 1-1,0-1 1,-1 1-1,1-1 1,0 0-1,-1 1 0,1-1 1,-1 0-1,1 1 1,0-2-1,11-19-926,-2 0-1,0 0 1,10-38-1,-3-16-3777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8:5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5817,'0'0'7295,"26"32"-7008,87 102-83,-31-41-5,-61-71-181,-1 0 1,-1 1-1,-1 1 0,-1 1 1,18 36-1,8 43-1647,-41-102 366,1-10 847,1-14-251,-2-113-1872,-3 41 3866,0-12 5477,2 105-6746,-1 1 0,1-1 0,-1 0 1,0 0-1,1 0 0,-1 1 0,1-1 0,0 0 1,-1 1-1,1-1 0,0 0 0,-1 1 1,1-1-1,0 1 0,0-1 0,-1 1 0,1-1 1,0 1-1,0 0 0,0-1 0,0 1 1,-1 0-1,1 0 0,0-1 0,0 1 0,0 0 1,0 0-1,0 0 0,1 0 0,6-1 193,62-16-58,0 4 0,130-8 0,-186 20-290,4-1 111,0 1 0,0 1 0,0 0 1,29 6-1,-43-6-182,0 1 0,0 0-1,0 0 1,-1 1 0,1-1 0,-1 1 0,1 0 0,-1 0 0,1 0-1,-1 0 1,0 1 0,0-1 0,0 1 0,0 0 0,-1-1 0,1 2-1,-1-1 1,0 0 0,1 0 0,-1 1 0,-1-1 0,1 1-1,-1-1 1,1 1 0,-1 0 0,1 5 0,2 45-6073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4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8546,'0'0'3135,"11"42"-2508,40 139-102,-44-160-427,2 1 0,0-1-1,2-1 1,0 0 0,1-1-1,20 25 1,-15-20 5,16 18 130,1-1 0,49 47-1,-64-71-179,0 0-1,1-2 1,0 0-1,2-1 1,-1-1-1,46 19 1,-51-27-45,0 0 0,0-1 1,0-1-1,1 0 0,-1-1 1,1-1-1,0-1 0,27-2 0,-39 1-27,1 0-1,-1 0 1,0-1-1,1 0 0,-1 0 1,0 0-1,0 0 0,-1-1 1,1 0-1,0 0 1,-1 0-1,0 0 0,1-1 1,-1 0-1,6-7 0,1-4-134,0 0 0,-1-1 0,10-20 0,-12 20-36,15-30-268,-2-2-1,16-52 1,-11 26 252,-26 73 211,1-1 0,-1 0 1,1 0-1,0 0 1,0 1-1,0-1 1,0 0-1,0 1 0,0-1 1,0 1-1,0-1 1,1 1-1,-1-1 1,1 1-1,-1 0 0,1 0 1,-1 0-1,3-1 1,-2 1 6,-1 1 1,0 0 0,1 0-1,-1 0 1,1 0 0,-1 0-1,0 0 1,1 0 0,-1 1-1,0-1 1,1 0 0,-1 1-1,0-1 1,1 1 0,-1-1-1,0 1 1,0 0 0,0 0-1,2 1 1,5 5 91,0 1 1,0 0-1,-1 0 0,0 1 1,5 10-1,-5-9-4,139 196 1102,-241-356-3778,47 71-402,-28-48-2418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1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148 301 8434,'0'0'2510,"-21"-34"-953,-68-108-268,84 135-1105,1 1 0,0-1 1,0 0-1,0 0 0,1 0 0,0 0 1,1-1-1,0 1 0,0-1 1,0 0-1,1 0 0,0 1 1,1-12-1,0 12 170,0 7-347,0-1 0,0 1 0,0 0 0,0 0 1,0 0-1,0 0 0,0-1 0,0 1 0,0 0 1,0 0-1,0 0 0,0 0 0,0 0 0,0-1 1,0 1-1,0 0 0,1 0 0,-1 0 0,0 0 1,0 0-1,0-1 0,0 1 0,0 0 0,0 0 1,1 0-1,-1 0 0,0 0 0,0 0 0,0 0 1,0 0-1,0 0 0,1 0 0,-1 0 0,0-1 1,0 1-1,0 0 0,0 0 0,1 0 0,-1 0 1,0 0-1,0 0 0,0 0 0,0 0 0,1 1 1,-1-1-1,0 0 0,0 0 0,0 0 0,0 0 1,1 0-1,-1 0 0,0 0 0,0 0 0,0 0 1,0 0-1,0 0 0,0 1 0,1-1 0,-1 0 1,4 1 6,1 0 0,-1 0 1,1 0-1,-1 1 1,0-1-1,0 1 0,0 0 1,0 0-1,0 1 1,6 4-1,0 2 6,0 1 0,0 0 0,10 14 0,18 28 154,-3 2-1,-2 1 1,39 88 0,63 196 160,-51-121-236,-73-188-211,2 0 0,1 0-1,1-2 1,2 0 0,0-1-1,2 0 1,1-2-1,25 25 1,-41-46 23,-1 0 0,2-1-1,-1 0 1,0 0 0,1 0 0,-1 0 0,1-1-1,0 0 1,0 0 0,0 0 0,0 0 0,0-1-1,0 0 1,0 0 0,9 1 0,-9-3 38,-1 0 0,0 0 0,0 0 0,0 0 0,0 0 0,0-1 0,-1 0 0,1 0 0,0 0 0,-1 0 0,1 0 0,-1-1 0,0 0 0,0 1 0,0-1 0,0-1 0,0 1 0,-1 0 0,1-1 0,-1 1 0,0-1 0,2-4 0,15-30-83,-2-1 0,24-78 0,16-104-208,-48 184 275,15-64-16,68-232 501,-90 326-378,3-7 124,0 0 1,2 0-1,-1 0 1,10-12-1,-14 23-129,0 0-1,0 0 1,1 0-1,-1 1 1,1-1-1,0 1 1,0 0-1,0 0 1,0 0 0,0 0-1,0 0 1,0 0-1,1 1 1,-1 0-1,0 0 1,1 0-1,0 0 1,-1 0-1,1 1 1,-1-1-1,5 1 1,-5 0-12,0 1 0,0 0 1,1-1-1,-1 1 0,0 0 1,0 1-1,0-1 0,0 1 0,0-1 1,-1 1-1,1 0 0,0 0 1,-1 0-1,1 0 0,-1 0 0,0 1 1,0-1-1,0 1 0,0 0 1,0-1-1,2 5 0,5 10 56,0 0 0,9 28-1,-13-31-25,33 98 135,11 28-90,-40-121-233,0 0 1,1-1-1,0 0 0,2-1 1,15 18-1,-22-29-42,1-1 0,1 0 1,-1 0-1,1-1 0,-1 1 0,1-1 0,1-1 0,-1 1 0,0-1 0,1-1 0,0 1 1,-1-1-1,1-1 0,0 1 0,0-1 0,0-1 0,0 1 0,0-1 0,0-1 1,0 0-1,0 0 0,0 0 0,0-1 0,0 0 0,0-1 0,-1 0 0,0 0 1,10-5-1,-5 1-733,0-1 1,0 0-1,18-17 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1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204 219 3241,'0'0'10970,"10"229"-10410,22-202-136,13-27-24,8 0 0,-8-49 321,-2-27-345,-22-6 16,-21-5-320,-7 5-72,-60 22-96,-77 27-1185,21 28-1583,11 5-3089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1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35 209 8674,'0'0'2139,"-5"-37"-385,-19-114-163,20 131-253,2 27-975,3 47-600,-1-37 422,7 335 886,3 399-160,-12-508-799,9 350 78,30-250-763,-33-332 453,0-14 105,4-17 52,18-87-376,5 2 1,56-129 0,-84 225 333,1 1 0,0 0 0,0 0 0,1 0 0,0 1 0,1 0 0,0 0 1,0 0-1,7-6 0,-9 11 6,0-1 1,0 1 0,0 0-1,0 1 1,0-1 0,0 1-1,1 0 1,-1 0-1,0 0 1,1 0 0,-1 1-1,1-1 1,-1 1 0,0 1-1,1-1 1,-1 0 0,1 1-1,-1 0 1,0 0 0,5 2-1,6 3 44,0 1 0,-1 1 0,0 0 0,0 1 0,0 0 0,-1 1 0,-1 0 0,22 24 0,6 3 18,59 54 37,66 55-329,-153-138-174,0 0 1,1 0-1,-1-1 0,1-1 1,1 0-1,-1-1 0,1-1 1,0 0-1,0 0 1,22 1-1,-5-3-4231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1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8010,'0'0'2867,"0"15"-2968,4 35 232,11 55 1,7 65 290,-27 299 78,-34-11-33,25-322-431,-4 198-65,22-330-41,4-12 54,9-17 3,87-166-372,39-66 103,-116 214 317,3 1 1,1 2 0,61-62 0,-81 90 11,0 1 1,2 1-1,-1 0 0,1 0 1,0 1-1,1 1 1,0 0-1,1 1 0,-1 1 1,1 0-1,0 1 1,1 0-1,-1 2 0,20-3 1,-30 6-34,1 0-1,-1 0 1,1 0 0,-1 1 0,1 0 0,-1 0 0,1 1 0,-1-1 0,0 1 0,0 1 0,0-1 0,0 0 0,0 1-1,-1 0 1,1 0 0,-1 1 0,0-1 0,0 1 0,0 0 0,0 0 0,3 5 0,8 12 47,-1 0 1,0 1 0,14 33-1,1 0 48,-20-39-104,1-1 0,1 0 1,0 0-1,1-1 0,0-1 0,16 13 0,-21-20-8,0 0-1,1-1 1,-1-1-1,1 1 1,0-1-1,1 0 1,-1-1-1,1 0 1,-1 0-1,1-1 1,0 0 0,0-1-1,0 0 1,10 0-1,-7-1-1,1 1 2,1 0 0,0-2 0,-1 0 0,1 0 0,-1-1 1,1-1-1,-1 0 0,0-1 0,0 0 0,18-9 0,24-21 4,-2-2 0,-1-2 1,58-57-1,-38 33-6,245-219-228,-272 241-57,-40 36-2311,-10 12 1675,-15 15-245,-20 11-1538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9:1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6937,'0'0'6140,"40"26"-5070,-12-10-860,-7-4-83,-1 0-1,0 2 1,0 0-1,17 18 1,-28-23-59,-1 0 0,0 1 1,0 0-1,-1 0 0,0 1 0,0 0 0,-2 0 1,1 1-1,-1 0 0,-1 0 0,0 0 1,3 21-1,31 341 1029,2 10-877,-38-367-214,2-1-1,-1 0 0,2 0 0,0-1 0,14 29 1,-17-41-24,0 0 0,0 0 0,0 0 0,0 0 0,0 0 0,0-1 0,1 1 0,-1-1 0,1 1 0,0-1 0,0 0 0,0 0 0,0-1 0,0 1 0,0 0 0,0-1 0,1 0 0,-1 0 0,1 0 0,-1 0 0,0-1 0,1 1 0,-1-1 0,1 0 0,0 0 0,-1 0 0,1 0 0,-1-1 0,1 1 0,-1-1 0,0 0 0,1 0 0,4-2 0,2-1-39,0-1 0,-1 0-1,1-1 1,-1 0 0,0 0-1,15-15 1,47-53-489,12-31-154,106-173 0,-141 203 711,-37 61 7,-6 14-13,-4 14-2,-1-14 0,2 31 86,1-1-1,12 50 1,-11-66-65,1 1-1,0-1 1,0 0 0,2 0 0,0 0 0,0-1-1,17 22 1,-20-31-16,0 0 1,0 0-1,1 0 1,-1-1-1,1 0 0,0 0 1,0 0-1,0-1 0,0 1 1,0-1-1,10 2 0,-12-3 2,1 0 0,0 0 0,-1 0 0,1-1 0,0 0 0,0 0 0,0 0-1,0 0 1,-1 0 0,1-1 0,0 0 0,0 0 0,-1 0 0,1 0 0,-1 0 0,1-1-1,-1 0 1,7-3 0,-3-2 0,0 0 0,-1 0 0,0-1 0,0 1 0,-1-1 1,1-1-1,7-16 0,-3 2-13,-1-1 1,6-24 0,-9 23-433,-2 0 1,-1-1 0,0-51 0,-3 77 422,0 0 0,0-1 0,0 1 0,0-1 0,0 1 0,0 0 0,0-1 0,0 1-1,0-1 1,0 1 0,0 0 0,0-1 0,0 1 0,-1-1 0,1 1 0,0 0 0,0-1 0,0 1 0,-1 0 0,1-1-1,0 1 1,0 0 0,-1-1 0,1 1 0,0 0 0,-1 0 0,1-1 0,0 1 0,-1 0 0,1 0 0,-1 0-1,1 0 1,0-1 0,-1 1 0,1 0 0,-1 0 0,1 0 0,0 0 0,-1 0 0,1 0 0,-1 0 0,1 0 0,-1 0-1,0 0 1,-14 6-41,13-4 50,0 0 1,0-1 0,1 1-1,-1 0 1,0 1-1,1-1 1,-1 0 0,1 0-1,0 1 1,-1-1 0,1 1-1,1-1 1,-1 1-1,0-1 1,0 4 0,-5 45 46,6-47-34,0 9 26,0-1 0,0 0 0,1 0 0,1 0 0,0 0 0,0 0 1,1-1-1,1 1 0,0-1 0,0 1 0,1-1 0,11 16 0,-8-15-14,1-1-1,1 0 1,0 0 0,0-1-1,1 0 1,0-1-1,1 0 1,0-1-1,0 0 1,18 8 0,-9-6-13,1-2 0,0 0 0,1-1 0,0-1 1,0-1-1,24 2 0,138 0-652,-159-7 415,84 0-1725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4:3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40 8482,'0'0'9727,"-12"-10"-9000,9 8-705,0-1-4,-1 0 0,0 0 1,0 0-1,0 0 0,0 1 1,0 0-1,0 0 0,0 0 1,-7-2-1,7 4-13,1 0-1,0 0 0,-1 0 1,1 0-1,0 1 0,-1-1 1,1 1-1,0 0 0,0 0 1,-1 0-1,1 1 0,0-1 1,0 1-1,0 0 0,0-1 1,1 1-1,-1 1 0,1-1 1,-3 3-1,-50 43-3,3 2 1,-57 71-1,80-85-5,2 1 0,2 2 0,1 0 0,-31 71 0,51-98 2,-1 1 0,2 0 0,0 0 0,1 0 0,0 0 0,0 0 0,2 17 0,0-26 0,0 1 0,1-1 1,0 1-1,0-1 0,1 1 0,-1-1 0,1 0 0,0 0 1,0 0-1,0 0 0,0 0 0,1 0 0,0-1 0,0 1 1,0-1-1,0 1 0,0-1 0,0 0 0,1 0 0,0-1 1,0 1-1,-1-1 0,8 3 0,10 5-9,1-1 0,0-1 0,32 8 1,-31-10 13,62 17 37,130 43 39,-206-63-94,-1 0 0,0 1 1,0 0-1,0 1 0,-1 0 0,0 0 1,0 0-1,0 1 0,0 0 0,-1 0 1,0 1-1,0 0 0,-1 0 0,0 0 1,7 13-1,-9-12-71,0 1 1,0 0-1,-1 0 0,0 0 0,-1 0 1,1 0-1,-2 1 0,1-1 1,-1 0-1,-1 0 0,0 1 1,0-1-1,-1 0 0,0 0 0,-4 12 1,-2-2-41,0-1-1,-1 0 1,-1 0 0,-1-1 0,0 0 0,-1-1 0,-25 26-1,-112 97-394,135-127 451,0-1 0,-1 0 0,0-1 0,-1-1 0,0 0 1,0-2-1,-1 1 0,-27 6 0,30-10-382,-1-2 0,1 0 0,-1 0 0,0-1 0,1-1 0,-26-3 0,-12-11-7343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4:3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6313,'0'0'8514,"291"-262"-7762,-217 202-472,-21 11-280,-22 22-2424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4:3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1 680 9738,'0'0'6794,"0"32"-6637,0 48 185,3-1 0,24 134 1,-18-176-309,2 1 0,2-1 0,28 58 0,-32-77-279,1-1 1,1 0-1,0 0 1,1-1 0,1-1-1,0 0 1,1-1-1,1 0 1,17 12-1,-25-22-125,-1 0-1,1-1 0,-1 1 0,1-2 0,0 1 1,0-1-1,0 0 0,0 0 0,11 0 0,-15-1 250,-1-1-1,1 0 0,0 0 0,-1 0 0,1 0 0,0 0 0,-1-1 0,1 1 0,0-1 0,-1 0 0,1 0 0,-1 0 0,1 0 1,-1 0-1,0 0 0,1 0 0,-1-1 0,0 0 0,0 1 0,0-1 0,0 0 0,0 0 0,0 0 0,0 0 0,-1 0 0,1 0 0,-1-1 1,0 1-1,2-3 0,4-16-356,-1 0 0,-1-1 0,-1 0 0,3-42 0,-6-100 4596,-2 98-1388,2 65-2589,-1 0 0,0 0 1,0 0-1,0 0 0,0 1 0,0-1 0,0 0 1,0 0-1,-1 0 0,1 0 0,0 0 0,0 0 1,-1 1-1,1-1 0,0 0 0,-1 0 0,1 0 0,-1 1 1,1-1-1,-1 0 0,1 1 0,-2-2 0,1 2-119,0 0 0,1 1 1,-1-1-1,0 0 0,0 1 0,1-1 0,-1 1 0,0-1 0,1 1 0,-1-1 0,0 1 0,1-1 0,-1 1 0,1 0 0,-1-1 0,1 1 0,-1 0 0,1 0 0,0-1 0,-1 1 0,1 0 0,0 0 0,0-1 0,-1 1 0,1 0 0,0 1 0,-7 19 144,2 0 0,0 1 0,2-1 0,-3 42 0,7 93 117,-1-143-309,0-10 30,0 1 0,0-1 0,1 1 0,-1-1 0,1 1-1,-1-1 1,1 0 0,0 0 0,1 1 0,-1-1 0,0 0 0,1 0 0,0 0 0,0 0 0,-1 0-1,2-1 1,-1 1 0,0 0 0,1-1 0,-1 0 0,1 1 0,-1-1 0,1 0 0,0-1 0,0 1 0,0 0-1,0-1 1,0 0 0,1 1 0,-1-1 0,0 0 0,1-1 0,-1 1 0,0-1 0,1 1 0,6-1-1,-1-1 8,1 1 0,0-1 0,-1-1 0,1 0 0,-1 0 0,0-1 0,0 0 0,0 0 0,0-1 0,0 0 0,-1-1 0,12-8 0,25-24-259,-2-2 1,-1-1 0,-3-3-1,-1-1 1,-2-2-1,-3-1 1,40-73 0,-72 118 276,0 0 1,0 0-1,1 0 1,-1 0 0,0 0-1,1 0 1,-1 0-1,1 1 1,0-1-1,0 1 1,-1-1 0,3-1-1,-3 3-15,0 0-1,-1 0 0,1-1 1,0 1-1,-1 0 1,1 0-1,0 0 1,0 0-1,-1 0 0,1 0 1,0 0-1,-1 0 1,1 0-1,0 0 1,0 1-1,-1-1 0,1 0 1,0 0-1,-1 1 1,1-1-1,-1 0 1,1 1-1,0-1 0,0 1 1,3 4 52,0-1 0,-1 0 0,0 1 0,1 0 0,-2 0 0,1 0 0,2 6 0,1 2 51,14 24 63,1-1-1,2-1 0,2-1 1,35 39-1,-41-53-394,1-1-1,0-1 1,1-1 0,1 0 0,1-2-1,0-1 1,39 18 0,-51-28-204,-1 0 1,1-1 0,-1-1-1,1 1 1,0-2-1,0 0 1,14 0-1,-23-1 319,0 0 0,0 0 0,0 0-1,-1-1 1,1 1 0,0 0-1,0-1 1,0 0 0,0 1 0,0-1-1,-1 0 1,1 0 0,0 0-1,-1 0 1,1-1 0,0 1 0,-1 0-1,0 0 1,1-1 0,-1 1-1,0-1 1,0 0 0,0 1-1,0-1 1,0 0 0,0 0 0,0 1-1,0-1 1,0-3 0,1-5-281,1-1 0,-2 1 0,1-1 0,-1-15 0,-1 16 187,2-53 538,-3 0 0,-3 0 1,-14-76-1,-8-10 2700,6-2 0,1-207 0,18 323-2622,2 0 1,10-62-1,-9 86-393,1 0-1,0 1 0,1 0 1,0 0-1,0 0 0,1 0 1,0 0-1,1 1 0,0 0 1,0 0-1,1 1 0,1 0 1,9-9-1,-15 15-41,0 0 0,0 0 1,1 0-1,-1 0 0,1 0 0,0 1 0,-1-1 0,1 1 1,0 0-1,0 0 0,0 0 0,-1 0 0,1 0 1,0 1-1,1-1 0,-1 1 0,5 0 0,-6 1-6,1-1 0,-1 1 0,1 0 0,0 0 0,-1 0 1,0 0-1,1 1 0,-1-1 0,0 1 0,0-1 0,1 1 0,-1 0 0,0 0 0,-1 0 0,1 0 0,1 2 0,6 9-42,-2 1 0,0 0 1,0 0-1,-1 1 0,6 22 0,78 378-262,-61-258 274,-23-127 5,47 256-1286,-23-96-2339,-14-80-1463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4:3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176 387 10818,'0'0'7186,"-175"-207"-5402,175 174-688,0 17-703,45-1-393,39 7-120,11 4 32,21-5-353,-4 0-1055,21-16-352,-24 11-1137,-25-17-2560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4:3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8 333 760,'0'0'15269,"-2"37"-13889,-3 124-412,6-147-905,1 0-1,0-1 1,1 1 0,0-1-1,1 0 1,1 0 0,0 0-1,1 0 1,0-1-1,1 0 1,0 0 0,1-1-1,1 0 1,-1 0-1,20 18 1,-15-15-29,2 1-68,0 1 0,1-2-1,1 0 1,0-1-1,1-1 1,1 0-1,-1-2 1,32 13-1,-39-18-76,-1-1 0,1-1-1,0 0 1,0-1 0,1 0 0,-1 0-1,0-1 1,1-1 0,-1 0-1,0 0 1,1-1 0,-1-1 0,0 0-1,0 0 1,0-1 0,0-1-1,0 0 1,14-7 0,-9 0-183,1 0-1,-2-1 1,1-1 0,-2 0-1,0-2 1,23-28 0,-9 5-1081,43-76 0,-45 62 831,-2-1 1,-2-1 0,-3 0 0,20-92 0,-19 20 2605,-13 0 3386,-7 123-3412,0 13-1698,-1 36-352,2 57-12,0-93-49,0 0 1,1 0-1,0 0 1,1-1-1,0 1 1,1-1-1,0 0 1,6 12-1,9 7-162,2-1-1,0 0 1,2-2 0,1 0-1,0-2 1,32 23-1,9 1 209,103 57 0,-98-72 456,-48-23-294,1 1 1,34 22-1,-51-29-127,-1 1-1,0 0 0,0 0 1,0 1-1,-1-1 0,0 1 1,0 0-1,0 0 1,0 1-1,-1-1 0,0 1 1,0 0-1,0-1 0,3 13 1,-3-2-22,0-1 1,-1 1-1,-1 0 1,-1 0-1,0 0 1,-1-1-1,-1 1 1,0 0-1,-1 0 1,-1-1-1,-1 0 1,0 0-1,0 0 1,-2 0-1,-8 14 1,-14 20 7,-2-2 0,-66 79 1,95-123 7,-44 50-197,-2-2-1,-95 78 0,-36 4-3641,51-53-4633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4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8314,'0'0'6361,"239"223"-7193,-110-108-568,-20-17-401,-11-11-975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4:4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14051,'0'0'2798,"6"0"-2535,62 0-127,267-11 933,-186-1-563,65-8-434,-182 15-1038,-1-2 1,41-15-1,-18 0-2700,-12-5-3521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4:4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11162,'0'0'3400,"42"17"-2689,143 61-146,-161-67-478,-1 0 0,-1 2 0,0 0 0,0 2 1,-2 0-1,0 2 0,0 0 0,-2 1 0,0 1 0,20 27 0,-37-44-79,7 8 37,0 0 0,-1 0 0,0 1 0,-1 0 0,0 0 0,-1 1 0,0-1 0,-1 1 0,4 16 0,-4-5 152,-2 0 1,0 0-1,-1 0 1,-3 28-1,0-39-100,0 1 0,-1-1 1,0 0-1,0 0 0,-2 0 0,1 0 0,-2 0 0,1-1 0,-2 0 1,1 0-1,-14 15 0,-2 7 64,14-18-69,8-13-194,8-4-203,15-6-752,0 0-1,-1-2 1,31-18-1,24-24-3275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8226,'0'0'8274,"217"-33"-7818,-94 12 64,17-7-512,4 1 112,-11 0-120,-3 5 0,-14-11-992,-28 12-1809,-46-7-4177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9818,'0'0'5161,"59"256"-5425,-34-174 216,-1 10 120,1 1-176,10-11 104,0-23-520,25-42-1032,-11-17-1441,-4-6-2424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14 273 11779,'0'0'4256,"130"152"-3823,-98-201 31,-4-16-336,-4-17-128,-20-5-208,-4 16-585,-14 16-639,-63 39-520,3 16-161,7 0-2544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7770,'0'0'1308,"-6"39"-685,2-20-536,-8 56 686,-5 146-1,16-176-497,2 0 0,1 0 1,3 0-1,2-1 0,23 84 0,-4-53-164,4-2 0,58 105 1,-86-176-120,0 2-57,1 0 0,-1 0-1,1 0 1,-1 0 0,-1 0-1,1 0 1,0 0 0,-1 1 0,0-1-1,1 7 1,-3-10 10,0-1 1,0 1-1,0-1 1,0 1-1,0-1 1,0 0-1,0 1 1,0-1-1,0 0 1,0 0-1,0 1 1,0-1-1,-1 0 1,1 0-1,0 0 1,0-1-1,0 1 0,0 0 1,0 0-1,-2-1 1,-1 1-204,-28-6-974,0-1 0,0-1 0,1-2 1,0-1-1,-43-21 0,-5-1 1618,44 19 193,-2-2 1079,-1 2 0,-1 2 1,-45-9-1,83 21-1609,0 0 0,0 1 0,1-1 0,-1 0 0,0 0 0,1 0 0,-1 1 1,0-1-1,0 0 0,1 1 0,-1-1 0,1 1 0,-1-1 0,0 0 0,1 1 0,-1 0 1,1-1-1,-1 1 0,1-1 0,-1 1 0,1-1 0,0 1 0,-1 0 0,1-1 0,0 1 0,-1 0 1,1 0-1,0-1 0,0 1 0,0 0 0,0-1 0,0 1 0,0 0 0,0 0 0,0-1 0,0 1 1,0 0-1,0 0 0,0-1 0,0 1 0,1 1 0,6 35 308,0-21-271,0-1-1,1 0 1,0-1-1,1 1 1,1-2-1,1 1 1,0-2-1,0 1 1,1-1 0,1-1-1,0 0 1,0-1-1,1-1 1,0 0-1,1 0 1,0-2 0,0 0-1,32 10 1,-27-13-162,0-2 1,1 0-1,-1-1 1,1-1 0,-1-1-1,0-1 1,0 0-1,1-2 1,-1 0-1,-1-1 1,1-1 0,-1-1-1,0-1 1,-1-1-1,35-21 1,-27 12-447,0-2 0,-1 0 1,-2-2-1,0 0 0,-1-2 1,-1 0-1,-1-2 0,-2 0 0,22-40 1,-34 56 621,0 0 1,-1 0-1,0-1 0,-1 0 1,0 0-1,-1 0 1,0 0-1,2-19 1,-6 30-53,1-1-1,-1 1 1,1 0 0,-1 0 0,0 0-1,1 0 1,-1 0 0,1 0 0,-1 0-1,1 0 1,-1 0 0,1 0 0,-1 0-1,1 0 1,-1 0 0,1 0 0,-1 1-1,1-1 1,-1 0 0,1 0 0,-1 0-1,1 1 1,-1-1 0,1 0 0,0 1-1,-1-1 1,1 0 0,-1 1 0,1-1-1,-1 1 1,-3 5 37,0 1 1,0-1-1,0 1 0,1-1 1,0 1-1,0 0 0,1 0 0,-1 0 1,2 1-1,-2 9 0,0 2 113,1 0-1,1 0 1,2 24-1,-1-38-180,1 1-1,0 0 0,0-1 0,0 1 0,1-1 0,0 1 0,0-1 0,0 0 1,1 0-1,0 0 0,0 0 0,0 0 0,0-1 0,1 1 0,0-1 0,4 5 0,1-3-13,-1 1-1,1-1 1,0-1-1,1 1 1,-1-2-1,1 1 1,0-1-1,12 3 0,7 0-218,-1-2 0,1 0-1,0-2 1,0-1-1,48-4 1,-63 0 152,1 0 0,0-1 1,-1-1-1,0 0 1,0-1-1,0-1 1,0 0-1,-1-1 1,0-1-1,0 1 1,-1-2-1,22-19 0,-12 7-135,0-1-1,-1-2 1,-1 0-1,-2-1 1,19-32-1,-30 46 348,-1 0 0,-1 0 0,0-1 0,-1 0-1,0 0 1,-1 0 0,0 0 0,-1 0 0,0-1-1,0-19 1,-2 31-107,0 0 0,0-1 0,-1 1 0,1 0-1,0 0 1,0 0 0,-1-1 0,1 1 0,-1 0 0,1 0 0,-1 0-1,0 0 1,1 0 0,-1 0 0,0 0 0,0 0 0,0 0 0,0 0-1,0 0 1,0 0 0,0 1 0,0-1 0,0 0 0,0 1 0,0-1-1,0 1 1,0-1 0,-1 1 0,1 0 0,0-1 0,-2 1 0,-45-3 84,36 3-92,-329 0-1313,338 1 1180,0-1 1,0 0 0,0 1 0,0-1 0,1 1 0,-1 0 0,0 0 0,0 0 0,1 1 0,-1-1 0,1 0 0,-1 1 0,1 0 0,0-1 0,-1 1 0,1 0 0,-2 3 0,-6 4-315,-31 26-1270,-4 12-1053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3833,'0'0'12843,"399"-196"-12963,-178 163-785,-17 6-2927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0 904,'0'0'10466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14195,'0'0'1536,"0"213"-2216,14-121 832,0 12-304,11-12-352,3-4-792,-4-18-545,-10-31-2487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10642,'0'0'2129,"210"44"-4922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4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9218,'0'0'3011,"10"40"-2536,36 130-172,-43-160-285,1 0 0,0-1 1,0 1-1,1-1 0,0 1 1,1-2-1,-1 1 0,2-1 1,-1 1-1,1-2 0,1 1 0,-1-1 1,1 0-1,1-1 0,-1 1 1,12 5-1,-9-7 39,0-1 1,1 0-1,0-1 0,-1 0 1,1 0-1,0-1 0,0-1 0,0 0 1,1-1-1,-1 0 0,14-2 1,-21 1-38,0-1 0,1 1 0,-1-1 0,0 0 0,0 0 0,0-1 1,0 1-1,0-1 0,0 0 0,-1 0 0,0-1 0,1 1 0,-1-1 0,0 0 0,-1 0 1,1 0-1,-1-1 0,0 1 0,0-1 0,0 0 0,-1 0 0,1 0 0,-1 0 1,1-6-1,4-10-4,-1 0 0,-1 0 0,-1 0 0,2-40-1,-5 55-10,0-10-9,0 0-1,0 0 1,-2 1 0,0-1-1,-6-28 1,6 40-5,0 0 0,-1 1-1,1-1 1,-1 1 0,0-1 0,0 1-1,0-1 1,-1 1 0,1 0 0,-1 0-1,0 0 1,0 1 0,0-1 0,0 0-1,0 1 1,-1 0 0,1 0 0,-1 0 0,1 0-1,-1 1 1,0-1 0,1 1 0,-1 0-1,0 0 1,0 1 0,0-1 0,-7 0-1,2 1-8,-1 0-1,0 0 0,1 1 0,-1 0 0,1 1 0,-1 0 0,1 1 0,-1-1 0,1 2 1,0-1-1,1 2 0,-1-1 0,0 1 0,1 0 0,0 1 0,1-1 0,-11 11 0,6-5-11,1 1 0,0 1 0,0 0 0,2 0 0,-1 1 0,2 0-1,0 1 1,0 0 0,-6 20 0,12-28-228,0-1 0,1 1 0,0 0 0,0 0-1,1 12 1,0-18 216,0-1 14,0 0 0,0 0-1,0 0 1,0 1 0,0-1 0,0 0 0,0 0 0,0 0-1,0 1 1,0-1 0,0 0 0,0 0 0,0 0-1,0 0 1,0 1 0,1-1 0,-1 0 0,0 0 0,0 0-1,0 0 1,0 0 0,0 1 0,0-1 0,1 0 0,-1 0-1,0 0 1,0 0 0,0 0 0,0 0 0,1 0-1,-1 0 1,0 0 0,0 0 0,0 0 0,0 0 0,1 0-1,-1 0 1,0 0 0,0 0 0,0 0 0,1 0 0,-1 0-1,0 0 1,0 0 0,0 0 0,0 0 0,1 0-1,-1 0 1,0 0 0,0 0 0,0 0 0,0 0 0,1 0-1,-1-1 1,8 1-64,-1-1-1,1 0 1,0-1 0,-1 0-1,1 0 1,-1-1-1,0 0 1,1 0-1,-2 0 1,1-1 0,0 0-1,9-8 1,11-10 118,39-42 1,-34 31-126,23-21 104,3 1-1,2 3 0,2 3 0,103-60 1,-158 103 125,0 1-1,0 0 1,1 0 0,-1 1 0,16-4 0,-21 6-65,-1 0 1,1 0-1,0-1 1,-1 1-1,1 0 1,0 1-1,-1-1 0,1 0 1,0 0-1,-1 1 1,1-1-1,0 1 0,-1-1 1,1 1-1,-1 0 1,1-1-1,-1 1 0,1 0 1,-1 0-1,0 0 1,1 0-1,-1 1 1,0-1-1,0 0 0,0 0 1,0 1-1,0-1 1,0 0-1,0 1 0,0-1 1,0 3-1,21 77 1278,-19-66-1261,0 1-1,1-1 1,1 0 0,0-1 0,1 1-1,1-1 1,8 14 0,-14-26-80,1 0 0,-1 0 0,1 0 0,0 0 0,-1-1 0,1 1 0,0 0 0,0-1 1,0 0-1,0 1 0,0-1 0,0 0 0,1 0 0,-1 0 0,0 0 0,1-1 0,-1 1 1,0-1-1,1 1 0,-1-1 0,1 0 0,-1 0 0,1 0 0,-1 0 0,0 0 0,1 0 0,-1-1 1,1 1-1,-1-1 0,0 0 0,1 0 0,-1 0 0,3-1 0,5-4-43,0-1-1,0 1 0,-1-1 1,0-1-1,11-10 1,-18 16 25,16-16-108,10-10-106,52-39-1,-70 60 210,1 0 0,-1 1 0,1 0 0,0 1 0,1 0-1,0 1 1,-1 0 0,1 0 0,18-2 0,-14 5 50,-1-1 0,0 2 0,1 0 0,-1 1 0,0 0 0,1 1 0,-1 1 0,0 0 0,0 1 0,-1 1 0,1 1 0,-1 0 0,0 0 1,-1 1-1,1 1 0,14 12 0,-9-7 59,0 0 0,1-1 0,1-1 0,-1-1 0,2-1 0,-1-1 0,1 0 0,1-2 0,-1-1 1,1-1-1,0 0 0,0-2 0,0 0 0,0-2 0,1-1 0,25-4 0,-8-2-171,0-2-1,0-2 1,-1-2-1,-1-2 1,0-1 0,68-40-1,52-49-2180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8770,'0'0'8091,"-17"13"-7834,7-5-259,-1 1-1,2 0 0,-1 0 0,1 1 0,1 0 1,-1 1-1,2 0 0,0 0 0,0 0 1,1 1-1,0 0 0,-7 23 0,3 3-180,1 1 0,3 0-1,1 0 1,1 1-1,3 49 1,1-81 85,1-1 1,0 0-1,0 0 0,0 0 0,1 1 0,0-1 1,1-1-1,-1 1 0,1 0 0,0-1 1,1 1-1,0-1 0,0 0 0,0 0 1,1-1-1,0 1 0,0-1 0,8 6 1,-5-5-25,1 0 0,0-1 0,0-1 0,0 1 0,1-1 0,0-1 1,-1 0-1,1 0 0,0-1 0,1-1 0,-1 1 0,0-1 1,13-1-1,-4-1-252,-1 0 0,0-1 0,0-1 1,0-1-1,0-1 0,0 0 0,-1-1 0,0-1 1,0 0-1,24-16 0,55-40-4596</inkml:trace>
  <inkml:trace contextRef="#ctx0" brushRef="#br0" timeOffset="1">722 93 6569,'0'0'3224,"-12"36"-2675,-37 115-33,45-138-439,1-1 0,1 1 0,0 0-1,0-1 1,1 1 0,2 23 0,0-11 3,-2-21-59,1-1-1,0 0 1,1 1 0,-1-1 0,1 1-1,-1-1 1,1 0 0,0 1 0,0-1 0,0 0-1,1 0 1,-1 0 0,1 0 0,0 0 0,0 0-1,0 0 1,0-1 0,0 1 0,0-1-1,1 1 1,0-1 0,-1 0 0,1 0 0,0 0-1,0 0 1,0 0 0,0-1 0,0 0 0,0 1-1,0-1 1,1 0 0,-1-1 0,0 1-1,1 0 1,-1-1 0,1 0 0,-1 0 0,0 0-1,1 0 1,4-1 0,-4 0 30,0 0 1,-1 0-1,1 0 0,-1 0 0,1-1 1,-1 1-1,1-1 0,-1 0 1,0 0-1,0 0 0,0 0 0,0-1 1,0 1-1,0-1 0,-1 0 1,1 0-1,3-5 0,3-6 54,0 0-1,11-25 0,-14 26-49,2-5-65,-1 0-1,0 0 1,-2-1 0,0 0 0,-1 0 0,-1 0-1,0 0 1,-1-28 0,-2 45-41,0 1 1,0-1 0,0 1-1,0-1 1,0 1-1,0-1 1,-1 1-1,1 0 1,0-1 0,-1 1-1,1-1 1,-1 1-1,1 0 1,-1-1-1,0 1 1,0 0 0,0 0-1,1-1 1,-1 1-1,0 0 1,-1 0-1,1 0 1,0 0 0,0 0-1,0 0 1,0 1-1,-1-1 1,1 0 0,0 1-1,-1-1 1,1 1-1,-2-1 1,-4 0-370,0 0 1,0 1-1,1 0 0,-1 0 1,-14 3-1,8-2-450,-37 8-3156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8042,'0'0'4785,"74"120"-4585,-43-66-200,1-5 112,3-5-96,0-23 40,4-15-112,6-33-448,-3-39 112,-7-15-2353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8426,'0'0'4606,"17"43"-4445,56 141-42,32 55 72,-102-232-192,-2-5 2,-1 0 0,1 0 0,0 0-1,0 0 1,-1-1 0,1 1-1,0 0 1,1 0 0,-1-1-1,0 1 1,1 0 0,-1-1-1,0 1 1,1-1 0,0 0-1,-1 1 1,1-1 0,0 0 0,2 1-1,-3-2-2,-1 0 0,0 0 0,1 0 0,-1 0 0,1 0-1,-1 0 1,1-1 0,-1 1 0,0 0 0,1 0 0,-1 0 0,0-1 0,1 1-1,-1 0 1,0 0 0,1-1 0,-1 1 0,0 0 0,1-1 0,-1 1 0,0 0-1,0-1 1,0 1 0,1 0 0,-1-1 0,0 1 0,0 0 0,0-1 0,0 1-1,0-1 1,1 0 0,11-40-1661,14-72-1,-9 36-161,5-14 1254,19-82 3892,-37 161-2281,1 17-643,2 24-307,-6-24-10,6 28 58,1 0 0,2 0-1,2-1 1,1 0-1,1-1 1,2 0 0,1-1-1,32 44 1,-38-61-161,-1 0 0,2 0 0,0-1 0,0-1 0,1 0 0,0-1 0,1 0 0,0-1 1,1 0-1,0-1 0,0-1 0,1-1 0,0 0 0,0-1 0,0 0 0,1-2 0,-1 0 0,1 0 0,19-1 1,-36-2 34,0 0 0,0 0 1,-1 0-1,1 0 1,0 1-1,0-1 1,0 0-1,0 0 1,0 0-1,-1 0 0,1 0 1,0 0-1,0 0 1,0 1-1,0-1 1,0 0-1,0 0 1,0 0-1,0 0 0,-1 1 1,1-1-1,0 0 1,0 0-1,0 0 1,0 0-1,0 1 1,0-1-1,0 0 0,0 0 1,0 0-1,0 0 1,0 1-1,0-1 1,0 0-1,0 0 1,0 0-1,0 0 0,1 1 1,-1-1-1,0 0 1,0 0-1,0 0 1,0 0-1,0 1 1,0-1-1,0 0 0,0 0 1,1 0-1,-1 0 1,0 0-1,0 0 1,0 0-1,0 1 1,0-1-1,1 0 1,-1 0-1,0 0 0,0 0 1,0 0-1,0 0 1,1 0-1,-1 0 1,0 0-1,0 0 1,0 0-1,0 0 0,1 0 1,-22 18 175,-31 15-230,26-24 35,7-3-3,30-4 285,7-1-262,-1-1 0,1-1-1,0-1 1,-1 0-1,1-1 1,-1-1-1,0-1 1,0-1-1,19-8 1,28-18-7,0-3-1,-3-3 1,72-56 0,152-158-724,-268 235 618,62-67-646,-72 75 607,-1 1 0,0-1 1,0-1-1,-1 1 0,0-1 0,-1 1 0,0-1 1,4-15-1,-8 25 135,0-1-1,0 1 1,1-1 0,-1 1-1,0-1 1,0 1-1,0-1 1,0 1 0,0-1-1,0 1 1,0-1 0,0 1-1,0-1 1,0 1 0,0 0-1,-1-1 1,1 1 0,0-1-1,0 1 1,0-1 0,0 1-1,-1-1 1,1 1 0,0 0-1,-1-1 1,1 1 0,0 0-1,-1-1 1,1 1 0,0 0-1,-1-1 1,1 1 0,0 0-1,-1-1 1,0 1 0,-19-1 20,10 2-20,-7 0 100,0 1 0,0 0 0,0 2 0,1 0 0,-1 1 0,1 1 0,0 0 0,1 1 0,-1 0 0,2 2 0,-1 0 0,-16 13 0,21-14 37,1 0 0,0 0 1,1 1-1,0 0 1,0 0-1,1 1 0,0 0 1,-7 14-1,11-17-66,0 1-1,0-1 1,0 1 0,1 0 0,0-1-1,1 1 1,0 0 0,0 0-1,1 0 1,0 0 0,0 0 0,1 1-1,1 9 1,1-10-15,-1 1-1,1-1 1,1-1 0,-1 1-1,1 0 1,1-1 0,-1 0-1,1 0 1,0 0 0,1 0-1,0-1 1,0 0 0,0 0-1,8 5 1,11 6 106,1 0 0,43 21-1,-14-14-635,2-1 0,1-3 0,1-3 0,0-2 0,80 9 0,-12-9-5998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11346,'0'0'2430,"14"33"-2098,-3-9-261,13 30 290,-3 1 0,24 91 0,-19-29-109,0 8-224,5-1 0,75 186 0,-101-299-117,0 1 0,1-1 0,0 0 0,1 0 1,13 16-1,-17-24 40,1 0 1,-1 0-1,1 0 1,0 0-1,0 0 1,0-1-1,0 1 1,1-1-1,-1 0 1,1-1 0,-1 1-1,1-1 1,0 0-1,-1 0 1,1 0-1,0-1 1,8 1-1,25-2-182,0-2 0,0-2 1,0-1-1,0-2 0,56-19 0,-38 8 108,130-47-30,-154 52 178,0-1 0,-1-1 0,46-33 0,-72 45 7,0-1 1,1 0-1,-2 0 0,1 0 1,0 0-1,-1-1 1,0 0-1,0 0 0,-1 0 1,0 0-1,0-1 1,0 1-1,-1-1 1,0 0-1,2-11 0,-1-5 101,-1-1-1,-1 1 1,-3-32-1,2 51-131,0 1 6,0-1-1,-1 1 1,1 0 0,-1 0-1,0 0 1,0 0-1,0 0 1,-1 1 0,1-1-1,0 0 1,-1 1-1,0-1 1,0 0 0,0 1-1,0 0 1,0-1 0,0 1-1,0 0 1,-1 0-1,1 1 1,-1-1 0,0 0-1,1 1 1,-1-1-1,0 1 1,0 0 0,0 0-1,0 0 1,0 0-1,-4 0 1,1 0 5,-1 0 1,1 1-1,0 0 0,-1 0 1,1 0-1,-1 0 0,1 1 0,0 1 1,-1-1-1,1 1 0,0 0 1,0 0-1,0 0 0,-10 7 1,9-4-29,0 0-1,1 1 1,-1 0 0,1 0 0,0 1 0,1-1 0,0 1 0,0 1 0,0-1 0,1 1-1,0 0 1,0-1 0,-3 15 0,2-7-7,1 0 0,1 1 0,1-1 0,0 0-1,1 1 1,1-1 0,1 18 0,0-27 36,0-1-1,1 0 1,0 0 0,0 0-1,0-1 1,1 1 0,-1 0-1,1-1 1,0 1-1,0-1 1,1 0 0,-1 0-1,1-1 1,0 1 0,0-1-1,0 1 1,1-1 0,-1 0-1,1-1 1,0 1 0,-1-1-1,1 0 1,7 2 0,8 3 21,0-1 1,0 0 0,0-2 0,37 4-1,-33-6-30,0 0 1,1-2-1,-1-1 0,36-5 0,-49 3 2,1 0 1,-1-1-1,0 0 0,-1 0 1,1-1-1,-1 0 1,0-1-1,0 0 0,0-1 1,-1 0-1,12-13 1,7-8-86,-1-3 0,-2 0 1,-1-1-1,-2-2 1,-1 0-1,-2-1 0,-1-1 1,-2-1-1,-1 0 1,-2-1-1,-2-1 0,-1 0 1,-2 0-1,-2-1 1,-2 1-1,0-49 0,-4 56-29,1 8 90,0 1 0,-2-1 0,-1 0 0,-1 0 0,-1 1 0,0 0 0,-13-34 0,11 41 101,-1 0-1,-1 1 0,0 0 1,-16-20-1,21 31 17,0 0-1,0 0 0,-1 1 0,0-1 1,0 1-1,0 0 0,0 0 1,0 1-1,-1-1 0,1 1 1,-1 0-1,1 0 0,-1 0 0,0 1 1,0-1-1,0 1 0,0 1 1,0-1-1,-6 0 0,9 2-97,0-1 0,0 0 0,1 1 0,-1-1 0,0 1 0,1 0 0,-1-1 0,1 1 0,-1 0 0,1 0 0,-1 0 0,1 0 0,-1 0 0,1 0 0,0 0 0,0 1 0,0-1 0,0 0 0,-1 1 0,2-1 0,-1 1 0,0-1 0,0 1 0,0 0 0,1-1 0,-1 1 0,1 0 0,-1 1 0,-8 53-80,9-56 79,-4 28-14,2-1 1,2 1-1,0-1 1,1 1-1,2-1 1,1 1-1,1-1 1,2 0 0,0-1-1,2 0 1,18 39-1,57 77-8,105 132 1,11 16-2062,-167-234 380,-19-24-1749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6409,'0'0'10579,"284"-109"-10571,-109 103-16,-27 1-552,-33 5-2209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2633,'0'0'12338,"2"-13"-11880,-2 12-455,0-1 1,0-1 0,0 1 0,0-1 0,0 1-1,1-1 1,-1 1 0,1 0 0,-1-1 0,1 1 0,0-1 0,0 1-1,0 0 1,0 0 0,0-1 0,1 1 0,-1 0 0,1 0-1,-1 0 1,1 1 0,0-1 0,0 0 0,0 0 0,0 1 0,0 0-1,0-1 1,0 1 0,0 0 0,0 0 0,1 0 0,-1 0-1,0 0 1,1 1 0,-1-1 0,1 1 0,-1-1 0,1 1 0,-1 0-1,1 0 1,-1 0 0,4 1 0,27-2 4,-12 0-20,0 1-1,0 1 1,0 1 0,0 0 0,22 7 0,-38-8 3,0 1 0,0 0 0,0 0 0,0 1 0,0-1 0,-1 1 0,1 0 0,-1 0 0,0 1 0,0-1 0,0 1 0,0 0 0,-1 0 0,1 0 0,-1 0 0,0 1-1,0-1 1,-1 1 0,1 0 0,-1 0 0,0 0 0,-1 0 0,1 0 0,-1 0 0,1 6 0,1 4-58,-1 1 0,-1-1 0,0 1 0,-1-1 0,-1 1 0,0-1 0,-1 0 0,-1 1 0,0-1 0,-1 0 0,-1 0 0,-7 16 0,2-13-78,0 0 0,-1 0 0,-1-1 0,0 0 1,-1-1-1,-1-1 0,-1 0 0,-23 18 0,31-26 172,0-2 1,0 1 0,-1-1-1,0 0 1,0 0 0,0-1-1,0 0 1,-1 0-1,1-1 1,-1-1 0,0 1-1,0-1 1,-17 1 0,31-12 1061,19-10-1023,1 1 1,0 1-1,32-15 0,-16 8-55,6-2-721,1 1-1,1 3 1,69-22-1,-52 30-5081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3273,'0'0'9338,"246"218"-11627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0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1240,'0'0'4129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 9482,'0'0'4978,"-28"11"-4770,21-8-203,-23 8-27,0 2 1,1 1 0,1 1-1,0 2 1,-41 31-1,35-19-175,0 1 0,2 2-1,-46 58 1,76-87 171,0-1 0,0 1 0,1 0 0,-1-1 0,1 1 0,0 0 0,-1 0 0,1 0 0,1 0 0,-1 0 0,0 0 0,1 1 0,-1-1 0,1 0 0,0 6 0,1-7 8,-1 0 0,1 0 0,0 0 1,0 0-1,0 0 0,0 0 0,0 0 0,0 0 1,1 0-1,-1 0 0,1-1 0,-1 1 0,1-1 1,-1 1-1,1-1 0,0 1 0,2 0 0,8 4-15,-1-1 1,1 0-1,1-1 0,-1 0 0,1-1 0,12 2 0,-12-2 57,56 10-26,53 12 4,-108-21-4,0 1-1,0 0 1,-1 1-1,0 1 1,0 0-1,15 11 1,-23-14-8,-1 0 0,0 1 1,0 0-1,0-1 1,0 2-1,-1-1 0,0 0 1,0 1-1,0-1 0,-1 1 1,1 0-1,-1 0 0,-1 0 1,1 0-1,-1 0 1,0 0-1,-1 0 0,0 0 1,0 10-1,0-5-62,-1-1 0,0 1 0,-1-1 0,0 1 0,-1-1 0,0 0 0,0 0 0,-1 0 0,0 0 0,-11 16 1,0-7-488,-1 0 0,-1-2 0,0 0 0,-1-1 1,-26 17-1,-8-6-3002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5329,'0'0'2433,"242"-109"-1577,-129 49 192,-12 6-440,1-23-608,-28 17-648,-32 11-3641</inkml:trace>
  <inkml:trace contextRef="#ctx0" brushRef="#br0" timeOffset="1">411 0 9994,'0'0'2201,"31"207"-1977,-3-141-64,4-1-88,10-5 128,7-11-152,-3 11-88,-1-28 40,-6-4-128,-4-17-432,-7-11 120,14-39-177,-10-26-1087,-4-11-2865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4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0 545 6041,'0'0'6602,"196"-82"-5818,-87 66-8,28 5-408,28-21-64,21-12-104,17-11-120,15-10 0,-4-6-80,31-5-120,-59 16-1256,-56 27-2689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59 129 7962,'0'0'6296,"-9"24"-5986,-29 75-195,36-93-104,0-1 0,0 1 0,0 0 0,1 0 0,0 0 0,0 0 0,1 0 0,0 0 0,1 13 0,0-3 3,-1-15-14,0-1 1,0 1-1,0-1 0,0 1 0,0 0 1,0-1-1,0 1 0,0-1 0,1 1 1,-1 0-1,0-1 0,0 1 0,1-1 1,-1 1-1,0-1 0,1 1 0,-1-1 1,0 1-1,1-1 0,-1 0 0,1 1 1,-1-1-1,1 0 0,-1 1 0,1-1 1,-1 0-1,1 1 0,-1-1 0,1 0 1,-1 0-1,1 0 0,0 1 0,-1-1 1,1 0-1,-1 0 0,1 0 0,0 0 1,-1 0-1,1 0 0,-1 0 0,1 0 1,-1 0-1,1-1 0,0 1 0,-1 0 1,1 0-1,-1 0 0,1-1 0,-1 1 1,1 0-1,-1-1 0,1 1 0,-1 0 1,1-1-1,0 0 0,3-1-15,-1 0 0,1 0-1,0 0 1,-1-1 0,1 0 0,-1 0-1,5-4 1,21-37-655,-2-2-1,-2 0 0,34-88 1,-40 89 336,-19 45 340,0 0 1,0-1 0,0 1-1,0-1 1,0 1 0,0 0-1,0-1 1,0 1 0,0 0-1,0-1 1,0 1 0,1-1-1,-1 1 1,0 0 0,0-1-1,0 1 1,0 0 0,1-1-1,-1 1 1,0 0 0,0 0-1,1-1 1,-1 1 0,0 0-1,1 0 1,-1-1 0,0 1-1,1 0 1,-1 0 0,0 0-1,1-1 1,-1 1 0,0 0-1,1 0 1,-1 0 0,1 0-1,-1 0 1,0 0 0,1 0-1,-1 0 1,0 0 0,1 0 0,-1 0-1,1 0 1,-1 0 0,0 0-1,1 0 1,-1 0 0,0 1-1,1-1 1,-1 0 0,1 0-1,-1 0 1,0 1 0,0-1-1,1 0 1,-1 0 0,1 1-1,11 24 268,-8-16-223,80 144 1161,-73-137-1192,-1-1 0,2 0-1,0-1 1,1-1 0,0 1-1,1-2 1,21 15 0,-32-25-42,0 0 0,0 0 0,0 0 0,0-1 1,1 0-1,-1 0 0,1 1 0,-1-2 0,1 1 0,-1 0 0,1-1 0,-1 0 0,1 0 1,-1 0-1,1 0 0,0 0 0,-1-1 0,1 0 0,-1 1 0,1-1 0,-1-1 0,0 1 1,1 0-1,-1-1 0,0 0 0,0 1 0,0-1 0,0-1 0,0 1 0,-1 0 1,4-4-1,7-7-787,-2-1 0,0 0-1,0-1 1,15-30 0,-20 36 100,36-67-7271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1 565 1688,'0'0'11843,"22"37"-11570,5 13-215,74 117 140,-101-165-134,1 0-1,1 1 0,-1-1 0,0 0 1,0 0-1,1 0 0,-1 0 1,1 0-1,0-1 0,-1 1 0,1 0 1,0-1-1,0 1 0,0-1 0,0 0 1,0 1-1,1-1 0,-1 0 1,0 0-1,0-1 0,1 1 0,-1 0 1,3-1-1,-2-1 63,0 0 0,0-1 0,0 0 1,0 0-1,-1 0 0,1 0 0,0 0 0,-1-1 1,0 1-1,0-1 0,0 1 0,0-1 0,0 0 1,0 0-1,0 0 0,-1 0 0,2-4 0,46-93-569,-3-1 0,-6-3 0,46-180 0,-76 235 218,-3 0-1,1-72 1,-8 135 226,6 200 152,-3-177-126,2 0-1,1 0 1,21 65-1,44 67 29,-3-10-322,-56-110-771,-12-48 995,0-1 0,1 1 0,-1 0-1,0-1 1,0 1 0,0 0-1,0 0 1,0-1 0,0 1 0,-1 0-1,1-1 1,0 1 0,0 0-1,0 0 1,-1-1 0,1 1 0,0 0-1,-1-1 1,1 1 0,0-1-1,-1 1 1,1-1 0,-1 1 0,1 0-1,-1-1 1,1 0 0,-1 1 0,0-1-1,1 1 1,-1-1 0,1 0-1,-1 1 1,0-1 0,1 0 0,-1 0-1,0 1 1,1-1 0,-1 0-1,0 0 1,0 0 0,1 0 0,-1 0-1,0 0 1,1 0 0,-1 0-1,0 0 1,0 0 0,1 0 0,-1-1-1,0 1 1,1 0 0,-1-1-1,0 1 1,0-1 0,-7 0-640,-41-3-3624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9946,'0'0'5329,"389"-158"-5897,-231 109-1224,-7 0-8795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403 305 10002,'0'0'2679,"1"42"-2480,0 11-63,12 209 396,-3-178-384,25 105 1,-23-141-125,3 0 0,1 0 0,35 67 1,-40-100 160,-8-24 191,-10-26-395,2 26-140,-1-1 0,0 1 0,-1 1 0,0-1 0,0 1 0,-1 1 0,0-1 0,-1 1 0,1 1-1,-1-1 1,0 1 0,-17-7 0,4 2-300,-1 1 0,0 1 0,0 1 0,-41-8 0,20 10 934,-1 2 0,-68 2 0,87 2 3,23-1-424,0 1 0,0 0 1,0 1-1,1-1 0,-1 0 0,0 1 0,1-1 1,-1 1-1,0 0 0,1 0 0,-1 0 1,1 0-1,-1 1 0,1-1 0,-1 1 0,1-1 1,0 1-1,0 0 0,0 0 0,0 0 1,-3 4-1,4-3-14,-1 0 0,1 0-1,0 0 1,0 0 0,1 0 0,-1 0 0,1 0 0,-1 0 0,1 0 0,0 0 0,0 1 0,0-1 0,1 0 0,-1 0-1,1 0 1,0 0 0,0 0 0,0 0 0,2 5 0,0-2 24,0-1 0,1 0 0,-1 1 0,1-2-1,0 1 1,0 0 0,1-1 0,-1 0 0,1 0 0,0 0 0,0 0 0,1-1 0,-1 0-1,8 4 1,4 0 27,1 0 0,0-1 0,28 6 0,-15-6-127,1-2 1,-1-1-1,1-1 1,0-1-1,-1-3 1,1 0-1,-1-2 1,1-1-1,-1-1 1,-1-2-1,1-1 1,-1-2-1,-1-1 1,0-1-1,-1-1 1,0-2-1,40-30 1,-26 15-449,-2-2-1,-2-2 1,-1-1 0,-1-2-1,-2-1 1,-2-2 0,30-52 0,-59 88 656,0 0 1,0 0-1,-1-1 1,1 1-1,-1-1 1,-1 1-1,1-1 0,-1 0 1,0 0-1,0 0 1,-1-7-1,-5 12 762,0 2-883,0 0 1,0 1-1,1 0 0,-1 0 1,0 0-1,1 0 1,0 1-1,-1-1 0,1 1 1,0 0-1,0 0 0,1 1 1,-1-1-1,1 1 1,-1 0-1,-4 8 0,-9 11 135,-24 44-1,32-50-104,1 1 0,1 0-1,0 0 1,1 1 0,1 0-1,1 0 1,1 0 0,1 0-1,-1 40 1,3-56-74,0 0-1,0-1 1,0 1 0,0 0-1,0 0 1,1 0 0,-1 0-1,1 0 1,0-1 0,0 1 0,0 0-1,0-1 1,0 1 0,0 0-1,1-1 1,-1 0 0,1 1-1,0-1 1,0 0 0,0 0-1,0 0 1,0 0 0,0 0-1,0 0 1,1 0 0,-1-1-1,1 1 1,-1-1 0,1 0-1,0 0 1,-1 0 0,1 0-1,0 0 1,0-1 0,0 1-1,-1-1 1,1 0 0,0 0-1,0 0 1,0 0 0,0 0-1,3-1 1,6-1-48,0 0-1,-1-1 0,1 0 1,-1-1-1,0 0 0,0-1 1,0 0-1,-1 0 0,15-11 1,18-19-619,-2-2 1,-1-2-1,-2-2 0,-2-1 1,-2-2-1,48-80 1,-76 113 695,-6 10 16,0 0 0,1 0-1,-1 0 1,1-1 0,-1 1 0,1 0 0,0 0-1,-1 0 1,1 0 0,0 0 0,0 0 0,0 0-1,-1 0 1,1 1 0,0-1 0,0 0 0,0 0-1,1 1 1,1-2 0,-2 2 581,-1 6-214,0 32-108,1 0-1,9 45 1,-7-67-274,0-1 0,2 0 0,0 0 0,0 0 0,2 0 0,0-1 1,0 0-1,13 17 0,-16-25 6,3 4-17,1 0 0,-1 0 0,2 0 0,0-1 0,18 15 0,-25-22 20,1-1 0,-1 1 0,0-1 0,1 0 0,-1 0 0,1 0 0,-1 0 0,1 0 0,-1-1 0,1 1 0,0-1 0,-1 0 0,1 1 0,0-1 0,-1-1 0,1 1 0,-1 0-1,1 0 1,0-1 0,-1 0 0,1 1 0,-1-1 0,1 0 0,-1 0 0,1-1 0,-1 1 0,0 0 0,0-1 0,1 1 0,-1-1 0,0 0 0,0 0 0,-1 0 0,1 0 0,3-4-1,11-18 244,0 0-1,-2-1 0,0-1 1,12-37-1,-17 43-257,31-76-438,37-137-1,-61 171 27,-3 1-1,-3-2 0,4-97 0,-14 127 402,1 10 506,-4-48-1,3 70-474,0 0 1,0-1-1,-1 1 0,1-1 1,0 1-1,-1 0 0,1-1 1,-1 1-1,0 0 0,0-1 1,1 1-1,-1 0 1,0 0-1,0 0 0,0 0 1,0 0-1,0 0 0,0 0 1,-2-1-1,-6 5 465,4 16-480,2 20-95,1 0 1,3 0-1,1 0 1,1 0-1,2 0 1,14 50-1,83 155-1463,-46-119 114,-7 0-1317,-15-22-2797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0 540 9298,'0'0'10404,"5"-19"-10278,-4 13-125,0 1 3,0-1 0,0 1 0,1-1 0,-1 1 1,1-1-1,1 1 0,-1 0 0,1 0 0,-1 0 0,1 0 0,1 0 0,-1 0 1,1 1-1,0 0 0,0 0 0,0 0 0,0 0 0,1 1 0,-1-1 1,1 1-1,0 0 0,0 1 0,0-1 0,1 1 0,6-2 0,196-70 132,-170 58-209,-1-1 1,-1-2-1,47-33 1,-78 49-34,0 0 1,0-1 0,0 0 0,-1 1 0,1-1-1,-1-1 1,0 1 0,-1-1 0,1 1 0,-1-1-1,0 0 1,0 0 0,0-1 0,-1 1 0,1-1 0,-1 1-1,-1-1 1,1 0 0,-1 1 0,0-1 0,0 0-1,-1 0 1,0-9 0,0 11 20,-1 0-1,1 0 1,-1 1-1,0-1 1,0 0 0,-1 1-1,1-1 1,-1 1-1,1-1 1,-1 1 0,0 0-1,0 0 1,-1 0-1,1 0 1,-1 0 0,1 0-1,-1 1 1,0-1 0,0 1-1,0 0 1,-1 0-1,1 0 1,0 0 0,-1 0-1,1 1 1,-1 0-1,1-1 1,-1 1 0,-5 0-1,-13-4-348,0 0-1,-1 2 1,-39-1-1,49 4 458,0 0-1,0 1 0,0 0 1,0 0-1,0 2 0,1 0 1,-1 0-1,1 1 0,-24 10 0,27-9 9,1 1 0,-1 0-1,1 0 1,0 0 0,0 1-1,1 1 1,0-1 0,0 1-1,1 0 1,0 0 0,1 1-1,-1 0 1,-4 11 0,6-10 7,-1 1 1,1 0 0,1 0-1,0 0 1,1 0 0,0 0-1,1 0 1,0 1 0,0-1-1,2 0 1,-1 1 0,1-1-1,1 0 1,0 1 0,1-1-1,0 0 1,0 0 0,1-1-1,1 1 1,0-1 0,0 0-1,1 0 1,0-1 0,1 1-1,0-1 1,14 13 0,12 7-278,1-1 0,2-2 0,0-2 0,2-1 0,52 23 0,-29-15-1439,36 20-5743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10682,'0'0'7218,"-31"28"-7114,27 42-200,4 18 96,0 21 0,0-11-8,46-11-168,20-5 8,22-33-1161,59-49-159,-17 0-856,-14-11-5858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406 115 5937,'0'0'3529,"-17"6"-3661,-50 21 109,50-16 4451,10-11-4037,-12 8-411,0 0 0,1 1 1,0 0-1,0 2 0,1 0 1,-16 14-1,10-8 12,-7 2 15,-33 25 10,59-41-22,1 0 1,-1 0 0,1 1-1,0-1 1,0 1-1,0 0 1,0-1 0,1 1-1,-1 0 1,1 1 0,0-1-1,-2 8 1,4-10-5,0 0-1,-1 1 1,1-1-1,0 1 1,1-1 0,-1 1-1,0-1 1,1 1 0,-1-1-1,1 1 1,0-1-1,0 0 1,0 0 0,0 1-1,0-1 1,0 0 0,1 0-1,-1 0 1,1 0-1,-1 0 1,1 0 0,2 1-1,43 30-127,-21-20 172,-1-2 0,2 0 0,-1-2 0,1-1 1,1-1-1,34 5 0,6-5 93,93-2 0,-161-5-120,34 4-138,-25 5-130,-19 7 36,-4-5 168,0-1 0,-1-1 1,0 0-1,-24 10 1,1-1-101,-8 7-205,-84 38-674,115-57 754,0 0-1,0-1 0,-1-1 0,0-1 0,0 0 0,-27 1 0,59-19-1650,183-93 1328,31-18 1075,-133 62-476,-2-5 0,-4-4 1,137-140-1,-138 113-1929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5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46 522 6585,'0'0'3744,"-7"33"-2392,-1-1-1045,-1 0-38,2 1-1,1 0 1,2 0-1,0 48 1,4-50-114,1 0-1,1-1 1,2 1 0,1-1 0,12 37-1,-13-55-151,0 0 0,1-1-1,0 1 1,1-1 0,0 0-1,1-1 1,0 1 0,1-2-1,0 1 1,1-1-1,0 0 1,0 0 0,1-1-1,0-1 1,17 11 0,-18-13-124,1 0 1,0-1-1,0 0 1,0-1-1,0 0 1,1 0-1,-1-1 1,1-1-1,-1 1 1,1-2-1,0 1 1,-1-2-1,1 1 1,0-2-1,-1 1 1,1-1-1,-1-1 1,0 0-1,1 0 1,-2-1 0,1-1-1,0 1 1,-1-2-1,0 1 1,0-1-1,0 0 1,-1-1-1,10-10 1,0-4-437,-1-1 1,-1-1 0,0-1 0,16-36 0,-25 44 506,0 0 0,0-1-1,-2 0 1,0-1 0,-1 1 0,-1-1 0,2-33 0,-6 50 190,1 0 0,-1 0 1,0 0-1,0 0 0,0 1 1,1-1-1,-1 0 0,0 0 1,0 1-1,0-1 1,0 1-1,0-1 0,0 1 1,-1 0-1,1-1 0,0 1 1,0 0-1,0 0 0,0-1 1,0 1-1,0 0 1,-1 0-1,1 0 0,0 1 1,0-1-1,0 0 0,-2 1 1,-34 2 464,29 0-531,-1 0 0,1 0 0,0 1 0,0 0 0,0 0 0,0 1 0,1 0 0,0 1 0,0-1-1,0 1 1,1 1 0,0-1 0,-9 12 0,6-6 24,0 1 0,1 0 0,0 0 0,1 0-1,0 1 1,2 0 0,-7 20 0,9-15-20,0 0 1,1 1-1,2 27 0,0-46-76,0-1 0,1 1 0,-1 0 0,1 0 0,-1-1 0,1 1 0,0 0 0,-1-1 0,1 1 0,0-1-1,-1 1 1,1-1 0,0 1 0,0-1 0,-1 0 0,1 1 0,0-1 0,0 0 0,0 1 0,-1-1 0,1 0 0,0 0-1,0 0 1,0 0 0,0 0 0,0 0 0,-1 0 0,1 0 0,0 0 0,0 0 0,0-1 0,0 1 0,0 0 0,-1 0-1,2-1 1,34-11 53,-21 0-94,0-1-1,-2-1 0,1-1 0,-2 1 0,0-2 0,17-28 0,1 0-126,-15 22 28,6-8-195,2 1 0,33-35-1,-55 63 317,0 0 0,0 0-1,0 0 1,0 0-1,0 0 1,1 1-1,-1-1 1,0 0 0,0 0-1,1 1 1,-1-1-1,0 1 1,1-1-1,-1 1 1,0 0 0,1-1-1,-1 1 1,2 0-1,-2 0 22,0 0-1,0 1 0,0-1 1,0 1-1,0-1 1,-1 0-1,1 1 0,0 0 1,0-1-1,0 1 0,-1-1 1,1 1-1,0 0 0,-1 0 1,1-1-1,-1 1 1,1 0-1,-1 0 0,1 0 1,0 1-1,2 7 142,0 0 0,-1 0 0,0 0 0,2 16 1,-1-3 169,1-2-174,2 1 1,0-1 0,1 0 0,1 0 0,0-1 0,14 21 0,-18-34-137,0 0 0,0 0 0,1-1 0,0 0 0,0 0 0,0 0 0,0 0 0,1-1 0,0 0 0,0 0 0,0-1 0,0 1 0,1-1 0,-1 0 0,1-1 0,0 0 0,0 0 0,0-1 0,0 1 0,0-1 0,13 0-1,-16-2-24,-1 1-1,1-1 0,0 0 0,-1 0 0,1 0 0,0 0 0,-1-1 0,0 0 1,1 1-1,-1-1 0,0 0 0,0 0 0,0-1 0,0 1 0,5-6 0,42-55-280,-42 51 263,0 1 0,1 0 0,20-19 1,-21 23 343,1-1 0,-2 0 0,1-1 1,-1 0-1,-1 0 0,0 0 1,0-1-1,0 0 0,-1 0 0,5-16 1,3-14-136,11-59 0,-23 93-144,14-86-242,-4-1 1,-5 0 0,-6-119-1,0 184-40,-2 0-1,-5-31 0,6 52 228,-1 0 0,0 0 0,0 0 0,0 0 0,-1 0 0,0 1 0,0-1 0,-1 1 0,0 0 0,0 0 0,-1 0 0,1 0 0,-7-5 0,10 10 40,0-1 0,-1 1 0,1 0 0,0 0 0,-1 0-1,1 0 1,0 0 0,-1 0 0,1 1 0,-1-1 0,1 0 0,-1 1-1,0-1 1,1 1 0,-1-1 0,0 1 0,1 0 0,-1 0-1,-2 0 1,3 1-11,0-1 0,0 1 0,0 0 0,0 0 0,0 0 0,0 0 0,0 0 0,1 1 0,-1-1 0,0 0 0,1 0 0,-1 0 0,0 1-1,1-1 1,-1 0 0,1 1 0,0-1 0,0 0 0,-1 1 0,1-1 0,0 1 0,0-1 0,0 0 0,0 1 0,1 1 0,-4 34-33,3 0 1,1 1 0,1-1 0,2 0-1,2 0 1,1-1 0,2 0 0,15 38-1,137 251-953,-85-179-789,-55-95 470,-21-50 1294,1 0-1,-1 0 1,0 0-1,1 0 0,-1 0 1,0 0-1,0 0 1,0 0-1,0 0 1,0 0-1,0 0 1,0 0-1,0 0 1,0-1-1,0 1 1,0 0-1,-1 0 1,1 0-1,0 0 0,-1 0 1,1 0-1,-1 0 1,1 0-1,-1 0 1,1-1-1,-1 1 1,1 0-1,-1 0 1,0-1-1,1 1 1,-1 0-1,0-1 1,0 1-1,0-1 0,0 1 1,1-1-1,-1 0 1,0 1-1,0-1 1,0 0-1,0 1 1,0-1-1,0 0 1,0 0-1,0 0 1,-2 0-1,-6-1 137,0 0 1,0 0-1,0-1 0,0-1 0,0 0 1,0 0-1,1 0 0,-1-1 0,1-1 1,0 1-1,0-1 0,0-1 1,1 1-1,0-1 0,0 0 0,1-1 1,-1 0-1,-9-14 0,14 19-42,1 0 0,0-1-1,0 1 1,0 0 0,0 0 0,0-1-1,1 1 1,-1 0 0,1-1 0,0 1 0,-1-1-1,1 1 1,0-1 0,0 1 0,0 0-1,1-1 1,-1 1 0,1-1 0,-1 1-1,1 0 1,0-1 0,0 1 0,0 0-1,0 0 1,0 0 0,0 0 0,1 0-1,-1 0 1,3-3 0,3-2-58,0 0-1,0 0 1,1 1 0,0 0 0,17-9-1,291-148-2857,-211 113-1265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10538,'0'0'3554,"0"36"-3600,0 118 27,0-145 17,-1 12 63,2-1 0,0 1 0,4 20 0,-4-38-52,-1 0-1,1 0 0,1 0 1,-1 0-1,0 0 0,1 0 0,-1 0 1,1 0-1,0-1 0,0 1 0,0 0 1,0-1-1,0 0 0,1 0 0,-1 1 1,1-1-1,-1-1 0,1 1 1,0 0-1,3 1 0,-3-2-32,0 0 0,0 0 0,0 0 0,0 0 0,0-1 0,0 1 0,0-1 0,0 0 0,0 0 0,0 0 0,0 0 0,0-1 0,0 1 0,-1-1 1,1 0-1,0 0 0,0 0 0,0 0 0,0 0 0,-1 0 0,1-1 0,-1 1 0,1-1 0,-1 0 0,1 0 0,-1 0 0,0 0 0,0 0 0,2-4 0,8-8-398,-2 0 1,0 0-1,15-31 0,-13 22-302,62-122-2019,-74 144 2848,1 1 0,0-1 0,-1 0 0,1 0 0,0 1 0,0-1 0,-1 0 1,1 1-1,0-1 0,0 1 0,0-1 0,0 1 0,0 0 0,0-1 0,0 1 0,0 0 0,0 0 0,0 0 0,0-1 1,0 1-1,0 0 0,0 0 0,0 0 0,0 1 0,0-1 0,0 0 0,0 0 0,0 0 0,-1 1 0,1-1 1,0 0-1,0 1 0,0-1 0,1 2 0,27 19 646,-7 0-190,-6-5-412,0-1 0,1-1 0,28 19 0,-40-30-100,0 0-1,0 0 0,1-1 1,-1 0-1,0 0 0,1 0 1,0-1-1,-1 1 1,1-1-1,0-1 0,0 1 1,0-1-1,-1 0 0,1 0 1,0-1-1,0 1 0,0-1 1,8-3-1,-9 1 49,0 0 1,0 0-1,-1 0 0,1 0 0,-1-1 1,0 0-1,0 0 0,0 0 0,0 0 0,-1-1 1,0 1-1,0-1 0,0 0 0,0 0 0,-1 0 1,0 0-1,0-1 0,2-6 0,1-7-55,0 0-1,-1-1 0,3-38 1,-7 51-14,1-4-236,0 0-1,-1 0 1,0 0 0,-1 0-1,-4-20 1,4 28 72,0 1-1,0-1 1,0 0-1,-1 1 1,1-1 0,-1 1-1,1-1 1,-1 1 0,0 0-1,0 0 1,0 0-1,0 0 1,-1 0 0,1 0-1,-1 1 1,1-1 0,-1 1-1,1-1 1,-1 1 0,0 0-1,1 0 1,-1 0-1,0 0 1,0 1 0,0-1-1,-4 1 1,-29-2-2518,6 2-523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7 224 1824,'0'0'11363,"7"13"-11302,26 40-49,-31-51 1,0 0 0,0 0-1,1 0 1,-1 0 0,1 0 0,0 0 0,0 0-1,-1-1 1,1 0 0,0 1 0,0-1-1,0 0 1,1 0 0,-1-1 0,0 1 0,0-1-1,0 1 1,0-1 0,1 0 0,3-1-1,-2 1 61,-1 0 0,1-1-1,0 0 1,0 0 0,-1 0-1,1-1 1,-1 1 0,1-1-1,-1 0 1,0 0 0,5-4-1,-2 0 11,-1-1 0,0 0 0,-1 0 0,1 0 0,-1-1-1,-1 1 1,0-1 0,0 0 0,0-1 0,-1 1 0,0 0-1,2-17 1,0-1 21,-1 0 1,-1 0-1,-1-31 0,-2 56-105,0-1 1,0 0-1,1 1 1,-2-1-1,1 0 0,0 1 1,0-1-1,0 0 0,-1 1 1,1-1-1,-1 0 0,1 1 1,-1-1-1,0 1 1,1-1-1,-1 1 0,0 0 1,0-1-1,0 1 0,0 0 1,-1-1-1,1 1 0,0 0 1,0 0-1,-2-1 1,-2 1-61,1-1 0,-1 1 0,1 0 0,-1 1 0,0-1 0,1 1 0,-10 1 0,3-1-96,4 0 14,-1 0 0,1 0 0,0 1 0,0 0 1,0 0-1,1 1 0,-1 0 0,0 0 0,0 0 0,1 1 1,-1 0-1,1 1 0,0-1 0,0 1 0,0 0 1,1 1-1,0-1 0,-1 1 0,1 0 0,1 0 1,-1 1-1,1 0 0,0-1 0,0 1 0,1 1 0,0-1 1,0 0-1,0 1 0,1 0 0,0-1 0,0 1 1,1 0-1,-1 0 0,1 9 0,0 18-2143,1-11-1829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4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635 153 1504,'0'0'4875,"5"-18"-4371,12-52-251,-3 38 7,-14 32-186,0 0 0,0-1 0,0 1 0,0 0 1,0-1-1,0 1 0,0 0 0,1 0 0,-1-1 0,0 1 0,0 0 1,0 0-1,0-1 0,1 1 0,-1 0 0,0 0 0,0-1 1,1 1-1,-1 0 0,0 0 0,0 0 0,1-1 0,-1 1 0,0 0 1,1 0-1,-1 0 0,0 0 0,0 0 0,1 0 0,-1 0 1,0 0-1,1 0 0,-1 0 0,0 0 0,1 0 0,-1 0 0,0 0 1,1 0-1,-1 0 0,0 0 0,1 0 0,-1 0 113,0 0 0,1-1-1,-1 1 1,0 0 0,0-1-1,0 1 1,0-1 0,0 1-1,0 0 1,0-1 0,0 1 0,0-1-1,0 1 1,0 0 0,0-1-1,0 1 1,0-1 0,0 1-1,0 0 1,0-1 0,0 1-1,-1 0 1,1-1 0,0 1-1,0 0 1,0-1 0,-1 1 0,1 0-1,-1-1 1,-12-6 1442,-25 1-2219,32 5 1101,-15 0-575,0 0 0,0 2-1,0 0 1,1 1 0,-1 2-1,0 0 1,1 1 0,0 1 0,0 1-1,1 0 1,0 2 0,-33 19-1,0 5-214,2 2-1,1 2 1,-49 49-1,89-78 261,1-1-1,0 1 1,0 1-1,1 0 0,0 0 1,1 0-1,0 1 0,-6 12 1,11-18 7,0 0 0,-1 0 0,2 0-1,-1 0 1,1 0 0,-1 0 0,1 0 0,0 1 0,0-1 0,1 0 0,-1 0 0,1 0 0,0 0 0,0 0 0,1 0-1,-1 0 1,1 0 0,0 0 0,0 0 0,0-1 0,0 1 0,1-1 0,-1 0 0,1 1 0,6 4 0,208 210-21,-77-80 162,148 186 1,-267-296-100,-2 0 0,31 58 0,-43-70-17,0 1 1,-1 0-1,-1 1 1,0-1-1,-1 1 1,-1 0-1,1 21 1,-3-23-10,0 9 21,0-1-1,-5 46 0,3-65-23,1 0-1,-1 0 0,0 0 0,0-1 1,-1 1-1,1-1 0,-1 1 0,0-1 0,0 1 1,0-1-1,-1 0 0,0 0 0,0 0 1,0 0-1,0-1 0,0 1 0,-1-1 0,1 0 1,-1 0-1,0 0 0,-5 3 0,1-5 77,8-1-98,0 0 0,-1 0 0,1 0 0,0 0 0,-1 0 0,1 0 0,0 0 1,0 0-1,-1 0 0,1 1 0,0-1 0,-1 0 0,1 0 0,0 0 0,-1 0 0,1 0 0,0 1 1,0-1-1,-1 0 0,1 0 0,0 0 0,0 1 0,0-1 0,-1 0 0,1 0 0,0 1 0,0-1 1,0 0-1,0 0 0,-1 1 0,1-1 0,0 0 0,0 1 0,0-1 0,0 0 0,0 0 0,0 1 1,0-1-1,0 0 0,0 1 0,0-1 0,0 0 0,0 1 0,0-1 0,0 0 0,0 1 0,0-1 1,0 0-1,1 0 0,-1 1 0,0-1 0,0 0 0,0 1 0,0-1 0,1 0 0,-1 0 0,0 0 1,0 1-1,0-1 0,1 0 0,-1 0 0,0 0 0,1 1 0,-1-1 0,1 0 0,5 9-48,1 0 0,0 0 0,0-1-1,1 0 1,15 13 0,25 26 178,-13-1 97,-1 2 0,-3 2 0,-2 1 0,-2 1 0,32 88 0,73 290 510,-98-307-492,-27-98-156,120 380 1174,-102-343-979,2-2 1,3 0-1,2-2 0,55 74 0,-54-89 21,2-2 0,42 40 0,-59-64-194,1-1 1,0-2-1,1 0 1,0 0-1,1-2 0,0-1 1,25 10-1,-45-21-82,1 1 0,0 0 0,0-1 0,0 1 0,0 0 0,0-1 0,0 0 0,0 0 0,0 1 0,0-1 0,0-1 0,-1 1 0,1 0 0,0 0 0,0-1 0,0 1 0,0-1 0,0 1 0,0-1 0,0 0 0,-1 0 1,1 0-1,0 0 0,-1 0 0,1 0 0,0 0 0,-1 0 0,0-1 0,1 1 0,-1-1 0,0 1 0,0-1 0,1 0 0,-1 1 0,0-1 0,-1 0 0,2-3 0,3-8-54,-1 0 0,-1 0 0,0 0 0,1-25 0,-2 21-60,20-224-4184,-20 116-518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4705,'0'0'9818,"136"-16"-9538,-136 32 288,0-5 328,0-49-896,14-60-1824,-3 0-8,-4 5-2465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8266,'0'0'4290,"10"39"-3162,7 20-769,43 173 496,-29-86-621,-8-32 23,57 171 0,-80-284-258,8 21-283,1-1 0,1 0 0,13 21 0,-20-37 189,0-1-1,1 1 1,-1-1 0,1 0-1,0 0 1,0-1-1,0 1 1,7 4-1,-9-7 68,0 0 0,0 0-1,0-1 1,0 1-1,0 0 1,0-1-1,0 1 1,1-1 0,-1 1-1,0-1 1,0 0-1,1 0 1,-1 0-1,0-1 1,0 1 0,0 0-1,0-1 1,1 1-1,-1-1 1,4-2-1,-1 0-26,0-2-1,0 1 1,-1 0-1,1-1 1,-1 0-1,0 0 1,0 0-1,-1-1 1,1 1-1,-1-1 1,-1 0-1,1 0 1,-1 0-1,3-12 1,1 2-63,79-241-2584,-48 138 4405,-36 116-74,-19 35-290,0 2-1193,0 1 0,-21 65-1,33-81-118,1 0-1,1 0 0,0 1 0,2 0 0,0-1 1,1 1-1,3 32 0,-1-50-21,0 1-1,-1-1 1,1 0 0,0 0-1,0 1 1,1-1-1,-1 0 1,0 0 0,1 0-1,-1-1 1,1 1-1,-1 0 1,1 0 0,0-1-1,0 1 1,0-1 0,0 0-1,0 1 1,0-1-1,0 0 1,0 0 0,1 0-1,-1-1 1,0 1-1,1-1 1,-1 1 0,0-1-1,1 0 1,-1 1-1,4-2 1,6 2 1,0-1 0,0 0 0,0-1 0,0 0 0,12-4 0,-8 0-58,0 0 0,-1-1 0,0-1 0,-1-1-1,1 0 1,-1-1 0,-1-1 0,0 0 0,16-16 0,8-9-1100,56-72 0,-73 80 354,-1-1-1,-2 0 1,21-47-1,-14 22-1863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6649,'0'0'6366,"44"-1"-5421,143-8-534,-170 7-379,0-1 0,0 0-1,-1-1 1,1-1 0,-1 0 0,0-2 0,24-12-1,-2 1-29,15-7-42,-37 16-195,0 0 0,0 2 0,1 0-1,1 1 1,-1 0 0,1 2 0,32-5-1,-48 9 194,-1 0 0,0 0 0,0 1 0,1-1-1,-1 1 1,0-1 0,0 1 0,1 0 0,-1-1-1,0 1 1,0 0 0,0 0 0,0 0 0,0 0-1,0-1 1,0 1 0,-1 1 0,1-1 0,0 0-1,0 0 1,-1 0 0,1 0 0,-1 0 0,1 1-1,-1-1 1,0 0 0,1 1 0,-1-1 0,0 2-1,8 53 60,-3-15 184,-2-36-167,-1 0 0,1 1-1,0-1 1,0-1 0,0 1 0,1 0-1,0-1 1,0 0 0,0 0 0,0 0 0,1 0-1,-1-1 1,1 0 0,0 0 0,0 0-1,0 0 1,0-1 0,1 0 0,-1 0-1,1 0 1,-1-1 0,1 1 0,0-2-1,10 2 1,-4-1 16,0 0-1,1-1 1,-1-1-1,0 0 1,1 0 0,-1-1-1,0-1 1,0 0-1,-1-1 1,1 0 0,11-6-1,-2-1-14,-1-2 1,0 0-1,-1-1 0,-1-1 0,19-20 0,-30 28-42,0 0-1,0-1 0,-1 0 1,-1 0-1,1 0 1,-1 0-1,-1-1 0,1 0 1,-1 0-1,-1 0 1,0 0-1,0-1 0,-1 0 1,0 1-1,0-12 0,-2 20-14,0 0-1,0 0 0,-1 0 0,1 0 0,0 0 0,-1 0 0,1 0 0,-1 0 0,0 0 1,1 0-1,-1 0 0,0 1 0,1-1 0,-1 0 0,0 0 0,0 1 0,1-1 0,-1 1 1,0-1-1,0 0 0,0 1 0,0 0 0,0-1 0,0 1 0,0 0 0,0-1 0,0 1 1,0 0-1,0 0 0,0 0 0,0 0 0,0 0 0,0 0 0,-1 0 0,-44 3-227,40-3 223,-2 2 17,1-1 0,-1 1 1,1 1-1,-1 0 1,1 0-1,0 0 1,0 1-1,0 0 1,1 0-1,0 0 1,-1 1-1,1 0 0,1 0 1,-1 1-1,-6 8 1,8-9 35,0 0-1,1 0 1,-1 0 0,1 0 0,0 1 0,1-1 0,-1 1 0,1 0-1,0-1 1,1 1 0,-1 0 0,1 0 0,1 0 0,-1 1-1,1-1 1,0 0 0,0 0 0,0 0 0,3 12 0,-1-14 10,0 0 1,0 0-1,0 0 0,0-1 1,1 1-1,0 0 1,0-1-1,0 0 0,0 0 1,0 0-1,0 0 1,1 0-1,0 0 1,4 2-1,66 31 85,-39-20-66,12 7 113,-2 2-1,-1 1 0,75 62 0,-103-75-101,-1 2 0,-1 0 1,0 1-1,-1 0 0,-1 1 0,0 0 0,-1 1 0,-1 0 0,-1 1 0,-1 0 1,0 0-1,7 31 0,-10-27-36,-1 1 0,-1 0 0,0-1 1,-2 1-1,-3 27 0,2-42-15,-1-1 0,0 0-1,0 0 1,-1 1 0,0-1 0,-1 0-1,0 0 1,0-1 0,0 1 0,-1 0-1,0-1 1,-1 0 0,0 0 0,0-1-1,0 1 1,-1-1 0,-9 8 0,3-5 42,0-2 1,0 0 0,-1 0-1,0-1 1,0-1 0,0 0-1,-1-1 1,0 0 0,0-1-1,0 0 1,-17 0 0,22-3-52,-1 0 1,1 0-1,-1-1 1,1 0-1,0 0 1,-1-1-1,1 0 1,0-1-1,0 0 1,0-1-1,1 0 1,-1 0 0,1 0-1,0-1 1,0-1-1,1 1 1,-11-11-1,9 7-79,1 0 0,0-1 0,1 0 0,0 0 0,0 0 0,1-1 0,1 0 0,0-1 0,0 1 0,1-1 0,-3-17 0,2-4-747,1 0 0,2-64 0,2 90 670,0-76-2564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1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6369,'0'0'10203,"260"87"-9323,-176-16-280,-3 22 264,-8 10-352,-24 23-120,-10 10-24,-36-5-352,-3 5 8,-31-6-24,-99 28-512,11-32-1680,-7-34-3393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2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1 558 9434,'0'0'4366,"15"2"-4268,103 8 124,168-8 0,147-37 15,403-65-55,193-22-70,745-49-446,-1067 105-763,-432 34 550,231-11-145,-492 43 649,-10-1-61,0 0 1,1 1-1,-1 0 0,0 0 1,0 0-1,1 1 0,-1-1 0,0 1 1,0 0-1,0 0 0,0 0 1,0 1-1,0 0 0,0-1 1,6 5-1,-9-4-183,0 0 1,0 0 0,-1 0-1,1 0 1,0-1-1,-1 1 1,1 0 0,-1 0-1,0 0 1,0 0-1,0 0 1,0 4-1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2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1591 11162,'0'0'3521,"53"-13"-3171,536-165 1786,-157 38-1221,1228-357 450,-1029 337-1233,1199-142-1,-1587 279-169,285-38-72,-364 28 151,273-94-1,-386 111-59,53-22-8,-98 35-418,-7 5-124,-17 10-819,-32 20-1513,-33 20-1353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2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6057,'0'0'6402,"7"-2"-6018,11-2-261,0 1 1,0 1-1,0 0 1,0 1-1,0 1 1,0 1-1,0 0 1,0 1-1,0 2 1,-1-1-1,1 2 1,-1 0-1,20 10 1,-26-10-94,0 0 1,0 1-1,-1 0 1,0 1-1,0 0 1,-1 1-1,0 0 1,0 0-1,-1 1 1,0 0-1,0 0 1,-1 1-1,0 0 1,-1 1-1,0-1 1,-1 1 0,0 0-1,-1 0 1,0 1-1,4 22 1,-4-14-38,-2-1 0,0 1 0,-1 0 1,-1 0-1,-1 0 0,-1 0 1,-1-1-1,0 1 0,-2 0 0,0-1 1,-1 0-1,-1-1 0,-1 1 1,0-1-1,-1-1 0,-1 1 0,-1-2 1,-1 1-1,0-2 0,-1 1 0,0-2 1,-2 0-1,1 0 0,-2-2 1,-32 22-1,39-29 21,0-1 0,0-1-1,-1 1 1,1-2 0,-1 1 0,0-1 0,1-1-1,-1 0 1,-11 0 0,3 1 1129,89-15-985,-1-4-1,0-2 0,92-39 0,-36 13-141,69-23-3010,-132 49-2350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2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10058,'0'0'4745,"239"196"-6185,-211-196-2609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2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11546,'0'0'4759,"-45"29"-5227,-143 96 285,180-119 167,1 0 0,-1 0 0,1 1 0,0 0 0,1 0 0,-1 0 0,-8 15 0,13-18 7,0 1 0,1-1 0,-1 1 0,1-1 0,0 1-1,0-1 1,0 1 0,1 0 0,0 5 0,-1 5-4,0-7 14,0 1 1,1-1-1,0 1 1,0-1-1,1 1 0,1-1 1,-1 0-1,1 1 0,0-1 1,1 0-1,0 0 1,8 15-1,-4-14 26,-1 0 0,2 0 0,-1-1 0,2 0 0,-1 0 0,1-1 0,0 0 0,0 0 0,11 5 0,27 14 107,1-1 1,1-3-1,83 26 0,-126-47-130,0 1 0,0 0 0,0 1 0,0-1 0,-1 1 0,1 0 0,7 6 0,-12-8-6,0 1 0,1-1 0,-1 1-1,0 0 1,0-1 0,0 1 0,0 0-1,0 0 1,-1 0 0,1 0 0,0-1 0,-1 1-1,0 0 1,1 0 0,-1 0 0,0 0-1,0 0 1,0 0 0,0 0 0,0 0-1,0 0 1,-1 0 0,1 0 0,-1 0 0,1 0-1,-1 0 1,-1 3 0,-2 3-27,-1 1 1,0-1-1,0 1 0,0-1 1,-1-1-1,0 1 0,-1-1 1,0 0-1,-10 8 1,-79 54-762,76-56 441,-32 20-1733,-1-2-1,-109 44 0,108-59-1012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2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82 6585,'0'0'8325,"-1"0"-7801,-13 9-269,1 3-251,0 1 0,1 0-1,1 1 1,0 0 0,1 1 0,0 0 0,1 0 0,1 1 0,0 1 0,1-1 0,1 1 0,1 0 0,0 1 0,1-1 0,1 1-1,-1 29 1,4-43-4,0-1 0,0 0-1,1 1 1,-1-1 0,1 0-1,-1 0 1,1 1 0,0-1-1,1 0 1,-1 0 0,0 0-1,1 0 1,0 0 0,0 0-1,0-1 1,0 1 0,0-1-1,0 1 1,1-1-1,-1 0 1,1 0 0,-1 0-1,1 0 1,0 0 0,0 0-1,0-1 1,0 1 0,0-1-1,6 1 1,5 2-1,0-1 1,1-1-1,-1-1 0,1 0 0,24-2 1,-22 0-22,-1-2-1,0 0 1,0-1 0,0 0 0,0-2 0,-1 0 0,1 0 0,-1-1-1,-1-1 1,0-1 0,0 0 0,0-1 0,-1 0 0,20-21 0,10-15-1101,-1-1 1,51-79-1,-2-11-5005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4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2287 1 7514,'0'0'7711,"-19"11"-7079,-1 1-534,1 1 0,1 1 0,0 0 0,1 2 0,-18 20 0,-93 121 58,-96 134-71,-799 1156 62,955-1347-120,-13 17 24,-208 313 171,37 6-66,231-395-159,12-24-31,0 0 0,1 1 0,0 0 0,2 0 0,-7 28 0,13-45-6,-1 0 0,1 0 0,0 0 0,0 0 0,0 0 0,0 0 0,0 0 0,0 0 0,0 0 0,0 0 0,0 0 0,0 0 0,0 0 0,0 0 0,1 0 0,-1 0 0,1 0 0,-1 0 0,0 0 0,1-1 0,-1 1 0,1 0 0,0 0 0,-1 0 0,1-1 0,0 1 0,-1 0 0,1-1 0,0 1 0,0 0 0,0-1 0,-1 1 0,1-1 0,1 1 0,36 2-2137,-25-4 1911,37 1-1515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10082,'0'0'5744,"0"42"-5685,9 144-26,-7-169-15,1-1 1,0 0-1,1 0 0,1 0 0,1-1 1,0 0-1,1 0 0,11 19 1,3 5 24,39 93 76,-6 3-1,49 188 1,-99-307-103,1-1 0,0 0 0,1 0 0,11 19 0,-15-31-33,0 0 1,0 1-1,0-1 1,1 0-1,0 0 1,-1 0-1,1 0 1,0-1-1,1 1 1,-1-1-1,0 0 1,1 0-1,-1 0 1,1 0-1,-1-1 1,1 1-1,0-1 1,0 0-1,0 0 1,0 0-1,0-1 1,6 1-1,9-2 13,0 0-1,0-1 0,0-1 1,0-1-1,-1 0 1,22-9-1,6-6 21,51-29 0,127-78 28,-179 98-32,-1-2-1,72-65 1,-108 87-13,1-1 0,-2 1 0,1-2 0,8-13 1,-15 22 1,1-1 0,-1 0 0,0 1 0,0-1 1,-1 0-1,1 0 0,0 0 0,-1 0 1,1 0-1,-1 0 0,1 0 0,-1 0 1,0 0-1,0 0 0,0 0 0,0 0 0,0 0 1,0 0-1,-1 0 0,1 0 0,-1 0 1,1 0-1,-1 0 0,0 0 0,0 0 0,0 1 1,0-1-1,0 0 0,0 1 0,0-1 1,0 0-1,-1 1 0,1-1 0,-3-1 0,-3-2-10,-1 1-1,0 0 1,0 0-1,0 0 0,-1 1 1,1 1-1,-1-1 0,1 1 1,-1 1-1,-15-2 0,-11 1-13,-47 4-1,78-2 20,-1 0 0,1 1-1,-1-1 1,1 1 0,0 0 0,-1 0-1,1 0 1,0 1 0,0 0-1,0 0 1,0 0 0,0 0 0,0 0-1,0 1 1,1 0 0,-1-1 0,1 2-1,0-1 1,0 0 0,-3 4-1,3-1 7,-1 1-1,1-1 0,1 1 0,-1-1 0,1 1 0,0 0 0,1 0 0,0 0 0,0 0 0,0 0 0,1 11 0,1-12 23,0-1 0,0 0 0,0 0 0,0 0 0,1 0 0,0 0 0,0 0 0,1 0 0,-1 0 0,1-1 0,0 1 0,0-1 0,1 0 0,-1 0 0,1 0 0,0 0 0,0-1 0,0 1 0,0-1 0,1 0 0,5 3 0,2 1 4,1-1-1,-1 0 1,1-1-1,0 0 1,0-1-1,0 0 0,18 2 1,-1-2-139,0-2 0,1-1 0,-1-1 0,52-7 1,-62 3-577,0-1 0,0 0 1,0-1-1,27-13 0,29-23-5565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2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11979,'0'0'5302,"0"40"-5321,0-5 32,-1 15 35,2 0 1,3 0 0,14 71-1,11 11 226,7-2 0,5-1 0,6-3 0,89 172 0,-136-298-274,6 14 22,1-1-1,0-1 1,0 1-1,2-1 0,-1-1 1,1 1-1,1-2 1,0 1-1,20 15 0,-29-58 98,-5 16-180,0 0 0,-1 0-1,-1 0 1,-1 1 0,0 0 0,-1 0-1,0 1 1,-1 0 0,-1 0 0,-16-17-1,3 6-236,-1 0 0,-1 2 0,-1 1 0,-38-25 0,49 38 230,0 0 0,-1 1-1,-29-11 1,39 17 118,0 0-1,0 0 0,0 1 0,0 0 1,0 0-1,0 0 0,0 1 1,0 0-1,0 0 0,0 1 0,0-1 1,0 1-1,0 1 0,-7 1 0,12-1-44,-1-1-1,1 1 1,-1 0-1,1 0 0,0 0 1,0 0-1,0 0 1,0 0-1,0 0 0,0 0 1,0 0-1,1 0 1,-1 1-1,1-1 0,-1 0 1,1 1-1,0-1 1,0 0-1,0 0 0,0 1 1,1-1-1,-1 0 1,1 3-1,0 6 9,-1 3 35,0 0 0,2 0 0,-1 0 0,2-1 0,0 1 0,0 0 0,2-1 0,-1 0 0,2 0 0,0 0 0,0-1 0,1 1 0,0-2 0,2 1 0,-1-1 0,1 0 0,0-1 0,1 0 0,1 0 0,16 11 0,-19-14-14,0-1 0,0 0-1,0 0 1,1-1-1,-1 0 1,2-1 0,-1 0-1,0 0 1,1-1-1,-1 0 1,1 0 0,0-1-1,0-1 1,17 1-1,-16-2-2,11 0 26,1 0 0,35-6-1,-49 4-61,-1-1-1,1 1 1,-1-1-1,0 0 1,0-1-1,0 0 1,-1-1-1,1 1 1,-1-1-1,7-7 0,20-18-537,0-2-1,-3-1 1,0-1-1,-2-2 1,-2-1-1,-2-1 0,-1-1 1,-1-2-1,17-45 1,-38 79 622,0 3 189,0 0 0,-1 0 0,0-1 0,0 1 0,0 0 0,0-1 0,0-6 0,14 46 972,-9-17-1159,1 0-1,0 0 1,1-1 0,1 0-1,1 0 1,0-1 0,1 0-1,23 24 1,-30-35-60,1-1-1,0 1 1,0-1-1,0-1 0,0 1 1,1-1-1,-1 0 1,1 0-1,0-1 1,0 1-1,0-1 1,0 0-1,0-1 1,1 0-1,-1 0 0,0 0 1,1-1-1,-1 0 1,1 0-1,-1 0 1,0-1-1,1 0 1,-1-1-1,0 1 1,0-1-1,0 0 0,0 0 1,0-1-1,0 0 1,6-4-1,4-3-109,0-1-1,-2-1 0,1 0 0,-1 0 1,16-21-1,61-81-1111,-48 57 712,-43 56 482,1 0 1,-1 1 0,1-1-1,-1 0 1,1 0 0,-1 0-1,1 1 1,-1-1-1,1 0 1,0 1 0,-1-1-1,1 1 1,0-1-1,0 1 1,0-1 0,-1 1-1,1-1 1,0 1 0,0 0-1,0-1 1,0 1-1,0 0 1,0 0 0,1 0-1,9 17-109,-7-6 102,-1-6-92,0 0 0,0 0 0,0 0 0,1 0 0,-1 0 0,1-1 0,0 0 0,0 0 0,1 0 0,5 4 0,-8-7 52,-1 0 1,1 0-1,-1 0 1,1 0-1,0-1 1,-1 1-1,1 0 1,0-1-1,0 0 1,0 1-1,-1-1 1,1 0-1,0 0 1,0 0-1,0 0 1,-1 0-1,1 0 1,0-1-1,0 1 1,0 0-1,-1-1 1,1 0 0,0 1-1,-1-1 1,1 0-1,-1 0 1,1 0-1,-1 0 1,1 0-1,-1 0 1,1 0-1,-1-1 1,0 1-1,0 0 1,0-1-1,0 1 1,2-3-1,15-39-2931,-3-19-4065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2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9482,'0'0'5809,"3"43"-4770,1 8-817,18 220 543,-9-167-499,31 117 0,-31-170-251,3-1 0,2 0 0,2-1 0,31 55 0,-43-91 5,0 1 1,1-1-1,1-1 1,0 0-1,0 0 1,1-1-1,0 0 1,1-1-1,14 9 1,-21-15 19,1-1-1,0 0 1,-1 0 0,1-1 0,1 0-1,-1 0 1,0 0 0,0-1 0,1 0-1,-1 0 1,1 0 0,-1-1 0,1 0-1,-1 0 1,1-1 0,-1 0 0,0 0-1,1 0 1,-1-1 0,0 0 0,0 0-1,0-1 1,0 0 0,8-5 0,1-1 42,-1-2 1,1 0 0,-2 0-1,0-2 1,16-18 0,54-78 27,-76 100-95,37-54-56,-3-2 0,-2-1 0,-4-2 0,31-83 0,-59 133 30,-2 1 0,0-2 0,-1 1 0,-1 0 0,1-36 0,-4 52 11,0 1-1,1 0 0,-1 0 0,0-1 1,0 1-1,0 0 0,0-1 0,0 1 1,-1 0-1,1 0 0,0-1 0,-1 1 1,1 0-1,0 0 0,-1 0 0,0-1 1,1 1-1,-1 0 0,0 0 0,1 0 1,-1 0-1,0 0 0,0 0 0,0 0 1,0 0-1,0 1 0,0-1 0,0 0 1,0 1-1,0-1 0,0 0 0,-1 1 1,1-1-1,0 1 0,0 0 0,0-1 1,-1 1-1,1 0 0,0 0 0,-1 0 1,1 0-1,0 0 0,0 0 0,-1 0 1,1 0-1,0 0 0,0 1 0,-1-1 1,1 1-1,0-1 0,0 1 0,0-1 1,-1 1-1,1-1 0,-1 2 1,-7 3-6,0-1 1,1 1 0,-1 1 0,1 0-1,1 0 1,-8 7 0,-2 7 1,0 0 1,2 1 0,1 1-1,0 0 1,2 1-1,1 1 1,0-1-1,2 2 1,1-1 0,1 1-1,1 1 1,1-1-1,1 1 1,1 0 0,1 34-1,2-51 7,1-1 0,-1 0-1,1 0 1,1 1 0,-1-1 0,1 0 0,1 0-1,0-1 1,0 1 0,0 0 0,1-1-1,0 0 1,0 0 0,1 0 0,0 0 0,0-1-1,1 0 1,0 0 0,0 0 0,0-1-1,0 0 1,1 0 0,13 7 0,-7-5-27,1 0 1,0-1 0,0 0-1,0-1 1,1 0 0,0-2-1,0 0 1,23 2 0,10-1-1003,60-4 0,-31-9-2567,-14-14-3606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2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452 224 7210,'0'0'4172,"-1"-33"-3925,-2-12-12,0-22-53,3-11 4865,-22 78-3931,13 0-1089,1 1 0,-1 1 0,1-1-1,0 1 1,-1 1 0,1-1 0,0 1 0,1 1-1,-1 0 1,-11 7 0,-8 7-167,-35 32 0,51-41 115,-105 97-173,103-93 190,0 2 0,1 0 1,1 0-1,0 1 0,1 0 0,-8 19 1,15-29-6,0 0 0,1 0 0,0 0 0,0 1 0,0-1 0,1 1 0,0-1 0,0 1 0,1-1 0,0 1 1,0-1-1,1 1 0,-1-1 0,1 1 0,1-1 0,-1 1 0,1-1 0,0 0 0,1 0 0,-1 0 0,1 0 1,0 0-1,1 0 0,0-1 0,-1 0 0,2 0 0,-1 0 0,1 0 0,-1 0 0,11 7 0,44 32-14,7 6 8,-2 3 0,58 61 0,-103-94 23,-2 0 0,-1 1 0,0 1 0,-2 0 0,-1 1 0,0 1-1,-2 0 1,0 0 0,-2 1 0,10 41 0,-11-16 43,-1 1-1,-3 0 0,-4 84 1,-29 150 303,28-278-333,-5 24 78,2 1 0,2 0 0,1-1-1,3 42 1,-1-65-78,0 0 1,1 0-1,0 0 0,0 0 0,1-1 0,-1 1 1,2-1-1,-1 0 0,1 0 0,0 0 0,1-1 1,-1 1-1,1-1 0,1 0 0,-1 0 1,1-1-1,0 1 0,0-1 0,1-1 0,-1 1 1,1-1-1,7 3 0,1 0 24,-1-1-1,1-1 1,0-1 0,1 0-1,-1-1 1,1-1 0,-1 0-1,1-1 1,0-1 0,-1 0-1,1-1 1,0-1 0,-1 0 0,1-1-1,-1-1 1,0 0 0,0-1-1,0-1 1,-1 0 0,0-1-1,0 0 1,-1-2 0,20-14-1,-8 1-465,-1-1 1,-2 0-1,0-2 0,-2-1 0,32-51 1,-42 57-1926,-1-1 0,7-23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11042,'0'0'2153,"-1"46"-1861,-1-3-199,-1-16-9,2 1 0,1 0 1,1 0-1,1 0 0,1 0 0,2-1 0,1 1 1,17 47-1,0-14 59,3-2 1,2 0-1,3-2 1,3-2-1,1-1 0,71 82 1,-102-132-372,10 13 1145,-16-13 7,-14-7-165,-48-17-497,17 3-321,-1 2-1,0 2 1,-1 3-1,0 1 1,-54-1 0,65 9 32,18 0 40,-1 1-1,-32 5 0,51-5-4,0 0 0,0 1 0,0 0-1,-1-1 1,1 1 0,0 0 0,0 0-1,0 0 1,0 0 0,0 0 0,1 1-1,-1-1 1,0 1 0,0-1 0,1 1 0,-1 0-1,1-1 1,0 1 0,-1 0 0,1 0-1,0 0 1,0 0 0,0 0 0,0 0-1,1 0 1,-1 0 0,0 1 0,1-1-1,0 0 1,-1 0 0,1 4 0,0-2-8,0 0 1,1 0 0,-1 0-1,1 0 1,0-1 0,0 1-1,0 0 1,1 0 0,-1-1-1,1 1 1,0-1 0,0 1-1,0-1 1,0 0 0,1 1-1,-1-1 1,5 3-1,3 2 0,1 0 0,0-1 0,0-1 0,1 0 0,0 0-1,0-1 1,15 4 0,0-1-17,1-2 0,50 5 0,-45-9-191,1-2 0,-1-1 0,0-2 0,0-1 0,0-2 0,42-13 0,41-22-2507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236 146 10538,'0'0'6430,"10"-29"-6017,30-88-54,-46 120-81,-14 18-306,-26 33-185,-36 41-266,46-57-205,-50 71 0,85-108 665,0-1 1,0 1-1,1 0 0,-1 0 0,0 0 1,1 0-1,-1 0 0,0 0 1,1 0-1,0 0 0,-1 0 0,1 0 1,0 0-1,-1 0 0,1 0 1,0 0-1,0 0 0,0 0 0,0 0 1,0 0-1,0 1 0,0-1 1,0 0-1,0 0 0,1 0 0,-1 0 1,0 0-1,1 0 0,-1 0 0,1 0 1,-1 0-1,1 0 0,-1 0 1,1 0-1,0 0 0,0-1 0,-1 1 1,1 0-1,0 0 0,0-1 1,0 1-1,0 0 0,0-1 0,0 1 1,0-1-1,1 1 0,5 1-6,0 0 1,0 0-1,0-1 0,0 0 1,12 0-1,-11 0 57,250 2 1523,-146-5-559,-112 2-994,0 0 1,0 0-1,1 0 1,-1 0-1,0 0 0,0 0 1,1 0-1,-1 0 0,0 0 1,0 0-1,0 0 1,1 0-1,-1 0 0,0 0 1,0 0-1,1 0 0,-1 0 1,0 1-1,0-1 1,0 0-1,1 0 0,-1 0 1,0 0-1,0 0 0,0 0 1,0 1-1,1-1 1,-1 0-1,0 0 0,0 0 1,0 1-1,0-1 0,0 0 1,1 0-1,-1 0 0,0 1 1,0-1-1,0 0 1,0 0-1,0 0 0,0 1 1,0-1-1,0 0 0,0 0 1,0 1-1,0-1 1,0 0-1,0 0 0,0 1 1,0 4 6,0 1 1,-1-1-1,1 1 1,-1-1-1,0 0 1,0 1-1,-1-1 1,1 0-1,-1 0 1,-1 0-1,1 0 1,-1 0-1,1 0 1,-1-1-1,-1 1 1,-4 4-1,-8 9-136,-1-1 0,-30 23 0,18-16-247,8-6-108,3-3 111,0 0 0,0-1 0,-26 15 0,39-26 116,-1 0 0,1 0 0,-1-1 0,0 0 0,0 0 0,0-1 0,0 1 1,0-1-1,0-1 0,0 1 0,0-1 0,0 0 0,-1 0 0,1-1 0,0 0 0,0 0 0,-7-2 1,-14-15-5153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9554,'0'0'3153,"246"-136"-2577,-148 76-144,-10 0-312,-29 5-120,-27 23-1056,-22-7-4201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0 748 13571,'0'0'2679,"5"39"-2443,20 130 46,-21-148-247,2 0 0,0-1 0,1 0 0,1 0 0,1-1 0,1 0 0,0-1 0,1 0 0,1 0 0,1-1 0,24 24 1,-30-33-39,9 11-26,1 0-1,1-2 1,1 0 0,30 21-1,-37-30-173,0-1 0,1-1 0,0 0 0,0-1 0,0 0 0,0-1 0,1 0 0,0-1 0,21 2 0,-30-5 48,0 0 1,0 0 0,1 0-1,-1-1 1,0 0-1,0 0 1,1 0 0,-1 0-1,0-1 1,0 0 0,-1 0-1,1 0 1,0-1 0,-1 0-1,1 0 1,-1 0 0,0 0-1,0 0 1,0-1 0,0 0-1,-1 0 1,0 0 0,1 0-1,-1 0 1,-1-1 0,1 0-1,-1 1 1,0-1 0,0 0-1,2-5 1,4-15-143,-2 0 1,0-1 0,-1 0-1,1-40 1,1-102 764,-7 96 2543,0 36 583,0 48-2697,-1 61-723,3 113-8,-1-181-161,-1-1-1,1 0 1,0 1 0,0-1 0,0 0 0,1 1 0,0-1 0,-1 0-1,1 0 1,1 0 0,-1 0 0,1-1 0,-1 1 0,7 5 0,-7-7-30,0 0 1,0 0 0,0-1 0,1 1 0,-1-1-1,0 0 1,1 0 0,0 0 0,-1 0 0,1 0 0,-1 0-1,1-1 1,0 1 0,0-1 0,-1 0 0,1 0-1,0 0 1,0 0 0,-1 0 0,1-1 0,0 1-1,0-1 1,-1 1 0,1-1 0,-1 0 0,4-2 0,0 0-56,0-1 0,0 1 0,-1-1 1,1-1-1,-1 1 0,0-1 1,0 0-1,0 0 0,4-6 0,36-56-921,-45 67 998,119-235-2706,-76 144 2629,-41 86 182,0 0 0,1 0 0,0 1 0,0-1 0,0 1 1,1 0-1,-1-1 0,8-5 0,-10 9-25,1 0 1,0 0-1,0 0 1,0 0-1,-1 0 0,1 1 1,0-1-1,0 0 1,0 1-1,0 0 1,0-1-1,0 1 1,0 0-1,0 0 1,0 0-1,0 0 1,1 0-1,-1 1 0,0-1 1,0 1-1,0-1 1,-1 1-1,1 0 1,0-1-1,0 1 1,2 2-1,10 6 105,-1 1 0,0 1 0,-1 0 0,0 1-1,11 13 1,30 29 182,-29-32-224,42 27-1,-58-44-166,0 0 0,0-1 0,0 0 0,0 0 0,1-1 0,-1 0 0,1 0 0,0-1 0,0 0 0,16 1-1,-22-4-48,-1 1 0,1-1-1,-1 0 1,1 0-1,-1 0 1,0 0-1,0 0 1,1 0-1,-1 0 1,0-1-1,0 1 1,0-1-1,0 0 1,0 1-1,-1-1 1,1 0-1,-1 0 1,1 0-1,-1 0 1,1 0-1,-1-1 1,0 1-1,0 0 1,0-1-1,0-2 1,6-13-413,-2 0-1,6-27 1,-7 26 238,31-188-1903,-34 204 2277,-1 0-1,1 0 0,0 0 1,0 0-1,0 1 0,0-1 1,0 0-1,1 0 1,-1 1-1,1-1 0,3-4 1,-4 7-47,-1-1 0,1 1 1,0-1-1,0 1 1,-1 0-1,1-1 0,0 1 1,0 0-1,-1 0 1,1-1-1,0 1 0,0 0 1,0 0-1,0 0 1,-1 0-1,1 0 0,0 0 1,0 0-1,0 0 1,-1 0-1,1 0 0,0 1 1,0-1-1,0 0 1,-1 1-1,1-1 0,1 1 1,4 4 276,0 0 1,1 0 0,-2 1 0,1 0-1,-1 0 1,8 11 0,-9-13-434,8 13 224,2-1 0,0-1 0,1 0 0,1-2-1,23 18 1,-32-26-35,-1-1 0,0 0 1,1-1-1,0 1 0,0-1 0,0-1 0,0 1 0,1-1 0,-1-1 0,1 1 0,-1-1 0,1 0 0,-1-1 0,1 0 0,0 0 1,-1-1-1,1 0 0,-1 0 0,8-2 0,-9 0-60,0-1 1,0 1 0,0-1-1,0 0 1,-1-1 0,0 1-1,1-1 1,-2 0 0,1 0-1,-1-1 1,0 1 0,0-1-1,4-8 1,5-4 12,13-19-310,-1-1-1,-2-1 0,-2-1 0,-2 0 0,-1-2 1,-2 0-1,-2-1 0,-2-1 0,-2 0 1,-1 0-1,-3-1 0,1-50 0,-7 34 461,0 106-64,-2 1 37,3 0 1,1 0-1,3 0 0,19 87 0,1-62-111,44 84 0,15 41-1477,-76-162-139,-8-34 1513,0 0-1,0 0 0,0 0 1,0 0-1,0 0 1,-1 0-1,1 0 0,0 0 1,0 0-1,0 0 1,0 0-1,0 0 0,-1 0 1,1 0-1,0 0 1,0 0-1,0 0 0,0 0 1,0 0-1,0 0 0,-1 0 1,1 0-1,0 0 1,0 0-1,0 1 0,0-1 1,0 0-1,0 0 1,0 0-1,-1 0 0,1 0 1,0 0-1,0 0 1,0 0-1,0 1 0,0-1 1,0 0-1,0 0 1,0 0-1,0 0 0,0 0 1,0 1-1,0-1 0,0 0 1,0 0-1,0 0 1,0 0-1,0 0 0,0 0 1,0 1-1,0-1 1,0 0-1,0 0 0,0 0 1,0 0-1,0 0 1,0 1-1,0-1 0,-28-16-2262,-16-26-3019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11306,'0'0'4049,"333"-218"-4049,-207 180-248,-38 11-2984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8874,'0'0'3174,"13"43"-1784,-6-19-1125,92 276 2652,-49-151-1309,24 63-172,-61-180-1253,2-1-1,1 0 1,1-1 0,26 33 0,-37-55-136,0 0 1,1 0-1,0-1 1,1 0-1,0-1 1,0 1 0,0-1-1,1-1 1,13 7-1,-18-10-32,0-1 0,0 0 1,0 1-1,1-1 0,-1-1 0,0 1 0,1-1 0,-1 1 0,0-1 0,1 0 1,-1-1-1,1 1 0,-1-1 0,0 0 0,1 0 0,-1 0 0,0-1 0,0 0 1,0 1-1,0-1 0,0-1 0,-1 1 0,1 0 0,5-6 0,13-13 28,-1-2 0,-1-1 0,-1 0 0,-1-2 0,20-36 0,-23 35-280,2 1 1,0 0-1,2 1 1,0 1-1,2 0 1,34-28 0,-40 41-726,2 0 1,-1 2-1,1 0 0,0 1 1,1 1-1,0 1 1,23-6-1,24-1-6834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4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7458,'0'0'2287,"15"38"-1352,-7-18-792,11 30 208,3 0 0,2-2 0,50 75 0,-41-75-238,3-1 0,1-1 1,3-2-1,1-2 0,3-2 1,1-1-1,1-3 0,2-2 1,55 29-1,-80-52-100,0 0 0,1-2 0,0-1 0,1-1 0,0-1 0,0-1 0,0-2 0,1 0 0,-1-2 0,35-1 0,-50-1-79,-1 1 0,0-2 0,0 1 0,1-1 0,15-6 0,-22 7 26,0-1 0,0 0 0,0 1 0,0-1 0,0 0-1,0-1 1,-1 1 0,1 0 0,-1-1 0,1 0 0,-1 1 0,0-1 0,0 0 0,0 0 0,-1 0 0,1 0-1,-1 0 1,2-7 0,-1 0-219,0 0 0,-1 0-1,-1 0 1,0-1 0,0 1-1,-1 0 1,0 0 0,-1 0-1,0 0 1,-1 0-1,0 0 1,0 0 0,-1 1-1,0 0 1,-1-1 0,-8-10-1,-2-1-2036,-34-36 0,48 56 2225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82 7522,'0'0'9379,"-1"-6"-8707,1 3-643,-1 1-1,0-1 1,1 1 0,-1-1-1,0 1 1,0 0-1,0-1 1,0 1 0,-4-4-1,-7 1 62,10 5-90,1 1 1,0-1-1,0 1 1,0 0-1,0-1 0,0 1 1,0 0-1,0 0 1,0 0-1,0 0 1,0 0-1,0 0 1,0 0-1,1 0 0,-2 2 1,0 0 176,4-25-6965,4-17 4893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6969,'0'0'8642,"24"223"-7481,8-114-385,14 22-24,6-11-416,11-11-40,7-22-168,8-5-80,6-33-48,0-22-808,7-27-344,-14-38-1369,-24-22-2416</inkml:trace>
  <inkml:trace contextRef="#ctx0" brushRef="#br0" timeOffset="1">892 403 7258,'0'0'10266,"91"229"-9906,-67-158-80,-2-22-280,2-11 80,-6 0 24,-8-27-208,-6-11-496,-4-60-40,-21-27-1297,-18-11-3704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12707,'0'0'2640,"291"185"-3856,-227-136-1064,-12-5-4754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10906,'0'0'7075,"27"33"-6948,84 101-22,-102-122-82,0-1-1,1 1 0,1-2 0,15 14 1,-23-23-38,0 1 0,1-1 0,-1 0 0,0 0 0,1 0 0,-1 0 1,1 0-1,-1-1 0,1 1 0,-1-1 0,1 0 0,5-1 0,0 1-56,-3 0 10,0-1 1,0 0 0,-1 0-1,1 0 1,0 0-1,-1-1 1,1 0 0,-1 0-1,0-1 1,1 0-1,-1 0 1,0 0 0,-1 0-1,1-1 1,-1 1-1,1-1 1,6-9 0,3-5-281,0 0 1,-2-2 0,14-25 0,-17 28 57,113-215-724,-110 219 2592,-3 17-185,2 25 127,-9-23-1541,12 39 786,36 97 124,-43-126-861,1-1 0,0 1 0,1-1 0,1-1 0,0 0 0,20 20-1,-28-32-54,0 0-1,0 0 0,0-1 0,0 1 0,0-1 0,1 0 0,-1 0 1,0 0-1,1 0 0,-1 0 0,1 0 0,-1-1 0,1 1 0,-1-1 0,1 1 1,0-1-1,-1 0 0,1 0 0,-1 0 0,1-1 0,0 1 0,-1-1 1,4 0-1,-1-1-9,-1 1 1,0-1 0,1 0 0,-1-1 0,0 1 0,0-1-1,-1 1 1,1-1 0,-1 0 0,1 0 0,5-7 0,44-66-740,71-136 0,-122 208 815,20-32-359,-22 35 337,1 0 0,-1 0 0,0 1 0,1-1 0,-1 0 0,1 1 0,-1-1-1,1 0 1,-1 1 0,1-1 0,0 1 0,-1-1 0,1 1 0,0-1-1,-1 1 1,1-1 0,0 1 0,0 0 0,-1-1 0,1 1 0,0 0 0,0 0-1,0-1 1,-1 1 0,1 0 0,0 0 0,0 0 0,0 0 0,-1 0 0,1 0-1,0 0 1,0 0 0,0 1 0,-1-1 0,1 0 0,0 0 0,0 1 0,0-1-1,-1 1 1,2 0 0,8 10 325,-1 0-1,14 26 1,-17-26-292,1-1 0,0 1 1,1-1-1,0-1 0,14 14 1,29 26-41,-51-49-20,0 1 0,0-1 0,0 0 0,0 0 0,0 1 0,0-1 0,0 0 0,1 0 0,-1 0 0,0 1 0,0-1 0,0 0 0,0 0 0,0 0 0,1 1 0,-1-1 0,0 0 0,0 0 0,0 0 0,0 0 0,1 0 0,-1 1 0,0-1 0,0 0 0,1 0 0,-1 0 0,0 0 0,0 0 0,0 0 0,1 0 0,-1 0 0,0 0 0,0 0 0,1 0 0,-1 0 0,0 0 0,0 0 0,1 0 0,-1 0 0,0 0 0,0 0 0,0 0 0,1 0 0,-1-1 0,0 1 0,0 0 0,0 0 0,1 0 0,-1 0 0,0 0 0,0-1 0,0 1 0,0 0 0,1 0 0,-1 0 0,0-1 0,0 1 0,-4-17-183,3 10 103,-20-51-3185,-40-81-1,12 36-3405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9162,'0'0'10402,"127"-11"-10410,-71 60-584,14 22-1608,-10 0-2441,-11-17-5778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1145 11707,'0'0'8216,"30"-40"-7619,2-1-524,-1 3-33,-2-1 0,-2-1 0,-2-1 0,35-77-1,-37 61-9,-2-2 0,-3 0 0,13-72 0,-24 87-35,-2 1 1,-1-1 0,-3 1-1,-1-1 1,-8-56 0,6 89-10,0 0 0,-1 0-1,0 1 1,-1-1 0,0 1 0,-1 0 0,0 0 0,-10-16 0,12 22-2,0 0 1,0 0 0,0 1 0,-1-1-1,1 1 1,-1-1 0,0 1 0,0 0-1,0 0 1,0 1 0,0-1 0,-1 1-1,1 0 1,-1 0 0,0 1 0,1-1-1,-1 1 1,0 0 0,-9-1 0,13 2 11,0 0 1,0 0 0,1 0 0,-1 0-1,0 0 1,0 0 0,0 0-1,1 0 1,-1 1 0,0-1-1,0 0 1,1 1 0,-1-1-1,0 0 1,1 1 0,-1-1 0,0 1-1,1-1 1,-1 1 0,1-1-1,-1 1 1,0-1 0,1 1-1,-1-1 1,1 1 0,0 0 0,-1-1-1,1 1 1,0 0 0,-1 1-1,0 25-11,1-13-6,0 15-1,2-1 0,1 1 1,0 0-1,3-1 0,0 1 0,2-2 1,0 1-1,14 27 0,216 432-171,-137-279-2168,-115-221-542,-14-25 1158,-42-75-3159,2-12 4541,53 94 1196,2-1 0,0 0 1,3 0-1,0-1 0,2-1 1,-4-37-1,11 61-606,0 0 0,1 0 0,0 0 0,1 0 0,0 1 0,0-1 1,1 0-1,5-15 0,-4 18-202,0 1 1,0 0-1,1 1 0,0-1 1,0 1-1,0-1 0,0 1 1,1 0-1,0 1 1,0-1-1,1 1 0,10-7 1,12-5-74,0 1 0,2 1 1,0 2-1,34-10 0,59-9-2990,-41 17-3517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0 959 11763,'0'0'4336,"347"-33"-3775,-91-32-129,88-44 32,35-38-288,-4-22 296,-38 11-464,-92 38 144,-69 33-152,-50 38-848,-56 27-1785,-35 22-3976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302 110 6001,'0'0'6051,"0"-17"-5180,0-75 2489,-29 93-1090,18 3-2290,0 0 0,1 0 0,0 1-1,0 1 1,1-1 0,-1 1 0,-13 12 0,-63 61-513,60-53 434,20-21 15,0 1-1,0 0 1,0 0 0,1 1-1,0-1 1,0 1 0,1 0 0,0 1-1,0-1 1,1 1 0,0-1-1,0 1 1,1 0 0,-2 13 0,4-20 57,0 1 0,1-1 0,-1 1 0,1-1 0,0 0 0,-1 1 0,1-1 0,0 0 0,0 1 0,0-1 0,0 0 0,0 0 0,0 0 0,0 0 0,0 0 1,0 0-1,1 0 0,-1 0 0,0-1 0,0 1 0,1 0 0,-1-1 0,2 1 0,4 3-41,16 8 40,1-2 0,0 0-1,1-1 1,39 8 0,-30-9 133,58 24 0,-91-31-94,1-1 1,0 1-1,0 0 0,-1 0 1,1 1-1,0-1 0,-1 0 0,1 0 1,-1 1-1,0-1 0,1 1 1,-1 0-1,0-1 0,0 1 0,0 0 1,0-1-1,0 1 0,0 0 1,-1 0-1,1 0 0,-1 0 1,1 0-1,-1 0 0,1 0 0,-1 0 1,0 0-1,0 0 0,0 0 1,-1 0-1,1 0 0,0 0 1,-1 3-1,-2 2 25,1 0-1,-1 0 1,0 0 0,0 0 0,-1 0-1,1-1 1,-8 9 0,-32 36-1078,-3-1 0,-88 75 0,113-111 190,16-12-3172,5-16 270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8266,'0'0'6585,"3"36"-5967,13 119-185,-14-142-407,0 0 0,1 0-1,1-1 1,0 0 0,1 0 0,0 0-1,1 0 1,0-1 0,1 0 0,0 0-1,1 0 1,0-1 0,0-1 0,1 1-1,0-1 1,1-1 0,0 0 0,12 8 0,-14-11-21,-1-1 0,0 0 0,1 0 0,0-1 0,0 0 0,14 4 0,-19-6-17,0-1-1,0 1 1,0-1-1,0 1 1,0-1-1,0 0 1,0 0-1,0 0 1,0 0-1,0-1 1,0 1-1,0-1 1,-1 0-1,1 0 1,0 0-1,0 0 1,0 0-1,-1-1 1,1 1-1,-1-1 0,1 0 1,3-3-1,0-4-161,1-1 1,-1-1-1,-1 1 0,0-1 0,0 0 0,-1 0 0,-1-1 0,0 1 0,2-15 0,11-109-2814,-14 19 779,-2 71 4707,2 50-2051,134 275 2592,-122-255-3027,1 0 0,1-1-1,2-1 1,26 28 0,-40-48-28,0 0 0,0 0 0,0 0 0,0 0 0,0-1 0,1 0 0,-1 0 0,7 2 0,-10-3-12,1-1 0,0 1 0,0-1 0,-1 1 0,1-1 0,0 1 0,0-1 0,0 0 0,-1 0 0,1 0 0,0 0 0,0-1 0,0 1 0,0 0 0,-1-1 0,1 1 0,0-1 0,-1 1 0,1-1 0,0 0 0,-1 0 0,1 0 0,-1 0 0,1 0 0,-1 0 0,2-2 0,7-14-568,-1-1 0,0 0 0,-1-1 0,9-37 0,-3 15-812,-2 3 386,-4 14 934,0 1 1,1 0-1,21-37 1,-30 61 120,0-1 0,0 0 1,0 0-1,0 0 0,0 0 0,0 1 0,0-1 1,0 0-1,0 0 0,0 0 0,0 0 1,0 1-1,0-1 0,1 0 0,-1 0 1,0 0-1,0 0 0,0 0 0,0 1 1,0-1-1,0 0 0,1 0 0,-1 0 0,0 0 1,0 0-1,0 0 0,0 0 0,0 0 1,1 0-1,-1 1 0,0-1 0,0 0 1,0 0-1,0 0 0,1 0 0,-1 0 1,0 0-1,0 0 0,0 0 0,0 0 0,1 0 1,-1 0-1,0 0 0,0-1 0,0 1 1,0 0-1,1 0 0,-1 0 0,0 0 1,0 0-1,0 0 0,0 0 0,0 0 0,1 0 1,-1-1-1,0 1 0,0 0 0,0 0 1,0 0-1,0 0 0,0 0 0,1-1 1,10 90 2298,26 97 1,-14-104-1820,44 109 1,-43-132-554,4-2 1,2 0-1,2-2 0,3-1 1,2-2-1,82 89 0,-108-130 9,-5-3-92,1-1 0,0 0 0,0 0 0,1-1-1,0 0 1,0 0 0,0-1 0,1 0-1,16 7 1,-24-12 93,0 0-1,0 1 0,0-1 1,0 0-1,-1 1 1,1-1-1,0 0 1,0 0-1,0 0 1,0 0-1,0 0 0,0 0 1,0 0-1,0 0 1,0 0-1,0 0 1,0 0-1,0-1 0,0 1 1,-1 0-1,1-1 1,0 1-1,0 0 1,0-1-1,0 1 0,-1-1 1,1 0-1,0 1 1,-1-1-1,1 0 1,0 1-1,-1-1 0,1 0 1,-1 0-1,1 1 1,0-2-1,2-38-754,-3 28 534,0-10-482,-1-1-1,-4-22 1,-24-61-3834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10698,'0'0'4369,"257"-49"-3985,-191 49 120,-17 33-176,-17 16 105,-22 11-81,-10 16-56,-10-5-272,-43 5-24,1-16-632,-12-17-897,5-37-167,17-6-633,21 0-1623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10298,'0'0'2617,"256"0"-3842,-245 33-4520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4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1 121 904,'0'0'10128,"50"-10"-9795,-46 9-321,361-61 1147,-272 47-672,-10 2 133,137-6 0,-220 25-389,-3 3-111,-1 0 1,0 0-1,0-1 1,-1 1 0,0-1-1,0 0 1,-9 8-1,-52 55 1,46-51-169,-184 170-2483,155-141 428,32-31-284,5-12-2954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53 268 6689,'0'0'9781,"8"5"-9041,-6-3-699,2 0-5,-1 0 0,0 1-1,-1-1 1,1 0-1,0 1 1,-1 0 0,1-1-1,-1 1 1,0 0 0,0 0-1,0 0 1,0 1 0,-1-1-1,1 0 1,-1 1 0,0-1-1,0 1 1,0-1 0,0 1-1,0 6 1,5 50 40,3 1 0,2-2 0,37 112 0,-38-144-126,1-1 0,1 0 0,2-1-1,0 0 1,1-1 0,2-1 0,0 0-1,2-2 1,0 0 0,39 33 0,-32-38-426,-25-15 364,0-1 1,0 1-1,0-1 1,0 1-1,0-1 1,0 0-1,0 1 1,1-1-1,-1 0 1,0 0-1,0 0 1,0 1 0,0-1-1,1-1 1,-1 1-1,0 0 1,0 0-1,0 0 1,0-1-1,1 1 1,1-1-1,-8-18-863,-14-28-2691,-42-73-1,3 23 289</inkml:trace>
  <inkml:trace contextRef="#ctx0" brushRef="#br0" timeOffset="1">0 110 832,'0'0'16156,"256"-109"-15956,-199 109 224,-15 38-360,-11 17 272,-20 10-328,-11 6-8,0-11-168,-28 10-744,-39-31-929,11-12-1015,10-16-3882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137 208 9210,'0'0'8140,"4"22"-7706,19 148-190,-22-164-236,0 0 1,0 0-1,1 0 1,0 0 0,0 0-1,1-1 1,0 1-1,0-1 1,0 0-1,0 0 1,1 0-1,0 0 1,7 7-1,-9-10-12,1 0-1,0 0 0,1 0 0,-1 0 1,0 0-1,0-1 0,1 0 0,-1 1 1,1-1-1,0-1 0,-1 1 1,1 0-1,-1-1 0,1 0 0,0 0 1,-1 0-1,1 0 0,0 0 0,-1-1 1,1 0-1,0 0 0,5-2 1,-3 1 2,-1-1 1,0 0 0,0 0 0,0 0 0,-1-1-1,1 0 1,-1 1 0,1-2 0,-1 1 0,-1 0-1,1-1 1,-1 0 0,1 0 0,-1 0 0,4-10-1,1-3-2,-1 0 1,-1-1-1,6-29 0,-7 26-52,-2-1-1,0 1 1,-1-1 0,-3-42 0,1 59-44,-1 0-1,0-1 1,0 1-1,0 0 1,-1 0-1,1 0 1,-1 0 0,-1 0-1,1 0 1,-1 1-1,0-1 1,-1 1 0,1 0-1,-1 0 1,0 0-1,0 0 1,-1 0 0,1 1-1,-1 0 1,0 0-1,-9-5 1,-1 2-432,-2 1-1,1 0 1,0 1-1,-1 1 1,-31-4 0,-86 2-4562,61 6 853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1856,'0'0'12447,"27"-8"-11960,-5 1-274,0 1 0,45-6 0,-66 12-202,0 0 0,1 0 0,-1 0 0,0 0 0,0 0 0,1 1 0,-1-1 0,0 0 0,0 1 0,0-1 0,1 1 0,-1-1 0,0 1 0,0 0 0,0-1 0,0 1 0,0 0 0,0 0 0,0 0 0,0 0 0,0 0 0,-1 0 0,1 0 0,1 2 0,7 31 196,-4-9-87,-1-11-108,1 0-1,1 0 0,1-1 1,0 0-1,0 0 0,1 0 1,1-1-1,0 0 0,1 0 1,0-1-1,0-1 0,22 17 1,7 0 72,1-2 0,74 35 0,-1-1 171,-107-56-249,-1 1 0,0 0 0,0 0 0,0 0-1,0 0 1,6 8 0,-10-11-11,0 0-1,0 0 1,0 1-1,-1-1 1,1 0-1,0 0 1,0 1-1,-1-1 1,1 0-1,-1 1 0,1-1 1,-1 1-1,0-1 1,1 1-1,-1-1 1,0 0-1,0 1 1,0-1-1,0 1 1,0-1-1,-1 1 1,1-1-1,0 1 1,-1-1-1,1 0 1,-1 1-1,1-1 1,-1 0-1,0 1 1,1-1-1,-1 0 1,0 0-1,0 1 1,-1 0-1,-8 5-115,0-1 0,0 0 0,-1 0 0,0-1 0,0 0-1,-16 5 1,18-7-22,-45 10-1134,-66 9-1,109-20 1098,13-2 199,41-7 223,-1-1 0,1-3 0,-1-1 0,-1-3 0,-1-1 0,0-1 0,69-44 0,-52 25 91,-2-3 0,-1-2 0,-3-3 0,67-70 0,-89 81-262,38-52 1,-58 72-72,-1-1 1,-1 1 0,0-1 0,-1 0 0,0-1 0,-1 1 0,5-25 0,-9 36-31,-1 0-1,1 1 1,0-1 0,-1 1-1,0-1 1,0 0-1,0 1 1,0-1 0,0 0-1,0 1 1,-1-1 0,1 1-1,-1-1 1,1 0-1,-1 1 1,0 0 0,0-1-1,-1 1 1,1-1-1,0 1 1,-1 0 0,1 0-1,-1 0 1,0 0-1,0 0 1,0 0 0,0 0-1,0 1 1,0-1-1,0 1 1,0-1 0,-1 1-1,1 0 1,-4-2-1,-7 0-188,1 1-1,-1 0 1,1 1-1,-1 0 0,1 1 1,-15 1-1,-1 0-19,10-1 83,0 1 0,1 0 1,-1 1-1,1 1 0,0 1 0,-1 1 1,-22 9-1,35-13 171,1 1 0,0 0 1,0 0-1,0 1 0,0-1 0,1 1 0,-1 0 0,1 0 0,-1 0 0,1 0 1,0 1-1,0-1 0,0 1 0,1 0 0,-1 0 0,1 0 0,0 0 1,0 0-1,1 0 0,-1 1 0,1-1 0,0 0 0,0 1 0,0-1 1,1 1-1,-1-1 0,1 1 0,0 0 0,1-1 0,-1 1 0,1-1 0,0 1 1,2 6-1,0-3 33,1 1 1,1-1 0,-1 0-1,1 0 1,1 0 0,-1-1-1,1 0 1,1 0-1,-1-1 1,1 1 0,0-1-1,1-1 1,-1 1 0,17 7-1,-2 0-25,1 0 0,0-2 0,0-1 0,1-1 0,0-1 1,1-1-1,49 8 0,-3-8-303,108-4 1,-114-3-167,73 0-1964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13827,'0'0'4425,"294"-76"-4417,-196 27-8,-10-11-416,-21 11-1745,-39 16-2552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10818,'0'0'5754,"4"262"-4658,27-186-696,12 6 16,2-22-368,8-11-96,6-22-88,1-16-408,7-11-832,10-60-441,-18-22-703,-13 6-5858</inkml:trace>
  <inkml:trace contextRef="#ctx0" brushRef="#br0" timeOffset="1">583 93 4097,'0'0'12453,"33"33"-11813,107 97 80,-135-125-656,0-1 0,0 0 0,1 0 0,0-1 0,-1 0 0,1 0 0,0 0 0,0-1 0,11 3 0,-14-4-17,0-1-1,0 0 1,0 0 0,1 0 0,-1 0-1,0-1 1,0 0 0,0 1 0,0-1-1,5-2 1,0 1 52,-2-1-56,0 0 1,0-1 0,0 1-1,0-1 1,-1 0-1,0-1 1,1 1-1,-2-1 1,1 0 0,0-1-1,-1 1 1,0-1-1,0 1 1,-1-1 0,0 0-1,0 0 1,3-10-1,-1 4-22,0-1-1,-2 1 0,1-1 0,-2 0 1,1 1-1,-2-1 0,0 0 0,-1-17 1,0 28-36,0 0 1,0 0 0,0 1-1,0-1 1,-1 0 0,1 0-1,0 1 1,-1-1 0,0 1-1,1-1 1,-1 0 0,0 1-1,0-1 1,0 1 0,0 0-1,0-1 1,0 1 0,0 0-1,0-1 1,-1 1 0,-1-1-1,-2 0-91,0 0-1,0 0 1,0 1-1,1 0 1,-1 0 0,0 1-1,-9-1 1,-7 1-412,1 1 1,-1 1-1,1 1 1,0 1 0,0 1-1,0 0 1,-32 14-1,-42 11-3367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33 170 12459,'0'0'6253,"-6"47"-5470,-15 156-358,16-62 26,5-108-382,0-26-61,0-1 0,0 1 1,1 0-1,-1-1 0,2 1 0,-1-1 0,1 1 0,0-1 0,0 0 0,0 0 0,1 0 0,5 8 0,-5-11-10,-1 0-1,1 0 1,1 0 0,-1 0-1,0-1 1,1 1-1,-1-1 1,1 0 0,0 0-1,0 0 1,0-1 0,0 1-1,0-1 1,0 0-1,0 0 1,0 0 0,0-1-1,1 0 1,-1 1-1,6-2 1,0 1-29,0 0-1,0-1 1,0-1 0,0 1 0,0-1-1,0-1 1,-1 0 0,1-1-1,-1 1 1,0-2 0,16-9 0,-11 3-177,1-1 1,-1 0-1,-1-1 1,0-1-1,19-26 1,-3-2-991,-3-1 1,-1-1-1,-1-2 0,30-88 1,-54 134 1205,0 0 0,0 1-1,0-1 1,0 0 0,0 1 0,0-1 0,1 0 0,-1 1 0,0-1 0,0 0-1,0 0 1,0 1 0,0-1 0,1 0 0,-1 0 0,0 1 0,0-1 0,0 0-1,1 0 1,-1 0 0,0 1 0,0-1 0,1 0 0,-1 0 0,0 0 0,0 0 0,1 1-1,-1-1 1,0 0 0,1 0 0,-1 0 0,0 0 0,1 0 0,-1 0 0,0 0-1,0 0 1,1 0 0,-1 0 0,0 0 0,1 0 0,-1 0 0,0 0 0,1 0-1,-1 0 1,0 0 0,0-1 0,1 1 0,-1 0 0,0 0 0,1 0 0,-1 0 0,0-1-1,0 1 1,0 0 0,1 0 0,-1-1 0,0 1 0,0 0 0,0 0 0,1-1-1,-1 1 1,0 0 0,0 0 0,0-1 0,0 1 0,13 34 623,-10-24-378,5 9 77,1-1-1,1 0 1,0 0 0,1-1-1,1 0 1,1-1 0,1-1-1,0 0 1,28 23-1,-33-30-234,0-1-1,1-1 1,0 1-1,0-2 1,0 1-1,1-1 1,0-1-1,0 0 1,0-1-1,0 0 1,0 0-1,1-1 1,-1-1-1,1 0 1,0 0-1,-1-1 1,1-1-1,16-3 1,-23 3-52,0-1 1,0 0 0,0 0-1,0-1 1,-1 1 0,1-1-1,-1 0 1,0 0 0,0-1-1,0 1 1,0-1 0,-1 0-1,1 0 1,-1 0 0,0-1-1,0 1 1,0-1 0,-1 1-1,0-1 1,0 0 0,0 0-1,2-9 1,2-10 32,-1-1 0,-1 1 0,1-38 0,-5 59-76,3-41 59,-5-75 1,2 108-146,-2 0-1,0 0 1,0 1-1,0-1 1,-2 1 0,1-1-1,-1 1 1,-1 0-1,0 0 1,0 1 0,-1 0-1,-8-11 1,12 17-36,-1 0 0,1 0 0,-1 1-1,0 0 1,0-1 0,0 1 0,0 0 0,0 0 0,0 0 0,-1 1 0,1-1-1,0 1 1,-1 0 0,1 0 0,-1 0 0,0 0 0,1 1 0,-1-1 0,0 1-1,-5 0 1,8 0 20,-1 0-1,1 1 0,-1-1 0,1 0 0,0 1 0,-1-1 1,1 1-1,0-1 0,-1 1 0,1 0 0,0 0 0,-1-1 1,1 1-1,0 0 0,0 0 0,0 0 0,0 0 1,0 0-1,0 1 0,0-1 0,0 0 0,1 0 0,-1 1 1,0-1-1,1 0 0,-1 1 0,1-1 0,-1 1 0,1-1 1,0 0-1,0 1 0,-1 1 0,-1 60-2441,2-44 796,0 40-4832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8306,'0'0'7792,"-11"33"-6784,-36 106-186,45-133-769,0-1 1,1 1-1,0 0 0,0 0 1,0 0-1,1 1 0,-1-1 1,2 0-1,-1 0 0,1 0 1,0 0-1,0 0 0,0 0 1,1 0-1,0 0 0,0-1 1,1 1-1,-1-1 0,1 1 1,5 5-1,0-1 48,1-1-1,0 0 0,1-1 1,0 0-1,0 0 1,19 10-1,-23-15-60,4 2 16,0 0 0,0-1 0,1 0 0,0-1 0,0 0 0,0-1 0,0 0 0,0-1 0,0 0 0,1 0 1,16-3-1,-20 2-29,-4 0-16,0 0 0,1-1 0,-1 1 1,0-1-1,0 0 0,0-1 0,0 1 0,0 0 0,-1-1 0,1 0 0,0 0 1,-1 0-1,1-1 0,-1 1 0,0-1 0,0 0 0,0 0 0,0 0 0,0 0 1,-1 0-1,1 0 0,-1-1 0,0 0 0,0 1 0,0-1 0,-1 0 0,1 0 0,-1 0 1,0 0-1,2-8 0,-1-1-32,0 0 0,-1 0 0,0 0 0,-1 0 0,0 0 0,-1 0 0,0 0 0,-1 0 0,-4-14 0,2 18-116,0 0 1,0 0-1,-1 0 0,0 0 1,0 1-1,-1 0 1,0 0-1,-1 0 0,0 1 1,0 0-1,0 0 1,-1 1-1,0 0 1,0 0-1,-1 1 0,1 0 1,-1 1-1,0 0 1,-1 0-1,-15-4 0,-1 0-265,0 2 0,0 1-1,-1 1 1,0 1-1,0 1 1,-40 3 0,52 0 313,0 1 0,1 0 1,-1 1-1,1 1 0,-24 9 1,35-13 46,0 1 1,0 1-1,1-1 0,-1 0 1,0 1-1,0-1 0,1 1 1,-1 0-1,1 0 0,0 0 1,-1 0-1,1 0 1,0 0-1,0 1 0,0-1 1,1 1-1,-1 0 0,1-1 1,-1 1-1,1 0 0,0 0 1,0 0-1,0 0 1,0 0-1,1 0 0,-1 0 1,1 0-1,0 0 0,-1 0 1,2 0-1,-1 0 0,1 4 1,-1-5-164,0 0 0,1-1 0,0 1 0,-1 0 1,1 0-1,0-1 0,0 1 0,0-1 0,0 1 0,0-1 0,0 1 1,0-1-1,1 0 0,1 3 0,32 9-6116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8058,'0'0'12478,"36"37"-12304,114 113-78,-110-107-49,-15-17-39,-23-25-29,-1 0 0,1-1 0,0 1 1,-1 0-1,1-1 0,0 1 0,-1-1 1,1 1-1,0-1 0,0 0 1,-1 0-1,4 0 0,-4 0 13,0-1 0,0 1 1,-1 0-1,1-1 0,0 1 0,0-1 0,-1 1 0,1-1 1,0 1-1,-1-1 0,1 1 0,-1-1 0,1 0 0,-1 1 1,1-1-1,-1 0 0,1 0 0,-1 1 0,0-1 0,1 0 1,-1 0-1,0 0 0,0 1 0,1-1 0,-1 0 0,0 0 1,0 0-1,0 0 0,0 1 0,0-1 0,0 0 0,0 0 1,0 0-1,-1 0 0,1 1 0,0-1 0,-1-1 0,1-10-30,1-77 3,-2 40 27,2-1-1,3 1 1,1 0-1,20-80 1,-22 121-202,0 0-1,0 0 1,1 0 0,0 1 0,1 0 0,0-1 0,0 2 0,0-1 0,1 0 0,0 1 0,0 0 0,0 1 0,1-1 0,9-4 0,-8 3-550,19-19-3881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13851,'0'0'6041,"158"245"-5473,-98-136-392,-1 11 16,1 6-128,3 15-56,-7-5-16,-7-5-24,4-22 24,13-60-1080,-13-33-1328,-11-16-2377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 13483,'0'0'6972,"-39"32"-6723,-123 111-221,150-133-29,1 1 0,1 0 0,0 1 0,1 0 0,0 0 0,0 1 0,-9 21 0,13-20-12,1 0 0,0 0-1,1 0 1,1 1 0,-1 18 0,3-32 10,-1 5-13,1 0-1,0 0 1,0 0 0,1-1 0,0 1 0,0 0 0,0-1 0,1 1 0,-1-1-1,1 1 1,1-1 0,-1 0 0,1 1 0,0-1 0,0-1 0,0 1-1,1 0 1,0-1 0,-1 0 0,2 0 0,-1 0 0,0 0 0,1-1-1,0 1 1,0-1 0,0 0 0,9 3 0,11 5-9,1-2 0,1 0 0,-1-2 1,40 6-1,-53-11 43,75 13 38,101 4 1,-138-17-468,-1-2 0,1-3 0,72-12 0,-100 9-1168,0 0 0,30-12 0,27-20-8348</inkml:trace>
  <inkml:trace contextRef="#ctx0" brushRef="#br0" timeOffset="1">1529 485 10922,'0'0'4105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8146,'0'0'4127,"43"38"-2408,135 128-425,-156-144-1045,-1 1-1,-1 0 1,-1 1-1,-1 2 1,26 48-1,-3-3-67,-28-51-127,-9-11-31,1-1 0,1 1-1,0-1 1,0 0 0,0-1 0,1 1 0,0-1-1,10 7 1,-17-15 0,1 1-1,0-1 1,-1 0 0,1 1-1,-1-1 1,1 0 0,-1 0 0,1 1-1,-1-1 1,0 0 0,1 0-1,-1 0 1,0 0 0,0 0-1,1 1 1,-1-1 0,0 0 0,0 0-1,0 0 1,0 0 0,0 0-1,0 0 1,-1 1 0,1-1-1,0 0 1,0 0 0,-1-1-1,1-2 54,-2-114 306,-1 43-904,3-1 0,3 1 0,15-83 0,-16 148 52,1 1 0,0-1 0,0 0 0,0 1-1,2-1 1,-1 1 0,1 0 0,0 1 0,1-1 0,10-12 0,-12 18 137,0-1 1,-1 1-1,1 0 1,1 0-1,-1 0 1,0 1-1,1-1 0,-1 1 1,1 0-1,0 0 1,-1 1-1,1 0 1,0-1-1,0 2 1,0-1-1,0 0 1,0 1-1,0 0 1,0 0-1,0 1 1,0-1-1,0 1 1,7 2-1,-7-1 217,0 0 0,1 0 0,-1 0 1,0 1-1,0-1 0,-1 1 0,1 1 0,-1-1 0,1 1 0,-1-1 0,0 1 1,0 0-1,3 5 0,4 8 128,0-1-1,12 24 1,-7-10 51,-9-19 93,7 13 915,0 0-1,-1 0 0,-1 2 1,-2-1-1,11 39 0,-18-58-816,-1 0-1,1 1 0,0-2 1,1 1-1,-1 0 0,1-1 1,1 1-1,-1-1 0,1 0 1,-1-1-1,1 1 0,1-1 1,-1 0-1,1 0 0,9 5 1,1 0-195,-1-1 1,2 0 0,-1-2-1,31 9 1,-26-11 128,0-1 0,1-2 0,-1 0-1,1-1 1,0-1 0,23-5 0,-40 5-122,0 0 0,0 0 0,-1-1 1,1 1-1,0-1 0,-1 0 0,1-1 0,-1 1 0,0-1 1,0 0-1,0 0 0,0 0 0,0-1 0,-1 1 0,0-1 1,1 0-1,-1 0 0,-1 0 0,1 0 0,0 0 0,-1-1 1,0 1-1,0-1 0,-1 0 0,1 1 0,-1-1 0,0 0 1,0 0-1,0-9 0,0 4-4,-1 1 0,0-1 0,0 1 0,-1-1 0,0 1 1,-1-1-1,0 1 0,-1 0 0,0 0 0,0 0 0,-1 0 0,0 1 0,0-1 0,-11-14 1,7 13-303,-1 0 0,0 1 0,0 1 0,-1-1 0,0 1 0,-1 1 0,0 0 0,0 1 0,0 0 0,-1 0 0,1 1 1,-2 1-1,1 0 0,0 1 0,-1 0 0,1 0 0,-1 2 0,0 0 0,-18 0 0,-17 1-3651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9250,'0'0'1935,"37"-12"-1884,109-35 9,-96 33 443,-37 14 356,-1 2-930,-1-1 99,-1 1 1,0 0 0,0 0-1,0 1 1,0 0-1,0 1 1,-1 0 0,0 0-1,1 1 1,-2 1-1,10 6 1,4 3 186,-1 2 0,-1 1 1,20 20-1,-33-28-155,1-1 0,-1 1 0,0 0 0,-1 0 0,-1 1 0,1 0 0,-2 0 0,1 0 0,-2 1 0,1-1 1,-2 1-1,1 0 0,-2 0 0,1 0 0,-2 0 0,0 0 0,0 0 0,-1 0 0,0 0 0,-1 0 0,-1 0 0,0-1 0,0 1 0,-1-1 0,-1 0 0,0 0 0,0 0 0,-1 0 1,0-1-1,-1 0 0,-12 14 0,-11 6-6,0-2 0,-50 37 0,66-55-19,0-1 0,-1 0 0,0-1 0,0-1 0,-1 0 0,0-1 0,0 0 0,-31 5 0,457-54 705,-73 27-792,-336 16 56,0 0-1,-1-1 1,1 1-1,0 0 1,0 0-1,-1 0 1,1 0-1,0 0 0,0 0 1,-1 0-1,1 0 1,0 0-1,0 0 1,-1 1-1,1-1 1,0 0-1,0 0 1,-1 1-1,1-1 1,0 0-1,-1 1 1,1-1-1,-1 1 1,1-1-1,0 1 0,-1-1 1,1 1-1,-1-1 1,1 1-1,-1 0 1,0-1-1,1 1 1,-1 0-1,0-1 1,1 1-1,-1 0 1,0-1-1,0 1 1,1 1-1,-2 1 13,0 0 0,0 0 0,0 0 0,0-1 1,0 1-1,-1 0 0,1-1 0,-1 1 0,0-1 0,-2 3 0,-16 16 109,-1-2-1,0 0 0,-44 28 0,41-30-90,23-16-33,-209 141 158,178-123-248,-1-2 0,0-1 0,-1-1 0,-63 17 0,83-29-184,0-1 0,0 0 0,-20 0-1,33-3 202,0 1 0,1-1 0,-1 1 0,0-1 0,1 1 0,-1-1 0,0 1 0,1-1 0,-1 0 0,1 1 0,-1-1 0,1 0 0,0 1 0,-1-1 0,1 0 0,0 1 0,-1-1 0,1 0 0,0 0 0,0 0 0,0 1 0,-1-1 0,1 0 0,0 0 0,0 0 0,0 1 0,0-1 0,1 0 0,-1 0 0,0 0 0,0 1 0,0-1 0,1-1 0,-1-3-646,0-31-4165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9674,'0'0'4905,"42"147"-6417,-42-136-4457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0 11811,'0'0'5261,"-48"14"-5172,48-14-89,-209 67-35,195-61 31,-1 1-1,1 0 0,1 1 0,-1 1 1,1 0-1,1 1 0,-1 0 0,2 1 0,0 0 1,0 1-1,1 0 0,0 1 0,-13 23 1,12-18-13,2 0 0,0 1 1,1 0-1,0 0 0,2 1 1,1 0-1,0 0 0,1 0 1,1 1-1,1-1 0,1 1 1,1 0-1,1-1 0,1 1 1,4 21-1,-5-36 9,1 0 0,-1 0 0,2 0 0,-1 0 0,1 0 0,-1 0 0,2 0-1,-1-1 1,1 1 0,0-1 0,0 0 0,0 0 0,0-1 0,1 1 0,8 5 0,-5-5-63,0 0-1,1-1 1,-1 0-1,1-1 1,0 1-1,-1-2 1,2 1-1,-1-1 1,16 1-1,-2-2-182,0-1 0,0-1 0,0-1 0,-1-1 1,1-1-1,-1-1 0,38-13 0,-34 7-634,-1 0 1,40-25 0,39-38-5368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88 9514,'0'0'4614,"5"36"-4316,20 111-58,-24-143-230,0 1 0,1-1 0,-1 1 0,1-1 0,0 0 0,0 0 0,0 0 0,1 0 0,-1 0 0,1 0 0,0-1 0,0 1 0,0-1 0,1 0 0,-1 0 0,1 0 1,-1 0-1,1-1 0,0 1 0,0-1 0,0 0 0,9 2 0,-5-2 36,1 0 0,0-1 1,0 0-1,0-1 1,0 0-1,0-1 0,0 1 1,10-4-1,-16 4-20,0-1-1,0 0 1,0-1-1,0 1 1,0 0 0,0-1-1,0 0 1,0 1-1,-1-1 1,1 0 0,-1-1-1,1 1 1,-1 0 0,0-1-1,0 1 1,0-1-1,0 0 1,0 0 0,-1 1-1,1-1 1,-1 0 0,0 0-1,0-1 1,0 1-1,1-5 1,1-8 131,0 1 0,-1-1 1,-1-31-1,-1 42-144,0-1 1,-1 0-1,0 1 0,0-1 1,0 1-1,-1-1 0,0 1 1,0 0-1,0 0 1,-1 0-1,1 0 0,-1 0 1,0 0-1,-7-7 0,3 4-24,-1 1-1,0 0 1,0 0-1,-1 1 1,0 0-1,0 1 1,-14-7-1,-1 2-224,-1 1 0,0 1 0,0 1 1,-1 1-1,-47-4 0,54 8-607,-1 1 1,0 1-1,-24 3 1,14 6-2856</inkml:trace>
  <inkml:trace contextRef="#ctx0" brushRef="#br0" timeOffset="1">621 77 7682,'0'0'9186,"176"88"-9090,-162-72 16,-4-5-112,-3 0-8,4 0-560,-4-11-249,31-17-335,-6-32 32,7-5-1817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8978,'0'0'8592,"12"39"-8252,38 121-202,-46-146-123,0 0 0,1 0 0,0-1 0,2 0 1,-1 0-1,2 0 0,16 21 0,-22-31-20,1 0 0,0-1-1,0 0 1,0 0 0,0 0 0,0 0-1,0 0 1,0 0 0,1-1 0,-1 0-1,1 0 1,-1 0 0,1 0 0,0 0 0,-1-1-1,1 1 1,-1-1 0,1 0 0,0 0-1,0 0 1,-1-1 0,1 1 0,-1-1-1,1 0 1,0 0 0,-1 0 0,6-3 0,-2 0-7,0 0 1,-1 0 0,1 0 0,-1 0 0,0-1 0,0 0-1,-1-1 1,1 1 0,5-9 0,39-60-55,-23 29 45,-3-1-1,-2-1 1,22-68 0,-40 96 75,-11 127 120,-1-45-165,3-1-1,6 121 1,2-152 7,1 1 0,2-1-1,1 0 1,1-1 0,2 0-1,1 0 1,26 49 0,-10-32-89,1-1 0,3-1 0,2-1 1,1-3-1,3 0 0,0-2 0,3-2 0,1-2 1,49 31-1,-75-56-181,1-1 1,0-1-1,1-1 0,-1 0 1,1-2-1,1 1 0,-1-2 1,1-1-1,0 0 1,0-1-1,31 0 0,-37-2-216,1 0 0,-1 0 0,1-1-1,21-5 1,-28 3 13,0 0 0,0 0 0,0-1 1,0 1-1,0-1 0,-1-1 0,9-7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37 360 4201,'0'0'1919,"-6"-34"938,-20-114 663,25 143-3393,0 0 0,0 0-1,0 0 1,1 1 0,0-1 0,0 0-1,0 0 1,0 0 0,1 0-1,0 0 1,0 1 0,0-1-1,1 0 1,0 1 0,-1-1 0,1 1-1,1-1 1,-1 1 0,1 0-1,0 0 1,4-5 0,0 4-76,1 0 1,-1 1 0,1-1-1,0 2 1,0-1 0,0 1-1,1 0 1,15-2-1,-6 0-23,31-5 3,-1 2 0,1 2 0,1 2 1,50 4-1,-85-1-17,-1 1 1,0 1-1,0 1 1,1 0-1,-1 0 1,0 2-1,0 0 1,22 9-1,-30-10 26,-1 1 0,1-1 0,-1 1 0,0 0-1,0 1 1,0-1 0,-1 1 0,1 0 0,-1 0 0,0 1-1,-1-1 1,1 1 0,-1 0 0,0 0 0,0 0 0,-1 0-1,0 0 1,0 1 0,-1-1 0,1 1 0,-1 8 0,1 5 52,-1-1 0,-1 1 0,-1-1 1,-1 1-1,-1-1 0,0 0 0,-1 0 0,-2 0 1,0 0-1,0-1 0,-2 0 0,-14 24 0,-13 17-50,-2-2-1,-55 62 0,81-105-32,1-2-11,0 2-101,0 0 0,-1-1-1,-1 0 1,0-1 0,-1-1 0,0 0 0,-17 11 0,28-21 52,1 0 1,0-1-1,0 1 1,-1-1-1,1 1 1,0-1 0,-1 1-1,1-1 1,-1 0-1,1 1 1,0-1-1,-1 0 1,1 0-1,-1 0 1,1 0 0,0-1-1,-1 1 1,1 0-1,-1-1 1,1 1-1,0 0 1,-1-1-1,1 0 1,0 1 0,-1-1-1,1 0 1,0 0-1,-2-1 1,1 0-184,0-1 1,0 0-1,0 0 1,0 0-1,1 0 1,-1 0-1,1 0 1,0 0-1,0 0 1,-1-6-1,-5-57-6289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11931,'0'0'2713,"20"34"-1680,-3-6-797,-1-2-40,-1 0 1,0 2 0,-3 0-1,0 0 1,-1 1-1,10 51 1,4 80 192,-20-107-354,2-1 0,3 0 0,2-1 0,33 88 0,-42-133-40,0 0-1,0 0 1,1 0 0,-1 0-1,2 0 1,-1-1-1,0 0 1,1 0 0,0 0-1,0 0 1,1-1 0,11 8-1,-13-10-9,1 0-1,0 0 1,-1-1 0,1 0-1,0 0 1,0 0 0,0 0-1,-1-1 1,1 1-1,0-1 1,0 0 0,0-1-1,0 1 1,0-1 0,0 0-1,-1-1 1,1 1-1,0-1 1,7-3 0,1-2 3,-1-1 1,0 0-1,0 0 0,-1-1 1,0-1-1,-1 0 1,0 0-1,10-14 1,7-12-113,31-55 1,-41 64-61,-1-1 1,-2 0-1,-1-1 0,-1 0 1,-2-1-1,-1-1 0,-1 0 1,-1 0-1,-2 0 0,1-45 1,-5 73 220,-1 0 0,0 1 1,0-1-1,0 0 1,0 1-1,-1-1 0,1 0 1,-1 1-1,0-1 1,1 1-1,-1-1 0,0 1 1,-1-1-1,1 1 1,0-1-1,-1 1 0,1 0 1,-1 0-1,0 0 1,-2-2-1,2 3-6,0 0 0,-1 0 0,0 0 0,1 1 0,-1-1 0,0 1 0,1 0 0,-1-1 0,0 1 0,1 0 0,-1 1 0,0-1 0,1 0 0,-1 1 0,1 0 0,-1-1 0,0 1 0,1 0 0,0 0 0,-5 3 0,0 0 4,0 0 0,0 0 0,0 1 0,1 0 0,0 0 1,0 1-1,0 0 0,-6 8 0,-37 56 489,36-47-445,1 1 1,1 0-1,1 1 0,2 0 1,0 0-1,1 1 1,2 0-1,1 0 0,1 0 1,1 1-1,2 37 0,0-56-71,0 0-1,1 0 0,0 0 0,0 0 1,1 0-1,0 0 0,1 0 0,0 0 1,0-1-1,0 1 0,1-1 0,0 0 1,1 0-1,-1 0 0,1-1 0,0 0 1,11 10-1,-8-10-67,0 0-1,0 0 1,0-1 0,1-1 0,-1 1-1,1-2 1,0 1 0,1-1 0,-1 0-1,0-1 1,1 0 0,0 0 0,-1-1-1,1-1 1,14 0 0,-10-1-289,0 0 0,1-2 0,-1 1 0,0-2 0,0 0 0,-1 0 0,1-2 0,-1 1 0,0-2 1,22-14-1,35-33-5591</inkml:trace>
  <inkml:trace contextRef="#ctx0" brushRef="#br0" timeOffset="1">1095 414 12603,'0'0'5497,"277"-33"-5481,-200 6 56,-7-6-72,-14-16-1208,-24 6-2001,-29 5-6305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10786,'0'0'5376,"4"38"-4328,-2 5-828,1-8-37,0 1 1,2 0 0,2-1 0,15 48 0,-2-19 135,44 93-1,-55-137-296,1-1 1,1-1-1,1 0 1,0 0-1,2-1 1,-1-1-1,2 0 1,32 26-1,-43-39-32,-1-1 0,1 0 0,0 0 0,0-1 1,-1 1-1,1-1 0,0 1 0,1-1 0,-1-1 0,0 1 0,0 0 0,0-1 0,1 0 0,-1 0 0,0 0 0,0-1 0,0 1 1,1-1-1,-1 0 0,0 0 0,0-1 0,0 1 0,-1-1 0,7-3 0,5-4-65,0-1 0,0 0 0,-1-1 0,16-16 0,-30 27 74,35-34-166,-12 11-72,1 1 1,28-20-1,-44 37 235,0 0 0,0 0 0,0 1 0,0 0 0,1 0-1,0 1 1,-1 0 0,1 1 0,0 0 0,1 0 0,17-1 0,-20 3 91,0 0 0,0 0 0,0 1 1,1 0-1,-1 0 0,0 1 0,0 0 0,0 0 0,10 5 1,-13-5-78,0 1 0,-1 0 1,1 0-1,-1 0 0,0 0 1,0 0-1,0 1 0,0 0 1,0-1-1,-1 1 1,0 0-1,1 0 0,-2 0 1,1 1-1,2 7 0,-4-11-65,0-1 0,0 0-1,0 1 1,0-1 0,0 1-1,0-1 1,0 1 0,0-1-1,0 1 1,0-1 0,0 0-1,0 1 1,0-1 0,0 1-1,-1-1 1,1 0 0,0 1-1,0-1 1,0 1 0,-1-1-1,1 0 1,0 1 0,-1-1-1,1 0 1,0 1 0,-1-1-1,1 0 1,0 0 0,-1 1-1,1-1 1,-1 0 0,1 0-1,0 0 1,-1 0 0,1 0-1,-1 1 1,1-1 0,-1 0-1,1 0 1,-1 0 0,1 0-1,0 0 1,-1 0 0,1 0-1,-1 0 1,1-1 0,-1 1-1,0 0 1,-33 1-2812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13779,'0'0'5313,"260"213"-6145,-144-93-552,-22-17-1545,1-21-2856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62 153 6769,'0'0'9472,"-12"34"-8785,-32 106-353,42-137-318,1 1 0,0 0 0,1 0 0,-1 0 0,1 0-1,0-1 1,0 1 0,0 0 0,0 0 0,1 0 0,-1 0-1,1 0 1,0-1 0,2 5 0,-2-5-5,1-1 0,-1 0 0,1 0 1,0 0-1,0 0 0,0 0 0,0 0 0,0 0 1,0-1-1,0 1 0,4 1 0,3 2 24,-1 1 4,0-2-1,1 1 1,0-1-1,0 0 1,0-1-1,0 0 1,19 3-1,-22-5-24,0 0 1,0 0-1,0-1 0,0 0 1,0 0-1,0-1 0,0 1 1,0-1-1,0 0 0,0-1 1,0 0-1,-1 0 0,1 0 1,6-4-1,-3-1-15,0 0 1,-1-1-1,0 0 1,0 0-1,-1-1 1,0 0 0,0 0-1,8-16 1,-4 3-195,0 0 0,-1 0 1,7-26-1,-13 33-257,0-1 0,-1 1 0,-1-1 0,0 0 0,-1 0-1,0 0 1,-4-23 0,3 36 298,-1-1 0,0 1 0,0-1 0,-1 1 0,1-1 0,-1 1-1,0 0 1,1 0 0,-1 0 0,-1 0 0,1 0 0,0 0 0,-1 1-1,1-1 1,-1 1 0,0 0 0,0 0 0,0 0 0,0 0 0,0 0 0,0 0-1,-1 1 1,1 0 0,-1-1 0,1 1 0,-1 1 0,-4-2 0,-12-1-87,0 0 1,0 2 0,-36 1-1,29 1 269,16-2 247,-1 1-1,1 1 0,0 0 1,0 1-1,-13 3 0,22-5-207,0 1 0,0 0 1,0 0-1,0 0 0,0 0 0,0 0 0,0 1 0,0-1 0,0 1 0,0-1 0,1 1 0,-1-1 0,0 1 0,1 0 0,0 0 0,-1 0 0,1 0 0,0 0 1,0 0-1,0 0 0,0 0 0,1 1 0,-1-1 0,1 0 0,-1 0 0,1 1 0,0-1 0,-1 0 0,2 4 0,-1-5-58,0 1 0,0-1-1,0 0 1,1 0 0,-1 0 0,0 1-1,1-1 1,-1 0 0,1 0 0,0 0-1,-1 0 1,1 0 0,0 0 0,-1 0-1,1 0 1,0 0 0,0-1 0,0 1-1,0 0 1,0 0 0,0-1 0,0 1-1,0-1 1,0 1 0,0-1 0,0 1-1,1-1 1,-1 0 0,0 1 0,2-1-1,42 3 98,-39-3-72,21 1 26,1-2 1,0-1-1,0-1 0,-1-1 0,32-9 0,4-8 48,-28 8 209,0 1-1,2 2 0,-1 2 1,1 1-1,50-3 0,-85 10-257,-1 0 1,0 1-1,0-1 0,0 1 0,0-1 1,0 1-1,0-1 0,-1 1 0,1-1 1,0 1-1,0 0 0,0 0 0,0-1 1,-1 1-1,1 0 0,0 0 0,-1 0 1,1 0-1,-1 0 0,1 0 0,-1 0 1,1 0-1,-1 2 0,11 31 411,-6-17-315,-3-13-178,-1 0-1,1 0 0,1 0 0,-1 0 1,1 0-1,-1-1 0,1 1 0,0-1 1,0 0-1,0 0 0,1 0 0,-1 0 1,1 0-1,0-1 0,0 1 0,0-1 1,6 2-1,0-1-135,1 0 0,0-1 0,0 0 0,0-1 0,1 0 0,12-2 0,136-1 173,-58-2 705,1 5 1,201 27-1,-66 33-848,-86-8-5001,-102-32-2372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4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302 595 10562,'0'0'3980,"9"-46"-3296,5-20-410,31-207 738,-42 242-916,0 0 0,-3 0 0,-3-36 0,3 65-112,-1-1 1,0 0 0,0 1-1,0-1 1,0 1 0,0 0 0,-1-1-1,1 1 1,-1 0 0,1 0-1,-1 0 1,0 0 0,0 0 0,0 0-1,0 0 1,0 1 0,0-1-1,-1 1 1,1 0 0,0-1-1,-1 1 1,1 0 0,-1 0 0,1 1-1,-1-1 1,0 0 0,1 1-1,-1 0 1,-5-1 0,-4 0-176,0 1 0,0 0 0,0 1 0,-1 0 0,-13 4 0,14-2 117,-1 1-1,1 0 0,0 1 0,0 0 0,1 1 1,-1 1-1,1-1 0,0 2 0,1 0 1,0 0-1,-17 19 0,19-19 43,1 0-1,0 0 1,1 1 0,0 0-1,1 1 1,0-1-1,0 1 1,1 0 0,0 0-1,1 0 1,0 1-1,0-1 1,1 1 0,-1 20-1,4-26 27,-1-1-1,1 1 0,-1 0 1,1 0-1,0-1 1,1 1-1,-1-1 0,1 1 1,0-1-1,0 1 1,1-1-1,-1 0 0,1 0 1,4 5-1,0-2 16,0 0 0,0 0 0,1-1-1,0 1 1,1-2 0,12 8-1,11 2 59,1-1-1,64 18 0,-96-32-65,82 22 34,-54-16-5,0 1-1,0 2 1,0 1 0,-1 1-1,-1 2 1,0 0-1,27 19 1,-31-15 122,-1 2 1,0 1 0,-2 1-1,0 0 1,-1 2 0,-1 0-1,-2 1 1,24 44 0,-30-49-83,-1 0 1,-1 1 0,-1 0-1,-1 0 1,-1 1 0,0 0-1,-2 0 1,0 0 0,-1 0-1,-1 0 1,-2 0 0,-4 37-1,4-54-39,0 0 0,-1-1 0,1 1 1,-1 0-1,0-1 0,0 1 0,0-1 0,-1 0 0,1 1 0,-1-1 0,0 0 0,0-1 0,0 1 0,0 0 0,0-1 0,-1 0 1,1 0-1,-1 0 0,1 0 0,-1 0 0,0-1 0,0 1 0,0-1 0,0 0 0,0-1 0,0 1 0,-6 0 0,-4 1 26,0-1-1,0-1 1,0 0-1,0-1 1,0 0-1,-25-6 1,29 4-79,0-1 0,0 1 0,1-1 0,-1-1 0,1 0 0,0 0 1,0-1-1,0 0 0,1-1 0,0 0 0,0 0 0,1 0 0,-13-18 0,10 10-152,0-1-1,1 0 1,1-1-1,1 0 1,0 0-1,1 0 1,-5-26-1,4 1-488,1-1 0,2 0 0,2 0 0,2 0 0,10-77 0,-4 84-539,2 1 0,16-42 1,22-60-2836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1 11378,'-41'4'1027,"20"-3"-949,-13 1-68,0 2 1,0 1-1,1 1 1,0 2-1,0 1 1,0 2-1,-35 17 1,37-13-30,1 2 0,0 1 1,2 1-1,-46 40 0,65-51 46,1 1 0,0 0 0,0 0 0,1 0 0,0 1 0,1 0 0,0 0 0,1 1-1,0-1 1,1 1 0,0 0 0,0 1 0,1-1 0,1 1 0,0-1 0,0 1 0,1 20-1,1-27 11,1 1-1,0-1 0,0 0 0,0 0 0,0 1 0,1-1 1,0 0-1,0 0 0,1-1 0,-1 1 0,1 0 0,0-1 1,0 0-1,0 1 0,6 4 0,0-1 51,0 0 0,0-1 0,0 0 0,1-1 1,1 0-1,17 8 0,3-2 106,1-1 1,0-2 0,1-1-1,35 4 1,25-1 33,97 0-1,-189-11-240,0 0-1,0 0 1,0 0-1,-1 0 0,1-1 1,0 1-1,0 0 1,-1 0-1,1 1 0,0-1 1,0 0-1,0 0 1,-1 0-1,1 0 0,0 1 1,0-1-1,-1 0 1,1 1-1,0-1 0,-1 0 1,1 1-1,0-1 1,-1 1-1,1-1 0,-1 1 1,1 0-1,-1-1 1,1 1-1,-1-1 0,2 2 1,-3 0-71,1-1 1,-1 0 0,0 1-1,1-1 1,-1 0 0,0 0-1,0 1 1,0-1 0,0 0-1,0 0 1,0 0 0,0 0-1,0 0 1,0 0 0,0 0-1,-1-1 1,1 1 0,-2 0-1,-14 9-867,0-1 0,-1 0 0,0-2 0,-1 0 1,-29 6-1,-16-5 2742,80-19 1789,-2 0-3219,52-19-19,82-25 1,-5 2-351,-49 13-380,-2-5 1,-2-4-1,-2-4 0,87-68 0,-63 33-3541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7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9514,'0'0'5025,"-42"218"-3881,42-136-872,0 0 241,32-1-369,10-15-120,14-6-24,10-28-537,1-21-759,10-11 304,14-54-392,-17-22-705,-18 5-2168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161 823 6409,'0'0'11168,"-26"9"-10749,-4 2-227,-43 21 0,70-31-181,1 0 1,0 0-1,0 1 0,0-1 1,0 1-1,0 0 1,1-1-1,-1 1 0,0 0 1,1 0-1,0 0 1,-1 0-1,1 1 0,0-1 1,0 0-1,0 0 1,0 1-1,0-1 0,1 0 1,-1 1-1,1-1 0,-1 1 1,1-1-1,0 1 1,0-1-1,0 1 0,0-1 1,1 1-1,0 2 1,0 10 93,-1-4-61,0 0-5,0-1 1,0 0 0,1 1-1,4 18 1,-4-26-43,0 0 1,1 0-1,-1 0 0,0 0 0,1 0 0,0 0 1,-1-1-1,1 1 0,0-1 0,1 1 1,-1-1-1,0 0 0,1 0 0,-1 0 0,1 0 1,0 0-1,-1-1 0,1 1 0,0-1 1,4 2-1,4 0-49,1 0 0,-1 0 1,0-2-1,1 1 0,-1-1 1,1-1-1,-1 0 0,1-1 1,-1 0-1,1-1 0,-1 0 1,0-1-1,0 0 0,0 0 1,0-2-1,13-6 0,15-9-1130,0-3 0,64-49-1,-75 52 237,80-64-1001,-107 83 2062,0 1 1,0-1-1,0 0 0,1 1 1,-1-1-1,0 0 1,0 1-1,0 0 0,1-1 1,-1 1-1,0 0 1,0-1-1,1 1 1,-1 0-1,0 0 0,0 0 1,1 0-1,-1 0 1,0 1-1,0-1 0,1 0 1,-1 0-1,0 1 1,2 0-1,26 19 910,0 0-162,-22-17-745,0-1 0,0 0 0,0 0 1,1-1-1,-1 0 0,0 0 0,1-1 1,-1 0-1,0 0 0,1-1 0,-1 1 0,0-2 1,0 1-1,0-1 0,0 0 0,0-1 0,0 1 1,0-1-1,-1-1 0,1 1 0,5-6 0,10-7-12,-1-2 0,-1 0-1,-1-1 1,22-28-1,-29 33-111,28-33-439,-1-1-1,-3-2 1,-3-2 0,32-62-1,-52 85 230,0 1-1,-2-1 0,-2-1 0,0 0 1,-2-1-1,-1 1 0,-2-1 1,-1 0-1,-1 0 0,-3-34 1,1 61 275,-1 0 0,1 0 0,-1 0-1,0 0 1,0 1 0,0-1 0,0 0 0,-4-5 0,5 7 13,-1 1 0,0 0-1,0 0 1,-1-1 0,1 1-1,0 0 1,0 0 0,0 0-1,-1 0 1,1 0 0,-1 1-1,1-1 1,-1 0 0,1 1-1,-1-1 1,1 1 0,-1-1-1,1 1 1,-1 0 0,1-1-1,-1 1 1,-2 0 0,2 1-62,1-1 0,0 1-1,0-1 1,0 1 0,-1-1 0,1 1 0,0 0 0,0 0 0,0-1 0,0 1 0,0 0 0,0 0 0,1 0 0,-1 0-1,0 0 1,0 0 0,1 0 0,-1 1 0,1-1 0,-1 0 0,1 0 0,-1 0 0,1 1 0,0-1 0,-1 0 0,1 0-1,0 1 1,0 0 0,-6 50-61,5-38 64,-39 412-2449,31-320-66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8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11747,'0'0'9224,"38"-10"-9142,235-52-647,-231 51 49,-9 2-1425,1 2 1,-1 0 0,59-2 0,-91 10 1792,1-1 1,-1 1 0,1-1-1,-1 1 1,1 0 0,-1-1-1,1 1 1,-1 0 0,0 0-1,1 0 1,-1 0 0,0 1 0,0-1-1,0 0 1,0 0 0,0 1-1,0-1 1,0 0 0,0 1-1,0-1 1,-1 1 0,1-1-1,-1 1 1,1 0 0,-1-1-1,1 1 1,-1-1 0,0 1 0,0 0-1,0-1 1,0 1 0,0 2-1,-1 75 1611,0-48-385,0-26-783,1 0-1,0 0 1,1 0 0,-1 1-1,1-1 1,0 0 0,0 0-1,1 0 1,0 0 0,2 5-1,-2-8-182,-1 0 0,1 1 0,1-1 0,-1 0 0,0 0 0,0 0-1,1 0 1,0 0 0,-1-1 0,1 1 0,0-1 0,-1 0-1,1 0 1,0 0 0,0 0 0,0 0 0,0 0 0,4 0 0,9 0 160,-1 1 0,1-2 0,19-1 1,5 0-125,-28 1-183,-1-1 0,1-1-1,0 0 1,-1 0 0,0-1-1,1-1 1,-1 0 0,16-8-1,6-6-819,41-30 0,-38 24-300,57-41-3258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16,'0'0'15822,"6"3"-15763,114 55 169,-3 5 0,108 79 0,-221-139-190,1 0 0,-1 0 0,0 1 1,0 0-1,0-1 0,7 10 0,-10-12-41,0 1 1,0 0-1,0-1 0,-1 1 1,1 0-1,0 0 0,-1 0 1,1-1-1,-1 1 0,0 0 0,1 0 1,-1 0-1,0 0 0,0 0 1,0 0-1,-1 3 0,-2 2-46,0 0 0,-1 0 0,0-1 0,0 0 0,-1 0 1,0 0-1,0 0 0,0 0 0,0-1 0,-1 0 0,0 0 0,0-1 0,-8 5 0,-382 249-2558,180-122-1109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0 507 10538,'0'0'4745,"277"-77"-3320,-119 23-329,35-11-344,21-17-456,0 6-16,-18 10-216,-27 12-128,-50 21-680,-119 39-1441,0 32-3240,-105 27-3129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1 576,'0'0'9282,"0"5"-7650,0 1-1656,0-1-160,0 6-2296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2537,'0'0'6433,"0"5"-6433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 11859,'0'0'5431,"-2"-6"-5260,-6-9-141,4 13-10,2 27 2,12 56 25,-10-79-45,8 50 8,1 19-44,4 0 0,36 121-1,-47-187-106,1 0 0,-1 0 0,1 0 0,-1-1 0,1 1 0,6 6 0,-8-10 54,-1-1 0,1 1 1,-1 0-1,1 0 0,0-1 1,0 1-1,-1-1 0,1 1 1,0-1-1,0 1 1,0-1-1,0 1 0,0-1 1,0 0-1,-1 0 0,1 1 1,0-1-1,0 0 0,0 0 1,0 0-1,0 0 0,0 0 1,0 0-1,0 0 0,0 0 1,0-1-1,0 1 1,0 0-1,0 0 0,0-1 1,0 1-1,-1-1 0,1 1 1,0-1-1,0 1 0,0-1 1,-1 1-1,1-1 0,0 0 1,-1 1-1,1-1 0,0 0 1,-1 0-1,1 0 1,-1 1-1,1-1 0,-1 0 1,1-2-1,14-38-3007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4185,'0'0'8824,"1"48"-8433,0 4-316,15 251 530,61 257 818,-53-456-1434,-8-40-387,10 88-1,-27-145-1314,-2-10 626,-8-15-720,8 12 742,-17-31-3981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4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0 840 4369,'0'0'9249,"36"20"-8212,116 66-181,-141-79-733,-1-1 0,0 2 0,0 0 0,0 0 0,11 13-1,-16-15-48,-1 0-1,0 1 1,0-1-1,-1 1 0,4 9 1,7 14 197,-9-21-183,-2-4-12,0 0 0,0 1 1,-1-1-1,0 1 0,0-1 0,0 1 0,1 8 0,-3-12 302,0-35 508,0-1-1013,-1 8-198,1 0 1,1 0-1,1 0 1,1 0-1,11-41 1,-11 60 202,-1 0 1,1 0 0,1 1-1,-1-1 1,1 1 0,1-1-1,-1 1 1,1 0 0,0 1-1,0-1 1,1 1 0,-1 0-1,1 0 1,0 1 0,1 0 0,-1 0-1,1 0 1,-1 1 0,1 0-1,0 0 1,1 1 0,-1 0-1,0 0 1,13-1 0,-1 0 87,0 2 1,0 0 0,1 2-1,-1 0 1,0 0 0,0 2-1,0 1 1,-1 0 0,1 1-1,-1 1 1,0 1 0,0 0-1,23 14 1,-39-19 33,102 47 283,-92-44-168,1-1 0,0-1 0,0 0 1,0-1-1,1 0 0,18 0 0,-31-3-29,0 1 0,0-1 0,0 1 0,-1-1 0,1 0 0,0 1 0,0-1 0,0 0 0,-1 0-1,1 0 1,0 1 0,-1-1 0,1 0 0,-1 0 0,1 0 0,-1 0 0,1 0 0,-1 0 0,0 0-1,1 0 1,-1 0 0,0-1 0,0 1 0,0 0 0,0 0 0,0 0 0,0 0 0,0-2 0,-1-44 684,1 35-456,0 1-235,-1 1-1,0 0 1,-1-1-1,0 1 1,0 0 0,-1 0-1,0 0 1,-1 1 0,0-1-1,-1 1 1,0 0 0,0 0-1,-1 0 1,-12-14 0,12 16-238,-1 1 0,1 0 0,-1 0-1,-1 1 1,1 0 0,-1 0 0,0 0 0,0 1 0,0 1 0,0-1 0,-1 1 0,1 1 0,-1-1 0,0 2 0,0-1 0,0 1 0,-11 0 0,18 1 114,0 0 0,1 0 0,-1 1 0,1-1 1,-1 0-1,0 1 0,1-1 0,-1 1 0,1-1 0,0 1 0,-1 0 0,1 0 1,-1 0-1,1 0 0,0 0 0,0 0 0,-1 0 0,1 0 0,0 0 1,0 0-1,0 1 0,0-1 0,0 2 0,-2 1-3,1 1-1,0 0 1,1 0-1,-1 0 1,1 0-1,0 0 1,-1 8-1,1 1 11,1 1-1,0-1 0,1 1 1,1-1-1,3 17 0,0-18 36,0 0-1,0 0 0,2-1 0,-1 1 0,1-1 0,1-1 0,0 1 0,1-2 0,0 1 1,1-1-1,0 0 0,0-1 0,1 0 0,0-1 0,1 0 0,0-1 0,0 0 0,0-1 1,24 9-1,-25-11-63,1 0 1,-1-1 0,1 0 0,0 0 0,0-1-1,0-1 1,0 0 0,0-1 0,0 0-1,0 0 1,0-2 0,0 1 0,0-2 0,0 0-1,-1 0 1,1-1 0,-1 0 0,0-1 0,0 0-1,-1-1 1,1 0 0,-1 0 0,13-12-1,-2-4-278,-1-1-1,0-1 0,-2-1 0,-1-1 1,-1 0-1,-1-1 0,-1 0 1,14-40-1,62-243-2331,-85 288 2407,34-158-994,-35 146 3153,1-49 0,-5 83-1822,1-1 1,-1 1 0,0 0 0,0-1 0,0 1 0,0 0-1,0-1 1,0 1 0,0 0 0,0-1 0,0 1-1,0 0 1,0-1 0,0 1 0,0 0 0,-1-1-1,1 1 1,0 0 0,0 0 0,0-1 0,0 1-1,0 0 1,-1-1 0,1 1 0,0 0 0,0 0-1,-1-1 1,1 1 0,0 0 0,0 0 0,-1 0-1,1-1 1,0 1 0,0 0 0,-1 0 0,1 0 0,-1 0-1,-12 6 764,3 4-670,0 0 0,1 0 0,0 1 0,0 0 0,2 0 0,-1 1 0,1 0 0,-6 14 0,-43 108 652,49-115-760,1 0 0,1 0 0,1 0 0,1 0 0,0 1 0,2-1 0,0 35 0,2-46-51,0-1 0,1 0 1,-1 0-1,1 0 0,1 0 0,-1 0 1,1 0-1,0-1 0,1 1 0,0-1 1,0 0-1,0 0 0,0 0 0,1-1 1,0 1-1,1-1 0,-1 0 0,1-1 1,0 1-1,0-1 0,6 3 0,20 12 136,0-3 0,66 26 0,-84-37-68,51 17 127,2-4-1,117 17 0,-130-25-178,-53-10-16,0 0 0,0 0-1,0 0 1,0 0 0,0 0-1,0 0 1,0 0 0,0 0-1,0 1 1,-1-1 0,1 0 0,0 1-1,0-1 1,0 1 0,0-1-1,-1 1 1,1-1 0,0 1-1,0 0 1,-1-1 0,1 1 0,-1 0-1,1-1 1,-1 1 0,1 0-1,-1 0 1,1 0 0,-1 0-1,1-1 1,-1 1 0,0 0-1,0 0 1,1 0 0,-1 0 0,0 0-1,0 0 1,0 0 0,0 0-1,0 0 1,0 1 0,-1 1 10,0-1 1,-1 1 0,1-1-1,0 0 1,-1 0-1,1 1 1,-1-1 0,0 0-1,1 0 1,-1 0-1,0-1 1,0 1 0,-1 0-1,-3 2 1,-27 14-356,-1-2 0,0-1 0,-2-1 0,1-3 1,-1 0-1,-1-2 0,0-2 0,0-2 0,-66 2 0,101-7 305,1 0 0,-1 0 0,0 0-1,0 0 1,1-1 0,-1 1 0,0-1-1,1 1 1,-1-1 0,1 0 0,-1 1-1,1-1 1,-1 0 0,1 0 0,-1 0-1,1 0 1,0 0 0,0-1 0,-1 1 0,1 0-1,0-1 1,0 1 0,0 0 0,0-1-1,1 1 1,-1-1 0,0 0 0,1 1-1,-1-1 1,1 1 0,-1-1 0,1 0 0,-1-2-1,0-8-267,0-1-1,1 1 1,1 0 0,1-13-1,0 0-676,4-46-3029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12123,'0'0'3336,"105"33"-3336,-63-17 0,4-5 128,7-6-48,3 1-80,-11-6-504,-17 0-2016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0 392,'0'0'15279,"5"13"-15319,5 15 32,-2 0-1,-1 0 0,-1 1 0,-2 0 1,-1 0-1,-1 0 0,-1 1 0,-2-1 0,-4 30 1,2-29-514,-2 0-1,0-1 1,-3 0 0,0 0 0,-2-1 0,-1 0 0,-1 0 0,-1-1-1,-19 27 1,27-47 178,0 0 0,-1 0-1,0-1 1,0 0 0,-1 0-1,1 0 1,-1-1 0,-1 0-1,-14 8 1,20-12 332,-1 0 0,1 0 0,0 0 1,0 0-1,0-1 0,-1 1 0,1-1 0,0 0 1,0 0-1,-1 0 0,1 0 0,0 0 0,-1 0 1,1 0-1,0-1 0,-1 1 0,1-1 0,0 0 1,0 1-1,0-1 0,0 0 0,0 0 0,0-1 1,0 1-1,0 0 0,0-1 0,0 1 0,0-1 1,1 1-1,-1-1 0,1 0 0,-1 0 0,1 0 1,0 0-1,0 0 0,0 0 0,0 0 0,0 0 1,-1-4-1,-4-15 395,1-1 0,2 1 0,0 0 0,1-1 1,1 0-1,1 0 0,0 1 0,8-42 0,-4 47-138,0 1 0,1-1 0,1 1 0,0 0-1,1 0 1,1 1 0,0 0 0,1 0-1,1 1 1,0 0 0,0 1 0,1 0 0,1 0-1,0 1 1,1 1 0,23-15 0,-1 2 93,1 3 0,1 1 0,1 1 1,0 3-1,58-16 0,-53 21-187,1 2-1,0 2 1,0 2 0,53 2 0,-94 1-150,0 1 1,0 0 0,0 0-1,0 1 1,0-1 0,-1 1-1,1-1 1,0 1 0,0 0 0,0 0-1,-1 0 1,1 0 0,-1 0-1,1 1 1,-1-1 0,1 1-1,-1 0 1,0 0 0,0 0-1,0 0 1,0 0 0,0 0 0,0 0-1,0 1 1,-1-1 0,1 0-1,-1 1 1,0 0 0,0-1-1,0 1 1,1 3 0,0 3-5,-1 0 1,-1 0 0,1 0-1,-1 0 1,-1 0 0,1 0-1,-2-1 1,1 1 0,-5 12-1,-6 13-75,-3 0-1,0-1 0,-2-1 1,-2-1-1,-1 0 0,-29 35 0,11-16-156,-2-2 0,-2-1-1,-2-3 1,-1-1-1,-3-2 1,-1-3-1,-2-1 1,-67 34-1,115-69 280,100-6 294,-1-5-1,0-4 1,116-31-1,-171 35-153,45-4 0,-85 13-188,0 0 0,0 0-1,-1 0 1,1 0 0,0 0-1,0 0 1,-1 0 0,1 0 0,0 0-1,-1 0 1,1 0 0,0 1-1,0-1 1,-1 0 0,1 0 0,0 1-1,-1-1 1,1 0 0,0 1-1,-1-1 1,1 1 0,-1-1 0,1 1-1,-1-1 1,1 1 0,-1-1-1,1 1 1,-1 0 0,1-1 0,-1 1-1,0 0 1,1 0 0,-1 2-8,1-1 0,-1 0 0,0 1 0,0-1 0,0 0 0,-1 1 0,1-1 0,-1 0 0,1 0 0,-2 5 0,-29 53-283,5-23-290,-2-1 1,-47 47-1,-76 60-2617,140-133 2907,-36 33-1111,-75 52 0,99-80 1845,-1-1 0,-1-1-1,-28 11 1,51-23 1248,24-2-1284,0-1 0,-1-1 0,1 0 0,-1-2 0,1-1 0,32-13 0,115-64 339,-143 69-622,47-27 172,-28 15-175,0 2-1,81-30 1,-127 54-128,1 0 0,0 0 0,0 0 0,0 0 1,0 1-1,0-1 0,0 0 0,0 0 0,0 0 0,0 0 0,0 0 0,0 1 1,0-1-1,0 0 0,0 0 0,0 0 0,0 0 0,0 1 0,0-1 0,0 0 1,0 0-1,0 0 0,0 0 0,0 1 0,0-1 0,0 0 0,0 0 0,0 0 1,0 0-1,0 0 0,1 1 0,-1-1 0,0 0 0,0 0 0,0 0 1,0 0-1,0 0 0,0 0 0,1 0 0,-1 1 0,0-1 0,0 0 0,0 0 1,0 0-1,0 0 0,1 0 0,-1 0 0,0 0 0,0 0 0,0 0 0,0 0 1,1 0-1,-1 0 0,0 0 0,0 0 0,0 0 0,0 0 0,1 0 1,-1 0-1,0 0 0,0 0 0,0 0 0,0-1 0,0 1 0,1 0 0,-3 7-93,1-1-1,-2 0 0,1 1 0,0-1 0,-1 0 0,0 0 0,-1-1 0,1 1 1,-1-1-1,0 1 0,-1-1 0,1-1 0,-1 1 0,0 0 0,-7 4 0,-7 9-198,-451 383-4212,456-390 4581,-6 4 42,11-8 47,0 0-1,0 1 1,-15 15 0,22-20-89,0 0 0,0 0 1,0 0-1,0 1 0,1-1 0,-1 0 1,1 1-1,0-1 0,-1 1 1,2 0-1,-1-1 0,0 1 0,1 0 1,0-1-1,0 1 0,0 5 0,1-7-10,-1 0-1,1-1 1,0 1-1,0 0 0,0 0 1,0 0-1,0 0 1,1-1-1,-1 1 1,0 0-1,1-1 0,-1 1 1,1-1-1,-1 0 1,1 0-1,0 1 0,0-1 1,0 0-1,-1 0 1,5 1-1,50 17 492,-39-13-363,12 4-59,0-1 0,1-2-1,0 0 1,0-2-1,0-1 1,1-2-1,59-3 1,-89 1-151,0 0 1,0-1-1,0 1 1,0-1-1,0 1 1,0-1-1,0 1 1,-1-1-1,1 0 1,0 1-1,0-1 1,-1 0-1,1 0 1,0 0 0,-1 1-1,1-1 1,-1 0-1,1 0 1,-1 0-1,1 0 1,-1 0-1,0 0 1,1 0-1,-1 0 1,0 0-1,0 0 1,0 0-1,0 0 1,0-2-1,0-39-1642,-1 26 795,-1-91-1290,0 34 2053,9-107 1,-6 174 346,0-1 0,0 0 0,1 1 0,0 0 0,0-1 0,0 1 0,1 0 0,0 0 1,0 0-1,1 1 0,-1-1 0,1 1 0,0 0 0,1 0 0,-1 0 0,1 0 0,0 1 0,0 0 0,1 0 0,-1 0 0,11-4 1,-6 4-15,-1 0 0,1 1 0,0 1 0,0-1 1,0 2-1,0-1 0,0 2 0,0-1 0,0 1 0,0 1 1,1 0-1,-1 0 0,16 5 0,-19-5-169,-1 1-1,0 0 1,0 1 0,-1-1-1,1 1 1,0 0-1,-1 1 1,0-1-1,0 1 1,0 0-1,0 0 1,0 1 0,-1 0-1,8 10 1,-7-7-18,0 0 0,-1 1 0,0 0 0,0 0 0,-1 0 0,0 1 0,-1-1 0,0 1 0,1 10 1,-2-1-20,0 0 0,-1 0 0,-1 0 0,-1-1 0,-1 1 0,0-1 0,-2 1 0,0-1 0,-14 33 0,10-33-92,-1 0-1,-1-1 1,0 0-1,-1 0 1,-1-2-1,-17 17 1,23-24-70,-1-1 0,-1 0 1,1-1-1,-1 1 0,0-2 1,0 1-1,-1-1 0,0-1 1,0 0-1,0 0 0,0-1 1,0 0-1,-12 1 0,19-3 92,0-1 0,0 0 0,0 0 0,0 0-1,0 0 1,0-1 0,0 1 0,0-1 0,1 0-1,-1 0 1,0 0 0,0 0 0,1 0 0,-1 0-1,1-1 1,-1 1 0,1-1 0,-1 0 0,-2-2-1,2 0-6,0 0 0,0-1-1,0 1 1,0-1 0,1 1-1,-1-1 1,1 0 0,1 0-1,-1 0 1,-1-6-1,-1-15-124,1 0 0,1 0 0,2-43 0,0 41 14,2-11 163,2 0 1,1 0-1,2 1 0,1-1 1,2 2-1,30-72 0,-16 55 848,3 2 0,1 1-1,71-94 1,-97 141-748,0 1 5,0-1 1,1 1-1,-1 0 1,1 0-1,0 0 1,-1 0-1,1 0 1,0 1-1,1-1 1,-1 1-1,0 0 1,1 0 0,-1 0-1,1 0 1,6-2-1,-10 4-95,0 0 0,0 0 0,1 0-1,-1 0 1,0 0 0,0 0 0,1 0-1,-1 0 1,0 0 0,1 0 0,-1 0-1,0 0 1,0 0 0,1 0 0,-1 0 0,0 0-1,0 0 1,1 0 0,-1 0 0,0 0-1,0 1 1,1-1 0,-1 0 0,0 0 0,0 0-1,1 0 1,-1 1 0,0-1 0,0 0-1,0 0 1,0 0 0,1 1 0,-1-1 0,0 0-1,0 0 1,0 1 0,0-1 0,0 0-1,0 0 1,0 1 0,1-1 0,-1 0 0,0 0-1,0 1 1,0-1 0,0 0 0,0 0-1,0 1 1,0-1 0,-1 1 0,5 37-79,-2 1-1,-2 0 1,-1 0-1,-2-1 1,-14 68 0,-65 195-882,48-191 601,6-16-264,1-9-1063,4 1-1,-13 97 0,34-135-40,1-47 1707,1-1-1,0 1 1,0-1 0,0 1-1,-1-1 1,1 1 0,0-1-1,0 1 1,0-1 0,0 1-1,0-1 1,0 1 0,0 0-1,0-1 1,0 1 0,1-1-1,-1 1 1,0-1 0,0 1 0,0-1-1,1 1 1,-1-1 0,0 0-1,0 1 1,1-1 0,-1 1-1,0-1 1,1 1 0,-1-1-1,1 0 1,-1 1 0,0-1-1,1 0 1,0 1 0,5-3 260,-1 0 0,1 0 1,0-1-1,-1 1 0,0-1 1,1-1-1,7-5 0,6-3 627,3 0-130,0 1 1,1 1-1,1 1 1,-1 1-1,1 1 1,1 1 0,-1 2-1,1 0 1,44-1-1,-66 5-727,-1 0-1,0 0 0,1 1 1,-1-1-1,0 0 1,0 1-1,1 0 0,-1-1 1,0 1-1,0 0 1,0 0-1,0 0 0,0 0 1,0 1-1,0-1 1,0 0-1,0 1 0,-1-1 1,1 1-1,-1 0 1,3 2-1,-2 0 7,0 0-1,0 0 1,0 1-1,0-1 1,-1 0 0,0 1-1,0 0 1,0-1 0,0 1-1,-1 5 1,0 6 11,0-1-1,-1 1 1,-1-1-1,-1 1 1,-8 25 0,2-17-135,-1-1-1,-1 0 1,-1-1 0,-1 0 0,-20 25 0,-84 92-783,99-122 532,14-17 26,12-14-227,35-48-685,63-68 1,-14 19-231,3-8-1369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11330,'0'0'5051,"-6"41"-4879,-21 135-113,24-157-40,-7 31 21,2-1 1,-1 95-1,9-139-41,0 0 1,1 0 0,0 0-1,0 0 1,1 0 0,-1 0 0,1 0-1,0-1 1,0 1 0,1-1 0,-1 1-1,1-1 1,0 0 0,0 0-1,1 0 1,-1 0 0,1-1 0,0 1-1,0-1 1,0 0 0,8 5 0,8 3 5,1-1 0,0-1 1,34 11-1,-40-15 4,199 50 380,-209-54-384,0 1-1,-1-1 1,1 1-1,0 0 1,-1 1-1,1-1 1,-1 1-1,0 0 1,0 0-1,0 0 1,0 1-1,-1-1 1,1 1-1,-1 0 1,0 0-1,0 0 1,-1 1-1,1-1 1,1 5-1,-2-2-3,0-1-1,0 0 0,-1 1 1,0 0-1,-1-1 0,1 1 0,-1-1 1,-1 1-1,1 0 0,-1-1 1,0 1-1,-1-1 0,0 0 0,-4 12 1,-1-2-9,-1 0 1,-1-1-1,0 0 1,-1-1-1,-1 1 0,0-2 1,-14 14-1,-10 7-81,-54 41 0,72-62-73,-1 1-1,0-2 1,-1-1-1,0 0 1,-1-1-1,0-1 1,-1-1-1,1-1 1,-34 7 0,51-13-49,-1 0 0,1-1 1,0 0-1,-1 0 0,1 0 1,0 0-1,-1 0 0,1-1 1,0 1-1,-1-1 0,1 0 1,0 0-1,0 0 0,0-1 1,0 1-1,0-1 0,0 1 1,0-1-1,0 0 0,0 0 1,1-1-1,-1 1 0,1 0 1,0-1-1,0 1 0,0-1 1,0 0-1,-2-4 0,-15-37-8372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11618,'0'0'4152,"18"38"-3417,59 127-271,13 7-73,-63-126-634,28 69 0,-48-84-1520,-10-27-528,-7-20-83,-6-15 627,2 0 1,-15-45-1,10-1 3946,12-1 3301,7 77-5403,0 0-1,1-1 0,-1 1 0,0 0 1,1 0-1,0 0 0,-1 0 0,1-1 0,-1 1 1,1 0-1,0 0 0,0 0 0,0 0 1,0 0-1,0 1 0,0-1 0,0 0 0,0 0 1,0 0-1,0 1 0,0-1 0,0 1 1,0-1-1,1 1 0,-1-1 0,0 1 0,0 0 1,1 0-1,-1-1 0,0 1 0,0 0 1,1 0-1,-1 0 0,2 1 0,53 2 462,-51-3-393,2 2-144,-1-1 1,1 1-1,-1 1 1,0-1 0,0 1-1,0 0 1,0 0-1,0 1 1,0 0-1,-1 0 1,0 0 0,0 0-1,0 1 1,0 0-1,-1 0 1,0 1 0,0-1-1,0 1 1,-1-1-1,0 1 1,0 0-1,0 1 1,-1-1 0,3 9-1,-1-1-81,0 1 0,0 0 0,-2 1 0,0-1 0,-1 0 0,0 1 0,-1-1-1,-1 1 1,-4 26 0,5-41-44,-1 1-1,1-1 0,-1 1 0,1-1 1,-1 1-1,0-1 0,0 1 0,0-1 1,0 0-1,0 1 0,0-1 1,0 0-1,0 0 0,0 0 0,0 0 1,-1 0-1,1 0 0,0 0 0,-1 0 1,1 0-1,-1-1 0,1 1 0,-1 0 1,1-1-1,-1 1 0,1-1 1,-1 0-1,0 0 0,1 0 0,-1 1 1,-1-2-1,-22 2-3644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6121,'0'0'3257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3393,'0'0'13437,"26"44"-12801,74 148-420,-95-181-205,0 1-1,-2 1 1,1-1 0,-1 1-1,-1-1 1,0 1-1,-1 0 1,-1 19-1,0 5-303,-3 0 0,-1 0-1,-1-1 1,-3 1 0,0-1-1,-3-1 1,-1 0 0,-1 0 0,-2-2-1,-37 63 1,48-88 64,0-1 1,-1 0-1,1 0 0,-1-1 0,-1 1 1,1-1-1,-1 0 0,0 0 0,-1-1 0,1 0 1,-1 0-1,-11 5 0,18-9 204,-1-1 1,1 0-1,0 1 0,-1-1 0,1 0 0,-1 0 1,0 1-1,1-1 0,-1 0 0,1 0 0,-1 0 1,1 0-1,-1 0 0,1 0 0,-1 0 0,1 0 1,-1 0-1,0 0 0,1 0 0,-1 0 0,1 0 1,-1 0-1,1-1 0,-1 1 0,1 0 0,-1 0 1,1-1-1,-1 1 0,1 0 0,-1-1 0,1 1 1,0 0-1,-1-1 0,1 1 0,0 0 0,-1-1 1,1 1-1,0-1 0,-1 0 0,-1-25-505,2 16 365,1-3 189,-1 0-1,2 0 1,0 0-1,0 1 1,2-1-1,-1 1 1,1 0-1,1 0 1,0 0-1,10-16 1,-5 13 295,1-1 1,1 1-1,0 1 0,1 0 0,0 0 1,29-20-1,-9 10 235,0 3-1,1 1 1,1 1-1,50-19 1,-57 28-224,0 0 0,1 2 0,0 1-1,1 2 1,-1 1 0,38-1 0,-56 4-267,-10 1-62,0 0 0,0-1 0,0 1 1,0 0-1,-1 0 0,1 0 0,0 0 1,0 0-1,0 0 0,0 0 0,0 0 1,0 0-1,0 0 0,0 1 0,0-1 1,-1 0-1,1 0 0,0 1 1,0-1-1,0 1 0,0-1 0,-1 1 1,1-1-1,0 1 0,0-1 0,-1 1 1,1 0-1,-1-1 0,1 1 0,0 0 1,-1 0-1,1 0 0,-1-1 0,0 1 1,1 0-1,-1 0 0,0 0 0,1 0 1,-1 0-1,0-1 0,0 1 0,0 0 1,0 0-1,0 0 0,0 0 0,0 0 1,0 0-1,0 1 0,-1 8-3,1-1 0,-1 1 0,-1-1 1,0 0-1,0 0 0,-1 0 0,0 0 0,-1 0 0,1 0 0,-2-1 1,1 0-1,-7 9 0,-13 16-192,-45 48 0,39-47-91,-155 166-2094,142-159 1447,-1-1 0,-79 53 0,111-85 723,9-5 141,-1-1-1,1 1 1,-1-1-1,0 0 1,1 0-1,-1 0 1,0-1 0,0 1-1,-1-1 1,1 0-1,0 0 1,-7 1-1,11-2 68,0 0 0,0 0 0,0 0 0,-1 0-1,1 0 1,0 0 0,0-1 0,0 1 0,0 0 0,-1 0-1,1 0 1,0 0 0,0 0 0,0 0 0,0 0 0,-1 0 0,1 0-1,0-1 1,0 1 0,0 0 0,0 0 0,0 0 0,-1 0-1,1 0 1,0-1 0,0 1 0,0 0 0,0 0 0,0 0-1,0 0 1,0-1 0,0 1 0,0 0 0,0 0 0,0 0-1,0 0 1,0-1 0,0 1 0,0 0 0,0 0 0,0 0 0,0-1-1,0 1 1,0 0 0,0 0 0,0 0 0,0 0 0,0-1-1,0 1 1,0 0 0,0 0 0,1 0 0,-1-1 0,1-10-1,1 0 1,0 0 0,1 0-1,0 0 1,1 1-1,0-1 1,0 1 0,1 0-1,12-18 1,70-93 29,-68 97-16,40-52 1376,3 3-1,88-81 0,-149 153-1346,-1 1-1,1-1 0,0 0 1,0 0-1,0 0 0,0 1 0,0-1 1,0 0-1,0 1 0,0-1 0,0 1 1,0 0-1,0-1 0,1 1 0,-1 0 1,0-1-1,2 1 0,-2 0-35,-1 1 0,1-1 0,-1 0 1,0 1-1,1-1 0,-1 0 0,1 1 0,-1-1 0,0 0 0,1 1 0,-1-1 0,0 1 0,1-1 1,-1 1-1,0-1 0,0 1 0,1-1 0,-1 1 0,0-1 0,0 1 0,0-1 0,0 1 0,0-1 1,0 1-1,0 0 0,-4 46-124,4-46 131,-11 44-44,-1 0-1,-22 49 0,-7 24-58,25-58-88,3 0 0,2 1 0,3 1 0,3-1 0,3 95 0,3-141 139,0 0 0,1 0 1,1 0-1,0 0 0,1-1 0,0 1 0,1-1 0,1 0 0,0 0 0,1-1 0,13 19 0,-14-23 25,1-2 1,0 1-1,0-1 1,0 0-1,1 0 1,0-1-1,0 0 0,0 0 1,1-1-1,0 0 1,0-1-1,0 0 1,1 0-1,-1-1 0,1 0 1,0-1-1,0 0 1,12 1-1,91-4 47,-43-2 58,-68 9-141,-5 27 86,-1 0-1,-2 0 1,-1-1 0,-1 1 0,-20 46 0,15-42-17,8-20-14,0 0 1,-3 28 0,7-39-75,1-12-270,1-16-30,2-1 1,0 1 0,1 0 0,13-42-1,42-90 1011,-39 107-145,99-221 3404,-65 155-4987,-39 80-2531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12827,'0'0'6769,"273"-5"-6553,-227 43-80,-15 11-136,-16 33-432,-15 21-680,-18 17-648,-49 5-417,-24 28-1880,14-33 1393,10-28-4626</inkml:trace>
  <inkml:trace contextRef="#ctx0" brushRef="#br0" timeOffset="1">250 1188 808,'0'0'5777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7098,'0'0'1480,"0"-17"-2664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1:0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1885 15563,'0'0'2026,"50"-26"-1909,-36 18-95,89-45 87,2 3 0,140-44 0,52 7-3,592-136 236,920-106-1,-1151 243-292,1064-163-106,-671 53 60,100-18 13,-803 153 66,552-87 1017,-731 130-568,87-14 601,-230 28-1326,0 1 1,43-1-1,-68 4 136,0 1 0,0-1 0,0 0 1,-1 0-1,1 0 0,0 0 0,0 1 0,0-1 0,-1 0 1,1 1-1,0-1 0,-1 1 0,1-1 0,0 1 0,-1-1 0,1 1 1,0-1-1,-1 1 0,1-1 0,-1 1 0,1 0 0,-1 0 1,0-1-1,1 1 0,-1 0 0,0-1 0,1 2 0,3 31-1604,-4-25 1147,-1 0-1,0 0 1,0 0-1,-1-1 1,-5 15-1,5-18 103,0 0-1,0-1 1,-1 1-1,0-1 1,1 0 0,-1 0-1,-5 4 1,-23 12-6118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5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955 477 10402,'0'0'3733,"-16"-35"-3561,-51-110-249,58 127-65,-1 1 1,-1 0 0,-1 1-1,0 0 1,-2 0-1,1 2 1,-2 0 0,0 0-1,-16-11 1,-3 3 796,-1 1 0,-66-27 1,72 35 656,20 8-1060,-1 1 1,1 1-1,-1-1 0,0 2 1,0-1-1,0 1 0,0 1 1,0 0-1,0 0 0,0 1 0,0 0 1,-1 1-1,1 0 0,0 1 1,-16 4-1,10 3-252,1 0 0,0 0 0,0 2 0,1-1 0,-15 16 0,-63 69-12,74-74 11,2 1 1,0 0-1,1 1 1,1 0-1,1 2 1,1-1-1,1 2 1,2-1-1,0 1 1,2 1-1,1-1 1,1 1-1,1 1 1,1-1-1,2 0 1,0 1-1,2-1 1,1 0-1,2 1 1,11 44-1,-3-33-73,2-1-1,2 0 0,2-2 0,1 0 0,1-1 1,2-1-1,2 0 0,1-2 0,1-1 0,2-2 1,36 31-1,-57-54-38,-5-4 42,0 0 1,0 0 0,0 0 0,0-1 0,0 1 0,1-1 0,-1 1 0,1-1 0,-1 0 0,1 0 0,-1 0 0,1 0 0,0-1 0,-1 1 0,6 0 0,-8-2 17,0 0-1,0 0 1,0 0-1,1 0 1,-1 0 0,0 0-1,0 1 1,0-1-1,-1 0 1,1 0-1,0 0 1,0 0-1,0 0 1,-1 0 0,1 0-1,0 1 1,-1-1-1,1 0 1,-1 0-1,1 0 1,-1 1 0,1-1-1,-1 0 1,0 1-1,1-1 1,-1 0-1,0 1 1,-1-2 0,-121-114-6085,55 61-607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4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9554,'0'0'7447,"4"-4"-7178,-4 4-270,0-1 0,0 1 0,0 0 0,0 0 0,0-1-1,1 1 1,-1 0 0,0-1 0,0 1 0,0 0 0,0 0 0,1 0-1,-1-1 1,0 1 0,0 0 0,1 0 0,-1 0 0,0-1 0,0 1-1,1 0 1,-1 0 0,0 0 0,0 0 0,1 0 0,-1 0 0,0 0-1,1 0 1,-1 0 0,0 0 0,0 0 0,1 0 0,-1 0 0,0 0-1,1 0 1,-1 0 0,0 0 0,1 0 0,-1 0 0,0 0-1,0 0 1,1 0 0,-1 0 0,0 1 0,1-1 0,4 20-43,-2 53-20,-3-25 41,2-28 14,1 0 1,0 0 0,2 0 0,0 0 0,1-1-1,1 0 1,1 0 0,0-1 0,2 0-1,0 0 1,15 19 0,-3-9 11,2-1-1,0-1 1,2-1 0,0-1-1,48 32 1,-27-17 126,12 6 349,-59-44-457,1-1 1,0 0 0,0 1 0,0-1-1,0 0 1,-1 1 0,1-1 0,0 1-1,0-1 1,-1 1 0,1-1-1,0 1 1,-1 0 0,1-1 0,-1 1-1,1 0 1,-1 0 0,1-1 0,-1 1-1,1 0 1,-1 0 0,0 0-1,1 0 1,-1-1 0,0 1 0,0 0-1,0 0 1,1 0 0,-1 0 0,0 0-1,0 0 1,-1 0 0,1-1-1,0 3 1,0 6-490,0-8-50,0 3 851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5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11763,'0'0'6369,"312"-27"-6001,-175 16-288,13 0-80,47-5-672,-32 5-1433,-43 11-2504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5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103 181 9130,'0'0'6660,"-19"31"-6523,-57 95 9,69-97-88,7-28-55,0 0 0,0-1 0,0 1 0,0 0 0,0-1 0,1 1 0,-1 0 0,0-1 0,1 1 0,-1 0-1,0-1 1,1 1 0,-1-1 0,0 1 0,1-1 0,-1 1 0,1-1 0,-1 1 0,1-1 0,0 1 0,-1-1 0,2 1 0,0 0 12,1-1 0,0 1 0,0 0 0,-1-1 0,1 0 1,0 0-1,0 0 0,0 0 0,0 0 0,3-1 0,1 0 48,7 2 67,0-2 1,0 1 0,0-2 0,-1 0 0,24-6 0,-30 5-83,0 0 0,0-1 1,-1 1-1,1-1 0,-1-1 0,0 1 1,0-1-1,-1 0 0,1 0 0,-1-1 0,0 1 1,4-8-1,-1 2-268,-1-1 0,-1 0 1,1 0-1,-2 0 0,0-1 0,0 0 0,-1 0 1,-1 0-1,0 0 0,-1-1 0,-1 1 1,0-1-1,-1-18 0,1 24-525,-1 1 1,-1-1-1,1 0 0,-1 1 0,-4-16 0,2 17-138,0 0 0,-1 0 0,1 0 0,-1 1 0,-1 0 0,-5-7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5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3385,'15'-35'907,"35"-64"1,-49 98-837,0-1 0,0 1 0,0 0 1,1 0-1,-1-1 0,0 1 0,0 0 0,1 0 0,-1 0 1,1 0-1,-1 1 0,1-1 0,-1 0 0,1 1 1,0-1-1,-1 1 0,1-1 0,-1 1 0,1 0 0,0-1 1,0 1-1,-1 0 0,1 0 0,2 1 0,35 14 1452,-25-8-1002,70 25 1235,-51-21-1046,-1 2 0,0 0 1,39 25-1,-67-35-662,0-1 0,-1 1 0,1 1 1,-1-1-1,0 0 0,0 1 0,0 0 0,0 0 0,-1 0 0,0 0 0,1 0 0,-1 0 0,-1 0 0,1 1 0,-1-1 0,0 1 1,1 5-1,0 7 253,0 0 0,-2 1 1,-1 22-1,-1-1-89,2-37-128,4-18 270,12-23-330,3 0-1,1 1 1,1 1 0,3 0 0,37-45 0,-23 50-48,-37 31 23,1 0 0,-1 0 0,0 0 0,1 0 1,-1 0-1,0 1 0,1-1 0,-1 1 0,1-1 1,-1 1-1,1-1 0,0 1 0,-1 0 0,1 0 1,-1-1-1,1 1 0,-1 0 0,1 1 0,0-1 1,-1 0-1,1 0 0,-1 1 0,1-1 0,-1 1 1,1-1-1,-1 1 0,1 0 0,-1-1 0,2 3 1,4 5 54,-1 1 1,0 0-1,0 1 1,-1-1-1,0 1 1,3 11-1,9 17 186,-12-27-291,1-1 1,0 0 0,0 0-1,1 0 1,0-1-1,1 0 1,0-1-1,1 1 1,-1-1-1,1-1 1,1 0-1,0 0 1,0-1-1,0 0 1,0-1-1,1 0 1,0-1-1,0 0 1,1 0-1,17 2 1,46-2-3259,-9-4-4290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5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4 100 11867,'0'0'8064,"-2"20"-8128,0 20 122,2 0 1,2 0-1,1 0 1,2 0-1,11 42 1,-8-47-28,27 104 53,-29-120-81,0 0 0,2-1 0,0 1-1,20 31 1,-27-48-3,1 1-1,-1 0 1,1-1 0,0 0 0,0 1-1,0-1 1,0 0 0,0 0-1,1 0 1,-1 0 0,0 0 0,1-1-1,0 1 1,-1-1 0,1 1-1,0-1 1,0 0 0,0 0 0,0 0-1,0-1 1,0 1 0,0-1-1,0 0 1,0 1 0,0-1 0,0-1-1,0 1 1,0 0 0,0-1 0,0 1-1,0-1 1,0 0 0,-1 0-1,1 0 1,0-1 0,0 1 0,-1-1-1,1 1 1,-1-1 0,1 0-1,-1 0 1,4-4 0,10-9-29,-1 0 1,-1-2-1,0 0 1,19-32-1,-26 39-4,52-80-591,-4-3 0,-4-1 1,41-109-1,-87 190 841,-1 0 0,0-1 0,-1 1 1,0-1-1,-1 0 0,0-17 0,-19 247-292,-1 12 53,18-134 8,4-1 1,27 153 0,-20-194-74,1 3-850,6 70 0,-18-123 868,1 0 1,-1 0-1,0 0 0,1 0 0,-1 0 0,0 0 0,-1 0 0,1 0 0,0 0 0,0 0 0,-1 0 1,0 0-1,1 0 0,-1 0 0,0 0 0,0 0 0,0 0 0,0 0 0,0-1 0,0 1 1,0 0-1,-1-1 0,1 1 0,-1-1 0,1 0 0,-2 2 0,-2-1-229,0-1 1,-1 1-1,1-1 0,0 0 0,0-1 0,0 1 1,-1-1-1,-7-1 0,13 1 295,-56 0-4370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5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1 634 496,'0'0'16582,"39"-27"-16355,-10 6-209,237-146-3,-219 140 4,104-57-2595,181-133 0,-324 211 2244,-2 2-115,-1 0 0,1-1-1,-1 1 1,1-1 0,-1 0 0,-1 0 0,1-1 0,-1 1 0,0-1 0,0 0 0,4-9 0,-8 15 351,0-1 1,0 1-1,0-1 0,0 0 0,0 1 1,-1-1-1,1 1 0,0-1 0,0 0 1,0 1-1,-1-1 0,1 1 0,0-1 1,-1 1-1,1-1 0,0 1 0,-1-1 1,1 1-1,-1 0 0,1-1 0,0 1 1,-1-1-1,1 1 0,-1 0 1,1-1-1,-1 1 0,0 0 0,1 0 1,-1-1-1,1 1 0,-1 0 0,1 0 1,-1 0-1,0 0 0,1 0 0,-1 0 1,0 0-1,1 0 0,-1 0 0,1 0 1,-1 0-1,0 1 0,-37-2 1819,30 2-1407,-4-1 173,1 1-1,0 0 0,0 1 1,0 0-1,0 1 0,0 0 1,1 1-1,-1 0 1,1 1-1,0 0 0,0 0 1,0 1-1,1 1 0,0-1 1,0 2-1,1-1 0,-15 17 1,14-13-295,1 1 0,0-1 1,0 1-1,2 0 0,-1 1 1,1 0-1,1 0 0,1 0 1,0 0-1,0 1 0,1 0 1,1-1-1,0 1 0,1 15 0,1-9-106,-1-11-47,1 1-1,0 0 1,1 0 0,0 0-1,4 15 1,-4-22-35,0-1-1,0 1 1,1 0 0,-1-1-1,0 0 1,1 1-1,0-1 1,-1 0 0,1 0-1,0 0 1,0 0-1,0 0 1,0 0 0,1-1-1,-1 1 1,0-1 0,1 1-1,-1-1 1,1 0-1,0 0 1,-1 0 0,1 0-1,0-1 1,3 1 0,1 1-13,0-1 0,0-1 1,-1 1-1,1-1 0,0-1 0,0 1 1,0-1-1,0 0 0,-1 0 1,1-1-1,0 0 0,-1 0 1,0-1-1,1 0 0,-1 0 1,0 0-1,0-1 0,-1 0 1,1 0-1,-1 0 0,7-7 1,3-6-230,-1-1 0,0-1 0,-2 0 1,21-39-1,16-50-2094,-14 8-1588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5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7042,'0'0'2869,"2"36"-2773,12 117-194,-13-146 41,0 0 0,1 0 0,0-1 1,0 1-1,1-1 0,0 0 0,0 0 1,0 0-1,1 0 0,0 0 0,0-1 1,1 1-1,-1-1 0,1 0 0,0-1 0,0 1 1,10 5-1,-3-1-135,-3-2-121,1-1-1,0 0 0,0 0 0,0-1 1,1-1-1,0 1 0,0-2 1,0 0-1,0 0 0,0-1 1,1 0-1,-1-1 0,1 0 1,20-2-1,-17 0 266,-1-1 0,1-1 0,-1 0 1,24-8-1,-27 7 699,1-1 0,-1-1 0,-1 0-1,1 0 1,15-12 0,-17 10-2,-3 4 253,-1 0 1,0-1-1,0 0 1,0 1 0,7-12 4270,-12 25-4539,0 23-543,-2-20-14,2 1 0,0 0-1,0 0 1,1 0 0,0 0 0,2 0-1,-1-1 1,1 1 0,1-1-1,1 1 1,-1-1 0,8 12 0,-3-12-37,-1-1 1,2 0 0,0 0-1,0-1 1,0-1 0,1 1 0,1-2-1,0 0 1,0 0 0,0-1 0,1 0-1,0-1 1,1-1 0,-1 0 0,1-1-1,0 0 1,0-1 0,0-1 0,0 0-1,0-1 1,16-1 0,-6 0 7,1-1 0,0-2 0,-1 0 1,0-2-1,0-1 0,0 0 0,0-2 1,-1-1-1,0-1 0,-1 0 0,30-20 1,-27 13-119,-1-1 0,-1-1 0,0-1 0,-1-1 0,31-39 0,-41 43-460,-1 1 0,0-1-1,-2-1 1,0 1 0,-1-2-1,0 1 1,-2-1 0,0 0-1,4-32 1,-6-27-4918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5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5033,'0'0'17164,"175"-131"-16908,-108 131-168,3 0 80,4 39-128,-11 15-32,-14 17-16,-24 16-312,-25 71-288,-25-27-1017,-28-11-3576</inkml:trace>
  <inkml:trace contextRef="#ctx0" brushRef="#br0" timeOffset="1">358 1253 12619,'0'0'8634,"112"202"-8666,-112-148-4553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3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332 102 4841,'0'0'9871,"-30"-17"-9026,-94-52-57,120 67-753,1 0 0,-1 0 0,1 0 0,-1 1 0,0-1 0,0 1 0,1 0 0,-1 0 0,-7-1 1,10 3-34,1-1 0,-1 0 0,0 0 1,1 1-1,-1-1 0,1 0 0,-1 1 1,1-1-1,-1 1 0,1-1 1,-1 1-1,1-1 0,-1 1 0,1-1 1,0 1-1,-1-1 0,1 1 1,0 0-1,-1-1 0,1 1 0,0-1 1,0 1-1,0 0 0,0-1 1,0 1-1,-1 0 0,1 1 0,-2 7 16,-10 36-17,2-1 0,-8 86 0,17-119-1,-21 557-14,24-363 27,30 225-1,-20-345 5,4 0 1,4 0 0,3-2 0,4-1-1,56 119 1,-72-179-26,23 42-180,-31-60 104,0 0-1,-1 0 1,1 0-1,0-1 1,1 0-1,-1 1 1,1-1-1,-1-1 1,1 1-1,0 0 1,8 3-1,-12-6 84,1 0-1,-1 1 1,0-1-1,1 0 1,-1 0-1,1 0 0,-1 0 1,1 0-1,-1 0 1,1 0-1,-1 0 1,1 0-1,-1 0 0,0 0 1,1 0-1,-1 0 1,1 0-1,-1 0 1,1 0-1,-1 0 0,1 0 1,-1-1-1,0 1 1,1 0-1,-1 0 1,1-1-1,-1 1 0,0 0 1,1-1-1,-1 1 1,0 0-1,0-1 1,1 1-1,-1 0 0,0-1 1,0 1-1,1-1 1,-1 1-1,0 0 1,0-1-1,0 1 0,0-1 1,1 1-1,-1-1 1,0 1-1,0-1 1,0 1-1,0 0 0,0-1 1,0 0-1,3-85 210,-8-33-384,-5 1-1,-4 1 1,-39-149 0,-129-344-2450,101 342 336,69 213 3380,2 0 0,-5-105 0,14 139-716,0 9-121,1 0 0,0 0-1,1-1 1,3-15 0,-3 24-205,0 1 0,0-1 1,1 0-1,0 0 0,-1 1 0,2-1 1,-1 1-1,0-1 0,0 1 0,1 0 1,0 0-1,0 0 0,0 0 0,0 0 1,0 1-1,6-4 0,9-3 16,0 0-1,1 1 1,0 1 0,0 1-1,0 1 1,1 1 0,0 0 0,30-1-1,4 3 7,103 7-1,-146-4-60,0 1 0,0 0 0,0 0 0,-1 1-1,1 0 1,-1 1 0,0 0 0,0 1 0,0 0 0,-1 1 0,1 0-1,-1 0 1,-1 1 0,12 11 0,-15-13 4,0 1 1,-1-1-1,0 1 0,-1 0 1,1 0-1,-1 1 1,0-1-1,-1 1 0,1-1 1,-1 1-1,0 0 0,-1 0 1,0 0-1,0 0 0,-1 0 1,1 0-1,-2 0 0,1 0 1,-1 0-1,0 0 1,0 0-1,-1 0 0,-4 13 1,-1-4 18,-1 0 0,-1 0 0,0 0 0,-1-1 0,0-1 0,-1 1 0,-22 20 1,-100 85-120,127-116 77,-56 46-889,-68 40 0,88-64-1469,-49 21 0,58-33-2945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3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8266,'0'0'6129,"7"43"-4974,19 141-424,-15-92-380,-5-40-218,1-1 0,16 53-1,-19-107 772,1-19-364,6-39-140,-8 44-353,3-18-53,1 2 0,1-1 0,2 1 0,2 0 0,16-33 0,-24 58-7,1-1 1,0 0-1,0 1 0,1 0 0,0 0 1,1 0-1,0 1 0,0 0 1,0 1-1,1-1 0,0 1 1,0 1-1,1-1 0,-1 2 1,1-1-1,0 1 0,0 0 1,1 1-1,-1 0 0,1 1 1,0 0-1,12-1 0,-5 1-22,1 2 0,0 0-1,0 1 1,0 1 0,-1 0 0,1 1-1,-1 1 1,0 1 0,26 11-1,-32-11 7,1 1 0,-2 0 0,1 1 0,-1 0 0,0 1 0,0 0 0,-1 1 0,0 0 0,-1 0 0,0 1 0,0 0 0,-1 1 0,-1-1 0,8 17 0,-4-3-153,-2-1-1,-1 2 1,0-1-1,-2 1 1,3 37-1,-8-60 144,0 0 1,0 0-1,1 0 0,-1 0 0,1 1 0,-1-1 0,1 0 0,0 0 1,0 0-1,0 0 0,0-1 0,0 1 0,0 0 0,1 0 1,-1-1-1,0 1 0,1 0 0,0-1 0,-1 0 0,1 1 1,0-1-1,0 0 0,-1 0 0,5 2 0,-2-2-57,-1 0 0,1-1 0,0 1 0,0-1 1,0 0-1,0 0 0,-1 0 0,1 0 0,0-1 0,0 1 0,0-1 0,-1 0 0,1 0 0,4-2 0,3-3 125,0 0 0,0 0-1,-1-1 1,0 0-1,-1-1 1,1 0-1,-1-1 1,10-12-1,60-81 1097,-76 97-1036,8-20 926,-11 24-974,0 1 0,0-1-1,0 1 1,0-1 0,0 0-1,0 1 1,0-1-1,0 1 1,-1-1 0,1 1-1,0-1 1,0 1 0,-1-1-1,1 1 1,0 0 0,-1-1-1,1 1 1,0-1 0,-1 1-1,1 0 1,-1-1 0,1 1-1,-1 0 1,1-1 0,-1 1-1,0-1 1,-4 0-159,0 0-1,0 1 1,0-1 0,0 1-1,0 0 1,0 0-1,-6 1 1,-6-1-2412,16 0 2388,1 1 1,-1-1-1,1 0 0,0 0 1,-1 1-1,1-1 0,-1 0 1,1 0-1,0 1 0,-1-1 0,1 1 1,0-1-1,-1 0 0,1 1 1,0-1-1,0 1 0,-1-1 1,1 0-1,0 1 0,0-1 0,0 1 1,-1-1-1,1 1 0,0-1 1,0 1-1,0-1 0,0 1 1,0-1-1,0 1 0,0-1 0,0 1 1,0-1-1,1 1 0,-1-1 1,0 1-1,0-1 0,0 0 1,0 1-1,1-1 0,-1 1 1,0-1-1,0 1 0,1-1 0,-1 0 1,0 1-1,1-1 0,-1 0 1,0 1-1,1-1 0,-1 0 1,1 1-1,-1-1 0,0 0 0,1 0 1,-1 0-1,1 1 0,-1-1 1,1 0-1,0 0 0,18 6-1922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3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260 531 1672,'0'0'3398,"46"-15"-1464,147-49-179,-180 59-1427,1-1 0,-2 0 0,1 0 0,17-12 0,-25 13-57,0 1 0,0-1-1,-1 0 1,1 0 0,6-11 0,-4 6 61,-1 1 21,0-1 0,-1 1-1,0-1 1,0 0 0,-1 0 0,0-1 0,-1 1 0,3-17-1,-3-2 212,0 1-1,-2-31 0,-1 55-532,0-1 0,-1 1 0,1-1 0,-1 1 0,0-1 0,0 1 0,0-1 0,-1 1-1,1 0 1,-1-1 0,0 1 0,-1 0 0,1 0 0,-1 1 0,1-1 0,-5-3 0,2 2-17,0 1 0,-1-1 0,1 1 0,-1 0 1,0 1-1,-1-1 0,1 1 0,0 1 0,-11-4 0,-11-1-68,-1 2-1,1 1 1,-1 1 0,-32 2-1,46 0 20,-6 1 16,-16-2-179,0 2 0,0 1 0,-71 13 0,98-12 119,1 1 0,-1 0-1,1 0 1,0 1 0,0 0-1,0 1 1,1 0 0,-14 10 0,18-11 26,-1 1 1,1-1-1,0 1 1,0 0 0,1 0-1,-1 0 1,1 0-1,0 1 1,0-1-1,1 1 1,0 0 0,0 0-1,0 0 1,1 0-1,-1 6 1,1-4 24,0 0 1,0-1-1,1 1 0,0 0 1,1 0-1,0 0 1,0-1-1,0 1 0,1-1 1,0 1-1,1-1 1,0 1-1,0-1 0,8 13 1,-2-8 22,0 0 1,1-1 0,1 0-1,0-1 1,0 0-1,1-1 1,13 9-1,7 3 40,1-2 0,1-1-1,54 20 1,111 26 145,-40-14-114,-151-48-77,-1 0 1,-1 1-1,1 0 1,0 0 0,-1 1-1,0 0 1,1 0-1,-1 0 1,-1 1 0,1 0-1,-1 0 1,0 0-1,0 1 1,0-1 0,-1 1-1,0 1 1,0-1 0,-1 0-1,1 1 1,-1 0-1,-1 0 1,1 0 0,2 14-1,2 32 74,-2-1 1,-3 1-1,-2 0 0,-8 67 0,1-61 1,-3-1 0,-3 0-1,-2 0 1,-2-1 0,-3-1 0,-2-1-1,-3-1 1,-47 76 0,59-109-2,-1 0 0,0-1 1,-2-1-1,0-1 1,-1 0-1,-26 20 0,32-30 29,0 0 0,-1-1 0,0 0 0,0-1 1,0 0-1,-1-1 0,0 0 0,0-1 0,0-1 0,0 0 0,-1 0 0,-19 0 0,27-3-62,1 0 1,-1 0-1,1 0 1,-1-1-1,0 0 1,1 0-1,-1 0 0,1-1 1,0 0-1,0 0 1,-1 0-1,1-1 1,1 1-1,-1-1 0,0 0 1,-7-7-1,7 4-4,-1 0 0,1-1 0,0 1-1,1-1 1,0 0 0,0 0 0,0-1 0,1 1-1,0-1 1,-3-10 0,-1-18-18,2 1 0,1-1 0,1 1 0,3-46 1,1 51-47,1-24-177,3 1 1,2-1-1,2 1 1,3 0-1,2 1 1,2 1-1,35-75 0,-18 56 39,3 2 0,3 1 0,4 2 0,82-98 0,-80 113 169,70-61 0,-92 91 12,1 2-1,0 0 1,2 2 0,0 1 0,36-16-1,-52 27 9,0 1-1,0 0 1,0 0-1,15-1 1,-22 4-6,0-1 1,0 1-1,0 0 1,0 0-1,0 0 1,-1 0-1,1 1 1,0-1-1,0 1 1,0-1-1,-1 1 1,1 0-1,0 0 0,-1 1 1,1-1-1,-1 0 1,1 1-1,-1-1 1,0 1-1,4 4 1,9 19 135,-2 0 0,-2 1 0,0 1 0,-1 0 1,9 47-1,-10-44-58,6 27 10,18 65-14,5-2 0,54 117 0,-90-232-78,-1-3 6,-1 0 0,1 1 1,0-1-1,0 0 0,0 0 0,0 0 1,0 0-1,1 0 0,-1 0 0,0 0 0,1 0 1,0-1-1,-1 1 0,1 0 0,0-1 1,0 1-1,0-1 0,0 0 0,0 0 0,0 0 1,0 0-1,0 0 0,0 0 0,1 0 0,2 0 1,-4-1-1,-1 0 1,0 0-1,1 0 1,-1 0 0,1 0-1,-1 0 1,1 0-1,-1-1 1,1 1-1,-1 0 1,1 0-1,-1 0 1,0 0 0,1-1-1,-1 1 1,1 0-1,-1-1 1,0 1-1,1 0 1,-1 0-1,0-1 1,1 1 0,-1-1-1,0 1 1,1 0-1,-1-1 1,0 1-1,0-1 1,0 1 0,1-1-1,9-25-62,0 1 1,7-37-1,5-13-96,-13 46 113,2 1-1,1 1 1,1 0-1,2 0 1,0 2-1,2 0 1,22-26-1,-30 40 14,1 2 0,0-1 1,0 1-1,1 1 0,0 0 0,0 0 0,1 2 0,0-1 0,1 1 1,-1 1-1,1 0 0,0 1 0,0 0 0,0 1 0,1 0 1,-1 1-1,26 0 0,50 2-126,-89 0 196,-3 0 75,-41-1-194,19 0-14,0 0 1,0 2 0,1 1 0,-37 7 0,55-8 76,1 0 1,-1 1-1,0 0 0,1 0 1,0 1-1,-1-1 0,1 1 0,0 0 1,0 1-1,1-1 0,-1 1 1,1 0-1,0 0 0,0 0 0,0 1 1,0-1-1,1 1 0,0 0 1,0 0-1,0 0 0,0 1 0,1-1 1,0 1-1,-2 8 0,1-3 15,1 0-1,0 0 0,1 1 1,1-1-1,-1 1 0,2-1 1,-1 0-1,4 13 0,-3-19-6,0 1 0,1-1-1,0 0 1,0 1 0,0-1 0,0 0-1,1 0 1,0 0 0,0-1 0,1 1-1,-1-1 1,1 0 0,0 0 0,0 0-1,0 0 1,1-1 0,-1 1 0,7 2-1,5 2 7,1 0-1,0-1 0,1-1 1,0-1-1,0-1 1,0 0-1,0-1 0,0-1 1,1-1-1,-1 0 0,1-2 1,36-5-1,-18 0-417,0-3 0,0-1 1,0-2-1,-1-1 0,39-21 0,26-20-2472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0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1078 1 13275,'0'0'3457,"-57"3"-2872,10-2-513,14-1-32,1 0 0,-1 3 1,1 1-1,0 1 0,0 1 1,0 2-1,1 2 0,0 0 0,-50 26 1,26-6 49,1 1 1,2 4-1,1 1 1,2 3-1,2 1 1,2 3 0,1 2-1,-62 82 1,92-106-75,1 1 0,1 1 1,1 0-1,1 1 1,1 0-1,1 0 1,1 1-1,2 0 0,0 0 1,1 1-1,2-1 1,1 43-1,0-52-24,2-1-1,0 1 0,0-1 1,2 0-1,0 1 1,1-1-1,0 0 1,1-1-1,1 1 1,0-1-1,1 0 1,0-1-1,1 1 1,1-1-1,0-1 1,1 0-1,0 0 1,1-1-1,0 0 1,19 14-1,-7-8-175,0-1 0,1-1 0,1-1 0,1-1 0,-1-1 0,2-1 0,0-2 0,0 0 0,0-2 0,1-1 0,34 3-1,-29-7-187,-1-1-1,0-1 1,0-2-1,0-1 1,0-1-1,0-2 0,-1-1 1,0-2-1,47-19 1,53-40-2557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3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93 960,'0'0'17127,"-15"-15"-16583,-47-47-376,61 61-166,0 0 0,0 0 0,0-1 1,0 1-1,0 0 0,0 0 0,0 0 1,-1 1-1,1-1 0,0 0 1,0 0-1,-1 1 0,1-1 0,0 0 1,-1 1-1,1 0 0,-1-1 0,1 1 1,-1 0-1,1 0 0,-1-1 0,1 1 1,-1 0-1,1 1 0,-1-1 0,1 0 1,-1 0-1,1 1 0,0-1 0,-1 1 1,-2 0-1,2 1-9,0 0 0,0 1 0,0-1-1,1 0 1,-1 1 0,0-1 0,1 1 0,0-1 0,0 1 0,-2 3 0,1 1-19,-4 6-5,0 1-1,2 0 1,0 0 0,0 0 0,1 1 0,1-1 0,0 1 0,1 0 0,1-1 0,0 1 0,1 0-1,1-1 1,0 1 0,1-1 0,1 1 0,0-1 0,0 0 0,2 0 0,0-1 0,0 0 0,1 0-1,1 0 1,0-1 0,13 15 0,81 73-58,-4-5-71,-88-80 346,-16-13-58,4-2-58,-29 5 42,-1-2 1,0-2 0,0 0-1,-50-7 1,78 6-208,-1-1 0,1 0 1,-1 0-1,1 0 0,0 0 0,0 0 1,0-1-1,0 0 0,0 0 0,0 0 1,0 0-1,0-1 0,1 1 1,0-1-1,-1 0 0,1 0 0,0 0 1,0-1-1,0 1 0,1-1 1,-1 1-1,1-1 0,0 0 0,0 0 1,-2-6-1,0-3-381,1-2 0,0 1 0,0 0 0,2-1 0,0 1 0,1-18 0,4-41-2196,20 7-1771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3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681 106 6937,'0'0'10299,"-2"-19"-9562,1 9-672,1 3-47,0 1 0,-1 0 0,1 0 0,-2 0 0,1 0 0,-1 0 0,-2-7 0,3 12-18,0-1 1,0 1-1,0-1 1,0 1-1,0 0 0,0 0 1,0-1-1,-1 1 1,1 0-1,0 0 0,-1 0 1,1 0-1,-1 1 0,1-1 1,-1 0-1,1 1 1,-1-1-1,1 1 0,-1-1 1,0 1-1,1 0 1,-1-1-1,0 1 0,1 0 1,-1 0-1,0 0 0,1 1 1,-1-1-1,0 0 1,1 1-1,-1-1 0,0 1 1,1-1-1,-1 1 1,-2 1-1,-16 7-35,1 0 1,0 2 0,1 0-1,0 1 1,0 0-1,2 2 1,-1 0-1,2 1 1,0 0-1,1 1 1,-17 26-1,26-35-2,1 0 0,1 0 0,-1 0 0,1 0 0,0 1-1,1 0 1,0-1 0,0 1 0,1 0 0,0 0 0,0 0-1,1 0 1,0 0 0,0 0 0,1 0 0,0 0 0,0 0-1,1 0 1,0 0 0,1-1 0,-1 1 0,2-1 0,6 14-1,6 5-12,1 0 1,1-1-1,0-1 0,41 38 0,148 122 66,-135-125 106,101 106 1,-168-160-97,0 1 0,-1-1 0,0 1-1,0 0 1,-1 0 0,0 0 0,0 1 0,0-1 0,3 14-1,-5-17 14,-1 1-1,0-1 0,1 0 0,-1 0 1,-1 1-1,1-1 0,0 0 0,-1 0 1,1 0-1,-1 1 0,0-1 0,0 0 1,0 0-1,-1 0 0,1 0 0,-1-1 1,1 1-1,-1 0 0,0-1 0,0 1 1,0-1-1,-1 1 0,-4 3 1,-15 8 145,0-1 1,-1-2-1,0 0 0,-1-1 1,-45 12-1,5-3-180,-2-3 0,1-3 0,-89 7 0,114-17-698,-1-2 0,0-2 0,0-2 0,1-1 0,-1-2 0,-63-19 0,4-12-5063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3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11498,'0'0'6266,"291"22"-5170,-175-22-272,-1 0-584,-9 0-88,-26 0-152,-48 22-272,-22-6-1448,-10 6-3513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10242,'0'0'3173,"21"9"-2517,38 16 150,2-2-1,1-3 1,82 16-1,-96-31 54,69-3 1,-73-2-349,-43 0-358,-2 15-8521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7074,'0'0'2405,"-5"37"-2030,-14 121 141,15-114 290,2 76-1,4-67-297,-2-34-330,2 0 0,0 0-1,1-1 1,1 1 0,1-1-1,0 0 1,1-1 0,1 1 0,1-1-1,1 0 1,0-1 0,1 0-1,0-1 1,2 0 0,0 0-1,0-1 1,1-1 0,1 0-1,0-1 1,21 14 0,-29-22-63,0-1 1,0 1 0,0-1-1,0 0 1,1-1-1,0 1 1,-1-1-1,1 0 1,0-1 0,0 0-1,12 1 1,-17-2-336,-4-28-2389,-3 1-1960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6281,'0'0'6370,"-31"27"-5402,13 1-32,-6 4-608,3 6-40,-4 1-288,11-18 24,4-4-24,6-12-48,4-32-4577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3633,'32'33'3064,"-8"-33"-1359,5 0 591,13 27-575,0 0-513,3 11-104,1-5-440,-1 0 104,5-6-471,-12 0 23,-3-10-264,-14-7 64,-7 1-120,-14 6-112,0-6-1705,-21-6-2536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473 279 9250,'0'0'3717,"-24"-7"-3381,-85-18-188,100 24-144,0 0-1,-1 0 1,1 1 0,0 0 0,0 1 0,0 0-1,0 0 1,-1 1 0,2 0 0,-1 1-1,0 0 1,0 0 0,1 1 0,-15 8 0,3 2 1,1 0 0,0 1 0,-31 33 0,42-40-7,0 1-1,0 1 1,1-1 0,0 1-1,1 0 1,0 1 0,1-1-1,0 1 1,0 0-1,1 1 1,1-1 0,0 1-1,0-1 1,1 1-1,1 0 1,0 0 0,0 0-1,2 16 1,0-24 2,-1-1 1,1 1-1,0-1 0,0 1 1,0-1-1,1 1 0,-1-1 1,1 0-1,0 0 1,0 0-1,0 0 0,0 0 1,0 0-1,1 0 0,-1-1 1,1 1-1,0-1 1,5 4-1,-1-2 2,1 0-1,-1-1 1,0 0 0,1 0 0,0-1-1,0 0 1,0 0 0,11 1 0,-1-2 0,0 0 1,0-1 0,0-1 0,0-1 0,0 0 0,0-2-1,25-7 1,-19 1-84,-1-2 0,-1 0-1,0-2 1,-1 0 0,0-1-1,-1-2 1,-1 0 0,0-1-1,18-23 1,16-23-811,63-98 1,-31 24-1638,-18 15-1353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7482,'0'0'4954,"1"41"-3919,5 272 484,-6 268 751,0-571-2243,4 77 91,-3-82-115,0 0 0,0 0 0,0 0 0,1 0 0,-1 0 0,1 0 0,0 0 0,1 0 0,-1-1 0,1 1 0,0-1 0,0 0-1,7 7 1,-8-9 1,-1-1 0,1 0-1,0 0 1,0 1-1,0-1 1,0 0-1,1-1 1,-1 1 0,0 0-1,0 0 1,1-1-1,-1 0 1,0 1 0,0-1-1,1 0 1,-1 0-1,0 0 1,1-1-1,-1 1 1,0 0 0,1-1-1,-1 1 1,0-1-1,0 0 1,0 0 0,0 0-1,0 0 1,0 0-1,0 0 1,2-2 0,6-5-22,0 0 1,-1 0 0,-1 0-1,11-14 1,-16 19 4,71-88-1268,77-122 1,-113 147 1069,-34 130 648,-2-44-381,2 0-1,0 0 1,1 0-1,1 0 1,1-1 0,0 0-1,14 24 1,-17-36-42,0-1 0,0 1 1,1-1-1,0 0 1,0 0-1,0-1 0,1 1 1,0-1-1,0 0 0,0-1 1,0 0-1,1 0 0,0 0 1,0 0-1,0-1 1,0-1-1,0 1 0,1-1 1,-1 0-1,1-1 0,0 0 1,14 1-1,-16-2-12,0 1-1,0-1 1,0-1 0,0 1-1,0-1 1,0 0-1,-1 0 1,1-1 0,0 0-1,0 0 1,-1 0 0,1-1-1,-1 0 1,0 0-1,0 0 1,0 0 0,0-1-1,0 0 1,-1 0 0,0 0-1,1-1 1,5-9-1,19-20-35,-11 14 25,0-2-1,-1 0 1,-1-1 0,-1 0 0,-1-1 0,15-36 0,-27 53-7,0-1 0,-1 1 1,0-1-1,0 0 0,-1 0 0,1 1 1,-2-1-1,1 0 0,-4-14 0,3 21 6,0 0 0,0 1 0,0-1 0,0 0 0,0 0 0,0 1 0,-1-1 0,1 0 0,0 1 0,-1 0 0,1-1 0,0 1 0,-1 0-1,1-1 1,0 1 0,-1 0 0,1 0 0,-1 0 0,-1 0 0,-33 2-32,31-1 33,1-1 6,0 1-1,1 0 1,-1 0-1,0 0 1,1 0-1,-1 1 1,1 0-1,-1-1 1,1 1-1,0 0 1,0 0-1,0 1 1,0-1-1,0 1 1,0 0-1,1-1 1,-1 1-1,1 0 1,0 1-1,-1-1 1,2 0-1,-1 0 1,0 1-1,-2 7 1,0 1 7,1 1 0,0 0 1,0 0-1,2 0 0,-1 0 1,2 16-1,0-25-2,0 0 1,0 0-1,1 0 0,-1 0 0,1 0 1,0 0-1,1-1 0,-1 1 0,0 0 1,1-1-1,0 1 0,0 0 1,0-1-1,0 0 0,1 0 0,3 4 1,-1-2 3,0-1 1,1 0-1,-1 0 0,1 0 1,0 0-1,0-1 1,1 0-1,11 4 1,3-2-5,1 0 1,0-1 0,1-1 0,-1-1 0,25-1-1,-21-1-141,0-2 0,0-1 0,0-1 0,-1-1 0,1-2-1,-1 0 1,38-18 0,-23 6-791,-2-1-1,-1-3 0,64-50 1,-29 9-1391,-16 11-741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10 2737,'0'0'6849,"-17"-3"-6400,-55-4 132,69 7-533,0 1 0,0-1 1,1 1-1,-1-1 0,0 1 0,1 0 1,-1 0-1,1 0 0,-1 0 1,1 1-1,-1-1 0,1 1 1,0 0-1,0-1 0,0 1 1,0 0-1,0 0 0,0 0 0,-2 3 1,-19 41 733,21-40-697,-2 6 98,1 0 0,0 0 0,0 0 0,1 0 0,1 0 0,0 1 0,1-1 0,0 0 0,3 15 0,-3-24-165,1 0 0,0-1 0,0 1 0,0 0 1,0-1-1,0 1 0,0-1 0,1 0 0,-1 1 0,1-1 0,0 0 0,0 0 0,0 0 1,0 0-1,0 0 0,0 0 0,0-1 0,0 1 0,1-1 0,-1 0 0,1 1 0,-1-1 1,1 0-1,0 0 0,4 1 0,5 0-23,0 1 0,0-2 0,0 1 0,0-2 0,15 0 0,-10-1-153,-1-1-1,0 0 0,1-2 0,-1 0 0,-1 0 0,1-2 1,-1 0-1,25-13 0,35-25-2346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0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72 7738,'0'0'2153,"-8"51"-411,-8 43-1083,-29 199 956,41-261-1464,1-1 1,1 1-1,2 0 1,6 52-1,-4-79-123,-1 0 0,1 0 0,0 0 0,0-1 0,0 1 0,1-1 0,0 1 0,0-1-1,0 0 1,0 0 0,1 0 0,-1-1 0,1 1 0,0-1 0,0 0 0,0 0 0,1 0-1,-1 0 1,1-1 0,-1 0 0,1 0 0,0 0 0,0-1 0,0 1 0,8 0 0,-2 0 14,0 0 0,1-1 1,-1 0-1,0-1 0,1-1 1,-1 0-1,0 0 0,1-1 1,-1 0-1,20-7 0,-19 2-10,1 0 0,-1 0 0,0-1 1,-1 0-1,0-1 0,0-1 0,-1 0 0,0 0 0,0-1 0,12-18 0,0-4 13,-1-1 0,26-59 0,-33 61-29,-1 0-1,-2-1 0,0 0 1,-3-1-1,-1 1 0,-1-2 0,-2 1 1,-1-69-1,-3 96-15,0 1 0,-1 0 0,1-1 0,-1 1 0,-1 0 1,1 0-1,-1 0 0,0 0 0,-1 0 0,1 0 0,-1 0 0,0 1 0,-1-1 0,1 1 1,-1 0-1,0 0 0,-1 0 0,-7-6 0,3 6-22,1 0 0,-1 0 0,0 1 0,0 1 0,-1 0 0,1 0-1,-1 0 1,1 1 0,-1 1 0,0 0 0,-13 0 0,3-1-66,1 1-1,0 1 1,0 1-1,-1 0 1,1 2 0,0 0-1,1 1 1,-1 1-1,1 1 1,-1 0 0,2 2-1,-1 0 1,1 1-1,0 0 1,1 1 0,-21 18-1,10-3-731,2 1 0,1 2 0,0 0 1,-25 43-1,11 2-4451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7090,'0'0'5287,"0"45"-4181,-2 299 676,-2-138-449,39 354 0,-23-478-1320,94 511-185,-104-584 155,13 40-1193,-15-49 1182,0 1 0,0-1 0,0 0 0,0 1 0,0-1 0,0 0 0,0 0 0,0 1 0,0-1 0,0 0 0,1 1-1,-1-1 1,0 0 0,0 0 0,0 1 0,1-1 0,-1 0 0,0 0 0,0 0 0,1 1 0,-1-1 0,0 0 0,0 0 0,1 0 0,-1 0 0,0 0 0,1 1 0,-1-1-1,0 0 1,0 0 0,1 0 0,-1 0 0,0 0 0,1 0 0,-1 0 0,1 0 0,7-22-1084,2-40-1088,0-17-3618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11386,'0'0'4523,"-43"33"-4470,-134 107 2,157-126-48,1 1 1,0 1-1,1 1 1,1 1 0,-17 22-1,30-33-63,0-1-1,1 0 1,0 1-1,0-1 1,0 1 0,1 0-1,-1 7 1,2-11 31,0 0 0,1-1 0,-1 1 1,1 0-1,0 0 0,-1 0 1,2 0-1,-1 0 0,0-1 0,0 1 1,1 0-1,0 0 0,-1 0 0,1-1 1,0 1-1,1 0 0,-1-1 0,0 1 1,1-1-1,1 3 0,2-1 19,0 0 0,1 0 0,-1-1 0,1 0 0,-1 0 0,1 0 1,0-1-1,0 0 0,0 0 0,0-1 0,0 1 0,8-1 0,83 4-95,-95-5 97,35 0-358,1-2 0,-1-1 1,1-2-1,-1-2 1,-1-1-1,0-2 1,0-2-1,40-18 0,42-23-3410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11178,'0'0'5068,"-32"26"-5135,2-1 48,1 1 0,-31 36 0,58-61 17,1 1-1,0-1 0,0 1 1,0 0-1,0-1 1,0 1-1,0 0 1,1 0-1,-1 0 1,1 0-1,-1-1 1,1 1-1,-1 0 0,1 0 1,0 0-1,0 0 1,0 0-1,0 0 1,0 0-1,1 0 1,-1 0-1,1 0 1,-1 0-1,1 0 0,0-1 1,-1 1-1,1 0 1,0 0-1,1 1 1,3 3-8,0-1 0,0 0 0,1 0 1,-1 0-1,1 0 0,7 3 0,4 5-4,69 51 3,-52-40 12,-1 1 0,-2 2-1,31 32 1,-58-55 3,-1 0-1,1 0 0,-1 0 0,0 1 0,-1-1 0,1 1 0,-1 0 0,0 0 0,0 0 0,0 0 0,-1 0 1,1 0-1,-1 1 0,-1-1 0,1 0 0,-1 0 0,0 7 0,-1-8 1,0 1 1,0-1-1,0 0 0,-1 0 0,1 0 1,-1 0-1,0 0 0,0 0 1,0-1-1,-1 1 0,0 0 0,1-1 1,-1 0-1,0 0 0,-1 0 0,1 0 1,0 0-1,-1-1 0,0 1 1,-4 2-1,-5 1-35,1-1 0,-1 0 1,0 0-1,-1-1 0,1-1 1,-1 0-1,-26 2 0,14-4-735,0-1 1,-1-1-1,-32-6 0,42 3-1287,-1 0 0,-24-11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0 12379,'0'0'1148,"-49"13"-1253,-161 49 27,198-58 77,-1 1 1,0 1-1,1 0 0,0 1 0,1 0 1,0 1-1,0 0 0,0 0 0,1 2 0,0-1 1,1 1-1,0 0 0,-10 17 0,11-18 6,-3 7 20,0-1 1,2 1-1,0 1 1,0 0 0,2 0-1,0 1 1,1 0-1,0 0 1,2 0 0,0 1-1,1 0 1,1 0-1,1-1 1,2 35 0,-1-46-15,1 1 1,0-1-1,0 0 1,1 0-1,0 1 1,0-1 0,1-1-1,0 1 1,0 0-1,0-1 1,1 1-1,0-1 1,0 0-1,1 0 1,0-1 0,0 1-1,0-1 1,12 9-1,-7-7-6,1-1 0,0 0 0,1 0 0,-1-1 0,1-1 0,0 0-1,1 0 1,-1-1 0,0-1 0,21 2 0,-6-2-59,-1-1 0,1-1-1,-1-2 1,0 0 0,1-2 0,-1-1-1,0-1 1,-1-1 0,0-1 0,0-1-1,43-23 1,-4-5-400,-3-2 0,-1-3 0,-2-3 0,-2-2 0,87-95 0,-134 135 302,-8 20 153,-15 43 311,0 8 232,12-51-446,1 1-1,0-1 0,1 1 1,1-1-1,0 0 1,0 1-1,6 16 1,-6-26-72,1 0 1,0 0 0,0 0 0,0-1 0,0 1-1,1-1 1,-1 1 0,1-1 0,0 0 0,0 0-1,0 0 1,0 0 0,1-1 0,-1 1 0,1-1-1,-1 0 1,1 0 0,0 0 0,0-1 0,0 1-1,0-1 1,0 0 0,0 0 0,1 0-1,-1-1 1,5 1 0,-4-1-1,1 1 0,-1-1-1,1 0 1,0 0 0,-1-1 0,1 1 0,-1-1-1,1 0 1,-1-1 0,1 0 0,-1 0 0,0 0-1,0 0 1,0-1 0,0 1 0,7-7 0,-5 4 24,-2-1 0,1 0 0,-1 0 0,1-1 0,-2 0 0,1 0 0,-1 0 1,0 0-1,-1 0 0,4-11 0,1-8 143,-1-1 1,-1 0-1,-2 0 0,-1 0 1,0-49-1,-3 68-180,0 0 0,0 0 0,-1 1 1,0-1-1,-1 0 0,1 1 0,-1-1 0,-1 1 1,0-1-1,0 1 0,0 0 0,-1 0 0,0 1 1,0-1-1,-1 1 0,1 0 0,-1 0 0,-1 0 0,1 0 1,-1 1-1,0 0 0,0 1 0,-1-1 0,1 1 1,-1 0-1,-14-5 0,7 3-115,0 0-1,-1 1 1,0 1 0,0 0-1,0 1 1,-1 1 0,1 0-1,-1 2 1,1-1 0,-1 2-1,1 0 1,-21 4 0,30-4 9,-1 0 0,1 1 1,0 0-1,0 0 0,0 1 1,0-1-1,1 1 0,-1 1 1,1-1-1,0 1 0,0 0 1,0 0-1,0 0 0,0 0 1,1 1-1,0 0 0,0 0 1,0 0-1,1 1 0,0-1 1,0 1-1,0 0 0,1 0 1,0 0-1,0 0 0,0 0 1,1 0-1,-1 0 0,2 1 1,-1-1-1,1 11 0,0-14 10,0 0-1,0 0 0,0 0 0,1 0 0,-1 0 1,1 0-1,0-1 0,0 1 0,0 0 0,0 0 0,0-1 1,1 1-1,-1 0 0,1-1 0,-1 1 0,1-1 1,0 0-1,0 0 0,0 0 0,1 0 0,-1 0 1,0 0-1,1 0 0,-1-1 0,1 1 0,-1-1 1,1 0-1,0 0 0,4 2 0,7 0-209,1 0 1,-1-1-1,1 0 0,27-1 1,-20 0-208,20 0-1011,76-9-1,-85 3 1835,0-1 0,58-20-1,-78 21-35,4-1 490,1 0 1,-1 1-1,1 0 1,0 1-1,0 2 1,25-2 0,-42 4-659,1 0 0,-1 1 0,1-1 0,-1 0 1,1 1-1,-1-1 0,1 1 0,-1 0 1,1-1-1,-1 1 0,0 0 0,1 0 1,-1 0-1,0 0 0,0 0 0,0 0 1,0 0-1,0 0 0,0 1 0,0-1 1,0 0-1,0 1 0,1 1 0,14 42 866,-9-24-423,3 7-194,2-1-1,27 47 0,-35-68-357,-1 0-1,2 0 1,-1 0 0,0-1-1,1 0 1,0 0-1,0 0 1,1-1 0,-1 1-1,1-1 1,0 0 0,0-1-1,0 0 1,1 0-1,-1 0 1,1-1 0,0 0-1,6 2 1,-2-3-71,0 0 0,0 0 0,-1-1 0,1 0 0,0-1 0,0-1 0,-1 1 0,1-2 0,-1 1 1,1-2-1,-1 1 0,0-1 0,0-1 0,-1 0 0,1 0 0,-1-1 0,0 0 0,-1 0 0,1-1 0,-1 0 0,9-12 0,21-21-566,-1-3-1,-2 0 1,-3-3-1,28-50 0,-54 235 4468,-6-111-3584,-1 1-112,2 1 0,6 45 0,-6-67-132,1-1 0,-1 0 0,1 0-1,1 0 1,-1 0 0,1-1-1,1 1 1,-1-1 0,1 0 0,0 0-1,0 0 1,1 0 0,0-1 0,0 1-1,9 7 1,-11-11 2,0 0 0,0-1-1,1 1 1,-1-1 0,0 1-1,1-1 1,-1 0 0,0 0-1,1 0 1,-1-1 0,1 1-1,0-1 1,-1 0 0,1 0 0,-1 0-1,1-1 1,-1 1 0,1-1-1,-1 0 1,1 0 0,-1 0-1,1 0 1,-1 0 0,0-1-1,0 0 1,6-3 0,2-3 2,1-1 1,-1-1 0,-1 1-1,0-2 1,13-15 0,269-338-1830,-276 348 1489,-16 15 320,0 1 0,0 0 0,0 0 0,0 0 0,0 0 0,1 0 0,-1 0 0,0 0 0,0 0 0,0 0 0,0 0 0,0-1 0,0 1 0,1 0 0,-1 0 0,0 0 0,0 0 0,0 0 0,0 0 0,0 0 0,0 0 0,1 0 0,-1 0 0,0 0 0,0 0 0,0 0 0,0 0 0,0 0 0,0 0 0,1 0 0,-1 0 0,0 1 0,0-1 0,0 0 0,0 0 0,0 0 0,0 0 0,0 0 0,1 0 0,-1 0 0,0 0 0,0 0 0,0 0 0,0 1 0,0-1 0,0 0 0,0 0 0,0 0 0,0 0 0,0 0 0,0 0 0,0 0 0,0 1 0,1-1 0,-1 0 0,0 0 0,0 0 0,-7 36-145,3-18 215,-12 53-55,4 1 1,3 0-1,3 0 0,4 0 0,11 134 0,-4-177-5,2 0 1,0 0-1,2-1 0,1 0 1,2-1-1,0 0 0,2 0 1,1-1-1,1-1 0,1-1 1,25 29-1,-23-32 3,0-1 0,1 0 0,1-2 0,1 0 0,1-1 0,0-2 0,1 0-1,0-1 1,1-2 0,1-1 0,0 0 0,28 6 0,-52-16 1,1 0-1,-1 0 1,0-1 0,0 1-1,0-1 1,1 1-1,-1-1 1,0 0 0,1 0-1,-1 0 1,0 0 0,1 0-1,-1-1 1,0 1-1,0-1 1,1 1 0,-1-1-1,0 0 1,0 0-1,0 0 1,0 0 0,0 0-1,0 0 1,0-1 0,3-2-1,-3 0 7,-1 0-1,1 0 1,0-1-1,-1 1 1,0-1-1,0 1 1,0-1-1,-1 0 1,1 1-1,-1-1 1,-1-7-1,1 0-22,-1-1 0,-1 0 0,0 1 0,-1 0 0,0-1-1,-1 1 1,0 1 0,-11-24 0,-5 0-220,-37-49-1,32 50-9,-199-250-3138,139 184 2433,-141-219 1,219 306 1089,1 4 94,1 0 0,0 0 1,0 0-1,1-1 0,1 1 1,-5-21-1,8 29-224,0 0 0,0 0 0,0 0 0,0 0 1,0 0-1,0 0 0,1 0 0,-1 0 0,0 0 0,1 0 0,-1 1 0,1-1 1,-1 0-1,1 0 0,-1 0 0,1 0 0,0 1 0,-1-1 0,1 0 0,0 0 0,0 1 1,-1-1-1,1 1 0,0-1 0,0 1 0,0-1 0,0 1 0,0-1 0,0 1 1,0 0-1,0 0 0,0-1 0,0 1 0,0 0 0,0 0 0,2 0 0,44-1 32,-38 1 45,20 0 178,-1 2 0,1 1 0,0 1 0,36 10 0,-48-9-100,-1 0 0,-1 1 1,1 1-1,-1 0 0,0 2 1,-1-1-1,0 2 0,24 20 0,-33-25-113,0 1 0,0 0 0,0 0 0,-1 1 0,0-1 0,-1 1 0,1 0 0,-1 0 0,-1 0 0,1 1 0,-1-1 0,0 1 0,-1-1 0,0 1 0,0-1 0,-1 1 0,1 0 0,-2 7 0,0-4 27,0-1 1,-1 0-1,0 0 0,0 0 0,-1 0 0,0 0 0,-1-1 0,0 0 0,-1 1 1,0-1-1,0-1 0,-13 17 0,5-11-140,0-1 0,-1 0 0,0-1 0,-1 0 0,0-1 1,-1-1-1,0-1 0,-29 13 0,39-19-103,0-1 0,0 0 0,0 0 0,0-1 0,-1 0 0,1 0 1,-1 0-1,1-1 0,-1 0 0,1 0 0,-1-1 0,1 1 0,0-1 0,-1-1 0,1 1 0,0-1 1,0 0-1,0-1 0,0 0 0,0 0 0,0 0 0,1 0 0,-1-1 0,1 0 0,0 0 1,0 0-1,1-1 0,-5-5 0,-36-57-4831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9874,'0'0'3357,"43"39"-2418,135 131-212,-167-158-688,0 0 1,0 1 0,-1 0 0,-1 1 0,0 0 0,-1 1 0,0-1 0,-1 1 0,6 20 0,4 8 29,1 0-41,1 6 4,3 0 0,1-2 0,48 70 0,-67-111-21,1-1 0,-1 0 0,1 1 0,0-2 1,0 1-1,0-1 0,1 0 0,0 0 1,0 0-1,0-1 0,0 0 0,0 0 0,1 0 1,-1-1-1,1 0 0,-1 0 0,1-1 0,0 0 1,0 0-1,0 0 0,0-1 0,0 0 0,12-2 1,-8-1 2,0 0-1,0 0 1,0-1 0,-1-1 0,1 0 0,-1 0 0,0-1 0,-1 0 0,1 0 0,-1-1 0,-1-1 0,1 0 0,9-11 0,7-10-23,-1-1 0,-1-1 0,29-55 0,-43 69-3,-1 0-1,0-1 0,-2 0 0,0-1 0,0 1 0,-2-1 1,-1 0-1,3-37 0,-6 54 14,0 0 0,0 1-1,0-1 1,0 0 0,0 1-1,0-1 1,0 0 0,0 1 0,-1-1-1,1 0 1,-1 1 0,1-1 0,-1 1-1,0-1 1,0 1 0,1-1-1,-1 1 1,0-1 0,0 1 0,0 0-1,-1 0 1,1 0 0,0-1 0,0 1-1,-1 0 1,1 0 0,0 0-1,-1 1 1,1-1 0,-1 0 0,0 1-1,1-1 1,-1 1 0,1-1 0,-1 1-1,0 0 1,1-1 0,-1 1-1,0 0 1,1 0 0,-1 0 0,0 0-1,1 1 1,-3 0 0,-4 0 8,1 1 0,-1 0 0,1 1 0,0-1 0,0 2 0,0-1-1,0 1 1,-9 7 0,4-2 16,1 1 0,0 0 0,1 1-1,0 0 1,1 1 0,0 0 0,1 0-1,1 1 1,-1 0 0,2 0 0,-8 24 0,6-13 17,2 0 1,1 1-1,0 0 1,2 0-1,1 0 1,2 29-1,0-47-34,0 0 0,1 0 0,0 0 1,0 0-1,0 0 0,1 0 0,0-1 0,1 1 0,0-1 0,0 1 0,0-1 0,0 0 0,1 0 0,5 6 0,-2-5-8,0-1 0,0 1 0,0-1 1,1-1-1,0 0 0,0 0 0,0 0 0,1-1 0,-1-1 0,14 5 0,-8-3-71,1-1 1,0 0 0,0-1 0,0-1 0,0 0 0,0-1-1,0 0 1,0-2 0,1 1 0,-1-2 0,0 0 0,0-1-1,0-1 1,-1 0 0,1-1 0,-1 0 0,20-11 0,-2-7-1065,-1-2 1,-1-1-1,-2-2 1,44-53 0,-7-7-6186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8810,'0'0'6419,"18"5"-6226,21 4-106,1-2-1,59 4 1,-81-10-72,0-1 0,0 0 0,0-2 1,0 0-1,0 0 0,-1-2 0,1 0 1,-1-1-1,22-10 0,-25 8-182,1 0 0,-1-2 0,0 0 0,-1 0 0,16-15 0,-26 21-116,1-1 1,-1 0 0,0 0-1,0 0 1,0 0 0,-1 0-1,1 0 1,-1-1 0,0 1-1,0-1 1,-1 0 0,1 1-1,-1-1 1,0 0 0,-1 0-1,1 0 1,-1 0-1,0 0 1,0 0 0,0 0-1,-1 0 1,-1-5 0,1 7 267,0 1 0,0-1 1,-1 1-1,1 0 0,-1-1 1,0 1-1,1 0 0,-1 0 0,0 0 1,0 0-1,-1 1 0,1-1 1,0 0-1,-1 1 0,1 0 0,0-1 1,-1 1-1,0 0 0,1 0 1,-1 0-1,0 1 0,1-1 1,-1 1-1,0-1 0,0 1 0,1 0 1,-6 0-1,4 0 214,-1 0 0,0 0 0,1 0 0,-1 1 0,0-1 0,0 1 0,1 0 0,-1 1 0,1-1 0,-1 1 0,1 0 0,0 0 0,0 0 0,-1 0 0,1 1 0,-6 5 0,5-1 25,1-1 0,0 1-1,0 0 1,1 0 0,0 0 0,0 0-1,1 1 1,-1-1 0,2 1 0,-1 0-1,0 9 1,-2 96 987,5-85-1038,-1-3-7,-2-7-68,2 1-1,0 0 1,2 0-1,0-1 1,1 1 0,0-1-1,2 0 1,11 31-1,-5-27-38,0 0-1,2 0 0,0-2 1,32 38-1,-39-51-48,0-1 0,1 0 0,-1 0 0,1-1 0,1 0 0,-1 0 0,1 0 0,-1-1 0,1 0 0,0-1 0,1 0 0,-1 0 0,1-1 0,-1 0 0,1 0 0,0-1 0,10 0 0,-13-1-11,0-1-1,-1 0 1,1-1-1,0 1 1,-1-1-1,1 0 1,-1 0-1,0-1 1,0 1-1,0-1 1,0-1-1,0 1 1,0 0-1,7-9 1,7-7-115,33-43 0,-32 36 9,10-13-56,-19 24 83,0-1-1,1 2 1,0-1-1,1 2 0,1 0 1,0 0-1,0 2 0,18-12 1,-31 23 79,1-1 1,0 0-1,-1 1 0,1-1 1,0 1-1,-1 0 1,1-1-1,0 1 1,-1 0-1,1 0 1,0 0-1,0 0 1,-1 0-1,1 1 0,0-1 1,-1 0-1,1 1 1,0-1-1,-1 1 1,1 0-1,-1-1 1,1 1-1,-1 0 1,1 0-1,-1 0 0,1 0 1,-1 0-1,0 1 1,0-1-1,0 0 1,1 0-1,-1 1 1,0-1-1,-1 1 1,1-1-1,0 1 0,0-1 1,-1 1-1,1 0 1,-1-1-1,1 3 1,4 11 219,-1-1 0,-1 1 0,4 26 0,-5-27-180,4 30 177,3 64 0,-9-107-205,-1-1 1,1 1-1,0-1 1,0 0-1,0 1 0,0-1 1,-1 1-1,1-1 0,0 1 1,-1-1-1,1 0 1,0 1-1,-1-1 0,1 0 1,0 1-1,-1-1 1,1 0-1,0 1 0,-1-1 1,1 0-1,-1 0 0,1 1 1,-1-1-1,1 0 1,-1 0-1,1 0 0,-1 0 1,1 0-1,-1 0 1,1 0-1,-1 0 0,1 0 1,-1 0-1,1 0 0,-1 0 1,1 0-1,-1 0 1,1 0-1,0 0 0,-1-1 1,1 1-1,-2 0 1,0-1-22,0 0 1,0 1-1,0-1 1,0 0-1,0 0 1,0 0-1,0-1 1,1 1 0,-1 0-1,0-1 1,1 1-1,-4-4 1,-13-29-811,1-1 1,2 0-1,-16-52 1,-5-26-3477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13451,'0'0'2961,"242"207"-2969,-168-142-73,-8-5-527,29 28-672,-25-18-992,-14-15-3466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66 234 9378,'0'0'3531,"-11"38"-2752,-34 124-244,43-155-496,0 0 0,0 1 0,1-1 0,0 1 0,0-1 0,1 1 0,0 0 0,0-1 0,1 1 0,0-1 0,0 1 0,1-1 0,0 1 0,0-1 0,0 0 0,1 0 0,1 0 0,-1 0 0,1-1 0,0 1 0,7 7 0,-6-9-18,0 0 1,1-1 0,0 0-1,0 0 1,0 0 0,1-1-1,-1 0 1,1 0 0,0 0 0,0-1-1,0 0 1,0 0 0,0-1-1,0 0 1,0 0 0,1-1-1,-1 0 1,8-1 0,-12 1-7,1-1 0,-1 1 1,0-1-1,1 0 0,-1 0 1,0 0-1,0 0 1,0-1-1,0 1 0,0-1 1,0 1-1,0-1 0,-1 0 1,1-1-1,0 1 0,-1 0 1,4-5-1,-2 1-2,0-1-1,0 1 1,-1-1 0,1 1-1,-2-1 1,1 0 0,2-13-1,0-9-17,-1 1-1,-1-1 1,-2-34-1,-1 58 5,0-7-33,0 0 0,-1-1 1,-1 1-1,0 0 0,0-1 0,-1 1 0,-1 0 0,-6-16 0,5 20 11,1 0 1,-2 0 0,1 0 0,-1 1-1,0 0 1,-1 0 0,0 0-1,0 1 1,0 0 0,0 0-1,-13-7 1,10 8 6,1-2 25,0 1-1,0 1 1,-1-1 0,0 2 0,0-1 0,-1 2-1,1-1 1,-1 1 0,0 1 0,0 0-1,-12-1 1,22 3-129,26-1-236,40-6 318,125-7 80,-186 14-39,0 0 0,0 0 0,0 1 0,0-1-1,0 1 1,0 0 0,-1 0 0,1 0 0,0 1 0,-1-1-1,1 1 1,-1 0 0,1 0 0,-1 0 0,0 0 0,0 1-1,0-1 1,0 1 0,0 0 0,4 5 0,-1 2 69,0 1-1,0-1 1,-1 1 0,-1 1 0,6 17 0,8 60 396,-17-73-382,2 1 1,0-1 0,1 0 0,11 29-1,-14-43-90,-1-1 0,1 1 0,-1-1-1,1 1 1,0 0 0,-1-1-1,1 1 1,0-1 0,0 0 0,0 1-1,0-1 1,0 0 0,1 1 0,-1-1-1,0 0 1,0 0 0,1 0-1,-1 0 1,1 0 0,-1-1 0,1 1-1,-1 0 1,1-1 0,0 1-1,-1-1 1,1 1 0,0-1 0,-1 0-1,1 0 1,0 0 0,-1 0-1,1 0 1,0 0 0,0 0 0,-1 0-1,1-1 1,0 1 0,-1-1-1,1 1 1,-1-1 0,1 0 0,-1 1-1,1-1 1,-1 0 0,1 0-1,-1 0 1,0 0 0,1 0 0,1-3-1,7-6-104,1-1-1,-2 0 1,0 0-1,12-20 1,-16 24 20,70-104-1184,96-110 1,-169 219 1296,0 0-1,-1 0 0,1 0 1,0 0-1,0 0 1,1 0-1,-1 1 0,0-1 1,0 1-1,1 0 1,-1-1-1,1 1 0,-1 0 1,1 0-1,4 0 1,-5 1 32,-1 0 0,1 0 0,-1 0 0,1 1 0,-1-1 0,1 0 0,-1 1 0,1 0 0,-1-1 0,1 1 0,-1 0 0,0-1 0,1 1 0,-1 0 1,0 0-1,0 0 0,0 0 0,0 0 0,1 1 0,0 1 0,4 7 357,0 1 1,0 0-1,-1 1 1,-1-1-1,6 21 1,1 0-187,0-4-40,12 33 246,41 73 0,-63-132-409,0 0 0,0 0 0,1 0 0,-1 0 0,1 0-1,-1 0 1,1 0 0,0-1 0,-1 1 0,1-1 0,0 1 0,0-1 0,0 0 0,0 0-1,1 0 1,-1 0 0,0 0 0,0 0 0,0 0 0,4 0 0,-2-1 2,0 0-1,0 0 1,0-1 0,0 1 0,1-1 0,-2 0 0,1 0 0,0 0 0,0 0-1,0-1 1,3-2 0,10-5 5,-1-1-1,-1-1 0,0-1 1,14-13-1,-24 20-42,39-37-119,-26 24 59,1 1 0,0 0 0,27-16-1,-44 31 62,-1 1-1,1 0 1,0 0 0,0 1-1,0-1 1,0 0-1,0 1 1,0-1 0,0 1-1,1 0 1,-1-1-1,0 1 1,0 0-1,0 0 1,0 0 0,0 1-1,0-1 1,0 1-1,0-1 1,0 1-1,0-1 1,0 1 0,0 0-1,0 0 1,0 0-1,0 0 1,0 0-1,-1 1 1,1-1 0,-1 0-1,1 1 1,2 2-1,4 6 88,-1 1-1,0-1 0,0 1 0,8 18 0,0 0 182,-7-14-231,1-1-1,1-1 0,0 0 0,0 0 0,2-1 1,-1 0-1,1-1 0,1 0 0,0-1 0,1-1 1,0 0-1,0-1 0,1 0 0,0-1 0,0-1 1,1 0-1,-1-1 0,19 3 0,21-3-879,0-3-1,79-6 1,-32-10-4128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4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1 11498,'0'0'7533,"-34"11"-7432,31-11-100,-33 11-2,0 2 0,1 1 0,1 2 0,0 1 0,1 1-1,-31 24 1,30-16-53,1 1 0,2 2 0,-54 62-1,76-79 36,0 0-1,0 1 0,1-1 1,1 2-1,0-1 0,1 1 1,0 0-1,1 1 0,1-1 1,1 1-1,0 0 0,0 0 1,1 0-1,1 24 0,2-32 10,0 1 0,1-1 0,0 0 0,0 0 0,1 0 0,0-1 0,0 1 0,0-1 0,1 1 0,0-1 0,0 0 0,1-1 0,0 1-1,0-1 1,0 1 0,0-2 0,1 1 0,0-1 0,0 1 0,8 3 0,8 4-9,0 0 0,1-2 0,0-1 0,40 11 0,-3-7 12,102 10 1,-38-8-15,-121-14-10,-1-1 0,1 1-1,0-1 1,0 1 0,0 0 0,0 0-1,-1 0 1,1 0 0,-1 1 0,1-1-1,-1 1 1,1 0 0,2 2-1,-4-3-3,0 1-1,0-1 0,-1 1 0,1-1 0,0 1 0,-1-1 0,1 1 0,-1-1 0,0 1 1,1-1-1,-1 1 0,0-1 0,0 1 0,0 0 0,0-1 0,0 1 0,-1-1 0,1 1 0,0-1 1,-1 1-1,1 0 0,-1-1 0,0 0 0,1 1 0,-1-1 0,-1 2 0,-5 6-132,0 0 0,0-1-1,0 0 1,-1 0 0,-1-1 0,1 0-1,-1 0 1,0-1 0,-18 8 0,23-11 91,-30 17-1429,-56 23 0,76-37 912,-1-1 0,-1 0 0,1-1 0,-1 0 0,1-2 1,-26 2-1,41-4 574,-1 0 0,0 0-1,1 0 1,-1 0 0,1 0 0,-1 0 0,0 0 0,1 0 0,-1-1 0,1 1 0,-1 0 0,1 0-1,-1-1 1,1 1 0,-1 0 0,1-1 0,-1 1 0,1 0 0,-1-1 0,1 1 0,-1-1 0,1 1 0,0-1-1,-1 1 1,1-1 0,0 1 0,0-1 0,-1 1 0,1-1 0,0 1 0,0-1 0,-1 0 0,3-25-12,0 19 110,1 0 0,-1 0 1,1 0-1,1 0 0,6-10 0,1 5 133,0 0-1,1 1 0,0 0 0,1 1 0,18-12 1,83-44 1583,-75 44-1249,369-165 1987,3-2-4198,-342 145-2479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5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33 586 8874,'0'0'3959,"-6"35"-3470,0 2-324,-2 11 204,2 0 1,0 72-1,6-101-291,1-1 0,1 1 0,1-1 0,0 0 0,2 0 0,0 0 1,1-1-1,0 1 0,17 29 0,-17-37-73,-1-1 1,1 0 0,1-1 0,0 0-1,0 0 1,0 0 0,1-1 0,0 0-1,1 0 1,0-1 0,0 0 0,0-1-1,0 0 1,1 0 0,0-1-1,0 0 1,0-1 0,16 3 0,-17-4-21,0 0 0,0-1 0,0 0 0,0 0 0,0-1 0,0-1 0,1 1 0,-1-1 0,0-1 0,0 0 0,0 0 0,0-1 0,-1 0 0,1 0 0,-1-1 0,0 0 0,0-1 0,0 0 0,12-10 0,-1-2-218,-2-1 0,0 0 0,-1-2 0,-1 0 0,0-1 0,-2 0 0,0-1 0,-2 0 0,0-1 0,-2 0 0,0-1 0,-2 0 0,-1-1 0,0 1 0,-2-1 0,2-45 0,-7 69 350,0 1 0,0-1 0,0 1 0,0-1 0,0 1 0,0-1 0,0 1 0,0 0 0,0-1 0,0 1 0,0 0 0,0 0 0,0 0 0,0 0 0,0 0 0,0 0 0,0 0 0,0 0 0,0 0 0,0 1 0,0-1 0,0 0 0,-1 1 0,1-1 39,-6 2 26,1 1-1,0 0 1,-1 0-1,1 1 0,0 0 1,1 0-1,-1 0 1,1 0-1,-1 1 1,1 0-1,1 0 0,-1 1 1,1-1-1,0 1 1,-6 11-1,1-2 80,1 0 0,1 0 0,0 1-1,1-1 1,-6 27 0,9-23-134,1-1-1,2 38 1,0-35-48,0-20-74,0 1 0,0 0 0,0 0 1,1-1-1,-1 1 0,1 0 0,-1-1 1,1 1-1,0 0 0,-1-1 0,1 1 0,0-1 1,0 1-1,0-1 0,0 1 0,0-1 1,1 0-1,-1 1 0,0-1 0,1 0 0,-1 0 1,0 0-1,1 0 0,-1 0 0,1 0 0,0-1 1,-1 1-1,1 0 0,0-1 0,-1 1 1,1-1-1,0 0 0,0 0 0,1 1 0,7-1 6,0 1 0,-1-1 0,1-1 0,0 1 0,13-4 0,-8 0-48,0-1 0,-1 0 0,1-1 0,-1-1 0,0 0 1,0-1-1,-1 0 0,21-18 0,95-93-1197,-100 90 785,116-129-832,-143 157 1479,-2 288 1573,0-281-1769,0 0 1,1 0 0,0 0-1,0 0 1,1 0 0,-1-1-1,1 1 1,0-1-1,1 1 1,5 8 0,-7-13 7,0 1 0,0-1 0,0 1 0,1-1 0,-1 0-1,0 1 1,1-1 0,-1 0 0,1 0 0,-1 0 0,1 0 0,0 0 0,-1-1 0,1 1 0,0 0 0,0-1 0,0 0 0,-1 1 0,1-1 0,0 0 0,0 0 0,0 0 0,0 0 0,-1 0-1,1 0 1,0 0 0,0-1 0,0 1 0,-1-1 0,1 1 0,0-1 0,0 0 0,-1 1 0,1-1 0,-1 0 0,1 0 0,-1 0 0,1-1 0,-1 1 0,1 0 0,1-3 0,23-21 89,-2-2 1,0 0-1,-2-1 0,-2-2 1,28-48-1,-24 37-158,32-50-1532,80-180 0,-119 229 1052,-2-2 1,-1 0-1,-3 0 1,-2-1-1,-1 0 1,2-88-1,-10 130 661,0 1 1,0-1-1,0 0 0,0 1 1,-1-1-1,1 0 0,-1 1 1,1-1-1,-1 1 0,0-1 1,0 1-1,0-1 1,-1 1-1,1 0 0,0 0 1,-1-1-1,1 1 0,-1 0 1,0 0-1,-2-2 0,2 3-50,0 0 1,-1 1-1,1-1 0,0 0 0,0 1 0,0-1 0,-1 1 0,1 0 0,0-1 0,0 1 0,-1 0 0,1 1 0,0-1 1,0 0-1,-1 1 0,1-1 0,0 1 0,0 0 0,0-1 0,0 1 0,0 0 0,0 0 0,0 1 0,-2 1 1,-1 0-38,0 1 0,0 0 1,0 0-1,1 0 0,0 1 1,0 0-1,0 0 0,1 0 1,-6 10-1,-22 57 264,16-27-218,3 1-1,2 0 1,1 0 0,-1 56 0,4 193-1385,6-205 227,9 49-3046,-7-107-548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0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10938,'0'0'2054,"34"44"-1778,115 139 16,-135-166-224,1-1 0,0-1 0,1 0-1,1-2 1,1 0 0,0 0 0,33 16-1,-27-16 15,-7-3-9,1-1 0,0-1 0,0-1 0,0 0 0,1-1 0,0-1 0,0-1 0,1-1 0,35 2 0,-50-5-51,0-1 1,-1 1-1,1-1 0,0 0 1,-1 0-1,1 0 1,-1-1-1,1 1 0,-1-1 1,0 0-1,1 0 0,-1-1 1,0 1-1,0-1 1,-1 0-1,1 0 0,-1 0 1,1-1-1,-1 1 1,3-6-1,4-5-30,-1-1-1,-1 0 1,-1 0-1,8-21 1,-7 15-60,22-60-836,-4-1 0,-3-2 0,-4 0 0,16-169 0,-33 157 3506,0 112-2547,0 0-1,1-1 1,1 0-1,0 1 1,9 18-1,-5-12 46,2 3-41,0-1 0,2 0 1,0-1-1,2 0 0,23 29 0,91 92 565,-71-85 56,-34-25-232,-10-15-145,-13-20-312,1 0 1,0 0 0,-1 0-1,1 0 1,-1 0-1,1-1 1,-1 1 0,1 0-1,-1 0 1,0 0 0,0 0-1,1 0 1,-1-1-1,0 1 1,0 0 0,0 0-1,0 0 1,-1 0 0,1-1-1,-1-1 1,1-56-1733,0-15-2805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0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9578,'0'0'8208,"31"-1"-7933,196-3 311,-186 1-893,0-1 1,-1-2-1,1-2 0,-1-2 1,-1-1-1,0-2 1,46-23-1,-81 34-221,-5 12 588,0 0 0,-1 0 0,0-1 1,-1 1-1,0-1 0,-1 0 0,0 0 0,0 0 0,-1 0 1,-9 13-1,8-13 130,0 0 0,1 0 0,0 1 0,1 0 0,0 0 0,0 1 0,1-1 0,0 1 0,-1 11 0,3-18-162,1 1 0,0-1 1,-1 0-1,2 0 0,-1 0 1,0 1-1,1-1 0,0 0 0,0 0 1,0 0-1,0 0 0,1 0 1,-1 0-1,5 6 0,-4-7-18,1-1 0,0 0-1,0 0 1,0 0 0,0 0 0,0-1-1,0 1 1,0-1 0,1 0 0,-1 0-1,0 0 1,1 0 0,-1-1 0,1 1-1,-1-1 1,1 0 0,-1 0 0,5-1-1,2 2-1,-1-1-1,0 0 0,1 0 1,-1-1-1,0 0 0,1-1 0,-1 0 1,0 0-1,0-1 0,-1 0 1,1-1-1,0 0 0,-1 0 0,8-6 1,43-38-1306,-2-2 1,-3-3-1,81-101 0,-92 104 878,-42 48 424,2-1 165,0 1 1,0-1 0,-1 0-1,0-1 1,1 1-1,-1 0 1,0-1-1,0 1 1,-1-1 0,1 1-1,-1-1 1,0 0-1,1-8 1904,5 13-2188,0-1-1,0 0 1,-1 0 0,1-1-1,0 0 1,0 0 0,-1-1-1,1 1 1,-1-2 0,1 1-1,-1-1 1,0 0 0,0 0-1,9-6 1,-6 2-159,1-1-1,-1 0 1,0 0 0,-1-1-1,0 0 1,0 0 0,7-13-1,-14 20 269,1-1-1,-1 1 1,1-1 0,-1 1-1,1 0 1,0 0 0,-1-1-1,1 1 1,0 1-1,1-1 1,-1 0 0,0 0-1,0 1 1,1-1-1,-1 1 1,1 0 0,0 0-1,-1 0 1,1 0-1,0 0 1,-1 0 0,1 1-1,0-1 1,0 1 0,0 0-1,-1 0 1,1 0-1,0 0 1,0 0 0,0 1-1,-1-1 1,1 1-1,0 0 1,0 0 0,-1 0-1,1 0 1,-1 0 0,1 1-1,3 2 1,6 5 83,1 1 1,-2 1 0,1 0 0,-2 0-1,15 21 1,-22-29-51,28 43 484,-2 1 0,-2 2 1,-2 0-1,28 78 1,20 41 467,-63-152-1134,1 8 1252,-17-19-392,-13-7-215,-162-60-972,173 59 256,-3 1-676,1-1-1,0-1 1,1 1-1,-16-9 1,17 1-5175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0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2761 155 7274,'0'0'2007,"0"-22"-2058,1-71 2,-1 91 12,-1-1 1,1 1 0,0-1 0,0 1 0,1-1 0,-1 1-1,0-1 1,1 1 0,-1 0 0,1-1 0,0 1 0,0 0-1,0-1 1,2-3 0,-2 7 29,-1 0-1,1 0 0,-1-1 1,1 1-1,-1 0 1,0 0-1,1 0 1,-1 0-1,0 0 0,0-1 1,0 1-1,1 0 1,-1 0-1,0 0 1,0 0-1,0 0 0,-1 0 1,1 0-1,0-1 1,0 1-1,0 0 1,-1 0-1,1 1 0,-5 12 116,-1 1 0,0-1 0,0-1-1,-2 1 1,1-1 0,-11 12-1,-5 10 124,-113 165 124,109-163-308,-151 214 197,-79 122 209,-521 787 335,554-790-574,-222 498 0,106 2 654,215-530-639,90-257-216,-5-2 0,-52 80 0,79-137-157,11-19-439,2-13-917,0-28-1027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0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11002,'32'46'706,"334"446"-705,-85-161-66,476 494 204,32-14 635,-718-738-660,133 131 43,301 323 457,-423-428 22,135 209 1,-195-274-427,-24-42 166,-39-57-2818,-19-11-6528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0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1 971 11707,'0'0'2072,"256"-49"-2024,-140-6 80,6-21 128,19-22-144,2-22-32,-6-11-80,-11 6-256,-17-17-1184,-42 39-985,-43 32-7185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0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9402,'0'0'2216,"21"207"-2216,-3-98 64,-4 22-56,-11 5 17,4-5-9,-7-6-32,0-16 16,0-27 0,14-33-865,-7-33-1543,4-16-5618</inkml:trace>
  <inkml:trace contextRef="#ctx0" brushRef="#br0" timeOffset="1">270 753 8954,'0'0'2296,"319"223"-2192,-224-152 48,-14 0-144,-11-22 112,-3-17-112,-15-15-16,-13-17-368,-11-11-1008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11642,'0'0'1585,"25"212"-1585,-25-65-56,-11-10-1168,-24-18-1417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8434,'0'0'1501,"44"-23"-1280,142-73 237,-52 34 118,-117 56-485,0 1-1,1 0 1,32-3 0,-49 7-94,0 1 0,0 0-1,1-1 1,-1 1 0,0 0-1,0 0 1,1 0 0,-1 0 0,0 0-1,1 0 1,-1 0 0,0 0-1,1 0 1,-1 1 0,0-1 0,0 0-1,0 1 1,1-1 0,-1 1-1,0-1 1,0 1 0,0 0-1,0 0 1,0-1 0,0 1 0,0 0-1,0 0 1,0 0 0,0 0-1,0 0 1,-1 0 0,2 2 0,-2 1-23,1 1 0,-1-1 1,0 1-1,0-1 0,0 1 1,0-1-1,-1 1 0,-1 5 1,1-7 20,-7 24-194,-1 1 1,-1-2-1,-1 1 1,-2-1-1,0-1 1,-30 41-1,12-16-153,3-7 35,16-26 238,1 1-1,1 0 0,0 0 0,1 1 0,-8 28 0,17-47 117,-1 1-1,1 0 0,0-1 1,0 1-1,0 0 0,0 0 1,0-1-1,0 1 0,0 0 1,0 0-1,0-1 0,0 1 1,0 0-1,1 0 0,-1-1 1,0 1-1,0 0 0,1-1 1,-1 1-1,1 0 0,-1-1 1,1 1-1,-1 0 1,0-1-1,1 1 0,0-1 1,-1 1-1,1-1 0,-1 1 1,1-1-1,1 1 0,30 6 372,38-14-188,-55 3-139,1 0 0,-1-2-1,0 0 1,-1-1 0,25-14-1,-26 13-30,0 0 0,0 1 0,1 1 0,0 1 0,0 0 0,26-6 0,-39 11-61,1 0 1,-1-1-1,0 1 0,1 0 1,-1 0-1,1 0 0,-1 0 1,1 0-1,-1 0 1,0 0-1,1 1 0,-1-1 1,1 0-1,-1 1 0,0-1 1,1 1-1,-1 0 1,0-1-1,0 1 0,1 0 1,-1 0-1,0 0 1,0 0-1,0 0 0,0 0 1,0 0-1,0 0 0,0 0 1,-1 0-1,1 1 1,0-1-1,-1 0 0,1 1 1,0-1-1,0 3 1,0 4-75,0-1 1,0 1-1,-1 0 1,0 0-1,-2 12 1,1-8 79,-2 14-102,-1 0 0,-1 0 0,-2 0-1,-1-1 1,0 0 0,-2-1 0,-22 40 0,5-17-87,-2-1 0,-62 73 0,74-100 329,-1-1-1,-25 18 1,-14 15 4913,57-52-5034,1 0-1,-1-1 1,1 1-1,-1 0 0,1 0 1,0 0-1,-1 0 1,1 0-1,0 0 1,0 0-1,0 0 1,0 0-1,0 0 1,0 1-1,0-1 1,0 0-1,0 1 1,0-1-1,0 1 1,0-1-1,0 1 1,1-1-1,1 0 1,35-9-73,-31 8 69,23-5-100,0 2 1,42-3 0,-59 7 67,0 1 0,0 0 0,0 1 0,0 1 0,0 0 0,0 0 0,0 1 0,17 7 0,-16-1-3,-1-1-1,1 2 0,-2 0 1,1 0-1,-1 1 0,-1 1 1,0 0-1,-1 0 0,0 1 1,-1 1-1,0-1 0,13 30 1,5 16-9,36 114 0,85 365 689,-117-414-561,-21-81-24,-9-42-71,-1-1-1,0 1 1,0-1 0,1 1 0,-1-1-1,0 1 1,0-1 0,0 1 0,0-1-1,1 1 1,-1 0 0,0-1 0,0 1-1,0-1 1,0 1 0,0-1-1,0 1 1,-1-1 0,1 1 0,0 0-1,0-1 1,0 1 0,0-1 0,-1 1-1,1-1 1,0 1 0,-1-1 0,1 0-1,0 1 1,-1-1 0,1 1 0,-1 0-1,-5-6-269,-1 0 0,1 0-1,0-1 1,1 1-1,-1-1 1,1-1-1,1 1 1,-8-13 0,-2 0-1079,-41-59-5425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9154,'0'0'2913,"-46"267"-2377,15-185-96,-8 5-320,8-16-32,3-6-88,7-16-72,21-38-664</inkml:trace>
  <inkml:trace contextRef="#ctx0" brushRef="#br0" timeOffset="1">372 268 9754,'0'0'2633,"-45"245"-2625,45-196-8,0-5-520,10-44-921,25 0-527,4-38-4121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9498,'0'0'2144,"-78"218"-1575,61-158-65,17-22 64,0 6-192,7-6 40,39 0 8,20-5-216,8-6-88,59-27-120,-17 0-680,-7-22-2289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15067,'0'0'2649,"50"-9"-2633,9 0-36,31-7-58,126-37 1,-177 41-140,10-3-1226,86-16 1,-134 31 1377,0 0 0,0-1 0,0 1 0,0 0-1,0 0 1,0 0 0,0 0 0,0 0 0,0 0 0,0 0 0,0 0 0,0 0 0,0 1-1,0-1 1,0 0 0,0 1 0,0-1 0,0 0 0,0 1 0,0-1 0,0 1-1,0 0 1,0-1 0,-1 1 0,1 0 0,0 0 0,0-1 0,-1 1 0,1 0-1,0 0 1,-1 0 0,1 0 0,0 2 0,0 37-608,-2-23 746,-3 21-5,-1-1 0,-2 1-1,-1-1 1,-17 43 0,9-29 95,-11 70 1,12 16 62,7 206 0,8-280-213,3 22-328,4 1-1,3-1 1,4-1-1,4-1 1,55 155 0,-63-212-2297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0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8410,'0'0'6068,"28"27"-5101,89 94-237,-108-110-647,0 1 0,-2-1-1,1 2 1,-1-1 0,-1 1-1,0 0 1,-1 1-1,-1-1 1,0 1 0,4 24-1,-2-12-13,7 44 328,-2 1 0,1 100 0,-12-235-427,2-1-1,3 1 1,2 1-1,24-92 1,-22 123-66,2 0 0,1 1 0,1 0-1,2 1 1,26-40 0,-33 59-66,1 0-1,0 0 0,0 1 1,1 0-1,0 1 0,0 0 1,1 1-1,1 0 0,-1 1 1,1 0-1,0 0 0,1 2 1,0-1-1,0 2 0,0-1 1,18-2-1,25 1-978,0 2 0,72 4 1,-60 1 178,44-1-1784,-14 0-1749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10578,'0'0'3081,"277"-22"-2881,-224 71-120,-22 22-72,-13 16-8,-18 0-8,0 11-1088,-21-27-657,-21-22-3528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1 945 8634,'0'0'3262,"23"32"-3191,-23-32-71,94 138 28,-89-129-21,0 1 0,0-1 1,-1 1-1,0 0 0,-1 1 0,-1-1 1,1 1-1,-1-1 0,-1 1 1,0 0-1,-1-1 0,-1 19 1,0-5 23,1-20 212,1-7 839,21-85-427,4 1 0,50-113 0,95-158-2211,159-199 609,-328 597 1042,-6-1-19,0 0 0,-14 48 1,-3 26 43,15-66-82,1 0 1,4 76-1,3-104-75,0 1 0,1-1 0,0 0 0,2-1 0,0 1-1,1-1 1,1 0 0,1 0 0,13 21 0,4-2-76,1-2 0,2-1 0,54 52 0,110 79 18,-109-97 85,-67-54 18,0 0 0,-1 0 0,15 21 0,-26-30-12,0 0-1,0 1 1,-1-1 0,0 1-1,0 0 1,0 0 0,-1 0 0,0 1-1,0-1 1,-1 0 0,0 1 0,0-1-1,0 1 1,-1 8 0,0-13 3,0 1 0,-1 0 0,0-1 0,1 1 0,-1-1 0,0 1 0,0-1 0,0 1 0,-1-1 0,1 0 0,-1 1 0,1-1 0,-1 0 0,0 0 0,1 0 0,-1 0 0,0 0 0,-1-1 0,-1 3 0,-4 0 24,1 1 0,-1-1-1,0 0 1,0-1 0,0 0 0,-9 2 0,-13 2 214,-1-2 0,-45 3 0,-104-6 2352,179-2-2543,0 0 0,1 0 0,-1 0 0,0 0 0,1 0 0,-1 0 0,0 0 0,1 0 0,-1 0 0,1 0 0,-1-1 0,0 1 0,1 0 0,-1 0 0,1-1-1,-1 1 1,1 0 0,-1 0 0,0-1 0,1 1 0,-1-1 0,1 1 0,0-1 0,-1 1 0,1 0 0,-1-1 0,1 0 0,0 1 0,-1-1 0,1 1 0,0-1-1,0 1 1,-1-2 0,4-22 675,-2 22-676,0-3-23,1-1 0,1 1 0,-1-1 0,1 1 0,0 0 0,0 0 0,1 0 0,-1 0 0,1 0 0,0 1 0,6-5 0,199-177-556,-113 103-381,69-58-1636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2473,'0'0'1605,"-8"37"-1161,-24 124-270,31-154-160,0 0 0,1 1 0,0-1 0,0 0 0,1 0 0,0 1 0,0-1 0,1 0 0,-1 0 0,2 0 0,-1 0 0,1-1 0,0 1 0,0-1 0,1 1 0,0-1 0,0 0 0,0 0 0,1-1 0,0 0 0,0 1 0,0-1 0,8 5 0,6 8 123,76 68 1274,4-5 0,110 69 1,-54-40-417,-149-105-966,6 4 20,1 0 1,-2 1-1,16 16 1,-23-21-42,-1-1 1,0 1-1,0 0 1,0-1-1,0 1 1,-1 1-1,0-1 1,0 0-1,0 1 1,-1-1-1,0 1 1,0-1-1,0 7 1,0-4 28,-1 0 0,0 0 0,-1 0 0,0 0 0,0 0 1,-1 0-1,0 0 0,0 0 0,-1 0 0,0-1 0,0 1 1,-1-1-1,0 0 0,0 0 0,-1 0 0,1-1 0,-2 0 1,1 1-1,-1-2 0,1 1 0,-10 6 0,-3 2-32,-1 0-1,0-1 1,-1-1-1,0-1 0,-1 0 1,0-2-1,-36 11 1,25-11-46,0-2-1,-1-1 1,0-1 0,-56 0-1,85-5 23,1 0 0,-1 0-1,1 0 1,-1 0 0,1-1-1,-1 1 1,1-1 0,-1 0-1,1 0 1,0-1 0,-1 1-1,1-1 1,0 1-1,0-1 1,-5-4 0,6 4-20,0-1 0,1 1 0,-1 0 0,1-1 0,0 1 0,0-1 0,0 1 0,0-1 0,0 0 0,0 1 0,1-1 0,-1 0 0,1 1 0,0-1 0,0 0 0,0 0 0,0 0 0,0 1 0,0-1 0,2-4 0,-1 1-63,1 1-1,0-1 1,0 1-1,0 0 1,1 0 0,0 0-1,0 0 1,0 0-1,0 0 1,1 1 0,0-1-1,0 1 1,0 0-1,9-6 1,7-4-60,0 0 0,29-12 1,-23 12 87,397-181-752,-95 51 821,-253 106-23,-2-3-1,81-60 1,-150 98 7,-1 0 1,1 0 0,-1 1-1,0-2 1,0 1-1,0 0 1,-1-1 0,1 1-1,-1-1 1,0 0-1,0 0 1,0 0 0,0 0-1,-1 0 1,2-6-1,-3 7 45,1 1 1,-1-1-1,0 1 0,0-1 0,-1 0 0,1 1 0,-1 0 0,1-1 1,-1 1-1,0-1 0,0 1 0,0 0 0,0-1 0,0 1 1,0 0-1,0 0 0,-1 0 0,0 0 0,1 0 0,-1 0 0,0 0 1,0 1-1,0-1 0,0 1 0,0-1 0,-3-1 0,-19-11 91,1 2 0,-2 1-1,0 0 1,0 2 0,-1 1 0,1 1-1,-2 1 1,1 1 0,-28 0 0,41 4-61,0 1 1,0 1-1,-1 0 1,1 1 0,0 0-1,0 1 1,1 0 0,-23 10-1,26-9-9,1 1-1,0-1 1,0 2-1,1-1 1,0 1-1,0 0 1,0 1-1,0-1 1,1 1-1,0 1 1,1-1-1,-1 1 1,-5 12-1,7-11 7,1-1 0,0 1-1,0 0 1,1 0 0,0 0-1,1 0 1,0 0 0,1 0-1,0 17 1,0-14 34,1-4-51,-1-1 0,2 1 0,-1-1 0,1 1 0,0-1 0,0 0-1,1 0 1,0 0 0,1 0 0,-1 0 0,1-1 0,0 0 0,1 1 0,0-2-1,0 1 1,0 0 0,12 9 0,-1-3-2,1 0 1,0-1-1,0 0 1,1-1-1,27 9 0,-4-4 0,1-2 0,1-2 0,0-1 0,1-3 0,52 2 0,221-11-26,-303 1-216,1 0 0,0-1 0,-1 0 0,1-1 0,-1-1 0,0-1 0,0 0 0,25-13 0,4-10-2339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9114,'0'0'1759,"28"38"-1547,13 15-74,121 173 790,-121-159-462,-3 1 0,-3 2 1,33 96-1,-59-144-223,-7-18 365,-2-8 574,-2-120 118,3-105-2151,2 184 91,1 0 0,3 1 0,13-49 0,41-93-3809,-36 122 425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3625,'0'0'4273,"18"34"-2718,61 110-452,-54-98-273,3-2 0,1-2 0,63 70 1,-90-110-818,4 6 54,1-2 0,0 1 0,0-1 0,0 0 1,1 0-1,0-1 0,0 0 0,1-1 0,0 0 1,11 4-1,-15-6-41,1-1 1,-1 1-1,1-1 0,0 0 1,-1-1-1,1 0 1,0 0-1,0 0 0,-1 0 1,1-1-1,0 0 0,-1 0 1,1-1-1,-1 1 1,1-1-1,-1 0 0,0-1 1,0 1-1,6-5 1,1-2-15,0-1 1,0-1-1,-1 0 1,0-1-1,-1 0 1,0-1-1,-1 0 1,0 0-1,6-15 1,11-26-191,20-59 0,-41 101 115,12-37-515,-2 0-1,-2-1 1,-2 0 0,-2-1-1,-3 0 1,0-68-1,-6 114 1054,1 8-223,7 22 13,1 0-1,1-1 0,1 0 1,19 29-1,-8-12 38,148 305 696,-167-341-978,0 1 0,-1-1 0,0 1 0,-1 0-1,1-1 1,-1 1 0,0 0 0,0 0 0,-1 6 0,-16-36 306,4 10-407,-13-28-696,1 0 0,-22-55 0,27 53-31,-49-103-3493,5-3-2866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4729,'0'0'6425,"295"212"-6377,-190-130-48,0 16-160,53 11-864,-28-33-872,-25-10-4562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98 9946,'0'0'3588,"-41"25"-3515,-129 85-16,162-104-54,0 1 1,1-1-1,0 1 0,0 0 0,0 1 0,1-1 0,0 1 0,1 1 0,0-1 1,0 1-1,1 0 0,-5 14 0,5-8 6,1 0-1,1-1 1,1 1 0,0 0-1,2 22 1,-1-13 1,0-12 0,0-1 0,1 0 0,0 1 0,1-1 0,0 0-1,1 0 1,0 0 0,1 0 0,9 19 0,-8-22-4,0-1 0,1 1-1,0-1 1,0 0 0,0-1-1,1 0 1,0 0 0,0 0-1,1-1 1,0 0 0,0 0 0,12 5-1,-10-5 9,0-1 0,1-1 1,-1 0-1,1 0 0,0-1 0,-1-1 0,1 0 0,0 0 0,0-1 0,0 0 0,0-1 0,0 0 0,0-1 1,0 0-1,-1-1 0,1 0 0,-1 0 0,0-1 0,0-1 0,0 0 0,0 0 0,10-8 0,24-28 32,-2-1 0,49-65 0,-30 34-32,-20 26-17,21-23-20,-3-2-1,61-97 1,-103 131-26,-17 37 48,0 1 0,0-1 1,1 1-1,-1-1 0,0 1 1,0-1-1,0 1 0,0-1 1,0 1-1,0-1 0,1 1 1,-1-1-1,0 1 0,-1-1 1,1 1-1,0-1 0,0 1 1,0-1-1,0 1 0,0-1 1,0 1-1,-1-1 0,1 1 1,0-1-1,0 1 0,-1-1 1,1 0-1,-17 1 1,11 0 0,-11 2 1,1 2-1,0-1 1,0 2 0,0 0-1,0 1 1,1 1 0,0 0-1,0 1 1,-15 10 0,6-1 0,1 0 0,0 1 1,1 1-1,-30 35 0,42-42-1,1 0 0,1 0 0,0 1 0,1 1 0,0-1 0,1 1 0,0 0 0,1 0 0,-3 19 0,6-24 0,0 1 0,1 0 0,0 0 1,0 0-1,1 0 0,1-1 0,0 1 0,0 0 1,1 0-1,0-1 0,1 1 0,0-1 0,0 1 1,1-1-1,5 10 0,2-4 3,0-1 1,1 0-1,1-1 0,0 0 1,1-1-1,0 0 0,0-1 1,2-1-1,-1 0 0,1-1 1,0-1-1,1 0 0,0-1 1,30 7-1,13 2-233,0-3 1,118 9-1,30-10-2204,-15-10-3671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 4793,'0'0'10010,"-239"10"-9746,148 45-176,3 27 24,11 21-112,18 22 104,20 6-96,39 0 8,0-22-16,60-11-56,34-27-120,22-22-176,63-49-336,-25-11-1096,-24-44-1105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11042,'0'0'2809,"-95"239"-2801,92-119 0,3 22 88,0 16-88,10 16 40,18 1-48,15-1 40,-5-11-40,15-32 0,3-33-344,0-49-160,21-49 256,-10-49-648,-15-27-2257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0 11002,'0'0'3732,"-42"27"-3662,10-6-62,-244 175 6,198-138-11,52-40 5,0 1-1,1 1 1,0 1-1,2 1 0,-26 33 1,47-53-9,1 0 0,-1 0-1,1 0 1,0 0 0,-1 1 0,1-1 0,0 0 0,0 1 0,1-1-1,-1 1 1,1-1 0,-1 1 0,1-1 0,0 1 0,-1-1 0,2 5 0,-1-5-1,1-1 0,0 1 0,-1 0 1,1 0-1,0-1 0,0 1 1,0-1-1,0 1 0,0-1 0,0 0 1,1 1-1,-1-1 0,0 0 0,1 0 1,-1 1-1,1-1 0,2 1 1,6 2 6,0 0-1,0-1 1,0 0 0,0 0 0,1-1 0,12 1 0,15 1 0,-1-1 0,1-2 0,0-2 0,40-5 0,-56 3-85,1-2-1,-1-1 0,0 0 1,-1-1-1,1-2 1,-2 0-1,1-1 0,19-14 1,-7 2-373,-2-2 0,0-2 1,-2 0-1,43-51 1,-68 73 492,0 1 0,0-2 0,-1 1 0,1 0 0,-1-1 0,0 1 0,0-1 0,-1 0 0,1 0 0,-1 0 0,0 0 0,0 0 0,-1-1 0,0 1 0,0-1 0,1-8 1611,-2 36-1269,-1 1-366,1 1-1,1-1 1,0 0-1,2 0 0,1 0 1,1 0-1,1 0 1,16 37-1,-13-39-93,1-2-1,1 1 1,1-1 0,1-1-1,0 0 1,1 0-1,1-2 1,1 0 0,0-1-1,1 0 1,1-1-1,0-1 1,27 14 0,28 5-1803,-11-13-1806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0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7 4001,'0'0'12980,"-52"-3"-12373,-173-1-415,208 6-190,0 0 0,0 0 0,1 2 0,-1 0 0,1 1 0,0 1-1,0 0 1,0 1 0,1 1 0,0 1 0,-22 15 0,20-12-7,4-4-7,0 2-1,0 0 0,1 1 0,0 0 0,1 0 1,1 1-1,-12 17 0,19-26 0,1 0 1,0 1-1,0-1 0,0 1 1,0-1-1,1 1 0,-1-1 1,1 1-1,0 0 0,0 0 1,0 0-1,1 0 0,-1 0 1,1-1-1,0 1 0,0 0 1,0 0-1,1 0 0,0 0 0,-1 0 1,1 0-1,1 0 0,-1-1 1,0 1-1,1 0 0,0-1 1,0 0-1,0 1 0,0-1 1,0 0-1,1 0 0,-1 0 1,1 0-1,0 0 0,5 3 1,24 15-39,1-1 0,1-1 0,1-2 0,61 20 0,17 9 54,-65-23-15,54 34 1,-90-50 8,-1 1 1,0 0-1,0 1 0,-1 0 1,0 0-1,0 1 0,-1 0 1,-1 1-1,15 23 0,-20-28 12,-1 0-1,0 1 0,1-1 0,-2 1 0,1 0 1,-1-1-1,0 1 0,-1 0 0,1 0 1,-1 0-1,-1-1 0,1 1 0,-1 0 1,0 0-1,-1-1 0,0 1 0,0 0 0,0-1 1,-1 0-1,0 1 0,0-1 0,0-1 1,-1 1-1,0 0 0,0-1 0,0 0 0,-1 1 1,-7 5-1,-7 6 30,-1 0-1,0-2 1,-2 0 0,1-1 0,-2-1-1,-24 10 1,-27 6 30,68-26-72,0-2 0,-1 1-1,0-1 1,1 0 0,-1 0 0,0-1 0,0 0 0,1 0 0,-11-2 0,17 2-4,-1 0 0,1 0 0,0 0-1,0 0 1,-1-1 0,1 1 0,0 0 0,-1 0 0,1 0 0,0-1 0,0 1 0,0 0 0,-1 0 0,1-1 0,0 1 0,0 0 0,0-1-1,-1 1 1,1 0 0,0-1 0,0 1 0,0 0 0,0 0 0,0-1 0,0 1 0,0 0 0,0-1 0,0 1 0,0 0 0,0-1-1,0 1 1,0 0 0,0-1 0,0 1 0,0 0 0,0-1 0,1 0 0,-1-3-67,1-1-1,0 0 1,0 0-1,0 1 1,1-1-1,-1 1 1,1-1-1,0 1 1,1 0-1,-1 0 1,1 0-1,0 0 1,0 0-1,0 0 1,0 1-1,1-1 1,3-2 0,13-10-175,0 0 1,26-13-1,-19 12 122,216-131-425,-126 80 386,194-147 0,-299 205 256,43-42-200,-52 49 194,0-1 1,-1 1-1,1-1 1,-1 1-1,0-1 1,0 0-1,0 0 0,0 0 1,-1-1-1,0 1 1,0 0-1,0 0 1,0-1-1,0-4 1,-3 8-50,1 0 1,0 0 0,0 0 0,-1 1 0,1-1 0,0 0 0,-1 1 0,1-1-1,-1 1 1,1-1 0,-1 1 0,1 0 0,-1-1 0,1 1 0,-1 0 0,1 0-1,-1 0 1,1 0 0,-1 1 0,0-1 0,-1 1 0,-3-1 43,-2 1-85,0 0-1,-1 0 1,1 1 0,0 0-1,1 1 1,-1 0-1,0 0 1,1 0 0,0 1-1,-1 0 1,2 1 0,-1 0-1,0 0 1,1 0 0,0 1-1,0-1 1,1 2-1,-1-1 1,1 0 0,-6 12-1,0 0-5,0 0 0,2 1 0,0 0 1,1 1-1,1 0 0,-9 40 0,10-35 19,2 0 0,1 0 0,2 0 1,0 0-1,1 1 0,2-1 0,4 26 1,-5-43-1,1 0 0,0 0 0,1-1 0,0 1 0,0-1 0,0 0 0,1 0 0,0 0 0,0 0 0,1 0 0,0-1 0,0 0 0,0 0 0,1 0 0,0-1 0,0 0 0,1 0 0,-1 0 0,1-1 0,0 0 0,0 0 0,0-1 0,1 0 0,-1 0 0,16 3 0,-3-2-23,-1-1-1,0-1 0,1-1 1,-1 0-1,0-1 0,1-2 1,-1 0-1,0 0 0,1-2 0,27-9 1,-12-2-188,-1-1-1,0-2 1,33-22 0,103-85-2995,-31 1-4275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12019,'0'0'3859,"-38"33"-3726,-3 3-104,-70 80 0,107-110-28,-1 0 0,1 0 0,0 0 0,1 1 0,0 0 0,0 0 0,0 0 0,1 0 1,0 0-1,0 0 0,1 1 0,0-1 0,0 0 0,1 1 0,0 9 0,0 2-33,0-1 0,2 0 0,0 0 0,0 0 0,2 0 0,0 0 0,2 0 0,-1-1 0,2 0 0,1 0 0,0-1 0,1 0 0,0 0 0,1-1 0,19 22 0,0-9 17,1-2 0,1 0 0,1-2 0,1-2 0,1-1 0,1-1 0,1-2 0,0-2 0,1-1 0,1-2 0,70 15 0,-79-26 15,-29-1-12,0-1 0,1 1 0,-1-1 1,0 1-1,0-1 0,0 1 0,0-1 0,0 1 0,0-1 0,0 1 1,0-1-1,0 1 0,0-1 0,0 1 0,0-1 0,0 1 0,0-1 1,0 1-1,0-1 0,0 1 0,-1-1 0,1 1 0,0-1 0,0 1 1,-1-1-1,1 1 0,0-1 0,-1 1 0,1-1 0,0 0 0,-1 1 0,1-1 1,-1 0-1,1 1 0,0-1 0,-1 0 0,-28 12-1099,0-3 0,0 0-1,-1-2 1,0-1 0,-1-1-1,-53 1 1,83-6 1081,0 0 0,0 0 0,1 0 0,-1-1 0,0 1 1,0 0-1,0-1 0,0 1 0,0 0 0,0-1 0,1 1 0,-1-1 0,0 1 0,0-1 0,1 0 0,-1 1 0,0-1 0,1 0 0,-1 1 0,1-1 0,-1 0 0,1 0 0,-1 1 1,1-1-1,-1 0 0,1 0 0,0 0 0,-1 0 0,1 0 0,0 0 0,0 0 0,0 1 0,0-3 0,-1-39-660,2 24-158,-1-20-1059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1 472,'0'0'14581,"-27"22"-14355,-87 81-190,108-97-35,0 1 0,1 0 0,0 0 0,1 0-1,-1 0 1,1 1 0,1 0 0,0 0 0,0 0 0,0 0-1,-2 14 1,3-5 8,1 0 1,1-1-1,3 33 0,-1-27 6,0-9-3,0 1 0,1-1 1,1 0-1,0 0 0,1 0 0,0-1 1,1 0-1,0 0 0,1 0 1,1-1-1,-1 0 0,2 0 1,0-1-1,0 0 0,1 0 0,12 9 1,9 6 7,1-2-1,2-1 1,0-2 0,48 22 0,-32-22 25,63 17 0,-71-25-42,-40-11-7,-1-1-1,0 0 1,0 1-1,1-1 0,-1 1 1,0-1-1,0 1 1,0 0-1,0-1 1,0 1-1,0 0 1,0 0-1,0 0 1,0 0-1,0 0 1,0 0-1,0 0 1,-1 0-1,1 0 1,0 0-1,-1 0 1,1 0-1,-1 1 1,1-1-1,-1 0 1,0 0-1,0 1 1,1-1-1,-1 0 1,0 1-1,0-1 1,0 0-1,0 0 1,0 1-1,-1-1 1,1 0-1,0 1 1,0-1-1,-1 0 1,1 0-1,-1 0 1,0 1-1,1-1 1,-2 2-1,-3 5-66,0 1-1,-1-1 1,0 0-1,0 0 0,-9 8 1,-130 117-1818,-1 1-283,121-108 1600,0 2-1,2 0 1,-26 43-1,45-66 252,1 1-1,1-1 1,-1 1-1,1-1 1,0 1-1,0 0 1,0 0-1,1 0 1,0 0-1,-1 12 0,2-18 212,0 1 0,0 0 0,0 0 0,0-1 0,0 1 0,0 0 0,0 0 0,0-1 1,0 1-1,0 0 0,0-1 0,1 1 0,-1 0 0,0-1 0,0 1 0,1 0 0,-1-1 0,0 1 0,1 0 0,-1-1 0,1 1 0,0 0 0,22 2-2619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1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1 534 9538,'0'0'4289,"344"-152"-4193,-173 86-96,19-10 8,10 5-16,-11 6-16,11 10-784,-53 17-913,-48 27-4408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297 357 4961,'0'0'4246,"-17"-10"-3758,-57-28-246,73 38-238,0-1 1,0 1-1,-1-1 1,1 1-1,0-1 1,-1 1-1,1 0 1,0 0-1,-1-1 1,1 1-1,0 0 1,-1 0-1,1 1 1,0-1-1,-1 0 1,1 0-1,0 1 1,-1-1-1,1 0 1,0 1-1,-1 0 1,1-1-1,0 1 1,0 0-1,0-1 1,0 1-1,0 0 1,-2 2-1,-12 29 30,11-21-24,-24 59 1,2 0 0,4 2-1,3 0 1,-16 123-1,23-80-332,5-1 0,10 153 0,1-250-312,3-17 503,-6-2 160,0 0-1,1 0 1,-1 0-1,0-1 1,0 1 0,0-1-1,-1 1 1,1 0 0,0-1-1,-1 1 1,0-4 0,21-392-201,-10 120-15,-9 238 215,6-95 816,4 1-1,37-157 1,-49 289-816,1 0 0,-1-1 0,1 1 0,0 0 0,0 0 0,0 0 1,0 0-1,0 0 0,1 0 0,-1 0 0,1 0 0,-1 0 0,1 1 0,0-1 0,-1 1 0,1-1 0,0 1 0,0-1 0,0 1 1,0 0-1,0 0 0,0 0 0,0 0 0,1 1 0,-1-1 0,0 0 0,1 1 0,-1 0 0,0-1 0,0 1 0,1 0 0,-1 0 0,1 0 1,2 1-1,5 1-38,-1 0 0,0 1 0,0-1 0,0 2 0,0-1 0,-1 1 0,15 9 0,24 20 11,-1 1-1,-2 3 1,-1 1 0,-2 2-1,-2 2 1,-1 2 0,-3 1 0,-1 2-1,-3 1 1,-2 1 0,-2 2-1,24 62 1,-42-86-31,-2 0 0,0 0-1,-2 1 1,-1 0 0,-1 0-1,-2 0 1,-2 39-1,1-63 17,0 1 0,-1 0 0,1-1 0,-1 1 0,0-1 0,0 0 0,0 1-1,-1-1 1,0 0 0,0 0 0,0 0 0,0 0 0,0 0 0,-1 0 0,0-1-1,0 1 1,0-1 0,0 1 0,0-1 0,-1 0 0,1-1 0,-1 1 0,0-1-1,0 1 1,0-1 0,0 0 0,0-1 0,0 1 0,-6 1 0,-10 2 2,-1-2 1,-1 0-1,1-1 1,-42-1 0,47-1 14,-11-2-5,1-1-1,-1-2 1,0 0 0,1-2-1,0-1 1,1-1 0,0-1-1,0-1 1,1-1 0,1-1-1,0-2 1,0 0 0,2-1-1,0-1 1,-22-24 0,39 37 195,0 0 0,0-1 0,1 1 0,0-1 1,0 0-1,-3-5 0,5 8-155,1 1 0,-1 0 1,1-1-1,-1 1 0,1 0 0,0-1 0,-1 1 1,1 0-1,0-1 0,0 1 0,0-1 0,0 1 1,0 0-1,0-1 0,1 1 0,-1-1 0,0 1 1,1 0-1,-1-1 0,1 1 0,-1 0 0,1 0 1,0-1-1,0 1 0,-1 0 0,1 0 0,0 0 1,0 0-1,0 0 0,2-2 0,10-5-30,0 0-1,0 1 0,16-5 1,15-9-38,103-50-573,173-56-1,-2 22-4001,-240 78 1838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5569,'0'0'6584,"-10"10"-6597,1-2 10,1 1 1,0 0-1,0 0 1,1 1-1,0 0 1,1 1-1,0-1 0,1 1 1,0 0-1,0 0 1,2 1-1,-5 19 1,6-7-32,2 47 0,0-68 23,1 0 0,-1 0 1,1 0-1,0 0 0,0 0 0,0 0 1,1 0-1,-1 0 0,1-1 1,-1 1-1,1-1 0,0 1 1,0-1-1,0 1 0,0-1 1,1 0-1,-1 0 0,0 0 1,1 0-1,0 0 0,-1-1 1,1 1-1,4 1 0,8 3-47,0-1 0,1 0 1,21 4-1,-10-3 29,-17-3 24,0 1 0,0-1 0,-1 2 0,1-1 0,-1 1 0,0 1 0,0-1 0,-1 2 0,1-1 0,-1 1 0,-1 0 0,1 1 0,-1 0-1,-1 0 1,0 0 0,0 1 0,0 0 0,7 18 0,-5-7-6,-2-1-1,0 1 1,-1 0 0,-2 0-1,0 1 1,-1-1-1,0 1 1,-4 33 0,2-51 14,0 0 1,-1 1 0,0-1 0,0 0-1,0 0 1,0 1 0,0-1 0,-1 0-1,1 0 1,-1 0 0,0 0 0,0-1-1,0 1 1,0-1 0,-1 1-1,1-1 1,0 1 0,-1-1 0,0 0-1,0 0 1,1-1 0,-1 1 0,0 0-1,0-1 1,-4 2 0,3-2-46,0 0 1,-1 0-1,1 0 0,0 0 1,0 0-1,-1-1 1,1 0-1,0 0 1,-1 0-1,1-1 0,0 1 1,0-1-1,-1 0 1,1 0-1,0 0 1,0-1-1,0 1 0,0-1 1,0 0-1,-5-4 1,-22-28-1995,6-4-1659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6905,'0'0'1669,"-26"35"-1113,-85 118-363,79-109-146,18-28-33,1 1 0,2 0 0,-1 1 0,2 0 0,0 0 0,1 1 0,-6 22 0,13-37-12,1 1 0,-1 0 0,1 0 0,0 0-1,1 0 1,-1 0 0,1 1 0,0-1 0,0 0 0,0 0 0,1 0-1,0 0 1,1 5 0,0-7 1,-1 0 1,1 0-1,-1 0 0,1 0 1,0-1-1,0 1 0,0 0 1,1-1-1,-1 0 0,1 1 0,-1-1 1,1 0-1,0 0 0,0-1 1,-1 1-1,1 0 0,1-1 0,-1 0 1,3 1-1,51 14 136,0-3-1,1-2 1,89 4-1,-129-13-52,-15-2-83,-1 1-1,1-1 1,0 1-1,-1 0 1,1 0-1,-1 0 1,1 1-1,-1-1 1,0 1-1,1-1 1,-1 1-1,0 0 0,0-1 1,0 1-1,0 0 1,-1 0-1,1 1 1,0-1-1,-1 0 1,0 1-1,1-1 1,-1 0-1,0 1 1,0 0-1,0-1 1,-1 1-1,1-1 1,-1 1-1,1 0 1,-1 3-1,1 3-3,0-1 0,-1 1 0,0 0 0,-1 0 0,1-1 0,-2 1 0,1 0 0,-5 11 0,1-9 2,0 0 0,-1-1-1,0 1 1,-1-2 0,0 1-1,0-1 1,-1 0 0,-1 0-1,1-1 1,-1 0 0,-1-1-1,1 0 1,-1 0 0,-1-1-1,-15 8 1,25-14-4,1 0-1,-1 0 1,1 0 0,-1 0 0,1 0-1,-1 0 1,0 0 0,1 0 0,-1 0 0,1 0-1,-1 0 1,1-1 0,-1 1 0,1 0-1,-1 0 1,1-1 0,-1 1 0,1 0-1,-1 0 1,1-1 0,-1 1 0,1 0 0,-1-1-1,1 1 1,0-1 0,-1 1 0,1-1-1,0 1 1,-1-1 0,1 1 0,0-1-1,0 1 1,-1-1 0,1 1 0,0-1 0,0 1-1,0-1 1,0 1 0,0-1 0,0 1-1,0-1 1,0-1 0,0-32-1281,0 23 310,0-37-3081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6361,'0'0'3281,"148"229"-3209,-131-191-64,4-10 40,-14-7-40,0 1 632,-21-65-640,-24-17-1536,-4-6-6018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8706,'0'0'1421,"48"22"-1413,154 76 26,-180-86-52,1 0 1,-1 2 0,28 23-1,-21-15-107,7 6-465,-22-17-880,0 0 0,26 15 0,-38-25 2221,-2 4-498,0 2-82,0 1 0,0-1 0,0 0 0,1 0 0,1 1 0,1 6 0,-1-10-102,0 0-1,0 0 0,0-1 1,1 1-1,-1-1 1,1 1-1,0-1 0,0 0 1,1 0-1,-1 0 1,0-1-1,7 5 0,-1-2-27,-1 1-1,0 1 1,0 0-1,-1 0 0,1 0 1,-2 1-1,1 0 1,-1 0-1,0 1 1,-1 0-1,0 0 0,0 0 1,-1 1-1,0-1 1,-1 1-1,0 0 0,0 0 1,-1 0-1,-1 0 1,1 1-1,-2-1 1,0 19-1,1-18-40,-1-9 0,1 0 0,-1 0 0,0 0 0,0 0 0,0 1 0,0-1 0,0 0 0,0 0 0,-1 0 0,1 0 0,-1 0 0,-1 4 0,-8 9-387,5-15-497,4-4-1590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0 5417,'0'0'6663,"-50"20"-6455,-164 63-152,185-71-41,1 1 1,1 1-1,-31 21 0,40-21-11,1 1 0,-30 33 0,47-47-4,-4 2 0,1 1-1,-1-1 1,1 1-1,0 0 0,0 0 1,1 1-1,-1-1 0,1 1 1,0-1-1,0 1 1,0 0-1,1-1 0,0 1 1,0 0-1,0 0 1,0 0-1,1 0 0,0 0 1,0 0-1,0 0 1,2 9-1,-1-12-1,1 1 1,-1-1-1,0 0 1,1 1-1,0-1 1,-1 0-1,1 0 0,0 0 1,0 0-1,0 0 1,0-1-1,1 1 1,-1-1-1,0 1 1,1-1-1,-1 0 0,1 0 1,-1 0-1,1 0 1,0 0-1,-1 0 1,1-1-1,0 0 0,5 1 1,7 3-1,34 7 33,-1-2 1,1-1 0,56 0 0,152-8 77,-44-16-272,-213 26 123,-4-1 50,1 0 0,-1 0-1,-1-1 1,0 0 0,0 0 0,0 0-1,-1-1 1,-7 8 0,-66 60 201,32-32-122,-237 207-6,271-240-135,8-5-1,-1 1 0,0-1 0,0 0 0,0-1-1,-1 0 1,1 0 0,-1 0 0,0-1 0,0 0-1,-1 0 1,1-1 0,-1 0 0,-12 2 0,12-4-968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10186,'0'0'2441,"267"-108"-2161,-169 69 16,0-10-80,-10 17-160,-25 4-56,-39 18-360,-20-1-1465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2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9938,'0'0'848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0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401 138 10642,'0'0'5910,"-17"48"-5708,-1-2-152,3-9-5,2-1 0,1 2 1,2 0-1,2 0 0,1 0 1,-3 67-1,8-39 0,-2 48 58,15 157 0,-5-231-160,2 0 0,2-1 0,2 0 0,1-1-1,2 0 1,2-1 0,1-1 0,25 37 0,-42-72 36,37 53-794,-35-51 635,-1 0 0,1 0 1,0 0-1,0-1 0,0 1 0,0-1 0,1 0 0,-1 0 1,1 0-1,-1 0 0,1-1 0,5 2 0,-9-3 137,1 0-1,0 1 1,-1-1-1,1 0 1,-1 0-1,1 0 1,-1 0-1,1 0 1,-1 0-1,1 0 0,-1 0 1,1-1-1,0 1 1,-1 0-1,1 0 1,-1 0-1,1-1 1,-1 1-1,1 0 1,-1 0-1,1-1 1,-1 1-1,0 0 1,1-1-1,-1 1 1,1-1-1,-1 1 1,0 0-1,1-1 0,-1 1 1,0-1-1,0 1 1,1-1-1,-1 1 1,0-1-1,0 1 1,0-1-1,1 1 1,-1-1-1,0 0 1,0 1-1,0-1 1,0 1-1,0-1 1,0 1-1,-1-2 0,5-20-1042,-2 0 0,-1 0 0,-1 0 0,-1 0 0,-5-32 0,0 21 601,-2-1 0,-22-61 0,-11 4 2094,-76-126 0,96 179-1316,-53-87 689,21 39 864,3-4-1,-64-158 0,114 247-1818,-6-16 705,1 1 0,0-1 0,-3-32 0,7 46-627,1-1 1,0 0-1,0 0 0,0 0 0,0 0 0,1 0 0,-1 0 0,1 0 1,0 1-1,0-1 0,1 0 0,-1 1 0,1-1 0,0 0 0,0 1 1,0 0-1,0 0 0,0-1 0,1 1 0,-1 1 0,1-1 0,0 0 1,4-3-1,6-1-54,1 0 1,-1 0 0,1 2-1,0 0 1,0 0 0,1 1-1,-1 1 1,23-2 0,125-2 22,-153 7-58,18 0-4,1 1 1,0 1-1,0 2 1,-1 1-1,0 1 1,0 1-1,36 15 1,-48-15-12,0 0 0,-1 1 0,0 1 0,0 0 0,-1 0 0,-1 2 1,1 0-1,-2 0 0,0 1 0,0 0 0,-1 1 0,0 0 0,15 29 1,-18-27 2,-1-1 0,0 2 0,-1-1 0,0 1 0,-1-1 0,-1 1 1,-1 0-1,0 1 0,-1-1 0,-1 0 0,-1 0 0,0 1 0,-1-1 0,0 0 1,-2 0-1,-8 27 0,4-22-104,-1 0 1,-1 0-1,-1-1 1,-1-1-1,0 0 1,-1 0-1,-2-2 1,1 1-1,-2-2 0,0 0 1,-22 16-1,26-23-253,-1-1 1,0 0-1,-1 0 0,0-1 0,0-1 0,-1-1 0,1 0 0,-1 0 1,0-2-1,0 0 0,-1 0 0,1-2 0,0 0 0,-1-1 0,1 0 1,-16-3-1,-20-7-4424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7802,'0'0'1384,"11"228"-1032,3-140-16,3-7-120,11 6 120,7-5-192,11-6 72,10-16-216,4-11 152,6-27-152,26-22-184,-15-32-1464,-14-28-5338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327 689 9538,'0'0'3062,"-43"27"-2823,43-27-239,-179 115 42,171-109-43,0 1-1,0-1 1,0 1 0,1 1-1,0-1 1,0 2-1,-6 9 1,10-12-4,0 1 1,0-1-1,0 1 1,1 0 0,0 0-1,-1 9 1,0 3-7,-3 5 8,2 0 1,1 1-1,-1 43 0,4-62 14,0 1 0,0 0-1,1-1 1,0 1 0,0-1 0,0 1-1,1-1 1,0 0 0,0 1 0,1-1-1,-1 0 1,1 0 0,1-1 0,-1 1-1,1 0 1,0-1 0,0 0 0,10 9-1,-9-11 1,-1 1-1,1-1 0,0 0 0,0 0 1,1 0-1,-1-1 0,1 0 0,-1 0 1,1 0-1,0-1 0,-1 0 0,1 0 1,0 0-1,0-1 0,0 0 0,0 0 0,0-1 1,-1 1-1,1-1 0,0 0 0,0-1 1,-1 1-1,1-1 0,-1 0 0,1-1 1,-1 1-1,0-1 0,0 0 0,0-1 1,0 1-1,-1-1 0,1 0 0,-1 0 0,0 0 1,0-1-1,5-7 0,29-37-368,56-98-1,-80 122 161,-1-1 0,-1-1 0,-2 0 0,-1 0 0,0-1 0,4-34 0,-10 38 518,-3 54-213,2-4-75,2-1 0,0 1 0,2-1-1,1-1 1,1 1 0,1-1 0,1-1 0,1 1 0,1-2 0,1 0 0,18 25 0,-25-41 15,-1-1 0,1 1 1,0-1-1,0 0 1,1-1-1,-1 1 0,13 5 1,-16-9-13,-1 1 1,2-1-1,-1 0 0,0 0 1,0 0-1,0 0 1,0-1-1,1 1 0,-1-1 1,0 0-1,1 0 1,-1 0-1,0 0 1,1-1-1,-1 1 0,0-1 1,0 0-1,0 0 1,1 0-1,3-2 0,5-7-128,-1-1 0,0 0-1,0-1 1,-1 0-1,-1 0 1,0-1-1,0-1 1,11-26-1,-5 13-394,13-26-298,23-62 1,-50 111 816,0 0-1,0 1 1,0-1 0,0 1-1,0-1 1,-1 0 0,0 0-1,0-4 1,25 73 422,-11-31-157,0-1 0,2-1 0,23 34-1,-32-55-273,0-1 0,0 0 0,2-1-1,-1 1 1,1-1 0,0-1 0,1 0-1,0 0 1,0-1 0,1 0 0,-1-1-1,20 8 1,-25-12 48,0-1-1,0 0 1,0 0-1,1-1 1,-1 1-1,0-1 1,0 0-1,0-1 1,1 1 0,-1-1-1,0 0 1,0 0-1,0-1 1,0 1-1,0-1 1,0 0-1,-1-1 1,1 1-1,6-6 1,7-5 23,0-1 0,-2-1 0,21-24 0,-4 6 34,16-18-477,-2-2 0,-3-2 0,-2-2 1,-3-1-1,-3-2 0,-2-2 0,-2-1 0,-4-1 0,27-89 1,-46 123 327,-2-1 1,-1 1 0,-1-1-1,-2-1 1,-1 1 0,-3-51-1,1 80 92,0-1 0,0 0 0,-1 1 0,1-1 1,-1 1-1,0-1 0,1 1 0,-1-1 0,0 1 0,0-1 0,-1 1 0,1 0 0,0 0 0,-1 0 0,0-1 0,1 1 0,-1 1 0,0-1 0,0 0 0,0 0 0,0 1 0,0-1 0,0 1 0,-1 0 0,1-1 0,0 1 1,-1 0-1,1 0 0,-1 1 0,1-1 0,-1 0 0,1 1 0,-1 0 0,0 0 0,1-1 0,-1 1 0,1 1 0,-1-1 0,0 0 0,1 1 0,-1-1 0,1 1 0,-4 1 0,4-1-61,1 0 0,-1 1 0,0-1 0,0 1 0,0-1 0,1 1 0,-1 0 0,1 0 0,-1-1 0,1 1 0,0 0 0,0 0 0,0 0 0,0 1 0,0-1 0,0 0 0,0 0 0,1 0 0,-1 1 0,1-1 0,0 0 0,-1 1 0,1-1 0,0 0 0,1 4 0,-2 2 13,-4 31-22,2 0-1,2 0 1,1 0-1,2 1 0,2-1 1,1 0-1,3-1 0,0 1 1,3-1-1,17 42 1,18 7 39,4-2 0,90 116 0,-115-166-63,-4-2-356,-21-32 351,0-1 0,0 0 0,0 0 0,0 1 0,0-1 0,0 0 0,0 0 0,0 1 0,0-1 0,-1 0-1,1 1 1,0-1 0,0 0 0,0 0 0,0 0 0,-1 1 0,1-1 0,0 0 0,0 0 0,0 0 0,-1 1 0,1-1 0,0 0 0,0 0 0,-1 0 0,1 0 0,0 0 0,0 1 0,-1-1 0,1 0 0,0 0 0,0 0 0,-1 0 0,1 0-1,0 0 1,-1 0 0,1 0 0,0 0 0,0 0 0,-1 0 0,1 0 0,0 0 0,0 0 0,-1-1 0,1 1 0,-19 0-798,18 0 616,-51-5-3560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10850,'0'0'2809,"277"-59"-2593,-133 31 72,10-4-192,7-6 32,29-12-128,-39 29-856,-57-7-4633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1256,'0'0'13436,"-7"53"-13127,2-25-300,-8 62-4,3 0 0,5 1 0,6 104 0,66 264 110,43 0 206,-72-312-220,7-2-1,6-2 1,86 168 0,-130-297-86,-5-10-5,-1 0-1,1 0 1,0-1-1,0 1 1,1-1-1,-1 1 1,0-1-1,1 0 1,0 0-1,0 0 1,4 3-1,-7-6-8,0 0 1,1 0-1,-1 1 0,0-1 0,0 0 1,0 0-1,1 0 0,-1 0 0,0 0 0,0 0 1,1 0-1,-1 1 0,0-1 0,0 0 1,1 0-1,-1 0 0,0 0 0,0 0 1,1 0-1,-1 0 0,0 0 0,0 0 1,1-1-1,-1 1 0,0 0 0,0 0 1,1 0-1,-1 0 0,0 0 0,0 0 1,1 0-1,-1-1 0,0 1 0,0 0 0,0 0 1,0 0-1,1-1 0,-1 1 0,0 0 1,0 0-1,0 0 0,0-1 0,0 1 1,1 0-1,-1 0 0,0-1 0,0 1 1,0 0-1,0 0 0,0-1 0,0 1 1,0 0-1,0 0 0,0-1 0,0 1 1,0 0-1,1-17-256,0 0-1,0 1 1,-2-1 0,0 0 0,-7-31 0,-22-57-4561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5737,'0'0'520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358 237 4825,'0'0'4772,"0"-36"-3729,0-112-67,-2 102-164,2 45-799,0 1 0,0 0 1,0 0-1,0-1 0,0 1 0,0 0 0,-1 0 0,1-1 1,0 1-1,0 0 0,0 0 0,0-1 0,-1 1 0,1 0 1,0 0-1,0 0 0,0-1 0,-1 1 0,1 0 0,0 0 1,0 0-1,-1 0 0,1-1 0,0 1 0,0 0 0,-1 0 1,1 0-1,0 0 0,-1 0 0,1 0 0,0 0 1,0 0-1,-1 0 0,1 0 0,0 0 0,-1 0 0,1 0 1,0 0-1,0 0 0,-1 0 0,1 0 0,0 1 0,-1-1 1,1 0-1,-10 1 177,0 0-151,0 0 0,0 1 0,0 0 0,0 1 0,0 0 1,0 1-1,1 0 0,-1 0 0,1 1 0,0 0 0,0 1 0,-10 8 1,-6 6-58,1 2 1,-37 41 0,52-54 1,0 0-1,1 1 0,0 0 1,1 0-1,0 1 0,1 0 1,0 0-1,0 1 0,1-1 1,1 1-1,0 0 0,1 1 1,0-1-1,0 1 0,0 14 1,4-22 12,-1 0 0,1 0 0,1 0 1,-1 0-1,0-1 0,1 1 1,0-1-1,0 1 0,1-1 1,-1 1-1,1-1 0,0 0 1,0 0-1,0-1 0,0 1 1,1 0-1,0-1 0,-1 0 1,1 0-1,0 0 0,1-1 0,-1 1 1,0-1-1,8 3 0,15 6 1,-1-1-1,2-2 1,32 7-1,-37-10 19,36 5-20,1-2 0,0-3 0,97-4 1,-83-2 52,-101 15-7,-448 164-1416,440-174 471,25-4-179,9-6-852,1-26-2171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10202,'0'0'1358,"21"41"-1050,1 4-181,107 223 506,-7-9-37,40 97-424,-158-343-165,-3-9 5,1-1 0,-1 0 0,0 1 0,1-1 0,-1 0 0,1 0 0,0 0 0,0 0 0,3 3 0,2-21 861,16-87-936,74-279-1049,-94 369 1098,1 0-1,0 0 1,1 1-1,1-1 1,0 1-1,7-10 1,-12 19 13,1-1 1,0 1 0,0 0 0,0 0 0,0 0 0,1 1 0,-1-1 0,0 0 0,1 1 0,-1-1 0,1 1 0,-1 0 0,1 0 0,0 0 0,0 0-1,-1 1 1,1-1 0,0 1 0,0-1 0,0 1 0,-1 0 0,1 0 0,0 1 0,0-1 0,0 0 0,0 1 0,-1 0 0,1-1 0,0 1 0,5 3-1,-3-1 8,0 0 0,1 1 0,-1-1-1,-1 1 1,1 0 0,0 1-1,-1-1 1,0 1 0,0 0-1,0 0 1,-1 0 0,0 0-1,5 10 1,5 14 54,14 43 0,-17-42-34,14 54 45,-19-64-55,0 1-1,1-1 0,1 0 1,1 0-1,14 23 1,-22-42-42,1 0 1,-1 1 0,1-1-1,-1 0 1,1 0-1,0 0 1,-1 0-1,1-1 1,0 1 0,0 0-1,0 0 1,-1 0-1,1-1 1,0 1-1,0 0 1,0-1 0,0 1-1,0-1 1,1 1-1,-1-1 1,0 1-1,0-1 1,0 0 0,0 0-1,0 1 1,1-1-1,-1 0 1,0 0-1,0 0 1,0 0 0,0-1-1,1 1 1,-1 0-1,0 0 1,0-1-1,0 1 1,0-1 0,0 1-1,0-1 1,0 1-1,0-1 1,0 1-1,0-1 1,0 0 0,0 0-1,1-1 1,3-3-544,-1 0 1,1-1-1,-1 1 1,0-1-1,5-12 1,16-31-5418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6105,'0'0'4228,"8"35"-3444,29 115 15,-31-128-673,2 0 1,0 0-1,1 0 1,1-1-1,14 21 1,-16-30-96,0 0-1,2-1 1,-1 0 0,1-1-1,0 0 1,1-1-1,20 13 1,-25-17 13,1-2 1,-1 1-1,1-1 0,1 0 0,-1 0 1,0-1-1,0 0 0,1 0 1,0-1-1,-1 0 0,1 0 0,0-1 1,-1 1-1,10-3 0,-14 2 11,0-1-1,-1 0 0,1 0 1,-1 0-1,1-1 0,-1 1 1,1-1-1,-1 1 0,0-1 1,1 0-1,-1 0 0,0 0 1,-1 0-1,1 0 0,0 0 1,0-1-1,-1 1 0,1 0 1,-1-1-1,0 1 0,0-1 1,0 0-1,0 1 0,0-1 1,-1 0-1,1 0 0,-1 1 1,1-6-1,1-10 30,-1 1-1,0 0 1,-3-23-1,1 34-150,0 0-1,0 0 1,-1 0 0,0 0-1,0 0 1,0 0 0,-1 1-1,0-1 1,0 1 0,-1 0-1,1 0 1,-1 0 0,0 0 0,-1 1-1,1-1 1,-1 1 0,1 0-1,-1 0 1,-1 1 0,1 0-1,0 0 1,-1 0 0,1 0-1,-1 1 1,-7-2 0,-8-3-355,1 1 0,-1 1 0,0 1 0,0 1 0,-1 1 0,-23 0 0,35 2 282,-3 0-57,-1 0 1,1 1 0,0 0-1,-15 4 1,26-5 142,1 0 0,-1 1 0,0-1 0,1 1 0,-1-1 0,0 1 0,1-1 0,-1 1 0,1 0 0,-1 0 0,1 0 0,0 0 0,-1 0 0,1 0 0,0 0 0,0 1 0,-1-1 0,1 0 0,0 1 0,0-1 0,1 1 0,-1-1 0,0 1 1,0-1-1,1 1 0,-1 0 0,1-1 0,-1 1 0,1 0 0,0-1 0,0 1 0,-1 0 0,1 0 0,1-1 0,-1 1 0,0 0 0,0-1 0,1 4 0,0-3-26,-1-1-1,1 1 1,-1-1 0,1 1 0,0-1-1,0 1 1,0-1 0,-1 0 0,1 1-1,1-1 1,-1 0 0,0 0-1,0 0 1,0 1 0,3 0 0,33 15-1806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0 425 7242,'0'0'5102,"3"27"-4239,8 183 253,-11-208-1114,0 0 0,-1 0 1,1 0-1,0 0 0,0 0 0,0 0 0,1 0 0,-1 0 1,0 0-1,1 0 0,-1 0 0,1 0 0,0 0 1,-1-1-1,1 1 0,0 0 0,0 0 0,0-1 0,1 1 1,-1-1-1,0 1 0,1-1 0,-1 1 0,0-1 0,1 0 1,0 1-1,1 0 0,3-1-53,0 0 0,0 0 0,0-1 0,0 0 0,0 0 0,0 0-1,0-1 1,7-1 0,-4 0-45,0-1 1,1 0-1,-1-1 0,-1 0 0,1 0 0,0 0 0,-1-2 0,0 1 0,0-1 1,-1 0-1,0 0 0,0-1 0,12-15 0,9-11-759,38-62 1,-34 43 249,36-77-1,-67 127 661,-1 1-1,0 0 1,1-1-1,-1 1 1,1 0-1,-1-1 1,1 1-1,0 0 1,0 0 0,-1 0-1,1-1 1,0 1-1,0 0 1,0 0-1,0 0 1,0 0-1,1 1 1,-1-1-1,0 0 1,2-1 0,-1 3-22,-1 0 1,1 0 0,-1 0 0,1 0 0,-1 1 0,1-1-1,-1 0 1,0 0 0,0 1 0,1-1 0,-1 1 0,0-1 0,0 1-1,-1 0 1,3 3 0,7 11 94,1 0 0,0-1 0,1 0 0,1-1 0,0-1 0,1 0-1,1 0 1,0-2 0,0 1 0,1-2 0,1 0 0,-1-1 0,2-1 0,-1-1 0,1 0 0,0-1 0,1-1-1,-1-1 1,1 0 0,0-2 0,27 1 0,-42-3-70,0 0-1,1 0 1,-1-1-1,0 1 1,1-1-1,-1 0 1,0-1 0,0 1-1,0-1 1,0 0-1,0 1 1,0-2 0,0 1-1,-1 0 1,1-1-1,-1 0 1,0 0-1,0 0 1,0 0 0,0 0-1,0-1 1,0 1-1,-1-1 1,0 0-1,0 1 1,0-1 0,0 0-1,-1 0 1,1-1-1,0-3 1,3-14 59,-1 1 1,-2-1 0,0 0-1,-1-37 1,-1 44-104,0-5-12,0-2 5,0 0 0,-1 0 0,-6-27 0,6 43-57,-1 0 1,0-1 0,0 1 0,0 0 0,-1 0 0,0 0 0,0 0 0,-1 1 0,0-1 0,1 1 0,-2 0-1,1 0 1,-1 0 0,1 1 0,-9-6 0,-3 0-565,-1 1 0,0 1 0,-1 1 0,0 0-1,0 2 1,0 0 0,-33-5 0,-27 6-5042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10722,'0'0'2006,"-5"39"-2009,-1 5 5,-1 8 8,1 0 0,3 1 0,4 55 0,3-72-5,2 0 1,1-1 0,1 0 0,3 0 0,0-1-1,2-1 1,27 50 0,-15-39-5,2 0 0,2-2 0,1-1-1,61 62 1,-81-93-13,1-1-1,0-1 0,24 14 0,9 7-232,-42-28 188,-2-6-60,0-2-91,-1 0 1,0 0 0,0 0-1,-1 0 1,0 0 0,0 0 0,-1 0-1,0 1 1,-4-8 0,-41-59-1834,29 46 1464,-166-264-4019,13-5 5430,166 287-252,0-1-1,1 1 0,0-1 1,1 0-1,0-1 0,0 1 1,1-1-1,1 0 0,0 0 1,0 1-1,0-16 0,2 25-537,0 0-1,0 1 0,0-1 0,0 0 1,1 0-1,-1 0 0,0 0 1,0 0-1,1 1 0,-1-1 0,0 0 1,1 0-1,-1 0 0,1 1 0,-1-1 1,1 0-1,-1 1 0,1-1 1,-1 0-1,1 1 0,0-1 0,-1 1 1,1-1-1,0 1 0,0-1 0,-1 1 1,1 0-1,1-1 0,27-3 8,-17 4 80,54-6 119,0 3 1,82 8 0,-144-5-244,0 0-1,0 1 1,0-1 0,0 1 0,0 0-1,0 0 1,0 0 0,0 1 0,-1-1 0,1 1-1,0 0 1,-1 0 0,0 0 0,1 1 0,-1-1-1,0 1 1,0 0 0,0-1 0,0 1-1,4 7 1,-5-5 3,0 1 1,0 0-1,0 0 0,-1-1 0,0 1 1,0 0-1,0 0 0,-1 0 0,0 0 1,0 0-1,0 1 0,-1-1 0,0-1 1,-2 9-1,-1-1 33,-1 0 0,0-1 0,-1 0 1,0 1-1,-1-2 0,0 1 0,0-1 0,-2 0 0,1-1 0,-1 0 1,-14 11-1,-6 5-182,-1-1 0,-53 34 0,73-53-136,-1 0 0,0 0 0,-21 8 0,-17-9-1831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0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10266,'0'0'7946,"-42"262"-6922,11-137-536,8 12-248,8 6-168,15-6-72,0-12-432,15-12-408,35-24-568,50-59-889,-12-30-543,-8 0-3178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9274,'0'0'4618,"42"20"-4099,128 66-227,-163-82-278,-1-1 1,0 1-1,0 0 0,0 1 0,0-1 0,-1 1 1,0 1-1,0-1 0,0 0 0,6 11 1,-9-12-4,0 0 1,-1 1 0,1-1 0,-1 0-1,0 1 1,0-1 0,-1 1 0,1-1-1,-1 10 1,0-1 26,0 30 130,0-41-76,0-28 88,0 1-462,1 1-1,2-1 1,0 1 0,1 0-1,1 0 1,1 1-1,13-32 1,-14 44 248,1 0 1,-1 0 0,2 0-1,0 1 1,0 0-1,0 1 1,2-1 0,-1 2-1,1-1 1,0 1-1,1 0 1,-1 1 0,2 0-1,-1 1 1,1 0-1,21-9 1,-23 12 19,-1 0-1,0 1 1,1 0 0,0 1-1,-1-1 1,1 2 0,10-1-1,-17 1-7,1 0 0,0 1 0,0-1-1,0 0 1,0 1 0,0 0-1,-1 0 1,1 0 0,0 0 0,-1 0-1,1 0 1,-1 1 0,1-1-1,-1 1 1,1 0 0,-1 0 0,0 0-1,0 0 1,0 0 0,0 0-1,0 0 1,-1 1 0,3 4 0,1 7-4,0 0 0,-2 0 0,0 1 0,0-1 0,-1 1 1,-1 0-1,-1 20 0,0-17 23,1 0-1,0 0 1,2 0 0,6 25 0,-8-39 15,0-1 1,1 1-1,0-1 0,0 0 1,0 0-1,0 0 1,1 0-1,-1 0 0,1 0 1,0-1-1,-1 1 0,1-1 1,0 0-1,1 0 1,-1 0-1,0 0 0,0-1 1,1 1-1,-1-1 1,8 2-1,7 1 275,0 0 1,0-1-1,21 0 1,3 0 204,28 2 163,-68-5-617,1 0 1,-1 0 0,1 0-1,-1 0 1,1-1 0,-1 1-1,1-1 1,-1 0 0,0 1-1,1-1 1,-1 0 0,0-1-1,1 1 1,-1 0 0,0-1-1,0 1 1,0-1 0,0 1-1,0-1 1,-1 0 0,1 0-1,-1 0 1,4-4 0,-3-2-42,1 0 0,-1 0 1,0-1-1,-1 1 0,0 0 1,0-1-1,-1 1 0,0-1 1,0 1-1,-1 0 0,0-1 1,-1 1-1,0 0 0,0 0 1,-1 0-1,0 0 0,0 0 1,-1 0-1,0 1 0,0 0 1,-1-1-1,1 2 0,-2-1 1,1 1-1,-7-7 0,-9-3-557,1 1-1,-2 1 1,-38-19-1,46 27-26,1 0-1,-1 1 1,0 1-1,0 0 1,-1 1 0,1 0-1,-27-1 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318 477 6873,'0'0'2620,"22"-33"-765,74-115-764,-80 124-810,-1-2 1,19-44-1,-30 58-139,0 1 0,-2-1 0,1 0 0,-1 0 0,-1 0-1,0-21 1,-1 30-128,0 0-1,-1 0 1,1 0-1,-1 0 1,0 1-1,0-1 1,0 0-1,0 0 1,0 1 0,0-1-1,-1 0 1,0 1-1,1-1 1,-1 1-1,0 0 1,0 0-1,0-1 1,0 1-1,-1 1 1,1-1-1,0 0 1,-1 0-1,1 1 1,-1 0-1,0-1 1,0 1-1,1 0 1,-1 0-1,0 0 1,0 1-1,0-1 1,-5 1-1,-12-3-64,-1 2 1,1 0-1,-36 4 0,38-2-1,0 1-7,-1 0 0,1 2 0,0 0-1,0 1 1,0 0 0,1 2 0,-1 0 0,2 1-1,-1 1 1,1 0 0,-19 15 0,28-19 39,0 1 0,0 0 1,0 0-1,1 0 0,0 1 0,1 0 1,-1 0-1,1 0 0,1 1 0,-1 0 0,1 0 1,1 0-1,-1 0 0,1 1 0,1-1 1,0 1-1,0 0 0,0-1 0,1 1 0,1 0 1,-1 0-1,2 0 0,-1 0 0,1 0 1,3 14-1,-1-16 21,1 1-1,-1-2 1,1 1 0,0 0 0,1-1-1,-1 0 1,1 0 0,1 0 0,-1 0-1,1-1 1,0 0 0,0 0 0,0-1-1,1 0 1,12 7 0,11 4 3,-1-2 0,45 15 0,87 11 0,-108-29 1,78 27-1,-114-31-3,0 1-1,-1 1 1,0 0 0,0 1-1,-1 1 1,-1 1-1,1 0 1,20 21 0,-17-11 8,0 1 1,-2 0 0,0 1-1,-2 1 1,0 1 0,-2 0-1,-1 1 1,-1 0 0,12 47-1,-10-17 43,-2 1-1,-3-1 1,0 100-1,-7-147-41,0 1-1,-1 0 1,0 0-1,-1 0 1,0 0-1,0-1 1,-1 1-1,-4 10 1,5-16 0,-1 0 0,1 0 0,-1 0 1,0 0-1,0 0 0,0-1 0,0 1 1,0-1-1,-1 0 0,0 0 0,0 0 1,0-1-1,0 1 0,0-1 0,0 0 1,0 0-1,-1 0 0,-4 1 0,1-1 13,-1 0 0,1 0 1,-1-1-1,1 0 0,-1 0 0,0-1 0,1 0 0,-1 0 0,0-1 0,1 0 0,-1-1 0,1 0 0,0 0 0,-1-1 0,1 0 0,0 0 1,0-1-1,-10-7 0,10 5-23,0 0 1,0-1 0,1 0-1,0-1 1,0 1-1,1-1 1,0 0 0,0-1-1,1 0 1,0 0-1,0 0 1,1 0 0,1-1-1,-1 1 1,-1-14-1,-1-4-131,2 0 0,0-1-1,2 0 1,2 0-1,0 1 1,2-1-1,0 0 1,2 1-1,2-1 1,0 1-1,2 0 1,0 1 0,2 0-1,1 0 1,23-37-1,-8 22-61,2 2 0,1 0 0,2 2 0,2 1 0,2 2 0,1 1 0,44-31 0,22-7-2132,-21 19-2874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6105,'0'0'5369,"27"42"-4567,89 138-215,-81-124-443,-3 1 0,-2 1 0,37 103 0,-60-141-133,2 2 65,-1 0 1,8 43 0,-15-62 569,-1-11 369,-2-83-662,4-117-1108,0 179 600,1 0 0,2 0 1,1 1-1,1 0 0,12-30 0,-18 54 60,1 0 0,0 1 0,0-1 0,0 1 1,0 0-1,1-1 0,0 1 0,-1 0 0,1 1 0,0-1 1,0 0-1,1 1 0,-1 0 0,0-1 0,1 1 0,0 1 1,-1-1-1,1 0 0,0 1 0,0 0 0,0 0 0,0 0 1,0 0-1,0 1 0,0 0 0,0-1 0,0 1 0,0 1 1,0-1-1,0 1 0,0-1 0,0 1 0,0 0 0,-1 1 1,1-1-1,0 1 0,0-1 0,-1 1 0,1 0 0,-1 0 1,0 1-1,1-1 0,-1 1 0,0 0 0,3 4 0,-3-3-17,52 50-3885,-51-51 3825,0 0 0,0 0 1,0 0-1,0-1 1,1 1-1,-1-1 0,1 0 1,0-1-1,-1 1 1,1-1-1,0 0 1,0 0-1,6 0 0,-4 0 613,0-2-1,0 1 1,0-1-1,-1 0 0,1 0 1,0-1-1,-1 0 1,1 0-1,-1-1 1,8-3-1,0-4 246,0 0-1,-1 0 1,14-15 0,-20 19-588,33-29 273,-1-3 1,-2-1-1,-2-2 0,37-55 0,-70 94-364,-1-1-1,0 1 1,1-1-1,-1 1 1,0-1-1,0 1 1,-1-1-1,1 1 1,-1-1-1,1 0 1,-1-3-1,0 5-17,0 0 1,0 0-1,0 0 0,0 1 1,-1-1-1,1 0 0,0 0 0,-1 0 1,1 0-1,0 1 0,-1-1 1,1 0-1,-1 0 0,0 1 0,1-1 1,-1 0-1,1 1 0,-1-1 1,0 1-1,0-1 0,1 1 1,-2-1-1,-4-1-74,1 0 1,-1 1-1,1 0 1,-1 0 0,0 1-1,1-1 1,-12 2-1,11-1 45,-17 0 11,1 2 0,0 0 0,0 1 0,0 2 0,0 0-1,1 1 1,-26 11 0,39-14 89,0 1 1,1-1-1,0 1 0,-1 0 0,1 1 1,1 0-1,-1 0 0,1 0 0,0 1 0,0 0 1,1 0-1,-1 0 0,1 1 0,1 0 1,-1 0-1,1 0 0,1 0 0,-1 1 1,1 0-1,0 0 0,1-1 0,-3 17 0,4-13-44,0 1 0,1-1 0,1 0-1,-1 1 1,2-1 0,0 0-1,0 0 1,1 0 0,0 0 0,1 0-1,6 12 1,-1-8 1,0 0-1,1 0 1,1-1 0,1 0-1,0 0 1,20 16 0,-18-17-25,1-1 0,0 0 1,1-1-1,0-1 0,0 0 0,1-2 1,0 0-1,1-1 0,0 0 0,0-1 1,0-2-1,1 1 0,0-2 1,28 1-1,60-2-1022,-16-2-1305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10186,'0'0'2901,"-28"35"-2879,-84 113-16,109-144-6,0 0 0,0 1 0,1 0 0,-1-1 0,1 1 0,0 0 0,0 0 0,1 0 0,0 0 0,0 1 0,0-1 0,0 0 0,1 0 0,0 1 0,0 6 0,2-7 0,-1 0-1,1 0 1,0 0 0,0 0 0,1 0-1,0 0 1,0-1 0,0 0 0,5 7-1,-1-2 0,36 39 5,2-1-1,1-2 1,91 67 0,-32-28 1,-99-78 0,0-1-1,0 1 1,-1 0 0,0 0-1,7 10 1,-11-14 0,0-1 0,0 1-1,0 0 1,0-1 0,-1 1-1,1 0 1,0 0 0,-1-1 0,1 1-1,-1 0 1,0 0 0,1 0 0,-1 0-1,0-1 1,0 1 0,0 0-1,-1 0 1,1 0 0,0 0 0,-1 0-1,1-1 1,-1 1 0,0 0-1,1 0 1,-1-1 0,0 1 0,0-1-1,0 1 1,0-1 0,-2 2 0,-4 4 40,-1-1 0,0-1 1,0 1-1,-1-1 1,1-1-1,-1 0 1,0 0-1,-1 0 1,1-2-1,0 1 1,-1-1-1,-12 2 1,-3-1-37,0-1 1,0-1-1,-47-5 1,69 4-46,-1-1 1,0 0-1,0 0 0,1 0 0,-1 0 1,1-1-1,-1 1 0,1-1 1,0 0-1,-1 0 0,1 0 1,0-1-1,0 1 0,0-1 0,1 1 1,-1-1-1,1 0 0,-1 0 1,1 0-1,0-1 0,0 1 0,1 0 1,-1-1-1,1 1 0,-1-1 1,1 0-1,0 1 0,0-1 1,1 0-1,-1-4 0,-1-11-551,1 0-1,0-1 1,2 1-1,0 0 1,4-20-1,13-36-2394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2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7642,'0'0'5614,"3"12"-5579,-1 13-17,-1-1 0,-2 1 0,0-1 1,-5 32-1,1-30-12,3 0 0,0 0 0,1 1 0,2-1 0,7 52 0,-3-60-3,2 0 1,0 0 0,0-1 0,2 0 0,21 31 0,-5-13 20,48 50 1,-48-60 88,0-2 1,1-1 0,1-1 0,1-1 0,1-1 0,0-2 0,2-1 0,0-2 0,0 0 0,1-3 0,67 16 0,-78-24 85,30 6 245,-49-9-433,0 1 0,0 0-1,0-1 1,0 1-1,0 0 1,-1 0 0,1 0-1,0 0 1,-1 0 0,1 0-1,0 0 1,-1 1-1,0-1 1,1 1 0,-1-1-1,0 1 1,0-1 0,1 1-1,-1 0 1,0 1-1,0-1-9,-1-1-1,0 1 0,0-1 0,0 1 1,0-1-1,0 1 0,-1-1 0,1 1 1,0-1-1,-1 1 0,1-1 1,-1 0-1,1 1 0,-1-1 0,0 0 1,1 1-1,-1-1 0,0 0 0,0 0 1,0 0-1,0 0 0,0 0 0,0 0 1,-3 2-1,-61 62-441,-89 66-1,1-13-1930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3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10506,'0'0'4884,"-7"47"-4281,0-9-457,-7 49 319,-6 162 0,17-156-208,0-23-114,3 0 0,15 116-1,-9-162-135,0 0-1,2-1 0,1 0 0,0 0 0,2 0 0,1-2 0,0 1 0,2-2 1,0 1-1,1-2 0,1 0 0,1-1 0,1-1 0,0 0 0,1-2 0,27 18 0,-36-28-174,-1 0-1,1 0 1,0-1-1,0-1 0,1 0 1,-1 0-1,1-1 0,-1 0 1,1-1-1,0 0 0,-1 0 1,1-1-1,0-1 1,0 0-1,-1-1 0,1 0 1,-1 0-1,1-1 0,-1 0 1,0-1-1,18-9 0,31-33-5057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3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11042,'0'0'3658,"48"29"-2924,160 101-262,-182-113-358,-1 1 0,-1 2 0,0 0 0,-2 2 0,38 46 1,-43-47-46,8 9 25,-2 2 1,-2 1-1,0 0 1,-3 2 0,0 0-1,-3 1 1,-1 0-1,-1 2 1,-3-1-1,0 1 1,-3 1 0,-1-1-1,1 65 1,-7-79-13,1 13 130,-5 52 1,2-76-160,0-1-1,-1 1 0,0 0 0,-1-1 1,-1 0-1,0 0 0,-10 18 0,2-6-128,4-8 167,-1 1 1,0-2-1,-1 1 0,-15 15 0,24-28-170,-1 0 0,0 0 0,0-1 0,0 1 0,0-1 0,0 0 0,0 0-1,0 0 1,-1-1 0,1 1 0,-1-1 0,1 1 0,-1-1 0,0 0 0,0-1-1,1 1 1,-1-1 0,0 1 0,0-1 0,0 0 0,1-1 0,-1 1 0,0-1-1,0 1 1,1-1 0,-6-2 0,-17-15-4039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3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3713,'0'0'9522,"221"0"-8410,-28-16-152,84-44-312,88-33-207,28-21-137,-11-17 16,-34 11-144,-82 44-176,-77 16-929,-76 38-3271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3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781 447 9010,'0'0'1698,"0"-39"-1408,0-128 174,0 139-326,1 12 57,-1-1 0,-1 1 1,-5-32-1,4 43-147,0 1 1,1-1-1,-2 1 0,1 0 1,0 0-1,-1 0 1,0 0-1,0 0 0,0 0 1,0 1-1,-1-1 1,1 1-1,-1 0 0,-6-4 1,-3 0-13,0-1 0,-1 2 0,0 0 0,0 1-1,0 0 1,0 1 0,-1 0 0,0 1 0,0 1 0,-29 0 0,16 1-18,-1 2 0,0 1 0,1 1 1,-1 1-1,-28 9 0,35-5-20,1 0 0,-1 1 1,2 1-1,0 1 0,0 0 0,1 2 0,0 0 1,1 1-1,0 1 0,-22 27 0,29-31-5,1 1 0,0 1 0,1 0-1,0 0 1,1 1 0,1 0 0,0 0-1,1 1 1,0 0 0,1 0 0,1 0-1,1 0 1,0 1 0,1 0 0,0-1-1,2 21 1,0-30 1,1 0-1,-1 0 1,2 0-1,-1 0 1,1 0-1,0 0 1,0-1-1,0 1 1,1-1-1,0 0 1,0 1-1,0-1 1,1-1-1,-1 1 1,1 0-1,0-1 1,1 0-1,-1 0 1,1 0-1,0 0 1,0-1-1,0 0 1,0 0 0,1 0-1,-1-1 1,1 0-1,-1 0 1,8 2-1,15 2-8,0-1-1,0-1 0,0-2 1,49-1-1,-75-1 17,42 0-10,-1-2 1,1-2-1,-1-2 1,-1-2-1,1-1 0,56-22 1,-57 15 6,-13 4-4,0 2-1,2 0 0,-1 2 1,35-5-1,-63 13 2,0-1-1,1 1 1,-1 0-1,0 0 1,1 0 0,-1 0-1,1 0 1,-1 0-1,0 0 1,1 1-1,-1 0 1,0-1 0,0 1-1,1 0 1,-1 0-1,0 0 1,0 0-1,0 0 1,0 1 0,0-1-1,0 1 1,-1-1-1,1 1 1,0-1-1,-1 1 1,1 0 0,-1 0-1,1 0 1,-1 0-1,0 0 1,0 0-1,0 0 1,1 4 0,0 6-3,0-1 1,0 1 0,-1 0 0,0 0 0,-2 20 0,0-7-21,3 14 28,-3 1 0,-1-1 0,-1 0 0,-3 0-1,-1 0 1,-21 64 0,23-86 0,-1-1 0,-1 0 0,-1-1 0,0 1 0,-1-2 0,0 1 0,-2-1 0,-16 19 0,24-31 3,0 0 0,0 0 1,0 0-1,0-1 0,0 1 0,-1-1 0,1 0 1,0 0-1,-1 0 0,1 0 0,-5 0 0,6-1-3,1 1 0,-1-1 0,1 0 0,-1 0 0,1 0 0,-1 0 0,1-1 0,-1 1 0,1 0 0,-1-1 0,1 1-1,-1-1 1,1 1 0,0-1 0,-1 0 0,1 1 0,0-1 0,-1 0 0,1 0 0,0 0 0,0 0 0,0 0 0,0 0 0,0-1-1,0 1 1,0 0 0,0 0 0,0-1 0,0-1 0,-4-17-272,0-1 1,2 1-1,1-1 0,0 0 0,1 0 1,4-31-1,-2 1-346,-1 23 375,1 1 1,2 0 0,1-1-1,1 1 1,1 0 0,1 1-1,15-35 1,-13 40 232,2 1 1,0 0-1,1 1 0,1 0 0,0 1 0,2 1 1,0 0-1,1 1 0,26-21 0,9-1 191,1 1 0,1 3 1,3 2-1,0 3 0,84-31 0,-115 53-172,15-7 977,-37 9-466,-24 3-260,9 2-254,-15 0-33,-1 0-1,1 2 1,-1 1-1,-47 11 1,69-13 24,0 1 1,0 0 0,0 1 0,0-1-1,0 1 1,0 1 0,1-1 0,-1 1-1,1 0 1,0 0 0,0 0 0,1 1-1,-1-1 1,1 1 0,0 0 0,0 1-1,1-1 1,-1 1 0,1-1 0,0 1-1,1 0 1,0 0 0,-1 1 0,2-1-1,-1 0 1,0 10 0,1-11 6,0 1 0,1-1 0,0 0 1,0 0-1,0 0 0,1 1 0,0-1 0,0 0 0,0 0 0,0 0 0,1 0 1,0 0-1,0 0 0,0-1 0,1 1 0,0-1 0,-1 1 0,6 5 1,0-3 7,-1-1 1,1 0 0,-1 0 0,2-1 0,-1 0-1,0 0 1,1-1 0,0 0 0,13 3 0,-2 0 24,-1-2 1,1 0 0,1-1 0,-1-2-1,1 0 1,-1-1 0,1 0 0,24-4-1,-32 1-121,0 0-1,0 0 0,0-1 0,-1-1 1,1 0-1,-1-1 0,0 0 0,0-1 1,0 0-1,-1-1 0,0-1 0,0 1 1,12-13-1,23-31-3899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3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10538,'0'0'1729,"235"0"-1417,-134 0 96,1-5-184,-4-12-224,-27-26 0,-26 16-568,-31-1-1465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04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49 10938,'0'0'9528,"-19"-12"-9314,12 8-206,1-1-4,-1 1 0,1 0 0,-1 0 0,-1 1-1,1 0 1,0 0 0,-10-2 0,12 4-6,0 1 0,0 0 0,0 0 0,0 0 0,1 1 0,-1-1 1,0 1-1,0 0 0,0 1 0,0-1 0,0 1 0,1 0 0,-1 0 0,1 0 0,0 1 0,-8 5 0,-19 14-39,1 1 0,1 1 0,1 1 0,2 2 0,-28 35 0,42-46 21,1 0 0,0 1-1,1 1 1,1-1 0,1 2 0,0-1 0,1 1-1,2 0 1,0 0 0,0 1 0,-1 30 0,5-47 12,1 0 0,-1 0 0,1 1 1,0-1-1,0 0 0,0 0 0,1 1 1,-1-1-1,1 0 0,0 0 0,0 0 1,0 0-1,0 0 0,0 0 0,1 0 1,-1 0-1,1 0 0,0 0 1,0-1-1,0 1 0,0-1 0,0 0 1,1 1-1,-1-1 0,1 0 0,-1 0 1,1-1-1,0 1 0,0 0 0,0-1 1,5 2-1,4 0-32,-1-1 0,1-1 1,-1 0-1,1 0 0,-1-2 1,1 1-1,22-5 0,-16 2-55,-1-2 0,0 0 0,0-1 0,-1 0-1,0-2 1,0 0 0,0 0 0,-1-2 0,0 0 0,16-15 0,6-7-712,-1-2 0,45-58 0,-65 73 189,0-1 0,22-39 0,-34 50 738,1-1 1,-1 0 0,-1 1 0,0-1-1,0-1 1,-1 1 0,0 0 0,-1-1-1,1-13 1,-2 22 738,0 28-451,-1 13-489,0-17-68,1 0-1,1 0 1,1 0-1,5 27 1,-5-42 35,0-1 1,1 1 0,-1 0-1,1-1 1,1 0-1,-1 0 1,1 0-1,0 0 1,0 0-1,1-1 1,-1 0 0,1 0-1,0 0 1,1 0-1,-1-1 1,1 0-1,10 5 1,-13-7 24,-1 0-1,1 0 1,0-1 0,-1 0 0,1 1-1,0-1 1,0 0 0,0 0 0,0-1-1,0 1 1,0-1 0,0 1 0,1-1-1,-1 0 1,0 0 0,0-1 0,0 1-1,0 0 1,0-1 0,0 0 0,0 0-1,0 0 1,0 0 0,0 0 0,0-1-1,-1 1 1,1-1 0,-1 1 0,1-1-1,-1 0 1,1 0 0,-1-1 0,0 1-1,0 0 1,0-1 0,0 1 0,0-1-1,1-2 1,21-46-2367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3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9338,'0'0'2457,"3"218"-1777,36-115 136,3 17-296,7 5-136,7-16-232,0 0-16,4-21-136,-1-18-112,-9-37-1912,-22-17-3442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540 234 6633,'0'0'6603,"7"-32"-6187,20-104-77,-9 72 572,-17 62-358,-9 16 335,-116 142-665,-115 160-219,194-246-7,-60 124-1,92-164-14,1 1 0,1 0 0,2 0 0,1 1-1,1 1 1,2-1 0,-1 40 0,5-62-51,1 0 0,0 0-1,1-1 1,0 1 0,1-1-1,4 16 1,-4-20 11,0-1 0,1 0 1,-1 0-1,1 0 0,-1 0 1,1 0-1,0 0 0,1-1 1,-1 0-1,1 1 0,-1-1 1,1-1-1,0 1 0,0 0 1,5 1-1,6 3-111,-1-1-1,2-1 1,-1 0-1,0-1 1,1-1 0,0 0-1,0-1 1,0-1-1,0 0 1,0-1 0,0-1-1,0-1 1,24-4 0,-12-1-120,0 0 0,-1-1 1,0-2-1,0-1 1,-1-1-1,43-27 0,16-25-871,-2-3-1,141-149 1,-160 151 1137,-50 49 54,-10 12-3,-1 1 0,1-1-1,-1 0 1,1 1-1,0 0 1,0 0-1,1 0 1,-1 0 0,1 1-1,-1-1 1,9-2-1,-10 6 184,-3 8 32,0 397 2745,0-398-2972,-1 0 3,1 1-1,1-1 1,-1 1 0,1-1 0,1 1 0,2 10 0,-3-17-10,0 0 1,1 0-1,-1 0 1,0 0-1,1 0 1,-1 0 0,1 0-1,-1-1 1,1 1-1,0-1 1,0 1-1,0-1 1,0 1-1,0-1 1,0 0 0,0 0-1,0 0 1,0 0-1,0 0 1,1-1-1,-1 1 1,0-1 0,1 1-1,-1-1 1,0 0-1,4 0 1,0 0 25,-1 0 0,0 0 0,1-1 0,-1 0 0,0 0-1,1 0 1,-1-1 0,0 1 0,0-1 0,0-1 0,0 1 0,-1-1 0,7-4 0,-1 0 29,-1 0 0,-1-1 0,0 0 0,0-1 0,13-17 0,0-7 54,-1-2 0,25-59 1,-45 93-119,14-33 32,-1-1-1,-1-1 1,-2 0 0,-1 0-1,-3-1 1,0 0 0,0-58-1,-6 90-26,0 1-1,0-1 0,0 1 0,0-1 0,-1 1 0,1-1 0,-1 1 0,0-1 1,-1 1-1,1 0 0,-1-1 0,0 1 0,0 0 0,-3-4 0,2 5-11,0 0 0,-1 1 0,0 0 0,1-1 0,-1 1-1,0 1 1,0-1 0,0 0 0,0 1 0,-1 0 0,1 0 0,0 0-1,0 1 1,-8-1 0,-3 0-84,0 1 0,0 0 0,1 1 0,-1 0 0,1 2 0,-1-1 0,1 2 0,0 0 0,0 0 0,0 2 0,0 0 0,1 0 0,-13 9 0,-10 9-191,1 1 0,2 1 0,-34 34 0,-54 65-1765,31-9-1863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11586,'0'0'1025,"6"39"-959,22 130-2,-21-128-38,19 56-1,-21-84-27,1 1-1,0-1 1,1 0-1,0-1 1,14 19-1,-19-29-5,-1 1-1,1-1 0,0 0 1,0 0-1,0 1 0,0-1 1,0 0-1,0-1 0,0 1 1,1 0-1,-1-1 0,1 1 1,-1-1-1,1 0 0,-1 0 1,1 0-1,0 0 1,0 0-1,-1-1 0,1 1 1,0-1-1,0 1 0,0-1 1,0 0-1,0-1 0,0 1 1,-1 0-1,1-1 0,0 1 1,0-1-1,0 0 0,-1 0 1,6-2-1,-1-2-20,-1 0 0,1 0 0,-1 0 0,0-1 0,0 0 0,0 0 0,-1 0 0,0-1 0,0 0 0,5-10 0,26-52-773,40-103-1,-60 128 960,-1-1-1,-3 0 1,11-77-1,-23 117 403,2 33-514,1 1 0,1-1 1,2 1-1,1-2 0,1 1 0,1-1 0,1 0 1,2-1-1,0 0 0,2-1 0,22 31 1,-31-48-42,0 0 0,0-1 0,0 0 1,1 0-1,1-1 0,-1 0 0,1 0 1,0 0-1,0-1 0,1 0 1,-1 0-1,1-1 0,0 0 0,15 5 1,-22-9-17,1 1-1,0-1 1,-1 0 0,1 0 0,-1 0 0,1 0 0,0 0 0,-1 0-1,1 0 1,-1 0 0,1-1 0,0 1 0,-1-1 0,1 1 0,-1-1 0,1 1-1,-1-1 1,0 0 0,1 0 0,-1 0 0,0 0 0,1 0 0,0-2-1,21-32-530,-19 27 377,27-64-1861,-5-17-3207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8738,'0'0'1632,"20"38"-1142,67 127 0,-50-103-100,85 111 0,-40-62-184,-77-104-193,-1 1-1,0 0 1,0-1-1,0 1 1,-1 0-1,-1 1 1,1-1 0,-1 0-1,-1 1 1,0 0-1,0-1 1,0 1-1,-2 10 1,1-53-167,-1-5-905,9-66 0,-6 90 904,1 1 1,1-1-1,1 1 0,0 0 1,0 0-1,2 0 1,14-23-1,-1 6 20,2 0 0,2 2 0,0 0 0,41-35 0,-54 54 166,1 0 0,-1 1-1,1 1 1,1 0-1,-1 1 1,1 0-1,1 1 1,-1 0 0,1 1-1,0 1 1,0 0-1,1 1 1,-1 0 0,19 0-1,-29 3-5,0 0 0,-1 0 0,1 0 0,-1 1 0,1 0 0,-1 0 0,1 0 0,-1 0 0,1 0 0,-1 1 0,0-1 0,1 1 0,-1 0 0,0 0 0,0 0 0,-1 1 0,1-1 0,0 1 0,-1-1 0,1 1 0,-1 0 0,0 0 0,0 0 0,0 0 0,-1 0 0,1 0 0,-1 1 0,1-1 0,0 5 0,3 10 176,-2 1-1,0-1 0,-1 1 1,0 29-1,-1-30-83,1 39 137,-3 1 0,-2-1-1,-3 1 1,-2-1 0,-2-1 0,-23 69 0,-47 88-15,78-210-218,2-1-6,-1 0-1,1-1 1,-1 1 0,0 0 0,0 0 0,0 0 0,0-1 0,0 1 0,0 0 0,0-1 0,-1 1 0,1-1 0,-1 1 0,1-1 0,-1 0 0,1 0 0,-1 0 0,0 0 0,1 0 0,-1 0-1,-3 1 1,4-3-12,1 1-1,-1-1 0,1 0 0,-1 0 0,1 0 0,0 0 0,-1 0 0,1 0 0,0 0 1,0 0-1,0 0 0,-1 0 0,1 0 0,0 0 0,0 0 0,0 0 0,1 0 0,-1 0 0,0-1 1,0-3-14,0 2 3,0-24-186,1 0 0,5-31 0,-4 47 97,1 0 1,0 1-1,0-1 1,1 1-1,1 0 1,0-1-1,0 2 1,10-15-1,31-32-939,2 2 0,3 3 0,2 1 0,106-77-1,-63 58-4000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1 541 11242,'0'0'2084,"0"42"-1960,0 304 181,0-241-192,26 187 0,-18-247-131,2 0 0,2-1 0,1-1 1,3 0-1,1 0 0,38 65 0,-47-95-195,0-1-1,1 0 0,1 0 1,0 0-1,1-1 0,0-1 1,24 18-1,-32-25 106,1-1 0,0 1 0,0-1 1,0 0-1,0 0 0,0 0 0,1-1 0,-1 0 0,0 1 0,1-2 0,-1 1 0,1 0 0,-1-1 0,1 0 0,-1 0 1,1 0-1,-1-1 0,1 1 0,-1-1 0,0 0 0,1 0 0,-1-1 0,0 1 0,0-1 0,1 0 0,-1 0 1,-1 0-1,1-1 0,0 1 0,6-7 0,-1-2 196,0 0 1,-1 0-1,0-1 0,-1 0 1,0 0-1,-1-1 0,-1 0 0,1 0 1,-2 0-1,3-15 0,-3 12 244,1 1-1,1-1 0,0 1 0,0 0 0,2 1 0,0-1 1,15-19-1,17-7 239,62-51 0,-72 68-407,0-2-1,-1-2 0,-2 0 1,43-60-1,-67 84-177,0-1-1,0-1 1,-1 1 0,0 0-1,0-1 1,0 1-1,-1-1 1,2-11 0,-3 16-10,0 0 1,0-1 0,0 1-1,0-1 1,0 1 0,0 0-1,0-1 1,0 1 0,-1-1-1,1 1 1,0 0 0,-1-1-1,1 1 1,-1 0 0,1 0 0,-1-1-1,0 1 1,0 0 0,0 0-1,1 0 1,-1 0 0,0 0-1,0 0 1,0 0 0,-1 0-1,1 0 1,0 0 0,0 1-1,0-1 1,-1 0 0,1 1-1,0-1 1,0 1 0,-1-1-1,1 1 1,-1 0 0,1 0 0,-2-1-1,-7 0-30,0 1 0,1-1-1,-1 2 1,0-1 0,0 1 0,1 1 0,-1-1-1,1 2 1,-13 4 0,18-5 46,0 0 0,0 1 0,0 0 0,0-1 0,0 2 0,1-1 0,0 0 0,-1 1 0,1-1 0,0 1 0,1 0 0,-1 0 0,1 0 0,0 0 0,0 1 0,0-1 0,0 1 0,1-1 0,0 1 0,0-1 0,0 1 0,0 6 0,0-1-1,0 1 0,0 0 0,1-1-1,1 1 1,0-1 0,0 1 0,1-1-1,0 1 1,1-1 0,0 0 0,1 0 0,0 0-1,1-1 1,0 1 0,11 16 0,-5-12 9,1-1 1,0 0-1,0-1 0,1 0 1,1-1-1,0-1 1,1 0-1,0-1 1,16 8-1,-23-13 19,0 0 1,0-1-1,0 0 0,1 0 1,-1-1-1,1 0 0,-1 0 1,1-1-1,0 0 0,-1-1 1,1 0-1,0 0 0,0-1 1,-1 0-1,1 0 0,-1-1 1,1 0-1,-1-1 0,0 0 1,1 0-1,-1-1 0,-1 0 0,1 0 1,-1-1-1,0 0 0,0 0 1,0-1-1,0 0 0,-1 0 1,7-9-1,52-67 46,-3-3-1,-4-2 1,-4-3-1,-4-2 0,-4-2 1,-5-2-1,-3-1 1,-5-3-1,25-122 1,-46 158-71,-4-1-1,-1-1 1,-4-69 0,-3 131 7,1 0 0,-1 0 0,-1 0 0,1 0 1,-1 0-1,1 0 0,-1 0 0,0 0 0,-1 0 1,1 0-1,-4-6 0,4 9-1,0 0 1,-1 0-1,1 0 0,-1 0 0,1 0 1,0 0-1,-1 0 0,0 1 1,1-1-1,-1 0 0,1 1 1,-1-1-1,0 1 0,1 0 1,-1-1-1,0 1 0,0 0 1,1 0-1,-1 0 0,0 0 1,1 1-1,-1-1 0,0 0 1,1 1-1,-1-1 0,0 1 1,1 0-1,-2 0 0,0 0-3,0 0-1,0 1 1,0-1 0,0 1-1,1 0 1,-1 0-1,1-1 1,-1 2-1,1-1 1,0 0 0,-1 0-1,1 1 1,0-1-1,1 1 1,-3 3-1,-18 47-18,15-28 8,1 1 0,1 0 0,1 0 0,-1 35 1,8 110 30,1-130-8,1 1 1,3-2-1,1 1 0,1-1 0,3-1 1,23 51-1,127 215 25,-5-9-435,-136-239-322,-21-54 612,0 0 1,0 0-1,0 0 1,-1 0-1,1 0 1,-1 0-1,0 0 1,0 1-1,0-1 1,0 0-1,-1 0 1,1 0-1,-2 4 1,1-6 84,1-1 1,-1 1-1,0-1 1,1 1-1,-1-1 0,0 1 1,0-1-1,1 1 1,-1-1-1,0 1 1,0-1-1,0 0 1,1 0-1,-1 1 1,0-1-1,0 0 1,0 0-1,0 0 1,0 0-1,1 0 1,-1 0-1,0 0 0,0 0 1,0 0-1,0-1 1,0 1-1,-1-1 1,-9 0-157,-1-1 0,1 0 1,0-1-1,-1 0 0,1-1 1,1-1-1,-1 1 0,1-2 1,-12-6-1,-15-13-398,-38-33 0,53 40 565,-37-30 1128,3-2 0,2-2 0,2-3 0,-48-67 0,69 69 300,30 50-1346,0 1-1,0 0 1,0 0 0,0-1-1,1 1 1,-1 0 0,1-1 0,0 1-1,-1-1 1,1 1 0,0-1-1,0 1 1,1 0 0,-1-1-1,0 1 1,1-1 0,0 1 0,-1 0-1,1-1 1,0 1 0,0 0-1,0 0 1,2-3 0,6-2-46,1 0 1,-1 1-1,1 0 1,1 1-1,-1 0 1,1 0 0,0 1-1,0 0 1,20-3-1,-22 4-17,114-25-1180,2 5 1,0 6 0,153-2 0,-118 13-3463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12827,'0'0'4009,"0"103"-7298,-4-43-760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11811,'0'0'2248,"-42"278"-2104,17-142 160,11 0-96,14-5-192,0-11 64,28-17 16,35-21-88,11-22 8,21-22 160,21-38 32,10 0-24,0-38-184,7-44-24,-34 17-1152,-40 16-3329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0 12443,'0'0'3263,"-30"17"-3128,19-11-132,-10 4-4,1 2 0,0 0 1,0 1-1,2 1 0,0 1 0,0 0 1,1 1-1,1 1 0,-20 28 1,17-17-83,1 1 1,2 1 0,0 1 0,3 0-1,0 1 1,2 0 0,1 1 0,2 0-1,1 1 1,2 0 0,1 0-1,1 54 1,3-82 13,1 0 0,-1-1 0,1 1 0,1 0 0,-1-1 0,1 1 0,0-1 0,1 0 1,-1 0-1,1 0 0,0 0 0,0 0 0,0 0 0,1-1 0,0 1 0,0-1 0,0 0 0,0 0 0,0-1 0,1 1 0,0-1 0,0 0 0,0 0 0,0-1 0,0 0 0,0 1 0,1-2 0,5 3 0,3-1-64,-1-1 0,0 0-1,1 0 1,-1-1 0,1-1 0,0 0-1,-1-1 1,1-1 0,-1 0-1,0 0 1,22-8 0,5-9-714,-1-1-1,-1-2 1,-1-1 0,39-33 0,21-20-3660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172 295 3385,'0'0'3718,"-1"39"-2779,-1 124-469,2-154-432,0 1 0,0-1 0,1 0-1,1 0 1,-1 0 0,1 0-1,6 14 1,-7-20-21,1 1 0,0-1 0,0 1 1,0-1-1,0 0 0,0 0 0,1 0 0,-1 0 0,1-1 0,0 1 0,0-1 0,0 1 0,5 2 0,0-2 51,-1-1-1,0 0 0,1 0 1,0-1-1,-1 1 0,1-2 0,0 1 1,0-1-1,0 0 0,-1-1 1,1 0-1,0 0 0,8-3 0,-9 2 6,0 0-1,-1 0 1,1 0-1,-1-1 1,0 0-1,1-1 1,-1 1-1,-1-1 1,1 0-1,-1-1 1,1 1-1,-1-1 1,-1 0-1,9-11 1,3-7 91,-2 0-1,18-38 1,-22 42-78,3-9-52,0-1 1,-2 0-1,-1-1 0,-1-1 1,-1 1-1,-2-1 0,-2 0 1,2-45-1,-5 70-41,-1 0-1,0 0 1,0 0-1,0 0 1,-1 0 0,0 0-1,0 0 1,0 0-1,-1 0 1,0 0-1,0 0 1,-1 1-1,1-1 1,-6-7 0,4 9-14,0 1 1,-1 0 0,1 0 0,-1 0 0,1 1 0,-1-1-1,0 1 1,0 0 0,0 0 0,0 1 0,0 0-1,0 0 1,0 0 0,-1 0 0,1 1 0,0 0 0,-7 0-1,-5 1-3,-1 0-1,0 1 0,0 0 0,0 2 0,1 0 0,0 1 1,0 1-1,0 0 0,1 1 0,0 1 0,0 1 0,-23 16 0,17-9-40,1 1-1,1 1 0,1 0 0,0 2 0,2 0 0,0 1 0,-27 44 0,37-51-252,0 0 1,1 0-1,1 0 1,0 0 0,0 1-1,2 0 1,-3 22-1,5-35 216,1 0 0,0 0 0,0 0 0,0 0-1,0 0 1,0 0 0,0 0 0,0 0 0,1 0-1,-1 0 1,0 0 0,1 0 0,0-1-1,0 1 1,-1 0 0,1 0 0,0-1 0,0 1-1,1 0 1,-1-1 0,0 1 0,2 1 0,0-1-120,1 0 1,-1 0 0,1-1 0,-1 1 0,1-1 0,0 0 0,-1 0 0,7 1-1,46 1-2613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2232,'17'19'313,"-12"-13"-191,0 0 1,0 0-1,1 0 0,-1-1 0,1 0 0,11 7 0,-15-11-52,1 0 0,-1 0 0,0 0 0,1-1 0,-1 1 0,0-1 0,1 0 0,-1 0 0,0 1 0,1-2 0,-1 1-1,1 0 1,-1 0 0,0-1 0,1 1 0,-1-1 0,0 0 0,0 0 0,1 0 0,-1 0 0,0 0 0,0 0 0,0 0 0,0-1 0,3-2-1,8-6 361,1 1-1,0 1 1,1 0-1,0 1 1,0 0-1,23-6 1,-34 11-351,1 1 0,-1 0 0,1 0 0,0 0 0,0 0 0,0 1 0,-1 0 0,1 0 0,0 0 0,0 0 0,0 1 0,-1 0 0,1 0 0,0 0 0,-1 1 0,1-1 0,-1 1 0,1 0 0,-1 0 0,0 1 0,0 0 0,0-1 0,0 1 0,0 0 0,6 7 1,6 14 152,0 1 0,-2 1 0,18 43 0,-17-35-168,28 46 0,-42-77-78,0-1 1,1 1 0,-1-1-1,1 1 1,-1-1 0,1 0-1,0 0 1,0 0 0,0 0-1,0 0 1,0 0 0,0 0 0,1-1-1,-1 1 1,1-1 0,-1 1-1,1-1 1,0 0 0,-1 0-1,1 0 1,0-1 0,0 1-1,-1-1 1,1 1 0,0-1-1,0 0 1,0 0 0,0 0-1,-1-1 1,1 1 0,0 0-1,0-1 1,0 0 0,-1 0-1,1 0 1,0 0 0,-1 0-1,1-1 1,-1 1 0,1-1-1,-1 1 1,0-1 0,2-2-1,9-7-220,-2-1 0,1 0 0,-2 0 0,0-1-1,0-1 1,9-18 0,101-203-1459,-56 69 4430,-10 353 456,-11-72-2800,-38-103-354,1 0 0,1 0 0,0-1 0,0 1 0,1-2-1,18 20 1,-24-27-27,1-1-1,-1 0 1,0 0-1,1 0 1,-1 0-1,1 0 1,0-1-1,-1 1 1,1-1-1,0 0 1,0 0-1,0 0 1,0 0-1,0 0 1,0-1-1,0 1 1,1-1-1,-1 0 1,0 0-1,0 0 1,0 0-1,0-1 1,0 1-1,0-1 1,0 0-1,0 0 1,0 0-1,0 0 1,0 0-1,0-1 1,0 1-1,-1-1 1,1 0-1,-1 0 1,1 0-1,-1 0 1,0 0-1,0 0 1,2-4-1,8-8-60,0-2 1,-2 1-1,0-1 0,16-35 1,-23 45-14,47-98-1244,43-126 1,-88 202 1258,-5 27 12,0 5-205,-1 77 251,6 204 69,-1-228-17,3 1 0,26 106 0,-12-94 30,3-1-1,3-1 0,71 128 0,-76-161-60,1 0-1,2-1 1,1-1-1,1-2 1,2-1-1,1-1 1,2-1-1,47 32 1,-65-50-8,1-2 0,0 1 0,0-2 1,1 0-1,0-1 0,0-1 0,0 0 0,1-1 1,0-1-1,-1 0 0,23 0 0,-32-2-12,0-1 0,0 0-1,0-1 1,1 1-1,-1-1 1,0-1 0,0 1-1,-1-1 1,8-3 0,-10 3-5,-1 0 1,1-1 0,-1 1 0,0-1 0,0 0 0,0 0-1,0 0 1,0 0 0,-1 0 0,1-1 0,-1 1 0,0-1-1,0 0 1,0 0 0,-1 1 0,3-9 0,2-10-85,-1-1 1,0 0 0,-2 0-1,-1-1 1,-1 1 0,0-1-1,-2 1 1,-1-1-1,-1 1 1,-1 0 0,-1 0-1,-1 0 1,-1 1 0,-13-31-1,-8-9-896,-3 2 0,-2 1 0,-71-95-1,-110-109-3214,62 94 4132,16 17 4319,122 137-3387,12 13-655,-1 0-1,1-1 1,0 1 0,0-1 0,0 0 0,0 0-1,0 0 1,0 0 0,1 0 0,-1 0 0,1 0-1,-1-6 1,26 7 109,-1 3-261,1 1 0,-1 1 0,1 1 0,-1 2 0,34 11 0,-39-11 22,-1 1 0,-1 1 0,0 0 0,0 1 0,0 1 0,-1 0 0,-1 1 0,15 14 0,-23-17-69,0-1 0,0 2 0,-1-1 0,0 1 0,-1 0 0,0 0 0,0 0 0,-1 0 0,0 1 0,-1-1 0,0 1 1,-1 0-1,1 14 0,-1-5 21,-1-1 0,0 1 1,-2-1-1,0 1 0,-1-1 1,-7 24-1,6-30-63,-1 0 0,0 0-1,0 0 1,-2-1 0,1 0-1,-1 0 1,-1-1 0,0 0-1,0 0 1,-1-1 0,0 0 0,-1 0-1,-10 7 1,11-10-293,-1 0 0,0-1 1,0 0-1,0 0 0,-1-1 1,0-1-1,1 0 0,-1 0 1,-19 2-1,-21-3-4779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0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8370,'0'0'8244,"15"22"-7649,4 6-480,50 81 93,-68-106-205,0-1-1,0 1 1,1-1 0,-1 1 0,1-1-1,0 0 1,-1 0 0,1 0 0,0 0 0,0 0-1,0 0 1,1 0 0,-1-1 0,0 1-1,1-1 1,-1 1 0,1-1 0,-1 0-1,1 0 1,-1 0 0,1-1 0,0 1 0,0 0-1,-1-1 1,4 0 0,0-1-42,-1 0-1,0 0 1,0-1-1,0 0 1,0 0-1,0 0 1,-1-1 0,1 0-1,-1 0 1,1 0-1,-1 0 1,5-5 0,19-17-402,38-30-457,-60 51 848,0 0 1,0 0-1,0 1 0,1 0 1,-1 0-1,1 0 0,0 1 1,0 0-1,10-1 1,-14 3 34,-1 0 0,0 0 1,0 0-1,1 0 0,-1 0 0,0 1 1,0-1-1,0 1 0,0-1 1,0 1-1,0 0 0,0 0 1,0 0-1,0 0 0,0 0 1,0 0-1,0 1 0,-1-1 1,1 1-1,0-1 0,2 4 0,21 41 624,-17-29-321,1 3-83,2-1 0,0 0 0,1-1 0,1-1-1,0 0 1,1 0 0,1-2 0,28 23 0,-28-27-157,0-1 1,2 0-1,-1-1 1,1-1-1,0-1 0,0 0 1,1-1-1,0-1 1,0-1-1,28 3 1,3 0-9,-1-3 0,1-2 1,0-2-1,0-2 0,0-2 1,0-2-1,53-15 0,-12-10-1394,162-80 0,-130 44-4681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10802,'0'0'1957,"14"37"-1643,-3-9-209,15 39 391,30 130 0,-49-165-404,62 254 323,-53-230-352,3-1 0,50 102 0,-62-144-36,1 1 0,0-1 0,1-1 0,14 17 0,-20-26-20,0 0 0,1 0 0,-1 0 0,1 0 0,0-1 0,0 0 0,0 0 0,0 0 0,0 0 0,1 0 0,-1-1 0,0 0 0,1 0 0,-1 0 0,1 0 0,-1-1 0,1 1 0,6-2 0,-7 1 5,0 0 1,0-1-1,0 0 1,0 0-1,0 0 1,-1 0-1,1 0 1,0-1-1,-1 0 1,1 1-1,-1-2 1,1 1-1,-1 0 1,0-1-1,5-4 1,0-2 11,-1 0 1,0-1 0,11-20-1,-9 16-9,44-81-333,-4-2-1,-5-1 0,46-148 0,-79 208 310,10-73 0,-21 111 14,0-1-1,0 1 1,0 0 0,0-1 0,0 1 0,0 0 0,0-1 0,0 1 0,0 0-1,0-1 1,0 1 0,0 0 0,0-1 0,0 1 0,-1 0 0,1-1 0,0 1-1,0 0 1,0-1 0,0 1 0,-1 0 0,1 0 0,0-1 0,0 1 0,-1 0 0,1 0-1,0-1 1,0 1 0,-1 0 0,1 0 0,0 0 0,-1 0 0,1 0 0,0-1-1,-1 1 1,1 0 0,0 0 0,-1 0 0,1 0 0,0 0 0,-1 0 0,1 0-1,0 0 1,-1 0 0,1 0 0,0 0 0,-1 0 0,1 0 0,0 1 0,-1-1-1,1 0 1,0 0 0,-1 0 0,1 0 0,0 0 0,-1 1 0,-18 9 13,4 3-7,1 2 0,0 0-1,1 0 1,0 1 0,2 1 0,0 0 0,-17 35 0,16-27 15,2 0-1,0 1 1,1 0 0,2 1-1,-6 41 1,9-38-19,2 0-1,1 0 0,3 34 1,-1-54-7,1-1 0,-1 1 0,2-1 1,-1 0-1,1 0 0,0 0 1,1 0-1,0 0 0,1-1 0,0 0 1,0 0-1,0 0 0,10 9 0,-4-7 4,0 0 0,1-1 0,0 0 0,0-2 0,1 1 0,0-1 0,1-1 0,-1 0 0,1-1 0,23 5 0,-19-6-33,0-1 0,0 0-1,1-1 1,-1-2 0,0 0-1,1 0 1,-1-2 0,21-4-1,-31 4-49,0 0-1,-1-1 1,1 0-1,-1 0 1,0-1-1,0 0 1,0 0-1,0 0 1,-1-1-1,1 0 1,8-11-1,0-1-350,0-1 0,17-30 0,-28 42 321,15-24-1429,21-45 0,-4-23-4420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9674,'0'0'2553,"249"16"-2033,-192-16-8,-1-11-216,-14-32-296,-14-6-576,-25 5-1945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4 648 7986,'0'0'1728,"-1"42"-406,-2 287 361,4-285-1490,1 0 0,3 0 0,15 70 0,-14-93-141,0 0 0,1 0 0,1 0 0,1-1 0,1 0 0,1-1 0,0 0 0,1-1 0,19 22 0,-26-35-25,-1 0 0,1-1 0,1 1 0,-1-1 0,0 0 0,1 0 0,0-1 0,0 0 0,0 0 0,1 0 0,-1-1 0,0 0 0,1 0 0,0 0 0,-1-1 0,1 0 0,12 0 0,-10-1-15,0-1-1,-1-1 0,1 1 1,-1-2-1,1 1 0,-1-1 1,0 0-1,0-1 0,0 1 1,-1-2-1,1 1 0,-1-1 0,0 0 1,7-7-1,39-41-200,-1-3 0,-3-2 1,72-112-1,-72 99 45,-20 27 82,-19 27 52,1 1-1,19-22 1,-30 38 13,1-1 0,-1 0 0,1 0 0,-1 1 0,1-1 0,-1 0 0,1 1 0,-1-1-1,1 1 1,0-1 0,-1 0 0,1 1 0,0-1 0,-1 1 0,1 0 0,0-1 0,0 1 0,0 0 0,-1-1 0,1 1 0,0 0 0,0 0 0,0 0 0,0-1 0,-1 1 0,1 0 0,0 0 0,0 0 0,0 1-1,0-1 1,0 0 0,-1 0 0,1 0 0,0 1 0,0-1 0,0 0 0,-1 1 0,1-1 0,0 1 0,0-1 0,-1 1 0,1-1 0,0 1 0,-1-1 0,1 1 0,-1-1 0,1 1 0,-1 0 0,1 1-1,15 43 264,-13-36-211,22 73 164,-13-49-190,-2 1 1,-1 0-1,-1 1 0,4 64 0,-11-99-24,-1 1 0,0-1-1,0 1 1,0-1-1,0 0 1,0 1 0,0-1-1,0 1 1,0-1-1,0 0 1,-1 1-1,1-1 1,0 1 0,0-1-1,0 0 1,0 1-1,0-1 1,-1 0-1,1 1 1,0-1 0,0 0-1,-1 1 1,1-1-1,0 0 1,-1 1 0,1-1-1,0 0 1,-1 0-1,1 1 1,0-1-1,-1 0 1,1 0 0,-1 0-1,-14-5 69,9 0-99,1 1 0,0-1 0,0 0 0,0-1 0,-7-9-1,-36-67-1604,-41-93-1,22 27-2700</inkml:trace>
  <inkml:trace contextRef="#ctx0" brushRef="#br0" timeOffset="1">411 0 8978,'0'0'4665,"137"267"-4657,-71-158-8,18 5 0,4 1 0,31 16-1144,-24-22-841,-21-28-6745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46 5705,'0'0'8877,"-7"41"-8857,-1 13-19,-3 64 0,11-112 7,0-1-1,1 1 0,-1-1 0,1 0 1,0 1-1,0-1 0,1 0 0,-1 1 1,1-1-1,1 0 0,-1 0 0,1-1 1,-1 1-1,1 0 0,1-1 0,-1 0 1,0 0-1,1 0 0,0 0 0,0 0 1,0-1-1,1 1 0,-1-1 0,1-1 1,6 4-1,2 2 57,-3-2-12,0 0 0,0-1 0,1 0 0,-1-1 0,1-1 1,1 1-1,-1-2 0,0 1 0,0-2 0,1 1 1,-1-2-1,1 1 0,0-2 0,21-2 0,-28 1-33,0 1-1,0 0 1,-1-1-1,1 0 0,-1 0 1,1 0-1,-1-1 1,0 0-1,0 1 1,0-1-1,0-1 0,-1 1 1,1-1-1,-1 1 1,0-1-1,0 0 1,0 0-1,0 0 0,-1 0 1,1-1-1,-1 1 1,-1-1-1,1 0 1,0 1-1,0-8 0,3-7 28,-2 1 0,0-2 0,-1 1-1,-1 0 1,-2-24 0,1 35-40,-1 1 0,1-1 0,-2 1 0,1-1-1,-1 1 1,0 0 0,-1 0 0,1 0 0,-1 0 0,-1 0 0,1 0 0,-1 1 0,-1 0 0,1 0 0,-1 0 0,0 0 0,0 1 0,-1-1-1,1 1 1,-1 1 0,0-1 0,-1 1 0,-9-5 0,0 2-19,-1 1 0,0 0-1,0 1 1,0 1 0,-1 0-1,0 2 1,1 0 0,-33 0 0,27 2-87,11-1 112,-1 1 0,0 0-1,0 1 1,-25 4 0,36-4-41,0-1 0,0 1 1,0-1-1,1 1 0,-1 0 0,0 0 1,0 0-1,0 0 0,1 0 1,-1 0-1,0 0 0,1 1 0,-1-1 1,1 1-1,0-1 0,-1 1 0,1-1 1,0 1-1,0 0 0,0 0 1,0-1-1,0 1 0,0 0 0,1 0 1,-1 0-1,1 0 0,-1 0 0,1 0 1,0 0-1,0 0 0,0 0 1,0 0-1,0 0 0,0 0 0,0 0 1,1 0-1,0 4 0,0-4-44,0 1 0,1 0 0,-1-1 0,1 1 1,-1 0-1,1-1 0,0 0 0,0 1 0,0-1 0,0 0 0,0 0 0,0 0 0,1 0 0,-1-1 0,1 1 0,-1-1 0,1 1 0,0-1 0,0 0 0,-1 0 0,1 0 0,5 1 0,9 2-180,-1-1-1,33 2 0,15-2 391,0-3-1,1-2 1,-1-3-1,0-3 1,-1-3 0,92-28-1,-136 33 127,-13 3 67,1 1 1,0 0-1,0 0 0,-1 1 0,12-1 1753,16 2-5136,-27 1 3108,0 1-1,-1 0 0,1 1 0,0-1 0,-1 1 0,0 0 1,1 1-1,-1 0 0,-1 0 0,1 0 0,0 0 1,-1 1-1,5 6 0,34 23 805,-16-18-694,1-1-1,1-2 1,0-1 0,0-1-1,1-2 1,1-1-1,63 7 1,-16-8-416,155-7 0,-28-20-1127,-24-10-834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0 8690,'0'0'9275,"-34"5"-8712,8-1-532,1 1 0,-1 1 1,1 1-1,-28 12 0,40-12-28,1 1 0,-1 0 0,2 1 1,-1 0-1,1 1 0,0 0 0,1 1 0,-13 17 0,-4 10 9,-27 50 1,40-65-11,-6 10-26,2 1 1,1 1-1,1 1 1,3 0 0,0 1-1,3 0 1,1 0-1,1 1 1,3 1 0,-2 39-1,7-66 5,0 1 0,0-1-1,1 0 1,1 1-1,0-1 1,6 19 0,-5-25 7,0 1 0,1 0 1,-1-1-1,1 0 0,1 0 0,-1 0 1,1 0-1,0-1 0,0 0 1,1 0-1,10 7 0,-3-3-44,1 0 1,1-1-1,-1-1 0,1 0 1,1-2-1,-1 1 0,1-2 0,0 0 1,0-1-1,1 0 0,-1-1 1,19-1-1,4-1-227,-1-3 0,0-1 1,70-16-1,-67 9-430,-2-1-1,64-29 1,59-47-2839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12187,'0'0'2381,"-11"41"-1731,-31 136 138,39-162-712,0 0 0,1 0-1,1 0 1,0 1 0,2-1 0,-1 0 0,2 0 0,0 0-1,1 1 1,0-2 0,1 1 0,1 0 0,0-1-1,1 0 1,1 0 0,0-1 0,0 1 0,2-2-1,0 1 1,0-1 0,1 0 0,0-1 0,1-1-1,21 17 1,-27-22-17,1-1-1,0-1 1,-1 1 0,1-1-1,0 1 1,1-2 0,-1 1-1,1-1 1,-1 0 0,8 1-1,-10-2-35,0-1 1,0 1-1,-1-1 0,1 0 0,0 0 0,0-1 0,0 1 0,-1-1 0,1 0 1,0 0-1,-1 0 0,1 0 0,-1-1 0,1 1 0,-1-1 0,1 0 1,-1 0-1,0 0 0,0-1 0,3-2 0,15-19-44,-1-1 1,-2-1-1,0-1 1,16-35-1,2-1-347,96-157-1128,-131 218 1490,1 0 0,-1 0 0,0 0-1,1 0 1,-1 0 0,1 0 0,-1 0 0,1 0 0,0 0-1,0 1 1,0-1 0,0 1 0,0-1 0,0 1 0,0 0-1,0 0 1,1 0 0,-1 0 0,0 0 0,1 1 0,-1-1-1,1 1 1,4-1 0,-4 2 12,-1 0 0,1 0 0,0 0 0,0 0 0,0 1 0,0 0 0,-1-1-1,1 1 1,-1 0 0,1 0 0,-1 0 0,0 0 0,0 1 0,0-1 0,0 0 0,0 1 0,2 5 0,36 52 179,-3 2 0,52 123 1,-87-181-237,8 29-125,-10-32 147,0-1-1,0 1 1,0-1-1,1 1 1,-1-1 0,0 1-1,0-1 1,0 1-1,0-1 1,0 1-1,0-1 1,0 1-1,0-1 1,0 1 0,0 0-1,-1-1 1,1 1-1,0-1 1,0 1-1,0-1 1,-1 1-1,1-1 1,0 1 0,-1-1-1,1 0 1,0 1-1,-1-1 1,1 1-1,0-1 1,-1 0-1,1 1 1,-1-1 0,1 0-1,-1 0 1,1 1-1,-1-1 1,1 0-1,-1 0 1,1 1-1,-1-1 1,1 0 0,-1 0-1,1 0 1,-1 0-1,1 0 1,-1 0-1,1 0 1,-1 0-1,1 0 1,-1 0 0,0 0-1,0-1 1,-36-13-1653,-8-24-2787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14075,'0'0'2377,"197"251"-4986,-152-175-4689</inkml:trace>
  <inkml:trace contextRef="#ctx0" brushRef="#br0" timeOffset="1">547 371 15659,'0'0'4833,"263"-66"-4825,-133 28-8,-7 0-248,-21 0-816,-32 16-1528,-46 6-1961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4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9634,'0'0'3677,"-5"46"-2818,-14 157-90,17-175-631,0 1-1,2-1 1,1 1 0,1 0-1,2-1 1,1 1-1,1-1 1,1-1 0,20 50-1,-19-61-108,2 0 1,-1 0-1,2 0 0,0-2 1,1 1-1,0-1 0,2-1 0,-1 0 1,1-1-1,1-1 0,0 0 0,1-1 1,0-1-1,23 11 0,-24-13-53,1-1 1,-1-1-1,1 0 0,0-1 0,0 0 1,0-1-1,1-1 0,-1-1 0,0 0 0,1-2 1,-1 1-1,1-2 0,-1 0 0,0-1 1,0-1-1,0 0 0,0-1 0,-1-1 0,0-1 1,0 0-1,0 0 0,-1-2 0,18-13 0,-5-1-100,-2-2 0,0-1 0,-2-1 0,0-1-1,31-53 1,-22 25-291,-3-1 0,28-79-1,-50 118 396,-1 1 0,-1-1-1,-1 0 1,0 0-1,-2 0 1,2-27 0,-4 43 47,0 1 0,0-1 1,0 1-1,0-1 1,0 0-1,0 1 0,0-1 1,0 1-1,-1-1 1,1 1-1,-1-1 0,1 1 1,-1-1-1,0 1 0,1-1 1,-1 1-1,0-1 1,0 1-1,0 0 0,0 0 1,0 0-1,0-1 0,-1 1 1,1 0-1,0 0 1,0 0-1,-1 1 0,1-1 1,-2-1-1,-2 1 30,0 1-1,-1-1 0,1 1 1,0-1-1,0 1 1,0 1-1,-8 1 0,7-2-69,-3 2 14,0 1 1,0-1-1,0 2 1,1-1-1,-1 1 0,1 0 1,0 1-1,0 0 1,1 0-1,0 1 1,-1 0-1,2 0 1,-1 1-1,1 0 1,0 0-1,0 0 1,1 1-1,0-1 1,-4 11-1,-2 1-13,1 1-1,1 1 0,1-1 1,0 1-1,2 1 1,-7 42-1,10-46 13,2 0 0,0 1 0,1-1 0,3 28-1,-1-37 2,-1-1-1,1 0 0,1 0 0,0-1 0,0 1 0,0 0 1,1-1-1,0 0 0,0 0 0,1 0 0,11 12 0,-7-9-44,1-1-1,0 0 1,1 0-1,0-1 1,0-1 0,1 0-1,0 0 1,0-1-1,1-1 1,-1 0-1,1-1 1,24 5-1,2-3-376,1-3 0,0-1 0,41-3 0,-76 0 372,98-3-2641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12499,'0'0'3071,"2"39"-2715,8 129 17,-9-142-251,2-1-1,0 1 0,2-1 0,1 0 0,1 0 0,1-1 0,17 36 0,-25-59-114,1 0 0,-1 0 0,0 0 0,1 0 0,-1 0 0,0 0 0,1 0 1,0 0-1,-1 0 0,1 0 0,-1 0 0,1 0 0,0-1 0,0 1 0,0 0 0,-1 0 1,1-1-1,0 1 0,0-1 0,0 1 0,0-1 0,0 1 0,0-1 0,0 1 1,0-1-1,0 0 0,0 0 0,0 1 0,0-1 0,1 0 0,-1 0 0,0 0 0,0 0 1,0 0-1,0-1 0,0 1 0,0 0 0,0 0 0,0-1 0,0 1 0,2-1 0,1-2 33,0 0 0,0 0-1,-1 0 1,1 0-1,-1-1 1,0 1-1,0-1 1,5-6-1,77-130-18,-55 86-397,3 0 1,69-83-1,-87 121-331,1 1-1,0 0 1,1 1-1,28-18 0,-30 23-303,0 1 0,1 0 0,-1 2 0,2 0 0,-1 0 0,28-4 0,11 6-4518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365 764 3041,'0'0'11482,"11"196"-10434,-4-164-336,7-4-431,0-7-153,0-4-128,-4-17 128,-10-27-496,0-22-1137,-14-17-3784</inkml:trace>
  <inkml:trace contextRef="#ctx0" brushRef="#br0" timeOffset="1">0 1 12323,'0'0'3880,"232"202"-4152,-85-83-480,-21-21-880,-17-10-3209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 12083,'0'0'5542,"-18"12"-4938,-379 323-277,13 25-361,263-249 40,111-102-5,0 0 1,1 1-1,1 0 1,0 1-1,-12 19 0,19-28-6,-1 1 1,1-1-1,0 1 0,-1 0 0,1 0 0,1-1 0,-1 1 1,0 0-1,1 0 0,-1 0 0,1 0 0,0 0 0,0 0 1,0 0-1,0 0 0,0 0 0,1 0 0,0 0 0,-1 0 0,1-1 1,0 1-1,0 0 0,1 0 0,-1-1 0,0 1 0,1 0 1,0-1-1,-1 0 0,1 1 0,0-1 0,5 4 0,10 5-2,1-1-1,1-1 0,0 0 1,0-1-1,1-1 0,23 5 1,-25-7 15,45 12 53,0-3 0,86 9 0,134-4 113,-183-14-171,-77-4-70,1 1 0,43 10-1,-59-9-364,0-1-1,0 1 0,0 0 0,0 1 1,-1 0-1,1 0 0,-1 1 0,0 0 1,0 0-1,0 0 0,6 8 1,-11-11-122,-1 0 0,1 1 0,-1-1 0,1 0 0,-1 1 1,0-1-1,0 1 0,0 0 0,0-1 0,0 4 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0 10002,'0'0'6900,"-44"38"-6746,-137 120-49,9 6-104,52-50-141,116-111 142,1 0-1,0 0 0,-1 0 0,1 1 1,0-1-1,1 1 0,-1-1 0,1 1 1,-1 0-1,1 0 0,0 0 0,1 0 1,-1 1-1,1-1 0,0 0 0,-1 6 1,3-9 6,0 0 1,0 0-1,0 0 1,0 0-1,0 0 1,0 0-1,0 0 1,0-1-1,0 1 1,0 0-1,1-1 1,-1 1-1,0-1 1,0 1-1,1-1 1,-1 0-1,0 0 1,1 1-1,-1-1 1,0 0-1,1 0 1,-1 0-1,1 0 1,1-1-1,2 1 25,8 2 6,0-1-1,1-1 1,-1 0-1,0 0 1,0-2 0,1 1-1,-1-2 1,0 0-1,-1 0 1,1-1 0,0-1-1,-1 0 1,0-1-1,0 0 1,18-13-1,-14 6-46,0-1-1,-1 0 0,0-1 0,-2 0 0,1-1 1,-2-1-1,0 0 0,-1-1 0,-1 0 0,9-22 1,-9 14-17,-2 0 1,0-1 0,-2 1 0,-1-2-1,0 1 1,-3 0 0,0-33 0,-2 58 420,2 30-567,0-14 172,1 0-1,0 0 0,1-1 1,1 1-1,0-1 1,1 0-1,0-1 1,13 21-1,-6-23-459,-10-26-8341,-3 1 3831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86 3569,'0'0'6936,"-17"-9"-6761,-55-22-110,70 30-60,-1 0 0,1 0 0,0 0 1,-1 1-1,1-1 0,-1 1 0,1 0 0,-1 0 0,1 0 0,-1 0 0,1 0 1,-1 0-1,1 1 0,0-1 0,-1 1 0,1 0 0,0 0 0,-1 0 1,1 0-1,0 0 0,0 0 0,0 0 0,0 1 0,0-1 0,0 1 0,0 0 1,-3 3-1,-3 2 11,-12 9 104,2 1 0,-1 1 0,2 0 0,1 2 0,-26 38 0,33-43-33,0 1 0,2 1 0,0-1 0,0 1 0,2 1 0,0-1 0,1 1 0,-3 33 0,5-34 103,1 0 1,1 0-1,0 0 1,1-1-1,1 1 0,6 27 1,-7-39-147,1-1 0,0 1 0,0 0 1,1-1-1,-1 0 0,1 1 0,0-1 1,0 0-1,0-1 0,1 1 0,-1 0 1,1-1-1,0 0 0,0 0 0,0 0 1,0 0-1,1-1 0,-1 0 0,1 0 1,0 0-1,-1 0 0,1 0 0,0-1 1,0 0-1,9 1 0,-5-1-2,-1-1-1,0 1 1,0-1-1,0-1 0,1 0 1,-1 0-1,0 0 1,0-1-1,0 0 1,0-1-1,0 1 1,-1-2-1,15-7 1,-11 4-24,0-1 0,-1-1 0,0 0 0,0 0 1,0-1-1,-2 0 0,15-21 0,-5 2-10,-2-1 0,-1 0 0,-1-1 0,-2 0 0,16-64 0,-22 74 27,-2 1 0,0-1 0,-1 0 1,-1 0-1,-1 0 0,-1 0 1,-1 0-1,-4-29 0,4 47-5,0 0-1,0 1 1,0-1-1,-1 1 1,1 0-1,-1-1 1,1 1-1,-1 0 1,0 0-1,1 0 1,-1 0 0,0 0-1,0 0 1,-1 1-1,1-1 1,0 1-1,0-1 1,-1 1-1,1 0 1,-1 0-1,1 0 1,-1 0-1,0 0 1,1 1 0,-1-1-1,0 1 1,0 0-1,1-1 1,-1 1-1,0 1 1,1-1-1,-1 0 1,-5 2-1,0-1-11,0 0 1,0 1-1,0 0 0,0 1 0,1 0 0,-1 0 0,1 1 0,-1-1 0,1 2 0,-10 7 0,5-1-72,0 0 0,2 1 0,-1 0 0,2 1 0,-1 0 0,2 1 0,0 0-1,0 0 1,2 1 0,-1 0 0,-5 24 0,5-10-692,2 0 1,1 0-1,1 1 0,1 0 0,4 39 0,3-5-2937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 3001,'0'0'14255,"-5"39"-14127,-6 28-97,-17 138 28,19 45 7,9-223-66,6-33 252,154-241-909,41-56-529,-199 300 1255,0 1 0,0-1 1,1 0-1,-1 1 0,1-1 1,-1 1-1,1 0 0,0 0 0,-1 0 1,1 0-1,0 0 0,0 0 1,7-1-1,-8 3-34,-1 0 1,1 0-1,0 0 1,0 0-1,0 1 0,-1-1 1,1 1-1,0-1 1,-1 1-1,1 0 1,0 0-1,-1 0 0,1 0 1,-1 0-1,1 0 1,-1 0-1,0 0 0,1 0 1,-1 1-1,0-1 1,0 1-1,0-1 0,0 1 1,0-1-1,0 1 1,0-1-1,0 4 1,69 148 1727,-7-12-1279,-31-84-471,3-2 1,59 74-1,30 12-2925,-80-98-1291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12227,'0'0'7257,"0"136"-14658</inkml:trace>
  <inkml:trace contextRef="#ctx0" brushRef="#br0" timeOffset="1">26 316 14603,'0'0'4353,"14"202"-19484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14 800,'0'0'12287,"-19"-2"-11695,-67-9-223,77 10-359,-1 1 0,1 1 0,0 0 0,-1 0 0,1 1 0,-1 0-1,1 0 1,0 1 0,0 0 0,1 1 0,-1 0 0,1 0 0,-1 1 0,1 0-1,-14 12 1,9-5-2,0 0-1,1 0 0,0 1 0,1 1 1,0 0-1,1 1 0,-9 18 0,13-20-8,0 1 0,1 0-1,1 0 1,0 0 0,1 0-1,1 1 1,0-1 0,1 1-1,1 18 1,0-29-5,0-1 1,0 0-1,1 0 0,-1 0 1,1 0-1,0 0 0,0 0 0,0 0 1,0 0-1,1 0 0,-1 0 1,1 0-1,0 0 0,-1-1 1,1 1-1,1-1 0,-1 0 1,0 1-1,0-1 0,1 0 0,-1 0 1,1-1-1,0 1 0,0 0 1,-1-1-1,1 0 0,0 1 1,0-1-1,0 0 0,1-1 0,-1 1 1,0 0-1,0-1 0,0 0 1,6 0-1,1 0-17,0 0 1,-1 0-1,1-1 1,-1 0-1,1-1 0,-1 0 1,1-1-1,-1 1 1,0-2-1,0 0 1,12-6-1,-3-3-106,0-2 0,-1 1 0,0-2 1,-1 0-1,-1-1 0,16-22 0,-4 1-277,43-83 0,-33 238 1565,-28-92-1067,2-1 0,0-1-1,2 0 1,0 0 0,2-2 0,33 40-1,-35-47-72,1 0 0,0 0-1,1-2 1,0 0-1,1 0 1,1-1 0,-1-2-1,2 1 1,-1-2-1,20 7 1,-34-14-40,1 1 0,0-1 1,0 0-1,0 0 0,0 0 0,-1-1 0,1 0 0,0 1 1,0-1-1,0 0 0,0-1 0,0 1 0,0-1 1,0 0-1,0 0 0,0 0 0,-1 0 0,1-1 1,0 1-1,-1-1 0,1 0 0,-1 0 0,0-1 0,1 1 1,-1-1-1,0 1 0,5-7 0,-2 0-242,-1-1 0,1 0-1,-1 0 1,-1-1 0,0 1-1,-1-1 1,0 0 0,3-17-1,6-49-4289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9498,'0'0'4409,"98"267"-4009,-67-180-144,8-5-248,0 0 120,-1-22-64,4-17-128,-3-16-16,24-48-968,-10-39-352,-8-17-1641</inkml:trace>
  <inkml:trace contextRef="#ctx0" brushRef="#br0" timeOffset="1">590 0 3145,'0'0'11354,"60"311"-10858,-11-180-296,10 10 80,43 17-280,-14-38-184,-15-44-3737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1193 1 8914,'0'0'1800,"-45"0"-1649,-145 3-104,169-3-33,0 2 1,0 1-1,0 1 1,-38 11-1,-5 0 232,31-9-108,1 2-1,0 0 0,1 3 1,-1 0-1,-53 29 0,31-9-130,1 3-1,-57 46 0,65-43-7,3 2 0,1 1-1,2 2 1,-36 51 0,69-85 0,1 0 1,0 0-1,0 1 1,1 0-1,0 0 1,0 0-1,1 0 0,0 1 1,1-1-1,0 1 1,1-1-1,-1 12 1,2-18 5,0 1-1,0-1 1,0 1 0,0-1-1,1 1 1,-1-1 0,1 1-1,0-1 1,0 0 0,0 1-1,0-1 1,1 0-1,0 0 1,-1 0 0,1 0-1,0 0 1,0 0 0,1 0-1,-1-1 1,0 1 0,1-1-1,0 0 1,3 3 0,4 0 20,0 0 1,0-1-1,0 0 0,1 0 1,19 3-1,-18-4-9,60 11 37,0-3 0,0-4 0,1-2 0,0-4-1,107-12 1,-115 2-55,1-4 0,-1-2-1,90-34 1,-155 49-3,0 0 1,0 0-1,0 0 0,0 0 0,0 1 1,0-1-1,0 0 0,0 0 0,0 0 0,0 0 1,0 0-1,0 0 0,0 0 0,0 0 1,0 0-1,1 0 0,-1 1 0,0-1 1,0 0-1,0 0 0,0 0 0,0 0 1,0 0-1,0 0 0,0 0 0,0 0 1,1 0-1,-1 0 0,0 0 0,0 0 1,0 0-1,0 0 0,0 0 0,0 0 1,0 0-1,0 0 0,1 0 0,-1 0 1,0 0-1,0 0 0,0 0 0,0 0 1,0 0-1,0 0 0,0 0 0,0 0 1,0 0-1,1 0 0,-1 0 0,0 0 1,0 0-1,0-1 0,0 1 0,0 0 1,-9 9 38,-93 67 71,-2-4 0,-118 59 0,165-105-166,54-25-61,-5 2 200,7-5-1585,10-12-1095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6905,'0'0'5528,"34"34"-5040,113 112-210,-123-121-245,1-1-1,2-1 1,0-2 0,52 32 0,-68-47 6,2-1 1,-1 0-1,1-1 1,0 0-1,-1-1 1,2 0-1,-1-1 1,0-1-1,0 0 1,1-1-1,-1 0 1,15-3-1,-21 2-50,-1-1 0,0 0 0,1-1 0,-1 1-1,0-1 1,-1-1 0,1 1 0,0-1 0,-1 0-1,0 0 1,0 0 0,0-1 0,0 0 0,-1 0-1,0 0 1,0 0 0,0-1 0,-1 0 0,1 1-1,3-11 1,1-1-107,-1 0 0,-1 0 0,-1 0 0,0-1 0,-1 1 0,3-25 0,-6-26 1093,13 68-745,78 16-257,-50-8-147,51 5-1,76-8-2055,-106-5-182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8874,'0'0'4389,"10"33"-4390,132 393 81,-59-171 9,56 142 88,-130-375-170,-8-17-7,1 1 1,0-1-1,0 0 0,1 0 0,-1-1 0,1 1 0,0 0 0,0-1 0,1 0 0,-1 0 0,7 6 0,-10-10-1,1 0 0,-1 1-1,1-1 1,-1 0 0,1 1 0,-1-1-1,1 0 1,0 0 0,-1 0-1,1 1 1,-1-1 0,1 0-1,0 0 1,-1 0 0,1 0 0,0 0-1,-1 0 1,1 0 0,-1-1-1,1 1 1,0 0 0,-1 0 0,1 0-1,-1 0 1,1-1 0,0 1-1,-1 0 1,1-1 0,0 0 0,14-18-122,39-96-589,-43 87 667,1 0 1,1 1 0,1 0-1,2 1 1,1 1 0,1 0-1,22-23 1,-35 43 42,0 0 0,0 0 0,1 1 0,-1 0 0,1 0 1,1 0-1,-1 1 0,0 0 0,1 0 0,-1 0 0,1 1 0,0 0 0,0 0 0,0 1 0,0 0 0,0 0 1,0 1-1,0 0 0,0 0 0,9 1 0,-14 0 6,0-1-1,1 1 1,-1-1 0,0 1-1,0 0 1,1 0-1,-1 0 1,0 0 0,0 0-1,0 1 1,0-1 0,-1 1-1,1-1 1,0 1 0,0 0-1,-1-1 1,0 1-1,1 0 1,-1 0 0,0 0-1,0 0 1,1 0 0,-2 1-1,1-1 1,0 0 0,0 0-1,0 4 1,1 6 81,0 1 1,-1-1-1,-1 1 1,-1 13-1,1-6 85,0 0-80,-2 0 1,0 0-1,-1 0 0,-1 0 1,-1 0-1,-1-1 1,0 0-1,-14 27 0,13-32-84,-1 0-1,-1 0 1,0-1 0,0 0-1,-2-1 1,1 0-1,-2 0 1,1-1-1,-1-1 1,-1 0-1,-16 10 1,24-17-67,-1 0-1,0-1 1,0 1-1,0-1 1,-1 0-1,1 0 1,0-1-1,-1 0 1,1 0-1,-11-1 1,16 0 11,1 0-1,-1 0 1,0 0 0,1 0 0,-1 0-1,1 0 1,-1-1 0,0 1 0,1 0-1,-1 0 1,1-1 0,-1 1 0,0 0 0,1-1-1,-1 1 1,1-1 0,-1 1 0,1-1-1,0 1 1,-1-1 0,1 1 0,-1-1-1,1 1 1,0-1 0,-1 0 0,1 1-1,0-1 1,0 1 0,0-1 0,-1 0 0,1 1-1,0-1 1,0-1 0,0-25-936,1 19 360,-1-2-171,1 0 1,0 1-1,0 0 0,4-12 0,25-44-5150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8250,'0'0'2980,"-37"34"-2604,-4 3-302,-194 197 109,208-204-162,1 2 0,-31 53 1,50-75-22,1 1-1,1 0 1,0 0 0,0 0 0,1 1-1,1 0 1,0-1 0,0 1 0,2 0 0,-1 1-1,1-1 1,2 23 0,0-29 9,1-1 0,0 0 1,0 0-1,1 0 0,-1 0 0,1 0 1,0 0-1,0-1 0,1 1 1,-1-1-1,1 0 0,0 0 0,0 0 1,0-1-1,1 1 0,-1-1 0,1 0 1,0 0-1,0-1 0,0 1 0,11 2 1,14 6 65,0-2 0,52 10 1,-62-15-57,39 5 202,95 3-1,-17-2 625,-136-11-833,-1 1-1,1 0 1,0 0 0,0 1-1,0-1 1,-1 0 0,1 0-1,0 0 1,0 1 0,0-1 0,-1 0-1,1 0 1,0 1 0,-1-1-1,1 1 1,0-1 0,-1 1-1,1-1 1,0 1 0,-1-1-1,2 2 1,-7 11 215,-25 10 212,9-11-546,-1 0 0,-1-2 0,0 0 0,0-2 1,-1-1-1,0 0 0,0-2 0,-1-1 0,-31 2 1,55-6 85,1 0 0,-1 0 0,0 0 0,1 0 0,-1 0 0,0 0 0,1-1 0,-1 1 0,0 0 0,1 0 0,-1-1 0,1 1 0,-1 0 0,0-1 0,1 1 0,-1 0 0,1-1 0,-1 1 0,1-1 0,-1 1 0,1-1 0,0 1 0,-1-1 0,1 1 0,-1-1 0,1 1 0,0-1 0,0 0 0,-1 1 0,1-1 0,0 1 0,0-1 0,0 0 0,0 1 0,0-1 0,-1 0 0,1 1 0,1-1 0,-1 0 0,0 1 0,0-1 0,0 0 0,0 1 0,0-1 0,0 0 0,1 1 0,-1-1 0,1-3-43,0 1 0,1-1 0,-1 1 0,1-1 0,-1 1 0,1 0 0,0 0 1,3-3-1,6-6 28,1 1 1,0 1 0,1 1-1,-1-1 1,23-10 0,80-36 224,-46 25 67,44-25 521,-2-5 0,199-145 0,-299 198-761,0-1 0,-1-1 0,0 0 0,14-19 0,-21 25-43,-1 0 0,1-1 0,-1 1 0,0-1 1,0 1-1,0-1 0,0 0 0,-1 1 0,0-1 0,0 0 0,0 0 0,-1 0 0,0 0 0,0 0 0,-1-8 0,1 11-33,-1 0-1,1 0 1,-1 1-1,0-1 0,0 0 1,0 0-1,0 0 1,-1 1-1,1-1 0,0 0 1,-1 1-1,1-1 1,-1 1-1,1 0 0,-1-1 1,0 1-1,1 0 1,-1 0-1,0 0 0,0 0 1,0 0-1,0 1 1,0-1-1,0 1 0,-3-1 1,-57-7-421,56 8 418,-8-1 35,0 0 0,1 1 1,-1 1-1,0 0 0,1 1 0,-25 7 0,31-7 40,1 1-1,0 0 1,0 1-1,0-1 1,1 1-1,-1 1 1,1-1 0,0 0-1,0 1 1,0 0-1,1 0 1,0 1-1,0-1 1,0 1-1,1 0 1,-3 6 0,1-1 19,0 0 1,1 0-1,1 0 1,0 1-1,1-1 1,0 1-1,0 0 1,1 0-1,1-1 1,0 1-1,0 0 1,2 0-1,-1-1 1,1 1-1,1 0 1,0-1-1,1 0 1,0 0-1,0 0 1,1 0-1,1-1 1,0 0-1,0 0 1,1 0 0,1-1-1,-1 0 1,1 0-1,1-1 1,13 11-1,-7-9 11,-1 0-1,1-2 1,1 1 0,-1-2-1,1 0 1,1-2-1,-1 1 1,1-2 0,0 0-1,0-1 1,0-1 0,1 0-1,17-1 1,-24-1-66,0-1 0,0 1 0,1-2 0,-1 0 0,0 0 0,0-1-1,-1 0 1,1-1 0,-1 0 0,0 0 0,1-1 0,-2-1 0,13-8 0,-4-1-471,0 0-1,-1-1 1,-1-1 0,0-1-1,16-24 1,29-51-6518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8810,'0'0'976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11827,'0'0'3664,"253"49"-3528,-151-49 152,6-6-200,12-37-88,-29 4-1856,-35 1-2497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9914,'0'0'4649,"0"228"-4313,0-124 192,25 10-48,3 17-168,14 5 49,3 11-257,1 0-56,10-5-48,7 11-144,-10-39-1473,-11-43-2248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13987,'0'0'4250,"-37"42"-4228,-118 141-20,134-158-12,1 2 0,1 1 0,1 0 0,-22 51-1,32-58-147,1 0 0,1 1 0,1-1 0,1 1 0,-2 45 0,5-61 123,1 0 0,-1 0 0,2 0 0,-1 0 0,1 0 0,0 0 0,0 0 0,0 0 0,1 0 0,0 0 0,0-1-1,1 1 1,-1-1 0,1 0 0,0 1 0,6 5 0,-2-4 30,0 0-1,1-1 1,-1-1-1,1 1 1,1-1-1,-1 0 1,1-1-1,0 0 1,12 4 0,-4-3 66,1 0 0,0-1 1,1-1-1,-1 0 0,0-2 1,32-1-1,-14 6 30,-36-5-93,1-1 1,-1 0-1,1 0 0,0 1 1,-1-1-1,1 0 0,-1 1 1,1-1-1,-1 0 0,1 1 1,-1-1-1,0 1 0,1-1 1,-1 1-1,1-1 0,-1 1 1,0-1-1,1 1 0,-1 0 1,0-1-1,0 1 0,0-1 1,1 1-1,-1 0 0,0-1 1,0 1-1,0-1 0,0 1 1,0 0-1,0-1 0,0 1 1,0 0-1,0-1 0,0 1 1,-1-1-1,1 1 0,0 0 1,0-1-1,-1 1 0,1-1 1,0 1-1,0-1 0,-1 1 1,1-1-1,-1 1 0,1-1 1,-1 1-1,1-1 0,0 1 1,-1-1-1,1 0 0,-1 1 1,0-1-1,1 0 0,-1 0 1,0 1-1,-16 12-157,-1 0-1,0-1 1,-26 12-1,3-2-337,-46 27-2430,5-14-3183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11570,'0'0'3433,"-245"267"-3361,231-180-72,14 11 0,24-32 96,50-12-96,28-26-760,70-28-640,-18-28-449,-24-32-4160</inkml:trace>
  <inkml:trace contextRef="#ctx0" brushRef="#br0" timeOffset="1">762 213 8874,'0'0'4053,"-21"37"-3709,-60 118-131,80-152-204,-1-1 0,1 1 0,0-1-1,0 1 1,0 0 0,0 0 0,1-1 0,-1 1-1,1 0 1,-1 0 0,1 0 0,0-1 0,0 1 0,1 0-1,-1 0 1,0 0 0,1 0 0,0-1 0,-1 1-1,1 0 1,0-1 0,1 1 0,1 4 0,0-5 17,0 0 1,-1 0 0,1 0 0,0 0 0,0 0-1,0 0 1,0-1 0,1 1 0,-1-1 0,0 0-1,6 1 1,0 1 96,2 1-5,-1-1 0,1 0 0,0 0 0,0-1 0,0-1 0,1 1 0,-1-2 0,0 0 0,0 0 0,1-1 0,-1 0 0,0-1 0,0-1 0,0 1 0,0-2 0,-1 1 0,1-2 0,-1 1 0,0-1-1,0-1 1,-1 0 0,1 0 0,-1-1 0,-1 0 0,1-1 0,-1 0 0,-1 0 0,11-14 0,-13 15-96,0-1 0,-1 0-1,0 0 1,-1 0 0,0 0 0,0 0 0,-1 0-1,0-1 1,0 1 0,0-19 0,-1 24-23,-1-1 0,0 0 0,0 0 0,0 0 0,0 1 0,-1-1 0,0 0 0,0 0 0,0 1 0,0-1 0,0 0 0,-1 1-1,1-1 1,-1 1 0,0 0 0,0 0 0,-1-1 0,1 1 0,0 1 0,-1-1 0,0 0 0,0 1 0,0-1 0,0 1 0,0 0 0,-6-3 0,-4 0-68,0 1-1,-1 1 1,1 0 0,-1 1-1,0 0 1,-17 1-1,-93 5-1123,90-2 720,17-1 164,0 1 0,0 0 0,1 1 0,-1 1 1,1 1-1,-29 11 0,39-13 40,-1 0 0,1 1 0,0 0 0,0 0 1,0 0-1,0 1 0,1 0 0,-1 0 0,1 0 0,1 1 0,-1 0 0,1-1 1,0 2-1,0-1 0,1 0 0,0 1 0,-5 12 0,5 11-4125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6769,'0'0'10845,"6"30"-10375,28 152-167,-34-179-339,1-1 1,-1 1 0,1-1-1,-1 0 1,1 1 0,0-1-1,0 0 1,0 1 0,0-1-1,0 0 1,0 0 0,1 0 0,-1 0-1,1 0 1,0 0 0,-1 0-1,1-1 1,0 1 0,0 0-1,0-1 1,0 0 0,0 1-1,0-1 1,1 0 0,-1 0 0,0 0-1,3 0 1,-1-1-125,0 0-1,0 0 1,0-1 0,0 0 0,0 1 0,0-1-1,-1-1 1,1 1 0,0 0 0,-1-1-1,1 0 1,-1 0 0,0 0 0,1 0-1,-1-1 1,0 1 0,5-6 0,20-20-1035,-1-1 1,-2-2-1,31-45 0,22-48 1231,-21 32 3597,-57 92-3588,0 0 0,0-1 0,0 1 0,0 0 0,0-1-1,0 1 1,1 0 0,-1-1 0,0 1 0,0 0 0,0 0 0,1-1 0,-1 1 0,0 0-1,0-1 1,1 1 0,-1 0 0,0 0 0,0 0 0,1-1 0,-1 1 0,0 0-1,1 0 1,-1 0 0,0 0 0,1 0 0,-1 0 0,0 0 0,1-1 0,-1 1 0,1 0-1,-1 0 1,0 0 0,1 0 0,-1 1 0,0-1 0,1 0 0,-1 0 0,0 0-1,1 0 1,-1 0 0,0 0 0,1 0 0,-1 1 0,0-1 0,1 0 0,-1 0 0,0 0-1,0 1 1,1-1 0,-1 0 0,0 0 0,0 1 0,1-1 0,-1 0 0,0 1-1,0-1 1,0 1 0,10 23 495,-9-19-306,14 42 678,-3-6-733,1 0-1,3-1 1,23 44-1,-37-81-193,-1 0 1,1 0-1,0 0 1,0 0-1,1-1 1,-1 1-1,0-1 0,1 1 1,0-1-1,-1 0 1,1 0-1,0 0 0,0 0 1,0-1-1,0 1 1,0-1-1,1 0 1,-1 1-1,0-2 0,1 1 1,-1 0-1,1-1 1,-1 1-1,0-1 1,1 0-1,-1 0 0,1 0 1,-1-1-1,1 0 1,-1 1-1,0-1 1,1 0-1,-1 0 0,0-1 1,0 1-1,1-1 1,-1 1-1,0-1 1,-1 0-1,1 0 0,3-3 1,48-45-718,93-111 0,-119 128 686,-16 18-184,9-9 923,-18 27-288,-8 17-282,-6 12-98,1 1-1,1 1 1,2-1-1,1 1 1,2 0-1,2 1 1,1 38-1,2-67-19,0 0-1,0 0 1,1 0 0,0-1-1,0 1 1,0 0 0,1-1 0,0 1-1,0-1 1,0 0 0,1 0-1,0 0 1,0-1 0,0 1-1,0-1 1,1 0 0,-1 0-1,1 0 1,0-1 0,1 0-1,-1 0 1,0 0 0,1 0-1,5 1 1,-3-1 0,0 0 0,0-1 0,0 0 0,0-1 0,1 1 0,-1-1 0,0-1 0,1 0 0,-1 0 0,0-1 0,0 1 0,1-2 0,-1 1 0,0-1 0,0-1 0,0 1 0,14-8 0,3-9-86,0 0 1,-2-2 0,0 0 0,-2-2-1,22-28 1,-28 33-100,6-6-786,32-49-1,-48 65 747,0 0 0,-1 0 0,-1-1-1,1 1 1,-1-1 0,-1 0 0,1 0-1,-1 0 1,-1 0 0,1-14 0,-3 19 199,0 0 1,0 0-1,0 1 1,0-1-1,-1 0 1,1 1-1,-1-1 1,0 1-1,0 0 0,0-1 1,-1 1-1,1 0 1,-1 0-1,0 0 1,0 1-1,0-1 1,0 1-1,0-1 1,0 1-1,-1 0 1,1 1-1,-1-1 1,-3-1-1,-11-5 422,0 1-1,0 0 1,-21-3-1,26 6-38,-1 2-1,0 0 0,-23-1 1,33 3-322,0 0 0,0 0 0,0 0 0,1 1 0,-1-1 0,0 1 0,0 0 0,0 0 0,0 1 0,1-1 0,-1 1 0,1 0 0,-1 0 0,1 0 0,-1 0 0,1 0 0,-4 5 0,-2 5-36,1 1 0,1-1 1,0 1-1,1 1 0,0-1 0,1 1 0,0 0 1,1 1-1,-3 27 0,0 11 13,1 74 0,5-113-7,4 178 251,0-159-207,1 1 1,2-1 0,17 54 0,1-18-10,3-1 0,2-1 0,4-2 0,3-1 0,75 102 0,-92-143-229,33 32-1,-47-49-32,1-1-1,0 0 1,1-1 0,-1 1-1,1-1 1,0-1-1,0 1 1,0-1-1,0 0 1,12 2 0,-19-5 184,1 1-1,-1-1 1,1 0 0,0 0 0,-1 0 0,1 1 0,-1-1 0,1 0 0,0 0 0,-1 0-1,1 0 1,-1 0 0,1 0 0,0-1 0,-1 1 0,1 0 0,-1 0 0,1 0 0,-1 0-1,1-1 1,0 1 0,-1 0 0,1-1 0,-1 1 0,1 0 0,-1-1 0,0 1 0,1-1-1,-1 1 1,1 0 0,-1-1 0,0 1 0,1-1 0,-1 0 0,0 1 0,1-1-1,-1 1 1,0-1 0,0 1 0,1-2 0,-1-9-597,1 0 0,-1 0 0,-1 0 0,0 0 0,0 0 0,-1 1 0,-1-1 0,0 0 0,0 1 1,-8-18-1,-29-53-2300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9482,'0'0'6817,"301"-125"-6448,-245 141-65,-21 23-56,-10 21 192,-25 5-64,0 6-328,-4 10-48,-34-21-664,-18-11-1097,10-32-2175,8-17-4498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12523,'0'0'2300,"7"32"-1334,-2-10-781,42 227 1047,-38-177-1040,34 213 109,-36-252-306,1 0 1,2-1 0,2 0-1,1-1 1,1 0-1,25 39 1,-33-61-51,1 0 0,0-1 0,0 0 0,1 0 0,0 0 0,0-1 0,1-1 0,12 9 0,-16-12 20,0-1-1,-1 0 1,1 1 0,0-1-1,1-1 1,-1 1 0,0-1-1,0 0 1,1 0-1,-1-1 1,1 1 0,-1-1-1,1 0 1,-1-1-1,0 0 1,1 1 0,-1-1-1,10-4 1,-4 0 18,-1-1 0,1 0-1,-1 0 1,-1-1 0,1 0 0,-1-1 0,13-14 0,56-71 16,-63 74-6,24-29-11,3-4-135,-1-2 0,51-91-1,-73 96 145,-18 46-11,0-1-1,0 1 1,-1 0 0,1-1 0,-1 1 0,0-1-1,0 1 1,0-1 0,0 1 0,0-1 0,-1 1-1,0-1 1,-1-3 0,2 6 9,-1 1 0,1-1-1,-1 1 1,1-1 0,-1 1 0,1-1 0,-1 1-1,1 0 1,-1-1 0,1 1 0,-1 0 0,1-1 0,-1 1-1,0 0 1,1 0 0,-1 0 0,0 0 0,1-1-1,-1 1 1,1 0 0,-1 0 0,-1 0 0,-5 0-18,-1-1 1,1 1-1,0 1 1,-1-1-1,1 1 0,0 1 1,0-1-1,0 1 1,0 0-1,0 1 1,0 0-1,0 0 1,1 0-1,-1 1 1,1 0-1,0 0 1,0 0-1,1 1 1,-1 0-1,1 0 1,0 0-1,1 1 1,-1 0-1,1 0 1,0 0-1,0 0 1,1 1-1,0 0 0,0-1 1,-3 14-1,2-10 31,1 1 0,0 0 0,1 1 0,0-1 0,0 0 0,1 1-1,1-1 1,0 0 0,1 1 0,0-1 0,1 0 0,5 23 0,-4-28 0,0 1 1,0 0 0,0-1-1,1 0 1,0 1 0,0-2-1,1 1 1,0 0 0,0-1-1,0 0 1,0 0 0,1 0-1,0-1 1,0 0 0,0 0-1,0 0 1,1-1-1,-1 0 1,1 0 0,13 3-1,-8-3-94,1 1 0,-1-2 0,1 0 0,0 0 0,-1-2 0,1 1 0,0-1 0,-1-1 0,1 0-1,0-1 1,-1-1 0,1 0 0,-1 0 0,0-1 0,0-1 0,18-9 0,41-28-1785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1 235 592,'0'0'20420,"228"-22"-20420,-141-5 0,1-6-424,-14 0-1048,-18-10-1681,-24-1-1320,-18 11-3448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2:5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7770,'0'0'3848,"-10"43"-2431,-30 147-476,35-159-787,2 0-1,0 0 0,3 44 0,1-31 6,0-29-119,0 1-1,1-1 1,0 0-1,1 0 0,1 0 1,0 0-1,1 0 0,1-1 1,0 0-1,1 0 0,9 13 1,-10-18-19,0 0 1,1-1-1,0 0 1,0 0-1,0 0 1,1-1-1,1 0 1,-1 0-1,1-1 1,0-1-1,0 1 1,1-1-1,0-1 1,0 0-1,0 0 1,15 3-1,-11-4-5,-1-1-1,1-1 1,0 0 0,-1 0-1,1-2 1,0 0 0,-1 0-1,1-1 1,-1-1 0,1 0 0,-1-1-1,0 0 1,-1-1 0,1-1-1,-1 0 1,0 0 0,0-1-1,-1-1 1,1 0 0,15-16-1,-3 1 2,-1-2 0,-1 0-1,-2-2 1,0 0-1,20-40 1,-30 47-42,0 0-1,-2 0 1,0-1 0,-2 0-1,0 0 1,-1-1 0,-1 0 0,-2 0-1,1-23 1,-3 44 18,-1 0-1,1 0 1,-1 1-1,1-1 1,-1 0-1,0 1 1,1-1 0,-1 0-1,0 1 1,1-1-1,-1 1 1,0-1-1,0 1 1,0-1-1,1 1 1,-1 0 0,0-1-1,0 1 1,0 0-1,0 0 1,0 0-1,0 0 1,0 0-1,0 0 1,0 0 0,1 0-1,-1 0 1,0 0-1,0 0 1,0 0-1,0 1 1,0-1 0,-1 1-1,-2-1-22,-2 2 22,1-1 0,-1 1-1,0 0 1,1 1-1,-1-1 1,1 1 0,0 0-1,0 0 1,0 1 0,0-1-1,0 1 1,1 0-1,0 1 1,0-1 0,0 1-1,0 0 1,1 0-1,-1 0 1,1 0 0,1 0-1,-1 1 1,-1 6 0,-4 6-2,1 1 1,1 0 0,1 0 0,0 1-1,-2 31 1,5-38 7,2 1 0,-1-1 0,2 0 1,0 1-1,0-1 0,1 0 0,1 0 0,0 0 0,7 16 0,-7-22 2,0 0 0,1-1 0,0 0 0,1 1-1,0-2 1,-1 1 0,2 0 0,-1-1 0,1 0 0,-1 0 0,1-1 0,1 0-1,-1 0 1,1 0 0,-1-1 0,1 0 0,14 5 0,-9-5-162,-1 1-1,1-2 1,0 0 0,-1 0-1,1-1 1,0 0-1,0-1 1,0 0 0,0-1-1,0-1 1,-1 0 0,1 0-1,0-1 1,-1-1 0,0 1-1,0-2 1,0 0 0,16-10-1,42-32-6521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13515,'0'0'4314,"-3"35"-4210,1-21-100,-11 256 16,12-190 4,4 120-24,-1-167-1,2 0 1,1 0 0,18 61 0,-20-84 2,45 115-12,-42-111 16,0-1 0,1 0-1,1-1 1,0 0 0,0 0 0,19 19 0,-27-31 15,1 1 0,-1 0 0,1-1 1,-1 1-1,1-1 0,-1 1 0,1-1 0,0 1 0,-1-1 0,1 1 0,0-1 0,-1 0 0,1 1 0,0-1 0,0 0 1,-1 0-1,1 1 0,0-1 0,0 0 0,0 0 0,-1 0 0,1 0 0,1 0 0,3-14 247,-5 9-349,-1 1 1,1-1-1,-1 1 1,0 0-1,0-1 1,-1 1-1,-2-6 1,1 6-109,0 0 0,-1 1 0,1-1 0,-1 1 1,0-1-1,0 1 0,0 0 0,0 1 1,-1-1-1,1 1 0,-1-1 0,0 1 0,-8-2 1,-70-12-2109,68 14 2021,-2-1 61,-15-3 288,-1 2 1,-1 0 0,1 3 0,0 0 0,-62 9 0,90-7 48,0 1 1,0 0 0,0 1-1,0-1 1,1 1-1,-1 0 1,1 0 0,-1 0-1,1 0 1,0 1-1,1 0 1,-1 0 0,1 0-1,-1 0 1,1 0-1,1 1 1,-1 0 0,0-1-1,1 1 1,0 0 0,0 0-1,1 0 1,-1 0-1,0 7 1,0-3-40,1-1-1,0 0 1,0 1 0,1-1 0,0 1-1,0-1 1,1 0 0,0 1 0,1-1-1,-1 0 1,2 0 0,-1 0 0,1 0-1,0 0 1,6 9 0,-1-6 25,0-1-1,1-1 1,1 0 0,-1 0 0,1 0 0,1-2-1,-1 1 1,1-1 0,1-1 0,-1 0 0,1 0-1,0-1 1,0-1 0,1 0 0,18 3 0,2 0-55,0-2 1,1-1-1,-1-2 1,57-3-1,-57-2-434,53-11 1,16-16-1983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0 10906,'0'0'5736,"-48"32"-5505,-21 13-209,-67 59 0,122-91-27,0 1 1,1 1 0,1 0-1,0 1 1,1 0-1,1 1 1,1 0-1,0 0 1,1 1-1,1 1 1,1-1-1,0 1 1,-4 27 0,6-30 2,-4 25-16,1 1 1,3 0-1,0 68 0,3-101 16,1 0-1,1-1 0,-1 1 1,2 0-1,-1 0 0,1 0 1,0-1-1,1 1 0,0-1 1,0 0-1,1 1 0,0-1 1,1-1-1,-1 1 0,2-1 1,-1 0-1,1 0 0,0 0 1,0-1-1,1 0 0,-1 0 1,1-1-1,1 0 0,-1 0 1,1 0-1,0-1 0,8 3 1,9 3-18,-1-2 0,1-1 0,1-1 0,-1 0 0,1-2 0,0-2 0,0 0 0,49-3 0,-53-1-123,0-1 0,0-1 0,0-1 0,0 0 1,-1-2-1,0-1 0,-1 0 0,0-2 0,0 0 1,-1-1-1,27-20 0,11-14-749,-1-2 0,50-56 1,21-30-2166,-23 12-1536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13515,'0'0'8194,"-49"21"-12515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8938,'0'0'1520,"-295"213"-1232,256-50-280,39 99 224,46 92 64,91 43-32,52 18-63,32-50-113,0-44 96,28-32-176,28-28 168,39-54-160,24-65-16,-77-55-977,-49-49-3312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8370,'0'0'1196,"48"45"-685,163 158 461,-181-175-680,-2 2 0,-2 1 1,0 1-1,-2 0 0,-2 3 0,-1-1 1,-1 2-1,15 41 0,-10-17 69,-3 0 0,-3 2 0,-2 1 0,12 92-1,-19-60 81,-3 1 0,-8 134 0,-2-180-330,-2 0-1,-1-1 0,-3 1 0,-3-1 1,-1-1-1,-2 0 0,-3-1 1,-1-1-1,-40 67 0,-23 9 236,-194 220-1,124-164-234,131-152-387,-2-1 0,-1-1 0,-34 27 0,36-34-1116,-1-2 0,-31 16 0,-15-5-5830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0 9706,'0'0'1338,"-34"44"-1217,1-4-88,-3 2 38,2 3 0,2 0 0,2 2 0,-39 82 0,39-61 56,-23 75 0,44-111-98,1 0 1,2 1-1,1 0 1,-2 60 0,7-92-24,0 1 1,0 0 0,0-1 0,0 1 0,0 0 0,0-1 0,0 1-1,1 0 1,-1-1 0,1 1 0,-1-1 0,1 1 0,-1 0 0,1-1 0,0 0-1,0 1 1,0-1 0,0 1 0,0-1 0,0 0 0,0 0 0,0 1-1,0-1 1,1 0 0,-1 0 0,0 0 0,1-1 0,-1 1 0,1 0 0,-1 0-1,1-1 1,0 1 0,-1-1 0,1 1 0,-1-1 0,1 0 0,0 0-1,-1 1 1,1-1 0,0 0 0,-1-1 0,1 1 0,0 0 0,-1 0 0,1-1-1,1 0 1,5-1 33,-1 0-1,1 0 1,-1-1-1,1 0 0,-1-1 1,0 0-1,-1 0 1,13-10-1,10-12-74,-2-2 0,-1-2 0,36-50-1,53-104-1451,-22 10-1076,-85 155 2528,0 0 1,-1 0-1,-1-1 0,-1 0 0,0 0 1,-2 0-1,1-27 0,-4 43 511,0 12-261,1 17 66,0 0 0,1 0 1,1-1-1,2 1 0,0 0 0,2-1 1,0 0-1,2-1 0,13 26 0,-10-26-164,1-1 0,1 0 0,1-1 0,1-1-1,0-1 1,29 26 0,-35-36-84,0-1 1,0 0-1,0-1 1,1 0-1,1-1 1,-1 0-1,1-1 0,0 0 1,0-1-1,0 0 1,1-1-1,-1 0 1,1-1-1,20 1 0,-32-3-40,0 0 0,0 0 0,0 0 0,0 0 0,0 0 0,0 0 0,0 0 0,0 0 0,0 0 0,0 0 0,0-1 0,0 1 0,-1 0 0,1-1 0,0 1 0,0-1 0,0 1 0,0-1 0,-1 1 0,1-1 0,0 1 0,0-1 0,-1 0 0,1 0 0,0 1 0,-1-1 0,1 0 0,0-1 0,-1 1-84,0-1 0,0 0 1,0 0-1,0 0 1,0 0-1,0 1 0,-1-1 1,1 0-1,0 0 1,-1 0-1,0 1 0,1-1 1,-2-2-1,-25-34-3636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5697,'0'0'7250,"130"288"-6746,-88-157 16,4 11-392,-4 5 72,0-11-144,-7-22 32,-7-37-88,0-34-368,0-43-168,11-65 200,-8-33-1537,1-11-3912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4745,'0'0'7898,"87"256"-7106,-55-152-416,6 15-40,-6-4-336,3-6 128,-3-11-128,-11-6-968,-7-32-1233,-14-22-3928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4785,'0'0'3065,"347"-54"-4594,-228 21-3936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1 622 10962,'0'0'1337,"277"-180"-1337,-74 82-88,67-11-96,42 11-465,-45 16-575,-74 28-3441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12707,'0'0'1168,"351"-11"-1696,-182-16 808,23 16-208,12-16 56,-11 11-128,-25 5-48,-63 11-592,-45 5-1265,-60 33-4136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7218,'0'0'4737,"-29"207"-4257,29-87-112,32 16 168,10 17-112,11 10-24,17 0-336,7-16 104,7-21-88,4-39-80,-11-38-352,-7-49-768,-28-44-1073,-24-37-3936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546 152 2513,'0'0'11074,"-33"43"-10658,-106 142 52,130-173-432,1 0 0,0 0 1,1 1-1,0 0 0,1 0 0,1 1 0,0-1 1,1 1-1,0 0 0,1 1 0,0-1 0,1 1 0,1-1 1,1 1-1,0-1 0,3 25 0,-2-26-35,-1-7 7,1-1 0,0 1 0,1 0 0,-1-1 0,1 1 0,0-1 0,0 0-1,1 0 1,-1 0 0,1 0 0,0 0 0,1 0 0,-1-1 0,1 1 0,0-1 0,0 0 0,0-1-1,1 1 1,-1 0 0,1-1 0,0 0 0,0 0 0,0-1 0,0 0 0,1 1 0,5 0 0,9 3 107,0 0 1,1-2 0,0-1 0,-1 0 0,40-1-1,-53-2-64,1-1-1,-1 0 0,0 0 0,1-1 0,-1 0 0,0 0 0,0-1 1,0 0-1,-1 0 0,1-1 0,-1 1 0,0-1 0,0-1 0,0 1 1,0-1-1,-1 0 0,0 0 0,0-1 0,0 0 0,0 0 0,6-11 1,2-6 43,-1-1 0,-1 0 0,-1 0 0,-2-1 1,7-26-1,-5 8-71,-1 0 0,-2 0 0,-2-1 0,-2 1 0,-2-1 0,-8-74 0,6 111-44,0 0 0,-1 0 0,1 0 0,-2 0-1,1 1 1,-1-1 0,0 1 0,-1-1 0,1 1 0,-1 0-1,0 1 1,-1-1 0,1 1 0,-1-1 0,0 1 0,-1 1-1,1-1 1,-1 1 0,0 0 0,0 0 0,0 1 0,0-1 0,-1 1-1,1 1 1,-11-3 0,1 1-42,-1 0 0,0 2 0,0 0-1,0 1 1,-1 1 0,1 0 0,0 1 0,0 1 0,-25 6 0,21-2 3,0 1 0,1 0 0,0 2 0,1 0 0,-1 1 0,2 1 0,-29 22 1,9-2-159,1 2 1,-41 46 0,53-51-146,0 1 1,-23 38 0,40-55 156,2-1-1,0 2 1,0-1 0,1 1-1,0-1 1,2 1 0,-1 1-1,1-1 1,-1 23 0,3-31 46,1-1 1,-1 1-1,1-1 1,1 1-1,-1 0 1,1-1 0,-1 1-1,1-1 1,0 0-1,1 1 1,-1-1-1,1 0 1,0 1-1,0-1 1,0 0 0,1-1-1,-1 1 1,1 0-1,0-1 1,0 1-1,0-1 1,1 0-1,-1 0 1,1 0 0,0 0-1,7 3 1,52 16-4922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4401,'0'0'8010,"291"-49"-7474,-189 98-184,-14 22-200,-22 16-32,-34 6 96,-32 10-48,0 1 88,-67-6-248,-21 0-8,-10-27-344,4-22-696,23-33-737,29-16-1119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7682,'0'0'5205,"32"-2"-4857,-7 1-305,1-1 1,-1-2-1,30-7 0,-51 10-39,0-1 0,-1 0-1,1 1 1,-1-1 0,1 0-1,-1-1 1,0 1 0,0-1-1,0 1 1,0-1 0,0 0-1,-1 0 1,1 0 0,-1 0-1,0-1 1,3-5 0,-1 0-4,0-1 0,-1 1 0,-1-1 0,3-15 0,-3 14-8,2-9-92,-1 0-1,-1 0 1,-1 0 0,0 0-1,-5-40 1,3 55 85,0 0 0,0-1 0,0 1 0,-1 0 0,1 0 0,-1 0 0,0 0 0,-1 0-1,1 1 1,-1-1 0,0 1 0,0-1 0,0 1 0,-1 0 0,1 0 0,-1 1 0,0-1 0,0 1 0,-1-1 0,1 1 0,-1 1 0,1-1 0,-1 1 0,0 0 0,0 0 0,-9-3 0,10 4 22,-1 0 1,1 0 0,-1 0 0,0 1-1,1 0 1,-1-1 0,0 2 0,1-1-1,-1 0 1,0 1 0,1 0 0,-1 0-1,1 1 1,-1-1 0,1 1 0,0 0-1,-1 0 1,1 0 0,-6 5 0,5-3-6,1 1 1,0 0 0,0 0 0,0 0-1,0 1 1,1-1 0,0 1 0,0 0-1,0 0 1,1 0 0,0 0-1,0 0 1,1 1 0,-1 6 0,-1 0 15,1 0 0,0 1-1,1-1 1,0 1 0,1-1 0,1 1 0,0-1 0,1 1 0,0-1 0,1 0 0,1 0 0,0 0 0,0 0 0,2 0 0,-1-1 0,2 0 0,-1 0-1,2-1 1,0 0 0,0 0 0,1-1 0,0 0 0,0 0 0,1-1 0,1 0 0,12 8 0,-9-8-4,-1-1 0,2 0-1,-1-1 1,1 0 0,0-1 0,0-1 0,1 0 0,-1-1-1,1-1 1,0-1 0,0 0 0,18 0 0,-26-2-26,-1-1-1,1 0 1,-1 0 0,1 0-1,-1-1 1,0 0 0,0-1-1,0 0 1,0 0 0,0 0-1,-1-1 1,1 0 0,10-9-1,1-3-415,0-1-1,29-38 1,-32 36-128,34-51-2295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4793,'0'0'6611,"20"42"-5283,66 136-237,-61-130-20,52 77 0,-44-75-222,-33-50-824,0 0-1,0 0 0,0 0 0,1 0 1,-1 0-1,0-1 0,0 1 0,0 0 1,0 0-1,0 0 0,0 0 0,0 0 1,0 0-1,0 0 0,0 0 0,0 0 1,0 0-1,1 0 0,-1 0 0,0 0 1,0 0-1,0 0 0,0 0 0,0 0 1,0 0-1,0 0 0,0 0 1,0 0-1,1 0 0,-1 0 0,0 0 1,0 0-1,0 0 0,0 0 0,0 0 1,0 0-1,0 0 0,0 0 0,0 0 1,1 0-1,-1 0 0,0 0 0,0 0 1,0 0-1,0 0 0,0 0 0,0 0 1,0 0-1,0 1 0,0-1 0,0 0 1,0 0-1,0 0 0,0 0 1,0 0-1,0 0 0,0 0 0,0 0 1,0 0-1,1 0 0,-1 1 0,0-1 1,0-11 66,0 7 54,0-20-54,-1-10-318,1-1 1,2 1-1,2 0 0,0-1 1,13-42-1,-8 48-283,2 0-1,0 1 1,2 0-1,1 1 1,19-26-1,-26 43 188,0 0 0,1 1 0,1-1 0,-1 2 0,1-1 0,1 1 0,0 1 0,0 0 0,0 0-1,1 1 1,0 0 0,0 1 0,1 0 0,-1 1 0,20-4 0,-15 4-280,1 1-1,0 1 1,0 0 0,0 1 0,0 1-1,0 1 1,0 0 0,0 1 0,0 1-1,25 8 1,-27-5 645,0 0 1,0 1-1,24 15 0,-38-21 299,0-1 0,0 1 0,1 0 0,-1 0 0,0-1 0,0 1 0,0 0 0,0 0 0,-1 0 0,1 0 0,0 0 0,0 0 0,-1 0 0,1 1 0,0-1 0,-1 0 0,1 0 0,0 2 0,-1-2-184,0 0 0,-1 0 0,1 0 0,0 0 0,0 0 0,0 0 0,-1 0 0,1-1 0,-1 1 0,1 0 0,0 0 0,-1 0 0,1-1 0,-1 1 0,0 0 0,1 0 0,-1-1 0,0 1 0,1-1 0,-2 2 0,-7 3 122,1 0 1,-1-1-1,0 0 0,-13 4 0,-4 3 74,0 3-174,1 1-1,0 2 0,2 0 1,0 2-1,1 0 0,0 2 1,-23 29-1,34-36-161,1 0 0,0 0 0,1 1 0,1 1 0,0-1 0,1 1 0,1 1 1,0-1-1,1 1 0,1 0 0,1 0 0,0 0 0,0 26 0,3-34-30,1-1 0,0 1 0,0-1-1,1 1 1,0-1 0,0 1 0,1-1 0,0 0-1,1 0 1,0 0 0,0-1 0,0 1 0,1-1 0,0 0-1,1 0 1,0-1 0,0 0 0,0 0 0,0 0 0,1-1-1,0 0 1,0 0 0,1 0 0,0-1 0,-1 0 0,13 3-1,-1 0-120,0 0 1,1-2-1,0 0 0,0-2 0,0 0 0,0-1 0,1-1 0,-1-1 0,1-1 1,27-5-1,-22 1-250,-1-2 1,-1-1 0,1-1-1,-2-1 1,1-1 0,-1-1 0,-1-1-1,0-1 1,31-25 0,-22 12-340,0-2 0,-2 0 0,-1-2 0,-2-1 0,28-44 0,-45 62 886,0-1 1,-1 0 0,-1 0-1,9-28 1,-12 27 798,-1-1 0,0 1 0,-1-1 1,0-26-1,-2 42-894,0 0-1,0 0 1,-1 0 0,1 0-1,0 0 1,0 0 0,0 1 0,-1-1-1,1 0 1,-1 0 0,1 0 0,0 1-1,-1-1 1,0 0 0,1 1 0,-1-1-1,1 0 1,-1 1 0,0-1 0,1 1-1,-1-1 1,0 1 0,0-1 0,-1 0-1,-28-6 728,-40 9-414,60-1-290,4 0-82,1 1 0,0-1 0,0 1 0,0 0 0,1 1 0,-1-1 0,1 1 0,-1 0-1,1 0 1,0 0 0,0 1 0,0 0 0,0-1 0,1 1 0,-1 1 0,1-1 0,0 0-1,1 1 1,-1-1 0,-2 7 0,-3 5 12,0 1 0,1 0 0,1 1-1,-6 31 1,8-30 14,1 0-1,0 0 1,2 0 0,1 0-1,1 20 1,0-33-31,-1 0 0,1 0 0,1 0 0,-1-1 0,1 1 0,0-1-1,1 1 1,-1-1 0,1 0 0,0 1 0,0-1 0,1-1 0,-1 1 0,1-1 0,0 1 0,0-1 0,1 0 0,-1 0 0,1-1 0,7 5 0,5 0 1,0-1 1,0 0-1,1-2 1,0 0-1,0 0 1,0-2-1,1 0 1,-1-2-1,1 0 1,0-1-1,22-2 1,-12-1-174,0-1 0,-1-2 0,1 0 0,-1-2 0,0-1 0,37-18 0,-48 19-272,0-2 0,0 1 1,-1-2-1,-1 0 0,1-1 0,-2-1 0,0 0 0,14-17 0,-21 20 14,0 1 1,0-2-1,-1 1 0,0-1 0,-1 0 1,0 0-1,-1-1 0,0 1 1,-1-1-1,-1 0 0,1 0 0,-2 0 1,1-23-1,-2 23 969,1 10-294,-1-1 1,0 1 0,0 0-1,0 0 1,0-1-1,0 1 1,0 0-1,0 0 1,-1 0 0,1-1-1,-1 1 1,1 0-1,-1 0 1,0 0 0,0 0-1,0 0 1,0 0-1,-2-2 1,-3-6 2822,7 22-1896,-1 255 1659,10-270-2584,-5-3-279,1-1 1,-1 1 0,0-1 0,-1 0 0,1 0-1,-2 0 1,6-14 0,3-4-161,103-196-1359,-112 215 1544,1 0-1,0 0 0,0 1 1,0-1-1,1 1 1,0 0-1,0 0 0,0 0 1,0 1-1,1-1 1,0 1-1,7-3 1,-10 6 37,0 0 0,1 0 0,-1 0 1,0 1-1,1-1 0,-1 1 1,0 0-1,1 0 0,-1 0 1,0 0-1,1 1 0,-1-1 0,0 1 1,0 0-1,1 0 0,-1 0 1,0 0-1,0 1 0,0 0 1,0-1-1,0 1 0,-1 0 1,1 0-1,0 0 0,-1 1 0,0-1 1,1 0-1,1 4 0,20 23 212,-1 2-1,-1 0 0,19 37 0,22 33-17,29 19-1687,-88-109 144,-15-9-5998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2985,'0'0'14787,"256"-22"-14619,-158-5 104,4-11-264,-4 5-8,-31-5-664,-29 0-1633,-24 5-703,-14 6-3602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7946,'0'0'5201,"-63"305"-4209,60-180-184,3 17-504,0-22-72,38-6-224,18-21-8,8-33-312,37-22-1312,-13-38-497,-14 0-3056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302 282 8530,'0'0'6965,"-42"49"-6749,-134 159-56,165-193-136,0 0 0,2 0 0,-1 1 0,2 0 0,-8 23 0,12-26-3,1 0 0,0 0 0,1 1-1,0 16 1,0-10-6,0 10 31,3 60 0,-1-88-44,0 0-1,1 0 1,-1 0 0,1-1-1,-1 1 1,1 0 0,0 0-1,-1-1 1,1 1 0,0 0-1,0-1 1,0 1 0,1 0-1,-1-1 1,0 0 0,1 1-1,-1-1 1,0 0 0,1 0-1,-1 0 1,1 0 0,0 0-1,-1 0 1,1 0 0,0 0-1,0-1 1,0 1 0,-1 0-1,4-1 1,-1 1 2,1 0 0,-1-1 0,1 0 0,0 0 0,-1 0 0,1-1 0,0 1 0,-1-1 0,1 0 0,-1-1 0,7-1-1,2-4-100,0 0-1,-1-1 1,0-1-1,0 0 0,-1 0 1,0-1-1,13-15 0,65-86-1071,-86 107 1140,136-209-596,-138 210 642,1 0 1,0 0-1,0 0 1,0 1 0,0-1-1,0 1 1,1-1-1,-1 1 1,1 0-1,0-1 1,-1 1-1,6-2 1,-6 3-8,0 1 0,0-1 0,0 1 0,0 0-1,0 0 1,0 0 0,0 0 0,-1 1 0,1-1 0,0 0 0,0 1 0,0-1 0,0 1 0,-1-1 0,1 1 0,0 0 0,0 0 0,-1 0 0,1 0 0,-1 0 0,1 0 0,-1 1 0,2 1 0,44 36 283,-29-21-278,1-2 1,0 0-1,1-1 1,1-1 0,1 0-1,0-2 1,0-1 0,34 12-1,-30-18-569,1-1-1,0-1 1,0-1-1,39-3 1,-31 1-597,-28 0 834,1 0 1,-1 0 0,1-1 0,-1 0 0,1 0-1,-1-1 1,1 0 0,-1-1 0,8-3-1,-10 4 171,-1-1-1,0 0 1,0-1-1,0 1 0,0-1 1,0 0-1,0 0 1,-1 0-1,0 0 0,0 0 1,0-1-1,-1 0 1,1 1-1,1-8 0,3-7 326,-1-1-1,0 0 0,-2 0 0,-1 0 1,2-35-1,-6-108 2926,0 148-2905,1 1-70,-1 1-1,-1 0 1,0-1-1,-1 1 0,-1 0 1,1 0-1,-2 0 1,0 0-1,-1 1 0,0 0 1,-10-15-1,10 20-26,1 0-1,-1 0 0,0 1 1,-1 0-1,0 0 0,0 0 1,0 1-1,0 0 0,-1 1 1,0 0-1,0 0 0,0 0 1,-1 1-1,1 0 0,-1 1 0,1 0 1,-1 0-1,-11 0 0,15 1-39,-1 1-1,1 0 0,-1 1 0,1-1 1,-1 1-1,1 0 0,0 0 0,-1 1 0,1-1 1,0 1-1,0 0 0,0 1 0,0-1 0,0 1 1,-5 4-1,3-1 7,0 0 1,0 1-1,1-1 1,0 2 0,0-1-1,1 1 1,0 0-1,-6 11 1,1 2 23,2 1 0,0 0 0,1 0 0,1 1 0,1-1 0,-3 37 0,6-40-68,1 1-1,0-1 1,2 0 0,0 0-1,5 24 1,-5-37-21,1 0 0,0 0 0,0-1 0,1 1-1,-1 0 1,2-1 0,-1 1 0,0-1 0,1 0 0,0 0 0,0-1 0,0 1 0,1-1 0,0 0-1,0 0 1,0 0 0,0-1 0,0 1 0,10 3 0,0-1-7,1-1 0,-1 0 0,1-1 1,0-1-1,0-1 0,31 1 0,-11-2-29,72-10 1,-44-4-63,-49 9 64,0 1 0,0 0 0,0 1 0,0 0 0,0 1 0,19 2 0,-32-1 21,0 0 0,1 1 0,-1-1 0,0 1 0,0 0 0,1 0 0,-1 0 0,0 0 1,0 0-1,0 0 0,0 0 0,0 1 0,0-1 0,0 1 0,-1-1 0,1 1 0,-1 0 0,1-1 0,-1 1 0,1 0 0,1 4 1,0 2-13,0-1 1,-1 1 0,0 0 0,0 0 0,1 9 0,4 69 139,-4 0 0,-8 108 1,4-190-116,-2 48 87,-2 1 0,-22 89 0,21-119-78,-1 1 1,-2-1-1,0-1 0,-1 1 0,-1-2 1,-1 1-1,0-2 0,-19 23 0,24-35-8,0-1-1,-1-1 0,0 1 0,0-1 0,0-1 0,-1 0 1,0 0-1,0 0 0,0-1 0,-1 0 0,-10 2 0,16-5-43,-1 1-1,1-1 1,-1 0-1,1-1 1,-1 1 0,0-1-1,1 0 1,-1 0-1,1 0 1,-1-1-1,1 0 1,-1 1-1,1-2 1,-1 1-1,1 0 1,-1-1-1,1 0 1,0 0-1,0 0 1,0-1-1,0 1 1,1-1-1,-1 0 1,1 0-1,-1 0 1,-3-5-1,3 1-32,0-1 0,0 1 0,0-1-1,1 1 1,0-1 0,1 0-1,0 0 1,0 0 0,1 0 0,-1-11-1,2-84-525,1 86 447,0-11-407,1 0 0,10-44 0,-2 36-865,23-49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5657,'0'0'2695,"39"-21"-157,237-125 1012,-145 76-1647,-130 70-1895,-1 0 0,1-1-1,-1 1 1,1 0 0,-1 0-1,1 0 1,-1 0 0,1-1-1,-1 1 1,0 0-1,1 0 1,-1-1 0,1 1-1,-1 0 1,0-1 0,1 1-1,-1 0 1,0-1-1,1 1 1,-1 0 0,0-1-1,0 1 1,1-1 0,-1 1-1,0-1 1,0 1-1,0-1 1,0 1 0,1-1-1,-1 1 1,0-1 0,0 1-1,0-1 1,0 1-1,0-1 1,0 1 0,0-1-1,0 1 1,-1-1 0,1 1-1,0 0 1,0-1 0,0 1-1,0-1 1,-1 1-1,1-1 1,0 1 0,0-1-1,-1 1 1,1 0 0,0-1-1,-1 1 1,1 0-1,-1-1 1,1 1 0,0 0-1,-1 0 1,1-1 0,-1 1-1,1 0 1,-1 0-1,1-1 1,-1 1 0,1 0-1,0 0 1,-1 0 0,0 0-1,-21-3-594,1 1 0,0 1-1,-37 3 1,1 0-430,47-2 833,-5 0-8,1 0-1,-1 1 1,0 0 0,1 1 0,-16 4 0,26-5 195,1 1 0,-1-1 0,1 1 0,-1-1 0,1 1-1,0 0 1,0 0 0,0 0 0,0 1 0,0-1 0,0 1 0,1 0 0,-1-1 0,1 1 0,-1 0 0,1 1-1,0-1 1,1 0 0,-1 0 0,0 1 0,1-1 0,0 1 0,0 0 0,0-1 0,-1 7 0,1-1 55,1 0 0,-1 0 0,2 1 0,-1-1 0,1 0 0,1 0 0,-1 0 0,2 0 0,-1 0 0,1 0 0,1-1 0,-1 1 0,1-1 1,1 0-1,0 0 0,0 0 0,0 0 0,1-1 0,0 0 0,1-1 0,-1 1 0,1-1 0,10 7 0,8 5-50,2-2 0,-1 0 0,2-2 0,0-1 0,44 14 0,78 16-856,1-9-1290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13587,'0'0'2695,"16"34"-2191,-2-6-351,89 216 736,-66-119-452,29 176 0,-47-199-347,-8-76-194,-11-26 97,1 0-1,-1 1 1,1-1 0,0 0 0,-1 1-1,1-1 1,0 0 0,-1 0 0,1 0-1,0 0 1,-1 0 0,1 1 0,0-1-1,0-1 1,-1 1 0,1 0 0,0 0-1,-1 0 1,1 0 0,0 0 0,-1-1-1,1 1 1,0 0 0,-1 0 0,1-1-1,0 1 1,-1-1 0,1 1 0,-1 0-1,1-1 1,-1 1 0,1-1 0,-1 1-1,1-1 1,-1 0 0,0 1 0,1-1 0,0 0-1,8-12-205,0 1 0,-1-1-1,12-27 1,5-7-510,1 4 159,2 1 0,36-42 0,-46 64 466,0 0 1,2 1-1,0 1 0,1 1 1,38-24-1,-50 36 123,0 0 0,1 1 0,-1 1 0,1-1 0,0 1 0,0 1 0,0 0 0,0 0 0,0 1 0,17 0 0,-24 1 7,0 0 0,0 1 1,0-1-1,0 1 0,0-1 1,0 1-1,0 0 0,0 0 1,-1 1-1,1-1 0,0 0 1,-1 1-1,1-1 0,-1 1 1,1 0-1,-1 0 0,0 0 1,0 0-1,0 1 0,0-1 1,0 0-1,0 1 0,-1-1 1,1 1-1,-1 0 0,0-1 1,0 1-1,0 0 0,0 0 1,0 0-1,0 4 0,2 12 198,0 0 0,-2 0 0,0-1 0,-2 22 0,0-22-87,0 0-102,0 0 1,-2 0-1,0 0 1,-2-1-1,0 1 1,0-1-1,-2 0 0,0 0 1,-1-1-1,0 0 1,-2 0-1,0-1 0,0 0 1,-2-1-1,0 0 1,-24 21-1,-10-3-523,44-31 331,0 0 0,1 0 0,-1 0 0,0-1 0,0 1 0,0 0 0,0-1 0,0 1 0,0-1 0,0 0 0,1 0 0,-1 1 0,0-1 0,0 0 0,0-1 0,0 1 0,0 0 0,0-1 0,0 1 0,0-1 0,0 1 0,0-1 0,0 0 0,1 0 0,-1 0 0,-3-2 0,-7-24-5113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0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1 9274,'0'0'2172,"-41"9"-1214,13-3-833,-11 1 49,1 2-1,0 2 1,0 1 0,1 2-1,-64 35 1,67-28 45,1 1 0,2 2 0,0 1 0,1 1 0,2 1 0,1 2 0,-34 46 0,50-59-153,0-1 1,1 2 0,1-1 0,1 1-1,0 1 1,1-1 0,1 1-1,0 1 1,2-1 0,0 1 0,1-1-1,1 1 1,1 0 0,0 0-1,2 0 1,0 0 0,5 25 0,-5-39-60,1-1 1,0 0-1,0 0 1,0 0-1,0 0 1,1-1-1,-1 1 1,1-1-1,0 1 1,0-1-1,0 0 1,1 0 0,-1 0-1,1 0 1,0-1-1,-1 0 1,1 0-1,0 0 1,0 0-1,1 0 1,-1-1-1,0 1 1,0-1-1,1 0 1,-1-1-1,7 1 1,3 1 16,0-2 0,-1 1 0,1-1 0,0-1 0,0-1 0,-1 0 1,21-6-1,-8-3 14,-1-2 1,0-1 0,-1 0-1,-1-2 1,0-1 0,28-27-1,-50 43-38,63-55-509,-3-3-1,-3-3 0,-2-2 1,48-75-1,-90 119 265,-2-1 0,0 0 1,16-45-1,-29 100 816,0 0 1,2 0-1,9 50 1,-8-74-533,0 1-1,1-1 1,1 0 0,-1 0 0,2-1 0,-1 1 0,12 16 0,-13-21-96,1-1 0,0 1 0,0-1 1,0 0-1,0 0 0,1 0 0,0 0 0,0-1 0,0 0 1,0 0-1,0 0 0,0-1 0,1 0 0,-1 0 1,1 0-1,10 2 0,-9-4-230,0 1 0,0-1 0,0 0 0,0 0 0,0 0 1,0-1-1,0-1 0,-1 1 0,1-1 0,0 0 0,-1 0 0,1-1 0,-1 0 0,0 0 1,11-8-1,33-34-6376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1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10458,'0'0'5713,"-18"37"-5132,-57 125-204,70-151-363,1 0 0,1 1 0,0-1 0,0 1 0,1-1 0,0 1 0,1 0 0,1 0 0,0 0 0,0 0 0,1 0 0,1-1 0,0 1 0,0 0 0,2-1 0,-1 0-1,1 1 1,1-1 0,0-1 0,8 14 0,13 20 67,2-1-1,1-1 1,37 37-1,47 70 85,-108-141-153,0 0 0,-1 1 0,0-1 0,0 1 0,-1 0 0,0 0 0,-1 0 0,0 1 0,1 14 0,-3-21-39,1 0 0,-1 1 0,0-1 0,-1 0 1,1 0-1,-1 1 0,1-1 0,-1 0 0,0 0 1,0 1-1,0-1 0,-1 0 0,1 0 1,-1 0-1,1-1 0,-1 1 0,0 0 0,0-1 1,0 1-1,-1-1 0,1 1 0,-1-1 1,1 0-1,-1 0 0,0 0 0,1-1 0,-1 1 1,0-1-1,-5 2 0,-33 6-946,39-8 880,1-1 0,-1 1 0,0-1 0,1 0 0,-1 0 0,0 0 1,1 0-1,-1 0 0,0 0 0,1 0 0,-1-1 0,1 1 0,-1 0 0,0-1 0,1 1 0,-1-1 0,1 0 0,-1 0 0,1 1 0,-1-1 0,1 0 1,0 0-1,-3-2 0,3-1 32,0 0 0,-1 0-1,1 1 1,0-1 0,1 0 0,-1 0 0,1 0 0,0 0 0,0 0 0,0 0 0,0 0 0,0 1 0,1-1 0,0 0 0,0 0 0,2-4 0,-1 1 51,2 1 0,-1-1 0,1 1 1,0 0-1,1 0 0,-1 0 0,1 1 0,6-6 1,13-9 293,0 2 1,0 1 0,39-20-1,-31 18 37,33-20 191,-3-4 0,-1-1 0,-2-4 1,-2-2-1,-2-2 0,52-67 0,-100 111-483,0-1 0,-1 0 0,-1 0-1,0-1 1,6-12 0,-11 21-64,1-1 1,0 1-1,-1 0 0,1-1 1,-1 1-1,0 0 0,1-1 0,-1 1 1,0-1-1,0 1 0,0-1 0,0 1 1,0 0-1,0-1 0,0 1 1,-1-1-1,1 1 0,0 0 0,-1-1 1,1 1-1,-1 0 0,0-1 0,1 1 1,-1 0-1,0 0 0,0 0 1,0-1-1,0 1 0,1 0 0,-2 0 1,1 0-1,0 0 0,0 1 0,0-1 1,0 0-1,-1 0 0,1 1 0,0-1 1,0 1-1,-1-1 0,1 1 1,-1-1-1,1 1 0,0 0 0,-1 0 1,1 0-1,-3 0 0,-9-1-214,0 0 1,-1 1-1,1 1 0,-1 0 1,1 1-1,0 0 0,0 1 1,0 1-1,0 0 0,0 1 0,-12 6 1,18-8 252,0 1 0,0 0 0,0 0 0,1 1 0,-1 0 0,1 0 0,0 0 0,1 1 0,-1 0 0,1 0 0,0 0 0,1 1 0,-1 0 0,1-1 0,1 2 0,-1-1 0,1 0 0,0 1 0,1-1 0,-3 14 0,3-12 60,1 0 0,0 1 0,0-1 0,1 1 0,0-1 0,1 1 0,0-1 0,0 1 0,1-1 0,0 0 0,1 1 0,0-1 1,0-1-1,1 1 0,0 0 0,1-1 0,0 0 0,0 0 0,0 0 0,1-1 0,11 11 0,-8-10-49,0 0-1,1-1 0,1 0 1,-1 0-1,1-1 1,0-1-1,0 1 1,1-2-1,-1 0 0,1 0 1,17 2-1,0-2-347,1-2-1,1-1 0,42-5 1,10-5-2259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10818,'0'0'3113,"9"40"-2602,34 136 25,-38-157-497,1 0 0,2 0 0,-1-1 0,2 0 0,1-1 0,0 0 0,1 0 0,1-1 0,0 0 0,1-1 0,1-1 1,0 0-1,19 13 0,-19-15-14,1-1 1,0 0-1,0-2 1,1 1 0,1-2-1,-1 0 1,1-1-1,1-1 1,-1-1 0,1 0-1,0-1 1,0-1-1,1-1 1,-1 0-1,28-2 1,-41 0-32,0 0 0,0-1 1,0 1-1,0-1 0,0-1 0,-1 1 1,1-1-1,0 0 0,-1 0 0,1 0 0,-1 0 1,1-1-1,-1 0 0,0 0 0,0 0 1,0 0-1,-1-1 0,1 1 0,-1-1 0,0 0 1,0 0-1,0 0 0,0-1 0,-1 1 0,0-1 1,0 1-1,0-1 0,2-7 0,2-13-112,0 1 0,-1-2 0,-2 1-1,1-38 1,-2 43 2,2-47-57,-3 0 1,-9-83 0,8 144 269,-1 1 1,0-1-1,0 1 0,0 0 1,-1 0-1,0-1 1,0 1-1,0 0 1,-1 1-1,1-1 0,-1 0 1,0 1-1,-1-1 1,1 1-1,-1 0 1,0 0-1,0 0 0,0 1 1,-6-5-1,5 6 199,5 31-428,2-13 125,0 0 1,1 0-1,1 0 0,0-1 1,10 23-1,41 78 19,-40-87 3,-3-3-35,2-1 0,0-1 0,2 0 1,0-1-1,2-1 0,34 35 0,-50-55-103,0-1 0,0 1 0,0 0 0,1-1 0,-1 1 1,0-1-1,0 1 0,1-1 0,-1 0 0,1 0 0,0 0 0,-1 0 0,1-1 0,-1 1 0,1-1 0,0 0 0,-1 1 0,1-1 0,0-1 0,0 1 0,-1 0 1,1 0-1,0-1 0,-1 0 0,1 1 0,-1-1 0,1 0 0,-1 0 0,1-1 0,-1 1 0,1 0 0,-1-1 0,0 1 0,0-1 0,0 0 0,0 0 0,0 0 0,0 0 1,-1 0-1,1 0 0,-1 0 0,2-3 0,18-50-4956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1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12963,'0'0'4331,"-8"46"-4263,-3 5-44,0 0 7,2 0 0,2 0 0,1 86 0,6-93-16,-2 53 16,5 0-1,23 143 1,-10-151-33,-8-37 3,2-1-1,19 57 1,-29-109 6,0 1-1,0 0 1,0 0 0,0 0-1,0-1 1,1 1 0,-1 0-1,0 0 1,0 0 0,0-1-1,0 1 1,0 0 0,1 0-1,-1 0 1,0 0 0,0 0-1,0-1 1,1 1 0,-1 0-1,0 0 1,0 0 0,1 0-1,-1 0 1,0 0 0,0 0-1,1 0 1,-1 0 0,0 0-1,0 0 1,0 0 0,1 0-1,-1 0 1,0 0 0,0 0-1,1 0 1,-1 0 0,0 0-1,0 0 1,0 1 0,1-1-1,-1 0 1,0 0 0,0 0-1,0 0 1,1 0 0,-1 1-1,0-1 1,0 0 0,0 0-1,0 0 1,1 0 0,-1 1-1,0-1 1,0 0 0,0 0 0,0 0-1,0 1 1,0-1 0,0 1-1,1-9-190,-2 1-1,1 0 1,-1 0-1,0 0 0,0-1 1,-1 1-1,0 0 1,0 1-1,0-1 1,-1 0-1,0 1 1,-7-11-1,5 8-248,-1 0 0,0 1-1,0 0 1,0 1 0,-14-13 0,-46-31-3488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1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0 676 6665,'0'0'7994,"56"229"-6618,-10-175-543,13-10-513,8-6-88,10-27-80,14-11 8,50-98-160,-15 0-1208,-24-17-4154</inkml:trace>
  <inkml:trace contextRef="#ctx0" brushRef="#br0" timeOffset="1">1157 1 12563,'0'0'7857,"242"0"-7753,-161 32-96,3 1-8,4 11 0,0 15 0,-18 12 0,-25-5-496,-45 48-1120,0-16-3033,-31-22-3017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1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9794,'0'0'8130,"0"245"-16596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9218,'0'0'4404,"6"36"-4391,31 221 51,-30-206-30,0 9 234,3-1 0,19 59-1,-26-167-1116,-6 3-1930,-8 1-3040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1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87 2032,'0'0'5608,"-12"6"-3930,-37 20-60,49-26-1563,0 0 1,-1 0-1,1 0 1,0 0-1,0 0 0,0 0 1,-1 0-1,1 0 1,0 0-1,0 0 1,0 0-1,0 0 1,0 0-1,-1 1 1,1-1-1,0 0 1,0 0-1,0 0 1,0 0-1,0 0 1,0 0-1,-1 1 0,1-1 1,0 0-1,0 0 1,0 0-1,0 0 1,0 1-1,0-1 1,0 0-1,0 0 1,0 0-1,0 0 1,0 1-1,0-1 1,0 0-1,0 0 1,0 0-1,0 1 0,0-1 1,0 0-1,0 0 1,0 0-1,0 0 1,0 1-1,0-1 1,0 0-1,1 0 1,10 6 646,15-1-458,7-5-15,-18 2-87,1-2 0,0 0 0,0 0 0,-1-2 0,1 0 0,-1-1 0,1 0 0,-1-1 0,0-1 0,27-12 1,-20 5-194,33-22 122,-51 32-246,-1-1 0,1 0 0,-1 0 0,0 0 0,0 0 0,0-1 0,0 1 0,-1-1 0,1 1 0,3-9 0,-4 0-3256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1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1792,'319'196'841,"-298"-196"-841,-6 0-104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1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10042,'0'0'4400,"0"26"-4320,0 428 1563,-1-411-1453,8 196 515,-4-202-624,2 0-1,2 0 0,1-1 0,19 51 0,-21-111 121,-2-31-2629,-4 46 1578,4-49-5620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1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55 3673,'0'0'7481,"0"-55"-7353,-18 55-264,-10 11-1232,-14 17-2569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1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4521,'0'0'7415,"7"-4"-7327,-4 2-84,-1 1 0,1-1 0,0 1 1,1 0-1,-1 0 0,0 0 0,0 0 0,0 1 0,1 0 1,-1-1-1,0 1 0,0 0 0,1 0 0,-1 1 0,4 0 0,1 1 18,1 0-1,-1 0 0,1 1 1,-1 1-1,12 6 0,4 4 65,-1 2 0,0 1 1,22 21-1,-30-25-58,-1 1 1,-1 0-1,0 1 0,-1 0 1,-1 1-1,0 0 1,-1 1-1,-1 0 1,0 1-1,-1 0 1,-2 0-1,1 1 1,-2 0-1,-1 0 0,0 0 1,-1 1-1,0 21 1,-2-11 25,-2 1 0,0-1 0,-3 1 0,0-1 1,-2 0-1,-1 0 0,-1-1 0,-2 0 0,-19 40 0,-22 28-65,-13 30-647,63-127 621,1 0 1,0 1-1,0-1 1,-1 1-1,1-1 1,0 0-1,0 1 0,-1-1 1,1 1-1,0-1 1,0 1-1,0-1 1,0 1-1,0-1 1,0 1-1,0-1 1,0 1-1,0-1 0,0 1 1,0-1-1,0 1 1,0-1-1,0 1 1,1-1-1,-1 0 1,0 1-1,0-1 1,0 1-1,1-1 1,-1 1-1,0-1 0,1 0 1,-1 1-1,0-1 1,1 0-1,-1 1 1,1-1-1,17 1-1596,-11-1 630,35 0-4846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2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0 13619,'0'0'1883,"-35"41"-1891,-3 1 3,-2 2-8,2 1 0,2 2 0,-58 99 0,74-107-1,2 1 0,2 0 0,1 1 0,2 1 0,2 0 0,2 0 0,1 1 0,3 1 1,1-1-1,3 1 0,5 64 0,-3-98-35,0 0 0,1 0 0,0 0-1,0-1 1,1 1 0,1 0 0,0-1 0,0 0 0,1 0 0,0 0 0,0 0-1,1-1 1,0 0 0,0 0 0,1-1 0,0 0 0,1 0 0,-1 0 0,1-1-1,1 0 1,-1-1 0,1 0 0,0 0 0,0-1 0,0 0 0,1 0 0,19 4-1,-14-5-10,1 0 0,0-1 0,-1-1-1,1 0 1,0-1 0,0-1-1,-1 0 1,1-2 0,0 1 0,-1-2-1,0 0 1,0-1 0,0 0 0,0-1-1,-1-1 1,0 0 0,18-13-1,33-33-1776,108-114-1,-159 152 1419,0 1-1,2 0 1,22-15-1,-32 25 150,1 0-1,0 0 0,-1 1 0,1 0 0,1 0 0,-1 1 0,0 0 1,1 0-1,-1 1 0,1 0 0,10-1 0,-2 2-1366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10562,'0'0'6812,"36"48"-6202,115 162-335,-134-186-241,0 2 1,-2 0-1,-1 0 1,-1 1-1,-1 1 1,-1 1-1,-2-1 1,0 1-1,6 48 1,-6-27-10,-2 11-7,-5-47 95,-2-17 219,-3-107-375,0 59-408,7-102 1,-1 135 376,0 0 1,0 1 0,2 0-1,0-1 1,1 2 0,1-1-1,1 1 1,0 0 0,17-25-1,-3 15 1,0 1 0,2 1-1,1 2 1,0 0 0,2 1-1,0 2 1,1 1 0,1 1-1,1 1 1,1 2 0,0 0-1,0 3 1,56-14 0,-86 25 64,-1 0 0,1 0 1,0-1-1,-1 1 1,1 0-1,-1 0 0,1 0 1,0 0-1,-1 0 1,1 0-1,0 0 1,-1 0-1,1 0 0,0 0 1,-1 1-1,1-1 1,-1 0-1,1 0 1,0 0-1,-1 1 0,1-1 1,-1 0-1,1 1 1,-1-1-1,1 1 1,-1-1-1,1 0 0,-1 1 1,1-1-1,-1 1 1,0-1-1,1 1 0,-1 0 1,0-1-1,1 1 1,-1-1-1,0 1 1,0 0-1,1-1 0,-1 1 1,0-1-1,0 1 1,0 0-1,0-1 1,0 2-1,-4 32-117,2-29 126,-4 15-13,-2 0-1,0 0 1,-1-1-1,-1 0 1,-1-1-1,0 0 1,-28 31-1,15-17 17,-24 42 0,42-63-5,0 0 0,1 1 0,0 0 0,1 0 1,0 0-1,1 1 0,-3 24 0,5-20-2,1 1 0,0 0 1,2-1-1,0 1 0,1-1 0,0 1 0,1-1 0,2 0 1,11 28-1,-11-33 30,0 0 0,1-1 0,0 0 0,1 0 0,0-1 0,0 0 0,1 0 0,0-1 0,1 0 0,0-1 0,1 0-1,0 0 1,20 10 0,-26-16 98,0 0 0,0 0 0,0 0-1,1-1 1,-1 0 0,0 0 0,1 0-1,-1-1 1,1 0 0,-1 0 0,1 0-1,-1-1 1,0 0 0,1 0 0,-1 0-1,10-4 1,1-2-2,0 0 0,0-2 0,24-17 0,-21 13-132,29-20-123,-2-2 0,-1-2 0,-2-2 0,-2-2 0,66-83-1,-93 105 47,-1-1-1,-1 0 0,0 0 1,-2-1-1,0-1 0,-2 0 1,0 0-1,-1-1 0,-2 0 0,0 0 1,-1 0-1,1-36 0,-5 58 105,0-1-1,0 1 0,0-1 1,0 0-1,0 1 1,0-1-1,-1 1 1,1-1-1,-1 0 0,1 1 1,-1-1-1,1 1 1,-1-1-1,0 1 0,1 0 1,-1-1-1,0 1 1,0 0-1,0 0 0,0-1 1,-1 1-1,1 0 1,0 0-1,0 0 0,-1 0 1,1 0-1,-2 0 1,1 0 2,0 1 0,0 0 1,1 0-1,-1 1 0,0-1 1,1 0-1,-1 0 0,0 1 1,1-1-1,-1 1 0,1-1 0,-1 1 1,0 0-1,1 0 0,-1 0 1,1 0-1,0 0 0,-1 0 1,1 0-1,0 0 0,0 0 1,0 1-1,0-1 0,0 0 1,0 1-1,0-1 0,-1 3 0,-11 19 18,1-1 0,1 2-1,2-1 1,0 1 0,1 1-1,-4 26 1,4-7 117,2 0 0,-1 77 0,6-109-142,1-1 0,1 0 0,0 0 0,1 0 0,0 1 0,0-1-1,6 14 1,-5-20-9,0 1 0,0-1 0,0 0 0,1 0-1,0 0 1,0-1 0,0 1 0,0-1 0,1 0-1,-1 0 1,1-1 0,0 1 0,0-1 0,1 0-1,5 2 1,9 3-39,0-1-1,0 0 0,1-2 1,-1 0-1,1-1 1,28 1-1,121-4-1034,-33-14-2352,-21-14-5827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2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5961,'0'0'5930,"-38"31"-5924,-122 115-11,144-129 1,1 2 0,0 0-1,2 0 1,0 1 0,1 1 0,1 0 0,1 1 0,1 0-1,1 0 1,1 1 0,1 0 0,1 0 0,1 1 0,1-1 0,1 1-1,2 40 1,-1-59 2,1-1 0,0 1 0,0-1 0,1 1 0,-1-1 0,1 0 0,0 1 0,0-1 0,0 0 0,1 0 0,-1 1 0,1-1 0,0-1 0,1 1 0,-1 0 0,0 0 0,1-1 0,0 1 0,0-1-1,0 0 1,0 0 0,1 0 0,-1 0 0,5 2 0,2-1-18,0 0-1,-1-1 1,2 0-1,-1-1 1,0 0-1,0-1 1,1 0-1,-1 0 1,13-2-1,-12 1-3,0-2-1,0 0 1,-1 0-1,1-1 1,0 0-1,-1 0 1,0-2-1,0 1 1,0-1-1,-1 0 1,1-1-1,-1 0 1,0-1-1,-1 0 1,0 0-1,0-1 1,0 0-1,6-10 1,14-18-426,-3-1-1,42-79 1,-53 90 107,70-134-2239,-18 15-1609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2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6225,'7'18'180,"-1"1"0,0 0-1,-1 0 1,-1 1 0,-1-1-1,1 36 1,-4-34-162,1 0-1,6 37 1,-5-50-18,0 1 0,0-1 0,1 0 0,1 0 0,0 0 0,0 0 0,0 0 0,1-1 0,6 8 0,10 14-16,-19-25 20,1 0-1,-1 0 0,1 0 0,0 0 1,-1-1-1,2 1 0,-1-1 0,0 1 0,1-1 1,-1 0-1,1-1 0,0 1 0,0-1 0,0 0 1,1 1-1,-1-2 0,0 1 0,1 0 1,-1-1-1,1 0 0,-1 0 0,1 0 0,7-1 1,-10 0-5,0 0 1,0 0 0,0-1 0,-1 1-1,1-1 1,0 1 0,0-1-1,0 0 1,-1 1 0,1-1 0,0 0-1,-1 0 1,1-1 0,0 1 0,-1 0-1,0 0 1,3-3 0,22-35-103,-10 13-145,64-109-2880,-47 74 614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2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8554,'0'0'2590,"41"-11"-2364,128-33-138,-107 31-56,-37 15 7,-17 0-26,-7-1-10,1-1-1,0 1 1,0 0-1,-1 0 0,1 0 1,0 0-1,-1 0 0,1 0 1,-1 0-1,1 1 0,-1-1 1,0 1-1,0-1 0,0 1 1,0-1-1,0 1 0,0-1 1,0 1-1,0 0 0,0 0 1,-1-1-1,1 1 1,-1 0-1,1 0 0,-1 0 1,0 3-1,2 60 107,-2-45-56,0 5-40,1 2 10,-1 0-1,-1 0 0,-1 0 0,-2 0 1,0 0-1,-14 42 0,-25 36-162,39-99 37,2-9-1740,2-15-702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9298,'0'0'2312,"0"34"-2318,-2 113 3,2-129 5,0 0 0,1 0 0,1 0 0,1 0-1,0-1 1,2 1 0,0-1 0,0 0 0,2 0 0,0-1 0,1 0 0,1 0-1,0-1 1,17 21 0,-24-32 6,0-1 0,1 1 0,-1-1-1,1 1 1,0-1 0,0 0 0,0 0-1,0-1 1,0 1 0,1-1 0,-1 1 0,1-1-1,-1 0 1,1 0 0,0-1 0,0 1 0,0-1-1,0 0 1,0 0 0,0 0 0,0 0-1,1-1 1,-1 0 0,6 0 0,-8 0 3,0-1 0,0 0-1,0 1 1,0-1 0,0 0 0,0 0 0,-1 0 0,1 0 0,0-1-1,-1 1 1,1 0 0,-1-1 0,1 1 0,-1-1 0,1 1-1,-1-1 1,0 0 0,0 1 0,0-1 0,0 0 0,0 0 0,0-3-1,21-55 3,-17 43-19,12-37-165,-3-1-1,-2-1 1,-2 0-1,-3-1 1,0-71 0,-7 127 347,1 8-136,5 23 64,1-1-1,1 1 1,2-2 0,22 47 0,-25-60-82,1-1 0,0 0 0,0 0-1,2-1 1,0 0 0,0-1 0,1 0 0,1-1 0,0 0 0,24 17 0,-32-26-33,-1 0 0,0 0 0,1-1-1,0 1 1,-1-1 0,1 0 0,0 0 0,-1 0 0,1-1 0,0 1 0,0-1 0,0 0-1,-1 0 1,1 0 0,0-1 0,0 1 0,0-1 0,-1 0 0,1 0 0,4-2 0,-1 0-172,-1-1 1,0 1 0,-1-1-1,1 0 1,-1-1 0,0 0-1,0 1 1,0-1-1,-1-1 1,7-8 0,28-53-3846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7562,'0'0'1879,"9"39"-1132,3 14-549,2 13 175,36 101 0,-27-97-76,3-2 1,4-1 0,2-2-1,41 63 1,-68-120-247,-4-5-32,0-1 1,0 0-1,1 0 1,-1 0-1,1 0 1,-1 0-1,1 0 1,-1 0-1,1-1 1,0 1 0,0 0-1,0-1 1,0 1-1,0-1 1,0 0-1,3 1 1,-5-10 257,2-99-91,0 33-1401,-3-1-1,-17-119 0,-2 107-801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0 463 1064,'0'0'13803,"14"-76"-13587,18 16-192,7 0-24,6 11 0,11-11-856,35 0-344,-10 11-1841,-7 0-3328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11843,'0'0'1856,"-46"17"-1765,-148 60-117,179-71 24,1 0 0,1 1 0,-1 1-1,-17 14 1,24-16-1,1 0 0,1 1 0,-1-1 1,1 1-1,-5 8 0,2-3-6,2-3-13,1 1 1,-1-1-1,1 1 0,1 1 1,0-1-1,1 1 0,0-1 1,0 1-1,1 0 0,0 0 1,1 14-1,0-19 0,2-1 1,-1 1-1,1 0 1,-1 0-1,2-1 1,-1 1-1,0-1 0,1 1 1,0-1-1,1 0 1,-1 0-1,1 0 1,0 0-1,0 0 0,1 0 1,-1-1-1,1 0 1,0 0-1,0 0 1,0 0-1,1 0 1,-1-1-1,6 4 0,17 5-1,-1-1-1,1-1 0,1-1 1,0-1-1,0-2 0,31 4 0,60 14 102,-116-23-75,-1-1-1,0 1 0,0 0 0,0 0 0,0-1 0,0 1 1,0 0-1,0 1 0,0-1 0,0 0 0,-1 1 0,1-1 0,0 1 1,-1-1-1,1 1 0,-1 0 0,0-1 0,1 1 0,-1 0 1,0 0-1,0 0 0,0 0 0,0 0 0,-1 1 0,1-1 0,0 0 1,-1 0-1,0 0 0,1 0 0,-1 1 0,0-1 0,0 0 1,0 0-1,-1 1 0,1-1 0,0 0 0,-1 0 0,-1 3 0,0 4 3,-1-1 0,-1 0 0,1 0-1,-2 0 1,1 0 0,-1-1 0,0 1-1,-8 8 1,-7 6 0,-6 9 26,-2 0 0,-1-2 0,-2-2 0,-65 47 0,96-74-29,0-1 0,0 1 0,0 0 0,0 0 0,0 0 0,0 0 0,0 0 0,0 0 0,0-1 0,0 1 0,0 0 0,0 0 0,0 0 0,-1 0 0,1 0 0,0 0 0,0 0 0,0 0 0,0 0 0,0 0 0,0-1 0,0 1 0,0 0 0,-1 0 0,1 0 0,0 0-1,0 0 1,0 0 0,0 0 0,0 0 0,0 0 0,-1 0 0,1 0 0,0 0 0,0 0 0,0 0 0,0 0 0,0 0 0,0 0 0,-1 0 0,1 0 0,0 1 0,0-1 0,0 0 0,0 0 0,0 0 0,0 0 0,0 0 0,-1 0 0,1 0 0,0 0 0,0 0 0,0 0 0,0 1 0,0-1 0,9-12-161,36-24-476,2 1 0,78-43 0,-24 16 568,36-27 67,168-143 1,-296 225 11,0-1 0,-1 0-1,1 0 1,-2 0 0,1-1-1,-1-1 1,0 1 0,-1-1 0,6-13-1,-12 23 2,1-1-1,-1 1 1,0 0 0,0-1-1,0 1 1,0 0-1,0-1 1,0 1-1,0 0 1,0-1-1,0 1 1,0 0-1,0-1 1,0 1-1,0 0 1,0-1-1,0 1 1,0 0-1,0-1 1,0 1 0,-1 0-1,1-1 1,0 1-1,0 0 1,0 0-1,-1-1 1,1 1-1,0 0 1,0 0-1,0-1 1,-1 1-1,1 0 1,0 0-1,-1-1 1,1 1-1,0 0 1,0 0 0,-1 0-1,1 0 1,0 0-1,-1 0 1,1-1-1,0 1 1,-1 0-1,-21 0 134,13 0-50,-12 1-70,-1 1 0,1 1 0,1 1-1,-1 1 1,0 1 0,1 1 0,-33 15 0,3 3 37,-85 58-1,120-73-20,0 1-1,1 0 1,0 1 0,-15 16-1,25-22-27,0-1-1,0 1 0,0 0 0,0 0 1,1 1-1,0-1 0,1 0 0,-1 1 0,1 0 1,0 0-1,1-1 0,0 1 0,-1 14 0,2-17-12,1 1-1,-1 0 1,1 0-1,0 0 0,0 0 1,0-1-1,1 1 0,0 0 1,0-1-1,0 0 0,0 1 1,1-1-1,-1 0 1,1 0-1,0 0 0,1-1 1,-1 1-1,0-1 0,1 1 1,0-1-1,7 4 1,8 5 2,1-1 0,1-1 0,32 12 1,-39-16-3,29 9-67,1-1 1,0-2-1,69 9 1,132-3-2612,-103-16-2703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3225,'0'0'11914,"18"0"-18307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1471 6489,'0'0'6428,"-1"0"-6291,1 0 0,-1 0 0,1-1 0,-1 1 1,0 0-1,1 0 0,-1-1 0,1 1 0,-1 0 0,1-1 0,0 1 0,-1-1 0,1 1 0,-1 0 0,1-1 0,0 1 0,-1-1 0,1 1 0,0-1 0,-1 0 0,1 1 0,0-1 0,0 1 0,0-1 0,-1 1 0,1-2 0,1-1-71,-1 0-1,1 0 1,0 0 0,0-1 0,0 1 0,0 0-1,0 0 1,1 0 0,0 1 0,-1-1-1,1 0 1,0 0 0,0 1 0,0-1 0,1 1-1,-1 0 1,1 0 0,2-2 0,13-13 118,-17 15-183,921-921 150,-809 829-895,138-90 1,-8 32-6156,-186 119 147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10786,'0'0'2694,"56"6"-2378,723 57 682,-99-50-142,-562-13-713,120-11-1477,-291 13-1481,-29 7-2868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 9090,'0'0'2323,"-53"16"-2084,-175 63-86,208-70-149,1 0 1,1 2-1,-1 0 0,2 1 0,0 0 0,0 2 1,1 0-1,1 0 0,-23 30 0,13-17 1,-92 114 8,104-124-11,1 1 1,0 0-1,2 1 0,0 0 1,2 1-1,-9 25 0,16-43-7,0-1 0,1 1 0,-1 0 0,0-1 0,1 1 0,-1 0 0,1 0 0,0 0 0,0-1 0,0 1 0,-1 0 0,2 0 0,-1 0 0,0-1 0,0 1 0,0 0 0,1 0 0,-1 0 0,1-1 0,0 1 0,-1 0 0,1-1 0,0 1 0,0-1 0,0 1 0,0-1 0,3 3 0,0-2-26,0-1 0,1 1 0,-1-1 0,1 0 0,-1-1 0,1 1 0,0-1 0,-1 0-1,8-1 1,-10 1 33,13-1-14,-1 0 1,1-2 0,-1 0-1,1-1 1,-1 0-1,0-1 1,-1 0-1,1-1 1,-1-1 0,0 0-1,13-10 1,20-16-679,62-58-1,-105 89 635,112-113-477,-114 114 563,0-1 1,1 1 0,0 0 0,-1-1 0,1 1-1,0 0 1,-1 0 0,1 0 0,0 0 0,0 1-1,0-1 1,0 0 0,0 1 0,0-1 0,0 1-1,0 0 1,0 0 0,0-1 0,0 1 0,0 1-1,0-1 1,0 0 0,0 0 0,0 1 0,0-1-1,2 2 1,3 1 39,-1 1 0,0 0-1,0 1 1,-1-1-1,1 1 1,5 6 0,10 9 251,-20-20-313,31 27 378,46 30 1,-65-49-351,1 0-1,-1-1 1,1-1 0,0-1 0,1 0-1,-1 0 1,24 3 0,-14-5-173,0 0 1,0-2 0,0-1-1,1-1 1,-1 0-1,25-7 1,-36 4-597,0-1-1,-1 0 1,0-1-1,15-10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71 262 6753,'0'0'4301,"-11"-40"-3067,-35-120 138,33 106 995,14 47-1042,-1 6-642,0 14-306,0 77-253,-2 19 521,22 182 0,45 48-512,-52-289-122,2-2 0,2 0 1,2-1-1,44 79 0,-54-112-15,1 1 0,0-2 0,15 18 0,-22-28 14,1 0 0,-1 0 0,1 0 0,-1 0 0,1-1-1,0 1 1,0-1 0,0 0 0,0 0 0,1 0 0,-1-1 0,0 0 0,1 1 0,-1-1 0,1-1 0,5 1 0,0-1 58,0-1 0,0-1-1,-1 0 1,1 0 0,-1-1-1,1 0 1,-1 0 0,0-1-1,16-10 1,7-6-37,38-31 0,-13 7 6,30-16-164,213-143-688,-96 82-4503,-119 77-20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0 776,'0'0'1024,"32"251"-800,10-115-112,11-5-112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12443,'0'0'3248,"291"65"-2952,-147-32 88,14 5-327,-4-11 23,-13 17-80,-26 5-185,-44 38-1199,-40 0-1624,-31-5-7147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11506,'0'0'2937,"372"175"-1857,-211-115-23,22-11-257,-8 0-328,-3-17-128,-21 7-336,-18-1-8,-17-6-792,-32-4-1729,-42-17-3888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8410,'0'0'1492,"-2"36"-913,-7 101-381,-11 202 464,19-278-468,-3 6-79,4 0-1,3 0 1,15 94-1,-15-143-38,1-1 0,1 0 0,1 1 0,0-2 0,1 1 0,0-1 0,2 0 0,0 0 0,1-1 0,0 0 0,1-1 0,1 0 0,0-1-1,1-1 1,0 1 0,1-2 0,27 18 0,-21-19 73,1 0-1,0-2 1,1 0 0,-1-1-1,2-1 1,-1-1-1,44 3 1,170-5 208,-135-5-92,487-21 642,-108-41-518,-231 29-611,-232 31-363,-19-2 141,-31-4-261,-47-9-914,-28-11-1935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1 769 11883,'0'0'3798,"27"-33"-3418,1 0-357,1 1 0,57-47 0,-60 61-22,1 1 1,0 2-1,1 0 0,1 2 1,37-11-1,219-70 44,465-90 1,312 23-5,-337 111-1342,-702 50 1157,-1 1 1,1 1 0,0 1 0,-1 1 0,0 2 0,0 0 0,0 1 0,-1 1 0,0 0 0,38 24 0,-44-22 118,0 0 0,-1 2 0,-1-1 0,0 2 1,0 0-1,-1 0 0,-1 1 0,0 1 0,-1 0 0,-1 0 0,0 1 0,-1 0 0,-1 1 0,10 31 0,-2 24 14,-2 1-1,-4 0 1,1 87-1,-9-140 12,13 275 2,15 238 8,-19-430 51,5-1 1,5 0 0,57 173-1,-65-240-44,-5-16-47,0 2 1,6 29-1,-13-50 16,0 0-1,0 1 1,0-1-1,0 1 1,0-1-1,0 0 1,0 1-1,0-1 1,0 1-1,0-1 1,0 0-1,0 1 0,0-1 1,0 0-1,0 1 1,0-1-1,-1 1 1,1-1-1,0 0 1,0 1-1,0-1 1,-1 0-1,1 1 1,0-1-1,0 0 1,-1 0-1,1 1 0,0-1 1,0 0-1,-1 0 1,1 1-1,0-1 1,-1 0-1,1 0 1,-1 0-1,1 0 1,0 1-1,-1-1 1,1 0-1,0 0 0,-1 0 1,1 0-1,-1 0 1,1 0-1,0 0 1,-1 0-1,1 0 1,-1 0-1,0 0 1,-48 0-2052,-24-5-3070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1 709 11378,'0'0'2209,"343"-169"-1833,-202 92 160,6-10-416,-7-5-120,-3-23-376,-39 23-1608,-42 15-6242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10682,'0'0'1529,"-1"32"-963,0 5-537,-5 207 66,7-179-89,17 126 0,-11-158-86,1 0 0,2-1 0,1 0 0,1 0 0,2-1 0,1-1 0,2 0 0,1-2 0,1 0 0,34 40 0,-44-59-222,0 0 1,1-1-1,0 0 0,0-1 0,1 0 0,17 9 0,-24-14 213,0 0 0,-1-1 0,1 1 0,0-1 0,0 0 0,0 0-1,0-1 1,0 1 0,0-1 0,0 0 0,0 0 0,1 0 0,-1-1 0,0 1-1,0-1 1,0 0 0,0 0 0,-1 0 0,1-1 0,0 1 0,0-1-1,-1 0 1,1 0 0,-1-1 0,4-2 0,1-2-210,-1-1-1,0-1 1,0 1 0,-1-1-1,0 0 1,-1 0 0,8-20 0,28-81-616,-36 96 981,-2 5-136,32-101 1328,-20 59 1958,11-66 0,-24 94-1218,-7 18 30,-16 33-1069,-2 12-897,1 1 0,-22 59 0,36-77-93,0 1 0,1 1 0,2 0 0,0 0-1,2 0 1,0 26 0,2-50 4,1 0-1,0 0 1,0-1 0,0 1 0,0 0-1,1 0 1,-1 0 0,0-1-1,0 1 1,0 0 0,1 0 0,-1-1-1,0 1 1,1 0 0,-1-1 0,0 1-1,1 0 1,-1-1 0,1 1-1,-1 0 1,1-1 0,-1 1 0,1-1-1,0 1 1,-1-1 0,1 0-1,0 1 1,1 0 0,-1-1-2,1 1 1,0-1-1,0 0 1,0 0-1,0 0 1,0 0-1,-1 0 1,1-1-1,0 1 1,0-1-1,0 1 1,2-1-1,2-2-44,1 0 0,-1 0-1,0 0 1,0-1 0,0 0-1,8-7 1,4-7-352,-2-1 1,0-1-1,-1 0 1,19-35-1,41-96-789,-59 115 1121,39-113 530,-51 147 455,1 12-519,3 27-360,-3-17 128,0-3-105,1 0 0,0 0 0,1-1 0,1 0 0,1 0 0,0-1 0,1 0 1,11 14-1,-14-22-57,0 0 1,0 0 0,0 0-1,1-1 1,0 0-1,0-1 1,1 0 0,-1 0-1,1-1 1,0 0 0,0 0-1,1-1 1,-1 0 0,1-1-1,18 3 1,-15-4-312,0 0-1,1-1 1,-1 0 0,0-1-1,1 0 1,-1-1 0,0-1-1,0 0 1,0 0 0,-1-2-1,1 1 1,-1-2 0,0 1-1,18-14 1,29-28-5085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9434,'0'0'4306,"-44"39"-4279,-134 131 20,171-162-49,1-1 1,0 1-1,0 0 1,0 1-1,1-1 1,1 1-1,-8 18 1,10-19-1,1-1 1,0 1-1,0-1 0,1 1 1,0-1-1,1 12 1,0 7 5,-2-18 1,1 0-1,0 0 1,1 0 0,0 0-1,1 0 1,-1 0 0,1-1-1,1 1 1,-1 0 0,2-1 0,-1 0-1,1 1 1,0-1 0,0-1-1,0 1 1,1-1 0,1 1-1,-1-1 1,1-1 0,0 1 0,0-1-1,0 0 1,1 0 0,12 6-1,7 4 25,1-2 1,1 0-1,0-2 0,1-1 0,37 8 0,149 17 186,-149-27-197,-64-8-14,1 1-1,-1-1 1,0 1-1,1 0 1,-1 0-1,0-1 1,1 1-1,-1 1 0,0-1 1,3 2-1,-5-3 0,1 1 0,-1 0 0,1-1 0,-1 1 0,1 0 0,-1-1 0,0 1 0,1 0 0,-1 0 0,0-1 0,0 1 0,1 0 0,-1 0 0,0 0 0,0-1 0,0 1 0,0 0 0,0 0 0,0 0 0,0-1 0,0 1 0,0 0 0,-1 0 0,1 0 0,0-1 0,0 1 0,-1 0 0,1-1 0,-1 1 0,1 0 0,0 0 0,-1-1 0,1 1 0,-1-1 0,0 1 0,1 0 0,-1-1 0,1 1-1,-1-1 1,-1 1 0,-10 8 51,0 0-1,0-1 1,-1-1-1,0 0 1,0-1-1,-21 8 1,9-4-34,-12 6 0,8-3-166,-1 0-1,0-2 1,0-2-1,-36 7 1,27-11-289,0-2 0,1-2 0,-1-1 0,-44-7 0,63 3-384,0-1-1,-25-9 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11482,'0'0'2873,"77"267"-2017,-56-147-376,-3 10-184,-1 17-296,4 0 72,0-10-64,8-7-16,-1-32-152,0-27-648,0-54-544,-7-17-432,-7 0-657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11042,'0'0'2881,"-214"245"-2881,186-185-16,25-11-48,3 0 64,3-10 216,39 10 56,14-17-256,15 6 104,13 1-120,49-18-88,-21 1-1672,-10-16-9803</inkml:trace>
  <inkml:trace contextRef="#ctx0" brushRef="#br0" timeOffset="1">1779 480 16331,'0'0'3513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235 289 11690,'0'0'6687,"0"0"-6671,0 0-1,-1 0 0,1 0 0,0 0 1,-1 0-1,1-1 0,0 1 0,-1 0 1,1 0-1,0 0 0,-1-1 0,1 1 1,0 0-1,0-1 0,-1 1 0,1 0 1,0 0-1,0-1 0,0 1 0,0 0 1,-1-1-1,1 1 0,0 0 0,0-1 1,0 1-1,0-1 0,0 1 1,0 0-1,0-1 0,0 1 0,0 0 1,0-1-1,0 1 0,0 0 0,0-1 1,0 1-1,0-1 0,0 1 0,0 0 1,1-1-1,-1 1 0,0-1 0,48-47 606,-39 38-594,0 0 0,-1-1 1,-1 0-1,0 0 1,0-1-1,-1 0 1,0 0-1,-1 0 1,-1-1-1,0 0 1,0 0-1,-1 0 1,-1 0-1,1-15 1,-3 27-32,0 0 0,-1 0 0,1 0 0,0-1 0,-1 1 1,1 0-1,0 0 0,-1 0 0,0 0 0,1 0 0,-1 0 1,1 0-1,-1 0 0,0 0 0,0 0 0,0 0 0,1 0 1,-1 1-1,0-1 0,0 0 0,0 1 0,0-1 0,0 0 1,-1 1-1,0-1 0,-4-1-40,1 0 1,-1 1-1,1-1 0,-1 1 1,1 0-1,-7 1 1,0-1-31,0 1 0,0 1 1,1 0-1,-1 0 1,1 2-1,-13 3 0,13-1 47,0 1 0,0 0 0,0 0-1,1 2 1,0-1 0,0 1-1,1 0 1,0 1 0,1 0 0,0 1-1,0 0 1,1 0 0,0 1-1,-10 22 1,7-12 10,1 0-1,1 1 1,1 0-1,1 0 1,1 0-1,1 1 0,-1 32 1,3-30 1,1 1 1,2 0-1,1-1 1,7 39-1,-7-54 24,1 0 0,1 0-1,0 0 1,1-1 0,-1 1 0,2-1-1,-1 0 1,1-1 0,1 1 0,0-1-1,0 0 1,0-1 0,14 11 0,-8-9 0,0-2 1,0 0-1,0 0 1,0-2-1,1 1 1,0-2-1,0 0 1,1 0-1,-1-1 1,1-1-1,0-1 0,-1 0 1,1-1-1,0 0 1,0-1-1,-1-1 1,1 0-1,-1-1 1,1-1-1,-1 0 1,18-8-1,7-10-638,-2-2 0,0-2 0,-2-1-1,41-40 1,12-22-3862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14443,'0'0'4473,"287"-22"-3497,-161-5-352,11-17-368,18 6-104,2-11-144,-6 11 0,-14 0-16,-21 27-80,-53 11-1096,-35 38-3481,-28 11-1120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11226,'0'0'1798,"-46"20"-1781,-149 70-11,183-84-5,0 0 0,1 1 0,-1 1-1,2-1 1,-1 2 0,1-1 0,1 2 0,-1-1 0,-8 13 0,13-14 1,1 0-1,-1 1 1,1 0 0,1-1 0,0 2-1,0-1 1,0 0 0,1 0 0,0 13-1,1-17-5,1 0-1,0-1 0,0 1 0,1-1 0,0 1 0,0-1 0,0 1 1,0-1-1,0 0 0,1 0 0,0 1 0,0-1 0,0 0 0,0 0 0,1-1 1,-1 1-1,1 0 0,0-1 0,0 0 0,1 0 0,-1 0 0,1 0 1,-1 0-1,1 0 0,0-1 0,5 3 0,13 6-3,1-1 1,0-1-1,41 11 0,-43-14 12,167 38-6,-2-1-4,-181-42 4,-1 1 0,0-1 0,1 1 1,-1 0-1,0 0 0,0 0 0,0 0 0,0 1 1,0 0-1,0 0 0,-1 0 0,1 0 0,-1 0 1,0 1-1,0-1 0,4 7 0,-6-7 0,0 0-1,-1 0 0,1 0 0,0 1 0,-1-1 1,0 0-1,0 0 0,0 0 0,0 1 1,0-1-1,-1 0 0,1 0 0,-1 0 0,0 0 1,0 0-1,0 0 0,0 0 0,-1 0 1,1 0-1,-1 0 0,0 0 0,1-1 0,-1 1 1,-1-1-1,1 0 0,-4 4 0,-8 8-5,-1-1-1,0 0 1,-1-1-1,-26 15 1,-83 40-33,87-48-6,-107 47-606,126-59 448,1 0 0,-1-2 0,-1 0 0,1-1 0,-36 2 0,55-6 194,0 0 0,1 0 0,-1 0 1,0 0-1,0 0 0,0-1 0,0 1 1,0 0-1,0 0 0,0 0 0,0 0 1,0 0-1,1 0 0,-1-1 0,0 1 1,0 0-1,0 0 0,0 0 1,0 0-1,0 0 0,0-1 0,0 1 1,0 0-1,0 0 0,0 0 0,0 0 1,0-1-1,0 1 0,0 0 0,0 0 1,0 0-1,0 0 0,-1 0 0,1-1 1,0 1-1,0 0 0,0 0 0,0 0 1,0 0-1,0 0 0,0 0 0,0 0 1,0-1-1,-1 1 0,1 0 0,0 0 1,0 0-1,0 0 0,0 0 0,0 0 1,-1 0-1,1 0 0,0 0 1,28-32-1847,24-6-1709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3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8994,'0'0'2432,"-225"207"-2176,158-136-127,22-6 31,13-5-152,25 0 64,7-22-56,28-5 56,32-6-64,17-27 176,4 0-80,6-27-104,15-82-584,-21 11-1353,-25-11-4488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4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9978,'0'0'2459,"9"49"-2215,-4-17-203,42 320 206,-40-252-212,32 255 72,-30-303-76,3 0 0,1-1 0,3-1 0,38 84 0,-50-127-21,-1 0 0,1-1 1,1 1-1,-1-1 1,1 1-1,0-1 0,1-1 1,-1 1-1,1-1 1,13 9-1,-16-12-5,0 0 1,1-1-1,-1 0 0,1 1 0,-1-1 1,1-1-1,-1 1 0,1 0 1,-1-1-1,1 0 0,0 0 0,-1 0 1,1 0-1,0 0 0,-1-1 1,1 0-1,0 0 0,-1 0 1,1 0-1,-1 0 0,0-1 0,1 1 1,-1-1-1,0 0 0,0 0 1,3-3-1,7-6-193,0-1 1,-1 0 0,-1 0-1,0-1 1,-1-1-1,0 1 1,-1-2-1,10-21 1,1-6-1310,27-83 1,-42 105 1032,-1 0 0,0 0 0,-2 0 0,0-1 0,-2-32 0,0 49 485,0 3 16,0 1 0,0-1 0,0 0 0,0 1 0,0-1 0,0 1 0,0-1 0,-1 1 0,1-1 0,0 1 0,0-1 0,-1 0 0,1 1 0,0-1 0,0 1 0,-1-1 0,1 1 0,-1 0 0,1-1 0,0 1 0,-1-1 0,1 1 1,-1 0-1,1-1 0,-1 1 0,1 0 0,-1 0 0,1-1 0,-1 1 0,0 0 0,1 0 0,-1 0 0,1-1 0,-1 1 0,1 0 0,-1 0 0,0 0 0,1 0 0,-1 0 0,1 0 0,-2 1 0,1-1 2,-1 0 0,1 1 1,0-1-1,0 0 0,-1 1 0,1 0 1,0-1-1,0 1 0,-1 0 0,1-1 1,0 1-1,0 0 0,0 0 0,0 0 1,0 0-1,0 0 0,0 0 0,1 0 1,-1 0-1,-1 2 0,-2 11 215,1 0-1,1 0 1,0 1-1,0-1 0,2 0 1,1 25-1,-1-13-110,0-21-123,1 0 1,-1 0 0,1 0 0,0 0-1,0 0 1,0 0 0,1 0 0,0 0 0,0-1-1,0 1 1,0-1 0,1 1 0,-1-1-1,1 0 1,6 6 0,-3-4 3,0 0 0,1-1-1,0 1 1,0-1 0,1-1 0,-1 1 0,1-1-1,12 4 1,2-1 69,0-1 0,1 0 0,0-2 0,0-1 0,0 0 0,23-2 0,-37-1-48,-1 0-1,0 0 0,0-1 1,1 0-1,-1 0 1,0-1-1,0 0 0,0 0 1,0-1-1,-1 0 1,1-1-1,-1 0 0,0 0 1,0 0-1,0-1 1,0 0-1,-1 0 0,0-1 1,0 0-1,0 0 1,-1 0-1,0-1 0,0 0 1,-1 0-1,0 0 1,7-15-1,-4 7-146,-1-1 1,0 0-1,-1 0 1,-1-1-1,4-24 1,-7 36-8,-1 0 0,0 1 1,0-1-1,-1 0 0,1 0 1,-1 0-1,0 0 0,0 0 1,0 1-1,-3-7 1,3 9 32,-1 0-1,1-1 1,-1 1 0,0 0 0,0 0 0,1-1 0,-1 1 0,-1 1 0,1-1 0,0 0 0,0 1 0,-1-1 0,1 1-1,-1-1 1,1 1 0,-1 0 0,1 0 0,-1 0 0,-3 0 0,1-1 70,-1 1 1,0 0-1,1 0 0,-1 1 0,0 0 1,1 0-1,-1 0 0,0 0 1,0 1-1,1 0 0,-1 0 0,1 1 1,-1-1-1,1 1 0,-1 0 0,1 1 1,0-1-1,-9 7 0,9-4 57,0 0 0,0 0-1,1 0 1,-1 0 0,1 1 0,1 0-1,-1 0 1,1 0 0,0 0-1,0 0 1,1 1 0,0-1 0,0 1-1,0-1 1,1 1 0,-1 11 0,1-12-25,1 1 1,-1 0-1,1 0 1,0 0-1,1-1 0,0 1 1,0 0-1,3 9 1,-3-12-18,1-1 0,0 1 0,0-1 0,0 0 0,0 0 0,1 0 0,-1 0 0,1 0 0,-1 0 1,1-1-1,0 1 0,0-1 0,0 0 0,1 0 0,-1 0 0,1 0 0,5 1 0,6 4-119,0-2 0,1 0 1,0 0-1,0-2 0,0 0 0,1-1 1,-1 0-1,1-1 0,-1-1 0,1-1 1,-1-1-1,1 0 0,-1-1 0,0 0 1,0-1-1,0-1 0,-1-1 1,0 0-1,0-1 0,0-1 0,-1 0 1,0-1-1,18-15 0,30-34-4616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4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8434,'0'0'1667,"-3"42"-1490,-21 268 133,19-12 247,6-212-393,0-31-116,3 0 0,2 0 1,3 0-1,2-1 0,3 0 0,1-2 0,3 1 0,40 79 1,-55-126-34,-1-2 7,-1 0 0,1-1 0,0 1 0,0-1 0,1 1 0,-1-1 0,1 0 0,-1 1 0,1-1 0,0-1 0,0 1 0,7 4 0,-9-6-14,-1-1 1,0 0-1,0 0 0,0 0 0,0 0 1,0 0-1,1 0 0,-1 0 1,0 1-1,0-1 0,0 0 1,0 0-1,1 0 0,-1 0 1,0 0-1,0 0 0,0 0 0,1 0 1,-1 0-1,0 0 0,0 0 1,0 0-1,1 0 0,-1 0 1,0 0-1,0 0 0,0 0 1,1-1-1,-1 1 0,0 0 0,0 0 1,0 0-1,0 0 0,0 0 1,1 0-1,-1 0 0,0-1 1,0 1-1,0 0 0,0 0 1,0 0-1,0 0 0,1 0 0,-1-1 1,0 1-1,0 0 0,1-14-15,-1 9-23,-1-7-167,-1 1-1,1-1 0,-2 1 1,1 0-1,-2 0 0,1 0 0,-2 0 1,1 1-1,-1 0 0,-1 0 1,0 0-1,0 0 0,-1 1 1,0 0-1,-1 1 0,-16-15 0,0 2-752,0 2 0,-2 0-1,0 2 1,-1 1-1,-32-14 1,51 26 978,0 1 1,-1 0-1,1 1 0,-1-1 1,-12 0-1,-43 0 3628,63 3-3561,1 0-49,-1 0 0,1 0 0,-1 0 0,1 1 0,-1-1 0,1 0 0,-1 0 0,1 0-1,-1 1 1,1-1 0,0 0 0,-1 0 0,1 1 0,0-1 0,-1 0 0,1 1 0,-1-1 0,1 1 0,0-1 0,0 0 0,-1 1 0,1-1 0,0 1 0,0-1 0,0 1 0,-1-1 0,1 1 0,0-1 0,0 1 0,0-1 0,0 0 0,0 1-1,0 0 1,0 20 178,0-14 26,1 5-109,1-1 0,0 1 0,0-1 0,1 0 0,1 0-1,0 0 1,1 0 0,-1 0 0,2-1 0,0 0 0,0 0 0,1 0-1,11 11 1,0 0 12,1-1 0,0-1 0,2-1 0,40 27 0,-44-35-64,1-1-1,-1 0 1,2-1 0,-1-1 0,1-1-1,0-1 1,0-1 0,0 0 0,1-1-1,0-1 1,-1-1 0,29-3-1,-38 1-53,1 0 0,-1-1 0,0 0-1,0-1 1,-1 0 0,1-1-1,-1 0 1,1 0 0,-1-1-1,0 0 1,-1-1 0,1 0-1,-1 0 1,14-15 0,2-5-318,-1-1 0,39-59 0,-49 67-63,0-1-1,-2-1 1,0 0-1,-1 0 1,-1-1-1,-1 0 1,-1-1-1,-1 0 1,-1 0-1,-1 0 1,1-36-1,-5 59 369,0 0 0,-1 0 0,1-1 0,-1 1 0,1 0 0,-1 0 0,1 0 0,-1 0 0,0 0 0,1 0 0,-1 0 0,1 0 0,-1 0 0,1 0 0,-1 0 0,1 0 0,-1 1 0,1-1 0,-1 0 0,1 0 0,0 0 0,-1 1 0,1-1 0,-1 0 0,1 1 0,-1-1 0,1 0 0,0 1 0,-1 0 0,-3 4 42,1 0 0,0 0-1,0 0 1,1 1-1,-1-1 1,1 1-1,0 0 1,1-1 0,-1 1-1,1 0 1,0 10-1,-3 75 758,4-84-780,-1 8 18,2 1 0,0-1-1,4 25 1,-3-34-49,0-1 0,-1-1 0,1 1 1,1 0-1,-1 0 0,1-1 0,0 1 0,0-1 0,0 0 0,1 0 0,-1 0 0,1 0 0,7 5 0,-7-6 11,-1 0 0,1 0 0,0 0 0,0-1 0,0 0 0,0 0 0,0 0 1,0 0-1,0-1 0,1 1 0,-1-1 0,1 0 0,-1 0 0,1-1 0,-1 0 0,1 1 1,6-2-1,-6 0-20,0-1 0,0 0 0,0 0 0,-1 0 0,1 0 0,-1-1 0,1 0 0,-1 0 0,0 0 0,0 0 0,0-1 0,-1 1 0,1-1 0,4-7 0,34-48-1773,-3-5-3814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4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7378,'0'0'3856,"42"207"-3512,-14-147-39,0-22-161,7-5-88,8-6 24,6-27-80,-14-16-1113,-7-17-1071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4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8858,'0'0'2216,"0"229"-1976,0-131 56,3 11-208,25 6 41,7 15-121,4-10 72,3 0-80,17 16-176,-6-38-1009,-21-27-4168</inkml:trace>
  <inkml:trace contextRef="#ctx0" brushRef="#br0" timeOffset="1">464 970 1672,'0'0'12603,"21"-36"-12235,74-120-90,1 29-126,-79 107-152,-2-1 1,0 0 0,23-43-1,-37 64-15,-1-1 0,1 0 1,-1 1-1,1-1 0,-1 1 0,0-1 0,1 0 0,-1 1 0,0-1 0,1 0 0,-1 1 1,0-1-1,0 0 0,0 0 0,1 1 0,-1-1 0,0 0 0,0 0 0,0 1 0,0-1 1,0 0-1,-1 0 0,1 1 0,0-1 0,0 0 0,0 0 0,-1 1 0,1-1 0,0 0 1,-1 1-1,1-1 0,0 1 0,-1-1 0,1 0 0,-1 1 0,1-1 0,-1 1 0,0-1 1,1 1-1,-1-1 0,1 1 0,-1-1 0,0 1 0,1 0 0,-1-1 0,0 1 0,1 0 1,-1 0-1,0 0 0,0-1 0,1 1 0,-1 0 0,0 0 0,0 0 0,1 0 0,-1 0 1,0 0-1,0 0 0,0 1 0,-7 0-99,1 0 0,-1 0 0,1 1 1,0-1-1,-8 5 0,-1 1 89,1 1 1,0 0-1,0 1 1,1 1-1,0 0 1,0 1-1,1 0 1,1 1-1,0 1 0,1 0 1,0 0-1,1 1 1,-13 25-1,12-20 24,2 0 1,0 1-1,2 0 0,0 1 0,1-1 0,1 1 0,1 0 0,1 1 0,1-1 0,0 36 0,2-50 2,1-1-1,0 1 1,0-1-1,0 0 1,1 1-1,0-1 1,0 0-1,0 0 0,1 0 1,0-1-1,0 1 1,1-1-1,-1 1 1,1-1-1,7 7 1,-4-6-13,-1-1-1,2 0 1,-1 0 0,0 0 0,1-1 0,0 0 0,0 0 0,0-1 0,0 0 0,1-1 0,14 3 0,11-1-651,1-1-1,-1-2 1,1-1 0,48-6-1,11-17-5218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4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0 6249,'0'0'6743,"0"37"-6715,0 412-44,1-384 12,3 0 1,3 0-1,16 65 0,-12-86 6,1 0 0,2-1 0,2 0 0,2-1 0,26 43 0,-41-80 2,-1-1 1,0 0 0,0 1 0,0-1-1,1 0 1,0 0 0,0-1 0,0 1-1,0 0 1,1-1 0,-1 0 0,1 0-1,0 0 1,0 0 0,0-1 0,5 3-1,-9-5-7,1 0 0,-1 0 0,1 0 0,-1 1 0,0-1 0,1 0 0,-1 0 0,0 0 0,1-1 0,-1 1 0,1 0 0,-1 0 0,0 0 0,1 0 0,-1 0 0,0 0 0,1 0 0,-1-1 0,0 1 0,1 0 0,-1 0 0,0 0 0,1-1 0,-1 1 0,0 0 0,0 0 0,1-1 0,-1 1 0,0 0 0,0-1 0,0 1 0,1 0 0,-1-1 0,0 1-1,0 0 1,0-1 0,0 1 0,0-1 0,0 0 0,2-23-411,-11-24-1279,3 38 1115,-1-1-1,0 2 1,0-1 0,-1 1 0,0 0-1,-1 0 1,0 1 0,0 0-1,-20-12 1,4 4 356,0 1 1,-2 2-1,-28-11 1,23 14 850,0 2 0,-1 1 0,0 2 1,-1 1-1,1 1 0,-59 4 1,57-1 116,22 0-218,-1 0-1,0 1 1,0 0-1,-25 6 1,36-6-444,-1 1-1,1-1 1,0 0 0,0 1 0,0 0-1,0-1 1,0 1 0,0 0 0,0 1-1,1-1 1,-1 0 0,1 1 0,0 0 0,0-1-1,0 1 1,0 0 0,0 0 0,0 0-1,1 0 1,-1 0 0,1 1 0,0-1-1,0 0 1,-1 5 0,0 3-48,1 1 0,0-1 0,0 1-1,1-1 1,1 1 0,0 0 0,0-1 0,1 1 0,1-1-1,0 0 1,0 0 0,1 0 0,1 0 0,0-1 0,0 1 0,1-1-1,0 0 1,1-1 0,0 0 0,0 0 0,16 14 0,-7-9-14,0-1 0,1 0 0,1-1 0,0-1 0,0-1 0,1-1 0,1 0 0,-1-2 0,1 0 0,1-1 0,-1-1 0,25 3 0,60 2-694,187-7 0,-114-17-1932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4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6481,'0'0'4985,"-112"245"-7257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5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1678 1633 6145,'-20'-39'370,"-5"-8"-270,-19-32 185,-40-108 1,55 104 163,3-2 0,-17-107 1,-8-179 870,37 71 83,9 130-224,5 165-1085,0 0 0,0 0 0,0 0 0,-1 0-1,0 1 1,0-1 0,0 0 0,-1 0 0,1 0 0,-1 1 0,0-1 0,-3-4 0,4 8-49,-1 0 0,1 0 1,0 0-1,-1 0 0,1 0 1,0 0-1,-1 0 0,1 0 1,-1 1-1,1-1 0,-1 1 1,0-1-1,1 1 0,-1-1 1,-2 1-1,-2 0-5,1 0 0,0 0 0,-1 0 0,1 1 0,0 0 0,-9 3 0,-12 4-12,1 1 0,0 2 1,0 0-1,-40 27 0,-94 77 1,140-100-23,-371 318-11,285-230-16,-137 172 0,145-136-27,86-121 44,1 1 0,1 0 1,1 1-1,1 0 0,-6 28 0,9-30-17,1-1-1,0 1 0,1 1 0,1-1 0,1 0 0,4 34 1,-2-43 4,-1-1-1,1 0 1,1-1 0,0 1 0,0 0 0,0-1 0,1 0 0,0 0-1,0 0 1,1 0 0,0 0 0,0-1 0,1 0 0,0 0 0,0-1 0,9 8-1,6-1-27,-1 0 0,2-1 0,-1-1 0,2-2 0,-1 0 0,1-1 0,0-1 0,0-1 0,29 2-1,37 0 19,99-4 0,-116-4 26,46 0 1,1-5 1,126-24-1,-205 21-8,-29 7-83,-1 0 1,1 0 0,0 1-1,15 0 1,-56 14-862,6 0 885,-393 172-770,132-73-2776,256-103 1580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13019,'0'0'7169,"265"-102"-7145,-177 55-24,0-1-248,-12 6-1088,-45 13-1113,-16 11-399,-15 12-401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5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189 860 1616,'0'0'11613,"-7"-15"-11578,3 6-34,3 4 1,0 1 0,-1 0 0,0 0 0,0 0 0,0 0 0,-1 0 0,1 0 0,-5-4 0,6 7-1,1 1-1,-1 0 0,1-1 1,-1 1-1,0-1 1,1 1-1,-1 0 0,0 0 1,1-1-1,-1 1 0,0 0 1,0 0-1,1 0 0,-1 0 1,0 0-1,0 0 0,1 0 1,-1 0-1,0 0 1,1 0-1,-1 0 0,0 0 1,-1 1-1,0 0 0,0 0 0,0 1 0,-1-1 1,1 1-1,0 0 0,1-1 0,-1 1 0,0 0 0,0 0 0,-2 4 1,-16 23-35,0 1 1,-26 57 0,41-77 19,1 1 0,0 0 0,0 0 0,1 0-1,1 1 1,0-1 0,0 1 0,1-1 0,1 1 0,0-1 0,0 1 0,4 18 0,-3-29 11,-1 1 1,1 0 0,0-1 0,-1 1-1,1 0 1,0-1 0,0 1-1,0-1 1,1 0 0,-1 1 0,0-1-1,0 0 1,1 0 0,-1 0-1,1 0 1,-1 0 0,1 0 0,-1 0-1,1 0 1,0 0 0,-1-1-1,1 1 1,0-1 0,0 1 0,-1-1-1,5 0 1,50-1 18,-50 1-1,4-2-16,-1 0 0,1 0 0,-1-1 0,0 0 0,0-1 0,0 0 0,0 0 0,-1-1 0,1 0 0,-1 0 0,-1-1 0,1 0 0,7-9 0,11-12-40,-1-1 0,23-34 0,-43 56 26,33-47-332,-3-1 1,-1-2-1,-3-2 1,38-100-1,-54 115-441,-2 1 0,-2-2 0,-1 0 0,-3 0 0,-2 0 1,-1-1-1,-4-77 0,-1 114 601,0 0 1,0 0 0,0 0-1,-1 0 1,-1 0-1,1 0 1,-1 0 0,0 1-1,-1 0 1,0 0 0,0 0-1,-8-10 1,8 12 457,0 1 0,-1 0-1,1 0 1,-1 0 0,0 1 0,0-1 0,-1 1 0,1 1 0,-1-1-1,1 1 1,-1 0 0,0 0 0,0 0 0,0 1 0,0 0 0,-7 0-1,11 1-221,1-1-1,-1 1 0,1 1 0,0-1 0,-1 0 0,1 0 1,-1 0-1,1 1 0,0-1 0,-1 1 0,1-1 0,0 1 0,0-1 1,-1 1-1,1 0 0,0 0 0,0-1 0,0 1 0,0 0 1,0 0-1,0 0 0,0 0 0,0 0 0,0 1 0,1-1 0,-1 0 1,0 0-1,1 0 0,-1 1 0,1-1 0,-1 0 0,1 1 1,-1-1-1,1 2 0,-2 6-55,1 1 1,0-1-1,1 1 1,1 10-1,-1-5 83,2 35 251,2 0 0,15 72 0,35 99 876,-31-129-996,-9-36-69,18 76 181,5-2-1,68 158 1,-96-268-288,0 0 1,2-1 0,0 0 0,27 33 0,-35-48-28,1 0 0,0 0 0,1 0 0,-1 0 0,1-1 0,-1 0 0,1 0 0,0 0 0,0 0 0,0-1 0,1 0 0,-1 0 0,0 0 0,1-1-1,-1 0 1,1 0 0,0 0 0,-1-1 0,1 1 0,0-1 0,-1-1 0,1 1 0,9-3 0,-7 1-35,1-1-1,-1-1 0,0 1 0,1-1 0,-2-1 0,1 1 1,0-1-1,-1-1 0,0 1 0,0-1 0,-1-1 1,0 1-1,7-10 0,7-10-458,-2-1 1,18-35-1,-35 61 465,15-29-709,-1 0-1,-2 0 0,-1-1 0,-2-1 1,-1 0-1,8-49 0,-13 44 1504,1-52 1139,-5 95-1442,0 15-386,-1-9-52,0 0 0,1 0 0,1 0 0,0 0-1,1 0 1,0 0 0,1-1 0,0 1 0,0-1 0,10 19 0,-7-18 11,1-1 0,0 0 0,1 0 0,0-1 1,1 0-1,0-1 0,0 0 0,1 0 1,0-1-1,1 0 0,-1-1 0,1 0 1,1-1-1,0 0 0,0-1 0,0 0 0,0-1 1,1 0-1,-1-1 0,1 0 0,0-1 1,0-1-1,20 0 0,-25-2 2,0-1 1,0 1-1,0-2 1,0 1-1,0-1 0,-1 0 1,0-1-1,1 0 1,-1 0-1,-1 0 0,1-1 1,-1 0-1,1 0 0,-1-1 1,-1 0-1,1 0 1,-1 0-1,6-11 0,5-6-86,-2-1 0,0 0 0,-2-1 1,10-31-1,-14 35-220,-2-1 0,-1 1 0,0-1 0,-2-1 0,-1 1-1,0-26 1,-1 42 159,-1 1 0,0 0 0,0 0 0,-1 0 0,0 0 0,0 0 0,0 0 0,0 0 0,-1 0-1,1 0 1,-6-9 0,5 13 120,1-1 0,-1 0 0,0 1 0,0-1 0,0 1 0,-1 0 0,1-1 0,0 1 0,-1 0 0,1 0 0,0 1 0,-1-1 0,1 0 0,-1 1 0,1 0 0,-1-1 0,1 1 0,-1 0 0,1 0-1,-1 0 1,1 1 0,-1-1 0,1 1 0,-3 0 0,-1 0 32,1 1 0,-1-1-1,1 1 1,0 0-1,0 0 1,0 1 0,0 0-1,0 0 1,1 0 0,-1 0-1,1 1 1,0-1 0,0 1-1,-5 6 1,3-2 39,0 1 1,0-1-1,1 1 1,0 0-1,1 0 0,0 0 1,0 1-1,-2 9 1,4-11-30,0 0 0,0 0 0,0 0 1,1 0-1,0 0 0,1 0 1,0 0-1,0 1 0,1-1 0,0 0 1,0 0-1,1 0 0,0 0 0,0 0 1,1-1-1,0 1 0,1-1 0,-1 0 1,1 1-1,1-2 0,-1 1 0,9 8 1,-3-6-33,1-1 1,1 0 0,0-1 0,0-1 0,0 0 0,0 0 0,1-1 0,0-1 0,0 0-1,0-1 1,1 0 0,26 1 0,-13-3-146,1-1-1,-1-1 1,0-1-1,1-2 1,40-10-1,33-20-1534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5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11202,'0'0'1857,"-6"37"-1843,3-21-21,-11 63-14,-5 140 0,19-196 17,3 371 20,2-308-11,4 0 0,30 128 0,22-14-3,-49-171-392,-12-29 371,0 0 1,0 0-1,0 0 0,0 0 1,0 0-1,0 0 1,0 0-1,1 0 0,-1 0 1,0 0-1,0 0 0,0 0 1,0 0-1,0 0 1,0 0-1,0 0 0,0 0 1,-9-25-981,-1 11 90,-1 1-1,0 0 1,-1 0 0,-1 1-1,-27-19 1,0 3-644,-43-22 0,60 39 1701,0 1-1,0 0 1,0 2-1,-44-10 1,32 12 1445,0 1 0,-61 0 0,93 4-1484,0 1-1,1 0 0,-1 0 0,0 0 1,0 0-1,1 1 0,-1-1 0,1 1 1,-1-1-1,0 1 0,1 0 0,-1 0 0,1 0 1,0 0-1,-3 2 0,3 0-69,1-1 1,0 0-1,0 1 0,0-1 0,0 0 1,0 1-1,1 0 0,-1-1 0,1 1 1,-1-1-1,1 1 0,0 0 0,0-1 1,1 6-1,0 7 37,1 1 1,0-1-1,1 0 0,1 0 1,0 0-1,1 0 0,1-1 0,0 0 1,1 0-1,1 0 0,0-1 1,0 0-1,1 0 0,1-1 1,0-1-1,1 1 0,0-2 1,1 0-1,14 10 0,-11-9-9,0 0 0,1-2 0,0 0 0,0 0 0,1-2 0,0 0 0,1-1 0,-1-1 0,1 0 0,0-1 0,1-1 0,-1-1 0,0-1 0,1 0 0,-1-2 0,23-2 0,-17-3-61,-1 0 1,0-2 0,0-1 0,-1 0 0,0-2 0,-1 0 0,0-2 0,-1 0 0,36-31 0,1-8-422,87-102 0,12-43-1032,-152 191 1502,1 1-1,-1-1 1,0 0-1,-1 0 1,1-1-1,-1 1 0,-1-1 1,1 0-1,-1 1 1,2-9-1,-11 237 280,7-214-329,1-1 0,0 0 0,1 0 0,0 1 0,0-1 1,0 0-1,1 0 0,0-1 0,0 1 0,1-1 1,0 1-1,0-1 0,0 0 0,1-1 0,0 1 0,0-1 1,1 0-1,-1 0 0,1 0 0,0-1 0,0 0 1,1 0-1,-1-1 0,1 1 0,8 2 0,-11-4 6,-1-1-1,1 1 1,-1-1-1,1 0 0,0 0 1,0 0-1,-1 0 1,1-1-1,0 1 0,0-1 1,0 0-1,0 0 1,0 0-1,-1-1 1,1 0-1,0 1 0,0-1 1,-1 0-1,1-1 1,0 1-1,-1-1 1,1 0-1,-1 1 0,4-4 1,4-5-9,0-1 1,-1 0 0,0 0-1,0-1 1,11-20-1,118-190-2097,-77 108-1790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5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3185,'0'0'584,"7"201"-1576,7-174 39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5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7866,'0'0'4033,"45"239"-3369,-20-141-304,7 0 48,10-5-256,3-22 96,8-28-248,20-43 0,-13-38-656,-14-38-3537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5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10682,'0'0'1622,"0"34"-1625,0 382 102,3-301-43,5 0 0,5-1 1,4 0-1,6-1 0,5-1 0,66 173 0,-81-252-54,2-1 0,1 0 0,1-1 0,28 39 0,-39-61 1,1-1 0,0 0 0,1 0 0,0-1 0,0 1 0,0-2-1,1 1 1,0-1 0,0-1 0,1 1 0,-1-2 0,1 1 0,0-1 0,0-1 0,1 0 0,-1 0 0,1-1 0,14 1 0,-15-2 12,1 0 1,-1-1 0,0 0-1,1-1 1,-1 0 0,0-1-1,1 0 1,-1-1-1,0 1 1,-1-2 0,1 0-1,0 0 1,-1-1 0,0 0-1,0 0 1,0-1 0,10-9-1,26-26 118,-2-1 0,-1-2 0,44-63-1,87-159-73,-156 235-55,23-54 0,-37 76-1,0 0 0,0 0 0,-1 0 0,0 0 1,0 0-1,-1-1 0,-1 1 0,1 0 1,-1-1-1,-1 1 0,-2-11 0,3 18-2,0 1-1,-1-1 0,1 1 1,-1-1-1,0 1 0,1 0 0,-1-1 1,0 1-1,0 0 0,0 0 1,0 0-1,0 0 0,0-1 1,0 1-1,0 0 0,0 1 1,-1-1-1,1 0 0,0 0 0,-1 1 1,1-1-1,-1 0 0,1 1 1,0-1-1,-1 1 0,-2-1 1,-41 2 1,33 0 3,0 0-5,0 1 0,0 1-1,0-1 1,1 2 0,-1 0 0,1 0-1,-1 1 1,1 0 0,1 1 0,-1 0-1,-13 12 1,9-6-11,1 0 0,1 1 0,0 1 0,1 0 1,1 1-1,0 0 0,-11 21 0,12-18-4,1 1 0,0 0-1,2 0 1,0 1 0,1 0 0,1 0 0,1 1 0,1-1 0,0 1 0,2 0-1,0 0 1,2 0 0,0-1 0,6 33 0,-4-44 11,0 0 1,1-1 0,0 1-1,0-1 1,1 0-1,0 0 1,0-1 0,1 1-1,0-1 1,0-1-1,1 1 1,-1-1 0,1 0-1,1 0 1,-1-1-1,1 0 1,0 0-1,0-1 1,1 0 0,-1 0-1,1-1 1,0 0-1,0-1 1,12 2 0,-3-1-35,1 0 1,0-1 0,0-1 0,0-1 0,0 0 0,-1-2 0,1 0 0,0-1-1,-1-1 1,1-1 0,21-8 0,-14 0-339,0 0-1,-1-2 1,-1 0-1,-1-2 1,0-1 0,-1-1-1,-1 0 1,36-44-1,-30 29-582,-1-2-1,-2 0 1,-2-2-1,-1 0 1,19-51-1,-31 67 842,-2-1 0,10-45 0,-11-10 6382,-6 75-4636,0 10-1086,-1 49-384,2 0 0,3 0 0,3 0 1,1-1-1,19 62 0,-8-63-68,1-1 0,4 0 0,1-2 0,3-1 0,56 78 0,-83-126-86,0-1 0,0 1 0,0 0 0,1-1 1,-1 1-1,0-1 0,0 1 0,1-1 0,-1 0 0,1 0 0,-1 1 0,1-1 0,0 0 0,-1-1 0,4 2 0,-4-3 3,0 0 0,0 0 0,0 0 0,0 0 0,0 0 0,0-1 0,0 1 0,0 0 0,0-1-1,-1 1 1,1-1 0,0 1 0,-1-1 0,1 1 0,-1-1 0,0 1 0,0-1 0,1 0 0,-1 1 0,0-1 0,-1-2 0,20-126-81,28-149-161,-39 242 349,2 1-1,2 1 0,1 0 1,2 0-1,27-45 1,-33 66-45,0 1 1,1 1 0,1 0 0,0 0-1,0 1 1,1 0 0,1 1-1,-1 1 1,2 0 0,-1 0 0,1 1-1,1 1 1,-1 1 0,1 0-1,0 0 1,1 2 0,30-6 0,-28 8-270,1 0 0,-1 1 0,0 1 0,1 1 0,-1 1 0,0 0 0,0 1 0,0 1 0,0 1 0,-1 1 0,0 0 0,0 1 0,0 1 0,-1 0 0,17 12 0,35 34-4531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5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13203,'0'0'2928,"256"202"-3008,-238-99 0,-22 83-416,-41-18-1472,-15-31-5082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5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9514,'0'0'4745,"271"240"-4745,-215-137-440,-32-10-6818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5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10 224 8938,'0'0'3597,"-9"0"-3052,43 0-456,0-2 0,0-1 0,0-1 0,0-2 0,38-12 0,173-74 61,-78 27-119,-136 50-25,-26 13-13,0-1 0,-1 1 1,1-1-1,0 1 0,0 1 0,0-1 1,10-1-1,-14 3-214,-7 4-137,-39 35-356,-41 44 0,28-26-518,-14 10-2379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3:5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 4369,'0'0'3250,"-3"-4"-3181,2 4-68,1-1 1,0 1-1,0 0 0,0-1 0,-1 1 0,1 0 1,0-1-1,-1 1 0,1 0 0,0 0 0,-1-1 0,1 1 1,0 0-1,-1 0 0,1 0 0,0-1 0,-1 1 0,1 0 1,0 0-1,-1 0 0,1 0 0,-1 0 0,1 0 1,0 0-1,-1 0 0,1 0 0,-1 0 0,1 0 0,-1 0 1,1 0-1,0 0 0,-1 0 0,-5 16 10,5 46-5,2-27 24,44 994 2159,60-275-1242,4 24-343,-16 183-302,51 399-55,-125-1217-122,27 152 186,-44-293 802,-1-13-857,0-37-225,-1-273-1574,0 134-1347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50 472,'0'0'4009,"0"-8"-3465,-2-33 9002,1 41-9560,0 0 0,0 0-1,0 0 1,0 0 0,1 1 0,-1-1 0,0 0-1,0 1 1,0-1 0,1 0 0,-1 1 0,0-1-1,0 1 1,1-1 0,-1 1 0,0 0 0,1-1-1,-1 1 1,0 0 0,-57 104-2412,18-49-1537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6617,'0'0'7053,"-5"45"-5963,-13 149-513,12-116-192,4 0 1,8 92 0,-3-146-271,0 0-1,2 0 1,0 0 0,2-1-1,1 0 1,0 0-1,2-1 1,1 0 0,0 0-1,28 37 1,-30-47-73,0-1 1,0 0 0,1-1-1,0 0 1,1-1-1,1 0 1,-1 0 0,1-1-1,0-1 1,1 0-1,0-1 1,0 0 0,0-1-1,1 0 1,0-1-1,0-1 1,0 0-1,0-1 1,20 0 0,-17-1-239,-13 0 99,1-1-1,-1 0 1,0 1 0,0-1 0,1-1 0,-1 1 0,0 0 0,0-1-1,0 0 1,0 0 0,1 0 0,-1-1 0,-1 0 0,1 1 0,0-1 0,0 0-1,3-3 1,-1-6-245,0 0 1,-1-1-1,0 1 0,-1-1 0,0 1 0,-1-1 0,-1-1 0,3-21 1,-3-31-3763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1568 5905,'0'0'3620,"-2"-3"-3459,2 2-157,-1 1-1,1-1 1,-1 1-1,1-1 1,0 1-1,0-1 1,-1 1-1,1-1 1,0 0-1,0 1 1,0-1-1,-1 1 1,1-1-1,0 0 1,0 1-1,0-1 1,0 1-1,0-1 1,0 0-1,0 1 1,0-1-1,1 1 1,-1-1 0,0 0-1,0 1 1,0-1-1,1 1 1,-1-1-1,0 1 1,1-1-1,-1 1 1,0-1-1,1 1 1,-1-1-1,1 1 1,-1-1-1,1 1 1,-1 0-1,1-1 1,-1 1-1,1 0 1,-1 0-1,1-1 1,-1 1-1,1 0 1,-1 0-1,1 0 1,0-1 0,-1 1-1,1 0 1,-1 0-1,1 0 1,0 0-1,-1 0 1,2 0-1,54-2-11,-16 1 14,703-112-13,-17-44-69,-692 149 64,909-217-1039,186-42-988,268-14 1530,7 68 759,-515 147 1341,1 49-769,-414 4 9,502-79 0,-943 87-783,210-31 307,306-4-1,-467 38-319,-45 0-1,0 1 0,70 9 0,-100-6-36,-1 0 0,0 1 0,1 0 0,-1 0 0,0 0 0,-1 1 0,1 1 0,-1-1 0,0 1 0,0 0 0,0 1 0,0 0 0,-1 0 0,0 0 0,-1 0 0,1 1 0,-1 0 0,0 1 0,-1-1 0,0 1 0,0 0 0,3 10 0,5 18-1,-1 0-1,-3 0 0,9 72 0,-11-64-8,506 2430 32,-478-2348-12,177 756-15,-109-74 1,-18-120 140,53-12 324,39-97 238,3 7 766,-166-536-1310,-2 1 1,10 96-1,-21-145-151,0 0 1,0 0-1,0-1 0,0 1 0,0 0 0,0 0 1,-1 0-1,1-1 0,-1 1 0,1 0 0,-1-1 1,1 1-1,-1 0 0,0-1 0,0 1 1,0-1-1,0 1 0,0-1 0,0 1 0,0-1 1,-1 0-1,1 1 0,0-1 0,-1 0 1,-1 1-1,-2 0-5,0 0 1,0 0 0,-1-1-1,1 0 1,0 0 0,-10 1-1,-3 0-11,-86 8-477,-27-8-1353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1536,'0'0'1081,"1"44"-167,1 18-290,14 89-1,-4-104-145,1 1-1,37 85 1,385 746 2464,-328-680-2426,168 407 775,-270-593-1226,0 0 1,1-1-1,0 0 1,1 0-1,1 0 0,16 20 1,-18-26-39,1-1 1,-1 1-1,1-1 1,0 0-1,0-1 1,1 0-1,-1 0 0,1 0 1,0-1-1,0 0 1,0-1-1,10 2 1,22 3 67,0-3 0,0-1 1,60-4-1,-28 0-47,100 1 24,566-5 82,11-42-159,134-92-10,-6-54 13,462-85 34,-263 129 2,-601 88-23,2685-402 1388,-2291 346-771,-385 98 291,-496 24-739,-157 51-334,39-19-1420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9338,'0'0'1926,"1"46"-1848,0 8-59,15 228 42,-6-163 32,-5-37 1,32 159 0,-33-227-74,0-1 0,0 0 1,1 0-1,13 23 1,-16-32-4,1 0 0,-1-1 0,1 1 0,0-1 0,0 0 1,0 1-1,0-1 0,1-1 0,-1 1 0,1 0 0,0-1 1,0 0-1,0 0 0,0 0 0,0 0 0,0-1 0,0 0 0,7 2 1,31 2 242,1-2 0,-1-2 0,0-2 1,1-2-1,44-8 0,204-57 136,-248 57-397,34-7 5,1 3 0,121-7 0,159 15-1,-301 7-3,-25 1 35,1-2 1,-1-1-1,0-1 0,0-2 1,-1-1-1,0-2 1,0-1-1,58-24 0,-33 2 241,-1-3-1,-1-2 1,53-47-1,-101 78-199,-1-1 0,0 0 1,0 0-1,-1 0 0,1-1 0,-1 1 1,-1-1-1,1 0 0,-1 0 0,0-1 1,-1 1-1,0 0 0,0-1 0,1-9 0,0-13 103,0 0 0,-3-38 0,-1 38-247,1 14 72,-5-136 75,3 130-58,-2 0 0,-1 0 0,0 0 0,-16-38 0,-4 9 168,-2 0 0,-38-52 0,39 64-42,21 31-128,2 4-11,-1-1-1,2 1 1,-1-1 0,0 1 0,1-1 0,0 0 0,0 0 0,0 0 0,1 0-1,0-1 1,-1-5 0,1 11-44,-118-11 739,107 11-692,-50-1-23,0 2 0,0 3 1,0 2-1,-102 25 0,-383 141-169,333-115 173,-310 41 0,493-97-60,-1 1 305,27 0-1135,13 3-1305,79 26-1208,-49-15 1449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10610,'0'0'4137,"287"-60"-4017,-192 0 64,3 6-184,-13-6-376,-40 11-1072,-17 16-457,-28 11-1999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8738,'0'0'2672,"-28"234"-2712,28-141 96,0-6-72,0-11 16,35-16-592,18-16-1120,-8-22-3321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77 8058,'0'0'4343,"-40"15"-4284,-128 54-46,158-65-8,0 0-1,1 1 0,0 0 0,0 1 1,0-1-1,0 2 0,1-1 0,0 1 1,1 0-1,-1 1 0,1 0 1,-7 10-1,5-5 3,5-8-11,0 0 1,1 0-1,0 0 0,-1 1 1,2-1-1,-1 1 0,1 0 1,0 0-1,0 0 1,0 0-1,1 0 0,0 0 1,0 0-1,1 13 0,0-18-9,0 0-1,0 0 0,0-1 0,0 1 1,0 0-1,0 0 0,1 0 0,-1-1 1,0 1-1,1 0 0,-1 0 0,1-1 1,-1 1-1,1 0 0,-1 0 0,1-1 1,-1 1-1,1-1 0,-1 1 0,1 0 1,0-1-1,0 0 0,-1 1 0,1-1 1,0 1-1,0-1 0,-1 0 0,1 1 1,0-1-1,0 0 0,0 0 0,1 1 1,31-1-447,-24 0 346,0-1 56,0 1 0,0-2 0,0 1-1,0-2 1,0 1 0,-1-1-1,1 0 1,-1-1 0,0 0 0,0 0-1,0 0 1,-1-1 0,1-1 0,11-10-1,6-8-634,-2-1-1,32-45 0,-49 62 393,49-69-2752</inkml:trace>
  <inkml:trace contextRef="#ctx0" brushRef="#br0" timeOffset="1">369 77 5777,'35'-76'3841,"-35"87"-3833,0 27 24,0-11 32,21 16-64,4-4 0,-4-1-8,3-11 8,1-5 0,-8-11-664,-6-11-2025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9354,'0'0'1466,"-15"32"-1466,-38 100 42,52-130-41,0-1-1,0 1 1,0 0-1,1 0 1,-1 0-1,1 0 1,0 0-1,-1 0 0,1 0 1,0 0-1,0 0 1,0 0-1,0 0 1,1 0-1,-1 0 1,0 0-1,1 0 1,0-1-1,-1 1 1,1 0-1,0 0 0,0 0 1,0-1-1,0 1 1,0 0-1,0-1 1,0 1-1,1-1 1,-1 1-1,1-1 1,-1 0-1,1 0 1,-1 0-1,1 1 0,0-1 1,0-1-1,-1 1 1,1 0-1,0 0 1,4 0-1,6 5 17,45 22-12,-40-20-7,-1 0-1,1 1 0,-1 1 1,15 12-1,-29-20 4,0-1-1,-1 1 1,1 0-1,-1 0 1,1-1-1,-1 1 1,0 0-1,0 0 1,0 1-1,0-1 0,0 0 1,0 0-1,-1 0 1,1 1-1,-1-1 1,1 0-1,-1 1 1,0-1-1,0 0 1,0 1-1,0-1 1,0 0-1,-1 1 0,1-1 1,-1 0-1,1 1 1,-1-1-1,0 0 1,0 0-1,0 0 1,0 0-1,-2 3 1,-1 1 0,0 0 0,-1 0 0,0 0 1,0 0-1,0 0 0,-1-1 0,0 0 1,-10 7-1,-3 0-112,-1-2 0,0 0 1,0 0-1,-1-2 0,0-1 0,0 0 0,-1-2 1,0 0-1,0-2 0,0 0 0,-30-1 0,-4-2-1530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7522,'0'0'2672,"59"234"-2528,-41-152-16,7 5-120,-4 11 264,0 0-264,0-5 88,0-23-48,0-26-96,10-44-304,4 0-904,-7-38-192</inkml:trace>
  <inkml:trace contextRef="#ctx0" brushRef="#br0" timeOffset="1">383 317 1824,'0'0'7458,"-263"229"-6914,217-153 128,32-5-416,14-22-16,14-11-232,50-11 168,30-11 16,19-16-192,34 0-176,-28 0-1024,-31 0-4337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8058,'0'0'3028,"0"36"-2990,0 240 30,11-28-59,-7-217-9,1-1-1,2 0 0,1 0 0,1 0 0,2-1 1,15 31-1,-25-57 6,1 0-1,-1 0 1,1 0 0,0-1 0,0 1 0,0 0 0,0-1-1,0 0 1,0 1 0,1-1 0,-1 0 0,1 0 0,-1 0-1,6 2 1,-3-2 105,1-1 0,-1 0-1,1 0 1,0 0 0,-1-1 0,1 0-1,-1 0 1,9-2 0,5 0 67,0-1-1,0-1 1,0-1-1,-1 0 1,20-10-1,93-48 301,-51 23-306,-4 4-82,367-167 240,9 33-267,-328 142-483,-88 21-1292,-151 38-142,19-8 459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1 661 11546,'0'0'3174,"45"-16"-2887,-38 13-281,353-138 143,-130 42-100,593-236-267,-802 328 196,132-40-479,-137 43 322,1 1-1,-1 1 1,1 0-1,0 1 1,0 0-1,33 5 1,-49-4 160,1 1 1,-1-1-1,1 1 1,-1-1 0,1 1-1,-1 0 1,1 0 0,-1 0-1,1 0 1,-1 0 0,0 0-1,0 0 1,0 0 0,1 0-1,-1 1 1,0-1 0,0 0-1,-1 1 1,1-1 0,0 1-1,0-1 1,-1 1 0,1-1-1,-1 1 1,1-1 0,-1 1-1,1 2 1,1 49-395,-3-37 371,0 41 52,2-1 0,2 0 0,3 0 0,25 106 0,-1-78 3,4-1 1,3-3-1,4 0 1,72 103 0,-113-182-14,1 0-1,-1 0 1,1 0 0,-1 0 0,1 0 0,-1-1 0,0 1 0,1 0-1,-1 0 1,0 0 0,0 0 0,1 0 0,-1 0 0,0 0 0,0 0-1,0 0 1,-1 0 0,1 0 0,0 0 0,0 0 0,0 0 0,-1 0-1,1 0 1,0 0 0,-1 0 0,1 0 0,-1-1 0,1 1 0,-1 0 0,1 0-1,-1 0 1,0-1 0,1 1 0,-1 0 0,0-1 0,0 1 0,1-1-1,-1 1 1,0-1 0,-1 1 0,-42 16-33,32-13 10,-67 20-487,-12-5-1599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13531,'0'0'5028,"47"21"-4490,158 71-27,-8 11 70,-67-34-372,308 133 13,-430-198-207,0 0-1,0 0 0,0 0 1,-1 1-1,1 1 0,-1-1 1,8 9-1,-12-10 6,0 0 0,0 0 1,-1 0-1,0 0 0,1 0 0,-2 1 0,1-1 0,0 1 1,-1-1-1,0 1 0,0-1 0,0 1 0,-1 0 1,0 0-1,0 6 0,-1 4 44,0 0 0,-2 0 1,0-1-1,0 1 0,-2 0 1,1-1-1,-2 0 0,0 0 1,-1-1-1,0 1 0,-15 19 0,-12 12-37,-69 72 0,74-87 5,-291 283-1915,256-253-555,9-13-3301,11-19-4660</inkml:trace>
  <inkml:trace contextRef="#ctx0" brushRef="#br0" timeOffset="1">783 1334 7802,'0'0'12050,"-280"83"-19115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9298,'0'0'4289,"343"-131"-3833,-227 82-304,0 11-80,-11-11-72,-24 16-1640,-39 6-3169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10490,'0'0'1865,"-24"229"-1809,24-142-136,0 0 168,10-5-120,25-17 40,7-10-16,18-17-1105,-14-33-855,-4-5-3897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60 9178,'0'0'4769,"-19"-6"-4746,6 1-48,5 2 11,1 0 0,-1 1 1,0-1-1,0 2 1,-10-2-1,15 3 8,0 0 0,0 0 0,0 0 0,0 0 0,0 0-1,0 1 1,0 0 0,0 0 0,0 0 0,0 0 0,1 0 0,-1 0 0,0 1 0,1-1 0,-1 1-1,1 0 1,-1-1 0,1 1 0,0 0 0,-4 4 0,0 2-15,0 0-1,0 1 1,0-1 0,1 1-1,1 0 1,-1 1 0,2-1-1,-1 1 1,-2 14 0,2-2-6,1 1 1,1 45 0,2-65 27,0 0 0,0-1 0,0 1 0,0-1 0,1 1 0,-1-1 0,1 1 0,0-1 0,0 1 0,0-1 0,0 1 0,0-1 1,0 0-1,1 1 0,-1-1 0,1 0 0,-1 0 0,1 0 0,0 0 0,0-1 0,0 1 0,0 0 0,0-1 0,0 1 0,0-1 0,1 0 0,-1 0 0,0 0 0,1 0 0,-1 0 0,5 1 1,6 0-7,0-1 0,0 1 0,0-2 0,0 0 0,14-2 0,-21 2-3,0-1-6,-1 0 1,0 0 0,0 0-1,0 0 1,0-1-1,0 0 1,0 0 0,-1 0-1,1-1 1,-1 1 0,1-1-1,-1 0 1,6-6-1,-2 2-95,-1-1 0,0 0 0,-1 0 0,0-1 0,0 0 0,6-13 0,-3 3-744,-2 1 0,0-2 0,-1 1 0,0-1 0,-2 0 0,3-30 0,-6-18-3381,-1 63 7822,0 23-2019,-1 15-1369,0-13 12,0-1-1,2 1 1,5 37-1,-5-53-197,-1-1 0,1 1 0,0 0 1,0 0-1,1-1 0,-1 1 0,1-1 0,0 1 0,0-1 0,0 0 0,0 0 0,0 1 0,1-2 0,-1 1 1,1 0-1,0 0 0,0-1 0,0 0 0,0 1 0,1-1 0,-1 0 0,0-1 0,1 1 0,0-1 0,7 3 1,-5-3-150,1 0 1,0 0 0,0-1 0,0 0 0,0 0 0,-1-1 0,1 0-1,0 0 1,0 0 0,-1-1 0,8-3 0,23-23-2156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7818,'0'0'3087,"-11"33"-3087,-36 113 49,44-136-48,0 0 0,1 0 1,0 1-1,0-1 0,1 1 0,1 0 0,0-1 0,0 1 0,1-1 0,0 1 0,1 0 0,0-1 0,1 0 0,7 18 0,-4-18 0,0-1-1,1 1 1,0-1 0,0-1-1,1 0 1,0 0-1,0 0 1,1-1-1,0 0 1,0-1-1,14 7 1,-6 3 121,-17-16-112,0 1 0,1-1 0,-1 1 0,0-1 0,0 0 0,0 1 0,0-1 0,0 1 1,0-1-1,0 1 0,0-1 0,0 0 0,0 1 0,0-1 0,-1 1 0,1-1 0,0 0 0,0 1 0,0-1 1,0 0-1,-1 1 0,1-1 0,0 0 0,0 1 0,-1-1 0,1 0 0,0 1 0,-1-1 0,1 1 0,-41 14 561,16-7-639,10-3-104,1 0 0,-1-2 0,1 0 0,-1 0 0,0-1 0,0-1 0,-30-2 0,30 1-234,-28 0-1714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9074,'0'0'3038,"20"38"-2535,67 129-58,-52-91-217,-4 1 0,-3 1 0,22 107 0,-32-116-190,-4-3-35,-12-50-147,1 0-1,0 0 0,1 0 0,1-1 1,1 0-1,7 15 0,-13-29 94,1 0 1,-1 0-1,1 0 0,0 0 0,-1 0 0,1 0 1,0 0-1,0 0 0,-1 0 0,1 0 1,0-1-1,0 1 0,0 0 0,0-1 0,0 1 1,0-1-1,2 2 0,-2-2 17,0 0 1,-1 0-1,1 0 1,0-1-1,-1 1 0,1 0 1,0 0-1,-1 0 1,1-1-1,-1 1 0,1 0 1,0-1-1,-1 1 1,1 0-1,-1-1 0,1 1 1,-1-1-1,1 1 1,-1-1-1,1 1 0,-1-1 1,1 0-1,17-42-1826,37-183-5622,-38 109 7801,-11 1 3963,-6 115-4165,0 0 0,0 1-1,1-1 1,-2 0 0,1 0 0,0 0-1,0 0 1,0 1 0,0-1 0,0 0-1,-1 0 1,1 0 0,0 1 0,-1-1-1,1 0 1,0 0 0,-1 1 0,1-1-1,-1 0 1,1 1 0,-1-1 0,0 1-1,1-1 1,-1 1 0,0-1 0,1 1-1,-1-1 1,0 1 0,0-1 0,1 1-1,-1 0 1,-1-1 0,0 1-71,0 0 0,1 0 1,-1 0-1,0 0 0,0 0 0,1 1 1,-1-1-1,0 0 0,1 1 0,-1 0 1,1-1-1,-1 1 0,0 0 1,1 0-1,-2 1 0,-2 2-18,1 0 0,-1 1-1,1 0 1,0 0 0,0 0 0,0 0 0,1 1-1,0 0 1,0-1 0,0 1 0,1 0-1,0 0 1,0 1 0,-1 8 0,-2 6 68,2 0 0,1 0-1,0 26 1,2-36-69,0-1 0,1 0 0,0 1 0,1-1 0,0 0 1,0 0-1,6 14 0,-5-18-14,0-1 1,0 1 0,1-1 0,-1 1-1,1-1 1,1 0 0,-1 0-1,1-1 1,-1 0 0,1 1 0,0-1-1,11 6 1,11 4 76,1-1-1,0-1 1,55 16 0,92 11-480,-130-30-88,43 4-1835</inkml:trace>
  <inkml:trace contextRef="#ctx0" brushRef="#br0" timeOffset="1">1383 915 6121,'0'0'11179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4761,'0'0'608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1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7522,'0'0'6257,"123"-38"-6273,-21 38 16,27-5-8,57 5 8,-38 0-1536,-36 0-2529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1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1768,'0'0'10147,"98"-6"-10139,-38-5 216,28-5-144,13-6 32,78 17-104,-21-1-16,-21 6-1345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3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1421 162 4401,'0'0'4017,"-4"-24"-3265,-16-76-137,19 97-553,1 1 0,-1 0 0,1 0 1,-1 0-1,0-1 0,0 1 0,0 0 0,0 0 1,0 0-1,0 0 0,0 1 0,-1-1 1,1 0-1,-3-2 0,3 3-48,0 1 1,0-1-1,0 1 1,-1-1-1,1 1 0,0 0 1,0-1-1,0 1 1,0 0-1,0 0 0,0 0 1,-1 0-1,1 0 1,0 0-1,0 0 0,0 0 1,0 0-1,0 0 0,-3 1 1,-1 2-10,0-1 0,0 1 0,0 0 0,1 0 0,-1 1 0,1-1 0,-7 7 0,-30 34 32,1 1-1,-35 53 0,61-78-34,-155 215 6,11 6 0,-156 321 0,223-368-10,9 3-1,8 5 1,-82 361 0,121-383 20,8 1 1,-7 338 0,34-400-69,3-96-67,-3-23 113,0 0 1,1 0-1,-1 0 1,0 1-1,0-1 0,0 0 1,0 0-1,0 0 1,0 0-1,0 1 0,0-1 1,0 0-1,0 0 1,1 0-1,-1 0 0,0 1 1,0-1-1,0 0 0,0 0 1,0 0-1,1 0 1,-1 0-1,0 0 0,0 0 1,0 1-1,0-1 1,1 0-1,-1 0 0,0 0 1,0 0-1,0 0 0,1 0 1,-1 0-1,0 0 1,0 0-1,0 0 0,1 0 1,-1 0-1,0 0 1,0 0-1,0 0 0,0 0 1,1-1-1,2-2-27,-1 0 0,1 0 0,-1 0 0,0 0 0,1-1 0,-2 1 0,1-1 1,1-4-1,24-70-249,-5-34-774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3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7882,'0'0'1773,"50"-34"-1742,167-107-14,-204 133-15,0 1-1,1 1 0,0 0 0,0 0 0,1 2 0,-1 0 0,1 0 0,0 2 1,0-1-1,0 2 0,0 0 0,0 1 0,19 2 0,13 0 13,1-2 10,1 2 1,0 2-1,-1 2 1,0 2-1,-1 3 0,0 1 1,0 3-1,-1 1 1,-1 3-1,-1 1 1,55 35-1,-54-26 89,-1 2 0,-2 1 0,70 71 0,-107-99-81,-1-1 0,0 1 0,0 0 1,0 0-1,-1 1 0,0-1 0,1 1 0,-1 0 0,-1 0 0,1 0 0,-1 0 0,0 0 0,0 0 0,0 1 0,-1-1 0,0 1 0,0-1 0,-1 1 1,1 0-1,-1-1 0,0 7 0,-2 11 63,0 0 1,-2 1-1,0-1 1,-2 0-1,0-1 1,-1 1-1,-2-1 1,0-1-1,-13 22 1,-155 358-66,150-332-1542,0-21-3008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1 760 8634,'0'0'1831,"11"-40"-1546,-9 33-272,14-55 112,4 1-1,2 1 1,32-63-1,-21 60 14,114-253 1406,-137 293-670,-4 18 166,3 39-230,10 74-33,41 135-1,54 106-718,-52-167-52,-46-131-498,-2 0 0,10 71 1,-21-94-794,-1 1 0,-1-1 0,-4 39 0,-7-21-4519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3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8874,'0'0'1540,"-6"38"-1436,-54 455 22,48 126-87,12-430-38,3 161 114,52 380 0,-15-469 147,11-2 0,11-3 0,11-2 0,115 263 0,204 336 466,-317-725-405,5-2 0,125 147 1,-179-240-276,96 131 269,-114-152-310,0 0 24,-1 0-1,0 0 1,9 22-1,-4-6 57,-10-23-77,1 1 0,-1-1 1,0 1-1,0 0 0,-1-1 1,0 1-1,0 0 0,0 0 1,0 0-1,-1 8 0,0-12-83,21 8-6482,-4 0 7105,0 1 0,-1 1-1,0 1 1,-1 0 0,23 25-1,17 11-723,-44-36-1040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28 8650,'0'0'4239,"-4"-8"-4196,-9-9-71,13 16 27,0 1 1,0 0-1,0 0 1,0 0-1,-1 0 1,1 0-1,0 0 1,0-1-1,0 1 0,0 0 1,0 0-1,-1 0 1,1 0-1,0 0 1,0 0-1,0 0 1,0 0-1,-1 0 0,1 0 1,0 0-1,0 0 1,0 0-1,-1 0 1,1 0-1,0 0 1,0 0-1,0 0 0,0 0 1,-1 0-1,1 0 1,0 0-1,0 0 1,0 0-1,0 0 1,-1 1-1,1-1 0,0 0 1,0 0-1,0 0 1,0 0-1,0 0 1,-1 0-1,1 1 1,0-1-1,0 0 1,0 0-1,0 0 0,0 0 1,0 0-1,0 1 1,-1 6-5,0 0 1,0 1 0,1-1-1,0 0 1,1 0 0,1 12-1,79 432 66,-53-318-52,156 615 7,-174-714-9,-4-15 9,-1 0 0,-1 0 0,-1 1 0,2 25-1,-5-45-12,0 1-1,0-1 1,0 0-1,0 0 0,0 0 1,0 0-1,0 1 1,0-1-1,0 0 0,0 0 1,0 0-1,0 0 1,0 1-1,0-1 0,0 0 1,0 0-1,0 0 1,0 0-1,0 0 0,0 1 1,0-1-1,-1 0 1,1 0-1,0 0 1,0 0-1,0 0 0,0 0 1,0 1-1,0-1 1,-1 0-1,1 0 0,0 0 1,0 0-1,0 0 1,0 0-1,0 0 0,-1 0 1,1 0-1,0 0 1,0 0-1,0 0 0,0 0 1,-1 0-1,1 0 1,0 0-1,0 0 0,0 0 1,0 0-1,-1 0 1,1 0-1,0 0 0,0 0 1,0 0-1,0 0 1,-1 0-1,1 0 0,0 0 1,0 0-1,0 0 1,0-1-1,0 1 0,0 0 1,-1 0-1,1 0 1,-5-2 23,-9-4-123,0 0 0,1-1 0,-1 0 0,1-1 0,-13-12 0,0 2-220,-22-14-299,-116-74-1236,141 94 1949,0 0 1,-1 2 0,0 0 0,0 2 0,-38-8 0,56 15 40,-27-2 834,33 3-959,-1 1 0,0-1 0,0 0 0,0 0 0,1 1 0,-1-1 0,0 0 0,0 1 0,1-1 0,-1 1 0,0-1-1,1 1 1,-1-1 0,0 1 0,1-1 0,-1 1 0,1 0 0,-1-1 0,1 1 0,-1 0 0,1 0 0,0-1 0,-1 1 0,1 0 0,0 0 0,0 0 0,-1-1 0,1 1 0,0 0 0,0 0 0,0 0 0,0-1 0,0 1 0,0 1 0,0 9-19,0 0 0,1-1-1,0 1 1,1 0 0,0-1 0,1 0 0,0 1-1,0-1 1,1 0 0,0 0 0,1-1 0,0 0 0,1 1-1,0-2 1,0 1 0,1-1 0,0 0 0,16 14 0,-11-9 56,0-1 1,2 0 0,-1-1-1,1-1 1,29 16 0,-36-23-7,-1 0 0,1 0 1,0-1-1,0 0 0,1 0 0,-1-1 0,0 0 1,1 0-1,-1-1 0,0 0 0,1 0 0,-1-1 1,0 0-1,1 0 0,-1-1 0,0 0 1,11-4-1,-7 1 2,1-1 0,-1 0 0,-1-1 0,1-1 0,-1 1 0,0-1 0,15-18 0,60-78-279,-53 62-6,0 4-107,52-72-1068,-75 97 906,-1-1 1,0 0-1,-1-1 1,0 1 0,-1-1-1,4-18 1,-4 14 490,1 27 882,5 12-976,9 12 305,2-1-1,1-2 1,2 0-1,0-2 0,2 0 1,1-2-1,1-2 0,56 34 1,-79-53-195,1 0 1,-1-1 0,1 0-1,0 0 1,0-1-1,0 0 1,14 1-1,-19-2-77,1-1-1,-1 0 0,0-1 1,1 1-1,-1 0 0,0-1 0,1 0 1,-1 0-1,0 0 0,0 0 1,0 0-1,0-1 0,0 1 0,0-1 1,0 0-1,0 0 0,-1 0 1,1 0-1,-1 0 0,0-1 1,1 1-1,1-4 0,25-49-2567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7538,'0'0'4229,"-1"38"-4147,-5 268-19,-5 963 32,11-1258-147,2 19-243,-2-29 225,0 0 0,1 0 0,-1 0 0,1 0 0,-1 0-1,0-1 1,1 1 0,-1 0 0,1 0 0,0-1 0,-1 1 0,1 0-1,0 0 1,-1-1 0,1 1 0,0-1 0,0 1 0,-1-1 0,1 1-1,0-1 1,0 0 0,0 1 0,1-1 0,15 2-2185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9794,'0'0'883,"22"44"-608,68 150 63,-79-168-269,0 1-1,-3-1 1,0 1-1,-1 1 1,3 34-1,-6-31-9,9 79 153,-4 160 0,-3-287 64,50-364-2115,-33 233 2572,-23 147-711,0 0-1,0-1 0,0 1 0,0 0 0,0-1 0,0 1 1,1 0-1,-1 0 0,0-1 0,1 1 0,-1 0 0,1 0 1,0 0-1,-1-1 0,1 1 0,0 0 0,0 0 0,-1 0 1,1 0-1,0 0 0,0 1 0,0-1 0,0 0 0,0 0 1,0 0-1,1 1 0,-1-1 0,0 1 0,0-1 0,0 1 1,1-1-1,-1 1 0,0 0 0,1 0 0,-1-1 0,0 1 1,0 0-1,1 0 0,-1 0 0,0 1 0,1-1 0,-1 0 1,0 0-1,1 1 0,-1-1 0,0 1 0,0-1 0,0 1 1,1-1-1,-1 1 0,0 0 0,0-1 0,1 2 0,9 6-38,-1 0 0,0 0-1,0 1 1,10 12 0,-18-19 66,23 27 37,-10-12-75,0 0 0,1-1 0,1 0 0,1-1 0,0-1 0,0-1-1,23 12 1,-15-14-594,1-1 0,1-1 0,54 10 0,-19-16-3373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 9978,'0'0'1957,"-38"42"-1952,-127 141-8,142-157 1,-2 0 0,1 1-1,1 1 0,1 1 1,2 1-1,-17 33 1,31-51-14,0 0 0,1 1 1,1 0-1,0 0 0,0 1 0,2-1 1,-1 1-1,2-1 0,-1 23 1,3-35 13,-1 0 1,0 1 0,1-1 0,-1 0 0,1 0 0,-1 0 0,1 0 0,0 0-1,-1 1 1,1-1 0,0-1 0,0 1 0,0 0 0,0 0 0,0 0 0,0 0 0,0-1-1,0 1 1,0 0 0,0-1 0,0 1 0,0-1 0,1 1 0,-1-1 0,0 1 0,0-1-1,0 0 1,1 0 0,-1 0 0,0 0 0,1 0 0,0 0 0,45-2-2,-37-2 19,1 0 0,0 0 0,-1-1 0,0-1 1,0 0-1,-1 0 0,1-1 0,-1 0 0,-1 0 1,1-1-1,9-12 0,12-16 17,36-56-1,-51 69-27,12-16 8,-4 8-146,-1 0 0,-2-2 0,-1 0-1,26-67 1,-42 288-897,-3-173 983,-1-10 49,1 1 1,0-1-1,0 0 0,0 0 0,1 0 0,0 0 1,0 0-1,3 8 0,-3-11-41,1 0 0,-1-1 0,1 1 1,-1-1-1,1 1 0,0-1 0,0 0 0,-1 0 0,1 1 1,0-1-1,0-1 0,0 1 0,0 0 0,0 0 0,0-1 0,0 1 1,1-1-1,-1 0 0,0 1 0,0-1 0,0 0 0,0-1 1,4 1-1,19 0-1800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6105,'0'0'3785,"78"229"-3497,-54-180 0,1 0-104,-4-6-136,-7-15 80,0-1-128,0-27 168,0 0 64,17-66-232,4-26-1064,-3 5-3457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4977,'0'0'5597,"10"38"-5031,32 123-120,-38-146-382,3 17 64,2 0 0,0 0 0,2-1 0,2-1-1,18 35 1,-30-64-101,0 0-1,-1 1 0,1-1 1,0 0-1,0 1 1,0-1-1,0 0 0,0 0 1,0 0-1,0 0 1,0 0-1,0 0 0,0 0 1,1 0-1,-1-1 0,0 1 1,1 0-1,-1-1 1,0 1-1,1-1 0,-1 1 1,1-1-1,-1 0 1,1 1-1,-1-1 0,1 0 1,-1 0-1,1 0 0,-1 0 1,2-1-1,0 0 6,-1 0 0,1 0 0,-1 0 0,0-1-1,1 1 1,-1-1 0,0 0 0,0 0 0,0 1 0,0-1-1,-1-1 1,1 1 0,0 0 0,-1 0 0,1 0 0,-1-1-1,2-4 1,94-247-2299,-33 80-415,-63 171 2693,1 0 1,-1 0-1,0 0 0,1 1 0,0-1 0,0 1 0,0-1 1,0 1-1,3-4 0,-4 6 16,0-1 1,-1 1-1,1-1 0,0 1 1,0 0-1,-1-1 1,1 1-1,0 0 0,0-1 1,0 1-1,0 0 1,0 0-1,-1 0 0,1 0 1,0 0-1,0 0 1,0 0-1,0 0 0,0 0 1,0 0-1,-1 0 1,1 1-1,0-1 0,0 0 1,0 0-1,0 1 1,-1-1-1,1 1 0,0-1 1,0 1-1,-1-1 1,1 1-1,0-1 0,-1 1 1,1 0-1,-1-1 1,1 1-1,0 1 0,9 14 483,-1 0-1,13 33 0,-8-17-244,11 27 29,29 103 0,-51-152-273,1 0 0,-1 0 0,2-1-1,8 16 1,-12-23-32,0 0 0,1 0 0,-1 0 0,1 0 0,0 0 0,0 0 0,0 0-1,0 0 1,0 0 0,0-1 0,0 1 0,0-1 0,1 0 0,-1 0 0,1 0 0,-1 0-1,1 0 1,-1 0 0,1-1 0,-1 1 0,5-1 0,-5 0-29,1-1-1,-1 0 1,1 0 0,-1 0 0,1 0-1,-1-1 1,1 1 0,-1-1 0,0 1-1,0-1 1,0 0 0,0 0-1,0 0 1,0 0 0,1-2 0,32-43-260,-22 30 204,-11 14-83,0 1 1,-1-1 0,1 0-1,-1 1 1,1-1-1,-1 0 1,0 0-1,0 0 1,0 0 0,0 0-1,-1 0 1,1 0-1,-1 0 1,0 0 0,0 0-1,0-5 1,0 2-930,0-3-4383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12699,'0'0'2144,"246"54"-2048,-85 6-96,-20-16-1032,-22-6-1377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10002,'0'0'5705,"-32"81"-5745,54-15-16,37 32-904,-6-16-1016,-4-22-2929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 8186,'0'0'3819,"-23"0"-3576,-77 2 150,92-2-359,1 1 0,0 0 0,-1 0 0,1 1-1,0 0 1,0 1 0,0-1 0,0 1 0,1 1-1,-1-1 1,1 1 0,0 0 0,0 0-1,-10 10 1,5-2-24,0 1 1,1 0-1,1 0 0,-12 22 0,19-30-8,-5 7-26,1 1 0,1 1-1,1-1 1,-1 1 0,2 0-1,0 0 1,1 0 0,0 0-1,1 1 1,1-1 0,1 17-1,-1-27-39,0 0 0,1-1-1,-1 1 1,1 0-1,0-1 1,0 1 0,0-1-1,0 1 1,1-1-1,-1 1 1,1-1 0,0 0-1,0 0 1,0 0-1,0 0 1,4 4 0,0-2-115,0 0 0,1 0 0,0-1 0,0 0 0,11 5 0,-8-4-42,5 3-385,0-2 1,1 1-1,16 3 1,42 0-3796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9994,'0'0'8770,"230"-89"-8762,-150 65-8,28 12-1512,-20 0-2593,-23 12-6906</inkml:trace>
  <inkml:trace contextRef="#ctx0" brushRef="#br0" timeOffset="1">1047 114 6785,'0'0'1153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10178,'0'0'3225,"-23"6"-3116,-76 26-210,93-30 90,1 1 0,-1 1 0,1-1 0,-1 1 0,1 0 0,0 0 0,0 0 0,1 1 0,-1-1 0,1 1 0,0 1 0,0-1 0,-3 6 0,-18 24-90,23-33 85,-3 2-31,0 1 0,1-1-1,0 1 1,0-1 0,1 1 0,-1 1 0,1-1 0,0 0 0,1 1 0,-1-1-1,1 1 1,0 0 0,0 0 0,1 0 0,0 0 0,0 0 0,0 0 0,1 0-1,0 9 2464,-6-15-2314,4 0-101,-14-1-14,0 1-1,1 1 0,-1 0 1,0 2-1,-23 5 0,35-6 8,-1 0-1,1 0 0,-1 0 1,1 1-1,-1-1 0,1 1 1,0 0-1,1 0 0,-1 1 1,0-1-1,1 1 1,0 0-1,0 0 0,0 0 1,0 0-1,0 1 0,1-1 1,0 1-1,0 0 0,0-1 1,-1 10-1,1-7-22,0 0-1,0 1 1,1-1 0,0 1-1,0-1 1,1 1-1,0-1 1,0 1 0,1 0-1,0-1 1,4 13-1,-4-15 37,1-1-1,0 0 1,1 0-1,-1-1 1,0 1-1,1 0 1,0-1-1,0 1 1,0-1-1,0 0 1,1 0 0,-1 0-1,1-1 1,0 1-1,-1-1 1,1 0-1,0 0 1,1 0-1,-1 0 1,6 1-1,1 0 2,1 0 0,-1 0 0,1-1 0,0-1-1,0 0 1,0-1 0,-1 0 0,1-1 0,0 0 0,0 0 0,0-2 0,-1 1 0,0-1-1,1-1 1,-1 0 0,0-1 0,-1 0 0,1-1 0,-1 0 0,0 0 0,0-1 0,13-12-1,0-3-122,0-1-1,-1-1 0,-1 0 1,30-50-1,-42 59 37,-1 0-1,0-1 1,-1 0 0,-1 0-1,-1-1 1,0 1 0,-1-1-1,-1 0 1,-1-1 0,1-24-1,-3 22 140,0 11-19,0 13-27,3 80-78,4-61 63,2 0 1,0 0-1,1 0 0,2-1 0,0-1 1,1 0-1,1 0 0,25 27 0,-34-42-6,1-1-1,-1 1 1,1-1-1,0 0 1,0 0-1,1-1 1,7 4-1,-12-6-65,0-1 1,0 0-1,0 0 0,1-1 0,-1 1 0,0 0 0,0-1 0,0 1 0,1-1 0,-1 0 0,0 0 0,0 0 0,1 0 0,-1 0 0,0 0 0,1-1 1,-1 1-1,0-1 0,0 1 0,0-1 0,0 0 0,1 0 0,-1 0 0,0 0 0,-1 0 0,1 0 0,0-1 0,3-2 0,14-25-2219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9762,'0'0'1928,"109"240"-1791,-77-142 119,10 0-128,-7 11-120,7-22 96,-3-5-104,-4-22 104,0-22-96,-4-27-16,15-49-272,-4-33-465,0-38-5360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6953,'0'0'2289,"17"234"-1289,4-114-680,0-11-88,11-11-232,6-5 112,1-17-112,-1-27-8,26-49-896,-19-16-944,1-44-3025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6785,'0'0'3871,"0"39"-3583,0 129-163,-1-76-9,-1-66-29,2-1 1,6 48 0,-5-66-69,1 0-1,0 0 1,0 0 0,0 0 0,1-1-1,0 1 1,0-1 0,0 0 0,1 1-1,0-1 1,1-1 0,-1 1 0,1-1-1,0 0 1,10 8 0,-12-11 23,0 0 1,0 0-1,1 0 1,-1-1-1,1 1 1,-1-1 0,1 0-1,0 0 1,0 0-1,-1-1 1,1 1-1,0-1 1,0 0-1,-1 0 1,1 0-1,0-1 1,0 1-1,-1-1 1,1 0-1,0 0 1,-1 0-1,1-1 1,-1 1-1,1-1 1,-1 0-1,0 0 1,1 0-1,-1 0 1,0 0-1,0-1 1,2-3-1,17-15 16,-1-1 0,-2-1-1,0-1 1,-2-1 0,17-30-1,-6 4-595,36-96-1,-61 142 485,-1-1 0,0 0-1,0-1 1,-1 1 0,1 0-1,-2 0 1,2-11 0,-2 14-49,0 35-104,-1 36 152,4 0 0,16 102 0,30 127-50,-43-232 178,-3-1-1,-8 104 1,5-161 0,-1 1 0,0-1 0,0 0 0,-1 0 0,0 0 0,-1 0 0,1-1 0,-1 1 0,0-1 0,-1 1 0,0-1 0,0 0 0,0 0-1,-1-1 1,-5 6 0,6-8-16,0 0-1,0 0 0,0 0 1,-1-1-1,1 1 0,-1-1 0,0 0 1,1-1-1,-1 1 0,0-1 1,0 0-1,0 0 0,0-1 1,0 1-1,0-1 0,0 0 0,0 0 1,-1-1-1,1 0 0,0 0 1,-7-2-1,8 2-51,1 0-1,-1-1 1,1 1 0,0-1 0,0 0-1,0 0 1,0 0 0,0 0-1,0 0 1,0-1 0,1 1 0,-1-1-1,1 1 1,0-1 0,0 0-1,-3-6 1,1 2 0,1 0 0,0 0 0,1-1 0,0 1-1,0-1 1,0 1 0,0-16 0,1 12-1,1 0-1,1-1 1,-1 1 0,2 0-1,0-1 1,0 1 0,1 0-1,0 0 1,1 0-1,0 1 1,10-18 0,4 5-11,1 2 1,1 0 0,1 1-1,0 1 1,2 1-1,0 1 1,43-23 0,-12 6-93,126-86-1221,-7 9-2342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9826,'0'0'3407,"3"22"-3344,-1-6-49,3 23 71,20 77 0,-18-94-60,1 11 21,2 0 1,1-1 0,2-1 0,1 0 0,23 38 0,-36-68-38,-1 0 0,0 0 0,1 0 0,-1 0 0,1 0 0,-1 0 0,1 0-1,-1-1 1,1 1 0,0 0 0,-1 0 0,1-1 0,0 1 0,0 0 0,-1-1 0,1 1 0,0 0 0,0-1 0,0 0 0,0 1 0,0-1 0,0 1 0,0-1 0,0 0 0,0 0 0,0 1 0,0-1 0,1 0 0,5-26 206,-6 17-296,9-66-354,39-215-993,-47 282 1442,1 0 0,-1 0 0,2 1 0,-1-1 0,1 1-1,0 0 1,0 0 0,1 0 0,-1 0 0,2 1 0,-1 0 0,1 0-1,0 0 1,0 1 0,1 0 0,-1 0 0,1 1 0,0-1 0,0 1-1,1 1 1,-1 0 0,16-5 0,-11 6 10,-7 0-20,0 1 0,0 0 0,0 1 1,0-1-1,1 1 0,-1 0 1,8 1-1,-10 0-6,-1-1-1,0 1 0,0 1 1,0-1-1,0 0 1,1 0-1,-2 1 1,1-1-1,0 1 0,0 0 1,0-1-1,-1 1 1,1 0-1,-1 0 1,1 0-1,-1 0 0,0 0 1,0 1-1,2 3 1,14 46-870,-16-50 223,-1 2-700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520 223 6633,'0'0'5740,"-5"-33"-5062,-19-101-234,24 131-425,-1-1-1,0 1 1,0 0 0,0 0-1,0 0 1,0 0 0,-1 0 0,1 0-1,-1 0 1,0 0 0,0 0-1,0 1 1,0-1 0,-1 1 0,-2-3-1,3 4 4,0 0-1,-1 0 1,1 0-1,-1 1 1,1-1-1,-1 0 1,1 1-1,-1 0 0,1 0 1,-1-1-1,-4 2 1,-5-1 50,0 0-64,-1 1 0,0 0-1,1 1 1,-1 1-1,1 0 1,0 0 0,0 1-1,0 1 1,0 0 0,1 1-1,0 0 1,0 0-1,0 1 1,1 1 0,-18 16-1,5-2-35,2 1 0,0 0-1,2 2 1,0 0 0,-22 41-1,30-44 14,1-1 0,1 1 0,0 1 0,2 0 0,1 0 0,0 0 0,2 1 0,1-1 0,1 1 0,0 24 0,2-43 9,1 0 0,-1 0 0,1 0 0,0-1 0,0 1 0,0 0 0,1-1 0,-1 1 1,1-1-1,0 0 0,1 1 0,-1-1 0,1 0 0,-1 0 0,1-1 0,1 1 0,-1-1 0,0 1 0,1-1 0,-1 0 0,1 0 0,0 0 0,0-1 0,1 1 0,-1-1 1,0 0-1,1-1 0,-1 1 0,1-1 0,-1 1 0,1-1 0,0-1 0,5 1 0,4 1 13,0-1 0,0 0 0,1-1 0,-1-1 0,0 0 0,0-1 1,0-1-1,0 0 0,0 0 0,18-9 0,-12 2 5,-1 0 0,1-2-1,-2-1 1,1 0 0,24-24 0,76-88 34,-76 77-78,-3-1-1,43-69 1,-74 102 13,-9 14 3,1 0-1,0 0 1,0 1 0,0-1 0,0 0-1,0 0 1,1 1 0,-1-1 0,0 1-1,1-1 1,-1 1 0,1 0 0,0-1-1,2 0 1,-3 22-636,-6 263 495,-1-83 163,20 205 0,-11-375 5,-1 1 1,-3 42-1,1-72 3,-1 0 0,1 0-1,-1 0 1,1 0-1,-1-1 1,1 1-1,-1 0 1,0 0 0,1 0-1,-1-1 1,0 1-1,1 0 1,-1-1-1,0 1 1,0 0 0,0-1-1,0 1 1,0-1-1,0 0 1,1 1-1,-1-1 1,0 0 0,0 1-1,0-1 1,0 0-1,0 0 1,0 0-1,0 0 1,0 0 0,-1 0-1,1 0 1,0 0-1,0 0 1,0-1-1,1 1 1,-3-1 0,-6 1 81,-4 0-100,-1 1 0,1-1 0,-1-1 0,1-1 0,0 0 1,0 0-1,0-1 0,0-1 0,0 0 0,0-1 0,-22-12 0,0-4-283,-36-29 0,62 43 268,0-1 1,0 0-1,1-1 1,0 0 0,0 0-1,1-1 1,0 1 0,-7-17-1,12 25 66,1-1 0,0 0 0,1 0 0,-1 0 0,0 0-1,0 0 1,1 0 0,-1 0 0,1 0 0,0 0 0,0 0-1,-1-1 1,1 1 0,1 0 0,-1 0 0,0 0 0,0 0-1,1 0 1,-1 0 0,1 0 0,0 0 0,-1 0 0,1 0-1,0 0 1,0 0 0,1 0 0,-1 1 0,0-1 0,0 0 0,1 1-1,2-3 1,3-1 8,0 1 0,1 0 0,-1 0 0,1 1 0,-1 0 0,13-3 0,-9 3-104,91-30 78,-2-4 0,-1-4 0,-2-5 0,-2-3-1,157-112 1,-55 0 103,-173 138-114,-1-1-1,-1-1 1,-2-1 0,0-1-1,26-47 1,-42 68-47,-1-1 1,0 1 0,0 0-1,-1-1 1,0 0 0,0 1-1,0-1 1,-1 0 0,0 0-1,0 0 1,-1 0 0,-1-10-1,1 15-22,-1-1-1,0 1 0,0 0 0,-1 1 0,1-1 0,0 0 0,-1 0 0,1 0 0,-1 1 1,1-1-1,-1 1 0,0-1 0,0 1 0,0 0 0,1 0 0,-1-1 0,-1 1 0,1 1 1,0-1-1,0 0 0,0 0 0,0 1 0,0-1 0,-1 1 0,1 0 0,0 0 1,0 0-1,-1 0 0,1 0 0,-3 1 0,-3-2-59,-13-1 61,-1 1 1,0 2-1,0 0 0,1 1 0,-1 1 0,0 0 0,1 2 0,-41 15 0,54-16 44,-1-1 0,1 1 1,0 1-1,0-1 0,0 2 0,1-1 0,0 1 0,0 0 0,1 0 0,-1 1 0,1 0 0,0 0 0,1 0 0,0 1 1,0-1-1,1 1 0,0 1 0,0-1 0,1 1 0,0-1 0,0 1 0,1 0 0,-2 17 0,3-13 28,0 0 0,1 0 0,0 0 0,1 0 0,1 0-1,0 0 1,0-1 0,1 1 0,1-1 0,1 1 0,8 17 0,-3-13 27,1-1 1,0 0-1,1-1 1,1 0-1,0-1 1,2 0-1,18 14 1,-18-16 75,1-1 0,0-1 1,0 0-1,1-1 0,34 13 0,-41-18-70,0-1 0,1 0 0,-1-1 0,1 0 0,-1 0-1,1-2 1,0 1 0,0-1 0,-1-1 0,1 0 0,0 0 0,16-5 0,-22 3-63,1 0 0,0-1-1,-1 1 1,1-1 0,-1-1 0,0 1 0,-1-1 0,1 0 0,-1 0 0,0 0 0,0 0 0,0-1 0,-1 0-1,0 0 1,0 0 0,3-10 0,-5 14-2,14-32-645,-2-1-1,-2 0 0,-1 0 0,-1-1 0,-3-1 1,4-52-1,-5-44 2026,-5 131-532,1 16-209,27 148 491,-15-100-897,-11-46-138,1 0 1,1-1-1,0 1 1,1-1 0,1 0-1,0-1 1,1 1-1,13 19 1,-18-32-65,0 0 0,1 0 0,-1 0 0,0 0 0,0-1 0,1 1 0,-1-1-1,1 1 1,0-1 0,-1 0 0,1 0 0,0 0 0,0 0 0,-1-1 0,1 1 0,0-1 0,0 0 0,0 0 0,0 0 0,0 0 0,0 0-1,-1 0 1,6-2 0,0 0 41,0 0 0,-1-1 0,0 1-1,1-2 1,-1 1 0,0-1 0,12-9-1,68-60-255,136-149 1,-143 138-398,-69 70 505,-10 11 87,0 1 0,1 0 1,-1-1-1,1 1 0,0 0 0,0 0 1,0 0-1,0 1 0,0-1 0,0 0 0,3-1 1,-22-2-1793,2 2 1782,14 3 8,0 1 0,1 0 0,-1 0 0,0 0 0,0 0 0,1 0 1,-1 0-1,0 0 0,1 0 0,-1 0 0,1 0 0,-1 0 0,1 0 0,0 0 0,-1 0 0,1 0 0,0 1 0,0-1 0,0 2 0,-4 58-667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2985,'0'0'8316,"2"6"-7862,3 17-176,-1 0 0,0 0 1,-1 46-1,-1-11-1,1-5-18,-1-17-35,12 69-1,-14-104-229,0-1 0,0 1 1,0-1-1,0 1 0,0-1 0,0 1 1,0-1-1,1 1 0,-1-1 0,0 0 0,0 1 1,0-1-1,1 1 0,-1-1 0,0 1 1,0-1-1,1 0 0,-1 1 0,0-1 0,1 1 1,-1-1-1,1 0 0,-1 0 0,0 1 1,1-1-1,-1 0 0,1 0 0,-1 1 0,1-1 1,-1 0-1,1 0 0,-1 0 0,1 0 1,-1 0-1,1 0 0,-1 1 0,1-1 0,-1-1 1,1 1-1,-1 0 0,1 0 0,-1 0 1,1 0-1,-1 0 0,1 0 0,-1 0 0,1-1 1,-1 1-1,0 0 0,1 0 0,-1-1 1,1 1-1,-1 0 0,1-1 0,20-22-1060,-2-21-2259,-2-5-4329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7034,'62'200'4287,"-47"-151"-2423,-15-49-1873,0 0 8,0 0 1,0 0-1,0 0 1,0 0 0,0 0-1,0 0 1,0 0-1,0 0 1,0 0 0,0 0-1,0 0 1,-1 0 0,1 0-1,0 0 1,0 0-1,0 1 1,0-1 0,0 0-1,0 0 1,0 0-1,0 0 1,0 0 0,-1 0-1,1 0 1,0 0 0,0 0-1,0 0 1,0 0-1,0-1 1,0 1 0,0 0-1,0 0 1,0 0-1,-1 0 1,1 0 0,0 0-1,0 0 1,0 0 0,0 0-1,25 2 503,-8-2-345,8 0 384,51-5 0,-67 3-474,1 0-1,-1-1 1,0 1-1,-1-2 1,1 1 0,0-1-1,-1-1 1,15-10 0,1-2 2,0-2 0,-2 0 0,26-29 0,-41 40-169,-1 0 0,0-1 0,0 1-1,-1-1 1,1 0 0,-2-1 0,0 1 0,0-1 0,0 0 0,-1 0-1,-1 0 1,3-20 0,-5 28 26,0 1-1,0-1 1,0 0-1,-1 1 1,1-1-1,0 0 1,-1 1-1,1-1 1,-1 1-1,1-1 1,-1 1-1,0-1 1,0 1-1,0-1 1,1 1-1,-2 0 1,1-1-1,0 1 1,0 0-1,0 0 1,0 0-1,-1 0 1,1 0-1,0 0 1,-1 0-1,1 0 1,-1 1-1,1-1 1,-1 1-1,0-1 1,1 1-1,-1-1 1,1 1-1,-1 0 1,0 0-1,-1 0 1,-10-1-208,0 0 1,0 1-1,-23 4 1,27-3 126,2 0 155,0 0 1,-1 1-1,1 0 0,0 0 0,0 0 0,0 1 1,1 0-1,-1 1 0,1-1 0,0 1 0,0 1 1,0-1-1,0 1 0,1 0 0,-1 0 0,1 1 1,1-1-1,-1 1 0,1 0 0,0 0 0,0 1 1,1-1-1,0 1 0,0 0 0,1 0 0,-1 0 1,2 0-1,-1 0 0,1 1 0,0-1 1,0 0-1,1 9 0,-1-5 95,1 0 1,1 0-1,0 0 1,1 0-1,-1 0 1,2-1-1,0 1 0,0-1 1,1 1-1,0-1 1,1 0-1,0-1 1,0 1-1,1-1 1,1 0-1,-1 0 1,2-1-1,-1 0 0,1 0 1,14 10-1,-12-10 26,0-1-1,1 0 0,0-1 1,0 0-1,0-1 1,1-1-1,-1 1 0,1-2 1,0 1-1,1-2 0,12 2 1,-15-3-58,1 0-1,-1 0 1,1-1 0,-1-1 0,1 0 0,-1 0 0,0-1 0,0 0-1,1-1 1,-1 0 0,-1-1 0,1 0 0,18-11 0,-10 1-196,0-1-1,0-1 1,-2 0 0,0-2 0,-1 0 0,0 0 0,17-32-1,-7 8-1201,-3-1-1,27-73 0,-42 92 1332,-1 0 0,4-35 1,-10 58 1318,1 56-702,3 1 0,2 0 0,3-1 0,2 0 0,3-1 1,34 91-1,-17-81-40,-30-62-525,1 1 0,-1-1 0,1 1 0,-1-1 0,1 0 0,0 1 0,0-1 0,0 0 0,0 0 0,0 0 0,1-1 0,-1 1 0,0 0 0,1-1 0,-1 0 0,1 1 0,0-1 0,-1 0 0,7 1 0,-8-2-1,1-1 1,-1 1-1,0-1 0,1 1 0,-1-1 0,1 1 0,-1-1 0,0 0 1,1 0-1,-1 0 0,0 0 0,0 0 0,0 0 0,0 0 0,0 0 0,0 0 1,0 0-1,0 0 0,0-1 0,0 1 0,-1 0 0,1-1 0,-1 1 1,1-1-1,-1 1 0,1-1 0,-1 1 0,0-3 0,5-8 172,58-171-71,-41 111-1754,31-69-1,-52 139 1338,0-1 0,0 0 0,1 0-1,-1 1 1,1-1 0,-1 1 0,1-1-1,0 1 1,0 0 0,0 0 0,0 0-1,0 0 1,1 0 0,-1 0 0,1 0-1,-1 1 1,1-1 0,5-1 0,10 1-4598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366 791 7938,'0'0'5624,"-45"-2"-5555,-142 2-44,183 0-24,0 0-1,0 1 0,-1-1 1,1 1-1,0 0 0,0 0 1,0 0-1,0 0 0,0 1 1,0 0-1,0-1 0,0 1 0,0 1 1,1-1-1,-1 1 0,1-1 1,0 1-1,0 0 0,0 0 1,0 1-1,0-1 0,1 0 1,0 1-1,-1 0 0,1-1 1,0 1-1,1 0 0,-3 6 1,-1 3 3,-1-1 4,2 0 0,-1 0 1,1 0-1,1 1 1,1 0-1,-1 0 0,0 23 1,3-33 8,0 0 1,0 0-1,0 1 0,0-1 1,1 0-1,-1 0 1,1 0-1,0 1 0,0-1 1,0 0-1,0 0 1,1 0-1,-1 0 0,1-1 1,0 1-1,0 0 1,0-1-1,0 1 0,0-1 1,0 1-1,1-1 1,-1 0-1,1 0 0,-1 0 1,1-1-1,0 1 1,0 0-1,0-1 0,0 0 1,0 0-1,0 0 1,0 0-1,0 0 0,5 0 1,5 0 82,0-1 1,0 0 0,-1 0-1,1-2 1,0 1-1,-1-2 1,0 0 0,1 0-1,-1-1 1,0 0 0,-1-1-1,1-1 1,-1 0-1,0 0 1,0-1 0,11-10-1,6-7-265,0-1 0,-2-2 0,-1 0 0,27-40 0,-41 53 83,0 0-1,-2-1 0,0 0 1,0-1-1,-1 0 0,9-29 0,-18 56 128,0 0-1,1 0 0,0 1 0,1-1 0,0 0 0,0 0 1,1 0-1,6 17 0,-7-21-30,1-1 0,0 0-1,0 1 1,1-1 0,0 0 0,0 0 0,0-1-1,1 1 1,-1-1 0,1 1 0,1-1 0,-1 0-1,1-1 1,0 1 0,0-1 0,0 0 0,0 0-1,1-1 1,8 5 0,-9-7 72,1 1 0,-1-1 1,1 0-1,0-1 0,0 1 1,-1-1-1,1 0 0,0-1 0,0 1 1,-1-1-1,1 0 0,-1-1 0,1 1 1,-1-1-1,1 0 0,-1-1 0,0 1 1,0-1-1,0 0 0,0 0 1,0-1-1,6-6 0,7-7 65,0-2 1,-1 0-1,26-40 1,-26 35-167,20-27-95,-2-2 0,-3-1 0,47-111 0,-64 125-35,-2-1 1,-1 0-1,-3-1 1,-1 0-1,-2 0 0,0-72 1,-5 110 134,-1 0 0,0 0 0,0 0 0,0-1-1,-1 1 1,0 0 0,1 0 0,-1 0 0,-1 0 0,1 0 0,-1 0 0,-3-6 0,3 8 23,0 0 0,0 0 0,-1 1 1,1-1-1,-1 1 0,1 0 0,-1 0 1,1-1-1,-1 2 0,0-1 0,0 0 0,1 0 1,-1 1-1,0 0 0,0-1 0,0 1 0,0 0 1,-4 1-1,5-1-7,-1 0 1,1 1-1,0-1 1,0 0-1,0 1 1,0-1-1,0 1 1,0 0-1,0 0 1,0 0-1,0 0 1,0 0-1,0 0 1,1 0-1,-1 1 1,0-1-1,1 1 1,-1-1-1,1 1 1,-3 2-1,1 2-1,0-1 0,0 1 0,0 0 0,1-1 0,0 1 0,0 0 0,-1 8 0,-2 14-19,2 0 0,1 42 0,2-54 9,0-14 6,4 195-19,-2-175 13,2 0 0,0 0 0,1 0 0,1-1 0,1 0 0,17 34 0,-5-21-85,48 60 0,-8-11-1884,-49-62 334,-8-16-1098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9994,'0'0'4609,"330"-82"-4609,-183 22-344,-31 11-1144,-18 0-2481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11546,'0'0'7805,"51"-9"-7472,169-28-179,-182 31-104,1 2 0,54 0 0,-74 5-44,-15-2-13,0 1-1,1 0 1,-1 0 0,0 0 0,0 1 0,0-1 0,0 1 0,0 0 0,0 0 0,-1 1-1,1-1 1,0 1 0,0 0 0,3 2 0,-5-1-41,0 0 0,0-1 0,0 1 1,0 0-1,-1 0 0,0 0 0,1 0 0,-1 0 0,0 0 0,0 1 0,-1-1 1,1 0-1,-1 0 0,0 1 0,1-1 0,-2 0 0,1 5 0,-1 7-86,0-1-1,-1 1 1,-1-1-1,0 1 1,-1-1-1,-1 0 0,0 0 1,-1-1-1,0 1 1,-1-1-1,0-1 0,-14 19 1,9-16 116,0-1 1,-1 0-1,0-1 1,-1 0-1,-1-1 1,0-1-1,0 0 1,-1-1-1,-28 13 1,160-23 1368,-63-7-1845,69-19 0,-45 8-1703,2 0-2476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93 888 6265,'0'0'6256,"25"-16"-6253,84-55-51,-96 63 18,-1-1 0,0 0 0,-1 0 0,0-1 0,10-12 0,-19 18 6,1-1-1,-1 1 1,1 0 0,-1-1-1,0 1 1,-1-1 0,1 1 0,-1-1-1,0 0 1,0 0 0,-1 1-1,1-1 1,-1-9 0,-1 13 22,1 0 1,0 0-1,0 0 1,-1 0-1,1 0 1,-1 0-1,1 0 1,-1 0-1,0 0 1,1 0 0,-1 0-1,0 0 1,1 0-1,-1 0 1,0 1-1,0-1 1,0 0-1,0 1 1,0-1-1,0 0 1,0 1-1,0-1 1,0 1-1,0 0 1,0-1-1,0 1 1,0 0-1,0 0 1,0 0-1,-3-1 1,-40-1 20,36 2-12,-4 0 36,1 1 1,-1-1-1,1 2 1,-1-1-1,1 2 0,0-1 1,0 2-1,-15 5 1,19-4-6,-1-1 0,0 1 0,1 0 0,0 1 0,0 0 0,1 0 0,-1 0 1,1 1-1,1 0 0,-1 0 0,-8 15 0,6-3 142,1-1-1,0 1 1,2 0-1,0 0 1,1 0-1,1 1 1,0 0-1,2-1 1,1 36-1,1-43-75,0-1-1,0 1 1,1-1-1,0 0 1,1 1-1,0-1 1,1-1 0,0 1-1,0 0 1,2-1-1,-1 0 1,1 0-1,0-1 1,1 1-1,1-1 1,-1-1 0,1 0-1,0 0 1,1 0-1,14 9 1,-6-6-67,1 0 1,0-2-1,0 0 1,1-1-1,1 0 1,-1-2-1,1 0 1,0-2-1,0 0 1,34 2-1,-39-5-116,0-1 0,0-1-1,-1 0 1,1-1-1,0-1 1,-1 0 0,0-1-1,0-1 1,25-10-1,-15 1-424,1 0-1,-2-1 1,0-2-1,22-20 1,35-38-3224</inkml:trace>
  <inkml:trace contextRef="#ctx0" brushRef="#br0" timeOffset="1">920 114 10418,'0'0'6898,"288"-114"-6378,-207 114-176,-8 27-152,1 33 184,-14 27-256,-18 22-96,-18 11-24,-24 49-920,-24-33-1905,-18-16-5977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4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11923,'0'0'5225,"245"272"-5225,-188-201-1721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60 10002,'0'0'3118,"-43"-6"-3045,-147-20 28,168 24-98,1 0 0,-1 2 0,0 0 0,1 2 0,-1 0 0,1 1 0,0 1 0,-39 13 0,27-3-8,1 2 0,1 1 0,-49 34 1,51-32 0,2 2 0,0 1 1,1 0-1,-39 46 1,58-60 1,0 0 0,0 1 1,1 0-1,1 0 0,0 0 0,0 1 0,0 0 1,1 0-1,1 0 0,0 0 0,0 1 0,1-1 1,0 1-1,1 0 0,0 0 0,1-1 1,0 1-1,1 0 0,2 13 0,-2-21 6,0-1 0,0 0 0,0 0 0,0 1 0,0-1 0,0 0 1,1 0-1,-1 0 0,1 0 0,0-1 0,-1 1 0,1 0 0,0-1 0,0 1 0,0-1 0,0 1 0,0-1 0,0 0 0,1 0 0,-1 0 0,0 0 0,1-1 0,-1 1 0,0 0 1,1-1-1,3 1 0,5 0 16,-1-1 0,0 0 0,0 0 0,1-1 1,10-2-1,-8 0-13,0 0 0,-1-1 1,0 0-1,0-2 0,0 1 0,0-1 1,-1-1-1,0 0 0,0 0 0,17-17 1,6-9-55,48-61 0,-46 51-67,103-149-584,-73 93 384,-66 98 305,1 0 0,-1 0 1,0 1-1,0-1 0,1 0 1,-1 0-1,1 1 0,-1-1 0,1 0 1,-1 1-1,1-1 0,-1 1 1,1-1-1,0 0 0,-1 1 1,1-1-1,0 1 0,-1 0 1,1-1-1,0 1 0,0-1 0,-1 1 1,1 0-1,0 0 0,0 0 1,0-1-1,0 1 0,-1 0 1,3 0-1,8 25-117,-10-22 147,9 24 18,0 1-1,2-1 1,1-1 0,2 0-1,0-1 1,25 31-1,-31-44-36,1-1 0,0 0-1,1 0 1,0-1-1,0-1 1,1 0 0,0 0-1,1-2 1,0 1 0,0-2-1,1 1 1,-1-2 0,1 0-1,26 6 1,-35-11-28,-1 1 0,1-1 0,-1 0 1,1 0-1,-1 0 0,1-1 0,-1 1 0,1-1 0,-1 0 1,0 0-1,1-1 0,-1 0 0,0 1 0,0-1 0,0 0 1,0-1-1,0 1 0,4-5 0,-1 1-185,0-1 0,-1 0 0,0 0 0,0-1 0,-1 1 0,0-1 0,7-16 0,17-45-2716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1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9882,'0'0'2169,"56"228"-1745,-39-140-88,-3 15-336,11-16 96,-7-5-96,10-6 0,-4-16 0,4-33-96,-3-16-392,27-38 144,-3-44-417,1-27-6160</inkml:trace>
  <inkml:trace contextRef="#ctx0" brushRef="#br0" timeOffset="1">530 153 4865,'0'0'7458,"4"256"-7106,6-147-184,8 0-168,42 0-304,-4-22-1529,0-38-6456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1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10762,'0'0'2697,"239"-38"-2593,-103 5-24,12-5-72,-5-11-8,5-32-16,-39 15-1576,-46 6-2681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1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7826,'0'0'5377,"0"196"-5177,0-119-56,21 15 88,8-5-232,-1-5 24,10-6-24,-6-5-104,-1-22-736,25-49-497,-6-22-543,-8-38-4785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1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11122,'0'0'2466,"5"36"-2048,32 245 291,-35-263-672,32 201 181,-28-192-218,1 0 1,2-1 0,0 0 0,2 0 0,27 47 0,-35-68-15,0 0 1,1 0-1,0 0 0,0-1 0,0 1 1,0-1-1,1 0 0,0 0 0,0-1 1,0 1-1,0-1 0,9 4 0,-10-6-9,0 0-1,0 0 0,0 0 0,1-1 0,-1 1 0,0-1 0,0 0 0,0 0 1,0 0-1,0-1 0,0 0 0,1 0 0,-1 0 0,-1 0 0,1 0 0,0-1 1,0 0-1,0 0 0,-1 0 0,5-3 0,16-15-381,0-1 0,-2-1 0,-1-1 0,0 0 0,25-41 0,-11 18-130,90-125 19,-124 170 528,-1 0 0,0 0 0,1 0 0,-1 0 0,1 0 0,0 1 1,-1-1-1,1 0 0,0 0 0,-1 1 0,1-1 0,0 1 0,0-1 0,-1 0 0,1 1 0,0-1 0,0 1 0,0 0 0,0-1 0,0 1 0,0 0 0,0-1 0,0 1 0,0 0 0,0 0 0,0 0 0,-1 0 0,1 0 0,0 0 0,0 0 0,0 0 0,0 1 0,0-1 0,0 0 0,0 0 0,0 1 0,0-1 0,1 1 0,1 2 37,-1 0 0,0-1 0,1 1 0,-1 0 0,0 0 0,0 1 0,2 5 0,-1-3 15,10 16 67,0-1 1,1-1 0,1 0-1,32 32 1,-38-42-111,1 0 0,1-1 0,0-1 0,0 1-1,1-2 1,0 0 0,0 0 0,1-1 0,-1-1 0,18 6 0,-26-10-2,0 0-1,0-1 1,0 1 0,0-1 0,1 0 0,-1 1 0,0-2 0,0 1 0,1-1 0,-1 1-1,0-1 1,0 0 0,0 0 0,0-1 0,0 1 0,0-1 0,-1 0 0,1 0 0,6-5-1,-5 2-7,0 0 0,0-1-1,-1 1 1,1-1 0,-1 0-1,-1 0 1,1 0 0,-1 0-1,0-1 1,3-12 0,1-9-111,-1 1 0,-2-1 0,-1 0 0,0-49 1,-3 73 85,0 1 1,0-1 0,0 0 0,0 1 0,-1-1-1,1 0 1,-1 1 0,0-1 0,0 1-1,0-1 1,-1 1 0,1-1 0,-1 1 0,0 0-1,0 0 1,-3-4 0,2 5 15,0 0 0,1 0 0,-1 0 0,0 1 0,0-1 0,-1 1 0,1 0 0,0 0 0,0 0 0,0 0 0,-1 1 0,1-1-1,0 1 1,-1 0 0,1 0 0,-1 0 0,-3 1 0,3-1 16,1 1-1,-1-1 1,1 1-1,-1 0 1,1 0-1,-1 0 0,1 0 1,0 1-1,0-1 1,-1 1-1,1 0 1,0 0-1,1 0 1,-1 0-1,0 1 0,0-1 1,1 1-1,-3 3 1,1 0 46,0 1 1,0-1-1,1 0 1,0 1 0,1 0-1,-1-1 1,1 1-1,-2 14 1,2-7 13,1 1 1,0-1-1,1 0 0,1 0 1,0 1-1,1-1 1,0 0-1,1 0 0,6 17 1,-3-18-106,1-1 1,0 1-1,1-2 1,0 1-1,1-1 1,0 0-1,1-1 1,0 0-1,0-1 1,1 0-1,1 0 1,-1-1-1,1-1 1,1 0-1,16 7 1,5 0-648,0-1 1,1-1 0,1-3 0,60 10 0,26-6-5786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1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28 9522,'0'0'5857,"-112"-27"-5529,140 27-328,17 0 0,18 0 8,22 10 8,9 1 56,11 0-96,8-11 32,24 0-16,-22 0-1192,-31-11-2873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1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10402,'0'0'2354,"-2"39"-1486,-1-4-676,-6 218 714,9-223-793,1 0 0,1-1-1,1 1 1,2-1 0,12 41 0,-12-57-88,0 0 0,1 0 0,0 0 0,1-1 0,1 0 0,0 0 1,0 0-1,1-1 0,0-1 0,1 0 0,1 0 0,-1-1 0,20 13 0,-20-16 8,1 1 0,1-2-1,-1 0 1,1 0 0,0-1-1,0 0 1,0-1 0,25 3 0,-28-5-32,1-1 0,-1 1 0,0-2 0,1 1 0,-1-1 0,1-1 1,-1 0-1,0 0 0,0-1 0,0 0 0,0 0 0,14-9 0,-9 2-81,0 0 0,-1-1 0,-1 0 0,1-1 0,16-22 0,49-75-560,-75 104 618,21-32-255,-2-2 1,-1-1-1,17-47 1,-29 74 638,1 19-233,3 24-111,8 37 148,36 99 111,-47-141-238,1-2 0,1 1 0,1-1 0,27 34 0,-40-57-24,3 4-29,-1-18 206,-2-74-870,0 19-2558,0-28-7073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1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9282,'0'0'2633,"270"169"-3282,-197-137-1391,-13-4-5762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11522,'0'0'3537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1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8994,'0'0'3941,"10"35"-2998,34 113-429,23 27 103,-20-57-405,-42-113-87,0-13-110,4-17-158,7-38-468,3 1 1,3 1 0,45-89-1,-67 149 635,0 1-1,1-1 1,-1 0-1,0 1 1,0-1-1,0 1 0,1-1 1,-1 0-1,0 1 1,1-1-1,-1 1 1,0-1-1,1 1 1,-1-1-1,1 1 1,-1-1-1,1 1 1,-1 0-1,1-1 1,-1 1-1,1 0 1,-1-1-1,1 1 1,0 0-1,-1 0 1,1-1-1,0 1 1,-1 0-1,1 0 1,-1 0-1,1 0 1,0 0-1,-1 0 1,1 0-1,0 0 1,-1 0-1,1 0 1,0 0-1,-1 0 1,1 1-1,-1-1 1,1 0-1,0 0 1,-1 1-1,1-1 1,-1 0-1,1 1 1,-1-1-1,1 1 1,-1-1-1,1 0 1,-1 1-1,1-1 0,-1 1 1,0-1-1,1 1 1,-1 0-1,1 0 1,16 36 397,-16-35-344,46 152 1112,-30-94-1051,-17-58-126,1 1 0,0 0 0,-1-1 0,1 1 0,1-1 0,-1 1 0,0-1 0,0 0 0,1 1 0,0-1-1,-1 0 1,1 0 0,0 0 0,3 2 0,-4-3-7,-1-1-1,1 0 0,0 1 1,1-1-1,-1 0 0,0 1 1,0-1-1,0 0 1,0 0-1,0 0 0,0 0 1,0 0-1,0 0 1,0 0-1,0-1 0,0 1 1,0 0-1,0 0 1,0-1-1,0 1 0,0-1 1,0 1-1,0-1 0,1 0 1,5-5-58,0-1 0,0 1 1,0-1-1,-1-1 0,0 1 1,5-9-1,-2 2-232,31-44-975,-28 39 974,1 0-1,0 1 1,1 0 0,1 1-1,24-21 1,-38 38 325,0-1 0,0 1 0,0 0 0,0-1 0,0 1 0,0 0 0,0 0 0,0 0 0,0-1 0,0 1 0,0 0 0,0 0 0,0 1 0,0-1 0,0 0 0,0 0 0,0 0 0,0 1 0,0-1 0,0 1 0,0-1 0,0 0 0,0 1 0,0 0 0,0-1 0,0 1 0,-1-1 0,2 2 0,24 23 387,-23-21-341,20 20 111,0-1 1,35 25-1,-49-41-178,0-1 0,0 0 0,1 0 0,0-1 0,0-1 0,0 1 0,1-2 0,-1 1 0,1-2 0,21 4 0,-21-5 19,0-1 0,0 1 0,1-2 0,-1 0 0,0 0 0,0-1 0,0 0 0,0-1 0,-1-1 0,1 1 0,-1-2 0,0 1 1,0-1-1,0-1 0,-1 0 0,1 0 0,-1-1 0,-1 0 0,11-11 0,5-6-12,-1-1 1,-1-1-1,24-39 1,-38 53-82,0 0 0,-2-1 0,1 0 1,-2 0-1,0-1 0,0 0 0,-1 0 0,-1 0 1,0 0-1,1-25 0,-4 38 23,-1-1 0,1 1 0,0-1 0,0 1 0,-1 0 0,1-1 0,0 1 0,-1-1 1,0 1-1,1 0 0,-1-1 0,0 1 0,1 0 0,-1 0 0,0-1 0,0 1 0,0 0 0,0 0 0,0 0 0,-1 0 0,1 0 0,-2-1 0,-1 0-18,-1 0-1,1 1 1,0-1-1,0 1 0,-1 0 1,1 0-1,-10-1 0,3 1 12,-1 1-1,0 0 1,1 1 0,-1 1-1,1-1 1,-16 6-1,18-4 55,1 0 1,0 1-1,0 0 0,0 0 0,1 1 0,-1 0 0,1 0 0,0 1 0,1 0 1,0 0-1,-1 1 0,2 0 0,-1 0 0,1 0 0,0 0 0,1 1 0,0 0 0,0 0 1,0 0-1,-4 16 0,2 1 94,1 0 0,1 1 0,1-1 0,1 1 1,1 0-1,3 26 0,-2-42-103,2 0 0,-1 0 0,1-1 0,1 1-1,0-1 1,0 1 0,1-1 0,0 0 0,1-1 0,-1 1 0,2-1 0,-1 0 0,1 0 0,1 0 0,10 10-1,-7-10-35,0 1 0,0-2 0,1 1 0,0-1-1,0-1 1,1 0 0,0-1 0,0 0-1,0-1 1,1 0 0,24 4 0,-11-5-574,0-1 0,1-1 0,-1-2 0,1-1 0,36-6 0,23-20-6402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1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7722,'0'0'4985,"56"60"-5009,-56-28-2193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1800,'0'0'17273,"5"-13"-16836,-3 7-426,0 0 0,1 0 0,-1 0 0,1 0 1,1 0-1,-1 1 0,1-1 0,0 1 1,1 0-1,-1 0 0,1 1 0,0-1 1,0 1-1,0 0 0,1 0 0,-1 1 0,1 0 1,0 0-1,0 0 0,0 1 0,0-1 1,0 2-1,1-1 0,-1 1 0,7-1 1,-5 1-23,0 0 1,0 0-1,-1 1 1,1 0 0,0 1-1,0 0 1,12 3 0,-17-3-7,0 0 0,0 1 0,0-1 0,0 1 0,0 0 0,-1 0 0,1 0 0,0 0 0,-1 0 0,1 1 0,-1-1 0,0 1 0,0-1 0,0 1 0,0 0 1,-1 0-1,1 0 0,-1 0 0,1 0 0,0 5 0,2 7-164,0 1 1,-1-1-1,-1 1 1,0-1-1,-1 1 1,-1 0-1,-1 0 1,0-1-1,-1 1 1,0-1-1,-2 1 1,1-1-1,-11 24 1,0-4-953,-1-2-1,-2 0 1,-2-1-1,-37 51 1,18-42-2738</inkml:trace>
  <inkml:trace contextRef="#ctx0" brushRef="#br0" timeOffset="1">145 765 5857,'0'0'5785,"119"196"-6657,-119-147-6505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1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1040,'0'0'0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2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9058,'0'0'2207,"8"16"-1796,-6-13-385,6 14 123,0 0 1,-1 0-1,-1 1 1,0-1-1,5 37 1,-1 56 363,-6 122 1,-4-171-485,-1-56-26,1 0 1,0 0-1,1-1 1,-1 1-1,1 0 0,-1-1 1,2 1-1,-1 0 1,0-1-1,1 1 1,0-1-1,0 0 0,0 0 1,3 5-1,-2-6 5,1 0-1,-1-1 1,1 1-1,-1-1 1,1 0-1,0 0 0,0 0 1,0 0-1,0-1 1,0 0-1,0 1 1,1-1-1,-1-1 1,0 1-1,9-1 1,39 4 34,0-2 1,0-3 0,0-2-1,0-3 1,-1-1 0,65-19-1,503-124-631,-607 149 288,38-11-252,-49 11 397,1 0 0,-1 1 1,1-1-1,-1 0 0,0 0 1,1 0-1,-1 0 0,0 0 1,0-1-1,0 1 0,0 0 1,0-1-1,0 1 0,0 0 1,0-1-1,0 1 0,-1-1 1,1 1-1,0-1 0,-1 0 1,0 1-1,1-1 0,-1 0 1,0 1-1,0-1 0,0-2 1,0-12-6051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2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95 910 5641,'0'0'6308,"-22"-38"-5313,9 17-901,1-1 0,0-1 1,2 0-1,-15-45 0,25 66-89,0 1 1,0-1-1,-1 0 1,1 0-1,0 0 1,1 1 0,-1-1-1,0 0 1,0 0-1,1 1 1,-1-1-1,1 0 1,0 0-1,-1 1 1,1-1-1,0 1 1,0-1-1,0 1 1,0-1-1,0 1 1,0-1-1,1 1 1,-1 0-1,0 0 1,3-2 0,4-1 13,0 0 1,0 1-1,0 0 1,16-4 0,-23 7-19,832-208 326,322-95-181,-694 176-89,-429 122-100,0 1 0,1 1 0,38 2 0,-58 2-34,-11-1 70,1 0 1,-1 0-1,0 1 1,1-1-1,-1 1 0,0-1 1,0 1-1,0 0 1,0 0-1,1 0 1,-1 0-1,-1 1 0,1-1 1,0 0-1,0 1 1,0-1-1,-1 1 0,1 0 1,-1 0-1,1-1 1,-1 1-1,0 0 1,0 0-1,0 0 0,0 1 1,0-1-1,0 0 1,1 4-1,1 8-26,1 0 0,-2 1 0,2 23-1,-2-12 22,-2-23 12,54 389 16,-33-275-8,49 151 0,29-10-43,-1-4 23,-98-253 14,0-1 0,0 0 0,0 0 0,0 1 0,1-1 0,-1 0 0,0 1 0,0-1 0,0 0 0,0 0 0,0 1 0,0-1 0,0 0 0,0 1 0,0-1 0,0 0 0,0 1 0,0-1 0,0 0 0,0 1 0,0-1 0,0 0-1,-1 1 1,1-1 0,0 0 0,0 0 0,0 1 0,0-1 0,-1 0 0,1 0 0,0 1 0,0-1 0,0 0 0,-1 0 0,1 0 0,0 1 0,0-1 0,-1 0 0,1 0 0,-32 3 279,-203 22-90,-15 22-194,-576 149-226,162-35-1898,445-116-908,64-24-3165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1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9538,'0'0'1844,"3"24"-1730,12 72 212,18 140 720,-23 361-82,-12-392-890,3-196-115,2-10 31,2-12 4,-5 13 4,21-62-435,180-485-1852,-193 527 2218,5-12-9,30-53 0,-40 79 104,1 0 1,0 0-1,0 0 0,0 1 0,1 0 0,-1-1 1,1 2-1,0-1 0,1 1 0,-1-1 0,1 2 0,0-1 1,0 0-1,13-4 0,-16 7-6,0 1 0,1-1 0,-1 1 1,0 0-1,0 0 0,1 0 0,-1 1 0,0-1 0,0 1 0,0-1 1,1 1-1,-1 0 0,0 0 0,0 1 0,0-1 0,0 0 0,-1 1 1,1 0-1,0 0 0,-1 0 0,1 0 0,-1 0 0,0 0 0,1 1 1,-1-1-1,0 1 0,-1 0 0,1-1 0,0 1 0,-1 0 0,1 0 0,0 4 1,6 11 118,-1 1-1,-1 0 1,7 38 0,-12-53-101,5 34 213,1 45 0,-7-62-265,1 0 0,1 0 0,1 0 0,0 0 0,2 0 0,0-1 0,2 0 0,12 27 0,-18-44-79,1 0 0,0 0-1,0-1 1,0 1 0,0-1-1,0 0 1,0 1-1,1-1 1,-1 0 0,1 0-1,-1 0 1,1-1 0,0 1-1,0-1 1,6 3 0,-2-3-435,1 1 0,-1-1 1,1-1-1,-1 1 0,10-2 0,-2 1-727,16 0-3827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1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6617,'0'0'5570,"25"0"-5053,142 5 399,-160-5-872,0-1-1,0 0 1,1 0-1,-1-1 0,0 1 1,-1-2-1,1 1 1,0-1-1,-1 0 1,1 0-1,-1-1 1,0 1-1,0-2 0,0 1 1,-1-1-1,1 1 1,-1-1-1,0-1 1,-1 1-1,1-1 0,4-9 1,-2 5-81,-2-1 1,1 0-1,-1 0 0,-1 0 1,0-1-1,-1 0 1,0 1-1,0-1 0,-2 0 1,1 0-1,-2-24 0,0 34-32,0 0 0,0 0 0,-1 0 0,1 1 0,-1-1-1,1 0 1,-1 0 0,0 1 0,0-1 0,0 0 0,0 1-1,0-1 1,0 1 0,0-1 0,0 1 0,-1 0 0,1-1-1,0 1 1,-1 0 0,1 0 0,-1 0 0,-3-2 0,0 1-54,0 0-1,0 0 1,-1 1 0,1-1 0,-1 1 0,1 0 0,-1 1 0,-5-1-1,2 1 37,0 0-1,-1 1 1,1 0-1,0 0 1,0 0-1,0 2 0,0-1 1,1 1-1,-1 0 1,-9 5-1,13-4 85,0 0-1,0 1 1,0-1-1,1 1 0,-1 0 1,1 0-1,0 1 1,1-1-1,-1 1 1,1 0-1,0-1 1,1 1-1,-3 8 0,1 0 6,1 0 0,0 0-1,1 0 1,0 0 0,1 18-1,1-27 1,1 0-1,-1 0 1,1 0-1,0 0 0,0 0 1,0 0-1,1 0 1,-1-1-1,1 1 0,0 0 1,1-1-1,-1 1 1,1-1-1,0 0 1,0 0-1,5 5 0,-1-3 4,0 0-1,0 0 0,1-1 0,0 0 0,-1-1 1,1 0-1,1 0 0,14 4 0,4-1 6,2 0 0,-1-2 0,1-2 0,55 1 0,-65-4 17,-1-1-1,1-1 1,-1-1-1,0 0 1,0-1-1,0-1 1,0-1-1,-1 0 1,0-1-1,-1-1 1,1-1-1,-1 0 1,20-16-1,62-41 485,-40 29-296,-2-1 0,98-91 0,-152 127-207,1 0-1,-1 0 1,0-1-1,1 1 1,-1-1-1,0 0 1,0 1-1,-1-1 1,1 0-1,-1 0 1,1 0-1,-1 0 1,0 0-1,0 0 0,0-1 1,-1 1-1,1-5 1,-1 7-6,0 1 0,0 0-1,0 0 1,0 0 0,0-1 0,0 1 0,0 0 0,0 0 0,0-1-1,0 1 1,0 0 0,0 0 0,0 0 0,0-1 0,0 1 0,-1 0-1,1 0 1,0 0 0,0-1 0,0 1 0,0 0 0,-1 0-1,1 0 1,0 0 0,0 0 0,0 0 0,-1-1 0,1 1 0,0 0-1,0 0 1,0 0 0,-1 0 0,1 0 0,0 0 0,0 0-1,-1 0 1,1 0 0,0 0 0,0 0 0,-1 0 0,1 0 0,0 0-1,-1 0 1,-15-1-8,0 1-1,0 1 0,0 0 1,0 1-1,0 0 0,1 1 1,-1 1-1,1 1 0,0 0 1,0 1-1,0 1 0,1 0 1,0 1-1,0 0 0,1 1 1,-17 15-1,20-16 31,0 0-1,0 2 1,1-1-1,0 1 1,1 0 0,0 1-1,1 0 1,0 0 0,1 1-1,0 0 1,0 0-1,1 0 1,1 1 0,0 0-1,1-1 1,1 1 0,-1 1-1,2-1 1,0 0-1,1 21 1,1-30-20,0 0 0,-1 0 0,1 0 0,1 0 0,-1 0 0,1-1 1,-1 1-1,1 0 0,0-1 0,0 1 0,1-1 0,-1 0 0,1 1 0,0-1 0,0 0 0,0-1 0,0 1 0,0 0 0,0-1 0,1 0 0,-1 0 1,1 0-1,0 0 0,0-1 0,-1 1 0,1-1 0,5 1 0,10 2 5,1 0 0,-1-2 0,1 0 0,26-2 0,-42 0-8,12 0-21,0-1 0,1-1-1,-1-1 1,0 0 0,0-1 0,-1 0-1,1-2 1,-1 1 0,17-10 0,6-8-635,72-54 0,-90 62 313,84-67-2594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4337,'0'0'6905,"0"34"-6478,1 230 447,4-113-497,7 0 1,6-1-1,65 252 0,-77-381-360,-5-13-8,0 0-1,1-1 0,0 1 0,0-1 0,1 0 0,0 1 0,0-1 1,1 0-1,0-1 0,7 10 0,-11-16-2,0 0 0,0 0 1,0 0-1,0 0 0,0-1 0,0 1 0,0 0 0,0 0 1,0 0-1,0-1 0,0 1 0,0 0 0,0 0 1,0 0-1,0-1 0,0 1 0,0 0 0,0 0 0,0 0 1,0-1-1,0 1 0,0 0 0,0 0 0,1 0 1,-1 0-1,0-1 0,0 1 0,0 0 0,0 0 0,0 0 1,1 0-1,-1 0 0,0 0 0,0-1 0,0 1 1,0 0-1,1 0 0,-1 0 0,0 0 0,0 0 0,0 0 1,0 0-1,1 0 0,-1 0 0,0 0 0,0 0 1,0 0-1,1 0 0,-1 0 0,0 0 0,0 0 0,0 0 1,1 0-1,-1 0 0,0 0 0,0 0 0,0 0 1,0 0-1,1 0 0,-1 1 0,0-1 0,0 0 0,1-9-92,-1-1 0,0 1-1,0 0 1,-1-1-1,0 1 1,-1 0-1,0 0 1,0 0-1,-1 0 1,-1 0 0,1 1-1,-1-1 1,-1 1-1,1 0 1,-1 0-1,-1 1 1,1-1-1,-2 1 1,1 0 0,0 1-1,-15-11 1,4 4-377,-1 1-1,0 1 1,0 1 0,-1 0 0,0 2 0,-1 0 0,-27-7-1,15 8 711,-1 1-1,1 1 0,-66 1 0,92 3-129,1 1 0,0 0 0,0 1 0,-1-1 0,1 1 0,0 0 0,0 0 0,0 1 0,0-1 0,0 1 0,0 0 0,-5 4 0,7-4-65,1 0 0,-1 1 0,1 0 0,0 0-1,0 0 1,0-1 0,0 2 0,1-1 0,-1 0 0,1 0-1,-1 0 1,1 1 0,0-1 0,1 1 0,-1-1 0,1 1-1,-1-1 1,1 1 0,0 3 0,0 0-33,-1 0 0,1-1 0,1 1 0,-1 0 0,1 0 0,0-1 0,1 1 0,-1-1 0,6 12 0,-5-14-14,1 0-1,-1 0 0,1 0 1,0-1-1,1 1 0,-1-1 0,1 0 1,-1 1-1,1-2 0,0 1 1,0 0-1,0-1 0,1 0 0,7 3 1,5 1-68,1-2-1,0 0 1,0-1 0,0 0 0,0-2 0,0 0 0,0-1 0,1-1 0,-1-1-1,0 0 1,0-2 0,0 0 0,-1-1 0,31-12 0,0-7-725,-1-2 0,-2-1 0,-1-3 0,-1-1 0,45-44 0,-64 54 191,76-62-3429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 7466,'0'0'3919,"-48"35"-3604,-149 117-112,175-135-171,2 0 1,-22 26-1,37-36-27,-1 0 0,1 1 0,1 0 0,0 0-1,-5 11 1,6-12-1,0 0 1,1 0-1,0 1 0,0-1 0,1 1 0,-1-1 0,2 1 1,-1-1-1,1 1 0,0 0 0,1-1 0,0 1 0,0-1 1,0 1-1,4 10 0,6-7 2,-1 0 0,1-1 0,1 0 0,0 0 0,1-2 0,-1 1 0,26 11 0,-21-11-3,12 6 5,41 15 1,-19-9 12,-50-21-16,-1 0-1,0 1 0,1-1 0,-1 0 1,1 0-1,-1 0 0,1 1 1,-1-1-1,0 0 0,1 0 0,-1 1 1,1-1-1,-1 0 0,0 1 1,0-1-1,1 0 0,-1 1 0,0-1 1,1 1-1,-1-1 0,0 1 1,0-1-1,0 0 0,0 1 1,1-1-1,-1 1 0,0-1 0,0 1 1,0-1-1,0 1 0,0-1 1,0 1-1,0-1 0,0 1 0,-1 0 1,-15 14 411,-10-2-704,0-1 0,0-2-1,-1 0 1,-1-2 0,1-1 0,-49 6-1,31-11-2503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77 620 544,'0'0'11972,"-12"-17"-10516,-34-53-181,43 67-1171,1 0 0,0-1 1,0 1-1,1 0 0,-1-1 0,1 1 0,0-1 0,0 1 0,0-1 0,0 1 1,0-1-1,1 0 0,0 1 0,0-1 0,0 0 0,0 0 0,1-5 0,1-8 117,-1 11-197,-1 0 0,2 1-1,-1-1 1,1 0-1,0 0 1,0 1-1,0-1 1,1 1 0,0 0-1,0 0 1,1 0-1,-1 0 1,1 0-1,0 1 1,0-1-1,0 1 1,8-5 0,12-9-30,0 0 1,33-17-1,-42 27 21,60-35-50,1 4-1,2 4 1,1 2-1,2 5 1,162-36-1,-176 53-1478,1 2-1,84 2 0,-132 7-3067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10474,'0'0'2537,"295"0"-2529,-190-32 128,25-23-136,-28 6-672,-29 6-2497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9114,'0'0'2969,"-53"245"-2393,53-168-264,0-1-32,0-11-272,29-10 96,20-6-56,0-17-48,17-15-232,-3-17-464,11 0-64,0-44-1145,10-48 81,-17 10-1193,-18 6 617</inkml:trace>
  <inkml:trace contextRef="#ctx0" brushRef="#br0" timeOffset="1">656 213 5113,'0'0'6678,"9"22"-6306,28 75-156,-35-92-156,1 1 0,0 0 0,0-1 0,1 0 0,0 0 1,0 0-1,0 0 0,0-1 0,1 1 0,-1-1 0,1 0 1,0 0-1,1-1 0,-1 0 0,0 0 0,1 0 0,0 0 0,0-1 1,0 0-1,0 0 0,0-1 0,0 1 0,0-1 0,0-1 1,1 1-1,-1-1 0,0 0 0,0-1 0,1 1 0,-1-1 1,0 0-1,0-1 0,0 0 0,0 0 0,0 0 0,10-6 0,-5-2-16,1 0 0,-2-1 0,0-1 0,0 0 0,-1 0 0,-1-1 0,0 0 0,0 0 0,-1-1 0,-1 0 0,-1 0 0,0-1-1,0 0 1,-2 0 0,4-27 0,-7 39-53,1 0-1,-1 0 1,0 0-1,0 0 1,0 0-1,0 1 1,-1-1-1,1 0 1,-1 0-1,0 0 1,0 0-1,0 0 1,0 1-1,0-1 1,-3-4-1,2 5-30,-1-1 0,1 1 0,-1 0 0,0 0 0,0 0 0,0 1 0,0-1 0,0 0 0,0 1 0,0 0 0,0 0 0,-1 0 0,1 0 0,-6 0 0,-20-2-447,-1 1-1,1 2 1,-1 1-1,1 1 1,-45 9-1,-33 18-2276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10970,'0'0'3777,"59"0"-3553,26 22 336,30-6-112,26 1-96,20-12 81,7-5-217,1 0 16,-4 0-216,-18 0-32,-10 0-152,-43 0-2241,-45 17-3576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12379,'0'0'2680,"52"120"-2992,-31-60 264,4 0 120,-1-6-112,-10-5 40,0-21-632,-14-23-416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7138,'0'0'3880,"277"197"-3880,-221-165-1608,-7-4-785</inkml:trace>
  <inkml:trace contextRef="#ctx0" brushRef="#br0" timeOffset="1">674 284 8426,'0'0'3825,"235"43"-3617,-143-37 120,13-6-152,-11 0-176,15-22-240,-28-11-1481,-32-5-3408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8618,'0'0'2688,"7"223"-2159,17-146-249,4-1-16,-3 6-120,0-1-16,-1-4-120,1-7-16,-4-4-472,-7-23-1361,-4-21-3304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6753,'0'0'5090,"372"-16"-3850,-197 10-224,18 1-416,52-6-144,-17-5-384,0-6 128,-3 0-192,-46 6-8,-4-1-72,-42 17-1464,-49 17-2417,-62 21-2496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5657,'0'0'7842,"249"-50"-7978,-4 29 288,82-12-152,30-5 64,-9-17-56,-71 17-16,-53 11-160,-66 11-1040,-63 16-1929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10186,'0'0'1851,"35"41"-1641,107 135 11,-133-163-189,0 0 1,0 0-1,-1 1 0,-1 0 1,-1 0-1,0 0 0,7 25 1,-1 0 21,-3-15 5,19 42 14,-27-63-69,1 0 1,-1 0 0,1 0-1,0 0 1,1 0 0,-1-1-1,0 1 1,1-1-1,-1 1 1,1-1 0,0 0-1,0 0 1,0 0 0,0-1-1,5 4 1,-5-5-4,-1 0-1,0 1 1,0-1 0,0 0 0,0 0 0,1-1 0,-1 1 0,0 0-1,0-1 1,0 1 0,0-1 0,0 0 0,0 1 0,0-1-1,0 0 1,0 0 0,0 0 0,-1-1 0,1 1 0,0 0-1,-1-1 1,1 1 0,2-4 0,29-43-185,-27 38 112,97-178-1164,9-15 1721,-108 197-413,0 0 1,0 1 0,0-1-1,1 1 1,0 0-1,9-7 1,-13 11-70,0 0-1,0 0 1,1 0 0,-1 1-1,1-1 1,-1 1 0,0-1 0,1 1-1,-1-1 1,1 1 0,-1 0-1,1 0 1,-1-1 0,1 1 0,-1 0-1,1 1 1,-1-1 0,1 0-1,-1 0 1,1 1 0,-1-1-1,1 0 1,-1 1 0,1 0 0,-1-1-1,0 1 1,1 0 0,-1 0-1,0-1 1,0 1 0,0 0 0,1 0-1,-1 1 1,1 1 0,8 9 21,0 1 0,-2 0 0,12 21 0,20 30 96,-29-50-109,0 0 1,1-1 0,1-1 0,0 0-1,27 19 1,-30-26 6,-1 0 1,0 0-1,1-1 1,0 0-1,0-1 0,0 0 1,1-1-1,-1 0 0,0-1 1,1 0-1,12 0 0,-15-1-2,0 0-1,0-1 0,0 1 1,0-1-1,-1-1 0,1 0 1,0 0-1,-1 0 0,1-1 1,-1 0-1,1-1 1,-1 0-1,-1 0 0,1 0 1,0-1-1,-1 0 0,0 0 1,0 0-1,8-10 0,114-121 205,-111 115-213,0 0 1,-2-2-1,0 0 1,19-42 0,-25 35-145,-10 31 121,0-1 0,-1 1 0,1 0 1,0-1-1,0 1 0,0 0 0,0 0 0,0 0 0,0 0 1,0 0-1,0 0 0,0 0 0,0 0 0,0 0 0,1 0 1,-1 1-1,0-1 0,1 0 0,-1 2 0,-19 25 9,2 1 0,1 1 0,-14 35 0,26-53 14,0 1 0,1-1 1,1 1-1,0-1 0,1 1 1,0 0-1,1 0 1,0 0-1,1 0 0,1 0 1,4 25-1,-4-35-7,0 1 0,0-1 0,1 0 0,-1-1-1,1 1 1,0 0 0,0 0 0,0-1 0,0 1 0,0-1 0,1 1-1,-1-1 1,1 0 0,-1 0 0,1 0 0,0 0 0,0-1 0,0 1-1,0-1 1,0 0 0,0 0 0,6 2 0,7 1-5,0-1-1,0-1 1,20 1 0,-32-2 3,0-1 4,20 2-271,0 0 0,-1-2 0,1-1 0,0-1-1,39-8 1,-19-5-721,-1-2 0,0-3 1,53-32-1,-9-2-2611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157 159 5921,'0'0'5005,"11"0"-4607,-3 0-344,4 1 214,-1-1-1,1-1 1,-1 0 0,0-1-1,19-4 1,-27 5-216,0 0 0,0-1 0,0 1 0,0-1 0,0 1-1,0-1 1,0 0 0,-1 0 0,1 0 0,-1 0 0,1-1 0,-1 1 0,0-1 0,0 1 0,0-1 0,0 0 0,-1 0 0,1 0-1,-1 0 1,1 0 0,-1 0 0,0 0 0,0 0 0,-1 0 0,1-1 0,-1 1 0,1-4 0,-1 4-76,1 0 0,-1 1 0,0-1 1,0 0-1,0 0 0,0 1 0,-1-1 0,1 0 1,-1 1-1,1-1 0,-1 0 0,0 1 1,0-1-1,0 1 0,0-1 0,-1 1 0,1 0 1,-1-1-1,0 1 0,1 0 0,-5-3 0,2 2-84,-1 1 0,0 0-1,1 0 1,-1 0-1,0 0 1,0 1-1,0 0 1,0 0 0,0 1-1,-1-1 1,-4 1-1,-3-1 9,0 1 0,0 0-1,0 1 1,0 0 0,0 1 0,0 1-1,0 0 1,1 0 0,-13 6-1,19-6 97,0 0 1,0 1-1,1 0 0,-1 0 0,1 0 0,0 0 0,0 1 0,1 0 0,-1 0 0,1 0 0,0 0 0,1 1 0,-1 0 0,1 0 0,0 0 1,0 0-1,1 0 0,0 0 0,-2 12 0,1-8 14,1 1 0,1-1 0,0 1 0,0 0 0,1-1 0,1 1 0,-1 0 0,2-1 0,2 12 0,-2-16 14,0 0 0,0 0 1,0 0-1,1 0 0,0-1 1,0 0-1,0 1 0,0-1 1,1 0-1,0 0 0,0-1 1,1 1-1,-1-1 0,1 0 1,0 0-1,9 5 0,4-1-10,0-1-1,0-1 1,1-1 0,0 0-1,0-1 1,0-1-1,0-1 1,0-1-1,1 0 1,32-4 0,-39 2-89,-1-1 1,1 0-1,0 0 1,-1-1-1,0-1 1,0 0-1,0-1 1,11-6-1,3-4-333,-2-1 0,25-21 0,-12 8-677,34-36 1,17-37-1878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 5233,'0'0'8153,"-47"7"-7993,-15 3-105,-76 22 0,124-27-53,0 1 1,1 0-1,0 1 0,0 0 0,0 1 1,1 1-1,1 0 0,-1 1 0,1 0 1,1 0-1,0 1 0,1 0 0,-13 20 0,3-6-15,2-4-5,1 1 0,1 1 0,1 0 0,2 0 0,0 2 0,1-1 0,1 2 0,2-1 0,0 1 1,2 0-1,1 1 0,1-1 0,-1 39 0,5-58 12,-1-1 0,1 1 0,1-1 0,-1 1-1,1-1 1,0 1 0,1-1 0,-1 0 0,1 0 0,1 1 0,-1-1 0,1-1 0,0 1 0,0 0 0,1-1-1,0 1 1,0-1 0,0 0 0,0-1 0,1 1 0,0-1 0,0 0 0,0 0 0,0 0 0,1 0 0,-1-1-1,1 0 1,0-1 0,7 4 0,7 0-97,-1-1-1,0-1 1,1-1-1,0 0 1,0-1 0,0-2-1,0 0 1,0 0-1,0-2 1,0-1-1,0 0 1,-1-2 0,0 0-1,0-1 1,0-1-1,0-1 1,23-13-1,-13 2-217,0-2-1,-2-1 1,0-1-1,-1-2 1,-1 0-1,-2-2 1,-1 0-1,-1-2 1,-1 0-1,-1-1 1,-2-1-1,17-41 1,-10 25 2281,-24 49-1873,-1 0 0,1 1 0,-1-1 0,1 1-1,0-1 1,0 1 0,0-1 0,0 1 0,0-1-1,1 5 1,1 9 124,-4 45 456,0-19-172,5 53 1,-3-84-454,2-1 1,0 1 0,0-1 0,1 1 0,0-1 0,0 0 0,1 0 0,1 0 0,0-1 0,7 11 0,-10-16-29,0-1 0,1 0 1,0 0-1,0 0 0,0 0 1,0 0-1,0 0 0,1-1 1,-1 0-1,1 0 0,-1 0 1,1 0-1,0 0 0,0-1 1,0 1-1,0-1 0,0 0 1,0-1-1,0 1 0,0-1 1,0 1-1,1-1 0,5-1 1,-6 0 26,1 0 0,0 0 0,-1-1 1,1 0-1,-1 0 0,1 0 1,-1 0-1,0-1 0,0 0 0,0 0 1,0 0-1,0 0 0,-1 0 1,1-1-1,-1 1 0,0-1 0,0 0 1,0 0-1,3-8 0,4-11-51,-1-1 1,0 0-1,-2-1 0,-1 1 0,-2-1 1,0-1-1,-1 1 0,-1-1 0,-2 1 0,-1-1 1,-4-29-1,5 51-20,-1 1-1,0-1 1,1 1 0,-1 0 0,-1 0-1,1 0 1,0-1 0,-1 1 0,1 0-1,-1 0 1,0 1 0,0-1 0,0 0-1,-1 1 1,1-1 0,0 1-1,-1 0 1,0 0 0,1 0 0,-1 0-1,0 0 1,0 0 0,0 1 0,0-1-1,-1 1 1,1 0 0,0 0 0,0 0-1,-1 1 1,1-1 0,0 1 0,-1 0-1,1 0 1,-1 0 0,1 0 0,-5 1-1,-2 0-16,-1 1 0,1 0 0,0 0 0,0 1 0,0 1 0,0-1 0,0 2 0,1-1 0,-1 1 1,-14 12-1,-1 3 18,2 1 1,0 1 0,-31 40 0,45-51 0,1 1 0,0 0 0,0 0 1,2 1-1,0 0 0,0 0 1,1 0-1,0 1 0,2 0 1,-4 21-1,6-34-53,1 1 0,0 0 0,-1-1 0,1 1 0,0 0 0,0 0 0,0-1 0,0 1 0,0 0 1,1 0-1,-1-1 0,1 1 0,-1 0 0,1-1 0,-1 1 0,1 0 0,0-1 0,0 1 0,0-1 0,0 0 0,0 1 0,0-1 0,0 0 0,0 1 0,1-1 0,-1 0 0,0 0 0,3 1 0,1 0-120,0-1 1,0 1-1,0-1 0,0-1 0,1 1 0,-1-1 0,10 0 0,-5-1 158,-4 1-93,0 0 0,0-1 1,0 0-1,0-1 0,-1 1 0,1-1 0,0 0 0,-1-1 1,1 1-1,-1-1 0,0 0 0,0 0 0,7-6 1,5-7 39,0 0 0,18-22 1,-8 8 89,8-10 43,-10 11 453,1 2 1,35-30-1,-54 51-319,0 1-1,0-1 0,0 2 0,0-1 1,1 1-1,0 0 0,0 1 1,0 0-1,0 0 0,0 1 1,1 0-1,-1 0 0,1 1 0,-1 0 1,13 1-1,-18 0-56,1 1 0,-1 0 0,1 1 0,-1-1 1,1 1-1,-1 0 0,0-1 0,1 1 0,-1 1 0,0-1 0,-1 0 0,1 1 0,0-1 1,-1 1-1,1 0 0,-1 0 0,0 0 0,3 6 0,6 10 53,-1 0 1,9 23-1,-6-10-55,2 0-53,-3-7-20,0-1 0,1 0 0,24 32 0,-36-54-32,0-1 0,0 1 1,1-1-1,-1 1 0,0-1 0,1 0 1,-1 1-1,1-1 0,0 0 1,-1 0-1,1 0 0,0 0 0,0-1 1,0 1-1,3 0 0,-4-1-8,1 0 0,0-1-1,-1 1 1,1-1-1,-1 1 1,1-1-1,-1 0 1,0 0 0,1 0-1,-1 0 1,0 0-1,1 0 1,-1 0 0,0 0-1,0 0 1,0-1-1,0 1 1,0 0 0,0-1-1,-1 1 1,1 0-1,0-1 1,-1 1 0,1-1-1,-1 0 1,1 1-1,-1-1 1,1-2 0,49-198-2413,-47 186 1994,25-103-3328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10338,'0'0'1877,"-41"39"-1763,-128 122 72,156-150-132,1 1 1,0 1 0,1 0-1,-18 26 1,28-35-28,-1 0 0,1-1 1,0 1-1,0 0 0,0 0 0,1 0 1,-1 0-1,1 0 0,0 0 0,0 0 1,0 0-1,1 0 0,0 4 1,1 7 68,-1-12-67,0 0 0,0 0 0,0-1 0,1 1 0,-1-1 0,1 1 0,0-1 0,-1 0 0,1 1 0,0-1 0,0 0 0,1 0 0,-1 0 1,0-1-1,1 1 0,-1-1 0,1 1 0,-1-1 0,1 0 0,0 0 0,4 2 0,8 2 156,-1 0 0,30 5 0,31-2 71,147-3 0,-154-5-432,46-1-1629,-21-4-2992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7722,'0'0'2417,"-9"46"-1790,-25 155-193,22-111-111,4 0 1,4 113-1,4-138-162,-1-40-88,2-1 1,1 1 0,0 0-1,2-1 1,1 0 0,1 0-1,1 0 1,1-1 0,1 0-1,1-1 1,20 34 0,-28-53-59,0 1 0,0-1 0,0 0 1,0 0-1,0 0 0,1 0 0,0-1 0,-1 1 1,1-1-1,0 1 0,0-1 0,1 0 0,-1 0 1,7 3-1,-10-21 62,-3 6-311,0 1-1,-1 0 0,0-1 1,0 1-1,0 0 0,-1 1 1,-1-1-1,0 1 0,0 0 1,0 0-1,-10-8 0,5 5-128,-1 0-1,-1 0 1,1 1-1,-2 0 0,1 1 1,-23-10-1,31 16 366,-1 1 0,0 0 1,0 0-1,0 0 0,0 1 0,0 0 0,-1 0 1,1 0-1,0 1 0,0 0 0,-1 0 0,1 1 1,-8 1-1,13-1 57,0 0 0,0 1 1,0-1-1,0 0 0,0 0 0,0 1 1,1-1-1,-1 1 0,0-1 1,1 1-1,-1-1 0,1 1 0,-1-1 1,1 1-1,0 0 0,0-1 0,0 1 1,0-1-1,0 1 0,0 0 1,0 2-1,4 36 747,-2-32-738,0 0 1,1-1-1,-1 1 1,1-1-1,1 0 1,0 0 0,0 0-1,0-1 1,0 1-1,1-1 1,0 0 0,1 0-1,-1-1 1,1 1-1,0-1 1,0-1 0,1 1-1,0-1 1,-1 0-1,10 3 1,0 1-75,1-2 0,-1 0 0,1-1 0,0-1-1,0-1 1,1 0 0,-1-1 0,21-1 0,-15-1-303,0-1-1,-1-1 1,0-1 0,1-1-1,-1-1 1,0 0-1,-1-2 1,0-1 0,0-1-1,0 0 1,-1-2-1,28-19 1,13-16-794,82-80 1,-123 107 1192,-13 12 408,1 1 0,0-1-1,0 1 1,1 1 0,0 0 0,0 0 0,0 1 0,18-7-1,-19 8-17,0 1-376,-1-1-1,1-1 1,-1 1 0,0-1 0,0-1 0,0 1 0,0-1 0,-1 0 0,1-1 0,-1 1 0,-1-1 0,1-1 0,-1 1 0,0-1-1,-1 0 1,1 0 0,-1 0 0,-1 0 0,0-1 0,0 0 0,0 1 0,-1-1 0,0 0 0,0 0 0,-1-1 0,1-14 0,-2 21-121,-1 0 0,1-1 0,0 1 0,-1-1 0,1 1 0,-1 0 0,0 0 0,0-1 0,0 1 0,0 0 0,0 0 0,-1 0 0,1 0 0,0 0 0,-1 0 0,0 0 0,1 1 0,-1-1 0,0 0 0,0 1 0,0 0 0,0-1 0,0 1 0,0 0 0,0 0 1,-1 0-1,1 0 0,0 0 0,-1 1 0,1-1 0,-3 1 0,-10-3-149,-1 1 0,1 0 0,-29 2 0,27 0 174,15 1-10,0-1-1,0 0 1,-1 1 0,1-1 0,0 1 0,0 0 0,0-1 0,0 1 0,0 0 0,0 0 0,0 1 0,0-1 0,1 0 0,-1 1-1,0-1 1,1 1 0,-1-1 0,1 1 0,-1 0 0,1-1 0,0 1 0,0 0 0,0 0 0,0 0 0,0 0 0,0 0 0,1 0 0,-1 0-1,0 1 1,1-1 0,0 0 0,-1 0 0,1 0 0,0 3 0,-1 12 18,1-1 0,0 1 0,4 24-1,-3-38-9,1 8 38,1 0 1,0 0 0,0 0 0,2-1 0,-1 1 0,1-1 0,1 0 0,0 0 0,0 0 0,1-1 0,0 0-1,1-1 1,-1 1 0,2-1 0,-1-1 0,1 0 0,0 0 0,12 6 0,-10-6-66,0 0 0,1-1 1,0-1-1,0 0 0,0-1 1,1 0-1,-1 0 0,1-2 1,0 1-1,0-2 0,0 0 0,0 0 1,0-1-1,0-1 0,0 0 1,18-4-1,-6-4-565,-1 0-1,0-2 1,-1-1 0,0 0 0,-1-2-1,0 0 1,31-29 0,37-42-6400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7042,'0'0'2428,"0"49"-1454,-1 164-305,-5 135 763,7-315-1314,1 0 0,1 0 0,14 56 0,-13-73-58,1 1 0,0-2 0,2 1-1,0 0 1,0-1 0,1-1 0,1 1-1,1-1 1,12 15 0,-21-28-39,0 0-1,0 0 1,0 0-1,-1 0 1,1 0 0,0 0-1,0 0 1,0 0-1,1-1 1,-1 1 0,0 0-1,0 0 1,0-1 0,0 1-1,1-1 1,-1 0-1,0 1 1,2-1 0,-2 0-20,-1 0 1,1-1-1,-1 1 1,1-1 0,-1 1-1,0 0 1,1-1 0,-1 1-1,0-1 1,1 1-1,-1-1 1,0 0 0,0 1-1,1-1 1,-1 1-1,0-1 1,0 1 0,0-1-1,0 0 1,0 1 0,0-1-1,0 1 1,0-1-1,0 0 1,0 1 0,0-2-1,-1-4-176,0 0 0,0-1 0,0 1 0,-1 0-1,0 0 1,-4-8 0,1 5-79,-1 0 0,-1 0 0,0 1 0,0-1 0,-1 1 0,1 1 0,-2 0 0,1 0 0,-1 1 0,0 0 0,0 0 0,-20-8 0,12 7 237,1 1-1,-1 1 1,0 0 0,0 1 0,0 1 0,-1 1 0,-26-1 0,43 4 76,0-1-1,0 0 1,-1 0 0,1 1 0,0-1 0,0 1 0,0-1 0,-1 1 0,1 0 0,0-1 0,0 1 0,0 0-1,0 0 1,0 0 0,0 0 0,0 0 0,1 0 0,-1 0 0,0 0 0,0 0 0,1 0 0,-1 0 0,1 1-1,-1-1 1,1 0 0,-1 0 0,1 1 0,0-1 0,-1 0 0,1 0 0,0 1 0,0-1 0,0 0 0,1 3-1,4 50 437,-3-45-448,1-1-1,0 0 1,1 0-1,-1 0 1,2 0-1,-1-1 1,1 1-1,0-1 0,0 0 1,1-1-1,0 1 1,0-1-1,1 0 1,0-1-1,0 1 1,0-1-1,0-1 1,1 1-1,0-2 1,0 1-1,10 3 1,6 1-134,1-2 0,0 0 0,0-2 0,1 0 1,-1-2-1,30-1 0,-25-2-330,0-1-1,0-1 1,-1-1-1,1-2 1,36-12 0,131-64-2862,-174 72 2745,122-60-5505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324 521 8346,'0'0'6777,"-37"28"-6630,-116 92-140,141-110-11,1 0-1,0 1 1,0 0 0,1 0 0,1 1 0,0 0 0,1 1 0,0 0 0,0 1 0,2-1 0,0 1-1,0 0 1,-6 26 0,10-29-26,0-1 1,1 1-1,0-1 0,1 13 0,0-22 25,0 0-20,1 0 0,-1 0 0,0-1 0,1 1 0,-1 0 0,1 0 0,-1 0 0,1 0 0,0-1 0,-1 1 0,1 0 0,0-1 0,0 1 0,-1 0 0,1-1 1,0 1-1,0-1 0,0 1 0,0-1 0,-1 1 0,1-1 0,0 0 0,0 0 0,0 1 0,0-1 0,0 0 0,0 0 0,0 0 0,0 0 0,0 0 0,0 0 0,0 0 1,0 0-1,0-1 0,1 1 0,41-10-379,-21-5 80,0 0 1,-1-2-1,-1-1 1,0 0-1,-2-1 1,20-26-1,-3 6-105,101-123 529,-136 162-51,0 0 0,1-1 1,-1 1-1,0 0 0,0-1 0,1 1 0,-1 0 1,0 0-1,1-1 0,-1 1 0,0 0 0,1 0 1,-1-1-1,1 1 0,-1 0 0,0 0 0,1 0 1,-1 0-1,1 0 0,-1 0 0,0 0 0,1 0 0,-1 0 1,1 0-1,-1 0 0,1 0 0,-1 0 0,0 0 1,1 0-1,-1 0 0,1 0 0,0 1 0,10 13 638,5 39-566,-11-31 94,2-2-185,0-1 1,0 1-1,2-1 0,1-1 1,0 0-1,1 0 0,1-1 1,0 0-1,2-1 0,0-1 1,27 24-1,-37-36-11,0 0-1,0 0 1,0 0-1,1-1 1,-1 0-1,1 0 1,0 0-1,0 0 1,0-1-1,0 1 1,0-2-1,0 1 1,0 0-1,0-1 1,0 0-1,0 0 1,0 0-1,7-2 1,-5 0-41,0 0 0,0-1 1,0 0-1,-1 0 0,1-1 0,-1 0 0,0 0 0,0 0 1,0-1-1,0 0 0,6-7 0,8-13-354,0-1 0,-2 0 1,0-2-1,19-43 0,-36 70 349,33-67-1046,-3-1 0,-4-1 0,35-135 1,-51 147 2448,-1 0 1,-4-1-1,0-63 1,-7 123-1338,0-1 1,0 0-1,0 1 1,1-1-1,-1 1 1,0-1-1,1 1 1,-1 0-1,0-1 1,1 1-1,-1 0 1,0-1-1,1 1 1,-1 0-1,1 0 1,0 0-1,-1-1 1,1 1 0,0 0-1,-1 0 1,1 1-1,-5 32-81,2 0 0,1 0 0,5 53 0,-1-10 42,-1-44 1,2 1 1,1-1-1,1 0 1,14 45-1,51 121-39,-11-39-2646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8858,'0'0'4153,"302"0"-4737,-166-16-1377,1-11-695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60 5281,'0'0'9998,"-40"-11"-9908,-128-31-230,161 40 126,0 1 1,-1-1 0,1 2 0,0-1 0,-1 1-1,1 0 1,-1 0 0,1 1 0,0 0 0,-1 0-1,1 1 1,0 0 0,0 0 0,0 0 0,0 1 0,1 0-1,-1 1 1,1 0 0,-1 0 0,1 0 0,-5 5-1,-1 0 1,-5 3-3,1 1 1,0 1-1,1 1 1,0 0 0,1 1-1,-20 30 1,26-34 13,2 0 0,-1 1 0,1 0 0,1 0 0,1 0 0,0 1 0,0-1 0,1 1 0,1 0 0,0 0 0,1 16-1,1-28 13,0 0 0,1 0-1,-1 0 1,1 0 0,-1 0-1,1 0 1,0 0-1,0 0 1,0 0 0,0 0-1,0 0 1,1 0 0,-1 0-1,0-1 1,1 1-1,-1-1 1,1 1 0,0-1-1,-1 1 1,1-1 0,0 0-1,0 0 1,0 0-1,0 0 1,0 0 0,0 0-1,0-1 1,0 1 0,0-1-1,0 1 1,1-1-1,-1 0 1,3 0 0,4 1-45,1 0 0,-1-1-1,1-1 1,-1 0 0,1 0 0,-1 0 0,12-4 0,-9 0-17,0 0 0,-1 0 0,0-1 0,0 0 0,0-1 0,-1 0-1,17-15 1,62-71-901,-68 71 604,24-31 126,74-112 1,-118 165 232,-1 0 1,0 0 0,0-1-1,0 1 1,1 0 0,-1 0 0,0 0-1,0 0 1,1 0 0,-1 0-1,0 0 1,0 0 0,0 0-1,1 0 1,-1 0 0,0 0 0,0 0-1,1 1 1,-1-1 0,0 0-1,0 0 1,0 0 0,1 0-1,-1 0 1,0 0 0,0 0 0,0 1-1,0-1 1,1 0 0,-1 0-1,0 0 1,0 0 0,0 1-1,0-1 1,0 0 0,1 0-1,-1 0 1,0 1 0,0-1 0,0 0-1,0 0 1,0 0 0,0 1-1,0-1 1,0 0 0,0 0-1,0 1 1,0-1 0,69 229 496,-48-175-439,2 0 1,46 74 0,-68-126-69,0 0-1,0 0 1,0-1-1,0 1 1,0 0-1,1-1 1,-1 1 0,1-1-1,-1 1 1,1-1-1,0 0 1,-1 0-1,1 0 1,0 0-1,0 0 1,0 0-1,0 0 1,0 0-1,2 0 1,-2-1-12,0-1-1,0 1 1,0-1 0,0 1-1,0-1 1,0 0 0,0 0-1,0 0 1,0 0 0,-1 0-1,1 0 1,0 0 0,-1 0-1,1-1 1,-1 1 0,1-1 0,-1 1-1,0-1 1,1 0 0,0-1-1,26-50-678,-3-19-1308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8514,'0'0'3713,"39"267"-3225,-32-191-208,7 11-32,0-10-240,7-12 56,0-16-64,7-22 0,14-27-1376,-3-49 175,-8-22-2736</inkml:trace>
  <inkml:trace contextRef="#ctx0" brushRef="#br0" timeOffset="1">505 1 6793,'0'0'4761,"4"245"-4296,-4-152-257,7-1-160,0-4-48,7-7 0,10-15 0,-6-28-673,3-27-1495,-14-11-3345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4:2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10898,'0'0'5153,"259"0"-4857,-185 0-183,-4 0 63,-3 0-160,-22 5-16,-24 28-72,-21 11-985,-31 43 89,-39-5-904,-4-12-1121</inkml:trace>
  <inkml:trace contextRef="#ctx0" brushRef="#br0" timeOffset="1">443 942 9818,'0'0'5993,"161"207"-5993,-161-168-2728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2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3065,'35'40'1003,"23"28"-549,221 244 1016,299 228-683,38-37-671,-461-378-70,32 34 23,299 331 0,-423-418 0,-3 3 0,93 153 0,-106-140 281,-46-102-994,-1-19-3243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2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8794,'0'0'1560,"94"131"-1568,-59-27 8,-10 21 0,-1 0 16,15 28-64,-11-33-704,-3-39-1240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2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57 9282,'0'0'1406,"48"-12"-1414,153-30-10,-196 41 17,-1 0 0,0 1 0,0-1-1,0 1 1,1 0 0,-1 0 0,0 1 0,0-1-1,0 1 1,0 0 0,1 0 0,-1 0-1,0 0 1,-1 1 0,1 0 0,0 0 0,0 0-1,5 4 1,-7-3-5,0 0 0,1 0 0,-1 0 0,-1 0 0,1 0 0,0 1 0,-1-1 0,0 1 0,0-1 0,0 1 0,0 0 0,0 4 0,1-1-10,0 6-31,-1 1 0,0-1 0,0 1-1,-2 0 1,1-1 0,-2 1 0,0-1 0,0 1 0,-2-1 0,1 0-1,-2 0 1,1 0 0,-2 0 0,0-1 0,-12 18 0,-8 8-56,-2-1 0,-1-1 0,-39 36 0,63-67 97,-11 12 54,5-4 39,0-1-1,-1 0 1,0 0 0,-1-2-1,-1 1 1,1-1 0,-1-1-1,-1-1 1,-30 14 0,53-25 310,22-6-177,-1-1 1,33-17-1,-23 6-223,53-27 42,-82 44-52,0 0 1,-1 1-1,1 0 0,0 0 0,1 1 1,19-2-1,-30 4 7,1 0-1,-1 0 1,0 0-1,0 0 1,0 0-1,0 0 1,1 0-1,-1 0 1,0-1-1,0 1 1,0 0-1,0 1 1,1-1-1,-1 0 1,0 0-1,0 0 1,0 0-1,0 0 1,1 0-1,-1 0 1,0 0-1,0 0 1,0 0 0,0 0-1,1 0 1,-1 0-1,0 1 1,0-1-1,0 0 1,0 0-1,0 0 1,0 0-1,0 0 1,1 0-1,-1 1 1,0-1-1,0 0 1,0 0-1,0 0 1,0 0-1,0 1 1,0-1-1,0 0 1,0 0-1,0 0 1,0 0-1,0 1 1,0-1-1,0 0 1,0 0 0,0 0-1,0 0 1,0 1-1,0-1 1,0 0-1,0 0 1,-1 6-14,0 0 0,0 0 0,0-1 0,-1 1-1,0-1 1,0 1 0,0-1 0,-1 0 0,1 0 0,-1 0 0,0 0 0,-1 0 0,-3 4 0,-62 62-1,39-43 8,-31 35 0,-229 249 69,282-301-72,-1-1 1,2 1-1,0 1 1,0 0-1,1 0 1,-8 20 0,14-31-13,0-1 1,0 0 0,0 1 0,0-1 0,0 1 0,0-1-1,0 1 1,0-1 0,0 0 0,0 1 0,0-1 0,0 1 0,1-1-1,-1 0 1,0 1 0,0-1 0,0 0 0,1 1 0,-1-1-1,0 1 1,0-1 0,1 0 0,-1 0 0,0 1 0,1-1-1,-1 0 1,0 0 0,1 1 0,-1-1 0,0 0 0,1 0-1,-1 0 1,0 1 0,1-1 0,-1 0 0,1 0 0,-1 0 0,1 0-1,-1 0 1,0 0 0,1 0 0,0 0 0,22 0-627,-18 0 264,45 0-2253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13795,'0'0'1974,"-22"25"-2069,4-6 83,9-11 8,1 0 1,0 0 0,0 1 0,1 1 0,0-1-1,1 1 1,0 0 0,0 0 0,1 1 0,0 0-1,1 0 1,0 0 0,1 0 0,1 1 0,-1-1 0,0 20-1,3-10-4,-2 14 6,2 1 1,1-1-1,2 0 0,8 35 1,-9-59 3,2 0 1,-1-1 0,1 0-1,1 1 1,-1-2 0,2 1-1,0 0 1,0-1-1,0 0 1,1 0 0,1-1-1,-1 0 1,1 0 0,1-1-1,-1 0 1,1-1-1,11 7 1,-4-6 7,-1-1-1,1 0 1,0-1-1,0-1 1,0 0-1,1-2 1,-1 0-1,1 0 1,0-2-1,-1 0 1,1-1-1,0 0 1,30-8-1,-37 6-42,1 0 1,-1-1-1,0 0 0,1-1 0,-2 0 0,1 0 0,-1-1 0,0-1 0,10-8 1,5-7-429,34-41 1,-45 47 237,79-99-2199,-23 2-1677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2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7114,'0'0'2960,"109"202"-2472,-71-142-128,4 0-264,0-6 80,-3-10-176,14-23 0,-22-4-1008,-3-17-1400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2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9978,'0'0'1616,"1"39"-1608,7 248 7,-6-248 0,14 71 0,-15-102-10,1 0-1,0 1 1,1-1-1,-1 0 1,1 0-1,1-1 1,0 1 0,0 0-1,0-1 1,1 0-1,0 0 1,1-1 0,-1 1-1,14 10 1,-16-15-2,1 0 1,0 0-1,0 0 1,0-1-1,0 0 1,0 1-1,0-1 1,0-1-1,0 1 1,0-1-1,0 1 1,1-1 0,-1 0-1,0-1 1,0 1-1,0-1 1,0 0-1,0 0 1,0 0-1,0 0 1,0-1-1,0 1 1,0-1-1,0 0 1,-1 0-1,6-5 1,3-2 6,-1-1 1,0 0-1,0 0 1,-1-1-1,-1-1 0,10-14 1,-1-3-26,0-1 1,-3 0-1,0-1 1,-2 0 0,-1-1-1,-2-1 1,-1 0-1,-2 0 1,-1-1-1,-1 1 1,-2-1-1,-2-63 1,-2 91 7,1 0 1,-1 0 0,0 1-1,0-1 1,-1 0-1,1 0 1,-1 1 0,-1-1-1,1 1 1,-1 0-1,0 0 1,0 0 0,0 0-1,-1 0 1,0 0-1,1 1 1,-2 0 0,1 0-1,-6-4 1,2 3 1,-1 0 0,0 1 0,0 0 0,0 0 1,0 1-1,-1 0 0,1 1 0,-1 0 0,0 1 0,-18-1 0,18 1 3,-44 3-2,53-2 3,-1 0 1,0 1 0,0-1-1,1 1 1,-1 0 0,1-1-1,-1 1 1,0 0 0,1 0-1,-1 0 1,1 0 0,0 0-1,-1 1 1,1-1 0,0 0-1,0 1 1,0-1 0,0 0-1,0 1 1,0-1 0,0 1-1,0 0 1,1-1-1,-1 1 1,0 0 0,1 1-1,-2 2 1,1 0-1,0 0 0,1-1 1,-1 1-1,1 0 0,0 0 0,1 0 1,-1 0-1,1 0 0,0 0 1,0-1-1,0 1 0,0 0 0,1-1 1,0 1-1,0-1 0,1 1 0,-1-1 1,1 0-1,-1 0 0,2 0 1,-1 0-1,0-1 0,7 6 0,2 0-9,1-1-1,0-1 1,0 0-1,0-1 1,1 0-1,0-1 0,24 5 1,14 2-612,0-3 1,67 3-1,-28-10-1843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2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1 434 9450,'0'0'2375,"43"-13"-2312,-13 3-50,60-18 18,138-65 0,251-163-845,-437 230-230,-41 25 841,5-5-159,-16 5-1454,-11 8 1829,-1 0 0,1 1-1,1 1 1,-1 1 0,1 1-1,1 1 1,0 0 0,1 2-1,0 0 1,1 0 0,1 2-1,0 0 1,-16 23 0,26-30 70,1 0-1,0 0 1,0 1 0,1-1 0,0 1 0,1 0 0,0 0 0,1 0 0,0 0-1,-1 13 1,3-18-55,-1 1 0,1-1 0,0 0 0,0 1 0,1-1 0,0 0 0,0 1 0,0-1-1,0 0 1,1 0 0,0 0 0,0 0 0,1 0 0,-1 0 0,1-1 0,0 1 0,0-1 0,0 0 0,1 0-1,6 6 1,1-2 17,1-1-1,0 0 0,0 0 0,1-2 0,0 1 1,0-2-1,0 0 0,0 0 0,25 3 0,8-3 177,70 0 0,-96-5-174,-10 2-17,17-2 53,-27 1-83,1 0 0,-1 0 0,1 0 0,-1 0 0,1 0 0,-1 0 0,1 0 0,-1 0 0,1 0 0,-1 0 0,1-1 0,-1 1 0,1 0 0,-1 0 0,1-1 0,-1 1 0,1 0 0,-1-1 0,0 1 0,1 0 0,-1-1 0,1 1 0,-1-1-1,0 1 1,0-1 0,1 1 0,-1-1 0,0 1 0,0 0 0,1-1 0,-1-1 0,0 2-17,0 0-1,0 0 0,0-1 1,0 1-1,0 0 0,0 0 0,0-1 1,0 1-1,0 0 0,-1 0 1,1-1-1,0 1 0,0 0 1,0 0-1,0-1 0,0 1 1,-1 0-1,1 0 0,0 0 1,0 0-1,0-1 0,0 1 1,-1 0-1,1 0 0,0 0 1,0 0-1,-1 0 0,1-1 1,0 1-1,0 0 0,-1 0 0,1 0 1,0 0-1,0 0 0,-1 0 1,1 0-1,0 0 0,-1 0 1,-34-5-2366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7642,'0'0'3488,"327"109"-3176,-201-109 97,7-22-321,11-27-88,63-33-112,-39 12-1089,-24-1-4400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 10162,'0'0'3689,"-51"49"-3658,-172 166-73,173-166-429,2 3-1,2 2 0,-67 103 0,101-139 196,-36 60-2853,46-75 1577,3-6 1309,-1 0 0,1 0 1,-1 0-1,1-1 0,0 1 0,0 0 0,0 0 0,1 0 0,-1 1 0,4-6 1,2-5-485,10-19-326,34-48 1,28-25 5524,-76 101-4233,-1 1-1,1 0 0,0 0 1,0 0-1,0 0 0,1 1 1,-1-1-1,1 1 1,-1 0-1,1 0 0,6-3 1,-9 5-201,1 0 1,0-1-1,-1 1 1,1 0 0,-1 0-1,1 0 1,-1 0 0,1 1-1,-1-1 1,1 0-1,-1 1 1,1-1 0,-1 0-1,1 1 1,-1 0-1,1-1 1,-1 1 0,0 0-1,1 0 1,-1 0-1,0 0 1,0 0 0,0 0-1,1 0 1,-1 0-1,-1 0 1,1 1 0,0-1-1,0 0 1,0 1-1,-1-1 1,1 1 0,0-1-1,-1 1 1,1 1 0,13 42 380,-1 1 0,-3 0 0,9 88 0,-5-26-98,-13-106-316,51 265 381,-44-236-372,2 0 0,1-1 1,1 0-1,1-1 0,2 0 1,23 34-1,-35-59-56,0 0-1,1 0 1,-1-1 0,0 1-1,1-1 1,0 1-1,0-1 1,0-1 0,0 1-1,1 0 1,-1-1 0,1 0-1,-1 0 1,8 2-1,-9-4-36,0 1 0,-1-1 0,1 0 0,0 0 0,0 0 0,0-1 0,0 1 0,0-1 0,-1 1-1,1-1 1,0 0 0,-1 0 0,1 0 0,0 0 0,-1-1 0,1 1 0,-1-1 0,0 0 0,1 1-1,-1-1 1,0 0 0,0 0 0,0 0 0,0-1 0,-1 1 0,3-5 0,4-5-797,-2-1 0,0-1 0,5-14 0,-11 27 856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8994,'0'0'2599,"19"44"-2556,-1-3-28,9 22 31,-2 2 1,27 109 0,109 412 113,-143-533-142,-11-30-92,0 1-1,2-1 0,1-1 1,22 37-1,-19-45-323,-13-14 392,0 0 0,1 0 0,-1 0 0,1 1 0,-1-1 0,0 0 0,1 0 0,-1 0 0,1 0 0,-1 0 0,0 0 1,1 0-1,-1-1 0,1 1 0,-1 0 0,0 0 0,1 0 0,-1 0 0,0 0 0,1-1 0,-1 1 0,0 0 0,1 0 0,-1 0 0,0-1 0,1 1 0,-1 0 0,0-1 0,0 1 0,1 0 0,-1 0 0,0-1 0,0 1 0,0 0 0,1-1 1,-1 1-1,0-1 0,0 1 0,0 0 0,0-1 0,0 1 0,0-1 0,0 1 0,0 0 0,0-1 0,0 1 0,0 0 0,0-1 0,0 1 0,0-1 0,0 1 0,0 0 0,0-1 0,-1 0 0,3-172-3490,-2 61-2478</inkml:trace>
  <inkml:trace contextRef="#ctx0" brushRef="#br0" timeOffset="1">383 40 9274,'0'0'2602,"44"-7"-2326,150-18-25,-144 20-137,75 3 0,-76 2-82,-16 0-20,1 2 1,-1 0 0,0 3-1,0 0 1,-1 3 0,0 0-1,51 21 1,-67-22-19,-1 1 0,-1 0 1,1 1-1,-2 0 0,1 1 0,-1 1 0,-1 0 0,0 1 0,0 0 1,-1 1-1,-1 0 0,0 1 0,-1 0 0,0 0 0,-1 1 0,-1 0 1,6 17-1,0 12-14,-1 0 1,-3 1-1,6 65 0,-2 144-3,-9-127 21,3 408-422,-7-528 382,-1-1 1,0 1 0,0-1-1,0 1 1,0-1 0,-1 0 0,0 0-1,-1 1 1,1-1 0,-1-1-1,0 1 1,-1 0 0,1-1-1,-1 1 1,0-1 0,-1 0 0,1-1-1,-10 9 1,4-7-105,0 0 0,0-1-1,-1 0 1,0 0 0,0-1-1,0 0 1,0-1 0,-1 0 0,-21 1-1,-55 0-1822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10338,'0'0'2801,"256"-93"-2545,-141 55-256,-2-17 0,-12-10-792,-38 16-1313,-28 5-4744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6937,'0'0'2337,"-21"40"-1901,-68 135-2,73-141-358,2 1 1,2 1 0,1 0 0,-12 71 0,17-40-89,1 90-1,5-142 0,0 9-105,-1-11 21,1 0-1,1 1 1,3 24-1,-3-35 35,-1 0-1,1 0 0,0 0 0,0 0 1,1 0-1,-1-1 0,0 1 1,1 0-1,0 0 0,0-1 0,0 1 1,0-1-1,0 0 0,0 0 1,0 1-1,1-1 0,-1-1 0,1 1 1,0 0-1,-1-1 0,5 3 1,2-2-28,-1 1 1,1-1-1,0-1 1,-1 1 0,1-2-1,0 1 1,0-1-1,0 0 1,0-1 0,-1 0-1,1-1 1,0 0 0,-1 0-1,1-1 1,-1 1-1,0-2 1,0 0 0,0 0-1,0 0 1,12-9 0,3-5 75,-1 0 0,0-1 1,-1-2-1,35-44 0,-48 56 316,0-1-1,-1 0 0,0-1 0,0 1 0,-1-1 0,-1-1 1,0 1-1,0-1 0,-1 0 0,-1 0 0,0 0 0,2-24 1,-5 35-269,0 0 0,0-1 0,0 1 0,0 0 0,0 0 0,-1-1 0,1 1 0,0 0 0,-1 0 0,0 0 0,1-1 0,-1 1 0,1 0 1,-1 0-1,0 0 0,0 0 0,0 0 0,1 0 0,-1 0 0,0 1 0,0-1 0,0 0 0,-1 0 0,1 1 0,0-1 0,0 1 0,0-1 0,0 1 1,-1-1-1,1 1 0,0 0 0,0-1 0,-2 1 0,-51 0 107,33 1-27,-1 0-268,1 1-1,-1 1 0,1 0 1,0 2-1,0 0 1,1 2-1,-1 0 0,2 1 1,-1 1-1,1 1 1,-27 18-1,8-1-2199</inkml:trace>
  <inkml:trace contextRef="#ctx0" brushRef="#br0" timeOffset="1">44 916 4977,'0'0'10202,"322"-5"-9882,-210-17-224,29 0-96,-32 0-1304,-39 17-3529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10698,'0'0'2155,"15"37"-2068,1 6-33,5 15 66,4 0-1,32 56 0,-47-96-86,2 0 0,-1 0-1,2-1 1,1-1 0,0 0 0,1-1-1,27 23 1,-30-30-13,-1-1 1,1 0-1,0 0 0,0-1 1,1-1-1,0 0 0,0-1 0,0 0 1,0-1-1,1-1 0,-1 0 0,27 1 1,-31-4-10,0 0 0,0-1 1,0 1-1,0-2 1,0 1-1,-1-1 0,1-1 1,-1 1-1,1-1 1,-1-1-1,0 0 0,-1 0 1,1 0-1,-1-1 1,0 0-1,-1-1 0,10-11 1,8-11-49,-3 0 0,0-2 0,17-36 0,-12 19-441,-1-2-1,-3-1 1,-2 0 0,-3-2-1,22-107 1,-35 146 427,-2 28 34,-1 53 37,-1-36-5,0-15 14,2 76 248,4 0 1,19 99-1,-24-244-1166,-1 0-3482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10666,'0'0'2249,"242"38"-2225,-151-10-48,38 26-672,-16-5-617,-29-11-1951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10458,'0'0'2693,"23"45"-2346,71 154 203,-73-150-173,-2 0 0,22 101 0,-9-33 81,-27-99-373,-2-8-6,0 1 1,1-1 0,0 0 0,7 10 0,-9-32 1477,8-77-1535,4 0 0,5 1-1,33-99 1,-46 167-336,-1 0-166,2 0 0,0 1-1,1-1 1,11-17 0,-18 34 236,1 0 0,0 0 0,-1 0 1,1 0-1,0 0 0,1 1 0,-1-1 1,0 1-1,1 0 0,-1-1 0,1 1 1,0 0-1,0 1 0,0-1 0,0 0 1,0 1-1,0 0 0,0 0 0,0 0 1,1 0-1,-1 0 0,0 0 0,1 1 1,-1 0-1,1 0 0,-1 0 0,0 0 1,1 0-1,-1 0 0,0 1 0,6 1 1,-5 0 97,1 1 0,-1-1 0,0 1 0,1 0 0,-1 0 0,0 0 1,-1 0-1,1 1 0,-1 0 0,1 0 0,3 5 0,34 57 95,-16-25 130,-20-33 232,1 0 1,0 0 0,1-1 0,0 1-1,0-2 1,0 1 0,1-1 0,0 0 0,0-1-1,1 1 1,13 5 0,-10-7 249,-1-1 0,2 1-1,-1-2 1,0 0 0,0 0 0,1-1 0,-1-1-1,22-2 1,-24 1-367,0-1-1,-1-1 0,0 1 1,0-2-1,0 1 1,0-1-1,0-1 1,-1 1-1,1-2 0,-1 1 1,-1-1-1,12-10 1,6-8 201,46-55 1,-59 64-362,42-58 89,-50 66-146,-1 1 1,1-2 0,-1 1-1,-1 0 1,1-1 0,-1 1-1,0-1 1,-1 0 0,1-9-1,-2 15-33,0 1-1,0 0 1,0-1-1,0 1 1,0-1-1,0 1 0,0 0 1,-1-1-1,1 1 1,0-1-1,-1 1 1,1 0-1,-1-1 0,0 1 1,1 0-1,-1 0 1,0 0-1,0-1 1,0 1-1,0 0 0,0 0 1,0 0-1,0 0 1,0 0-1,0 1 0,0-1 1,0 0-1,-1 0 1,1 1-1,0-1 1,-1 1-1,1-1 0,-2 1 1,-5-2-202,1 1 0,-1 1 0,1 0 0,-1 0 0,-10 1 0,1 0 58,1 0 69,-1 1-1,1 1 1,0 0-1,0 1 1,0 1-1,0 1 1,1 0-1,0 0 1,0 2 0,0 0-1,-20 15 1,26-16 134,1-1 0,0 1 1,1 0-1,0 1 0,0 0 1,0 0-1,1 0 0,0 1 1,1 0-1,0 0 0,0 0 0,1 1 1,0-1-1,1 1 0,0 0 1,0 0-1,1 1 0,0-1 1,0 16-1,2-19 3,0 0 0,0 0-1,0-1 1,1 1 0,0 0 0,0 0 0,0-1 0,1 1-1,0 0 1,1-1 0,-1 0 0,1 0 0,1 0 0,-1 0-1,1 0 1,0 0 0,0-1 0,0 0 0,1 0 0,0 0 0,0 0-1,0-1 1,1 0 0,-1 0 0,1 0 0,0-1 0,0 0-1,0 0 1,1 0 0,-1-1 0,13 3 0,-4-2-53,1-1 1,0 0 0,0-1-1,0 0 1,0-1 0,0-1-1,0-1 1,-1 0-1,1-1 1,0-1 0,-1-1-1,0 0 1,0 0 0,0-2-1,-1 0 1,22-14 0,56-41-2619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8122,'0'0'3911,"-13"26"-3792,-3 3-66,-18 53-1,34-79-43,-1 0 0,1 0-1,-1 1 1,1-1-1,0 0 1,0 1 0,0-1-1,1 0 1,-1 0 0,1 1-1,0-1 1,-1 0-1,2 0 1,-1 0 0,0 0-1,1 0 1,-1 0 0,1 0-1,0 0 1,0-1-1,0 1 1,0-1 0,0 1-1,1-1 1,-1 0 0,4 3-1,3 4 19,33 28 28,-31-29-41,-1 1-1,-1 0 1,1 0-1,-1 1 1,-1 0 0,12 18-1,-19-25-11,1 0-1,-1 0 0,0 1 1,0-1-1,0 0 0,-1 1 1,1-1-1,-1 1 0,0-1 1,1 1-1,-2-1 1,1 1-1,0-1 0,-1 1 1,0-1-1,1 0 0,-1 1 1,-1-1-1,1 0 0,0 0 1,-1 0-1,0 1 0,0-1 1,1-1-1,-2 1 1,1 0-1,0-1 0,-1 1 1,1-1-1,-4 3 0,-19 17-50,-1-2-1,-1-1 0,-1-1 1,-1-2-1,0 0 0,-1-2 1,-42 14-1,58-24-297,1-1 1,-1 0-1,0-1 1,0 0-1,0-1 0,-22-2 1,18 1-969,-5 0-2671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7034,'0'0'4196,"3"19"-3856,-1 11-188,0-4 68,1 0 0,0 0-1,3 0 1,9 30 0,-14-51-197,1 1-1,0-1 1,0 0 0,0 0 0,0 0 0,1-1-1,0 1 1,0 0 0,1-1 0,-1 0 0,1 0-1,0 0 1,0 0 0,0-1 0,0 1-1,1-1 1,0 0 0,-1 0 0,1-1 0,0 1-1,0-1 1,1 0 0,-1-1 0,0 1 0,1-1-1,-1 0 1,11 0 0,-10-2-13,1 0 0,0-1 1,-1 0-1,1 0 0,-1-1 0,0 0 1,0 0-1,0 0 0,0-1 0,-1 1 1,1-2-1,-1 1 0,0 0 0,0-1 1,-1 0-1,7-9 0,8-10-136,-1 0 0,20-37 0,-22 33-60,-1-1 0,-2 0 0,-1-1 0,-1-1 0,9-44 0,-18 55 502,-2 16 10,1 6-175,18 87-102,-16-66-42,2 0 0,13 41 1,-13-50-8,1 1-6,0-1 1,1 0 0,9 16-1,-13-26-2,-1 0-1,1-1 0,0 1 1,0-1-1,0 0 0,0 0 1,0 0-1,1 0 1,-1-1-1,1 0 0,0 1 1,0-1-1,0 0 1,0-1-1,0 1 0,7 1 1,-5-2-119,1 0 1,0-1-1,-1 1 1,1-1-1,-1-1 1,1 1-1,-1-1 1,1-1-1,-1 1 1,1-1-1,-1 0 1,11-5-1,28-26-2381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239 115 6001,'0'0'4481,"0"37"-4257,0 116-97,4-85 24,-4-67-142,0 0 0,1 0 0,-1 1 0,1-1 0,-1 0 1,1 0-1,0 0 0,-1 0 0,1 0 0,0 0 0,0 0 1,-1 0-1,1-1 0,0 1 0,0 0 0,0 0 0,0-1 0,0 1 1,0-1-1,2 2 0,4 2 52,-6-4-41,-1 1 0,1-1 0,0 0 0,0 1 0,0-1 0,0 0 0,0 1 0,0-1 0,-1 0 0,1 0 0,0 0 0,0 0 0,0 0 0,0 0 0,0 0 0,0 0 0,0 0 0,0 0 0,0-1 0,0 1 0,0 0 0,-1-1 0,1 1 0,0 0 0,0-1 0,0 1 0,0-1 0,-1 1 0,1-1 0,0 0 0,1-1 0,17-26 285,-16 22-252,17-28-26,-10 19-204,0-1 0,-1-1 0,-1 0 0,0 0 0,-2 0 0,0-1 0,0 0 0,3-27 0,-9 43 149,1 0 1,-1 0-1,0 1 0,0-1 1,0 0-1,0 0 1,0 0-1,-1 0 0,1 0 1,-1 0-1,1 0 1,-1 1-1,0-1 0,1 0 1,-1 0-1,0 1 0,0-1 1,0 1-1,0-1 1,-1 0-1,1 1 0,0 0 1,-1-1-1,1 1 0,-1 0 1,1 0-1,-1 0 1,1 0-1,-1 0 0,0 0 1,1 0-1,-1 1 0,0-1 1,0 1-1,0-1 1,0 1-1,0-1 0,1 1 1,-3 0-1,-6 0 42,1 0-1,-1 0 0,1 1 1,-1 1-1,1-1 1,0 2-1,-12 3 0,1 2 132,1 1 0,0 1 0,1 1 0,0 0 0,0 2 0,2 0-1,-1 0 1,2 2 0,0 0 0,0 0 0,2 2 0,0 0 0,1 0 0,0 1-1,-11 25 1,19-32-103,1 0-1,0 0 0,1 1 1,0-1-1,0 0 0,2 1 1,-1-1-1,2 12 1,-1-22-40,0 0 7,0 1 0,0-1-1,1 1 1,-1-1 0,1 0 0,-1 1 0,1-1-1,-1 0 1,1 1 0,0-1 0,0 0-1,0 0 1,-1 0 0,1 0 0,0 0 0,0 0-1,0 0 1,1 0 0,-1 0 0,0 0 0,0 0-1,0-1 1,1 1 0,-1 0 0,0-1 0,1 1-1,-1-1 1,1 0 0,-1 1 0,0-1-1,1 0 1,-1 0 0,1 0 0,2 0 0,5 0 35,1 0 0,-1 0 0,0-1 0,17-4 0,-15 3-26,-1-2 0,0 1 1,0-2-1,0 1 0,-1-1 0,1-1 0,13-9 0,56-55-27,-53 45-55,120-123-866,-87 87 820,-53 54 109,-6 6 1,1 0 0,-1 0 0,1 1 0,-1-1-1,1 0 1,0 0 0,-1 1 0,1-1 0,0 1 0,0-1 0,-1 1 0,1-1 0,0 1 0,0-1 0,0 1 0,0 0-1,0-1 1,-1 1 0,3 0 0,-2 0-8,0 5-6,1 13 7,2 0 1,0 0-1,2-1 1,0 1-1,13 27 1,-14-34 13,1-1 0,0 0 0,0 0 0,1-1 1,0 1-1,1-1 0,0-1 0,0 0 0,0 0 0,14 9 1,-17-14-5,-1-1 0,0 1 0,1-1 0,0 0 1,0-1-1,-1 1 0,1-1 0,0 0 0,0 0 1,0 0-1,0-1 0,1 0 0,-1 0 1,0 0-1,0-1 0,0 1 0,0-1 0,0 0 1,0-1-1,0 1 0,-1-1 0,1 0 0,0 0 1,-1-1-1,0 1 0,1-1 0,-1 0 1,0 0-1,0 0 0,-1-1 0,6-5 0,8-10-194,-2-1 0,0 0 1,-1-1-1,20-42 0,-30 57 80,44-97-2434,-5 9-2893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7362,'0'0'5105,"0"234"-4937,0-152-112,4 0 0,13 5 0,15-11-56,6-10 72,8-12-72,10-16-104,46-38-568,-11-38-89,4-22-2039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317 371 8490,'0'0'2488,"0"202"-2432,0-153-48,0 5 80,0-26-80,0-7-16,0-15 24,0-12-32,-21-37-352,-1-12-5681</inkml:trace>
  <inkml:trace contextRef="#ctx0" brushRef="#br0" timeOffset="1">1 1 1408,'0'0'11723,"259"11"-13011,-164-11-1785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7586,'0'0'6317,"9"-7"-5965,-2 3-346,1-1 1,-1 2-1,1-1 0,0 1 1,1 0-1,-1 0 1,0 1-1,1 1 0,-1-1 1,1 1-1,0 0 0,13 1 1,-18 0-36,0 0 0,0 0 0,0 0 0,0 0 0,0 1 0,0-1 0,-1 1 0,1 0 0,0 0 0,7 4 0,-9-3-48,0-1 0,-1 1 1,1 0-1,-1 0 0,0 0 0,1 0 0,-1 0 0,0 1 0,0-1 0,-1 0 1,1 0-1,0 1 0,-1-1 0,1 1 0,-1-1 0,0 0 0,0 1 1,0 4-1,1 8-730,0-8 525,-1 0 0,1-1 0,-1 1 0,-1 0 0,1-1 0,-1 1-1,0 0 1,-4 11 0,3-14-402,0 1 1,-1-1-1,1 0 0,-1 0 1,0 0-1,0 0 0,0 0 0,-1-1 1,1 1-1,-7 3 0,10-6 813,-1-1 0,1 1 0,0-1 0,-1 0 0,1 1 0,-1-1-1,1 1 1,0-1 0,0 1 0,-1-1 0,1 1 0,0 0 0,0-1-1,0 1 1,0-1 0,0 1 0,-1-1 0,1 1 0,0 0 0,0-1 0,0 1-1,1-1 1,-1 1 0,0 0 0,0-1 0,0 1 0,0-1 0,0 1-1,1-1 1,-1 1 0,0-1 0,1 1 0,-1-1 0,0 1 0,1-1-1,-1 1 1,0-1 0,1 0 0,-1 1 0,1-1 0,-1 1 0,1-1 0,-1 0-1,1 0 1,0 1 0,28 17 76,-24-16 416,7 6-455,0 0 0,0 2 1,0-1-1,-1 1 0,-1 1 1,0 0-1,0 0 0,-1 1 1,-1 0-1,0 0 0,0 1 1,8 21-1,-8-13-157,0 1 1,-2 1-1,-1 0 0,0 0 0,-2 0 1,0 0-1,-2 30 0,-1-48-2,0-1-1,0 0 0,0 1 1,-1-1-1,0 0 0,0 1 1,0-1-1,0 0 1,-1 0-1,1 0 0,-1 0 1,0 0-1,0 0 0,-1 0 1,1-1-1,-1 1 0,0-1 1,0 0-1,0 0 1,0 0-1,0 0 0,-5 2 1,0 0 44,1-2 1,-1 1-1,0-1 0,0-1 1,0 1-1,-1-1 1,1-1-1,0 0 1,-1 0-1,-15 0 0,21-1-33,0 0 1,0-1-1,0 1 0,0-1 0,0 1 0,0-1 0,0 0 0,1 0 0,-1 0 0,0 0 0,0-1 0,1 1 0,-1-1 0,1 1 0,-1-1 0,1 0 0,0 0 0,0 0 1,0 0-1,0-1 0,0 1 0,0 0 0,1-1 0,-1 0 0,1 1 0,-1-1 0,1 0 0,0 1 0,0-1 0,-1-6 0,-1-7 34,1-1 0,0 1 0,1-1 0,1-24 0,0 19 49,1 15-70,1 0 1,-1 0 0,1 0 0,1 1 0,-1-1 0,1 0-1,0 1 1,1 0 0,0-1 0,0 1 0,0 1-1,0-1 1,1 1 0,0-1 0,9-6 0,13-12 49,51-33-1,192-131-96,-255 177-143,-1 0 0,22-23-1,-5 4-351,-27 28 444,-1-1 0,0 0 0,0 0 0,0 0 1,0-1-1,-1 1 0,1 0 0,-1-1 0,0 0 0,0 0 0,0 0 0,-1 1 1,3-7-1,-4 9-44,-6 1 113,0 1-1,1-1 1,-1 1 0,0 0-1,1 1 1,-1 0 0,1-1-1,0 2 1,0-1 0,0 1-1,0-1 1,0 1 0,0 1-1,1-1 1,-1 1 0,1 0-1,0 0 1,0 0 0,1 0 0,-1 1-1,1-1 1,0 1 0,0 0-1,-3 7 1,0 2 43,0 0 0,1 0 0,1 0 0,0 1 0,1-1 0,1 1 0,0 0 0,1 21 0,1-33-43,0 0 0,1 0 0,-1 0-1,1 0 1,0 0 0,0-1 0,0 1 0,0 0 0,1 0 0,-1-1 0,1 1 0,-1 0 0,1-1 0,0 0 0,0 1 0,0-1 0,1 0-1,-1 0 1,0 0 0,1 0 0,-1-1 0,1 1 0,0-1 0,-1 1 0,1-1 0,0 0 0,0 0 0,0 0 0,0-1 0,5 2 0,10 1 8,1 0 1,0-1-1,33-1 1,-45-1-11,20 1 7,-17-1-24,-1 1-1,1-1 0,-1-1 0,1 0 0,0 0 0,-1-1 0,16-4 0,-4-5-453,-1-1-1,0 0 0,-1-2 0,0 0 0,18-19 0,17-20-5066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7282,'0'0'4023,"7"42"-3561,24 138-162,17 43 126,-44-205 862,-6-50-139,0-39-1076,1-73-287,2 130 207,0 1 0,1 0 0,1-1 0,0 1 0,1 0 0,0 1 0,1-1 0,8-14 0,-11 24-5,1 0 1,0-1-1,0 2 0,0-1 1,0 0-1,1 1 0,-1-1 1,1 1-1,-1 0 0,1 0 1,0 0-1,0 1 0,0-1 1,0 1-1,0 0 0,0 0 1,0 0-1,0 1 0,0-1 1,1 1-1,7 1 1,9 0-552,-1 1 1,39 9-1,-54-11 424,52 17-2454,-7 4-2984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7009,'0'0'7498,"270"-54"-7018,-193 54-232,-7 0-24,-10 21-136,-18 12 56,-14 11-136,-24 16-16,-22 49-304,-42-17-1360,-13-16-3145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5761,'0'0'8122,"155"235"-7762,-113-143-360,-21-5-1416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4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7802,'0'0'4137,"28"-32"-3753,25 10-376,24 0 160,18-5-168,17 0 56,14-6-40,11 0-16,7 6 0,-4 11-464,4 16-161,-42 0-1495,-43 27-4449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1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 10786,'0'0'1862,"0"48"-1339,0 333 370,-1-331-803,0 14 28,2 0 0,3 0 0,20 102 0,-10-110-67,1-2 0,4 0-1,1 0 1,3-2 0,44 74 0,-55-111 0,-10-13 176,-5-6 39,-6-8-573,-1 1 0,0 0 0,0 0 0,-1 1 0,-1 1 0,0 0 0,0 0 0,-1 1 0,0 1 0,-15-6-1,4 1-561,-1 2-1,0 1 1,-1 2-1,-49-10 1,33 14 420,-69 2 1,52 1 2345,57 0-1766,0 0 0,0 0 0,1 0 0,-1 0 0,0 0 0,0 0 0,0 1 0,0-1 0,0 1 0,0-1 0,0 1 0,0 0 0,1-1 0,-1 1 0,0 0-1,1 0 1,-1 1 0,0-1 0,1 0 0,-1 0 0,1 1 0,0-1 0,-1 1 0,1-1 0,-2 4 0,2-1-61,0 0-1,0 0 1,0 0-1,1 0 1,0 0-1,0 0 1,0 0-1,0 0 1,0 1-1,1-1 1,0 0-1,1 4 1,1 1 9,0-1 0,1 1 0,0-1 1,0 0-1,1 0 0,0 0 0,0 0 0,1-1 0,0 0 1,1 0-1,10 9 0,-1-3 116,-1 0-1,2-2 1,-1 0-1,28 13 1,-34-19-103,0-1 0,0-1 0,1 0 0,-1 0 0,1-1 0,0 0 0,0-1 1,0 0-1,0-1 0,0-1 0,0 1 0,0-1 0,0-1 0,-1 0 0,1-1 0,-1 0 0,1-1 0,-1 0 1,17-9-1,7-7-76,-1-1 0,-2-1 0,0-3 0,30-28 0,311-317-4548,-312 308 4256,-27 33 969,-31 40-263,-1 34-154,2 0 0,1-1 1,3 0-1,2 0 0,2 0 0,26 69 1,-33-104-476,-15-26-2952,-20-20-4787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4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1537 210 4441,'0'0'6027,"-23"-28"-5697,-79-89 17,98 112-325,0 0 0,0 0 0,-1 1-1,0-1 1,1 1 0,-2 0 0,1 1 0,0-1 0,-1 1 0,1 0-1,-1 1 1,0-1 0,0 1 0,0 0 0,0 1 0,0-1-1,-1 1 1,1 0 0,0 1 0,-7 0 0,-2-1 10,-30-2-18,0 1 1,0 3-1,0 2 1,0 2-1,1 1 1,-67 20-1,-21 21-302,-215 111 0,97-40 53,224-107 223,9-4 0,0 0 1,0 1-1,-17 12 1,30-17 9,0 0 1,0 0-1,1 0 0,-1 1 0,1-1 1,-1 1-1,1 0 0,1 0 0,-1 0 1,0 0-1,1 0 0,0 0 0,0 1 1,0-1-1,1 1 0,-2 8 0,-1 14-16,2 1 0,1 0 0,3 27 0,0 22 41,-2 1256-58,0-1267 46,3 1 0,3-1 0,21 96 0,-24-150-12,0 0 0,1 0-1,0 0 1,11 18 0,-14-27 1,1 0 1,0 1 0,1-1 0,-1 0-1,0-1 1,1 1 0,0 0 0,0-1-1,-1 1 1,1-1 0,1 0-1,-1 0 1,0 0 0,0-1 0,1 1-1,-1-1 1,1 1 0,-1-1 0,5 0-1,41 4 67,-1-3 0,53-4-1,-7-1-6,-4 3-13,481 12 158,478 25-203,-1014-36-373,0-2-1,1-1 1,-1-2 0,-1-1 0,1-2 0,-1-1-1,0-2 1,62-26 0,-41-1-2743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4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9314,'0'0'525,"66"-36"-489,-33 18-30,14-10-1,0 3 1,2 2 0,0 1-1,2 4 1,0 1-1,1 2 1,1 3 0,0 2-1,60-3 1,810-5 44,-135 6-7,65-4-10,-626 25-36,-196-5-12,-1 1 0,-1 2-1,1 1 1,-1 2 0,40 18 0,-25-8-66,-1 3 1,-1 2 0,-2 1-1,0 2 1,-2 2 0,48 48-1,-66-56 0,0 0-1,-2 2 0,-1 0 0,0 1 0,-2 1 0,-1 0 0,-1 1 0,-1 0 0,-1 1 0,-2 1 0,10 49 0,-8 13-107,-5 0 0,-6 139 0,-3-86 121,3-30 68,-2 47 0,36 309 0,-5-321 40,7 50 55,-31-87 184,-5-94-197,0-14-73,-1 0-1,1 0 0,-1 0 0,0-1 0,0 1 1,0 0-1,0-1 0,-1 1 0,0-1 0,1 0 1,-1 1-1,0-1 0,-1 0 0,1 0 0,0 0 1,-1-1-1,0 1 0,0 0 0,0-1 0,-5 4 1,-7 3 7,0-1 1,0 0 0,-23 8 0,26-11 3,-19 6-86,0-2-1,-1 0 1,0-2-1,0-2 1,-44 3-1,39-5-107,-145 15-1482,0 3-1042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4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1224,'0'0'1273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4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320 104 6649,'0'0'8169,"19"-8"-7973,-11 5-181,23-10-6,1 1 0,54-13 1,-28 12-40,-27 4-47,1 2 0,0 1 0,47-1 0,-67 11-329,-15 15 163,-3-4 211,-1 0 1,0 0 0,0-1 0,-1 0-1,-19 24 1,-63 63 40,53-61-20,12-13 0,-237 268-20,26 19 41,221-284 124,6-7-2895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4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1 432,'0'0'10466,"0"223"-10130,0-152-112,0 0 16,7-11-223,7 5 71,-7-21-80,3-1-8,-6-10 0,-4-71-2953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4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 7434,'0'0'3176,"245"191"-3032,-175-180-40,4-11-104,21-11-56,-11-33-1200,-18-5-3841</inkml:trace>
  <inkml:trace contextRef="#ctx0" brushRef="#br0" timeOffset="1">814 0 4457,'0'0'6593,"-31"267"-6585,20-174 32,11 16 16,0 5-56,0 6 8,14 0-8,21-11 0,0-11-64,18-49-512,-18-33-952,-3-16-2369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4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9658,'0'0'3079,"53"0"-2792,177 0-3,-55-1-74,84 4 170,-241-2-382,0 1 0,0 0 0,0 2 0,0 0-1,-1 1 1,0 0 0,0 2 0,0 0 0,-1 1 0,1 1 0,-2 0 0,0 1 0,0 0 0,-1 2 0,0-1 0,-1 2 0,0 0 0,-1 0 0,0 2 0,-1-1 0,-1 1 0,16 32 0,-6-3 12,-1 0 0,-3 1-1,-2 1 1,-1 0 0,7 58 0,-6 10-174,1 116 1,-15-219 66,1 16-157,-1 0 0,-1 0-1,-5 27 1,5-48 124,0 0-1,-1 1 1,1-1 0,-1 0-1,-1 0 1,1 0-1,-1-1 1,0 1 0,0-1-1,-1 1 1,0-1-1,0 0 1,0 0 0,0-1-1,-1 1 1,0-1 0,-9 6-1,5-5-365,0-1 0,0 0 0,0-1 0,-13 3 0</inkml:trace>
  <inkml:trace contextRef="#ctx0" brushRef="#br0" timeOffset="1">190 547 11162,'0'0'3441,"291"27"-3393,-228-27-48,-35 38-336,-21-5-1712,-7 5-2761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4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0 567 10218,'0'0'2241,"242"0"-1937,-126 0 16,7-27-200,42-44-120,-32 11-624,-42-11-1561</inkml:trace>
  <inkml:trace contextRef="#ctx0" brushRef="#br0" timeOffset="1">506 0 9194,'0'0'2016,"28"202"-1760,-7-115 25,0 0-49,-4 11-72,1 17-160,10 10-72,-4-16-1217,-6-49-5136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4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9618,'0'0'1924,"0"-6"-1722,2 14-179,120 687 890,-119-683-916,37 125 86,-32-116-131,0 0 1,1 0-1,1-1 1,16 22 0,-25-40 15,0-1 1,0 1 0,0-1-1,0 0 1,0 1-1,0-1 1,0 0 0,1 0-1,-1 0 1,0 0-1,1 0 1,-1 0 0,1 0-1,-1-1 1,3 2-1,-3-2 12,0-1-1,0 1 1,0 0-1,0-1 0,0 1 1,0 0-1,0-1 0,0 1 1,0-1-1,-1 0 1,1 1-1,0-1 0,0 0 1,-1 1-1,1-1 0,0 0 1,-1 0-1,1 1 1,0-1-1,-1 0 0,1 0 1,-1 0-1,0 0 0,1 0 1,-1 0-1,0 0 1,0 0-1,1 0 0,-1 0 1,0-2-1,9-39-717,-2-1-1,2-77 1,-6 68 903,16-94 1,-16 134-107,1-6 182,0 1 0,1 0 0,1 0-1,8-17 1,-12 30-178,-1 1-1,2-1 1,-1 1 0,0-1-1,1 1 1,-1 0-1,1 0 1,0 0 0,0 1-1,0-1 1,1 0-1,-1 1 1,1 0 0,-1 0-1,1 0 1,0 0-1,-1 1 1,1-1 0,0 1-1,0 0 1,0 0-1,7 0 1,-2 0-60,-1 0-1,0 1 1,0 0 0,1 0 0,-1 1 0,0 0-1,0 0 1,0 1 0,0 0 0,0 0-1,0 1 1,-1 0 0,1 1 0,-1 0 0,0 0-1,0 0 1,0 1 0,0 0 0,-1 0-1,0 1 1,0-1 0,0 1 0,-1 1 0,5 7-1,-2-4 9,-2 1-1,0 0 1,0 0 0,-1 0-1,0 1 1,-1 0 0,0 0-1,-1 0 1,0 0-1,-1 1 1,-1-1 0,0 1-1,0-1 1,-1 1-1,-1 0 1,0-1 0,-1 1-1,0-1 1,-5 15-1,-1-14-11,0 0 0,-1 0-1,0 0 1,-1-2-1,0 1 1,-1-1-1,0-1 1,-1 1 0,0-2-1,0 0 1,-1-1-1,-1 0 1,1 0 0,-1-2-1,0 0 1,-1 0-1,-24 5 1,34-10-33,0 0 0,0 0 0,0 0 1,1-1-1,-1 0 0,0 0 0,0 0 0,0-1 0,0 1 1,0-1-1,-6-2 0,10 1-21,-1 1 0,0-1 0,1 0 0,-1 1 0,1-1 0,0 0 0,-1 0 0,1 0 0,0 0 0,0 0 0,0 0 0,1-1 0,-1 1 0,0 0 0,1 0 0,0 0 0,-1-1 0,1 1 0,0 0 0,0-1 0,0 1 0,0 0 0,1-3 0,1-53-2095,10 3-2021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4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60 577 3697,'0'0'7521,"141"104"-7265,-134-88-176,3 6 73,4 0-153,0-6 0,-7-16-257,4 0-1855,-11-27-2337</inkml:trace>
  <inkml:trace contextRef="#ctx0" brushRef="#br0" timeOffset="1">1 0 10506,'0'0'2433,"245"207"-5098,-199-158-2184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12483,'0'0'4337,"253"244"-7554,-211-172-1024</inkml:trace>
  <inkml:trace contextRef="#ctx0" brushRef="#br0" timeOffset="1">656 411 10162,'0'0'2825,"322"-143"-2385,-199 83-88,-1-5-296,-18 5-56,-31 7-1256,-43 23-5098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4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6905,'0'0'4251,"2"21"-4047,7 63-136,-3-62 115,-1-24 24,-3 0-25,7-6-74,0 0 1,-1-1-1,0 0 1,0 0 0,-1 0-1,9-15 1,20-25-118,-7 15-14,62-69-25,-78 90 69,0 1 0,0 0 0,1 1 0,1 1-1,20-12 1,-32 20-12,0 1-1,1-1 1,-1 0-1,0 1 1,1 0-1,-1 0 1,1 0-1,-1 0 1,1 0-1,-1 1 1,1 0-1,-1-1 1,1 1-1,0 1 0,-1-1 1,1 0-1,-1 1 1,1 0-1,0 0 1,-1 0-1,0 0 1,1 0-1,-1 1 1,0 0-1,0-1 1,0 1-1,0 1 1,0-1-1,0 0 1,0 1-1,-1-1 0,1 1 1,-1 0-1,0-1 1,0 1-1,2 4 1,16 34 175,-3 0 0,-1 0 1,-2 2-1,-2 0 0,10 72 0,-21-110-211,6 18-686,-7-22 678,0-1 0,1 1 0,-1-1 1,1 1-1,-1-1 0,1 0 0,-1 1 0,1-1 1,-1 1-1,1-1 0,-1 0 0,1 1 0,-1-1 1,1 0-1,0 0 0,-1 0 0,1 1 0,-1-1 0,1 0 1,0 0-1,-1 0 0,1 0 0,0 0 0,-1 0 1,1 0-1,0 0 0,-1 0 0,1-1 0,-1 1 1,1 0-1,0 0 0,-1 0 0,1-1 0,-1 1 0,2-1 1,11-8-1531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7090,'0'0'4901,"7"37"-4545,47 244 332,-27-100-81,-14-78-403,4 0-1,49 156 0,-42-201-140,-22-56 5,-2-6 27,-1-1-106,0-1 1,0 1 0,0 0 0,-1 0-1,0 0 1,0 1 0,0-1-1,-1 0 1,0 1 0,1-1-1,-2 1 1,1 0 0,-5-5-1,-55-50-660,32 38 360,0 1 0,-1 1 1,-1 2-1,-1 1 1,0 2-1,-1 1 1,-65-14-1,86 24 320,6 0 146,0 1 1,0 0 0,0 0 0,0 1 0,-1 0 0,1 0 0,0 1 0,-1 0-1,1 1 1,-14 2 0,22-3-146,-1 1 0,0-1 0,1 0 0,-1 1 0,0-1 0,1 1 0,-1-1 0,1 1 0,-1-1 0,1 1 0,-1 0 0,1-1 0,0 1 0,-1-1 1,1 1-1,0 0 0,-1-1 0,1 1 0,0 0 0,0 0 0,0-1 0,-1 1 0,1 0 0,0 0 0,-3 36 143,1 0 1,2 1-1,6 49 0,-4-76-116,0-1-1,0 1 1,1-1-1,1 0 0,0 0 1,0 0-1,1-1 1,0 1-1,0-1 1,8 8-1,-9-11-13,0-1-1,1 0 1,-1 0 0,1-1-1,1 1 1,-1-1-1,0 0 1,1-1 0,0 1-1,0-1 1,0 0 0,0-1-1,0 1 1,1-1 0,-1 0-1,13 1 1,12-1-1,0-1 0,0-2 0,0-1 1,-1-2-1,32-6 0,-27 2-232,-1-1 0,42-16-1,65-37-1878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5697,'0'0'1633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1 948 9778,'0'0'1965,"48"-16"-1831,497-158-28,768-202-118,32 64-439,-1208 286-1057,245-12 0,-276 33-1091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2985,'0'0'977,"9"33"-947,114 318 1231,-38-40 282,-1 139-296,-38-76-426,-2 500 1,-97 392-645,-1-57-4199,54-1140 3175,0-16-698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7498,'0'0'1880,"14"234"-1632,11-152-40,6-6-152,1 6-48,6-12-8,-10-4 0,-3-28-520,-15-16-1368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 10138,'0'0'1747,"45"0"-1623,144 0 92,-177-1-196,0 0 0,0 1 0,1 1 0,-1 0 0,0 1-1,0 0 1,-1 1 0,19 6 0,-28-8-22,0 0 1,-1 0-1,1 1 0,-1-1 1,1 0-1,-1 1 0,1-1 1,-1 1-1,0 0 0,0-1 1,0 1-1,0 0 0,0 0 1,0 0-1,0 0 0,0 2 1,0 2-19,0 1 1,0 0 0,0 0 0,-1-1-1,-1 12 1,-1-5-59,-1-1 0,0 0-1,-1 0 1,0 0 0,-1 0 0,0-1 0,-1 0 0,0 0 0,-1 0-1,0-1 1,-1 0 0,0 0 0,-12 11 0,-17 15-1282,-75 56 0,69-62 831,-2-2 0,-54 25 0,75-40 1093,21-12 475,28-1-818,0-2 0,0-1 0,-1-1 0,1-1-1,32-11 1,-42 12-185,-1 1-1,1 0 0,1 1 1,-1 1-1,20 1 0,-34 0-44,0 0 0,0 0 0,0 0 0,0 1 0,-1-1 0,1 0 0,0 0 0,0 1 0,0-1 0,-1 1 0,1-1 0,0 0 0,0 1 0,-1 0 0,1-1 0,-1 1 0,1-1 0,0 1 0,-1 0 0,1-1 0,-1 1 0,1 0 0,-1 0 0,0-1 0,1 1 0,-1 0 0,0 0 0,1 0 0,-1-1 0,0 1 0,0 1 0,2 30 34,-2-23-19,1-6 6,-1 1 1,0-1-1,1 0 1,0 0-1,0 1 0,0-1 1,0 0-1,0 0 1,1 0-1,-1 0 0,1 0 1,0 0-1,0-1 1,0 1-1,0 0 0,0-1 1,1 0-1,-1 1 1,1-1-1,-1 0 0,1 0 1,0-1-1,0 1 1,0 0-1,0-1 0,0 0 1,3 1-1,7 2 12,0-2 0,-1 1 0,1-2 0,0 0 0,19 0 0,-8-4 30,-23 2-164,-1 1 0,1 0-1,0-1 1,-1 1 0,1-1-1,-1 1 1,1-1 0,-1 1 0,1-1-1,-1 1 1,1-1 0,-1 1-1,0-1 1,1 1 0,-1-1-1,0 0 1,1 1 0,-1-1 0,0 0-1,0 1 1,1-1 0,-1 0-1,0 0 1,0 1 0,0-1-1,0 0 1,0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7946,'0'0'2776,"280"152"-2288,-178-152-152,7 0-135,34-92-201,-27 4-32,-21-10-2289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10722,'0'0'2649,"291"16"-2281,-221 17-144,-17 5-216,-18 22-16,-28 22-40,-7 16-512,-60 27-32,-24-22-1177,4-26-1327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0 137 200,'0'0'10674,"45"-22"-10218,138-66-230,-126 63-306,-62 26-199,1-1 0,-1 1-1,1-1 1,-1 1 0,0-1 0,1 0 0,-1-1 0,-5 0 0,-14-1-550,-105 2-6391,79 0 6578,49 0 849,0 0 0,0 0 0,0 0 0,0 0 0,0 1 0,0-1 0,0 0 0,0 1 0,0-1 0,0 1 0,0-1 0,0 1 0,0-1 0,1 1 0,-1 0 0,0 0 0,1-1-1,-1 1 1,0 0 0,1 0 0,-1-1 0,1 1 0,-1 0 0,1 0 0,-1 0 0,1 0 0,0 0 0,-1 0 0,1 0 0,0 0 0,0 0 0,0 0 0,0 0 0,0 1 0,0 47 292,2-30 251,45 413 1913,-38-373-2602,-5-23-47,3 1-1,0-1 0,3 0 0,0 0 0,23 48 0,-28-74 31,0-1 0,1 1 0,0-1 1,0 0-1,1-1 0,0 1 0,1-1 0,0 0 0,0-1 0,0 0 0,1-1 0,0 1 0,1-2 0,-1 1 0,1-1 0,0-1 0,0 0 0,1 0 0,-1-1 1,1 0-1,0-1 0,19 2 0,-15-4-2,0-1 1,-1 0-1,1 0 1,0-2 0,-1 0-1,0 0 1,1-2-1,-2 1 1,1-2-1,0 0 1,-1-1 0,0 0-1,-1-1 1,1 0-1,-2-1 1,1 0-1,17-19 1,0-3-83,-1-2 0,-1 0-1,-2-2 1,38-70 0,-50 82-365,17-48 0,-27 63 208,0-1-1,-1 1 0,0 0 0,0-1 1,-1 1-1,-1-1 0,1 0 0,-1 1 1,-2-16-1,1 23 146,1 0 1,-1 0-1,0-1 0,1 1 1,-1 0-1,0 0 0,0 0 1,0 0-1,0 0 0,0 0 1,0 0-1,0 0 1,0 0-1,0 0 0,0 0 1,-1 1-1,1-1 0,0 0 1,0 1-1,-1-1 0,1 1 1,0 0-1,-1-1 0,1 1 1,-1 0-1,1 0 0,0 0 1,-2 0-1,-46 1-28,39 0 86,6 0 59,1-1 1,-1 1-1,1 0 1,-1 0-1,1 0 1,-1 0 0,1 1-1,0 0 1,0-1-1,0 1 1,0 0 0,0 0-1,0 1 1,0-1-1,1 1 1,-1-1 0,1 1-1,0 0 1,-1 0-1,1 0 1,1 0 0,-1 0-1,0 0 1,1 1-1,0-1 1,-1 0-1,1 1 1,1-1 0,-1 1-1,0 0 1,1 6-1,-1-1 7,1-1-1,0 0 0,0 0 0,1 0 0,0 1 0,0-1 1,1 0-1,0 0 0,0 0 0,1-1 0,0 1 1,0-1-1,8 12 0,-4-8-38,1-1 0,0 0 1,0-1-1,1 0 0,0 0 0,1-1 1,0-1-1,0 1 0,0-1 0,1-1 1,0 0-1,1-1 0,-1 0 0,1 0 1,16 3-1,19-1-303,1-3-1,60-1 1,-22-3-1981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9154,'0'0'4601,"46"238"-4433,-8-136-88,-4-1 176,5 6-64,7-12-192,7-6 8,1-11-8,38-31-472,-15-17-1016,-8-30-3441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10282,'0'0'2529,"63"278"-2665,-49-169 184,0 27-40,7-5 112,10 5-112,15-6 16,7-10-24,6-22-264,1-38-584,-4-60-569,-21 0-343,-14-43-2729</inkml:trace>
  <inkml:trace contextRef="#ctx0" brushRef="#br0" timeOffset="1">288 1 4545,'0'0'8154,"235"0"-8106,-161 33 104,-7-6-152,-32 22 0,-28 22-80,-7 5-48,-53 6-48,-73 16-937,17-28-511,11-20-1096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9218,'0'0'5057,"102"229"-4809,-102-180-248,-11-22-360,-3-5-424,14-60-336,0-12-1537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4609,'212'-37'2083,"-206"35"-1850,1 1 1,0-1-1,-1 0 0,0-1 1,1 0-1,-1 0 0,0 0 1,-1-1-1,11-7 0,-14 9-75,0 1 0,0-1 1,0 1-1,0 0 0,0-1 0,0 1 0,0 0 1,0 0-1,0 0 0,1 1 0,-1-1 0,0 1 1,5-1-1,-4 0-60,0 1-1,0 0 1,1 0 0,-1 1 0,0-1 0,0 1-1,0-1 1,0 1 0,0 0 0,0 0 0,-1 1 0,1-1-1,0 0 1,0 1 0,-1 0 0,1-1 0,-1 1-1,1 0 1,-1 0 0,0 1 0,0-1 0,0 0 0,3 6-1,4 6-10,-1 0-1,-1 0 1,9 24-1,-3-6 108,-4-13-138,33 65-3,-39-78-143,1 0-1,0 0 0,0 0 1,0-1-1,1 1 0,0-1 1,0 0-1,0-1 0,12 9 1,-13-11 82,-1-1 0,1 0 0,-1 0 1,1 0-1,0 0 0,-1 0 1,1-1-1,0 0 0,0 0 0,0 0 1,-1 0-1,1 0 0,0-1 1,0 0-1,-1 1 0,1-2 1,0 1-1,-1 0 0,1-1 0,-1 1 1,0-1-1,1 0 0,5-5 1,3-2 23,0-1 0,0-1 0,-1 0 0,12-17 0,-3 4-13,-1-1 0,26-47-1,-38 60-2,-2 1 1,0-2-1,0 1 1,-1-1-1,-1 1 1,0-1-1,0 0 1,-2 0-1,1-16 0,-2 25 5,0 0 0,0 1-1,-1-1 1,1 1-1,-1-1 1,0 1 0,0-1-1,-1 1 1,1 0-1,-1-1 1,1 1-1,-1 0 1,0 0 0,0 0-1,-1 0 1,-2-2-1,0 0 2,0 0 0,-1 1 0,1 0 0,-1 0 0,0 0 0,-1 1 0,-11-5 0,-4 1 0,-1 1 0,1 0 0,-1 2-1,-30-2 1,-122 3-40,111 4-87,63-2 85,-1 1-1,1 0 0,0 0 0,0-1 0,0 1 0,0 0 0,0 0 0,0 0 0,0 1 0,-1-1 0,1 0 0,0 0 0,0 0 0,0 1 0,0-1 0,0 1 0,0-1 0,0 1 0,0-1 0,0 1 0,0-1 0,0 1 0,0 0 0,1 0 0,-1-1 0,0 1 0,0 0 0,1 0 0,-1 0 0,0 0 0,1 0 0,-1 0 0,1 0 0,0 0 0,-1 0 0,1 0 0,0 0 0,-1 0 0,1 0 0,0 1 0,0-1 0,0 0 0,0 0 0,0 0 0,0 0 0,0 0 0,0 0 0,1 0 0,-1 0 0,1 2 0,1 2-232,0-1 0,0 1 1,0 0-1,1-1 0,0 0 0,0 0 0,0 0 0,1 0 0,-1 0 1,8 6-1,48 28-3452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606 159 10266,'0'0'4492,"-50"-24"-5064,-164-76-938,200 93 1221,0 1 0,-1 1 0,0 1 0,0 0 0,0 1-1,0 0 1,0 1 0,-1 1 0,-27 1 0,13 1-181,-81-1-108,110 0 590,0 0 1,0 0 0,0 0 0,0 1-1,0-1 1,0 0 0,0 1 0,0-1 0,0 0-1,0 1 1,0-1 0,0 1 0,0 0-1,1-1 1,-1 1 0,0 0 0,0-1 0,0 1-1,1 0 1,-1 0 0,1 0 0,-1 0 0,0-1-1,1 1 1,-1 0 0,1 0 0,0 0-1,-1 0 1,1 0 0,0 0 0,0 0 0,-1 1-1,1-1 1,0 0 0,0 2 0,0 1 45,0 1-1,1-1 1,-1 1 0,1-1 0,0 1-1,0-1 1,0 0 0,3 7 0,1-2 57,0-1 1,1 0 0,0 1 0,0-2-1,1 1 1,-1-1 0,2 0-1,13 10 1,74 48 696,28 1-164,17 11-171,-122-66-419,0 2 1,-1 0 0,0 1-1,-1 0 1,15 19 0,-24-24-23,-1-1 0,0 0 1,-1 1-1,0 0 1,0 0-1,-1 1 0,0 0 1,-1-1-1,0 1 0,0 0 1,-1 0-1,0 1 0,-1-1 1,-1 0-1,1 1 0,-1-1 1,-1 0-1,0 1 0,-1-1 1,0 0-1,-5 17 0,-1-5 43,-1-1-1,-1 0 0,0 0 1,-2-1-1,0-1 0,-1 0 0,-1-1 1,-29 29-1,25-30-67,0 0 0,-2-1-1,0-1 1,0-1 0,-42 21 0,52-30-50,0 0 1,-1-1-1,1 0 1,-1-1-1,0 0 1,0 0-1,0-1 1,0-1 0,0 0-1,0-1 1,0 0-1,-1 0 1,1-1-1,0 0 1,-18-6-1,25 6-33,0-1 0,1 1 0,-1-1-1,1 0 1,-1-1 0,1 1 0,0 0 0,0-1-1,0 0 1,0 1 0,0-1 0,1-1 0,-1 1-1,-2-5 1,2 1-92,-1 0 0,1 0 0,0-1 0,1 1 0,0-1 0,0 0 0,-1-11 0,0-25-351,1 1-1,2 0 1,10-73-1,20-4-1729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3593,'0'0'6009,"43"-12"-4931,131-35-326,-104 33 216,-69 14-921,0 0 0,0 0-1,0 0 1,0 0 0,0 0 0,0 0 0,1 1 0,-1-1 0,0 0-1,0 1 1,0-1 0,0 0 0,0 1 0,-1-1 0,1 1-1,0 0 1,0-1 0,0 1 0,1 1 0,4 3 126,-4-2-101,1-1 1,-1 1 0,1 0 0,-1 0 0,0 0 0,0 1 0,0-1 0,-1 0 0,1 1 0,-1-1 0,0 1-1,0-1 1,0 1 0,0 6 0,3 53 325,-4-59-364,0 309 529,2-297-929,3-17 118,7-29 259,8-39-32,29-89 737,-41 139-570,0 0 1,1 1 0,1-1 0,1 2-1,24-31 1,-31 43-127,1 1 0,-1 0 0,1 1 0,0-1 0,-1 1 0,2 0 0,-1 0 0,0 0-1,1 1 1,-1 0 0,1 0 0,10-2 0,-13 3-50,0 0-1,-1 1 1,1 0 0,0 0-1,0 0 1,0 0 0,0 0-1,-1 0 1,1 1 0,0-1-1,0 1 1,0 0 0,-1 0-1,1 0 1,0 0 0,-1 0-1,1 1 1,-1-1 0,0 1-1,1-1 1,-1 1 0,0 0-1,0 0 1,0 0-1,0 0 1,0 1 0,2 4-1,3 8-428,-2 0 0,0 0 0,-1 0 0,0 1-1,-1 0 1,-1 0 0,0-1 0,-1 1-1,-2 24 1,1-8-1427,1 31-4622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12 616 8858,'0'0'6848,"35"-37"-6581,114-118-221,-138 144-41,0-1-1,-2 0 0,1-1 0,-1 0 0,13-27 0,-19 31-117,-1 0-1,0 0 1,0 0-1,-1-1 1,0 1-1,-1 0 1,-1-11-1,1 20 112,1-2-66,-1 0 1,0 0-1,0-1 1,0 1-1,-1 0 1,1 0-1,0 0 1,-1 0-1,1 0 1,-1 0-1,0 0 1,0 0-1,0 0 1,0 0-1,0 0 1,0 0-1,0 1 1,0-1-1,-1 0 1,1 1-1,-1-1 1,1 1-1,-1 0 1,0-1-1,0 1 1,1 0-1,-1 0 1,-2-1-1,-4 0-39,-1 0-1,1 1 1,0 0-1,0 0 1,-1 0-1,-9 2 1,14-1 108,-109 2-190,110-2 202,1 1-1,-1 0 1,0 0 0,0 0 0,0 0-1,0 0 1,1 1 0,-1-1-1,1 1 1,-1 0 0,1 0-1,-1 0 1,1 0 0,0 0 0,0 0-1,0 1 1,0-1 0,1 1-1,-1-1 1,1 1 0,-1 0 0,1-1-1,0 1 1,0 0 0,0 0-1,0 0 1,0 6 0,-2 9 110,1 0 1,1 0-1,1 29 1,0-26-59,1-5-63,1 0 1,0 0-1,1-1 1,0 1-1,1-1 0,1 0 1,1 0-1,0 0 1,1-1-1,0 0 1,1 0-1,1-1 1,0 0-1,1 0 0,0-1 1,1 0-1,0-1 1,1 0-1,0-1 1,1 0-1,0-1 0,18 9 1,-19-11-77,0-1 0,1 0-1,-1-1 1,1-1 0,0 0 0,1 0 0,-1-1 0,0-1 0,1 0-1,0-1 1,-1-1 0,1 0 0,0-1 0,-1 0 0,1-1 0,-1 0-1,1-1 1,-1-1 0,0 0 0,0-1 0,-1 0 0,1-1 0,-1-1-1,0 0 1,-1 0 0,14-12 0,10-13-91,-1-1 0,-1-2 0,-2-1-1,-2-2 1,35-57 0,-45 63 420,-1-1 0,-2 0 0,-2-1 0,0-1 0,-3 0 0,-1-1 1,8-52-1,-16 37 2451,-2 47-1980,-3 10-464,-8 14-268,-2 1-34,0 1 0,1 1 0,2 0 0,0 0 0,2 1-1,0 1 1,2-1 0,1 1 0,-3 31 0,6-38-20,2 0-1,0 1 1,1-1-1,0 0 1,2 0-1,0 1 1,1-2 0,1 1-1,1 0 1,0-1-1,2 0 1,10 20-1,9 2 76,1-1 0,1-1-1,2-1 1,2-2 0,1-2 0,2-1-1,70 48 1,-43-32-11,-59-43 4,-9-4-35,-8-1-251,1 0-1,-1 0 1,0-1-1,0-1 1,1 0-1,0-1 1,-1 0-1,1-1 1,1 0-1,-22-14 1,24 14-40,1-1 0,1 0 1,-1 0-1,1-1 1,0 0-1,1 0 1,-1 0-1,1-1 1,1 0-1,0-1 1,0 1-1,0-1 0,1 0 1,1 0-1,-4-12 1,-2-28-3493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 2 6977,'0'0'8785,"-26"-1"-8770,19 1-15,-2-1-1,0 1 1,0 0 0,0 1-1,0-1 1,0 2 0,1-1-1,-16 5 1,20-4 1,0 1-1,0-1 1,0 0-1,0 1 1,1 0 0,0-1-1,-1 2 1,1-1-1,0 0 1,0 0-1,1 1 1,-1 0 0,1-1-1,0 1 1,0 0-1,0 0 1,0 1-1,1-1 1,-1 0 0,1 0-1,0 1 1,0 7-1,-5 41 25,2 1-1,4 60 1,0-102-20,1 17 5,2 1-1,1-1 1,1-1 0,2 1 0,1-1-1,1 0 1,1 0 0,1-1-1,2-1 1,21 34 0,15 7-46,-39-56 25,-1 1 1,0 0-1,-1 0 0,0 1 0,-1 0 1,8 20-1,-14-30-3,0 0 1,0 0-1,0 0 0,-1 0 0,1 0 1,-1 0-1,0 0 0,0 0 0,0 0 1,0 0-1,-1 1 0,1-1 0,-1 0 1,0 0-1,0 0 0,0-1 1,0 1-1,0 0 0,-1 0 0,1 0 1,-1-1-1,0 1 0,1-1 0,-1 1 1,-1-1-1,1 0 0,0 0 0,0 0 1,-4 2-1,-7 4-72,0 0 1,0-2-1,-1 1 1,-27 8-1,6-2-75,-585 230-5511,495-201 2924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10722,'0'0'3121,"245"-33"-2457,-111-5-392,13 0-120,63-49-152,-45 27-280,-35-11-1816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10322,'0'0'6274,"256"-38"-6122,-150 11-16,9-6-136,-13-5-448,-4-22-1577,-31 11-1192,-32 11-4680</inkml:trace>
  <inkml:trace contextRef="#ctx0" brushRef="#br0" timeOffset="1">348 0 8834,'0'0'3377,"24"229"-2585,15-120 32,-4 27-328,10-5-312,-3 5-56,-3 6-112,-11-17 80,-7-5-96,-7-22-80,-14-16-584,0-22-712,0-44-1761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9354,'0'0'4721,"17"218"-4313,22-207-232,7-11-64,13-11-112,60-109-424,-6-11-1400,-15-5-5666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5:2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11122,'0'0'4709,"-20"49"-4739,-59 167-28,73-196 50,1 0 0,1 0 0,0 0 0,2 0 0,0 1 0,2-1-1,0 0 1,4 29 0,-2-25-8,-1-12 7,1 1 1,1-1-1,0 1 0,0-1 0,1 0 1,1 0-1,0 0 0,1-1 1,0 1-1,0-1 0,1-1 0,1 1 1,0-1-1,13 12 0,-4-6 6,2-1 0,0 0 0,0-1-1,1-2 1,1 0 0,40 17 0,-45-22 38,-10-5-9,-1 0 0,1 0 0,-1 1 0,1 0 0,-1 0 0,0 0 0,7 6 0,-10-6-19,-1-1 1,1 1-1,0 0 0,-1-1 0,1 1 0,-1 0 1,0 0-1,0 0 0,0 0 0,0 0 1,-1 0-1,1 0 0,-1 0 0,0 0 0,0 1 1,0-1-1,-1 6 0,1-3-9,-2 0 0,1 0 0,-1 0 0,1-1 0,-2 1 0,1 0 0,-1-1 0,1 1 0,-2-1 0,1 0 0,0 0 0,-7 7 0,-57 52-474,40-40 87,-41 41-1457,6-15-1913</inkml:trace>
  <inkml:trace contextRef="#ctx0" brushRef="#br0" timeOffset="1">1054 1632 15107,'0'0'2097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9482,'0'0'6984,"2"45"-7105,5 146 83,-8-67-49,0-102-214,1 0 1,0 1-1,7 32 1,-7-52 227,0 0 1,1-1 0,0 1-1,0 0 1,0 0-1,0 0 1,0 0 0,1-1-1,-1 1 1,1-1-1,0 1 1,-1-1 0,1 1-1,0-1 1,1 0-1,-1 0 1,0 0 0,1 0-1,-1 0 1,1-1-1,-1 1 1,1-1 0,0 0-1,-1 0 1,1 0-1,0 0 1,0 0-1,0 0 1,0-1 0,0 1-1,5-1 1,1 0-14,0 0-1,0-1 1,-1 0 0,1-1 0,0 0-1,0 0 1,-1-1 0,0 0 0,14-7 0,16-13-141,-1-1 0,-2-2 1,43-40-1,-32 27 223,-88 90 225,-191 166 158,-61 65-282,290-278-107,-47 59 37,48-58-55,0-1 0,0 2 1,1-1-1,-1 0 0,1 1 0,0-1 1,0 1-1,1-1 0,0 1 1,0 0-1,0 7 0,1-12 22,0 0 0,0 0 0,0 0-1,0 0 1,0 1 0,1-1 0,-1 0 0,0 0-1,1 0 1,-1 0 0,1 0 0,-1 0 0,1 0 0,-1 0-1,1-1 1,0 1 0,-1 0 0,1 0 0,0 0-1,0-1 1,0 1 0,0 0 0,0-1 0,-1 1-1,1-1 1,0 1 0,0-1 0,1 1 0,-1-1 0,0 0-1,0 1 1,1-1 0,43 2 76,-29-3-53,16 0 78,1-1 1,-1-2-1,0-1 1,0-1 0,0-2-1,-1-1 1,0-2-1,44-21 1,167-95 197,-257 144-171,-83 76 609,-48 49-63,122-116-591,1 1 0,1 1 0,-28 48 0,44-66-132,2-1 1,-1 0-1,1 1 0,1 0 1,-1 0-1,2 0 1,-1 0-1,1 0 1,1 1-1,0-1 0,1 0 1,0 14-1,1-23 50,-1 0 0,0 0 0,1 0-1,-1 0 1,1 0 0,-1 0 0,1-1-1,-1 1 1,1 0 0,0 0 0,0-1 0,-1 1-1,1 0 1,0-1 0,0 1 0,0 0-1,0-1 1,-1 1 0,1-1 0,0 0 0,0 1-1,0-1 1,0 0 0,0 1 0,0-1-1,0 0 1,0 0 0,2 0 0,35 1-42,-30-1 45,4 0-11,-1 0-1,1 1 1,-1 0-1,1 1 1,-1 0-1,0 1 1,0 1-1,20 8 1,-25-9 5,0 0 0,-1 1 0,1 0 0,-1 0-1,0 1 1,0-1 0,-1 1 0,1 0 0,-1 0 0,0 1 0,-1-1 0,1 1 0,-1 0 0,0 0 0,0 0 0,-1 0 0,3 10-1,13 57-945,-2 1 0,-4 1-1,-3 0 1,-1 104 0,-8-177 908,0-1 1,0 1-1,0-1 1,0 1-1,0-1 1,0 1 0,0-1-1,-1 0 1,1 1-1,-1-1 1,1 1-1,-1-1 1,1 0-1,-1 1 1,0-1-1,1 0 1,-1 0 0,0 1-1,0-1 1,0 0-1,0 0 1,0 0-1,0 0 1,-1 0-1,1-1 1,0 1-1,0 0 1,-1 0 0,1-1-1,-2 1 1,-3 1-121,0-2 1,0 1 0,1-1-1,-1 1 1,0-2 0,-8 0 0,-12 0-663,-23 1-755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5:5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9618,'0'0'4470,"46"-25"-4447,146-73-32,-185 95 9,0-1 1,1 1 0,-1 1 0,1-1-1,0 1 1,0 0 0,-1 1-1,1 0 1,0 0 0,0 1 0,12 1-1,-17-1-2,-1 1 0,1-1 0,-1 1-1,0 0 1,1 0 0,-1 0-1,0 0 1,0 1 0,0-1 0,0 1-1,0-1 1,0 1 0,0-1-1,0 1 1,0 0 0,-1 0 0,1 0-1,-1 0 1,0 0 0,1 1-1,-1-1 1,0 0 0,1 3 0,0 5-8,-1 0 0,0 0 0,0 1 1,-1-1-1,0 0 0,-1 0 1,0 1-1,0-1 0,-1 0 0,-1 0 1,-6 18-1,-7 7-35,-2-1-1,0-1 1,-3-1 0,-24 30 0,-10 17-92,50-66 64,9-9 44,16-8 6,-17 3 7,20-6-20,0-2-1,-1-1 1,0 0 0,38-26-1,85-70-80,-75 52 80,309-245-581,-296 235 586,267-191 194,-334 245-147,-14 10-18,-1 0-1,0-1 0,1 1 1,-1-1-1,0 1 0,0-1 1,1 0-1,-1 1 1,0-1-1,0 0 0,0 0 1,0 0-1,0 0 0,0 0 1,0 0-1,0 0 0,-1 0 1,1-1-1,0 1 1,-1 0-1,1 0 0,0-2 1,-7 5-391,-12 13 315,-11 6 29,1 2 0,-50 53 0,72-69 52,-1 1-1,2 0 1,-1 0 0,1 0-1,0 1 1,0-1-1,1 1 1,1 0-1,-1 1 1,1-1-1,1 1 1,0-1-1,0 1 1,1 0-1,0-1 1,1 16 0,1-20-3,0 0 1,0 1 0,1-1 0,0 0 0,0 0 0,0 0-1,0-1 1,1 1 0,0 0 0,0-1 0,0 0-1,0 1 1,1-1 0,0-1 0,0 1 0,6 4 0,9 6-2,1-1 1,32 17-1,-14-9 2,-5 0 141,0 1 1,-2 1-1,-1 2 1,-1 1 0,-1 2-1,-1 0 1,-2 2 0,-1 1-1,-1 1 1,31 59 0,-34-52 29,-3 2 1,-1 0-1,-2 0 1,-1 1 0,-3 1-1,-1 0 1,-3 1-1,-1-1 1,-1 61 0,-4-84-158,0 0 0,-1 0 0,-1 0 1,-1 0-1,-1 0 0,-1 0 1,-1-1-1,0 0 0,-1 0 0,-1-1 1,-1 0-1,-1 0 0,-22 30 1,-40 44-837,-4-3 1,-115 104-1,13-34-3108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2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3731 9218,'0'0'1576,"57"34"-1534,14 7-4,131 56 0,-165-86 17,1 0 1,0-3 0,0-1 0,1-2 0,72 1-1,286-5 419,54-22-92,-1-18-1,-2-21 1,667-175 0,-922 179-430,-2-8 1,-4-8-1,209-113 1,-264 113-95,-4-7 0,-3-5 0,-4-5 1,201-193-1,-263 223 158,-4-3 0,-2-2 0,-2-3-1,-4-2 1,-3-1 0,-3-3 0,-3-1 0,-4-2 0,34-107 0,-38 76 54,-4-2 1,-6 0-1,-4-1 1,-5-1-1,-7-219 0,-7 268-60,-3 0 0,-2 0-1,-25-88 1,24 122-11,0 0 0,-2 1 0,-1 1 0,-1 0 0,-1 0 0,-2 1 0,0 1 1,-2 1-1,-39-41 0,35 44-6,-2 1 0,0 1 0,-1 1 0,0 1 0,-2 1-1,-33-14 1,-7 3-1,-2 3 0,-129-26-1,-256-10-114,210 46-31,0 10-1,-424 49 0,398 3 110,2 11 0,-281 104 1,-73 78 19,513-190 25,1 6 0,4 4-1,-138 108 1,193-131 0,2 3 0,2 2 1,2 2-1,2 1 0,2 3 0,2 1 0,2 1 0,3 2 0,2 2 0,3 0 0,2 2 0,3 1 0,2 1 1,-12 63-1,15-40 70,4 0 0,3 2 0,4-1 0,4 1 0,15 153 1,-5-181 6,3 0 1,2-1 0,3 0-1,2-1 1,2-1 0,3-1-1,2-1 1,2-1 0,50 70-1,-43-77-51,1-1 0,3-1-1,1-2 1,2-2 0,2-2 0,1-2-1,55 33 1,-34-31 4,1-2 1,2-3-1,1-3 0,141 36 1,-58-31 15,1-6 0,211 9 1,315-39 120,22-74-62,-13-58 4,282-139-135,-887 246-84,-2-3 0,0-4 0,-3-4 0,100-65 0,-167 97 16,-1-1 0,0 0 1,0-1-1,-1 0 0,12-16 1,-19 22-50,1-1 0,-1 1 1,0 0-1,0-1 0,0 1 0,-1-1 1,1 0-1,-1 1 0,0-1 0,0 0 1,0 0-1,-1 0 0,1 0 0,-1 0 1,0 0-1,0 0 0,-1 0 1,1 0-1,-1 0 0,1 1 0,-1-1 1,-1 0-1,-1-4 0,1 3-765,-1 1 0,0-1 1,-1 1-1,1 0 0,-1 0 0,-6-5 0,10 9 902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10938,'0'0'1521,"67"229"-1433,-36-104-48,8 0-40,-11 6-48,0 0-352,-14-39-1193,-10-26-1439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8970,'0'0'5257,"37"-35"-4778,128-110-52,-155 138-397,0 1 0,0-1 1,0 2-1,1-1 1,0 1-1,0 1 0,0 0 1,0 1-1,1 0 1,-1 1-1,1 0 0,0 0 1,21 1-1,-6 0-5,-18 0-30,0 1-1,1 0 0,-1 0 0,0 1 0,12 2 1,-18-2-18,0 0 1,0 0-1,0 0 1,-1 0-1,1 1 1,0-1-1,0 1 1,-1 0-1,1 0 1,-1 0-1,1 0 1,-1 0 0,0 0-1,0 1 1,0-1-1,0 1 1,-1 0-1,1-1 1,1 6-1,2 4-115,0 1-1,-2 1 1,0-1-1,0 0 1,-1 1-1,-1 0 1,0-1 0,-1 1-1,0 0 1,-4 21-1,0-10-305,-1 0-1,-2-1 0,0 1 1,-21 45-1,4-22-972,-1-1 0,-40 52 0,53-81 1227,-1 0-1,-2-2 1,1 0 0,-2 0-1,0-2 1,-1 0 0,0 0-1,-22 11 1,24-16 1495,15-5 499,24-7 680,-9 0-3030,14-1 685,73-10 750,124-3 0,-224 17-884,0 0-1,0 0 1,0 0 0,0 0-1,0 1 1,0-1-1,1 1 1,-1-1-1,-1 1 1,1 0 0,0-1-1,0 1 1,0 0-1,0 0 1,0 1-1,-1-1 1,1 0 0,-1 1-1,1-1 1,-1 0-1,1 1 1,1 3-1,-1-2-1,-1 0-1,1 1 1,-1 0-1,0-1 0,0 1 1,0 0-1,-1-1 0,1 1 1,-1 0-1,0 0 1,-1 7-1,0 1-11,-1 1 0,-1-1-1,0 1 1,-1-1 0,0 0 0,-1 0 0,-9 15-1,-12 13-508,-1-1 0,-3-1 0,-1-2 0,-1-1 0,-2-1 0,-59 44 0,4-25 299,89-52 242,0-1-1,-1 0 0,1 0 1,0 0-1,0 0 0,0 1 0,-1-1 1,1 0-1,0 0 0,0 1 1,0-1-1,0 0 0,0 0 0,-1 1 1,1-1-1,0 0 0,0 0 1,0 1-1,0-1 0,0 0 0,0 0 1,0 1-1,0-1 0,0 0 0,0 1 1,0-1-1,0 0 0,0 0 1,0 1-1,0-1 0,1 0 0,-1 0 1,0 1-1,0-1 0,0 0 1,0 0-1,0 1 0,1-1 0,-1 0 1,0 0-1,0 0 0,0 1 0,1-1 1,-1 0-1,0 0 0,0 0 1,0 0-1,1 1 0,-1-1 0,0 0 1,0 0-1,1 0 0,-1 0 1,0 0-1,1 0 0,-1 0 0,0 0 1,0 0-1,1 0 0,-1 0 0,0 0 1,1 0-1,20 5 483,-21-5-501,84 12 1771,145 2 0,-199-14-2042,0-2-1,0-1 1,0-1-1,0-1 1,-1-2-1,0-1 1,0-2-1,37-17 1,23-26-6036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14027,'0'0'1830,"5"40"-1226,-1-14-576,8 53 29,2 129 1,-18-101-53,1-55-533,4 51 1,-1-102 476,0 1 0,1 0 0,-1-1 0,0 1-1,1 0 1,0-1 0,-1 1 0,1-1 0,0 1 0,0-1 0,0 1 0,0-1-1,0 1 1,0-1 0,0 0 0,0 0 0,1 1 0,-1-1 0,0 0 0,1 0 0,-1 0-1,1-1 1,-1 1 0,1 0 0,-1 0 0,1-1 0,0 1 0,-1-1 0,1 0-1,0 1 1,-1-1 0,1 0 0,0 0 0,0 0 0,-1 0 0,3-1 0,6 1-55,-1-1 1,0 0-1,0-1 1,0 0-1,16-6 0,10-9 27,-1-1-1,-1-1 0,-1-2 0,37-31 0,-31 23 138,1 1-1,46-23 1,-54 42-85,-31 9 21,1 0 0,-1 1 0,1-1-1,-1 0 1,0 0 0,1 0 0,-1 0 0,1 0 0,-1 1 0,1-1 0,-1 0 0,1 0 0,-1 1 0,0-1 0,1 0 0,-1 1 0,0-1 0,1 0 0,-1 1 0,0-1 0,1 1 0,-1-1 0,0 0 0,0 1 0,0-1 0,1 1 0,-1-1 0,0 1 0,0-1 0,0 1 0,0-1-1,0 1 1,0 4-10,-1 0 0,0 0 0,0-1 0,0 1 0,0 0 0,-1-1 0,0 1 0,0-1 0,-3 7 0,-95 145-54,10-17 23,72-110 39,1 2-1,2 0 1,2 0 0,0 1 0,2 1 0,2 0 0,1 1 0,1 0 0,2 0-1,-1 50 1,7 40-12,28 207 0,-18-263 16,5 33-3,47 167 1,-59-257-4,0 0-1,0 0 1,1-1 0,7 11-1,-10-18-96,-1-1 0,1 0 0,0 1 0,-1-1 0,1 0 0,0 0 0,1 0 0,-1 0 0,0-1 0,0 1-1,1-1 1,-1 1 0,1-1 0,0 0 0,-1 0 0,1 0 0,0 0 0,-1 0 0,1-1 0,0 1 0,3-1 0,-4 0 17,-1 0 0,0 0 0,0 0 0,1 0 0,-1 0 0,0 0 0,0-1 0,0 1 0,0 0 0,1-1 0,-1 1 1,0-1-1,0 1 0,0-1 0,0 0 0,0 1 0,0-1 0,0 0 0,0 0 0,-1 0 0,1 0 0,0 0 0,0 0 0,-1 0 0,2-2 0,7-35-917,-8 32 841,7-91-875,-6-164-1,-4 123 1049,0 33 888,0 34 2780,13-138 1,-10 201-3409,0 0 1,1 0-1,0 1 0,0-1 1,1 1-1,0 0 1,0-1-1,0 1 1,7-9-1,-7 13-205,-1 1 0,1-1 0,-1 0 0,1 1 0,0 0 0,0 0 1,0 0-1,0 0 0,1 0 0,-1 1 0,1-1 0,-1 1 0,1 0 0,-1 0 0,1 0 0,-1 0 0,1 1 1,0 0-1,-1-1 0,5 1 0,-3 1-57,0-1 0,-1 1 1,1 0-1,0 0 0,0 1 0,0-1 0,-1 1 1,1 0-1,-1 0 0,0 1 0,1-1 1,-1 1-1,0 0 0,-1 0 0,1 1 0,0-1 1,-1 1-1,0-1 0,0 1 0,0 0 1,3 5-1,6 12-7,0 1 0,-2 0 0,10 27 0,-13-30 8,20 60-352,-4 1-1,-4 1 1,-3 1 0,-4 1-1,-3 0 1,-3 112 0,-5-169-32,-1-9-3,0 0 1,0 1-1,-6 25 0,6-40 245,-1 1-1,0-1 0,0 0 1,0 0-1,0 1 0,0-1 1,-1 0-1,1 0 1,-1 0-1,0-1 0,0 1 1,0 0-1,-1-1 0,1 1 1,0-1-1,-1 0 0,0 1 1,1-1-1,-1-1 0,0 1 1,0 0-1,0-1 1,-4 2-1,3-2 66,1 0 0,0-1 0,0 0 0,-1 1 0,1-1 0,0-1 0,0 1 0,-1 0 0,1-1 0,0 1 0,0-1 0,0 0 0,-1 0 0,1 0 0,0-1 0,1 1 0,-1-1 0,0 0 0,0 0 1,1 1-1,-1-2 0,1 1 0,-1 0 0,1 0 0,0-1 0,0 0 0,-3-4 0,-5-7 55,1-1 0,0-1 1,-11-28-1,17 35-8,-19-47 668,3 0 0,3-1 1,2 0-1,2-1 0,3-1 0,3 0 0,1-79 0,5-54 4652,14 220-5043,-5-2-364,1 0 0,2 0-1,16 27 1,-27-51 56,0 1 1,1-1-1,0 1 1,-1-1-1,1 0 0,0 0 1,0 0-1,0 0 1,0 0-1,1-1 0,-1 1 1,0 0-1,1-1 1,-1 0-1,1 1 0,-1-1 1,1 0-1,0 0 1,4 0-1,-4-1 24,-1 0-1,1 0 1,0-1 0,0 1-1,-1-1 1,1 0 0,0 0-1,-1 0 1,1 0-1,0 0 1,-1-1 0,0 1-1,1-1 1,-1 1 0,0-1-1,3-2 1,5-7 1,0-1 0,0 0 0,-1-1 0,0 0 0,12-25 1,27-59-4,65-117 34,-96 187 45,1 0 0,2 1 0,0 1 1,2 2-1,34-32 0,-51 51-30,0-1-1,1 1 1,-1 1-1,1-1 1,0 1 0,0 0-1,0 0 1,1 0-1,-1 1 1,1 0 0,-1 0-1,9-1 1,-14 3-20,0 0 0,0 0 0,1 0 0,-1 0 1,0 0-1,0 0 0,0 0 0,0 0 0,0 1 1,0-1-1,0 0 0,0 1 0,0-1 0,0 0 1,0 1-1,0-1 0,0 1 0,0 0 0,0-1 1,0 1-1,0 0 0,-1 0 0,1-1 0,0 1 1,0 0-1,-1 0 0,1 0 0,0 1 0,6 32-9,-6-29 10,4 86-7,-6 105 0,-1-107-86,-17 150-1471,0 17 887,19-254 687,0 0 0,0 0 0,1 0 0,-1 0 0,1 1 0,-1-1 0,1 0 0,0 0 0,0 0 0,0-1 1,0 1-1,0 0 0,0 0 0,1 0 0,-1-1 0,1 1 0,-1-1 0,1 1 0,0-1 0,-1 0 0,1 1 0,0-1 0,0 0 0,0 0 0,0 0 0,0-1 0,0 1 1,0 0-1,0-1 0,0 1 0,0-1 0,0 0 0,0 1 0,1-1 0,1-1 0,12 2 255,1-1 0,-1-1 0,26-4 0,-37 5-164,34-9 186,-1-2-1,0-1 1,-1-2-1,-1-1 1,51-30 0,71-28-610,-103 54-1302,-23 2-1241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186 121 13339,'0'0'3829,"-11"22"-3927,6-12 89,-3 4 7,1 0 1,0 1-1,1 0 0,1 0 0,1 1 0,0-1 0,0 1 0,2 0 0,-1 24 0,2 0-2,0-13-37,1 0 0,5 38 0,-4-58 1,0-1-1,0 0 1,1 0 0,-1 1-1,2-1 1,-1 0 0,1 0-1,0-1 1,0 1 0,0-1 0,1 1-1,0-1 1,0 0 0,0 0-1,7 5 1,-8-8-25,-1 0 0,1 0 0,0 0 0,0-1 0,0 1-1,0-1 1,0 1 0,0-1 0,0 0 0,0-1 0,0 1 0,0 0 0,1-1-1,-1 0 1,0 0 0,0 0 0,1 0 0,-1 0 0,0-1 0,0 1 0,1-1 0,-1 0-1,0 0 1,0 0 0,0-1 0,0 1 0,0 0 0,-1-1 0,1 0 0,0 0 0,-1 0-1,1 0 1,-1 0 0,5-5 0,3-5-147,0 0 1,-1 0-1,-1-1 1,1 0-1,11-27 0,-5 5 50,-2 0-1,-1-1 0,-2 0 0,-1 0 0,-2-1 0,-2 0 0,-1-1 1,-2-57-1,-2 91 229,1 1 1,-1 0 0,0-1-1,-1 1 1,1 0-1,-1 0 1,1-1 0,-1 1-1,0 0 1,0 0 0,0 0-1,-1 0 1,1 0-1,-1 0 1,0 0 0,0 0-1,0 1 1,0-1 0,0 1-1,0-1 1,-1 1-1,1 0 1,-6-4 0,0 3 10,0 1 0,1 0 1,-1 0-1,0 0 0,0 1 1,-1 0-1,1 1 1,-13 1-1,10-1-69,1 0 0,-1 2-1,0-1 1,0 1 0,1 1 0,-1 0 0,1 1-1,0-1 1,0 2 0,-18 10 0,12-4-16,1 0-1,0 2 1,1-1 0,0 2-1,-15 18 1,22-23-8,0 1 0,0 0-1,1 0 1,0 0 0,1 0 0,0 1 0,1 0-1,0 0 1,1 1 0,-3 12 0,2 8-908,1 0 0,2 42 0,1-56 114,0 57-5776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8810,'0'0'7722,"-41"7"-7053,-125 30-446,161-36-222,0 1 1,1-1 0,-1 1 0,1 0 0,-1 1-1,1-1 1,0 1 0,0 0 0,0 0-1,0 0 1,1 0 0,-1 0 0,1 1-1,0 0 1,0 0 0,0 0 0,0 0-1,1 0 1,0 0 0,0 1 0,0-1-1,0 1 1,1 0 0,-1-1 0,1 1 0,0 0-1,0 7 1,-1-1-9,-1 6-2,0 0-1,1 0 0,0 1 1,2-1-1,0 0 0,1 0 0,6 34 1,-5-44 6,0 0 1,0-1 0,1 1-1,-1-1 1,1 1 0,1-1-1,-1 0 1,1-1 0,0 1-1,1-1 1,-1 1 0,1-1-1,0 0 1,0-1 0,1 1-1,-1-1 1,1 0-1,0-1 1,0 1 0,1-1-1,11 4 1,-8-4-13,-1 0 0,1 0 1,-1-1-1,1-1 0,0 1 0,0-2 0,0 1 0,0-1 1,0-1-1,0 0 0,15-4 0,-18 3 6,0 0-1,-1 0 1,1-1 0,-1 0 0,0-1-1,0 1 1,0-1 0,0-1-1,0 1 1,-1-1 0,0 0-1,0 0 1,0 0 0,-1-1 0,1 0-1,3-7 1,0-2 4,0-1 1,-1 0-1,0-1 1,-2 0-1,0 0 1,-1 0-1,0 0 0,-2 0 1,0-1-1,-1 0 1,-1 1-1,0-1 1,-5-26-1,4 39-158,0 0-1,-1 0 1,0 0-1,0 0 1,0 0-1,-1 1 1,1-1 0,-1 1-1,-1-1 1,1 1-1,0 0 1,-1 1-1,0-1 1,0 0 0,0 1-1,0 0 1,0 0-1,-1 0 1,0 1-1,1-1 1,-1 1 0,0 0-1,-9-2 1,-12-3-3458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58 6225,'0'0'10057,"-1"3"-9443,-1 0-615,0 1 1,1 0 0,0-1-1,0 1 1,0 0 0,0-1-1,0 1 1,1 0 0,0 0-1,0 0 1,0 0 0,0 0-1,1-1 1,-1 1 0,1 0-1,0 0 1,0-1 0,0 1 0,1 0-1,-1-1 1,4 7 0,3 3 5,-1 0 0,2-1 1,-1 0-1,16 15 1,-17-18 11,2 0 0,-1-1 0,1 0 0,1 0-1,-1-1 1,1-1 0,0 1 0,1-2 0,-1 1 0,1-1 0,0-1 0,1 0 0,-1-1 0,1 0 0,-1-1 0,1 0 0,0 0 0,0-2 0,0 1 0,0-1 0,13-3 0,-18 2 3,-1-1-1,1 0 1,-1 0 0,0-1 0,0 0-1,0 0 1,0-1 0,0 1-1,-1-1 1,1 0 0,-1-1-1,0 1 1,-1-1 0,1 0-1,-1 0 1,0-1 0,0 1 0,0-1-1,-1 0 1,0 0 0,0 0-1,3-10 1,-2 4-4,0 1 1,-1-1-1,0 0 1,-1 0-1,0 0 0,-1 0 1,0 0-1,-1 0 0,-1 0 1,0 0-1,-4-21 0,4 30-19,1 1 0,-1-1-1,0 1 1,-1-1-1,1 1 1,0-1 0,-1 1-1,1 0 1,-1 0-1,0-1 1,1 1 0,-1 1-1,0-1 1,0 0-1,-1 0 1,1 1 0,0-1-1,0 1 1,-1 0-1,-4-2 1,1 1-51,0 0 0,-1 1 1,1 0-1,-1 0 0,1 1 0,-1-1 0,1 1 0,-10 2 0,-9 3-378,0 1 0,1 1-1,0 2 1,1 0 0,0 1-1,0 2 1,1 0 0,1 1-1,-20 16 1,-77 62-3505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5 219 8834,'0'0'4246,"-2"43"-4227,0 142-25,3-159 14,1-1-1,2 0 0,1 0 0,1 0 0,0-1 0,18 41 1,-3-9 1,16 63-723,-51-309 76,0 4 1064,14-25 823,-1 201-1128,1 0-1,1 1 1,0-1-1,0 0 1,0 0-1,2 0 1,-1 1-1,1-1 1,0 1-1,1 0 1,0 0-1,1 0 1,0 1-1,0-1 1,0 1 0,1 0-1,1 1 1,-1-1-1,1 1 1,1 1-1,-1-1 1,1 1-1,0 1 1,0-1-1,1 1 1,16-7-1,-14 7-94,0 1-1,1 1 0,-1 0 1,1 0-1,-1 1 0,1 0 1,0 1-1,0 1 0,0 0 1,0 0-1,17 4 1,-20-2-33,-1 0 0,0 1 1,1 0-1,-1 0 1,0 1-1,0 0 0,-1 0 1,1 1-1,-1 0 1,0 1-1,0 0 0,-1 0 1,0 0-1,0 0 1,9 14-1,-2-1-116,-2 0 0,0 1 0,-2 0 0,0 0-1,-1 1 1,6 26 0,-9-27-903,-1 1 0,-1 0 0,0 36 0,-3-57 917,0 0 1,-1 0 0,1 0 0,-1 1 0,1-1-1,0 0 1,-1 0 0,1 0 0,-1 0 0,1 0-1,-1 0 1,1 0 0,-1 0 0,1 0 0,-1 0 0,1 0-1,0 0 1,-1 0 0,1 0 0,-1 0 0,1 0-1,-1-1 1,1 1 0,0 0 0,-1 0 0,1-1-1,-1 1 1,1 0 0,0 0 0,-1-1 0,1 1-1,0 0 1,-1-1 0,1 1 0,0 0 0,0-1 0,-1 1-1,1-1 1,0 0 0,-7-8-943,1-1-1,0 0 1,-8-18-1,-11-45 1002,19 48 1701,1-1 1,0 1-1,0-45 1,5 66-56,9 27-386,6 29-884,-2 1 0,-2 0 1,-2 0-1,-3 1 1,-3 0-1,-4 86 0,0-122-302,0 1 0,-1-1 0,-2 0-1,0 0 1,0 0 0,-2 0 0,0-1-1,-1 0 1,-14 25 0,15-33-59,1 0 0,-2-1 1,1 1-1,-1-2 0,0 1 0,0-1 1,-1 0-1,0 0 0,-1-1 0,1 0 1,-1-1-1,0 0 0,0 0 0,-1-1 1,1 0-1,-1-1 0,0 0 0,-13 2 0,15-3-104,-1-1 0,0 0-1,1 0 1,-1-1 0,0 0-1,0 0 1,0-1-1,0 0 1,1-1 0,-1 0-1,-15-6 1,19 5 59,0 0 0,0 0 1,0-1-1,0 0 0,1 1 0,-1-2 0,1 1 1,0 0-1,1-1 0,-1 0 0,1 0 0,0 0 1,0 0-1,0-1 0,1 1 0,0-1 0,0 0 1,-2-6-1,-1-8-63,0 1 1,2-1-1,0 1 0,1-1 1,1 0-1,1 0 0,0 0 1,7-33-1,-4 39 152,0-1-1,1 1 1,1 1 0,1-1 0,0 1-1,0 0 1,1 0 0,1 0-1,0 1 1,1 0 0,0 1-1,15-14 1,-14 16 127,0 0 0,1 1 0,0 0 0,0 0 0,1 1 0,0 1 0,0 0-1,1 0 1,0 1 0,0 1 0,0 0 0,0 1 0,0 1 0,1 0 0,0 0 0,16 1 0,-28 1-125,0 1-1,-1-1 1,1 0-1,0 0 1,-1 1-1,1-1 1,-1 0-1,1 1 1,-1 0-1,1-1 1,-1 1-1,1 0 1,-1 0-1,0 0 1,1 0-1,-1 0 1,0 0-1,0 0 1,0 0-1,1 1 1,-1-1-1,-1 0 1,1 1 0,0-1-1,0 0 1,0 1-1,-1-1 1,1 1-1,-1 0 1,1-1-1,-1 1 1,0-1-1,1 1 1,-1 0-1,0 1 1,1 10 125,-1-1 1,-1 1 0,-3 23-1,3-30-61,-3 14 75,-1 0 0,0 0-1,-2-1 1,0 0-1,-2 0 1,0-1 0,-22 34-1,-96 113 118,119-155-249,-31 31 42,30-33-47,0 0-1,1 1 1,0 0 0,0 1 0,1 0-1,-10 17 1,17-26-16,0 0 0,-1-1 0,1 1-1,0 0 1,-1 0 0,1-1 0,0 1-1,0 0 1,0 0 0,0-1 0,-1 1 0,1 0-1,0 0 1,1 0 0,-1-1 0,0 1 0,0 0-1,0 0 1,0 0 0,1-1 0,-1 1-1,0 0 1,0-1 0,1 1 0,-1 0 0,1-1-1,-1 1 1,1 0 0,-1-1 0,1 1-1,-1-1 1,1 1 0,-1-1 0,1 1 0,0-1-1,-1 1 1,1-1 0,0 1 0,0-1-1,-1 0 1,1 0 0,0 1 0,0-1 0,-1 0-1,1 0 1,1 0 0,43 2-198,-36-3 188,263 1 320,-271 0-335,0 0 1,0 0 0,-1 1 0,1-1 0,0 0 0,0 0 0,0 0-1,-1 0 1,1 1 0,0-1 0,0 0 0,-1 1 0,1-1 0,0 1-1,-1-1 1,1 1 0,0-1 0,-1 1 0,1-1 0,-1 1 0,1 0 0,-1-1-1,1 1 1,-1 0 0,1-1 0,-1 1 0,0 0 0,1 0 0,-1-1-1,0 1 1,0 0 0,0 0 0,1 0 0,-1-1 0,0 1 0,0 0-1,0 0 1,0 0 0,0 0 0,-1-1 0,1 1 0,0 0 0,0 0-1,-1 0 1,0 5-34,0-1 0,-1 0 0,1-1 0,-1 1 0,-1 0 0,-4 7 0,-17 18 272,-2-1 1,-1-1-1,-1-2 0,-58 42 0,84-66 363,35-6-181,29-17-295,-2-2 0,110-61-1,-136 67-100,27-17-690,-2-2 1,-1-3-1,69-61 1,-69 44-3817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 9450,'0'0'7415,"-19"14"-6800,-16 13-542,2 1 0,0 2 1,-39 47-1,22-13 0,-55 92 0,90-130-46,1 0 0,1 2-1,2-1 1,0 1 0,2 1 0,-11 59 0,17-60-8,0 1 0,2-1 0,4 52 0,-2-69-19,1 1 1,0-1-1,1 1 1,1-1-1,-1 0 1,2 0 0,-1 0-1,2-1 1,-1 0-1,1 0 1,14 17-1,-8-14 1,1 0 1,1-1-1,0-1 0,0 0 1,1-1-1,0-1 0,1 0 0,0-1 1,24 9-1,-13-8-36,1-1 1,0-1 0,0-2-1,1-1 1,36 1 0,-35-5-161,0-1-1,-1-1 1,1-1 0,-1-2-1,0-1 1,-1-1 0,1-2-1,35-15 1,-11-2-914,-1-2 0,-1-2 0,54-42 1,42-46-6166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12739,'0'0'2944,"63"262"-2600,-17-131 41,10 21-65,3 1-312,15 5 136,31 32-144,-10-42-1161,-21-45-4800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16660,'0'0'3151,"41"0"-3055,-35 0-87,305-10 197,-228 4-1321,0-5 1,143-36-1,-244 61 107,0 0 0,-17 20 0,8-5 1006,0 2 0,3 0 0,0 2 0,2 1 1,2 1-1,1 0 0,1 2 0,3 0 0,0 1 1,3 0-1,1 1 0,2 0 0,-6 57 0,7 327 193,9-328-175,3-16-13,3 0 1,4-1-1,3 0 1,27 82-1,65 165-3110,-99-304 2380,13 35-4566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11106,'0'0'6250,"11"-36"-4913,2-10-921,28-62 1,-36 98-374,0 1 1,1-1-1,1 2 1,0-1 0,0 1-1,0 0 1,1 0-1,0 1 1,1 0 0,-1 0-1,1 1 1,1 0-1,-1 1 1,1 0 0,13-4-1,4-5-10,23-11-32,1 2 0,1 2 0,0 2 0,2 3 0,0 2-1,1 2 1,0 3 0,0 2 0,1 3 0,66 3 0,-113 1-33,1 2 0,-1-1 0,1 1 1,-1 0-1,0 1 0,0 0 0,0 1 0,-1-1 1,1 2-1,-1-1 0,0 1 0,11 9 0,-9-5 10,0 0-1,-1 1 0,0 0 0,-1 1 0,0 0 0,-1 0 0,12 24 0,-1 9 13,-3 1 0,-1 1 1,15 92-1,-22-101 8,10 50-27,102 429-898,-93-435 266,-9-32-882,19 94 0,-36-140 1396,3 32-1084,-2-33 1142,-1-1 0,0 0 0,-1 0 1,1 0-1,0 1 0,0-1 0,0 0 0,-1 0 0,1 0 0,-1 0 0,1 1 1,-1-1-1,1 0 0,-1 0 0,1 0 0,-1 0 0,0 0 0,0-1 0,0 1 0,1 0 1,-1 0-1,0 0 0,0-1 0,-2 2 0,-39 2-2354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7330,'0'0'11675,"-2"5"-11839,1-2 162,0 0-1,0 0 0,0 0 0,1 0 0,0 0 0,-1 0 0,1 0 1,0 0-1,0 0 0,1 0 0,-1 0 0,1 0 0,-1 0 1,1 0-1,2 5 0,24 53 103,-9-23-7,-8-7-15,9 43 0,-13-47-314,1 0 0,12 30 0,-18-57 213,-1 1-1,0-1 1,0 0-1,0 0 1,0 1-1,1-1 1,-1 0 0,0 0-1,0 0 1,1 0-1,-1 1 1,0-1-1,0 0 1,1 0-1,-1 0 1,0 0-1,0 0 1,1 0-1,-1 0 1,0 0 0,1 0-1,-1 0 1,0 0-1,0 0 1,1 0-1,-1 0 1,0 0-1,1 0 1,-1 0-1,0 0 1,0 0-1,1 0 1,-1-1 0,0 1-1,0 0 1,1 0-1,-1 0 1,0 0-1,0-1 1,0 1-1,1 0 1,-1 0-1,0 0 1,0-1-1,0 1 1,0 0-1,1 0 1,-1-1 0,0 1-1,0 0 1,0 0-1,0-1 1,0 1-1,0 0 1,0 0-1,0-1 1,0 1-1,0 0 1,0-1-1,0 1 1,0 0 0,0 0-1,0-1 1,58-182-5292,-42 135 5056,-10 29 406,1-1 0,0 1 0,19-35 1,-21 54 1038,-4 12-850,-4 21-9,-9 0 75,-2 0 0,-1-1-1,-1 0 1,-23 31 0,18-29-220,1 1 0,-26 64 0,45-98-182,1 0 0,-1 0 0,1 0 0,-1 0 0,1 0 0,-1 0 0,1 0 0,0 0 0,0 0 0,-1 0 0,1 0 0,0 0 0,0 0 0,0 0 0,0 0 0,0 0 0,0 0 0,1 0 0,-1 0 0,0 0 0,0 0 0,1 0 0,-1 0 0,1 0 0,-1 0 0,2 2 0,27-1 21,-28-2-20,31-5 48,-1-2 1,0-1-1,0-1 1,-1-2-1,0-1 1,35-20 0,39-15-56,149-52-2126,-158 63-1364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0 725 4841,'0'0'14507,"382"-164"-14075,-206 77-128,24-5-232,7-1-72,28-27-560,-49 28-2040,-50 15-6066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13659,'0'0'6385,"245"-60"-6385,-181 60 0,-15 0-72,-18 11 64,-24 38-664,-7 32 120,-35 72-304,-24-12-1281,-5-15-3960</inkml:trace>
  <inkml:trace contextRef="#ctx0" brushRef="#br0" timeOffset="1">506 1237 9330,'0'0'4577,"42"213"-4577,-56-159-5825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132 380 12107,'0'0'580,"-20"41"-664,3-7 68,2-8 11,1 1 1,2 1-1,0 0 1,2 1 0,2 0-1,0 0 1,2 1-1,-3 42 1,9 189-3,0-246 4,2 0 1,0 0-1,1 0 0,0 0 1,1 0-1,1-1 0,0 1 1,1-1-1,15 25 0,-17-33-1,0 0-1,0-1 0,1 0 1,0 0-1,0 0 0,0 0 0,0-1 1,1 0-1,0 0 0,0 0 0,0-1 1,0 0-1,0 0 0,1-1 1,-1 1-1,1-1 0,0-1 0,-1 1 1,1-1-1,0-1 0,0 1 0,0-1 1,9-1-1,-8 1 3,0-1 0,1-1 0,-1 0 0,0 0 0,0 0 0,0-1 1,0 0-1,-1-1 0,1 0 0,-1 0 0,13-10 0,-4 0-5,0-1 0,-1 0 0,22-30 0,18-32-156,-4-3-1,-3-2 1,-4-2-1,53-142 1,-84 190 51,-1-1 0,-1-1 0,-2 0 0,-2 0 0,-2 0 0,-1-1 0,-2 0 0,-4-56 0,1 86 100,1 1 0,-2 0 0,1 0 0,-1 0 1,0 1-1,-1-1 0,0 0 0,0 1 0,-1-1 0,1 1 1,-2 0-1,1 0 0,-1 1 0,0-1 0,0 1 1,-9-7-1,5 7 28,1 0 1,-2 1-1,1 0 1,0 0 0,-1 1-1,0 0 1,0 1-1,0 0 1,-1 1 0,1 0-1,-1 0 1,-13 1-1,0 0 15,1 0 0,-1 2-1,1 1 1,0 1 0,0 0 0,0 2-1,-38 13 1,46-12-16,0 1 1,0 0-1,0 1 1,1 0-1,1 1 0,-1 1 1,1 0-1,1 1 0,0 0 1,1 1-1,0 0 0,-9 14 1,14-16-5,0 0 1,1 0-1,0 0 1,1 1-1,0 0 1,1 0 0,0 0-1,1 0 1,0 0-1,0 1 1,1 21-1,1-24 4,1-1-1,-1 0 0,1 0 1,1 0-1,0 0 1,0-1-1,0 1 0,1 0 1,0-1-1,0 1 0,1-1 1,0 0-1,0 0 1,1-1-1,0 1 0,0-1 1,8 7-1,1-2 15,1-2 0,-1 0 1,2 0-1,-1-1 0,1-1 0,1-1 0,-1 0 0,1-2 1,0 1-1,0-2 0,21 2 0,29 0-777,107-6-1,-77-1-2293,-91 2-1013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3121,'0'0'3751,"52"-20"-2923,-3 3-638,-11 4-13,-1-1 0,0-2-1,-1-1 1,0-2 0,-2-2 0,-1-1 0,33-28 0,152-155 199,-152 140-1152,-13 18 354,-35 36-427,-17 15 110,-7 12-144,-37 53 543,-3-2 0,-107 118 0,62-78 394,55-63 94,10-15 307,1 1 0,2 1 1,1 1-1,-34 67 0,53-92-359,1-1 1,0 0-1,0 1 1,0-1 0,1 1-1,0 0 1,-1 11-1,2-16-56,1 0 0,-1 0-1,0 1 1,1-1-1,0 0 1,-1 0-1,1 0 1,0 0 0,0 1-1,0-1 1,0-1-1,0 1 1,1 0-1,-1 0 1,1 0 0,-1-1-1,1 1 1,0 0-1,-1-1 1,1 0-1,0 1 1,0-1 0,0 0-1,0 0 1,3 1-1,7 2 52,-1 0 0,1-1 0,0 0 0,0-1 0,0 0 0,14-1-1,82-2 155,-82 0-205,-4 0 13,-1-1 0,0-1 1,1-1-1,-1-1 0,0-1 1,-1-1-1,0-1 0,0 0 1,0-2-1,-1 0 0,-1-1 1,0-1-1,0-1 0,15-15 1,-31 27-368,-7 1-215,-6 1 365,-1 1 0,1 0 0,0 1 0,-1 1 0,1 0 0,0 0 0,1 1 0,-18 11 0,-8 2-1014,-27 10-2636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6121,'0'0'4897,"302"38"-4633,-222-38 72,-2-5-336,23-55-24,-24 11-2208,-10-6-2985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12635,'0'0'1737,"48"-5"-1641,156-18 118,-133 15-164,87 1 0,-156 6-88,-1 1 1,1 0 0,0 0-1,0 0 1,0 0-1,-1 0 1,1 0-1,0 0 1,0 1-1,-1-1 1,1 1 0,0-1-1,0 1 1,-1 0-1,1-1 1,-1 1-1,1 0 1,-1 0-1,1 0 1,-1 0 0,1 1-1,-1-1 1,0 0-1,2 3 1,-2-1-16,0 1 0,-1 0 0,1-1 0,-1 1 0,0 0 0,0 0 0,0-1 0,-1 1 1,1 0-1,-1-1 0,-1 6 0,-8 23 21,-1 0 1,-1 0 0,-2-1-1,-1-1 1,-1 0 0,-31 42-1,-7 14 26,48-76 8,-175 316 94,144-253-138,4 1 0,-35 118 0,67-188-256,-2 9 348,24-10-8846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12307,'0'0'2708,"-23"40"-2456,-66 133-44,84-162-199,0 1 0,1 0-1,1 1 1,0-1-1,0 0 1,1 1 0,1 0-1,0-1 1,1 1 0,0 0-1,4 23 1,-1-11-9,-2-15 9,0 0-1,1-1 1,0 1-1,0-1 1,1 0-1,0 0 1,1 0-1,0 0 1,0 0-1,1-1 1,0 0-1,0 0 1,1 0-1,0 0 1,1-1 0,0 0-1,0-1 1,0 1-1,1-1 1,-1-1-1,2 0 1,-1 0-1,0 0 1,1-1-1,0 0 1,0-1-1,0 0 1,1 0-1,-1-1 1,1 0-1,-1-1 1,1 0-1,17 0 1,-22-1 44,1-1 0,-1 1 0,0-1 0,0 0 0,0 0 0,1-1 0,-1 0 0,0 1 1,-1-2-1,1 1 0,0 0 0,-1-1 0,1 0 0,-1 0 0,0 0 0,0-1 0,4-4 0,-1 0 76,0-1 0,0 0-1,-1-1 1,0 1 0,-1-1-1,0 0 1,6-19-1,-1-5 110,-2 0 0,-1-1 0,-1 0 0,0-42 0,-3 44-194,-1 12-22,-1 1 0,-1-1 0,-3-29 1,2 45-33,0 0 0,0-1-1,-1 1 1,1 0 0,-1 1 0,0-1 0,0 0 0,-1 0 0,1 1 0,-1 0 0,0-1 0,0 1 0,-1 0-1,1 0 1,-1 1 0,0-1 0,0 1 0,-5-4 0,-3 1-193,0 1 0,0 0-1,0 0 1,-1 1 0,1 1 0,-1 0 0,0 1-1,0 0 1,0 1 0,0 1 0,0 0 0,0 0-1,0 2 1,0-1 0,0 2 0,0 0-1,1 0 1,-1 1 0,1 0 0,0 2 0,0-1-1,0 1 1,-17 13 0,4 2-549,1 1 0,2 2 1,-39 50-1,20-18-1938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4297,'0'0'6583,"3"49"-6095,-2 14-264,1 9 112,2 0 1,17 84-1,-12-111-219,2 0 0,2-1 0,19 43 0,-24-67-116,1 0-1,1-1 1,1 0-1,1 0 1,1-2-1,0 1 1,1-2-1,23 22 0,-37-37-20,1-1-1,-1 1 0,0-1 0,1 1 0,-1-1 1,0 1-1,1-1 0,-1 1 0,1-1 0,-1 0 1,1 1-1,-1-1 0,1 1 0,-1-1 0,1 0 1,-1 0-1,1 1 0,-1-1 0,1 0 0,-1 0 1,1 0-1,0 1 0,-1-1 0,1 0 0,-1 0 1,1 0-1,0 0 0,-1 0 0,1 0 0,0 0 1,-1 0-1,1-1 0,-1 1 0,1 0 0,-1 0 1,1 0-1,0-1 0,-1 1 0,1 0 0,-1-1 1,1 1-1,0-1 0,3-30-954,-9-238-6794,-17-136 10819,17 272 2014,5 131-4997,-1 0 0,1 0 0,0-1 0,1 1 0,-1 0 0,0-1 0,0 1 0,1 0 0,0 0 0,-1-1 0,1 1 0,0 0 0,0 0 0,0 0 0,0 0 0,1 0-1,-1 0 1,0 0 0,1 1 0,-1-1 0,1 0 0,0 1 0,-1-1 0,1 1 0,0 0 0,0-1 0,4-1 0,2 1-55,0 0-1,0 1 1,0 0-1,0 0 1,0 1 0,14 1-1,-2-1 100,-13-1-130,0 1-1,1 0 1,-1 1-1,0-1 1,0 2-1,0-1 1,0 1-1,0 0 1,0 0-1,0 0 1,0 1-1,-1 1 1,0-1-1,1 1 1,-1 0-1,0 0 1,-1 0-1,1 1 1,-1 0-1,0 0 1,0 1-1,-1-1 1,1 1-1,-1 0 1,-1 0-1,1 1 1,-1-1-1,3 9 1,6 17-351,-2 1 0,-2 1 0,-1-1-1,-1 1 1,0 38 0,-3 38-2114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6513,'0'0'3589,"25"37"-3029,77 114-308,-22-30 55,-79-121-274,-1 0-1,1 0 1,-1 0-1,1-1 1,-1 1-1,1 0 0,-1 0 1,1 0-1,-1-1 1,1 1-1,-1 0 1,1-1-1,-1 1 1,1-1-1,-1 1 1,0 0-1,1-1 1,-1 1-1,0-1 1,1 1-1,-1-1 1,0 1-1,0-1 1,0 1-1,1-1 1,-1 1-1,0-1 1,0 1-1,0-1 1,0 1-1,0-1 1,0 0-1,0 1 1,0-1-1,0 0 1,10-42 121,2 1 0,2 1 1,1 0-1,29-52 1,-35 76-129,1 1 0,0 0 0,1 1 1,1 0-1,0 1 0,1 1 1,1 0-1,0 0 0,0 1 0,1 1 1,1 1-1,32-17 0,-41 24-31,0 0 0,0 1-1,1 0 1,-1 0 0,0 1-1,1 0 1,-1 0 0,1 1-1,-1 0 1,12 1 0,-18-1 4,0 0 0,1 1 0,-1-1 0,0 0 0,0 1 0,0-1 0,0 1 0,0 0 0,0-1 0,0 1 1,0 0-1,0-1 0,0 1 0,-1 0 0,1 0 0,0 0 0,0 0 0,-1 0 0,1 0 0,0 0 0,-1 0 0,1 0 1,-1 0-1,1 0 0,-1 2 0,3 31-9,-3-22 1,0 4 2,0-1 1,-1 1 0,-1-1-1,0 0 1,-1 1-1,-1-1 1,0 0-1,-11 24 1,-5-1 11,-1-1 1,-30 38-1,-15 24 49,110-146 115,157-172-2636,-102 109-1472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1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1 801 10922,'0'0'2409,"45"-4"-2281,544-66 232,1304-266 766,-1811 317-1051,116-42 0,-196 60-11,-2 0-62,0 1 0,-1-1 0,1 1 0,0-1 0,-1 1 0,1-1-1,0 1 1,-1-1 0,1 1 0,0-1 0,-1 1 0,1-1 0,-1 1 0,1 0-1,-1-1 1,1 1 0,-1 0 0,1 0 0,-1-1 0,1 1 0,-1 0 0,1 0 0,-1 0-1,0 0 1,1 0 0,-1-1 0,1 1 0,-1 0 0,1 0 0,-1 0 0,0 1-1,-1-1 1,-59-4-1033,-83 5 1,47 1-318,58-2 1216,0-1 0,1-2 0,-1-1 0,1-2 0,0-2 0,0-2 1,1-1-1,1-1 0,-40-21 0,66 28 200,-62-29 1212,-112-75 0,87 45 1298,169 107-1441,31 29-1151,210 140 50,-185-133 118,174 81-1,-143-94-9,-158-65-128,1-1 1,-1 1-1,1 0 0,-1-1 1,1 1-1,-1 0 0,0 0 1,1 0-1,-1 1 1,0-1-1,0 0 0,0 0 1,1 2-1,-1-2 8,-1 0 1,0-1-1,0 1 1,1 0-1,-1-1 0,0 1 1,0 0-1,0-1 1,0 1-1,0 0 0,0-1 1,0 1-1,0 0 1,0-1-1,-1 1 0,1 0 1,0 0-1,0-1 1,0 1-1,-1-1 0,0 2 1,-2 3 135,-1-1 0,0 0 0,0 0 0,0 0 0,-1-1 0,-6 5 0,-5 3-7,-28 28-158,2 1 0,1 2 0,-61 85 0,-82 164-40,152-230-552,3 1 0,2 1 0,4 2 0,-27 111 0,26-47-2518,8-34-1466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11450,'0'0'1145,"0"234"-1137,0-21-8,0 5 0,3-22 8,46-22-8,14-54-96,11 11-416,31-33-697,-17-38-375,-21-55-849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12067,'0'0'2247,"56"-16"-2246,189-47 35,-196 52-30,1 3 1,-1 1-1,1 3 1,72 3-1,-57 2-26,-54-2 3,-1 1-1,0 1 1,0-1-1,0 2 0,0-1 1,0 1-1,12 5 1,-19-6-43,0 1 0,0 0 0,-1 0 1,1 0-1,0 0 0,-1 0 0,0 0 0,1 1 0,-1-1 0,0 1 1,0 0-1,0 0 0,-1-1 0,1 1 0,-1 0 0,1 1 1,-1-1-1,0 0 0,0 0 0,0 0 0,-1 1 0,1-1 0,-1 0 1,0 5-1,0-1 7,0-1 1,0 1-1,-1-1 1,1 0-1,-2 1 0,1-1 1,-1 0-1,0 0 1,0 0-1,0 0 1,-1 0-1,0 0 1,0 0-1,-1-1 0,0 0 1,0 0-1,-6 6 1,-8 7 50,-1 0 0,0-2 0,-25 16 1,16-13-46,16-9 38,-139 94 8,129-90 20,-1-1 0,-1-1-1,0-1 1,-44 13 0,67-23-18,1-1 0,-1 0 0,0 1 0,0-1 0,1 0 0,-1 0 1,0 0-1,1 0 0,-1 0 0,0 1 0,0-1 0,0 0 0,1-1 1,-1 1-1,0 0 0,0 0 0,1 0 0,-1 0 0,0-1 1,1 1-1,-1 0 0,0-1 0,0 1 0,4-14-87,27-21-618,-26 31 456,46-49-3126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4905,'0'0'6009,"8"39"-5050,25 125 252,-29-145-962,-1-1-1,-1 1 1,-1 0 0,-2 25-1,0-16 1128,1-70-1312,1 0 0,3 0 0,9-49 0,-9 75-125,0 1 1,1 0-1,0 1 0,1-1 0,1 1 0,0 0 1,1 1-1,0 0 0,1 0 0,1 1 0,0 0 0,13-11 1,-17 17-97,1 0 1,0 1 0,0 0 0,1 0 0,-1 1-1,1 0 1,0 0 0,0 0 0,1 2 0,-1-1-1,1 1 1,-1 0 0,1 0 0,0 1-1,0 0 1,0 1 0,-1 0 0,1 1 0,15 2-1,-12-1-5,-1 1 0,-1 1 0,1 0 0,0 0 0,-1 1 0,0 0 0,0 1 0,0 0 0,-1 1 0,0-1 0,0 2 0,-1 0 0,1 0 0,10 14 0,-10-9 228,0 1 0,0 1 0,-2-1 0,0 1 0,0 0 0,-1 1 0,-1 0 0,-1 0 0,4 22 0,-7-32 7,1-1 0,-1 0 0,1 0 0,0 0 0,1 0-1,-1 0 1,1 0 0,0 0 0,0-1 0,0 0 0,1 1 0,0-1-1,0-1 1,0 1 0,0 0 0,0-1 0,1 0 0,-1 0 0,1 0-1,0-1 1,0 1 0,0-1 0,0-1 0,0 1 0,10 1 0,9 3 19,1-2 0,0-1 0,0 0 0,30-2 0,-44-2-73,1 0-1,-1 0 0,0-1 0,0 0 1,0-1-1,0 0 0,-1-1 0,1-1 1,-1 1-1,0-1 0,0-1 0,0 0 1,-1 0-1,0-1 0,0 0 1,-1-1-1,0 0 0,0 0 0,6-10 1,-4 5 4,-2 0 0,0 0 1,0 0-1,-1-1 0,-1 0 1,0-1-1,-1 1 0,-1-1 1,0 0-1,-1 0 0,0-1 1,-2 1-1,1-26 1,-2 38 0,0 0 1,0 1 0,0-1 0,0 0 0,-1 0 0,1 0-1,-1 0 1,0 0 0,1 1 0,-1-1 0,-1 0 0,1 0 0,0 1-1,-1-1 1,1 1 0,-1 0 0,0-1 0,0 1 0,0 0 0,0 0-1,0 0 1,0 0 0,0 0 0,-1 1 0,1-1 0,-1 1 0,-3-2-1,-4 0-2,-1 1 0,0 0-1,0 0 1,0 1-1,0 1 1,-14 0-1,22 0-30,-11 0-74,0 0 0,0 1 0,0 1 1,0 0-1,0 1 0,1 1 0,-16 5 0,23-7-103,1 1 0,0 0 0,-1 0 0,1 0-1,0 1 1,0 0 0,1 0 0,-1 0 0,1 1 0,0-1 0,0 1-1,0 0 1,1 0 0,0 0 0,0 0 0,0 1 0,0 0 0,-3 11-1,2 22-3835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393 333 9874,'0'0'1551,"10"-36"-741,32-117-544,-39 138-245,13-55 98,-16 66-117,1 1 0,-1 0 0,0 0 0,0-1 0,0 1-1,0 0 1,0 0 0,-1 0 0,0-1 0,1 1 0,-1 0 0,-2-5-1,2 7-17,0 0-1,0 0 0,-1 0 0,1 0 0,0 0 0,0 1 0,0-1 1,-1 0-1,1 1 0,-1-1 0,1 1 0,0-1 0,-1 1 0,1-1 1,-1 1-1,1 0 0,-1 0 0,1 0 0,0 0 0,-1 0 0,-1 0 1,-7 0-181,1 1 0,-1 0 0,1 0 0,0 1 0,0 0 0,-1 1 0,1 0 0,1 0 0,-1 1 0,0 0 0,1 1 0,0-1 0,-8 8 0,-14 11-228,1 1 0,-25 28 0,50-49 405,-22 23-97,2 1 1,0 0-1,-23 38 1,39-53 79,1 0 1,0 1 0,1 0-1,0 0 1,1 1 0,1-1-1,0 1 1,1 0 0,0 0 0,-1 28-1,4-37 21,1 0-1,-1 0 0,1 0 0,0-1 1,0 1-1,0 0 0,0 0 1,1-1-1,0 1 0,0-1 0,0 1 1,1-1-1,0 0 0,-1 0 1,1 0-1,6 5 0,3 2 54,0-1 0,1-1 1,26 15-1,-15-9 32,69 43 732,-3 4-1,146 132 1,-200-160-466,-2 2-1,-2 1 1,-1 1-1,-2 2 1,-2 1-1,-2 1 1,-1 2-1,28 72 1,-42-87-74,-3 1 0,0-1 1,-1 1-1,-2 0 1,-2 1-1,0 35 0,-2-57-203,1 1 0,-2-1-1,1 0 1,-1 1 0,-1-1-1,1 1 1,-2-1 0,1 0-1,-1 0 1,-1 0 0,1-1-1,-2 1 1,1-1-1,-1 0 1,0 0 0,-1 0-1,0-1 1,0 0 0,0 0-1,-1 0 1,0-1 0,-1 0-1,1-1 1,-1 1-1,0-1 1,-14 6 0,8-5-144,0 0 1,0-1-1,0 0 1,-1-2-1,1 1 1,-1-2-1,0 0 1,0 0-1,-23-2 1,29 0-60,0-1 0,0 0 0,0 0 0,0-1 0,0 0 0,1 0 0,-1-1 0,1-1-1,-1 1 1,1-1 0,0 0 0,1-1 0,-1 0 0,1 0 0,0-1 0,-8-8 0,-1-3-333,1-1 1,1-1-1,0 0 0,2 0 1,-12-25-1,-26-68-2394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9130,'0'0'2635,"0"34"-1485,1-15-1045,-1 44 253,4 0 1,13 69-1,-1-49-97,5-1-1,2-1 1,59 132 0,-76-199-262,-5-11-3,1 1 1,-1-1 0,1 0-1,-1 0 1,1 1-1,0-1 1,0-1 0,1 1-1,-1 0 1,1 0-1,-1-1 1,6 5 0,-7-7 9,-1 0 0,0 0 1,0 0-1,1 0 1,-1 0-1,0 0 1,0 0-1,1 0 1,-1-1-1,0 1 0,0 0 1,1 0-1,-1 0 1,0 0-1,0 0 1,1 0-1,-1 0 0,0-1 1,0 1-1,0 0 1,1 0-1,-1 0 1,0-1-1,0 1 1,0 0-1,0 0 0,0 0 1,1-1-1,-1 1 1,0 0-1,0 0 1,0-1-1,0 1 1,0 0-1,0 0 0,0-1 1,0 1-1,0 0 1,0 0-1,0-1 1,0 1-1,0 0 0,0 0 1,0-1-1,0 1 1,2-20 274,-2 20-280,1-118 301,-2 62-349,2-1 0,2 0 0,3 0 0,20-83 0,-25 135 16,1 1 1,-1-1-1,1 1 0,0 0 1,0 0-1,0 0 0,0 0 0,1 0 1,-1 0-1,1 1 0,0-1 1,1 1-1,-1 0 0,0 0 1,1 0-1,0 0 0,-1 1 1,1-1-1,0 1 0,0 0 0,1 0 1,4-1-1,5 0-82,1 1 1,0 0-1,0 1 0,0 0 0,25 4 1,-31-3 124,24 3-407,49 12-1,-53-8 261,0-2-1,49 2 1,-67-6 133,0-1 0,-1-1 0,1 1 0,-1-2 0,1 0 0,13-4 0,-21 5 19,0 0-1,-1-1 0,1 0 0,0 1 0,0-1 0,-1 0 0,1-1 0,-1 1 0,0 0 1,0-1-1,0 1 0,0-1 0,0 0 0,0 1 0,-1-1 0,1 0 0,-1 0 0,0 0 1,0 0-1,0 0 0,0 0 0,0-1 0,-1 1 0,1-4 0,-1 3 53,1 0-1,-1 1 0,0-1 0,0 0 1,-1 0-1,1 0 0,-1 0 0,1 1 1,-1-1-1,-1 0 0,1 1 1,0-1-1,-1 0 0,0 1 0,1 0 1,-1-1-1,-1 1 0,1 0 0,0 0 1,-1 0-1,0 0 0,0 1 1,1-1-1,-1 1 0,-1 0 0,1 0 1,0 0-1,-1 0 0,1 0 1,-1 1-1,1-1 0,-5 0 0,-12-4 69,-1 1-1,1 1 1,-1 0-1,-33 0 1,45 4-140,-8-2 10,-2 1 9,-1-1 0,0 2 0,0 1 0,-26 4 0,42-5-20,0 1 0,0 0 0,0 0-1,0 0 1,0 1 0,0-1-1,1 1 1,-1 0 0,1 0 0,-1 0-1,1 1 1,0-1 0,0 1 0,0 0-1,0 0 1,0 0 0,1 0 0,-1 0-1,1 0 1,0 1 0,0-1-1,0 1 1,0 0 0,1-1 0,0 1-1,-1 0 1,0 5 0,1 2-19,0 1 1,0-1-1,1 1 1,0 0-1,1-1 1,0 1 0,1-1-1,0 1 1,1-1-1,0 0 1,1 0-1,0 0 1,1 0-1,0-1 1,1 0-1,0 0 1,0 0-1,16 16 1,-2-4-149,2-1 1,0-1-1,1-1 1,1-1-1,1-2 1,34 19 0,-32-22-114,0 0 0,1-2 1,0 0-1,1-3 1,34 7-1,-3-5-1118,88 2 1,-37-10-2214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8490,'0'0'7763,"-20"7"-7650,19-7-118,-7 3-56,-1-1 0,1 2 0,-1-1 0,1 1 0,0 0 0,-12 9 0,16-9 31,1-1-1,-1 1 0,1 0 0,-1 0 0,1 0 0,0 1 1,0-1-1,1 1 0,0 0 0,0-1 0,0 1 0,0 0 0,0 0 1,1 1-1,0-1 0,0 0 0,0 6 0,-2 21-253,2-1 0,1 1-1,1-1 1,10 59 0,-8-74 184,1 0 1,1 0 0,1-1 0,0 0 0,1 0 0,1 0-1,0-1 1,1 0 0,0 0 0,23 23 0,-17-22 61,1 0 0,1-2-1,0 0 1,1-1 0,0-1 0,0-1 0,1 0 0,1-1 0,0-1 0,37 9 0,-27-10 69,1-2 1,-1-1 0,1-1-1,0-2 1,0-1 0,59-7-1,-72 3 25,1 0 0,-1-2 0,0 0 0,0-1 0,0 0 0,-1-2 0,-1 0 0,1-1 0,-1 0 1,-1-2-1,0 0 0,-1 0 0,19-21 0,-56 38 330,-5 10-704,0 2 0,2 2 0,-47 41 0,-74 82-639,105-99 843,28-29 56,-32 35 29,43-46 12,1 0 1,-1 0-1,1 0 1,0 1-1,0-1 1,0 1-1,1-1 1,-1 1 0,1 0-1,0 0 1,0 0-1,-1 6 1,2-10-11,0 0 1,0 0-1,0 1 0,0-1 1,0 0-1,0 0 0,0 1 1,0-1-1,0 0 1,0 0-1,0 0 0,0 1 1,0-1-1,0 0 1,0 0-1,0 0 0,0 1 1,0-1-1,1 0 1,-1 0-1,0 0 0,0 1 1,0-1-1,0 0 0,0 0 1,1 0-1,-1 0 1,0 0-1,0 1 0,0-1 1,0 0-1,1 0 1,-1 0-1,0 0 0,0 0 1,0 0-1,1 0 1,-1 0-1,0 0 0,0 0 1,1 0-1,-1 0 0,26 1-2462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6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25 8362,'0'0'6593,"-7"-8"-5954,-10-6-605,17 13-35,-1 1 0,1 0 0,0 0 0,0 0 0,-1 0 0,1-1 0,0 1 0,-1 0 0,1 0 0,0 0 0,-1 0 0,1 0 0,0 0 0,-1 0 0,1 0 0,0 0 0,-1 0 0,1 0 0,0 0 0,-1 0 1,1 0-1,-1 0 0,1 0 0,0 0 0,0 1 0,-1-1 0,1 0 0,0 0 0,-1 0 0,1 0 0,-1 1 0,0 3 0,-1 1 1,1-1 0,0 1-1,0-1 1,0 1 0,1-1-1,-1 1 1,1 0-1,0-1 1,1 5 0,-26 519 948,15-343-944,10-183-15,0 0-1,0 0 1,1 1 0,-1-1 0,0 0-1,1 0 1,-1 0 0,1 0 0,0 0-1,0 0 1,0 0 0,0-1 0,0 1-1,0 0 1,0 0 0,0-1 0,1 1-1,-1-1 1,1 1 0,-1-1 0,1 1-1,0-1 1,0 0 0,-1 0 0,1 0-1,0 0 1,0 0 0,0 0 0,0-1-1,0 1 1,0-1 0,0 1 0,4 0 0,8 0-60,0 0 1,0-1-1,0 0 1,18-4-1,-11 2-1,153-25-233,-133 18 270,0 2 0,0 1 0,1 2 0,83 4 0,-119 0 26,1 1 1,-1 1-1,1-1 1,-1 1-1,0 0 0,1 0 1,-1 1-1,0 0 1,0 0-1,-1 0 1,1 1-1,-1 0 0,1 0 1,-1 0-1,8 10 1,-7-7 19,-2 0 0,1 1 1,-1-1-1,0 1 0,0 0 1,-1 0-1,0 0 0,-1 0 1,0 1-1,0-1 0,0 10 0,0 1 46,-2 0 0,0 0 0,-1 0-1,-1 1 1,-1-1 0,-1-1 0,0 1-1,-2-1 1,0 1 0,-13 25 0,-6 3-324,-2-2 1,-46 57 0,25-52-2453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10986,'267'55'1643,"-204"-41"-1049,-54-7-462,-1 1 0,0 0 0,-1 0 0,0 1 0,0 0 0,7 12 0,15 19 598,145 138 1215,-144-151-1884,1-2 0,2-2 0,0-1-1,45 23 1,-63-37-28,1-1-1,0 0 0,1-2 0,0 1 0,-1-2 1,2 0-1,-1-1 0,0-1 0,1-1 1,-1 0-1,29-3 0,-42 2-19,0-1 1,0 0-1,0 0 1,0-1-1,-1 1 0,1-1 1,-1 0-1,1 1 0,-1-2 1,1 1-1,-1 0 0,0-1 1,0 1-1,0-1 1,2-3-1,2-3 25,-1 0 1,-1 0-1,1 0 0,3-11 1,-7 15-24,11-24 16,-2 0-1,-2-1 0,0 0 0,-2-1 0,-1 0 0,1-32 0,-1-192-401,-7 168 178,0 63 241,0 36-24,0 39-77,4-33 53,0 0 1,0 0 0,2-1-1,0 0 1,1 0 0,1 0-1,0 0 1,2-1-1,13 20 1,-8-15-6,1 0 1,1-1-1,1-1 0,1-1 1,1 0-1,22 17 0,0-11-505,-40-23 406,1 0 0,-1 0 0,1 0 0,-1-1 0,0 1 0,1 0 0,-1-1 0,1 1 0,0-1 0,-1 0 0,1 1 0,-1-1 0,1 0 0,-1 0 1,1 0-1,0 0 0,-1 0 0,1-1 0,-1 1 0,1 0 0,-1-1 0,1 1 0,0-1 0,-1 1 0,0-1 0,1 0 0,1-1 0,3-29-2926,-5-15-3507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9554,'0'0'1352,"14"213"-1432,4-6 80,28 82 208,20 32 208,8-43-320,-1-71 89,-2-76-113,-8-55 8,17 6 0,5-17-80,-8-22-80,-18-43 80,-17-70-48,-17-34-465,-21-5-2031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1490 10474,'0'0'1783,"24"-37"-1637,-9 14-136,0-2 1,1 0 1,1 2 0,2 0-1,0 1 1,1 1 0,1 0-1,1 2 1,1 1 0,35-23-1,155-79 189,356-144 0,250-19-120,43 65-88,9 50 15,8 39-4,-804 122-33,0 4 1,132 12-1,-173-5-5,0 2 0,0 1-1,-1 2 1,0 2 0,-1 0 0,0 3 0,-1 0 0,35 23-1,-30-14-36,-2 3-1,0 0 0,-2 3 0,52 58 0,-42-37-100,-3 3 1,50 88-1,-8 19-167,81 228 0,-158-378 339,389 1058-63,-360-983 114,-4-15 33,-2 1-1,-4 1 0,21 116 0,-39-93 584,-6-94-624,1 1 0,0 0 0,-1-1 0,1 1 0,-1-1 0,0 1 1,0-1-1,1 1 0,-1-1 0,0 0 0,0 1 0,0-1 1,-1 0-1,1 0 0,0 1 0,0-1 0,-1 0 0,1 0 0,0-1 1,-1 1-1,1 0 0,-4 1 0,-40 15 196,34-14-164,-351 88-267,157-43-138,-91 24 11,-824 219-169,619-158 395,-611 194 582,976-277-70,3 6-1,2 6 1,-204 130-1,295-160-416,38-30-121,6-2-36,-1 0-1,0-1 0,1 1 1,-1-1-1,0 0 0,1 0 0,-1 0 1,0 0-1,0-1 0,0 1 1,0-1-1,0 0 0,0 0 1,4-4-1,-3 3-80,31-27-2258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1 960,'0'0'0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6241,'0'0'4505,"14"10"-4027,9 9-305,0 0 0,35 41 1,-47-49-127,0 0-1,0-1 1,1 0 0,0 0-1,1-2 1,0 1 0,0-2 0,1 1-1,21 7 1,-14-9 32,0 0 0,1-1 1,0-1-1,-1-1 0,1-1 0,25 0 0,-41-2-58,0-1 0,0 1 0,0-1 0,0 0 0,0-1 0,0 1 0,0-1 0,0 0 0,0-1 0,-1 1 0,1-1 0,-1 0 0,0-1 0,0 1 0,7-7 0,-2 0-10,-1 0-1,0-1 1,0-1-1,-1 1 1,11-24-1,-12 22-97,-2 0-1,1 0 0,-2-1 1,0 0-1,0 0 1,-2 0-1,1-1 1,-1-18-1,-1 9-1734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3329,'0'0'4937,"0"-6"-4633,7 6-4593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207 216 5009,'-11'-152'1648,"11"149"-1552,0 1-1,0-1 0,0 0 0,-1 0 1,1 0-1,-1 0 0,0 1 0,0-1 0,0 0 1,0 1-1,0-1 0,0 0 0,-1 1 1,0 0-1,1-1 0,-1 1 0,0 0 1,0 0-1,0 0 0,0 0 0,0 0 0,-3-2 1,1 3 7,1 0-1,0 0 1,-1 1 0,1-1 0,-1 1 0,1 0 0,-1 0 0,1 0-1,-1 0 1,1 1 0,-5 0 0,-1 0 155,5 0-257,0 1 0,0-1 0,0 1 0,0 0 0,1 0 0,-1 0 0,1 0 0,-1 0 1,1 1-1,0 0 0,0-1 0,0 1 0,0 0 0,1 1 0,-1-1 0,1 0 0,0 1 0,0-1 1,0 1-1,0 0 0,-1 6 0,-5 8-35,2 1 0,0 0 0,-3 25 0,3-8 35,1 1 1,2 0-1,2 1 1,2-1-1,1 0 1,10 55-1,-2-46 97,2 1-1,3-2 1,1 0 0,40 76-1,230 376 578,-190-354-505,163 187-1,-185-249-129,6 6 17,101 145-1,-161-202 55,-1 0 0,-2 1 0,-1 1 0,-2 1-1,0 0 1,-3 1 0,-1 0 0,-1 1 0,5 50-1,-17-121 822,-2-28-1720,-15-75-1,-11 10-1589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1425 7698,'0'0'3670,"41"-25"-3600,-25 15-66,59-34-1,1 3 1,110-43-1,1130-341 49,-771 261-58,1161-327-31,-1615 467 50,377-83-75,-462 106 52,8-2-18,-1 1 0,1 0 0,0 1 0,0 1 0,-1 0 0,24 4 0,-35-4 27,0 1-1,-1 0 0,1-1 1,-1 1-1,1 0 0,-1 0 0,1 0 1,-1 0-1,0 1 0,1-1 1,-1 0-1,0 0 0,0 1 0,0-1 1,0 1-1,0-1 0,0 1 1,-1-1-1,1 1 0,0 2 0,10 40 42,-7-27-18,24 126 75,21 82 56,31 43-131,12-4 0,11-4-1,142 253 1,-159-358 3,105 205 71,-166-303-92,-2 1-1,-2 1 1,-3 1-1,15 89 1,-28-101-8,-1 67 0,-5-106 45,1 0 1,-2-1 0,1 1-1,-1-1 1,-1 0 0,1 0-1,-1 1 1,-1-2-1,0 1 1,0 0 0,0-1-1,-1 0 1,0 0-1,0 0 1,-1 0 0,0-1-1,0 0 1,0 0-1,-1-1 1,-7 5 0,-17 11 96,0-2 0,-2-2 0,-47 19 0,53-24-172,-438 159 22,231-92-133,-1377 446-406,1200-388 907,227-73-181,163-57-180,11-5-21,0 1-1,1 0 1,-1 1-1,1 0 1,0 0-1,0 1 1,0 0 0,-14 11-1,44-27-2962,8-9-749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0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10322,'0'0'1927,"-3"42"-1932,3-33 2,-3 28 40,2-1-1,1 1 1,2 0-1,2 0 1,1-1-1,2 0 1,20 62-1,7-16-135,5-1 0,2-2 0,4-1 0,4-3 0,2-2 0,4-2 0,3-3 0,3-2 0,2-3 0,122 92 0,-119-113-1279,-65-42 1333,24 8-1173,-24-8 1149,0 0-1,-1-1 1,1 1-1,-1 0 1,1 0-1,0-1 1,-1 1 0,1-1-1,-1 1 1,1 0-1,0-1 1,-1 1 0,1-1-1,-1 1 1,0-1-1,1 1 1,-1-1-1,1 0 1,-1 1 0,0-1-1,1 0 1,-1 1-1,0-1 1,0 1 0,0-1-1,1 0 1,-1 0-1,0 1 1,0-1-1,0 0 1,0 1 0,0-1-1,0 0 1,-1-1-1,2-49-2062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1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0 739 8186,'0'0'3534,"32"-33"-3173,-32 33-361,142-136 215,-135 130-203,-1 2 1,1-1-1,0 1 1,0 0-1,0 0 0,0 0 1,1 1-1,-1 1 1,1-1-1,0 1 0,0 0 1,0 1-1,0 0 0,0 0 1,0 1-1,1 0 1,-1 0-1,13 3 0,-3-1 8,-13-2-18,1 1-1,-1 0 1,0 0 0,0 0 0,0 0 0,0 1 0,0 0-1,0 0 1,0 0 0,-1 1 0,1 0 0,-1-1 0,0 2 0,0-1-1,0 0 1,0 1 0,4 4 0,-3-1 0,-1 0 0,1 0 0,-1 0 1,-1 1-1,1 0 0,-1-1 0,-1 1 0,0 0 0,0 0 1,1 10-1,0 2 0,-2 1 0,-1 0 0,0-1 0,-2 1 0,0-1 0,-1 1 0,-1-1 1,-10 28-1,7-31-27,0 0 0,-1 0 0,-1-1 1,-1 0-1,0 0 0,-1-1 0,-13 13 0,17-20 10,0 0-1,-1-1 1,0 0 0,0 0-1,0-1 1,-1 0-1,0 0 1,0-1-1,-1-1 1,1 1-1,-1-1 1,0-1-1,-21 5 1,29-8-9,-1 0 1,1 0-1,0 0 1,-1 0-1,1 0 1,0 0-1,-1 0 1,1-1-1,0 1 1,-1-1-1,1 0 1,0 0-1,0 0 1,0 0-1,0 0 1,0 0-1,0 0 1,0-1-1,0 1 1,0-1 0,0 1-1,1-1 1,-1 0-1,1 0 1,-1 0-1,1 0 1,0 0-1,0 0 1,0 0-1,0 0 1,-2-4-1,0-6-281,0-1-1,1 1 1,0 0-1,-1-23 1,3 35 303,-2-29-545,0 0-1,2-1 0,1 1 0,2 0 0,1 0 0,1 0 1,1 1-1,2-1 0,15-37 0,-5 26 519,2 2 0,1-1 0,3 2 0,1 1 0,42-47 1,-61 77 170,0 0 1,0 0 0,0 1 0,0 0-1,1 0 1,0 0 0,0 1 0,1 0-1,-1 1 1,1 0 0,0 0 0,0 0 0,0 1-1,0 0 1,0 1 0,0-1 0,0 2-1,17 0 1,-20 0-82,-1 0 0,0 1-1,1 0 1,-1 0 0,1 1 0,-1-1-1,0 1 1,0 0 0,0 0 0,0 0 0,0 0-1,0 1 1,-1 0 0,1-1 0,-1 1-1,0 1 1,0-1 0,0 0 0,0 1-1,0 0 1,2 4 0,6 11 323,-1 0 0,-1 1 1,9 25-1,-13-32-189,14 39 68,-3 0 1,-2 1-1,-2 0 1,-3 1-1,-2 0 1,0 71-1,-7-122-157,1-14 224,3-28-446,2 1 0,1-1 0,2 1 0,2 1 0,28-66-1,102-171-642,-36 106 811,-87 143-13,2 1 1,0 1-1,2 1 1,28-24-1,-42 40-69,0 0-1,0 1 0,1 0 0,-1 0 0,15-5 0,-21 10 2,0-1 1,0 0-1,0 0 0,0 1 1,0-1-1,0 1 0,0-1 0,0 1 1,0 0-1,0 0 0,0 0 0,0 0 1,0 0-1,0 1 0,0-1 0,0 1 1,0-1-1,0 1 0,0 0 0,0-1 1,0 1-1,0 0 0,0 0 0,-1 0 1,1 1-1,0-1 0,-1 0 1,1 1-1,-1-1 0,1 1 0,-1-1 1,2 4-1,2 8-44,-1 0 1,-1 0 0,0 0-1,-1 0 1,0 1 0,-1-1-1,0 1 1,-1-1 0,-3 22 0,1 6-175,2 86-1018,0-6-1012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1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4065,'0'0'6532,"18"-21"-6083,55-64-191,-70 81-223,0 1 0,0-1 0,0 1 0,0 0 0,1 0 0,-1 0 0,1 1 1,-1-1-1,1 1 0,0 0 0,0 0 0,0 0 0,7-2 0,10-4 135,-13 4-125,-1-2 0,0 1 1,0-1-1,0 0 0,0 0 0,-1-1 0,7-8 0,-11 12-36,0 0 0,0 0 0,0 0 0,-1-1 0,1 1 0,-1 0 0,1 0 0,-1-1 0,0 1 0,-1-1 0,1 1 0,0-1 0,-1 0 0,0 1 0,0-1 0,0 1 0,0-1 0,-1 0 0,1 1 0,-1-1 0,-1-3 0,0 5-57,1 1 0,-1-1 1,1 1-1,-1-1 0,0 1 0,0 0 1,0-1-1,1 1 0,-1 0 0,0 0 1,0 1-1,-1-1 0,1 0 0,0 1 1,0-1-1,0 1 0,0-1 0,-1 1 1,1 0-1,-3 0 0,-1 0-170,1 0 1,-1 0-1,0 0 0,1 0 1,-1 1-1,1 0 0,-7 2 0,-9 16-1465,9 2-1164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8:1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2577,'0'0'9318,"23"27"-8792,2 1-423,-7-9-54,-1 0 0,0 2-1,-2 0 1,-1 1 0,0 0 0,16 39-1,74 182 99,-103-240-137,0 0 0,1 0 0,-1 0 1,1-1-1,0 1 0,0 0 0,0-1 0,0 1 0,1-1 0,-1 0 0,0 0 0,6 3 0,-8-4 0,1-1 0,0 0 0,0 1 0,0-1 0,0 0 0,-1 0 0,1 0 0,0 0 0,0 0 0,0 0 0,0 0 0,0 0 0,0 0 0,-1 0 0,1 0 0,0-1 0,0 1 0,0 0 0,-1-1 0,3 0 0,-1 0 9,0-1-1,0 0 1,-1 0-1,1 1 1,0-1 0,0 0-1,-1-1 1,0 1-1,1 0 1,0-3 0,25-55-698,-4 0 1,23-89-1,-19 57-31,-10 30-37,-12 41 470,1-1-1,1 2 0,0-1 0,13-22 1,-20 42 302,1 0 1,-1 0 0,1 0 0,0 0 0,0 0 0,-1 0 0,1 0 0,0 0 0,0 0 0,0 0 0,0 1 0,0-1 0,0 0 0,0 1 0,0-1 0,1 1-1,-1-1 1,0 1 0,0-1 0,0 1 0,1 0 0,-1 0 0,0-1 0,0 1 0,1 0 0,-1 0 0,0 0 0,1 0 0,-1 1 0,0-1 0,0 0 0,1 0-1,-1 1 1,0-1 0,2 2 0,2 0 145,-1 1 0,1 0-1,-1 0 1,0 0 0,0 0-1,0 1 1,4 4 0,48 60 671,77 124 0,-85-120-682,59 95-21,-104-162-134,0 0 1,0 1-1,-1-1 1,0 1-1,0-1 1,0 1-1,-1 0 1,2 9-1,-3-12-5,0-1 1,0 0-1,0 1 0,0-1 0,-1 1 0,1-1 1,-1 1-1,1-1 0,-1 1 0,0-1 1,0 0-1,0 0 0,0 1 0,-1-1 0,1 0 1,0 0-1,-1 0 0,0 0 0,1 0 1,-1-1-1,0 1 0,0 0 0,-3 1 0,-31 17-420,0-1 0,-2-2 0,-50 15 0,62-22 201,-28 8 541,0-3-1,-1-2 1,-60 6-1,213-18-233,-28 2 85,0-3 0,1-4 0,117-20 0,-128 8 5,0-3-1,-1-2 1,-1-2 0,103-60-1,-123 60-113,0-2 0,-2-2-1,-1-1 1,-2-2 0,0-1-1,-2-1 1,40-56 0,-64 79-57,-2 0 0,1 0 1,-1-1-1,7-20 0,-11 28-17,-1 0-1,1 0 1,0 0-1,-1 0 1,1 0-1,-1 0 1,0 0-1,1 0 0,-1 0 1,0 0-1,0 0 1,-1 0-1,1 0 1,0-1-1,-1 1 0,1 0 1,-1 0-1,0 0 1,1 0-1,-1 0 1,0 1-1,0-1 0,0 0 1,-1 0-1,1 1 1,0-1-1,-1 0 1,1 1-1,-1 0 1,1-1-1,-4-1 0,-11-3-142,-1 0 0,0 1-1,-1 1 1,1 1 0,-1 0-1,0 1 1,1 1-1,-1 1 1,0 1 0,-22 3-1,35-4 151,0 1-1,0 0 1,0 0 0,0 0-1,0 1 1,0 0-1,1 0 1,-1 0-1,0 0 1,1 1-1,0 0 1,0 0-1,0 0 1,0 0-1,0 0 1,1 1 0,-1 0-1,1 0 1,0 0-1,0 0 1,0 0-1,1 1 1,0-1-1,-1 1 1,-1 8-1,0 1 75,1 0 0,0 0 0,1 0-1,0 0 1,1 1 0,1-1 0,0 0-1,3 16 1,-1-22-39,-1 0-1,1 0 1,1 0 0,0 0-1,0 0 1,0-1 0,1 1-1,0-1 1,1 0 0,0 0-1,0-1 1,0 1-1,1-1 1,-1 0 0,2 0-1,-1-1 1,1 0 0,-1 0-1,1 0 1,1-1 0,-1 0-1,1-1 1,13 5 0,6 2 48,1-2 1,0-1 0,0-2 0,1 0 0,46 1-1,-35-5-35,0-2-1,0-1 0,0-3 0,54-12 0,-22-2-1554,93-40 0,-21-1-7831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11666,'0'0'3584,"32"35"-2565,-32-35-1019,138 160 515,-121-137-423,0 0 0,-2 1 0,-1 1 0,-1 1 0,14 38 0,-15-33-6,20 48 55,-4 1-1,20 90 1,-43-116 59,-5-51 157,0-8 305,0-58-324,3-98-1270,-1 137 653,1 0 0,1 1 0,2-1 0,13-39 0,-4 30 15,2 1-1,1 0 0,1 1 0,2 0 0,1 2 1,1 1-1,2 1 0,0 1 0,41-32 1,27-13-106,156-92 0,-114 95 290,-112 60 27,-17 11 47,-14 11 75,7-13-51,-24 28 152,-1-2-1,-1-1 1,-49 35 0,9-6-81,-164 139 263,224-188-308,1 0-1,-1 0 1,1 0-1,1 1 1,-1 0-1,1 0 1,-8 16-1,12-21-38,0 1 0,0-1 0,0 1 0,1-1 0,-1 1 0,1-1 0,-1 1 0,1-1 0,0 1-1,0 0 1,0-1 0,1 1 0,-1-1 0,1 1 0,-1 0 0,1-1 0,0 0 0,0 1 0,0-1 0,0 1 0,0-1-1,0 0 1,1 0 0,-1 0 0,1 0 0,0 0 0,-1 0 0,1 0 0,0 0 0,0 0 0,3 1 0,20 14-3,1-2 0,0-1 0,1-1 0,45 15 0,-36-14 8,36 11 94,103 20 0,-94-25-30,-44-6-7,-36-13-52,-1-1 0,1 1 0,0-1 0,0 1 0,-1 0 0,1-1 0,-1 1 0,1 0 0,0-1 0,-1 1 0,1 0 1,-1 0-1,0 0 0,1-1 0,-1 1 0,0 0 0,1 0 0,-1 0 0,0 0 0,0 0 0,0 0 0,0 0 0,0 0 0,0 0 0,0-1 0,0 1 0,0 0 0,0 0 0,-1 0 0,1 0 0,0 0 0,0 0 0,-1-1 0,1 1 0,-1 0 0,1 0 0,-1 0 0,1-1 0,-1 1 0,1 0 0,-1-1 0,0 1 0,0 0 0,-1 0 0,-8 9 130,0-1 0,-1 0-1,-1-1 1,0 0 0,0-1-1,-19 9 1,-86 30 17,93-38-131,-21 9-19,11-3 7,1-2 0,-2-1 0,1-2-1,-1-1 1,-60 6 0,92-14-25,2 0 4,0 0 0,1 0 0,-1 0 0,0 0 0,1 0-1,-1 0 1,0 0 0,1 0 0,-1 0 0,0 0-1,1 0 1,-1 0 0,0-1 0,1 1 0,-1 0 0,0 0-1,1-1 1,-1 1 0,1 0 0,-1-1 0,0 1 0,0-1-1,1-1-44,0 0 0,0 0 0,1 0 0,-1 0 0,0 0 0,1 0 0,-1 0 0,1 0-1,-1 0 1,1 1 0,0-1 0,2-3 0,15-29-1340,2 1 1,1 0-1,39-45 0,23-16-5410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1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474 261 760,'0'0'14743,"1"-38"-14013,1-119-339,-1 150-353,-1-1 0,0 1 0,-1-1 0,0 1 0,-2-13 0,2 19-36,1 1 0,0-1 0,-1 0 0,1 1 1,-1-1-1,1 1 0,-1-1 0,1 1 0,-1-1 0,0 1 0,1 0 0,-1-1 0,0 1 0,1 0 0,-1-1 0,0 1 0,1 0 0,-1 0 0,0-1 0,1 1 0,-1 0 0,0 0 0,0 0 1,1 0-1,-1 0 0,0 0 0,0 0 0,1 0 0,-2 1 0,-9-1-12,0 0-101,-1 1 0,1 0 1,0 0-1,-1 2 0,1-1 1,0 1-1,1 1 1,-1 0-1,1 1 0,-1 0 1,1 0-1,1 1 0,-18 13 1,-7 9-722,0 2 1,-32 37-1,58-59 675,6-6 111,-22 23-1052,-33 44-1,50-59 800,1 0 0,0 0 0,1 0-1,0 1 1,1-1 0,0 1 0,0 1-1,-2 16 1,5-26 256,1 0-1,0 0 1,-1 0-1,1 0 1,0 0-1,0 0 1,0 0-1,0 0 1,0 0-1,1 0 1,-1 0-1,1 0 1,-1 0-1,1 0 1,0 0-1,0 0 1,0 0-1,0 0 1,0-1-1,0 1 1,0 0-1,0-1 1,1 1-1,-1-1 1,1 1-1,-1-1 1,1 0-1,-1 0 1,1 1-1,0-1 1,0-1 0,0 1-1,-1 0 1,1 0-1,0 0 1,4 0-1,7 1-13,-1 0 0,1-1 0,0-1-1,0 0 1,14-2 0,6 1 131,11-3 268,0-1 0,0-2 0,-1-2-1,-1-2 1,60-24 0,-57 19 175,0 2 0,0 1 1,1 3-1,70-7 0,-110 16-495,0 1 1,1-1-1,-1 1 0,0 1 0,0-1 1,0 1-1,0 0 0,0 0 0,0 1 1,-1-1-1,1 2 0,0-1 0,-1 0 1,1 1-1,-1 0 0,0 0 0,0 1 1,0 0-1,0-1 0,-1 2 0,1-1 1,-1 0-1,0 1 0,-1 0 0,1 0 1,-1 0-1,0 0 0,0 0 0,0 1 0,2 8 1,8 19 130,-2 0 1,-1 0-1,-1 1 0,-2 0 1,4 60-1,-6 182 605,-6-175-520,2-53-170,0-19-8,0-1 0,-2 1 0,-1-1-1,-1 0 1,-1 0 0,-2 0 0,-12 38 0,15-61-40,1 0 0,-1-1 0,0 1 0,0-1 0,0 1 1,0-1-1,-1 0 0,0 0 0,1-1 0,-1 1 0,-1-1 0,1 0 0,-1 0 0,-5 3 0,7-4-22,0-1 0,1 0 0,-1 0 0,0-1 0,0 1-1,0-1 1,0 1 0,0-1 0,0 0 0,0 0 0,0 0-1,0 0 1,1-1 0,-1 1 0,0-1 0,0 0 0,0 0-1,0 0 1,1 0 0,-1 0 0,0 0 0,1-1 0,-1 1-1,1-1 1,0 0 0,-1 0 0,1 0 0,-2-2 0,-6-10-212,1 0 0,0 0 0,1 0-1,1-1 1,0 0 0,1-1 0,1 1 0,0-1 0,-3-19 0,-54-330-2657,43 193 486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1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6601,'7'-2'182,"0"1"0,0 0 0,0 1 0,0-1 0,0 1 0,0 1 0,0-1 0,0 1 0,0 1 0,0-1 0,0 1 0,-1 0 0,1 0 0,-1 1 0,1 0 0,-1 0 0,0 1 0,0 0 0,0 0 0,-1 0 0,1 0 0,-1 1 0,0 0 0,7 9 0,7 11 205,-1 0 0,-2 1 0,0 1 1,15 36-1,31 89 72,-8-20-435,-53-128-54,1 0 1,0-1-1,-1 1 1,2 0-1,-1-1 0,0 0 1,1 0-1,-1 0 1,1 0-1,0 0 1,0 0-1,5 3 1,-7-5 5,0-1 0,0 0 0,0 1 0,0-1 1,0 0-1,0 0 0,0 0 0,0 1 0,0-1 0,0 0 1,0 0-1,0-1 0,0 1 0,0 0 0,0 0 0,0 0 0,0-1 1,0 1-1,0 0 0,2-2 0,-1 1-10,0-1 0,0 0 0,1 0 0,-1 0 0,0 0 0,-1-1 0,1 1 0,0 0 0,-1-1 0,3-3 0,19-43-1502,16-52 1,0 2 265,-18 48 1027,30-67 170,-44 106 203,0-1 0,0 1 0,1 0 0,0 1 0,1 0 0,14-13 0,-21 22-86,0 0-1,0 0 0,0 0 0,1 1 0,-1-1 0,0 1 0,1-1 0,-1 1 0,0 0 1,1 0-1,0 0 0,-1 0 0,1 1 0,-1-1 0,1 1 0,0-1 0,0 1 0,-1 0 0,1 0 1,0 0-1,-1 1 0,1-1 0,0 1 0,-1-1 0,1 1 0,0 0 0,-1 0 0,1 0 0,-1 0 1,4 3-1,3 3 80,0 0-1,-1 0 1,0 1 0,-1 0 0,0 1 0,6 9 0,6 6 109,-16-20-206,12 13 63,0 0 0,1-1-1,20 16 1,-31-29-72,-1 1 0,0-1-1,1-1 1,0 1 0,0 0 0,-1-1-1,2 0 1,-1 0 0,0-1-1,0 1 1,0-1 0,1 0 0,-1-1-1,0 1 1,1-1 0,-1 0-1,1-1 1,9-1 0,-12 1 17,-1 0 0,1 0 0,-1-1 0,1 1 0,-1-1 0,0 1 0,0-1 0,0 0 1,0 0-1,0 0 0,0 0 0,0 0 0,-1 0 0,1-1 0,-1 1 0,0 0 0,2-5 0,17-50 218,-15 39-205,2-5-193,0-1-1,-2 1 1,0-1-1,-2 0 0,-1 0 1,-1-42-1,-1 65 112,-1-1 0,1 1 0,-1 0-1,1 0 1,-1 0 0,0 0 0,0 0-1,1 0 1,-1 1 0,0-1 0,0 0-1,0 0 1,0 0 0,0 1 0,0-1-1,0 1 1,0-1 0,0 1 0,0-1-1,0 1 1,-1-1 0,1 1 0,0 0 0,0 0-1,0 0 1,0-1 0,-1 1 0,1 0-1,0 1 1,0-1 0,0 0 0,-2 0-1,-2 1-3,0-1 0,-1 0 0,1 1-1,0 0 1,0 0 0,-7 4 0,6-1 75,0 0 0,0 1-1,0 0 1,1 0 0,0 0 0,0 1 0,1 0 0,-1 0-1,1 0 1,1 0 0,-1 1 0,1-1 0,0 1 0,1 0-1,-1 0 1,1 0 0,-1 8 0,0 0 97,0 0-1,1 0 1,0 0 0,1 1 0,1-1-1,1 0 1,3 24 0,-3-34-118,0 0 1,1 0-1,-1-1 1,1 1-1,0 0 0,1-1 1,-1 0-1,1 1 1,0-1-1,0 0 0,0 0 1,0-1-1,1 1 1,0-1-1,6 5 1,-3-3-18,0-1 1,0 0 0,0-1 0,1 0-1,-1 0 1,1 0 0,0-1 0,0 0 0,9 0-1,-5 0-33,0-1 0,0-1 0,0 0-1,-1-1 1,1 0 0,0-1 0,0 0-1,-1-1 1,1 0 0,-1 0 0,0-2 0,0 1-1,15-10 1,-4-3-419,0-1 1,-1-1-1,-2-2 0,0 1 1,21-31-1,-35 44 310,66-90-2403,-12 8-508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11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4641,'0'0'6740,"-11"21"-6627,1-1-81,0-4-14,2 1 1,0 0-1,1 1 0,0-1 0,2 1 0,-5 24 0,5-12 17,-2 59 0,7-81-19,0-1 0,0 1 1,1-1-1,0 0 1,0 1-1,1-1 1,0 0-1,0 0 1,0 0-1,1 0 1,1 0-1,-1 0 1,9 11-1,-2-8 3,0-1 1,0-1-1,1 0 0,0-1 0,0 0 0,1 0 1,0-1-1,0-1 0,1 0 0,-1-1 1,1 0-1,0-1 0,0 0 0,16 1 0,24 1 42,1-3-1,61-4 1,-90 1-19,41-10-14,-52 8-24,-1 0 1,1 1 0,15 0 0,-29 2-5,0 0 1,1 0-1,-1 0 0,0 1 1,0-1-1,0 0 0,0 0 0,0 0 1,0 0-1,0 0 0,0 1 1,1-1-1,-1 0 0,0 0 1,0 0-1,0 0 0,0 1 0,0-1 1,0 0-1,0 0 0,0 0 1,0 0-1,0 1 0,0-1 1,0 0-1,0 0 0,0 0 1,0 0-1,0 1 0,-1-1 0,1 0 1,0 0-1,0 0 0,0 0 1,0 0-1,0 1 0,0-1 1,0 0-1,0 0 0,-1 0 0,1 0 1,0 0-1,0 0 0,0 0 1,0 1-1,0-1 0,-1 0 1,1 0-1,0 0 0,0 0 0,0 0 1,0 0-1,0 0 0,-1 0 1,1 0-1,0 0 0,0 0 1,-1 0-1,-13 13 6,11-11-5,-164 151-15,8-7-134,153-140 44,-1-1 0,0 0 0,0 0 0,0-1 0,-1 0 0,1-1-1,-1 1 1,-11 2 0,2-4-1620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1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8066,'0'0'789,"15"41"-1043,44 137 197,-56-164 57,0 1 0,-1-1 1,0 0-1,-2 1 0,1-1 0,-2 1 0,0-1 0,-1 1 0,0-1 0,-8 27 0,-5 32 59,14-67-34,1 0-1,-1 0 1,1 0-1,0 0 1,1 0-1,-1 0 0,1 0 1,1 0-1,-1 0 1,1 0-1,0-1 0,0 1 1,0-1-1,1 1 1,6 9-1,-1-7 35,1 1 0,-1-2 0,1 1 0,1-1 0,-1 0 0,1-1 0,12 5 0,44 24 416,40 23 954,-94-50-1198,0 0 0,0 1-1,-1 1 1,0 0 0,-1 0 0,10 13 0,-16-17-60,0 0-1,0 1 1,-1-1 0,0 1 0,0 0-1,-1 0 1,0 0 0,0 0 0,2 12 0,-1 70 580,-4-67-735,2 0 0,3 27 0,-1-33-450,1-1 1,1 1-1,0-1 1,1-1-1,0 1 0,14 21 1,11 5-4256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1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4097,'0'0'10042,"-35"212"-10042,35-81 0,0 16 240,0 11-176,18-11-56,13-21 48,4-34-40,-3-32 64,-11-22-80,-14-21-184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5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1 8002,'-112'223'1112,"10"0"-720,43-70-32,6-33-72,18-17-232,-11 23-56,-34 59-56,6-16-1064,4-33-3993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5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2302 1 9330,'0'0'1864,"-10"51"-1681,6-28-129,-18 94 502,-66 205 1,-23-30-18,-74 112-179,-620 1100 494,390-755-707,258-455-126,-216 572 0,337-750-716,4 2 0,-16 128 0,33-151-1640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1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11 367 5937,'0'0'5680,"-1"-1"-5649,1 1-1,-1-1 1,0 1 0,1 0-1,-1-1 1,0 1 0,1-1-1,-1 1 1,1-1 0,-1 0-1,1 1 1,-1-1-1,1 0 1,0 1 0,-1-1-1,1 0 1,0 1 0,-1-1-1,1 0 1,0 0 0,0 1-1,0-1 1,-1 0-1,1 0 1,0 1 0,0-1-1,0 0 1,0 0 0,1 0-1,-1 1 1,0-1-1,0 0 1,0 0 0,1 1-1,-1-2 1,12-9 100,0 0 1,0 1-1,1 0 0,1 1 1,-1 1-1,20-9 0,25-17 58,7-8-92,194-115-51,-249 152-79,1 0 0,-1 1 0,1 0 0,0 0 0,-1 1 0,2 1 0,-1 0 0,0 0 0,12 1 0,-19 1-79,-1 0-1,1 1 1,0-1-1,0 1 1,0 0 0,-1 0-1,1 1 1,0-1-1,-1 1 1,1-1-1,-1 1 1,0 0-1,1 0 1,-1 1-1,0-1 1,0 1-1,-1 0 1,1-1 0,0 1-1,-1 0 1,0 1-1,0-1 1,0 0-1,0 1 1,0-1-1,-1 1 1,1-1-1,-1 1 1,1 4 0,1 8-800,0-1 1,-1 1-1,0 23 1,-2-37 826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1286 8282,'0'0'4545,"273"-305"-4529,-161 164 40,-3-17-112,0 0 112,-28 0-112,-25 0-1024,-32 27-969,-24 55-3256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2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4097,'0'0'4857,"1"34"-4249,2 29-247,4-1 1,2 0-1,25 92 1,61 311 516,-41 4-432,-51-441-406,0 8 17,1 1 1,15 55-1,-14-74-124,-4-10-35,1 0 0,0 0 0,0-1-1,1 1 1,0-1 0,0 1 0,1-1 0,0 0 0,7 9 0,-11-16 98,0 0 1,0 0 0,0 1 0,1-1-1,-1 0 1,0 0 0,0 0-1,0 0 1,0 0 0,0 0-1,1 0 1,-1 0 0,0 0-1,0 0 1,0 1 0,0-1-1,1 0 1,-1 0 0,0 0-1,0 0 1,0 0 0,0 0 0,1 0-1,-1 0 1,0-1 0,0 1-1,0 0 1,0 0 0,1 0-1,-1 0 1,0 0 0,0 0-1,0 0 1,0 0 0,1 0-1,-1 0 1,0 0 0,0-1 0,0 1-1,0 0 1,0 0 0,0 0-1,0 0 1,0 0 0,1-1-1,-1 1 1,0 0 0,0 0-1,0 0 1,0 0 0,0-1-1,0 1 1,0 0 0,0 0-1,0 0 1,0 0 0,0-1 0,0 1-1,0 0 1,0 0 0,0 0-1,0 0 1,0-1 0,0 1-1,0 0 1,0 0 0,-1 0-1,14-47-212,8-68-1,-15 74 200,1 1 0,2 0 0,15-41 0,-21 76 36,-1-1-1,1 1 1,0-1-1,0 1 1,0 0 0,1 0-1,0 0 1,0 1-1,0-1 1,0 1 0,1 0-1,-1 0 1,1 1-1,0-1 1,1 1 0,-1 0-1,0 0 1,1 1-1,0 0 1,7-3 0,2 3-34,-1-1 0,0 2 1,0 0-1,0 1 0,1 0 1,-1 1-1,21 4 0,-11 1 18,-1 0 0,1 2 0,36 17 0,-34-14-162,0 0-1,35 8 1,-56-18-108,1 0 1,0 0 0,-1 0 0,1 0 0,0-1 0,-1 0 0,1 0 0,0-1 0,-1 0-1,12-2 1,2-15-3869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157 461 10402,'0'0'8743,"-30"6"-8483,-90 17-233,114-22-76,14-3 32,45-17 74,-8-9 37,-2-1 1,0-2-1,-2-2 1,-2-2-1,-1-1 1,53-66-1,-81 91-99,48-65-172,-54 71 154,-1 0 1,0 0 0,0 0 0,-1 0 0,1 0-1,-1-1 1,0 1 0,-1-1 0,0 1 0,1-1-1,-2 0 1,1 0 0,-1-6 0,0 12 8,0-1 1,0 1 0,0 0-1,0-1 1,-1 1-1,1-1 1,0 1-1,-1 0 1,1-1 0,0 1-1,0 0 1,-1 0-1,1-1 1,0 1-1,-1 0 1,1 0-1,-1-1 1,1 1 0,0 0-1,-1 0 1,1 0-1,-1 0 1,1 0-1,0-1 1,-1 1 0,1 0-1,-1 0 1,1 0-1,-1 0 1,1 0-1,-1 0 1,1 1 0,0-1-1,-1 0 1,1 0-1,-1 0 1,1 0-1,0 0 1,-1 1 0,0-1-1,-9 1-112,-1 0 1,1 0-1,0 1 0,0 1 0,0 0 0,0 0 1,0 1-1,0 0 0,1 0 0,-10 7 1,-15 11-14,-42 35 0,50-37 80,-2 1 64,2 1 1,0 2 0,1 0 0,-34 44 0,52-59 9,1 1 0,0 0 1,0 0-1,1 0 0,0 0 1,1 1-1,0 0 0,1 0 1,0 0-1,1 0 1,0 1-1,0-1 0,1 0 1,1 1-1,0-1 0,1 1 1,4 21-1,-4-26-13,1 0 1,0 0-1,1-1 1,0 1-1,0-1 0,0 1 1,1-1-1,0 0 0,0-1 1,1 1-1,-1-1 0,1 0 1,0 0-1,8 6 0,-3-4 1,1 0 0,0-1 0,0 0 0,0-1 0,1 0 0,-1-1 0,20 4 0,5-1-54,0-2-1,0-2 1,1-1-1,50-4 0,-53 0-582,0-1 0,63-15-1,-59 6-2178,69-33 0,-107 45 2790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2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9778,'0'0'1256,"102"234"-1248,-64-152 184,-3 0-184,-3 5 240,3 0-112,-7-5-55,0-6-9,-10-16-72,-4-28-72,-7-26-961,-7-104-503,0 0-945,0-11-1615</inkml:trace>
  <inkml:trace contextRef="#ctx0" brushRef="#br0" timeOffset="1">389 137 1328,'0'0'8290,"270"120"-7930,-245-49-8,-14 16 16,-11 5-216,-4 17-152,-42-11-440,-10-10-584,0-39-328,-3-33 151,6-16 393,21-16-744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2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5097,'0'0'4192,"42"12"-3608,132 49-125,-169-59-421,0 0 0,0 1 0,0 0 0,0 0 0,0 0 0,-1 0 0,1 0 0,-1 1 0,0 0 0,0 0 0,-1 0 0,1 1 0,-1-1 0,0 1 0,0 0 0,0 0 0,-1 0 0,1 0 0,-1 0 1,0 0-1,-1 1 0,0-1 0,1 1 0,-2-1 0,1 1 0,0 7 0,0-1 80,3 35 255,-1 0-1,-3 1 1,-1 0 0,-15 85-1,11-94-208,11-37-162,21-4 53,1 0 0,-1-1 0,0-2 0,51-15 0,105-51-17,-125 46-552,1 3-1,68-16 1,-30 21-2503,-28 15-2961</inkml:trace>
  <inkml:trace contextRef="#ctx0" brushRef="#br0" timeOffset="1">1337 426 6953,'0'0'5498,"238"16"-5322,-171-71-176,-14-15-4153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5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884 1 8386,'0'0'3722,"-4"37"-2595,-3 22-400,-17 67-1,6-66-45,-51 112-1,-493 961 1018,547-1105-1676,-91 187 243,87-170-229,2 1-1,-18 75 1,28-73-190,6-28-2318,1-45-416,0-28-1361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7:5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1 9762,'0'0'1826,"-29"3"-1675,1-1-132,0 2 0,0 1 0,0 2 0,1 0 0,-1 2 0,2 1 0,-45 23 0,-204 142-48,216-132 18,3 2-1,-76 79 1,125-117 2,1 1-1,0 0 1,0 0-1,1 1 1,0 0 0,-7 15-1,11-21-15,0 1 0,0-1 0,0 0 0,0 1 0,0-1 0,0 0 0,1 1 0,0-1 1,0 1-1,0-1 0,0 1 0,0-1 0,1 1 0,-1-1 0,1 0 0,0 1 0,0-1 0,0 0 0,1 0 0,-1 1 0,1-1 0,3 5 0,13 9-9,1-1 0,1-1 0,0-1 0,24 13 0,-34-21 33,114 68 77,73 48 164,-156-94-176,-2 2 1,58 57-1,-87-77-54,-1 0 0,0 1 0,0 1-1,-1-1 1,-1 1 0,0 0-1,-1 1 1,0 0 0,-1 0 0,-1 0-1,0 1 1,0-1 0,-1 1-1,-1 0 1,-1 0 0,0 0-1,0 14 1,-2-19-3,1-1-1,-1 0 1,0 0 0,-1 0-1,0 0 1,0 0-1,-1 0 1,0 0 0,-1-1-1,1 0 1,-1 1-1,-6 6 1,2-3 7,-1 0 0,0-1 0,-1 0 0,0-1 0,0 0 0,-21 13 0,9-8-6,-1-2-1,-1 0 1,0-2-1,0-1 1,-1 0-1,0-2 1,-34 5-1,44-9-19,1-1 0,0-1 1,0 0-1,-1-1 0,-20-3 0,31 2-21,1 1-1,0-1 1,-1 0-1,1 0 1,0 0 0,-1-1-1,1 1 1,0-1 0,0 0-1,0 0 1,0 0-1,1 0 1,-1 0 0,1 0-1,-1-1 1,1 0 0,0 1-1,-1-1 1,2 0 0,-1 0-1,0 0 1,0 0-1,1 0 1,0-1 0,-2-5-1,0 0-135,1 0 0,1 0-1,-1 0 1,1 0 0,1-1-1,0 1 1,0 0 0,1 0-1,0 0 1,0-1 0,1 1-1,1 0 1,-1 1 0,1-1-1,1 0 1,0 1 0,0 0-1,8-13 1,4 1-221,1 0 0,0 2-1,2 0 1,0 0 0,34-23 0,30-15 643,1 4 0,3 4 0,1 3 1,3 4-1,1 4 0,105-26 0,-174 57-147,1 1-1,-1 1 0,0 1 1,45 1-1,-67 2 112,-17 0 893,-304-22-2704,319 22 1596,-1 0 0,1 0 0,-1 0 1,0 0-1,1 0 0,-1 0 0,1 0 0,-1 1 0,1-1 0,0 1 0,-1-1 0,1 1 0,-1-1 0,1 1 0,0 0 0,-1 0 0,1-1 1,0 1-1,0 0 0,0 0 0,-1 0 0,1 1 0,0-1 0,0 0 0,1 0 0,-1 0 0,0 1 0,0-1 0,1 0 0,-1 1 0,1-1 1,-1 1-1,1-1 0,-1 1 0,1-1 0,0 1 0,0-1 0,0 1 0,0-1 0,0 1 0,0 2 0,1 2-2,0 1-1,1-1 1,-1 0 0,1 0-1,1 0 1,-1 0 0,1-1-1,0 1 1,0-1-1,4 6 1,11 9 26,0 0 0,1-1 1,1-1-1,1-1 0,45 29 0,127 60 77,-172-97-167,0 0-1,1-1 1,0-2-1,0 0 1,1-1-1,0-1 1,0-2-1,35 1 1,-30-3-1106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7482,'0'0'1517,"14"34"-1219,49 109-61,-53-122-130,1-1 1,0 0-1,2-1 0,0 0 1,17 18-1,-11-15 169,-18-20-206,0 0 24,1 0 1,-1 0-1,0 0 1,1 0 0,-1-1-1,1 1 1,0 0-1,0-1 1,-1 1-1,1-1 1,0 0 0,0 0-1,0 1 1,0-1-1,1-1 1,-1 1-1,0 0 1,0 0-1,1-1 1,-1 1 0,0-1-1,5 0 1,-6 0-23,0-1 0,0 0 1,0 1-1,0-1 0,0 0 0,0 0 1,-1 0-1,1 0 0,0 0 1,0 0-1,-1 0 0,1 0 0,-1 0 1,1 0-1,-1 0 0,1 0 1,-1-1-1,0 1 0,1 0 0,-1 0 1,0 0-1,0-1 0,0 1 1,0 0-1,0 0 0,0 0 0,-1-3 1,2-7 226,54-292 356,-51 284-1032,0 0 1,2 0 0,12-32-1,-12 40-621,0-1-1,0 2 0,14-18 1,5 3-4298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8330,'0'0'2086,"8"33"-1862,30 111 368,-30-119-435,1 0 1,1-1 0,1-1-1,0 0 1,2 0 0,19 24-1,-20-30-104,-2-1 59,0-2 1,1 0-1,1 0 1,27 24-1,-37-36-87,1 1 0,0-1 1,-1 0-1,1 0 0,0 0 0,0-1 0,0 1 0,0-1 0,0 0 0,0 1 1,1-1-1,-1-1 0,0 1 0,1 0 0,-1-1 0,0 0 0,1 0 1,-1 0-1,1 0 0,-1 0 0,0-1 0,1 1 0,-1-1 0,0 0 0,1 0 1,-1 0-1,0 0 0,0-1 0,0 1 0,0-1 0,0 0 0,0 0 1,-1 0-1,1 0 0,3-4 0,7-11 43,0 0 0,-1-1 0,-1 0 0,17-37 0,-18 37-113,114-273-1926,-61 93-2224,-39 101-1084</inkml:trace>
  <inkml:trace contextRef="#ctx0" brushRef="#br0" timeOffset="1">656 0 5113,'0'0'4545,"67"229"-4089,-36-169-216,-3 5-168,0-16-64,-10-5 8,-4-33 224,-14-60-240,0-16-2328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6977,'0'0'1391,"49"35"-1383,161 114-6,390 237-1018,-597-385 1108,0 0 0,-1 0 1,1 1-1,-1-1 0,1 1 1,-1 0-1,1 0 0,-1 0 1,0 0-1,0 0 0,3 5 1,-5-6 16,0 1 0,0-1 1,-1 0-1,1 1 0,-1-1 0,1 0 1,-1 0-1,1 1 0,-1-1 1,0 0-1,1 0 0,-1 0 1,0 0-1,0 0 0,0 0 1,0 0-1,0 0 0,0 0 1,0 0-1,0-1 0,0 1 1,0 0-1,0-1 0,-1 1 0,1-1 1,-2 1-1,-22 14 78,0 1 0,1 0 0,1 2 0,-32 32 0,49-44-190,1 0-1,0 0 1,0 0-1,0 0 1,1 1-1,0 0 1,1 0-1,-1 0 0,1 0 1,1 0-1,-1 1 1,1-1-1,1 1 1,-1 0-1,1 0 1,1-1-1,-1 1 0,1 0 1,1 0-1,-1 0 1,1-1-1,4 15 1,-2-15 2,0 0 1,1 0-1,0-1 1,0 1-1,0-1 1,0 0-1,1 0 1,0-1-1,1 1 1,-1-1 0,1 0-1,0-1 1,0 1-1,0-1 1,1 0-1,0-1 1,7 4-1,5 1 17,1-1 0,-1-1 0,1 0 1,0-2-1,26 3 0,-32-6 11,0-1 1,-1 0 0,1-1 0,0-1-1,0 0 1,-1-1 0,0-1 0,1 0 0,-1 0-1,0-1 1,-1-1 0,0 0 0,0-1-1,17-13 1,12-10 36,-3-3 1,59-61-1,-23 14-12,73-100-1,-113 133-40,-3-2 1,-1-1-1,42-98 0,-48 67-7,-24 80-4,1 0-1,-1 0 1,1 0-1,-1-1 1,0 1 0,1 0-1,-1 0 1,0-1-1,0 1 1,0 0 0,0 0-1,0 0 1,0-1-1,0 1 1,0 0-1,-1 0 1,1-1 0,0 1-1,-1 0 1,1 0-1,-1 0 1,1 0 0,-1 0-1,0 0 1,0 0-1,1 0 1,-1 0 0,0 0-1,0 0 1,0 0-1,0 0 1,0 1-1,0-1 1,0 0 0,-2 0-1,-1 0-3,0 1 1,-1 0-1,1 0 0,0 1 1,0-1-1,0 1 0,0 0 1,0 0-1,-7 2 0,-11 6-32,0 1-1,0 0 1,1 2-1,0 0 1,1 1-1,1 1 0,0 1 1,-19 20-1,17-14 25,1 0 0,1 2 0,1 0 0,1 1 0,0 1 0,-16 36 0,26-46 7,2 0 1,-1 0 0,2 0 0,0 0-1,1 1 1,-3 27 0,6-36-19,0 1-1,0-1 1,0 0 0,1 1 0,0-1 0,1 0 0,0 0 0,0 0 0,0 0 0,1 0 0,0 0-1,0-1 1,1 1 0,-1-1 0,2 0 0,7 10 0,-3-8-6,0-1 0,0 0-1,1 0 1,0 0 0,0-2 0,0 1 0,1-1 0,0-1-1,19 6 1,11 1-200,54 6 0,-69-13 84,156 17-1638,-18-18-1870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19 10402,'0'0'2798,"-48"-6"-2403,4 0-374,-2 1 0,-70 3 0,106 3-22,1 1 1,0 0 0,0 0-1,-1 0 1,2 1-1,-1 1 1,0 0 0,1 0-1,-1 0 1,1 1 0,1 0-1,-1 1 1,1 0 0,-10 9-1,-16 16-1,1 2 0,2 1 0,1 2 0,-47 75 0,58-80-7,2 0 1,1 1 0,2 1 0,1 0 0,2 0 0,1 2-1,-6 39 1,10-36-5,2 0-1,2 0 1,4 54-1,-2-77 10,1 0 0,1 0 0,1 0-1,0 0 1,1-1 0,0 1 0,2-1 0,-1-1 0,2 1 0,0-1-1,10 14 1,-7-14-32,1 0-1,1 0 1,0-1 0,0-1-1,1 0 1,1-1 0,-1 0-1,2-1 1,-1-1-1,1-1 1,0 0 0,1-1-1,0 0 1,0-2 0,0 0-1,0-1 1,1 0 0,-1-2-1,1 0 1,0-1-1,30-3 1,-6-4-560,-1-1-1,0-2 1,-1-1 0,0-3 0,0-1-1,-2-2 1,57-33 0,63-68-7298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4153,'0'0'6281,"-134"288"-6201,106-151 208,14 4-32,14 1 232,0 5 9,28-11-353,25-5 16,7-17-160,10-16 120,-7-16-112,7-33-16,-7-38 0,32-22-480,-25-38-1009,-10-27-951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3 5313,'0'0'7675,"-31"0"-7591,14-1-81,6 0-3,0 0 0,0 1 0,0 0 0,1 1 0,-1 0 0,0 1 0,0 0 0,1 0 0,0 1 0,-1 1 0,1 0 0,0 0 0,1 1 0,-1 0 0,1 1 0,0 0 0,0 0 0,-13 14 0,-5 9-4,1 2 1,2 1-1,-31 55 0,48-75-7,1 1 0,0 0 0,0 0 0,2 1 1,-1-1-1,2 1 0,0 0 0,0 0 0,2 0 0,-1 0 0,2 1 0,0-1 0,3 24 0,-2-36 6,-1 0 0,1 0 1,0 0-1,0 0 0,0 0 1,0 0-1,0 0 0,0 0 1,0 0-1,0 0 0,1-1 1,-1 1-1,1 0 0,-1-1 1,1 1-1,0-1 1,0 0-1,0 0 0,0 1 1,-1-1-1,1 0 0,1-1 1,-1 1-1,0 0 0,4 0 1,4 1-28,1 0-1,0-1 1,-1-1 0,14-1 0,-6 1-37,0-1-107,-1-1-1,1-1 1,-1-1 0,0 0 0,0-1-1,0-1 1,-1 0 0,1-2 0,-2 0-1,1 0 1,20-17 0,18-14-1210,78-77 0,-124 109 1349,66-63-143,-70 66 835,-5 11-127,-2 11-104,-1 1 0,-1 0-1,-14 33 1,11-32-213,1 2-1,0-1 1,-4 30 0,7-26-168,1-1-1,1 1 1,2 0-1,0 0 0,1-1 1,6 28-1,-6-48-62,0 0 0,1 1 0,0-1 0,0 0 0,0 0-1,0 0 1,1 0 0,-1-1 0,1 1 0,0-1-1,0 0 1,0 1 0,1-1 0,-1-1 0,1 1-1,0 0 1,0-1 0,0 0 0,0 0 0,0 0 0,6 2-1,-3-2-190,0 0 0,0-1-1,1 1 1,-1-1 0,0-1-1,1 0 1,-1 0 0,0 0-1,0-1 1,1 0 0,-1 0-1,12-5 1,22-19-1680,-38 23 1752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14771,'0'0'3007,"10"57"-2891,120 789 938,-106-672-925,23 152 142,-41-291-249,1 0 0,2-1-1,2 0 1,1 0 0,25 48 0,-30-70-11,1 1-1,0-2 1,1 1 0,0-1 0,1 0-1,20 18 1,-23-24 0,1 0 1,-1 0-1,1 0 0,0-1 0,1 0 0,-1 0 0,1-1 1,-1 0-1,1-1 0,0 0 0,16 2 0,-6-2 46,1-1 0,-1-1 0,1 0 0,-1-2 0,0 0 0,1-1 0,-1-1 0,0 0 0,-1-2 0,1 0 0,-1-1 0,-1-1 0,23-13 0,36-24-501,-2-3 0,-2-3-1,-2-4 1,63-62 0,-72 54-3578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9946,'0'0'1699,"-38"44"-1577,-121 146-97,146-173-21,1 0 1,0 0-1,2 1 0,0 0 1,0 1-1,-11 35 0,17-33-9,0 0-1,1 1 1,2-1-1,0 33 1,1-46-2,0 0 1,1 1-1,0-1 1,0 0 0,1 0-1,0-1 1,0 1-1,0 0 1,1-1 0,1 1-1,-1-1 1,6 8-1,-2-5-24,1-1-1,0-1 1,0 0-1,1 0 0,0 0 1,1-1-1,19 11 0,13 4-44,1-2 0,1-2 0,0-2 0,58 13 0,31 11 228,-130-39-132,0 0 0,0 1-1,-1-1 1,1 1 0,-1 0-1,1 0 1,-1 0 0,0 0-1,1 0 1,-1 0 0,0 1-1,-1-1 1,1 1 0,0-1-1,-1 1 1,1 0 0,-1-1-1,0 1 1,0 0 0,0 0-1,0 0 1,-1 0 0,1 0-1,-1 0 1,1 0 0,-1 0-1,0 0 1,-1 0 0,1 1 0,0-1-1,-1 0 1,-1 4 0,0 3-3,0 1 1,-1-1 0,-1 0-1,1 0 1,-2 0 0,1 0 0,-11 15-1,10-18-100,0 0-1,-1-1 1,1 0 0,-1 0-1,0 0 1,-1-1 0,0 0-1,1 0 1,-2 0-1,1-1 1,-10 4 0,6-4-480,-1-1 1,0 0 0,0 0 0,-1-1 0,1-1 0,-25 0 0,-7-1-3539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10442,'0'0'2247,"-18"41"-2240,-55 138-12,68-163-1,0 0 1,1 1 0,0 0-1,2 0 1,0 0-1,1 0 1,0 0 0,1 0-1,5 27 1,-4-30-4,1-2 4,0 1 0,1-1 0,0 0 0,1 0 0,0 0 0,1-1 0,1 0 0,0 1 0,0-2 0,9 12 0,9 9 0,53 51 0,-50-55 17,42 53 0,-65-75-5,0 0 1,-1-1-1,0 1 1,0 1-1,0-1 1,-1 0-1,1 1 1,-1-1-1,0 1 1,-1 0 0,0-1-1,0 1 1,0 0-1,0 0 1,-1 0-1,0 0 1,0 0-1,-1 0 1,0 0-1,0 0 1,0-1-1,-1 1 1,1 0-1,-1-1 1,-1 1-1,1-1 1,-1 0 0,0 0-1,0 0 1,-6 7-1,-14 11-31,-1-1 0,0-1 0,-2-2 0,0 0 0,-41 21 0,47-28-152,-38 22-1546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2043 10218,'0'0'1120,"-40"-12"-554,-130-44-359,111 37-38,46 15 50,-1 0-1,1-1 0,-21-11 0,33 16-180,0-1-1,0 1 1,0-1-1,0 0 1,0 1-1,0-1 1,0 0-1,0 0 1,0 1-1,0-1 0,0 0 1,1 0-1,-1 0 1,0 0-1,1 0 1,-1 0-1,0 0 1,1 0-1,-1-1 1,1 1-1,0 0 0,-1 0 1,1 0-1,0-1 1,0 1-1,0 0 1,0 0-1,0 0 1,0-1-1,0 1 1,0 0-1,0 0 0,1-1 1,-1 1-1,0 0 1,1 0-1,-1 0 1,1 0-1,-1 0 1,1 0-1,0 0 1,-1 0-1,1 0 0,0 0 1,0 0-1,0 0 1,0 0-1,0 0 1,0 1-1,0-1 1,0 0-1,0 1 1,0-1-1,0 1 0,0-1 1,0 1-1,0-1 1,3 1-1,111-37 3,144-31-50,163-44-22,128-37 61,1325-402 66,-622 73-83,-351 127-110,-649 265-154,-210 75-166,1 1 0,0 3 0,58-4 0,-94 10 64,-1 0 0,0 1 0,1 0 0,-1 0 0,0 1-1,1 0 1,-1 0 0,0 0 0,8 4 0,-14-4 4,1 0-1,-1 1 1,0-1-1,0 1 1,0 0-1,0-1 1,0 1 0,0 0-1,0-1 1,-1 1-1,1 0 1,-1 0-1,1 0 1,-1 0 0,0 0-1,1 0 1,-1-1-1,0 1 1,0 0-1,0 0 1,-1 2-1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1553 13003,'0'0'1680,"393"-179"-1816,3 32 136,81-39 200,42-26 104,14 10-200,-31 28-72,7 11 16,-8 32-96,-62 44-672,-113 38-1920,-105 27-7451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1 752 13675,'0'0'2488,"305"-174"-2488,-147 103 0,21-5 64,3-6-56,-3 0-16,-11 6-480,-24-6-1552,-46 22-1145,-52 11-4064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10082,'0'0'2241,"-122"332"-2121,62-103 160,4 54-176,7-16 40,28-54-136,17-72 32,4-59-32,0 0-16,46-33-624,-4-11-1625,-7-38-3760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11162,'0'0'1689,"235"272"-1625,-137-185-8,0-5-56,-6 5 0,-1-5 8,-11-6 0,-16-10-8,-12-55-352,-13-11-1857,-29-28-2512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13259,'0'0'1591,"5"33"-1635,1 0 48,0-3-4,-2 0 1,0 0-1,-2 0 0,-2 0 0,-5 56 0,-5-40-269,-3-1-1,-1 0 0,-3-1 1,-1-1-1,-3 0 1,-1-2-1,-40 57 1,31-58-494,21-32 595,5-10 108,5 0 58,-1 0 0,1-1 0,0 1 0,0-1 0,0 1 0,0 0 0,0-1 0,0 1 0,1-1 0,0 1 0,-1 0 0,1-1 0,0 1 0,0 0 0,0 0 0,0-1 0,0 1 0,1 0 0,-1 0 0,2-1 0,39-47-29,-40 49 29,30-31 1,1 2 0,2 1 0,1 2-1,1 2 1,1 1 0,1 2 0,1 1 0,1 2-1,70-21 1,-101 37 3,-5 1-6,1 0 0,0 1 0,0-1 1,0 1-1,0 1 0,0-1 0,0 1 0,12 0 0,-17 1 2,0-1-1,0 1 1,0-1 0,0 1 0,0-1 0,0 1-1,0 0 1,0-1 0,0 1 0,0 0 0,0 0 0,0 0-1,-1-1 1,1 1 0,0 0 0,-1 0 0,1 0-1,0 2 1,5 36-44,-7-18 41,-1 1 1,-1-1-1,-1 0 1,-1 0-1,0 0 0,-2-1 1,-17 36-1,-84 136-11,70-129 15,-59 99-5,89-150 11,6-10 3,1 0 0,0 0 0,-1 0 0,1 0 0,0 0 0,0 0 0,0 1 1,0-1-1,1 0 0,-1 1 0,1-1 0,-1 0 0,1 4 0,12-4 136,3-3-84,0-1 0,0-1 0,0 0-1,-1-1 1,21-8 0,-2 1 144,-23 11-281,-16 19-219,-19 20 87,-1-1 1,-2-1 0,-2-2-1,-47 45 1,31-32-257,-215 219-1669,234-237 2168,24-23 20,15-15 59,81-35 21,43-18-34,-81 42 350,0 2-1,1 2 1,1 3 0,0 2 0,1 3-1,0 2 1,99 6 0,-147 0-393,0 0 1,0 1 0,-1 0-1,1 1 1,0 0-1,-1 0 1,0 1-1,0 0 1,0 1-1,0 0 1,-1 1-1,0-1 1,0 1-1,0 1 1,12 13-1,-11-8 15,0 0-1,0 0 0,-2 1 0,1 0 0,-2 1 0,0-1 0,0 1 1,-1 1-1,-1-1 0,2 16 0,2 17 83,-2 0 1,-2 0-1,-2 0 1,-2 0-1,-10 73 1,8-104-172,-1-1 0,-1 0 0,-1 0 0,0 0 0,-1-1-1,0 1 1,-1-2 0,-1 1 0,0-1 0,-1 0 0,-1 0 0,1-1 0,-22 19 0,16-18-272,-1-1 0,0-1 0,-1 0 0,0-2 0,-1 0 1,0 0-1,0-2 0,-1 0 0,1-2 0,-29 6 0,16-6-1771,-44 1 1,74-6 2047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10506,'0'0'1977,"11"278"-1577,-11-180 72,-25-5-176,4-6 96,0-5-280,14-28 24,0-27-136,21-37-1600,14-39-1129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197 518 10322,'0'0'2169,"-130"278"-2161,95-191 64,7-11-72,25-16 0,3-22 0,35-38-808,21-16-265,4-33-1959</inkml:trace>
  <inkml:trace contextRef="#ctx0" brushRef="#br0" timeOffset="1">874 1 9434,'0'0'3553,"-165"261"-3465,127-190 112,24-6-56,14-10-136,0-6 80,56-22-40,17-16 64,19-11-112,65-55-288,-20-21-1008,-18-17-2849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246 596 10186,'0'0'10310,"33"-44"-10184,107-152-61,-127 177-62,0-1 0,-2-1 0,-1 0 0,0 0 0,8-30 0,-13 32-12,-2-2 1,0 1-1,-2 0 0,0-28 1,-1 46-3,0-1 0,1 0 0,-1 0 1,0 1-1,-1-1 0,1 0 0,0 1 0,-1-1 1,0 0-1,1 1 0,-1-1 0,0 1 1,0-1-1,-1 1 0,1-1 0,0 1 0,-1 0 1,0-1-1,1 1 0,-1 0 0,0 0 1,0 0-1,0 1 0,0-1 0,0 0 0,-1 1 1,-3-3-1,-3 2-61,0 0 0,0 1-1,0 0 1,0 0 0,0 1 0,0 0 0,-16 2 0,7 0 17,1 2 0,1 0 0,-1 0 0,1 2 0,-1 0 0,1 1 0,1 0 0,0 1 0,0 1 1,0 1-1,1 0 0,-17 16 0,15-12 40,2 0 1,0 0-1,1 2 1,0 0-1,1 0 1,1 1-1,0 0 1,2 1-1,0 0 1,-12 33-1,16-32 11,1 0 1,0 0-1,2 0 0,0 0 0,1 1 0,2 25 0,-1-36 3,1 0 1,1 0 0,-1 0-1,2 0 1,-1-1 0,1 1-1,0-1 1,1 1 0,0-1-1,1 0 1,-1-1-1,1 1 1,1-1 0,-1 0-1,10 9 1,2-3-45,1 0 0,0-2 0,1 0 0,0-1 0,0-1 0,1 0 0,0-2 0,1 0 0,0-1 0,22 2 0,1-1-621,-1-1-1,1-3 1,78-4-1,-86-2-544,50-11 1,14-14-3090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0 10906,'0'0'1165,"-43"42"-704,5-6-419,-248 256 181,250-252-201,-21 22 40,-62 89 0,105-132-62,2 1 1,0 0-1,1 1 0,2 0 1,0 0-1,1 1 1,1 1-1,1-1 0,-5 37 1,9-41-79,1 1 1,1-1-1,3 35 0,-1-45-3,0 0-1,0 0 1,1 0-1,0 0 1,0 0-1,0-1 1,1 1-1,1-1 1,-1 0-1,10 11 1,204 214-3127,-202-213 3159,0-1 0,1-1 0,1 0 0,1-2 0,0 0 0,1-1 0,1 0 0,25 10 0,-29-14 96,5-2 540,-20-8 43,-6-47-57,7-92 0,-1 106-478,0 5 26,1-1 0,1 1 0,2 0 0,1 1 0,1 0 0,1 0 0,2 0 0,0 1 0,18-28 1,-29 53-114,1-1 1,0 1 0,0-1-1,0 1 1,0-1 0,0 1-1,0 0 1,1-1 0,-1 1-1,0 0 1,1 0 0,-1 0-1,1 0 1,-1 0 0,1 0-1,1 0 1,-3 1-8,1 0-1,0 0 0,-1 0 1,1 1-1,-1-1 1,1 0-1,-1 0 0,1 1 1,-1-1-1,1 0 1,-1 1-1,1-1 0,-1 0 1,1 1-1,-1-1 1,0 1-1,1-1 0,-1 1 1,0-1-1,1 1 1,-1-1-1,0 1 1,0-1-1,1 1 0,-1-1 1,0 1-1,0-1 1,0 1-1,0 0 0,5 55 21,-5 121 315,6-176-360,-1-3 20,0 0 1,0 1 0,-1-2-1,1 1 1,0 0 0,-1-1-1,1 0 1,-1 0 0,0 0-1,0-1 1,0 1-1,-1-1 1,1 0 0,-1 0-1,4-6 1,10-11-75,348-428-4269,-194 215 3428,-6 0 3799,-155 218-2312,-9 14-492,0-1 0,0 1 0,0 0 0,0 0 0,0 0 1,1 0-1,-1 1 0,1-1 0,-1 0 0,1 0 0,0 1 0,-1-1 0,1 1 0,0 0 0,0-1 0,0 1 0,0 0 0,3-1 1,-3 9 27,-5 23 70,-1 0 0,-1 0 1,-17 51-1,-5 33-15,21-69-112,3-1 0,1 1 1,5 46-1,-2-80-55,1-1 0,0 1 0,0 0-1,1-1 1,1 1 0,0-1 0,0 0 0,1 0 0,1-1-1,11 17 1,0-3-189,2-1 0,40 37 0,-54-55-99,0 1 1,0-2-1,0 1 1,0 0-1,0-1 1,1 0-1,0 0 1,0-1-1,0 1 1,0-1-1,7 1 1,-1-2-3597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6161,'0'0'1377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2657,'-228'206'4475,"185"-164"-3283,39-32-711,6-4-315,-2-2-141,1 1-1,0-1 1,0 1-1,1 0 1,-1-1-1,1 0 0,0 1 1,0-1-1,1 0 1,-1 0-1,1 0 1,0 0-1,0-1 1,6 7-1,63 52 589,-29-26-461,-31-25-114,3 4 20,0-1 0,32 21 0,-40-30 65,0-2 1,0 1-1,1-1 1,-1 0-1,0-1 1,1 0-1,0 0 1,0 0 0,-1-1-1,1 0 1,9-1-1,17 0 314,0-2 0,64-11 0,-71 8-376,0 1-1,47 1 1,-69 3-61,0 0 0,0 0 0,0 1 0,0 0 0,0 0 0,0 0 0,0 1 0,0-1 0,-1 1 0,1 0 0,-1 1 0,1-1 0,-1 1 0,0 0 0,0 0 0,7 7 0,-5-4 11,-1 1 1,0 0 0,0 0-1,0 1 1,-1 0-1,0-1 1,-1 1-1,0 1 1,2 8 0,3 17 142,-3 0 0,0 0 0,-1 65 0,-4-91-113,2 79 250,-1 119 108,-2-167-367,-3-1 0,-1 1 0,-11 42 0,15-77-88,1-1 0,-1 1 0,-1 0 0,1-1 0,0 1 1,-1-1-1,0 1 0,0-1 0,0 0 0,0 1 1,0-1-1,-1 0 0,1-1 0,-1 1 0,0 0 0,0-1 1,0 0-1,0 1 0,0-1 0,-1 0 0,1-1 1,-1 1-1,1 0 0,-1-1 0,1 0 0,-1 0 0,0 0 1,0-1-1,0 1 0,1-1 0,-1 0 0,0 0 1,0 0-1,0 0 0,1-1 0,-1 1 0,0-1 0,0 0 1,-5-2-1,-10-4-111,0 0-1,1-1 1,0-1 0,1-1 0,0-1-1,-18-13 1,-1-3 336,-51-51-1,75 65 103,0 0 0,0 0 1,2-1-1,0-1 0,0 0 1,1 0-1,-7-19 0,13 27-58,1 1-1,0 0 1,1-1-1,0 0 1,-1-11 0,2 15-184,0 1 1,0 0 0,0 0 0,0-1 0,0 1 0,1 0 0,-1 0 0,1 0 0,0 0 0,0 0 0,0-1-1,0 1 1,0 1 0,0-1 0,0 0 0,0 0 0,1 0 0,-1 1 0,1-1 0,0 0 0,-1 1 0,4-2-1,13-6-14,1 1 0,0 0 0,0 2 0,29-6 0,-22 5-7,186-46-84,12-3-3039,-92 18-3803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13339,'0'0'2316,"-43"41"-2904,-127 136 109,165-170 444,-1-1-1,1 0 1,0 1-1,1 0 1,0 0-1,0 0 1,0 1-1,1 0 1,0-1-1,0 1 1,1 0-1,0 0 1,1 0-1,-1 1 1,2-1-1,-1 0 1,1 0-1,0 1 1,1-1-1,0 0 1,3 12-1,-2-9-15,1 3 21,0-1-1,1 0 0,1 0 1,0 0-1,1 0 1,0-1-1,1 0 0,0 0 1,1-1-1,1 0 1,0 0-1,12 12 0,18 13 35,84 60 1,-34-28 8,-86-67-14,-1 1 0,0 0 0,1 0-1,-1 1 1,0-1 0,-1 0 0,1 1-1,0-1 1,-1 1 0,1 0 0,-1-1 0,0 1-1,0 0 1,0 0 0,0 0 0,0-1 0,-1 1-1,1 0 1,-1 0 0,0 0 0,0 0-1,0 0 1,0 0 0,-1 0 0,1 0 0,-1 0-1,0 0 1,1 0 0,-1 0 0,-1 0-1,1-1 1,0 1 0,-1 0 0,1-1 0,-1 1-1,-4 4 1,-3 4 0,0-1 0,-1 0 0,0 0 0,-1-1 0,0 0 0,-20 12 0,25-18 15,-123 70-387,116-66 314,-1-1 0,1 0 0,-1-2 0,0 1 0,0-2 0,-1 0 0,-25 2 0,73-7 72,-1-1-1,0-2 1,0-2-1,0-1 1,-1-1-1,0-1 1,52-27-1,-3-4 132,121-83-1,-148 89-117,-1-3 0,-2-1-1,-2-3 1,-2-2 0,-2-2-1,57-77 1,-93 114-112,-2 0 0,1-1 0,-1 0 0,-1-1 0,0 1 1,0-1-1,-1 0 0,-1 0 0,1 0 0,-2-1 0,0 1 0,0-1 0,-1 0 0,0 1 0,-2-18 0,1 27-25,-1-1-1,0 1 1,1 0 0,-1 0-1,0 0 1,0 0 0,0 0-1,0 0 1,-1 0-1,1 0 1,-1 0 0,1 0-1,-1 1 1,1-1 0,-1 0-1,0 1 1,0 0 0,0-1-1,0 1 1,0 0-1,0 0 1,0 0 0,0 0-1,0 0 1,0 1 0,-1-1-1,-2 0 1,-8-1-146,1 1 0,0 0 1,-25 2-1,17-1 231,18 0 27,0 0 1,0 0-1,-1 0 1,1 0 0,0 1-1,0-1 1,0 0-1,-1 1 1,1 0 0,0-1-1,0 1 1,0 0-1,0 0 1,0 0 0,0 0-1,0 1 1,1-1-1,-1 0 1,0 1 0,1-1-1,-1 1 1,1 0-1,-1 0 1,1-1 0,0 1-1,0 0 1,0 0-1,0 0 1,0 0 0,-1 3-1,0 5 79,1-1-1,0 1 1,0-1-1,1 1 1,1 17-1,0-7 49,1 0-71,0-1-1,2 0 0,0 0 0,1 0 0,1 0 1,0 0-1,2-1 0,14 25 0,-7-16 217,2-1 0,1 0 0,1-1 0,34 34 0,-49-56-202,0 1-1,1-1 1,-1 0-1,1-1 1,0 1-1,0-1 1,0 0-1,0 0 0,0 0 1,0-1-1,0 1 1,11 0-1,-12-2-57,0 1 1,0-1-1,-1 0 0,1 0 1,0 0-1,0-1 0,-1 0 0,1 1 1,0-1-1,0 0 0,-1-1 1,1 1-1,-1-1 0,1 1 1,-1-1-1,0 0 0,0 0 0,0-1 1,3-2-1,11-17-228,-1-1-1,-1 0 1,-1-1 0,17-39 0,-21 40 289,0 1 1,2 0 0,1 0 0,0 2 0,2 0 0,20-23 0,-25 35 167,0 0-1,1 0 1,0 1 0,0 1-1,1 0 1,0 0 0,0 1-1,0 1 1,1 0 0,0 0-1,21-2 1,-18 4-463,0 1 0,0 0 0,0 1 1,0 0-1,20 4 0,-28-2 70,-1 0 0,1 0-1,-1 1 1,0 0 0,0 0 0,0 1 0,0 0-1,0 0 1,-1 1 0,0-1 0,0 1-1,0 1 1,-1-1 0,1 1 0,-1 0 0,8 13-1,3 8 931,-1 0 0,-2 1 0,11 31-1,8 17-74,-20-52-434,0 0-1,2 0 1,1-2-1,18 23 0,-28-40-225,0 1 0,0-1-1,0 0 1,1 0-1,-1 0 1,1-1 0,1 1-1,-1-2 1,1 1-1,-1-1 1,1 0 0,0 0-1,0-1 1,0 1-1,0-2 1,1 1 0,-1-1-1,0 0 1,15-1-1,-18 0-26,0-1 1,0 0-1,1 0 0,-1 0 0,0-1 0,-1 0 0,1 1 0,0-1 1,0-1-1,-1 1 0,1 0 0,-1-1 0,0 0 0,5-4 0,38-54 56,-29 37-57,22-37-14,50-102-1,-56 96-137,60-89-1,-88 149 116,1 0 0,0 0 0,0 1 0,0-1 0,1 1 0,0 1 0,0-1 0,0 1 0,1 0 0,0 1 0,0 0 0,0 0 0,0 1 0,0 0 0,1 0 0,0 1 0,-1 0 0,1 1 0,0-1 0,18 1 0,-24 2 5,1-1 1,-1 1-1,0 0 1,1 0-1,-1 0 0,0 0 1,1 1-1,-1-1 0,0 1 1,0 0-1,0 0 1,0 0-1,-1 0 0,1 0 1,0 1-1,-1-1 1,0 1-1,1 0 0,-1 0 1,3 6-1,5 7-13,-1 1 0,11 31 0,-8-21 24,12 36-21,-20-48 20,2 0 0,-1-1 0,2 1 0,0-1 0,1 0 0,0-1 0,11 14 1,-2-17-888,-9-20 80,-7-33-1173,-2 31 970,1-46-6116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11843,'0'0'4136,"267"49"-4208,-155 0 0,7 11-1336,43 21-608,-26-15-1889,-20-17-4601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187 235 6009,'0'0'6815,"-31"37"-6460,-90 123-14,116-154-311,1 0 1,1 0-1,-1 0 0,1 0 0,0 1 0,1-1 1,-1 1-1,1 0 0,1 0 0,-1 0 0,1 0 1,0 0-1,1 0 0,-1 0 0,2 0 0,1 13 1,0 7 77,-2-19-83,0 0 0,1-1 1,0 1-1,0 0 0,1 0 1,0-1-1,0 1 0,1-1 1,0 1-1,1-1 0,-1 0 1,1 0-1,0-1 0,1 1 1,0-1-1,0 0 0,0 0 1,1 0-1,0-1 0,0 0 1,0 0-1,1-1 0,-1 1 1,1-2-1,0 1 1,0-1-1,13 5 0,-4-4 39,1-1 0,0-1-1,0 0 1,0-1-1,0-1 1,0 0 0,-1-2-1,1 0 1,0 0 0,0-2-1,-1 0 1,0-1 0,0 0-1,0-2 1,0 0 0,-1 0-1,23-16 1,8-9 43,-1-2-1,-2-2 1,77-82 0,-118 115-105,141-158 17,-126 139-34,-1 0 0,-1-1 1,-1-1-1,-1 0 0,16-43 1,-26 57-9,0 1 0,0-1 1,-1 1-1,-1-1 0,0 0 1,0 0-1,-1 0 0,-1-15 1,1 24 18,-1-1-1,1 1 1,0-1 0,-1 1 0,1 0-1,-1-1 1,0 1 0,1-1 0,-1 1-1,0 0 1,0 0 0,0 0 0,0-1-1,0 1 1,0 0 0,0 0 0,0 0-1,-1 1 1,1-1 0,0 0 0,0 0-1,-1 1 1,1-1 0,-2 0 0,-36-5-52,28 6 52,-7-2 11,-1 2-1,0 0 1,0 1-1,0 1 1,1 1-1,-1 0 1,-29 11-1,40-11-2,0 0 0,0 1 0,0-1 0,0 2 0,0-1 0,1 1 0,0 1 0,0-1 0,0 1 0,1 0 0,-1 1 0,2 0 0,-1 0 0,1 0 0,0 0 0,0 1 0,1 0 0,-5 12 0,4-5 6,1-1-1,1 1 0,0 0 1,1 0-1,0 0 0,2 1 1,0-1-1,0 0 0,1 0 1,1 0-1,1 0 0,0 0 1,1 0-1,0 0 0,1-1 1,1 0-1,0 0 0,1-1 1,1 1-1,15 20 0,-4-12 16,1-1 0,1-1 0,1 0 0,1-2-1,0-1 1,1 0 0,1-2 0,1-1 0,0-1-1,0-1 1,49 14 0,-30-14-150,0-2 0,0-2 1,1-1-1,0-3 0,1-2 0,69-6 0,-90 2-703,-1-1 0,48-14 0,27-22-4509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0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11306,'0'0'6378,"263"-109"-6330,-196 109-48,-11 16 0,-7 17-72,-11 16 64,-24 16 0,-14 12-464,-7 59-1001,-35-27-1495,4-11-5690</inkml:trace>
  <inkml:trace contextRef="#ctx0" brushRef="#br0" timeOffset="1">541 1123 10306,'0'0'6570,"116"300"-6570,-116-208-104,0-10-2673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6385,'0'0'2524,"0"-1"-2513,-1 1 1,1 0-1,0 0 1,0 0-1,-1 0 1,1-1-1,0 1 1,0 0-1,-1 0 1,1 0-1,0 0 1,0 0-1,-1 0 1,1 0-1,0 0 1,-1 0-1,1 0 1,0 0-1,0 0 1,-1 0-1,1 0 1,0 0-1,-1 0 1,1 0-1,0 0 1,0 0-1,-1 1 1,1-1-1,0 0 1,0 0-1,-1 0 1,1 0-1,0 1 1,0-1-1,0 0 1,-1 0-1,1 0 1,0 1 0,0-1-1,0 0 1,0 0-1,0 1 1,-1-1-1,1 0 1,0 0-1,0 1 1,0-1-1,0 0 1,0 0-1,0 1 1,0-1-1,0 0 1,0 1-1,0-1 1,0 0-1,0 1 1,10 111 1265,1-13-658,6 272 279,-10-139-509,51 321-1,-47-503-345,3-1 0,1-1 1,3 0-1,2-1 0,1-1 0,3-1 0,2-1 0,35 46 0,-32-48-27,1-1 0,3-2-1,1-1 1,59 52 0,-87-87 95,1 0-1,-1 0 1,1 0 0,-1-1 0,1 0 0,0 0-1,0-1 1,0 1 0,0-2 0,0 1-1,0-1 1,0 0 0,0 0 0,11-3-1,19 2-231,406-30 656,2-35-401,-346 50-87,1058-180 151,-784 157-2184,-370 39 1873,1 0 0,0 0 0,-1 0 1,1-1-1,-1 1 0,1-1 0,-1 0 0,0 0 0,1 0 0,-1 0 0,5-4 1,-7 5 82,-1 0 0,0-1 0,0 1 0,0 0 0,0 0 0,0-1 0,0 1 0,0 0 0,0-1 0,0 1 0,0 0 0,0-1 0,0 1 1,0 0-1,0-1 0,0 1 0,0 0 0,0-1 0,0 1 0,0 0 0,0-1 0,0 1 0,0 0 0,-1 0 0,1-1 0,0 1 0,0 0 0,0 0 0,-1-1 1,1 1-1,0 0 0,0 0 0,-1-1 0,1 1 0,0 0 0,0 0 0,-1 0 0,0-1 0,-30-13-1518,-36-11-3372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1590 10298,'0'0'1334,"28"-42"-1255,-6 9-39,-8 9 0,2 0 0,0 1 0,2 0 1,0 1-1,2 2 0,0 0 0,1 0 0,1 2 1,1 1-1,0 1 0,30-15 0,158-59 228,97-19-80,581-164-63,1765-300 0,-1213 378-280,-1255 181-136,203 11-1,-376 3 280,-1 1-1,0 0 1,1 0-1,-1 1 1,0 1-1,0 0 1,0 1-1,-1 0 1,1 1-1,-1 0 1,0 1-1,0 0 1,-1 0 0,0 1-1,0 1 1,-1 0-1,1 0 1,-2 1-1,1 0 1,-1 0-1,-1 1 1,0 0-1,0 1 1,10 20-1,2 18-1,-2 1 1,-2 1-1,-2 0 0,10 95 0,-10-60 22,14 73 35,7-2-1,104 290 1,-134-436-25,0-1 1,-1 1-1,0 0 1,-1 0-1,0 1 1,-1-1-1,1 18 1,-3-22 19,1-1-1,-1 0 1,0 0 0,0 0-1,-1 0 1,0 0 0,0 0-1,0 0 1,-1-1 0,1 1 0,-2-1-1,1 0 1,0 0 0,-9 10-1,-31 25 95,-1 0 0,-2-3 0,-57 35 0,-169 82-10,-132 25-114,332-149-84,-189 77-864,14-16-1329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1417 3953,'0'0'8850,"32"-262"-8442,24 186 224,17-33-208,15-11-40,7-5-224,7-6-48,-1-5-64,1 16-48,-11 11-128,-7 5-1024,-24 28-688,-35 27-3346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1543 11266,'0'0'9046,"32"-41"-8850,3 0-159,2-3 7,-2-1 0,-2-1-1,-2-2 1,26-54 0,-28 44-34,-2-2 0,-3 0 0,-3-2 0,-2 0 0,-4-1 0,-1 0 0,-4-2 0,-3 1 0,-2-1 0,-6-98 0,-1 145-48,-2 1 0,0 0 0,-1-1 1,0 2-1,-1-1 0,-1 1 0,-1 0 1,0 0-1,-1 1 0,-1 0 0,-1 0 0,-22-24 1,13 18-32,0 2-1,-2 0 1,0 1 0,-1 2 0,0 0 0,-2 1 0,-32-14 0,55 28 18,-1-1 18,1 12-349,3 35 312,2-1 0,1 1-1,3-1 1,2 0 0,19 60 0,119 284 59,-17-52-2,-96-244-126,20 61-330,-45-123-1426,5 48-1,-13-73-493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9634,'0'0'2265,"320"0"-1457,-243 22-424,-11 16-64,-34 22-312,-29 27 96,-3 28-32,-59 26-72,-64 55-480,11-32-1865,10-50-3216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88 142 10066,'0'0'1770,"-6"39"-1757,-15 125-11,20-160-2,1 1 0,-1 0 0,1-1 0,1 1 0,-1-1 0,0 1 0,1 0 0,0-1 0,0 0 0,1 1 0,-1-1 0,1 1 0,0-1 0,0 0 0,0 0 0,1 0 0,-1 0 0,1-1 0,0 1 0,0-1 0,0 1 0,1-1 0,-1 0 0,1 0 0,4 2 0,6 7 1,0-1 2,-1-1 1,2 0-1,-1 0 0,28 12 1,-35-19 30,0 0-1,0 0 1,0-1 0,1 1 0,-1-2 0,1 1 0,-1-1 0,1 0 0,0-1 0,0 0 0,-1 0 0,1 0 0,8-2 0,-14 0 11,0 1 1,-1 0-1,1 0 1,0-1-1,-1 1 1,1-1-1,-1 0 0,1 1 1,-1-1-1,0 0 1,0 0-1,1 0 1,-1 0-1,-1 0 1,1 0-1,0 0 0,0 0 1,-1 0-1,1 0 1,-1 0-1,0 0 1,0-1-1,0 1 0,0 0 1,0-4-1,1-4 136,3-25 37,-2 0-1,-1 0 1,-4-48 0,1 69-210,0 1-1,0-1 1,-2 1 0,1 0-1,-2 0 1,0 0-1,0 1 1,-1 0 0,-1 0-1,0 0 1,-15-19-1,13 21-182,-1 0 0,1 1 1,-1 0-1,-1 1 0,0 0 0,0 0 0,0 1 0,-1 1 0,0 0 0,-1 0 0,1 1 0,-1 1 0,0 0 0,0 1 0,0 0 0,-1 1 0,1 1 0,-24 0 0,6-1-3455,15-7-3540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8994,'0'0'1371,"19"40"-1039,0-1-201,12 22 176,-3 3 0,25 81 0,82 475 409,-123-552-681,-11-56-22,9 37-119,-10-48 96,1 0 0,-1-1 0,0 1 0,0 0-1,1 0 1,-1-1 0,0 1 0,1 0 0,-1-1 0,1 1-1,-1 0 1,1-1 0,0 1 0,-1-1 0,1 1 0,-1-1-1,1 1 1,0-1 0,-1 1 0,1-1 0,0 0 0,0 1 0,-1-1-1,1 0 1,0 0 0,0 1 0,0-1 0,-1 0 0,1 0-1,0 0 1,0 0 0,0 0 0,-1 0 0,1 0 0,0 0 0,0-1-1,0 1 1,-1 0 0,1 0 0,0-1 0,0 1 0,-1 0-1,1-1 1,0 1 0,-1-1 0,1 1 0,0-1 0,-1 1 0,1-1-1,0 0 1,5-5-36,-1 0-1,0 0 1,0 0-1,-1-1 1,0 0 0,0 0-1,5-13 1,6-9-126,66-102-116,-68 112 387,1 1-1,1 0 1,0 1-1,31-26 0,-40 39-44,0 0-1,1 0 1,0 0-1,-1 1 0,1 0 1,11-4-1,-16 7-49,-1-1-1,1 1 0,0-1 1,-1 1-1,1-1 1,-1 1-1,1 0 0,0 0 1,-1 0-1,1 0 0,0 0 1,0 0-1,-1 0 1,1 1-1,-1-1 0,1 0 1,0 1-1,-1 0 1,1-1-1,-1 1 0,1 0 1,-1 0-1,1 0 0,-1 0 1,0 0-1,1 0 1,-1 0-1,0 0 0,0 0 1,0 1-1,0-1 0,0 0 1,0 1-1,1 2 1,1 11 73,0-1 1,-1 1 0,-1 0-1,0 0 1,-3 28 0,1-1 25,1-30-72,0 0 1,-1 0-1,0 0 1,0 0-1,-2 0 1,1 0-1,-6 14 1,5-20-143,0-1 1,0 0-1,0 0 1,-1 0-1,1-1 1,-1 1-1,0-1 1,-1 0-1,1 0 1,-1 0-1,1-1 0,-1 1 1,0-1-1,-1-1 1,1 1-1,0-1 1,-7 3-1,-30 7-2529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7346,'0'0'2952,"85"278"-2104,-68-180 105,-10 0-489,-7 5-64,0-16-264,0-5-16,-28-17-24,-14-21-32,-11-17 8,-24-54-72,7-27-760,3-23-3409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9978,'0'0'1120,"266"190"-1120,-199-124-64,7 43-1368,-18-17-1169,-14-5-3840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130 782 4625,'0'0'1820,"-7"-4"326,-21-15 87,27 18-2078,0 0 0,1 0 0,-1 1 0,0-1 0,0 0 0,1 0 0,-1 0 0,1 0 0,-1 0 0,1 0 1,-1 0-1,1 0 0,-1 0 0,1 0 0,0 0 0,0-1 0,-1 1 0,1 0 0,0 0 0,0 0 0,0 0 0,0 0 1,1-1-1,-1 1 0,0 0 0,0 0 0,1 0 0,-1 0 0,0 0 0,1 0 0,-1 0 0,2-2 0,21-28-765,-19 27 976,23-29-247,36-60 1,-55 80-367,0-1-1,-2 1 1,1-2 0,-2 1-1,0-1 1,-1 0 0,5-28 0,-9 42 169,0-1 0,1 0 0,-1 1 0,0-1 0,0 1 1,0-1-1,0 1 0,0-1 0,0 0 0,-1 1 0,1-1 1,0 1-1,-1-1 0,0 1 0,1-1 0,-1 1 0,0 0 0,1-1 1,-1 1-1,0 0 0,0-1 0,0 1 0,0 0 0,0 0 1,-1 0-1,1 0 0,0 0 0,-2-1 0,-1 1-184,-1 0 0,1-1 0,-1 2 1,0-1-1,0 1 0,1-1 0,-10 2 0,6-1 132,0 0 79,1 1-1,-1 0 1,0 0-1,1 1 1,-1 0-1,1 0 0,0 1 1,0-1-1,0 2 1,0-1-1,0 1 0,0 0 1,1 1-1,0-1 1,0 1-1,0 0 1,1 1-1,0-1 0,0 1 1,0 0-1,-4 7 1,4-3 164,-1-1-1,1 0 1,1 1 0,0 0 0,0 0 0,1 0 0,1 1-1,-1-1 1,2 1 0,-1-1 0,2 1 0,-1 0 0,1-1-1,1 1 1,2 12 0,-2-16-70,1 0 0,0-1-1,0 0 1,1 1 0,-1-1-1,1 0 1,1 0 0,-1-1-1,1 1 1,0-1 0,0 1-1,1-1 1,5 5 0,-1-2-8,1-1 0,-1-1 0,1 1 1,1-1-1,-1-1 0,23 8 0,-4-4 9,1-1 0,0-2 0,1-1-1,60 2 1,-68-6-65,0-2 0,0 0 0,-1-1 0,1-1 0,-1-1 0,0-1 0,0-1 0,0-1 0,-1-1 0,0-1 0,0 0 0,27-18 0,-18 5-405,0-2 0,-2-1 0,-1-1 1,-1-2-1,-1 0 0,-1-2 0,25-41 1,-25 33 282,-3-2 1,-1 0-1,-2-2 1,-1 0-1,18-75 1,-32 104 182,0-1 1,0 1-1,-2-1 0,1 1 1,-2-1-1,-1-26 0,0 38-2,1 1 0,-1-1-1,0 0 1,1 0 0,-1 1-1,0-1 1,0 0-1,0 1 1,-1-1 0,1 1-1,0-1 1,0 1-1,-1 0 1,1 0 0,-1-1-1,1 1 1,-1 0-1,0 0 1,1 1 0,-1-1-1,0 0 1,0 0 0,1 1-1,-1-1 1,0 1-1,0 0 1,0-1 0,0 1-1,0 0 1,1 0-1,-1 0 1,0 0 0,0 0-1,0 1 1,-2 0-1,-4 0 34,-1 1 0,1 0 0,0 0 0,0 0-1,0 1 1,0 1 0,-8 4 0,-7 8 216,2 1 0,0 1 1,1 1-1,1 0 0,1 2 0,0 0 0,2 1 1,1 1-1,0 0 0,-20 46 0,30-56-165,0 1 0,1 0 0,-4 26 0,7-35-106,1-1 0,-1 0 0,1 0 0,0 1 0,0-1 0,0 0 0,1 1 0,0-1 0,-1 0 0,1 0 0,1 1 0,-1-1 0,1 0 0,-1 0 0,6 7 0,-3-7-5,0 0-1,1-1 0,0 1 0,0-1 0,0 0 0,0-1 0,1 1 0,10 3 0,52 13 23,-33-13-11,0-1-1,0-1 0,0-2 1,1-2-1,70-8 0,-91 5-36,0 0-1,0-1 0,0-1 0,0 0 1,-1-1-1,0-1 0,0 0 0,-1-1 0,18-13 1,-6 1-603,-2 0 0,0-2 1,31-38-1,7-22-4058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9858,'0'0'4193,"277"-93"-3825,-179 55-104,-10 0-264,-25-22-536,-28 22-1192,-35 0-3826</inkml:trace>
  <inkml:trace contextRef="#ctx0" brushRef="#br0" timeOffset="1">138 229 9642,'0'0'1176,"35"213"-736,-7-72-376,3 7-24,12 48-40,-12-44-1128,-6-16-1336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9818,'0'0'2761,"232"180"-2457,-187-202 432,-6-27-184,-11-11-120,-21-16-320,-7 16-112,-4 0-56,-45 11-1088,-39 17-392,11 15-753,11 6-2256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10138,'0'0'4320,"-3"43"-4202,1-18-107,-14 290 162,16-205-158,5 1-1,30 171 0,-28-246-20,32 188-552,-39-200-312,0-24 778,-1 1 0,0-1 0,1 1 0,-1-1 1,1 1-1,-1-1 0,0 1 0,1-1 0,-1 0 0,0 1 0,1-1 1,-1 0-1,0 1 0,0-1 0,1 0 0,-1 0 0,0 0 0,0 0 1,1 0-1,-2 0 0,-30 1-3722</inkml:trace>
  <inkml:trace contextRef="#ctx0" brushRef="#br0" timeOffset="1">1 632 6993,'0'0'3361,"305"-98"-3361,-249 104-440,-31 37-1672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153 196 8858,'0'0'4178,"-25"20"-4091,-1 0-82,1 2 0,-25 26 1,47-42 5,-1-1 0,1 0 0,1 1 0,-1-1 0,1 1 1,0 0-1,0 0 0,0-1 0,1 2 0,0-1 0,0 0 0,1 0 1,-1 0-1,1 0 0,1 0 0,-1 0 0,1 1 0,0-1 0,0 0 0,1 0 1,0-1-1,4 10 0,1 3 34,1 0 1,1-1-1,0 0 1,2-1-1,0 0 1,0-1-1,23 23 1,-31-35-43,0 0-1,0 0 1,0-1 0,1 0 0,-1 1 0,1-1-1,-1-1 1,1 1 0,0 0 0,0-1-1,0 0 1,0 0 0,0 0 0,0 0 0,0-1-1,0 1 1,0-1 0,0 0 0,1 0-1,-1-1 1,0 1 0,0-1 0,0 0 0,0 0-1,0 0 1,0-1 0,0 1 0,-1-1-1,1 0 1,-1 0 0,1 0 0,-1-1 0,1 1-1,-1-1 1,0 0 0,4-5 0,4-9-136,-1-1-1,0 0 1,10-31 0,-9 15-1099,-1 0-1,-2-1 0,4-39 1,0-111-3344,-11 68 4675,-1 100 292,13 33 3863,5 19-3494,-7-9-543,3 12 79,2-1 1,1 0-1,2-1 1,2-2-1,42 56 0,-60-86-373,2 0 0,-1-1 0,0 1 0,1-1-1,-1 0 1,1 0 0,6 2 0,-9-4 3,-1 0 1,1 0-1,-1-1 1,1 1-1,-1-1 1,1 1 0,0-1-1,-1 0 1,1 1-1,-1-1 1,1 0-1,0 0 1,-1 0 0,1-1-1,0 1 1,-1 0-1,1-1 1,0 1-1,-1-1 1,1 1 0,-1-1-1,1 0 1,-1 1-1,1-1 1,-1 0-1,0 0 1,2-1 0,10-30-3655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13731,'0'0'4521,"333"-161"-4521,-161 131-128,-37 19-2345,-43 11-6056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8242,'0'0'5116,"26"31"-4790,-8-10-275,107 141 189,-123-160-239,0 0 1,0 0-1,0 0 0,1 0 1,-1-1-1,0 1 0,1-1 1,-1 1-1,1-1 0,0 0 1,-1 0-1,1 0 0,0 0 1,-1-1-1,1 1 0,0-1 1,0 0-1,0 1 0,0-1 1,4-1-1,-4 1-48,1 0 0,0-1 0,0 1 0,0-1 0,-1 0 0,1 0 0,0-1 0,-1 1 1,1-1-1,-1 1 0,0-1 0,1 0 0,-1-1 0,4-3 0,4-8-173,-1 0 0,0 0 0,-2-1 0,1-1 0,-2 0 0,11-31 0,19-39-18,-37 85 235,1-1 0,0 1 1,0 0-1,0 0 0,0 0 0,0 0 0,0 0 0,0 1 1,0-1-1,0 0 0,0 0 0,0 1 0,1-1 0,-1 0 0,0 1 1,0-1-1,1 1 0,-1 0 0,0 0 0,1-1 0,-1 1 1,0 0-1,1 0 0,-1 0 0,1 0 0,-1 0 0,0 1 0,1-1 1,-1 0-1,0 0 0,1 1 0,-1-1 0,0 1 0,0 0 1,1-1-1,-1 1 0,0 0 0,0 0 0,0-1 0,0 1 0,2 2 1,7 4 70,0 2-1,-1-1 1,12 14 0,-15-16 47,-3-4-102,0-1 0,0 1-1,0-1 1,0 1 0,0-1 0,1 0 0,-1 0 0,1-1-1,-1 1 1,1-1 0,-1 1 0,0-1 0,1 0 0,-1-1-1,1 1 1,-1 0 0,1-1 0,-1 0 0,1 0 0,-1 0 0,0 0-1,0-1 1,0 1 0,0-1 0,0 0 0,5-3 0,12-18-1092,-1-2 1,-1 0 0,-1-1 0,-1-1-1,17-38 1,-5-5-281,-13 24 3297,-14 42 29,1 94 2252,-1-59-4073,1 0-1,2-1 1,2 0 0,16 55 0,67 132-65,3 4 1,-81-189-85,-2 2 0,-1-1 1,-2 2-1,5 66 0,-10-79 3,-1-7 1,1 1 1,-2-1-1,-3 26 1,2-35 5,1 0 1,-1-1-1,0 1 1,0-1 0,-1 0-1,0 1 1,0-1 0,0 0-1,0-1 1,-1 1-1,0-1 1,0 1 0,-6 4-1,-8 6 38,-2-2-1,0 0 0,0 0 1,-1-2-1,0-1 0,-1-1 1,0 0-1,-1-2 0,-36 8 1,45-13-178,0 0-1,0-1 1,0 0 0,0-1 0,0-1 0,0 0 0,-25-5 0,31 4-149,1-1-1,-1 0 0,0 0 0,1 0 0,-1-1 1,1 0-1,0 0 0,0-1 0,1 0 1,0 0-1,-1-1 0,2 0 0,-11-12 1,-16-40-5286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324 208 8306,'0'0'7081,"-25"0"-6911,-87 3-126,101-2-45,1 0-1,0 1 1,0 0 0,0 1 0,1 0 0,-1 1 0,1 0 0,-1 0 0,1 1-1,1 0 1,-1 1 0,1 0 0,-14 12 0,19-15-8,-1 1 1,0 0-1,1 0 0,-1 0 0,1 0 1,0 1-1,1 0 0,-1-1 1,1 1-1,0 0 0,0 0 0,0 0 1,1 0-1,0 0 0,0 1 1,0-1-1,1 0 0,-1 0 1,1 1-1,1-1 0,-1 0 0,1 1 1,0-1-1,2 8 0,-1-9 4,1 0 0,0 0 0,0 0 0,0 0 0,0-1 0,0 0 0,1 1 0,0-1 0,-1-1 0,1 1 0,0 0 0,0-1 0,1 0 0,-1 0-1,0 0 1,1 0 0,-1-1 0,1 0 0,0 0 0,-1 0 0,9 0 0,3 1 14,0 0 1,0-1-1,0-1 0,0 0 0,22-5 0,-27 3-73,1-2 1,-1 1-1,0-1 0,0-1 0,0 0 0,0-1 0,-1 0 1,0 0-1,-1-1 0,1-1 0,-1 0 0,0 0 0,-1 0 0,0-1 1,-1 0-1,1-1 0,-2 0 0,8-13 0,-2-1-783,0 0 0,-2-2 0,0 1 0,-2-1 0,-1 0 0,7-51-1,-10-12-4895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1672,'0'0'7337,"10"43"-6044,0 11-975,54 211 607,-7-104-533,-47-137-385,1-1 0,1 0-1,1-1 1,21 27 0,-31-45-90,1 0 1,0 0 0,1 0 0,-1 0 0,1-1 0,0 1 0,-1-1 0,1 0 0,1-1 0,8 4 0,-14-5 62,1-1 0,0 0 0,-1 0 0,1 0-1,0 1 1,0-1 0,-1 0 0,1 0 0,0 0 0,0 0 0,-1 0 0,1 0 0,0 0 0,0-1 0,-1 1 0,1 0 0,0 0 0,-1-1 0,1 1 0,0 0 0,-1-1 0,1 1 0,0 0 0,-1-1 0,1 1 0,-1-1 0,1 1 0,-1-1-1,1 1 1,-1-1 0,1 0 0,-1 1 0,0-1 0,1-1 0,8-18-478,0-1 0,-2 0 0,-1 0 0,0-1 0,2-23 0,-5 28-57,25-143-4184,-22 109 5234,0-60-1,1-3 4881,-7 108-3671,-4 8-839,-4 4-756,1 1-1,-1 0 1,1 0-1,1 1 1,0 0-1,0 0 1,0 1 0,1-1-1,0 1 1,-6 16-1,2-6 32,-3 4-44,2 1 1,1 0 0,0 1-1,2 0 1,1 0 0,1 1-1,1-1 1,1 1 0,2 51 0,1-74-94,1-1 0,-1 0 0,1 1 0,0-1 1,-1 1-1,1-1 0,1 0 0,-1 0 1,0 1-1,0-1 0,1 0 0,-1 0 1,1 0-1,0 0 0,-1-1 0,1 1 1,0 0-1,0-1 0,0 0 0,0 1 1,1-1-1,-1 0 0,0 0 0,0 0 1,1 0-1,-1 0 0,1-1 0,-1 1 1,1-1-1,-1 1 0,4-1 0,5 1 4,0 0 0,0-1 0,0 0 0,1-1 0,-1 0 0,14-4 0,-8 0-110,0 0 1,0-2-1,0 0 1,-1-1 0,-1 0-1,28-20 1,80-73-2155,-121 99 2215,-1 2 49,-1-1-1,1 1 0,-1 0 1,1 0-1,-1 0 1,1 0-1,-1 0 0,1-1 1,-1 1-1,1 0 0,-1 0 1,1 0-1,-1 1 1,1-1-1,-1 0 0,1 0 1,-1 0-1,1 0 1,-1 0-1,1 1 0,-1-1 1,1 0-1,-1 0 0,1 1 1,-1-1-1,0 0 1,1 1-1,-1-1 0,1 0 1,-1 1-1,0-1 1,1 1-1,-1-1 0,0 1 1,0-1-1,1 1 0,-1-1 1,0 0-1,0 1 1,0 0-1,1-1 0,-1 1 1,0-1-1,0 1 1,0-1-1,0 1 0,0 0 1,9 36 288,-7-30-243,8 34 37,-8-28-102,1 1 0,0-1 0,1 1 0,1-1 0,0 0 0,1-1 0,0 1 0,1-1-1,11 16 1,-16-27-122,-1 0 0,0 0-1,1 0 1,-1 0 0,1 0 0,-1 0-1,1 0 1,-1-1 0,1 1-1,0-1 1,-1 1 0,1-1-1,0 0 1,-1 0 0,1 1 0,0-1-1,3-1 1,-2 1-253,8 0-1470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6329,'0'0'5527,"2"16"-5408,6 183-54,-6-107-57,-2-81-4,2 0 0,0 0 0,0-1 0,1 1 0,0 0-1,1-1 1,0 0 0,0 0 0,1 0 0,1 0 0,0-1 0,0 0 0,1 0 0,0 0 0,0-1 0,13 11 0,13 12 194,1-2 0,1-1 0,77 46 0,-101-68-120,-7-4-54,-1 0-1,1 0 1,0 0-1,-1 0 1,1 0 0,-1 1-1,0 0 1,1-1-1,-2 1 1,1 1-1,0-1 1,0 0 0,-1 1-1,3 4 1,-5-7-12,0 0 0,0 0 0,0 0 1,0-1-1,0 1 0,0 0 0,0 0 0,-1 0 1,1 0-1,0-1 0,-1 1 0,1 0 0,0 0 1,-1 0-1,1-1 0,-1 1 0,1 0 0,-1-1 1,1 1-1,-1 0 0,0-1 0,1 1 0,-1-1 1,0 1-1,1-1 0,-1 1 0,0-1 0,0 0 1,0 1-1,1-1 0,-3 1 0,-33 8 35,26-7-63,5-1 10,-147 29-1021,131-27 495,-1-1 1,0-1-1,1 0 1,-1-2 0,-23-4-1,38 4 165,0-1 1,0 0-1,-1 0 1,1-1-1,1 0 1,-1 0-1,-9-6 0,-27-32-4206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8250,'0'0'4303,"28"-1"-4276,-9 0-12,0 1 1,-1 1-1,1 0 1,20 5-1,-38-6-14,1 1 0,-1 0-1,1 0 1,-1 0 0,0 0 0,1 0-1,-1 0 1,0 0 0,0 0-1,1 1 1,-1-1 0,0 0-1,0 1 1,0-1 0,-1 1-1,1-1 1,0 1 0,-1-1-1,1 1 1,-1-1 0,1 1 0,-1 0-1,0-1 1,1 1 0,-1 0-1,0-1 1,0 1 0,0 0-1,0-1 1,-1 1 0,1 0-1,0-1 1,-1 1 0,0 1-1,-2 9-4,-1 0 0,0-1-1,-8 17 1,8-19-5,-27 55-150,22-49 95,1 0-1,0 1 0,1 0 0,1 1 1,1-1-1,0 1 0,1 1 1,1-1-1,-2 23 0,5-34 67,1-1-1,0 1 0,0-1 1,0 0-1,1 1 1,0-1-1,-1 0 1,2 0-1,-1 0 0,1 0 1,0 0-1,0 0 1,0-1-1,0 0 1,7 7-1,7 5 153,1 0 0,30 20 1,8 7 173,-40-28-208,-4-6 2,-2 1-1,1 0 1,15 21-1,-22-26-30,-1 1 0,0-1-1,-1 1 1,1 0 0,-1-1-1,0 1 1,-1 0 0,1 0 0,-1 0-1,-1 1 1,1-1 0,-1 8-1,0-13-80,-1 0-1,0 1 0,0-1 1,0 0-1,0 0 0,0 0 1,0 0-1,0 0 0,0 0 1,0 0-1,0 0 1,0-1-1,0 1 0,-1 0 1,1-1-1,0 1 0,-1 0 1,1-1-1,0 0 0,-1 1 1,1-1-1,-1 0 0,1 0 1,-1 0-1,1 0 0,-1 0 1,1 0-1,0 0 0,-2-1 1,1 2-38,0-1 1,0 0 0,0 0 0,0 0 0,0-1 0,0 1-1,0 0 1,0-1 0,0 1 0,0-1 0,0 0-1,0 0 1,0 1 0,0-1 0,1 0 0,-1-1 0,0 1-1,1 0 1,-1 0 0,1-1 0,-1 1 0,1-1 0,-2-2-1,1-4 3,0 0 0,0 0-1,1-1 1,0 1 0,0 0-1,1-1 1,1 1 0,-1-1-1,1 1 1,0 0 0,1 0-1,0-1 1,1 1 0,-1 1-1,1-1 1,1 0 0,0 1-1,8-13 1,7-9-59,3 0 0,0 1 0,29-26 0,-34 36 76,224-220 253,-238 236-235,0-1 7,0 1-1,0 0 1,0-1-1,0 1 0,-1-1 1,1 0-1,-1 0 1,1 0-1,-1 0 0,0 0 1,-1 0-1,1 0 1,0-1-1,-1 1 0,0-1 1,0 1-1,1-6 1,-3 8-24,0 0 1,1 0-1,-1 0 0,0 1 1,0-1-1,0 0 1,0 0-1,0 1 1,-1-1-1,1 1 1,0-1-1,0 1 1,0-1-1,0 1 0,-1 0 1,1-1-1,0 1 1,0 0-1,-1 0 1,1 0-1,0 0 1,0 0-1,-1 0 1,0 1-1,-2-2-27,-43-1-435,-70 4-1,115-2 463,0 1 0,0-1 0,0 0 0,0 1 0,0-1 0,1 1 0,-1 0 0,0 0 0,0 0-1,1 0 1,-1 0 0,0 0 0,1 0 0,-1 0 0,1 0 0,-1 1 0,1-1 0,0 1 0,0-1-1,-1 1 1,0 1 0,0 1-3,1 0 1,-1 0-1,1 0 0,0 0 0,0 0 0,0 0 1,0 0-1,1 0 0,0 7 0,0-2 3,0 0 0,1 0 0,1 0 0,0 0 0,0 0 0,0-1 0,1 1 0,5 10 0,-3-10 14,1-1 0,0 0-1,1-1 1,-1 1 0,2-1 0,-1-1 0,1 1 0,-1-1-1,2 0 1,-1-1 0,1 0 0,0 0 0,0-1 0,0 0-1,0-1 1,1 0 0,-1 0 0,1-1 0,0 0 0,0-1-1,0 0 1,0-1 0,0 0 0,0 0 0,0-1 0,0 0-1,-1-1 1,1 0 0,0-1 0,-1 0 0,1 0 0,10-7-1,6-5-188,-1-1 0,0-1 0,-1-2 0,40-40 0,75-97-1624,-139 155 1799,29-33-709,99-129-1519,-116 146 2404,-1-1 0,-1-1 0,0 0 0,-1 0-1,-1-1 1,-1 0 0,6-30 0,-11 5 1631,-8 43-1460,2 2-287,-1 1-1,1-1 0,-1 1 1,1 0-1,-1 0 0,1 0 1,-1 0-1,1 1 0,0 0 1,0 0-1,-1 0 1,1 0-1,1 1 0,-1-1 1,0 1-1,-3 4 0,1-1-9,1 1-1,-1-1 0,2 1 0,-1 0 0,1 0 1,0 1-1,0-1 0,-3 13 0,1 1 75,0 1-1,2 0 1,0 0-1,2 0 1,0 0-1,3 30 1,0-35 3,2 0 0,0 0 0,1 0 0,1 0-1,0-1 1,1 1 0,15 27 0,73 103 635,-49-80-565,-34-49-159,78 130 193,-79-128-210,-1 1 1,-1 0-1,0 0 1,-2 1-1,6 36 1,-7-29-62,-2 1 1,-2 32-1,-1-49-33,-1 0-1,-1 0 0,0 0 1,-1 0-1,-1 0 0,0 0 1,0-1-1,-10 19 0,-11 10-391,-2-2-1,-50 57 0,-94 88-2238,-2-27-1107,168-152 3702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2217 9578,'0'0'5516,"0"1"-5506,0-1 1,0 0-1,-1 0 0,1 0 1,0 0-1,0 0 0,0 1 1,-1-1-1,1 0 0,0 0 1,-1 0-1,1 0 0,0 0 1,0 0-1,-1 0 0,1 0 1,0 0-1,0 0 1,-1 0-1,1 0 0,0 0 1,-1 0-1,1 0 0,0 0 1,0 0-1,-1-1 0,1 1 1,0 0-1,0 0 0,-1 0 1,1 0-1,0 0 0,0-1 1,0 1-1,-1 0 0,1 0 1,0 0-1,0-1 0,0 1 1,0 0-1,0 0 1,-1-1-1,1 1 0,0 0 1,0 0-1,0-1 0,0 1 1,0 0-1,0 0 0,0-1 1,0 1-1,0 0 0,0-1 1,4-6 46,-1 0 0,2 0 0,-1 0 0,1 1 1,0 0-1,1 0 0,-1 0 0,1 1 0,8-7 1,11-11 94,279-308 709,-65 67-699,-42 54-110,417-427 98,103-15-415,-683 627 105,-33 24-57,-9 4-74,-42 27-399,41-23 363,0-1 0,-1 0 1,1 0-1,-1-1 0,0 0 1,-1-1-1,-14 4 1,2-5-1134,0 0 1,-39-2-1,9-1-4342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1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6361,'0'0'9341,"9"0"-9208,70 6 278,-1 2 0,154 39-1,-65-12-161,-51-15-160,-51-11 1,-1 3-1,-1 3 1,107 38 0,-169-52-73,0 0 1,0 0-1,0 0 0,0 0 1,0 0-1,-1 0 1,1 0-1,0 0 0,-1 0 1,1 0-1,-1 1 1,1-1-1,-1 0 0,0 0 1,1 0-1,-1 1 1,0-1-1,0 0 0,0 0 1,0 1-1,0-1 1,0 3-1,-7 34 335,0-21-218,-1 0-1,-17 25 1,-4 7 76,-45 97-134,6 3 1,7 3 0,-72 275-1,125-389-551,-6 68 0,11-10-3109,3-65-377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571 203 5025,'0'0'7852,"-2"-24"-6865,-10-79-176,11 99-730,1 0-1,-1 0 0,0 0 1,0 0-1,0 0 0,-1 0 1,0 0-1,1 1 1,-1-1-1,-1 1 0,1-1 1,0 1-1,-1 0 1,-5-6-1,5 7-44,1 0 0,-1 1 0,0-1 0,1 1 0,-1 0 0,0 0 0,0-1 1,0 2-1,0-1 0,0 0 0,0 1 0,-1-1 0,1 1 0,0 0 0,-4 0 0,-2 2-31,0-1 0,0 1 0,0 1 0,1 0-1,-1 0 1,1 0 0,-1 1 0,1 1 0,0-1 0,-10 9 0,-27 25-383,2 2 1,2 2 0,2 1 0,1 2 0,3 2 0,-56 98 0,85-137 238,1 0 0,1 1 0,0-1 0,0 1 0,0 0 0,1 0 0,1 1 0,-1-1 0,2 0 0,-1 1 0,0 17 0,2-26 115,0 0 1,0 0-1,0-1 1,0 1-1,0 0 1,1 0-1,-1-1 1,0 1-1,0 0 1,0-1-1,1 1 1,-1 0 0,0-1-1,1 1 1,-1 0-1,1-1 1,-1 1-1,1 0 1,-1-1-1,1 1 1,-1-1-1,1 1 1,-1-1-1,1 1 1,0-1-1,-1 0 1,1 1-1,0-1 1,-1 0-1,1 1 1,0-1-1,0 0 1,1 0-1,18 3-87,0-2-1,39-1 1,-19-1 114,21-3 136,0-2 1,0-3-1,91-26 0,11-2 77,-162 37-215,-1 0 0,1 0 1,-1-1-1,1 1 0,-1 0 1,1 0-1,-1 0 0,1 0 1,-1 0-1,1 0 1,-1 0-1,1 0 0,-1 0 1,1 0-1,-1 0 0,1 0 1,-1 0-1,1 0 0,-1 0 1,1 1-1,-1-1 0,0 0 1,1 0-1,-1 1 1,1-1-1,-1 0 0,1 1 1,-1-1-1,0 0 0,1 1 1,-1-1-1,0 0 0,1 1 1,-1 0-1,-5 17 129,-24 20 213,-34 24 52,-2-2 0,-114 79 0,161-126-364,0 0-1,-1-1 0,-23 10 1,42-22-34,0 0 1,-1 0 0,1 1 0,0-1 0,-1 0 0,1 0 0,0 0 0,-1 1 0,1-1 0,0 0-1,-1 0 1,1 0 0,-1 0 0,1 0 0,0 0 0,-1 0 0,1 0 0,-1 0 0,1 0 0,0 0-1,-1 0 1,1 0 0,-1 0 0,1 0 0,0 0 0,-1 0 0,1-1 0,-1 1 0,1 0-1,0 0 1,-1 0 0,1-1 0,0 1 0,0 0 0,-1 0 0,1-1 0,0 1 0,-1 0 0,1-1-1,0 1 1,0 0 0,0-1 0,-1 1 0,1 0 0,0-1 0,0 1 0,0-1 0,0 1 0,0 0-1,0-1 1,-1 0 0,1-11-313,1-1 0,0 1 1,0 0-1,1-1 0,1 1 0,0 0 0,0 0 0,2 0 0,7-17 1,29-67-4781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9706,'0'0'1796,"11"33"-1716,133 361 839,201 314 68,-334-687-953,-6-8-11,1-1-1,1 0 1,0-1-1,0 1 1,1-2 0,14 15-1,-22-24-17,1-1 0,-1 1-1,1 0 1,-1 0 0,1-1-1,0 1 1,-1-1 0,1 1-1,0-1 1,0 1 0,-1-1-1,1 1 1,0-1 0,0 0-1,0 1 1,-1-1 0,1 0 0,0 0-1,0 1 1,0-1 0,0 0-1,0 0 1,0 0 0,0 0-1,-1 0 1,1 0 0,0-1-1,0 1 1,0 0 0,0 0-1,0-1 1,-1 1 0,1 0-1,0-1 1,0 1 0,0-1-1,-1 1 1,1-1 0,0 1-1,-1-1 1,1 0 0,0 1 0,-1-1-1,1 0 1,-1 1 0,1-1-1,-1 0 1,1-1 0,1-4-19,1 0-1,-2 0 1,1-1 0,-1 1 0,1-10 0,0 8-35,53-518-6109,-50 465 6619,-5 60-428,0 0 0,0-1 0,0 1 1,0 0-1,0-1 0,1 1 0,-1 0 0,0 0 0,1-1 0,-1 1 1,1 0-1,0 0 0,-1 0 0,1 0 0,0-1 0,0 1 0,-1 0 1,1 0-1,0 0 0,0 1 0,0-1 0,0 0 0,0 0 0,1 0 1,-1 1-1,0-1 0,0 1 0,0-1 0,1 1 0,-1-1 0,0 1 1,0 0-1,1-1 0,-1 1 0,0 0 0,1 0 0,-1 0 0,0 0 1,1 0-1,-1 0 0,0 1 0,1-1 0,-1 0 0,0 1 0,0-1 1,1 1-1,-1-1 0,2 2 0,6 2 143,-1 1 0,0 0 0,0 1 0,0-1 1,7 8-1,57 60 677,-3 2 1,102 143-1,-167-211-835,1-1-19,1 4 4,1 0 0,1-1 0,-1 1 0,2-2 0,-1 1 0,1-1 0,0 0 0,17 10 0,-25-18-28,0 1 0,0-1 0,0 0 0,0 0-1,1 1 1,-1-1 0,0 0 0,0 0 0,0 0 0,0 0 0,0 0-1,0-1 1,0 1 0,0 0 0,0 0 0,0-1 0,1 1 0,-1 0-1,0-1 1,0 1 0,-1-1 0,1 0 0,0 1 0,0-1 0,0 0-1,0 1 1,0-1 0,-1 0 0,1 0 0,0 0 0,0-1 0,18-33-581,-17 30 455,22-74-2783,-8-16-4823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6937,'0'0'2832,"6"43"-2317,27 140-81,-29-167-379,0 0-1,0-1 1,2 1 0,0-2-1,1 1 1,0 0-1,1-1 1,1-1 0,0 1-1,1-2 1,0 1-1,1-1 1,0-1 0,22 18-1,-24-22 32,0 0 0,1 0 0,0-1 0,0 0 0,0-1 0,1 0-1,0-1 1,14 4 0,-22-7-51,1 0 1,0 0-1,-1 0 0,1-1 0,0 1 0,0-1 0,-1 0 1,1 0-1,0-1 0,0 1 0,0-1 0,-1 1 1,1-1-1,0-1 0,-1 1 0,1 0 0,-1-1 0,0 0 1,1 0-1,-1 0 0,0 0 0,0 0 0,0-1 0,0 1 1,-1-1-1,1 0 0,0 1 0,-1-1 0,2-4 1,2-3 23,-1-1 1,-1 1-1,1-1 1,-2 0-1,0 0 1,0 0-1,1-15 1,0-8 11,-2-45 0,-1 71-71,-2 0 0,1 0 0,-1 0 0,0 0 0,-1 0 0,0 0 0,0 0 0,-1 1 0,0-1 0,0 1 0,-1 0 0,0 0 0,-6-10 0,2 9-49,1 0 0,-1 0 0,0 1 0,-1 0 0,0 1 0,0 0-1,0 0 1,-1 1 0,0 0 0,-11-4 0,-2 1-215,0 1-1,0 1 0,-1 1 1,0 1-1,0 1 1,0 1-1,-1 1 0,1 1 1,-38 5-1,54-4 139,1 1 0,0 0 0,0 0 0,0 1-1,0-1 1,1 2 0,-1-1 0,1 1 0,-1 0-1,1 0 1,1 0 0,-1 1 0,1 0 0,-1 0-1,-6 10 1,-7 19-2076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1723 8 1824,'0'0'12454,"-47"-3"-11419,-153-2-449,191 5-569,0 1-1,0 0 0,0 1 0,0 0 1,0 0-1,0 1 0,0 0 0,1 0 0,-1 1 1,1 0-1,-11 8 0,-25 18 39,1 2 0,-76 73 1,-65 99-91,-30 60-17,-133 241-62,265-367-114,-119 274 0,174-341 182,4 1-1,2 1 0,4 0 0,3 1 0,3 1 1,3 1-1,4-1 0,3 1 0,3-1 0,17 100 1,-5-98 18,5 0 1,36 97-1,74 145 4,371 655 79,-390-779-2,9-6 0,222 270 1,112 24-7,-386-422 25,3-4 0,3-2 0,1-4 0,3-3-1,112 52 1,-115-70 35,0-3-1,2-4 1,0-3-1,85 11 0,-134-27-73,73 12 89,162 6 1,-71-22-289,-190 0 134,-1 0-1,1 0 0,0 0 0,0 0 0,0 0 0,-1-1 0,1 1 0,0 0 1,0 0-1,-1 0 0,1-1 0,0 1 0,-1-1 0,1 1 0,0 0 0,-1-1 0,1 1 1,0-1-1,-1 1 0,1-1 0,-1 1 0,1-1 0,-1 0 0,1 1 0,-1-1 1,0 0-1,1 1 0,-1-1 0,0 0 0,1 0 0,-1 1 0,0-1 0,0 0 0,0-1 1,-1-30-315,0 23 163,-16-66-1507,-18-13-3470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1 584 8874,'0'0'4653,"12"39"-4044,39 125-307,-47-150-278,1 0 1,1-1 0,0 0 0,1 0-1,1-1 1,9 13 0,-12-19-47,-1-1 1,1 0 0,0 0-1,1 0 1,-1 0-1,1-1 1,0 0-1,0-1 1,1 1-1,7 3 1,-7-5-61,0-1 1,0 1-1,0-1 0,1 0 1,-1-1-1,0 0 0,0 0 1,0 0-1,1-1 1,-1 0-1,0-1 0,0 1 1,0-1-1,0-1 0,-1 1 1,1-1-1,-1 0 0,1-1 1,-1 1-1,0-1 0,8-7 1,6-5-689,-1-1-1,-1-1 1,0-1 0,-1 0 0,-1-1 0,18-30 0,-11 10-243,-1-1-1,27-69 1,-28 31 3143,-19 70 2453,-2 16-4513,1 0 1,0-1-1,0 1 0,0 0 1,1-1-1,0 1 0,0-1 1,1 0-1,0 1 0,0-1 1,0-1-1,8 12 0,-3-7 13,0-1-1,1 0 1,0-1-1,0 0 1,1 0-1,19 11 1,-12-10 17,0 0 1,0-1-1,0-1 1,1-1-1,0-1 1,0 0-1,1-1 1,0-1-1,28 1 1,-42-3-68,0-1 0,0-1 0,0 1 1,0-1-1,0 0 0,0 0 0,0 0 1,0-1-1,0 1 0,-1-1 0,1 0 1,-1-1-1,1 1 0,-1-1 1,0 0-1,7-6 0,-5 2 30,0-1-1,-1 1 1,0-1-1,0 0 1,-1-1-1,0 1 1,0-1-1,3-13 1,2-14 9,-1-1 1,-2 0-1,-2-1 1,-1 1 0,-4-55-1,1 68-70,0 12-71,0 1 0,-1-1 0,0 0-1,-1 1 1,0 0 0,-1-1 0,0 1 0,-1 0 0,-8-17-1,3 14-177,0 0-1,-1 1 0,-1 0 0,0 0 1,-1 1-1,-16-13 0,-22-19-2223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132 195 8650,'0'0'2764,"-21"-33"-1746,-64-102-314,67 111-555,18 23-149,0 1 0,0 0 0,0 0 0,-1 0 1,1 0-1,0 0 0,0 0 0,0 0 0,0-1 0,0 1 1,0 0-1,-1 0 0,1 0 0,0 0 0,0 0 1,0 0-1,0 0 0,-1 0 0,1 0 0,0 0 0,0 0 1,0 0-1,0 0 0,-1 0 0,1 0 0,0 0 1,0 0-1,0 0 0,0 0 0,-1 0 0,1 0 0,0 0 1,0 0-1,0 0 0,0 0 0,0 0 0,-1 0 1,1 1-1,0-1 0,0 0 0,0 0 0,0 0 0,0 0 1,0 0-1,-1 0 0,1 1 0,0-1 0,0 0 1,0 0-1,0 0 0,0 0 0,0 0 0,0 1 0,0-1 1,1 26-92,0-25 95,5 96 37,4 0 0,39 163 0,-43-233-46,11 50 19,3-1 0,3-1 1,3-1-1,4-1 1,2-2-1,74 118 1,-91-168-75,0 0-1,2-1 1,0 0 0,22 17 0,-30-29 11,0-1 1,1 0-1,0-1 0,1 0 1,-1 0-1,1-1 0,0 0 1,0-1-1,1-1 0,17 4 1,-26-6 18,0-1 0,0 1 0,-1-1 0,1 0 1,0 0-1,0-1 0,-1 1 0,1 0 0,0-1 1,-1 0-1,1 0 0,0 1 0,-1-2 0,1 1 0,-1 0 1,1 0-1,-1-1 0,0 1 0,0-1 0,1 0 1,-1 0-1,0 0 0,-1 0 0,1 0 0,0 0 1,0 0-1,-1-1 0,0 1 0,1 0 0,-1-1 0,0 1 1,0-1-1,0 0 0,0 1 0,0-6 0,3-12-360,-1 0-1,-1 0 0,0 0 1,-2-23-1,0 20-323,0-100-3783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10442,'0'0'2758,"48"-10"-2532,161-30-217,-185 35-21,2 1 1,-1 2-1,0 0 0,0 2 1,1 0-1,39 7 1,-60-6 3,0 1 0,0-1 0,-1 1 0,1 0 1,0 0-1,-1 0 0,1 0 0,-1 1 0,0 0 1,0 0-1,0 0 0,0 0 0,0 1 0,-1 0 1,0-1-1,0 1 0,0 1 0,0-1 1,0 0-1,-1 1 0,0-1 0,0 1 0,0-1 1,0 1-1,-1 0 0,1 5 0,0 1-8,0 0-1,-1 1 0,0-1 0,-1 0 1,-1 0-1,1 1 0,-2-1 1,0 0-1,0 0 0,-1 0 0,-5 13 1,-2-4-66,-2 0 0,0 0-1,-1-1 1,-1-1 0,-1 0 0,-1-1 0,0-1 0,-1 0 0,-1-2-1,0 0 1,-30 18 0,43-29 17,0 0 0,-1 0 1,1 0-1,-1-1 0,1 0 0,-1 0 0,0 0 0,1-1 0,-1 0 0,0 0 0,0 0 0,0-1 0,-11 0 1,14-1-84,-1 0 1,0-1 0,1 1 0,-1-1 0,1 1 0,-1-1 0,1 0 0,0 0 0,0 0 0,0-1 0,0 1 0,0-1-1,0 0 1,1 0 0,-1 0 0,1 0 0,0 0 0,0 0 0,0-1 0,1 1 0,-1-1 0,-2-6 0,-13-62-6455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7634,'0'0'2658,"31"38"-1642,100 126-163,-121-152-730,-1 0-1,-1 0 0,0 1 1,-1 0-1,-1 1 1,0-1-1,0 1 1,-1 1-1,3 15 0,-3-9-35,5 25-267,-2 0-1,-2 0 1,0 79 0,-9-126-243,-2-12 239,-2-26-584,2 0 1,2-1-1,4-72 1,0 42 394,-3-20 193,6-130 1114,-2 199-668,1 0 0,0 0 0,2 0-1,1 1 1,0 0 0,2 0 0,0 0 0,13-21 0,-18 36-225,1 0 0,0-1 0,0 1 0,1 1 0,-1-1 0,1 0 0,0 1 0,0 0 0,1 0 0,-1 1 0,8-4 0,-9 5-46,-1 1 1,1 0-1,0-1 0,-1 1 0,1 1 1,0-1-1,0 1 0,0-1 0,-1 1 1,1 0-1,0 0 0,0 1 0,0-1 0,-1 1 1,1 0-1,0 0 0,0 0 0,-1 0 1,1 1-1,-1 0 0,1-1 0,5 5 1,15 17-524,-2 0 0,0 1 0,30 44 0,-4 0-2053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9658,'0'0'2743,"-25"41"-2579,-4 5-49,-37 82 0,65-125-105,-1 1 1,1 0-1,0-1 0,0 1 1,0 0-1,0 0 1,1 0-1,0-1 0,-1 1 1,2 0-1,-1 0 1,0 0-1,1 0 0,-1 0 1,1 0-1,0-1 1,0 1-1,1 0 0,2 5 1,0-4 14,0 0 1,0 0-1,1-1 1,-1 1-1,1-1 1,0 0-1,0 0 1,7 3-1,3 3 43,-2-2-31,0 0-1,1-1 1,0 0 0,0-2-1,1 1 1,-1-2-1,1 0 1,0 0 0,1-2-1,-1 0 1,0 0-1,1-2 1,-1 0 0,0-1-1,1 0 1,-1-1-1,19-5 1,-27 5-24,-1-1 0,1 0 0,-1 0-1,1 0 1,-1-1 0,0 0 0,0 0 0,-1-1 0,1 0 0,-1 0 0,0 0-1,0 0 1,-1-1 0,1 0 0,-1 0 0,-1 0 0,6-12 0,-3 5 46,-1-1 1,0 1 0,-2-1 0,1 0-1,-2 0 1,0 0 0,1-28-1,-3 37-40,0 1-1,0 0 0,0-1 0,-1 1 0,0 0 0,0 0 0,0 0 1,0-1-1,0 1 0,-1 0 0,0 1 0,0-1 0,0 0 0,0 0 1,-1 1-1,1-1 0,-7-5 0,4 5-68,-1 0 0,0 0-1,0 0 1,-1 1 0,1 0 0,-1 0 0,1 1 0,-1 0-1,0 0 1,-11-1 0,10 2-166,-1 0 0,0 0 0,0 1 0,0 0 0,0 1 0,0 0 0,0 0 0,0 1 0,0 0 0,1 0 0,-1 1 0,1 1-1,-16 7 1,-25 26-2664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502 346 9234,'0'0'3722,"0"-40"-3270,-4-129-58,3 160-343,1-1 1,-2 1-1,1 0 0,-1 0 1,0 0-1,-1 0 1,-4-10-1,5 15-34,0 1 0,0-1 0,0 1-1,0 0 1,0 0 0,-1 0-1,0 0 1,1 1 0,-1-1 0,0 1-1,0-1 1,0 1 0,-5-2 0,1 1-9,-1 1 0,0 0 0,0 0 1,0 1-1,0 0 0,0 1 1,0 0-1,0 0 0,0 0 0,-1 1 1,1 0-1,-13 4 0,5-1-41,-1 1 0,1 1 0,0 0 0,0 1 0,1 1-1,-28 18 1,17-7-122,1 0 0,-42 44 0,59-56 79,1 2 1,0-1-1,1 1 1,0 0-1,0 0 1,1 1-1,0 0 1,-6 19 0,10-25 30,0-1 1,0 0 0,0 0 0,1 1-1,0-1 1,-1 1 0,1-1 0,1 0-1,-1 1 1,0-1 0,1 0 0,0 1-1,-1-1 1,1 0 0,1 0 0,-1 1-1,0-1 1,1 0 0,-1 0 0,1-1-1,0 1 1,0 0 0,0 0 0,1-1-1,-1 0 1,0 1 0,1-1 0,0 0-1,0 0 1,-1 0 0,6 2 0,5 2 35,1 0 1,0-1 0,1-1 0,-1 0 0,1 0 0,0-2 0,25 2 0,116-5 82,-108-1-69,105-13 39,-111 8-42,-1 3 0,84 0 0,-117 5-8,-1 0 0,1 1 1,0-1-1,-1 1 1,0 1-1,0-1 0,1 1 1,-1 1-1,-1-1 1,1 1-1,-1 0 0,1 1 1,10 9-1,-7-4 9,-1 0-1,-1 1 0,1 0 0,-2 0 1,0 1-1,0 0 0,6 16 0,2 13 69,-2 0 0,-2 1 1,12 84-1,-14-52-6,-3 0 1,-3 0 0,-10 113-1,6-173-49,-1-1-1,-1 1 1,0-1-1,0 0 1,-2 0 0,1 0-1,-2-1 1,0 1-1,0-1 1,-1-1-1,-17 22 1,17-25 34,0-1 1,-1 1 0,0-2-1,0 1 1,-1-1-1,0 0 1,0-1 0,0 0-1,-1-1 1,0 0 0,0 0-1,0-1 1,0 0-1,0-1 1,-21 2 0,24-3-42,-1 0 0,0-1 0,0 0 0,0-1 1,1 0-1,-1 0 0,0 0 0,1-1 0,-1 0 1,1-1-1,0 0 0,0 0 0,0 0 0,0-1 1,0 0-1,-8-6 0,7 2-37,1 1 0,0-1 0,0-1 0,0 1 0,1-1 0,1 0 0,-1-1 1,1 1-1,1-1 0,0 0 0,0 0 0,-3-18 0,-7-50-821,4-2 1,-1-116-1,9 27-2803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5193,'0'0'2246,"40"-27"-2183,129-80-35,-106 71 19,-36 31-201,-22 5 69,-4 1 93,0 1 1,0-1 0,1 0 0,-1 1 0,0-1 0,0 1 0,0-1-1,0 1 1,0-1 0,-1 1 0,1 0 0,0-1 0,-1 1-1,1 0 1,-1 0 0,0-1 0,1 1 0,-1 0 0,0 0 0,0 2-1,1 6 120,14 33 240,2 0 0,2-1 0,37 63 0,15 28 276,-20-20 122,-40-99 1067,-1-20-525,3-29-203,-11 29-1136,16-48 162,44-89-1,-51 121-142,1 0 1,2 0 0,0 2 0,1 0-1,1 0 1,29-26 0,-34 37-84,0 0 0,1 0 1,1 2-1,-1-1 0,1 2 0,1 0 1,17-6-1,-22 9-327,0 1-1,-1 0 1,1 0-1,0 1 1,0 0-1,0 1 1,0 0 0,0 0-1,0 1 1,0 0-1,0 1 1,16 5 0,3 7-2394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233 137 2561,'0'0'7330,"9"-22"-7178,0 0-136,12-44-1,-21 65-16,0 0 1,1 0-1,-1 1 0,0-1 0,0 0 0,0 0 1,0 0-1,0 0 0,-1 0 0,1 0 0,0 0 1,0 0-1,-1 0 0,1 1 0,0-1 1,-1 0-1,1 0 0,-1 0 0,1 1 0,-1-1 1,1 0-1,-1 0 0,0 1 0,1-1 0,-1 0 1,0 1-1,1-1 0,-1 1 0,0-1 0,0 1 1,0 0-1,1-1 0,-1 1 0,0 0 1,0-1-1,0 1 0,-1 0 0,-37-1-65,29 2 38,-5-1 31,0 0 0,-1 1 0,1 1 0,0 0 0,1 1-1,-21 7 1,31-8 16,-1 0-1,1 0 1,-1 0-1,1 1 0,0-1 1,0 1-1,0 0 1,0 0-1,0 0 1,1 1-1,-1 0 0,1-1 1,0 1-1,0 0 1,1 1-1,-1-1 1,1 0-1,0 1 0,0-1 1,0 1-1,1 0 1,-3 9-1,3-4 41,0 0 0,0 0-1,1 0 1,0 0 0,0 0 0,1 0-1,1 0 1,0-1 0,0 1-1,1 0 1,0-1 0,0 1 0,1-1-1,1 0 1,-1 0 0,2-1-1,-1 1 1,1-1 0,0 0 0,1-1-1,14 14 1,-13-14-41,1-1 0,0 0 1,1 0-1,-1-1 0,1 0 0,0-1 0,1 0 0,-1 0 1,1-1-1,0 0 0,-1-1 0,1-1 0,0 0 1,0 0-1,0-1 0,0 0 0,0-1 0,0 0 1,0-1-1,19-5 0,-1-3-423,-1-2 0,-1-1 0,0-2 0,-1 0 0,0-2 0,46-39 0,34-36-6604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10922,'0'0'3466,"-25"41"-3555,-78 136-394,99-170 451,1-1 0,-1 1 0,2 0 0,-1 1-1,1-1 1,0 0 0,0 1 0,1-1 0,0 1 0,1-1-1,-1 1 1,1 0 0,1-1 0,0 1 0,0 0 0,0-1-1,1 0 1,0 1 0,0-1 0,1 0 0,0 0 0,0 0-1,8 11 1,-3-2-9,18 31 26,2-2 1,1-1-1,3-1 1,1-2-1,2-2 1,2 0-1,1-3 1,2-1-1,2-2 1,1-2 0,1-2-1,1-1 1,85 36-1,-128-63 26,1 0 0,-1-1 0,0 1 0,0 0 0,0 0-1,0 1 1,0-1 0,-1 0 0,1 1 0,0-1 0,-1 1 0,4 2 0,-5-3 6,0-1 0,0 1 0,0-1 0,0 1 0,0-1-1,0 1 1,0-1 0,0 1 0,0-1 0,0 1 0,0-1 0,0 1 0,0-1 0,0 1 0,-1-1 0,1 1 0,0-1 0,0 1 0,0-1 0,-1 1 0,1-1 0,0 0 0,-1 1 0,1-1 0,0 0 0,-1 1 0,1-1 0,0 0 0,-1 1 0,1-1 0,-1 0 0,1 0 0,-1 1 0,-8 3 195,0 0 0,0-1 1,0 0-1,-13 2 0,6-1-270,-25 9-98,0-3 0,0-1 0,-1-2 0,-66 3 0,102-10 128,-34-5-323,38 5 319,1-1 1,-1 0-1,1 0 1,-1 0-1,1 0 1,-1 0 0,1 0-1,-1-1 1,1 1-1,0 0 1,0-1-1,0 1 1,0-1-1,0 1 1,0-1-1,0 1 1,0-1 0,0 0-1,1 0 1,-1 1-1,0-4 1,-2-21-749,1 0 0,1-1 0,3-38 0,-1 59 468,5-74-5902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2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3441,'0'0'8207,"34"-24"-8338,99-63-226,-116 83 299,-12 15 47,-16 31 59,4-17-14,5-9-14,1 0-1,0 0 1,1 0-1,1 0 1,0 0-1,1 0 1,1-1 0,0 1-1,1 0 1,1-1-1,0 0 1,2 0-1,-1-1 1,2 1-1,0-1 1,0-1 0,21 25-1,165 176 1000,2 2 841,-185-202-1754,0 0-1,-1 2 0,-1-1 1,0 1-1,-1 0 1,-1 1-1,9 26 0,-14-33-76,0 0-1,0 0 1,-1 0 0,-1 0-1,1 0 1,-1 0-1,-1 0 1,0 0-1,-1 0 1,0 0-1,0 0 1,-1 0-1,0-1 1,-1 1 0,0-1-1,-8 14 1,-7 6-44,-2-1 0,-44 46 0,-73 61-1282,5-19-2388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12203,'0'0'2894,"44"-7"-1946,-6 1-719,246-35 1039,-255 38-1122,4-2-41,0 2 0,1 1-1,0 1 1,39 5 0,-71-4-105,-1 1 0,1-1 0,-1 0 0,1 0 0,-1 1 0,0-1 0,1 0 0,-1 1 0,1 0 0,-1-1 0,0 1 0,1 0-1,-1 0 1,0 0 0,0-1 0,0 1 0,0 1 0,0-1 0,0 0 0,0 0 0,0 0 0,0 0 0,0 1 0,0 1 0,2 37 34,-3-31-18,-1 7 35,-1 0-1,-1 0 0,0-1 1,-1 1-1,-1-1 1,0 0-1,-1 0 0,-1 0 1,-9 15-1,-14 18 116,-45 55-1,43-61-110,-167 202 97,4-5-883,169-198-955,22-34-2295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3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1743 3929,'0'0'7504,"-13"-3"-6478,-41-12-266,41 11 477,11 2-751,9-3-257,69-17-234,129-46 21,50-37-13,278-131-1,365-149 9,-668 300-4,480-109 1,-252 118-29,-92 17 24,120-71 0,-328 81-3,249-89-9,-18 5-2,-259 100-1019,-159 52-2608,-26 15 546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3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8738,'0'0'1648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4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4201,'0'0'2520,"84"-44"-2912,-84 60-1160,0 6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4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9130,'0'0'1580,"2"41"-1205,0 11-207,5 200 738,-10-193-721,-2 0 1,-3-1 0,-2 0 0,-18 57-1,-84 223 214,95-291-384,-2-1 0,-3 0 1,-30 48-1,50-90-76,0 0 0,-1 0 0,1-1 0,-1 1 0,1-1 0,-1 1 0,0-1 0,0 0 0,-1 0 0,1 0 0,-1-1 0,1 1 0,-1-1 0,0 0 0,0 0 0,0 0 0,0-1 0,0 1 0,0-1 0,-1 0 0,1 0 0,0 0 1,-1-1-1,-7 0 0,-14 0-2112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4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464 420 5937,'0'0'6162,"12"-35"-5690,41-115-195,-45 130-206,2 0 0,0 0 0,1 1 0,14-19 0,-16 25-15,0 0-1,-1-1 1,8-18 0,-9 1 53,-7 30-107,0 1-1,1-1 1,-1 1-1,0-1 1,0 1 0,0-1-1,0 1 1,0-1-1,0 1 1,0-1 0,-1 1-1,1-1 1,0 1 0,0-1-1,0 1 1,0 0-1,-1-1 1,1 1 0,0-1-1,0 1 1,-1-1-1,1 1 1,0 0 0,-1-1-1,1 1 1,0 0 0,-1-1-1,1 1 1,-1 0-1,1-1 1,-1 1 0,1 0-1,0 0 1,-1 0-1,1-1 1,-1 1 0,-22 2-107,16-1 51,-15 4-112,0 1 0,0 1 1,1 1-1,0 1 0,1 1 0,0 1 0,0 1 0,-21 16 0,-143 124-556,150-122 582,2 2-1,-44 54 1,68-75 33,0 0 0,1 1 1,0 0-1,1 0 0,0 1 1,1-1-1,0 1 0,1 0 1,1 1-1,0-1 0,0 1 0,0 24 1,3-37 91,0 1 0,0 0 1,0-1-1,0 1 0,0 0 1,1-1-1,-1 1 0,1-1 1,-1 1-1,1-1 0,-1 1 1,1-1-1,0 1 1,0-1-1,0 0 0,0 1 1,0-1-1,0 0 0,0 0 1,0 1-1,0-1 0,0 0 1,1 0-1,-1 0 0,0-1 1,1 1-1,-1 0 0,1 0 1,-1-1-1,1 1 0,-1-1 1,4 1-1,4 0 0,0 0-1,0 0 1,0-1-1,18-3 1,-5 2 1,-3-2 79,0 0 1,0-1-1,0-1 1,-1-1-1,1-1 0,-2-1 1,19-9-1,-17 7 118,0 1 0,1 1 0,0 1 0,1 0 0,37-5 1,-54 11-179,0 1 0,0 0 1,0 0-1,0 0 0,0 0 1,0 1-1,0 0 0,0 0 1,0 0-1,0 0 0,0 0 1,-1 1-1,1 0 0,0 0 1,-1 0-1,0 0 0,1 0 1,-1 1-1,0-1 0,0 1 1,0 0-1,-1 0 0,1 0 1,-1 0-1,1 1 0,-1-1 1,0 1-1,-1-1 1,1 1-1,1 4 0,3 9 12,-1 1-1,-1 0 0,0 1 1,-1-1-1,0 27 1,-1 138 307,-2-120-228,-1-28-38,-1 1 1,-3 0 0,0-1 0,-3 0-1,0 0 1,-22 52 0,4-26-1,-2-2 0,-61 92 0,98-180-405,24-30-1682,58-80 0,-11 31-1822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4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12 268 3345,'0'0'4242,"41"-30"-3803,129-92 19,-110 85-149,-59 37-291,0 0 1,-1-1-1,1 1 0,-1 0 0,1 0 0,0 0 0,-1-1 1,1 1-1,-1 0 0,1-1 0,-1 1 0,1 0 0,-1-1 1,1 1-1,-1-1 0,1 1 0,-1-1 0,0 1 0,1-1 1,-1 1-1,0-1 0,1 1 0,-1-1 0,0 0 0,0 1 0,1-1 1,-1 1-1,0-1 0,0 0 0,0 1 0,0-1 0,0 1 1,0-1-1,0 0 0,0 1 0,0-1 0,0 0 0,-4-1-113,0 0 0,1 1 0,-1 0 0,0 0 0,0 0 0,0 0 0,0 0 0,0 1 0,0 0 0,-7 0 0,7 0-31,-138-1-1020,138 1 1156,0 0 1,0 0-1,0 0 1,0 1-1,0-1 1,0 1-1,0 0 1,0 0-1,1 1 1,-1-1-1,0 1 1,1 0-1,-1 0 1,1 0-1,0 0 1,-1 1-1,1-1 1,0 1-1,1 0 1,-1 0 0,0 0-1,1 0 1,0 0-1,-1 1 1,1-1-1,1 1 1,-1-1-1,0 1 1,1 0-1,0-1 1,0 1-1,0 0 1,0 0-1,1 0 1,-1 0-1,1 4 1,-1 11 236,0 1 1,1-1-1,1 0 0,5 27 1,-4-37-148,1 1 1,-1 0 0,2-1 0,-1 0 0,1 0-1,0 0 1,1 0 0,0-1 0,13 16-1,-16-21-47,1 0 0,0-1-1,-1 1 1,1-1-1,0 0 1,1 1-1,-1-2 1,0 1-1,1 0 1,-1-1-1,1 1 1,-1-1 0,1 0-1,0 0 1,0 0-1,-1-1 1,1 1-1,0-1 1,0 0-1,0 0 1,-1 0 0,1-1-1,0 0 1,0 1-1,4-2 1,0-1-5,0 0 0,-1 0 0,1-1 1,-1 0-1,1 0 0,-1-1 0,0 0 0,-1 0 1,10-10-1,18-19-377,49-68 0,-71 85-334,-2 1 0,0-1-1,0-1 1,-2 0 0,0 0-1,-1-1 1,5-20 0,-7-10-4997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4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0 426 2833,'0'0'7105,"306"-77"-6201,-226 18-664,4-12-64,-10-16-176,-25 10-648,-21 23-2048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4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7770,'0'0'2049,"0"34"-1362,-1 10-465,0 10 257,11 104-1,77 335 1177,-31-271-1232,-47-204-38,0-24 81,0-25-2720,-9-2-3032</inkml:trace>
  <inkml:trace contextRef="#ctx0" brushRef="#br0" timeOffset="1">1925 971 12875,'0'0'0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173 523 1672,'0'0'3832,"-19"-33"-2808,-92-162 1083,69 112 3142,54 83-5042,125-4 7,205-33 1,138-54 56,-166 29-262,-291 58-21,-7 0-142,0 1-1,0 0 0,0 1 1,0 1-1,1 1 0,23 2 1,-40-2 111,1 0 0,-1 0 1,1 0-1,0 1 0,-1-1 1,1 0-1,-1 0 0,1 1 1,-1-1-1,1 0 0,-1 1 0,0-1 1,1 0-1,-1 1 0,1-1 1,-1 1-1,0-1 0,1 1 1,-1-1-1,0 1 0,0-1 1,1 1-1,-1-1 0,0 1 1,0-1-1,0 1 0,0 0 1,1-1-1,-1 1 0,0-1 1,0 1-1,0 0 0,0-1 1,-1 1-1,1-1 0,0 1 1,0-1-1,0 1 0,0-1 1,-1 2-1,1 2-266,-1 0 1,0 0-1,1 0 1,-1 0 0,-1-1-1,1 1 1,-1 0-1,1 0 1,-5 5-1,-3 2-990,0 0-1,-1-1 0,-16 12 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2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7938,'0'0'5289,"287"-44"-4545,-203 11-144,-10 1-520,-18 15-80,-24 12-424,-43 21-5601,-34 6-169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501 750 10018,'0'0'7931,"-20"4"-6829,-18 3-855,-1-1-1,-41 0 1,66-5-233,1-1 0,-1-1 0,1 0 0,-1 0 0,1-2-1,0 0 1,-1 0 0,1-1 0,1-1 0,-1 0 0,-16-9 0,18 5-25,0 0 1,0 0 0,1-1-1,0 0 1,1-1 0,0 0-1,1-1 1,0 1 0,1-2-1,0 1 1,1-1 0,0 0 0,1 0-1,1-1 1,0 1 0,-2-15-1,-1-11-107,2-1 0,2 1 0,2 0 0,5-63 0,-3 91 97,0 0 1,0 1-1,1-1 0,1 1 1,-1 0-1,2 0 0,0 0 1,0 0-1,0 0 0,1 1 1,1 0-1,0 0 0,0 0 1,0 1-1,10-10 0,-5 9-4,1 0 0,0 1 0,0 0 0,0 1 0,1 0 0,0 1 0,1 0 0,-1 1-1,1 1 1,27-6 0,3 3-18,0 1-1,0 1 1,68 4-1,-82 2 33,-1 2-1,1 1 0,-1 1 0,0 2 1,-1 0-1,35 15 0,-41-12 6,-1 0-1,0 2 1,-1 0 0,0 1-1,22 20 1,-32-24 6,0 1 0,-1 0 1,0 0-1,0 1 0,-1 0 1,-1 1-1,0-1 1,-1 1-1,0 1 0,8 21 1,-10-17 7,1-1 1,-2 1 0,0 0 0,-1 0 0,-1 0 0,-1 0-1,0 0 1,-1 0 0,-1-1 0,0 1 0,-2 0 0,0 0 0,0-1-1,-2 0 1,0 0 0,-1 0 0,0-1 0,-18 27 0,3-14 0,0-1 0,-2-1 1,-1-1-1,-1-1 1,-2-1-1,0-1 1,-1-2-1,-1-1 0,0-1 1,-2-2-1,0-1 1,0-1-1,-53 13 1,78-25-61,0-1 0,0 0 0,0 0 0,0-1 0,0 1 0,0-2 1,0 1-1,-10-3 0,13 2-65,1 0-1,-1 0 1,1-1 0,-1 1 0,1-1-1,0 0 1,0 0 0,0 0 0,0 0-1,0-1 1,0 1 0,0-1 0,1 0-1,-1 0 1,1 0 0,-3-4 0,0-3-922,0-1 1,1 1-1,-6-21 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3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2866 4545,'0'0'1322,"-14"0"-857,-42-2 79,55 2-516,0 0-1,1-1 1,-1 1-1,0 0 1,0-1-1,0 1 1,1 0-1,-1-1 0,0 1 1,0-1-1,1 0 1,-1 1-1,0-1 1,1 1-1,-1-1 1,1 0-1,-1 0 1,1 1-1,-1-1 1,1 0-1,-1 0 1,1 0-1,0 1 1,0-1-1,-1 0 1,1 0-1,0 0 1,0 0-1,0 0 1,0 0-1,0 1 1,0-1-1,0 0 1,0 0-1,0 0 1,0 0-1,0 0 1,1-1-1,3-5 3250,3 4-3089,1 2 1,0-1-1,1 1 1,14 0-1,22-4 252,127-40 139,310-127 1,-192 69-598,-57 23-88,-167 58 35,102-19 1,6-1 17,-14 6 20,-52 13 13,301-56-296,-290 54 289,11-3 18,12 4-4,62-6-8,-10 4-127,-110 13 127,118-23 45,94-12-9,-184 32 17,42-3-88,46-3-156,-66 5 24,327-63 135,-193 27 91,-63 13-110,94-15 61,33 3-155,-108 15-41,530-133 36,-226 41 175,-117 49-136,253-57 218,794-162-160,-971 205 87,-178 29 165,279-48-30,283-45 467,-74 10 2,-633 124-521,493-54 143,-488 76-310,-167 2-67,-60-10-806,-16-5-693,-8-15-2183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3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10682,'0'0'6202,"1"0"-6164,-1 0 1,1 0 0,0 0 0,0 0 0,-1 0 0,1 0-1,0 0 1,-1 0 0,1 0 0,0 0 0,0 0-1,-1 1 1,1-1 0,-1 0 0,1 1 0,0-1 0,-1 0-1,1 1 1,0-1 0,-1 1 0,1-1 0,-1 1 0,1-1-1,-1 1 1,0-1 0,2 2 0,-5 21 168,0 0 0,-1-1-1,-2 1 1,0-1 0,-1 0 0,-1-1 0,-17 31 0,-2 12 49,9-17-171,2 1 0,2 1 0,2 1 0,2 0 0,3 0 0,-2 79 0,8-110-74,7 207 31,-3-199-30,1 0-1,2 0 1,0 0-1,2-1 0,1 0 1,15 31-1,-8-26 20,1-1 1,1 0-1,2-1 1,1-2-1,39 41 0,-49-56-79,2-1 0,-1 0-1,1-1 1,1 0 0,0-1-1,0-1 1,1 0 0,0-1 0,0-1-1,1 0 1,-1-1 0,1 0-1,24 2 1,29-4-1726,-14-3-2020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3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12107,'0'0'3438,"49"37"-2853,158 131-98,-191-153-411,-1 0-1,0 0 1,-1 2 0,0 0 0,-1 0 0,-2 1-1,1 1 1,-2 0 0,-1 0 0,0 1-1,-1 0 1,-2 1 0,7 31 0,-5-26 47,11 52 375,-3 0 0,8 127 1,-14 159 583,-10-293-857,-12 94 1,5-125-110,-2 0 0,-1-1 1,-30 73-1,-2-17 4,-4-1-1,-5-3 1,-75 104 0,114-176-274,-1-1 0,-1-1 1,-1 0-1,0-1 0,-1 0 0,-1-1 1,-1-1-1,0-1 0,0 0 1,-1-1-1,-29 12 0,-7-8-4459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3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3035 10266,'0'0'3649,"1"-25"-3329,-1 20-308,1-25 31,2 0 1,1 1-1,1-1 1,18-55-1,69-168 162,57-169 8,109-461-119,-11 35-167,-153 601-316,-38 106-471,-56 140 835,-1 1 0,1 0 1,0 0-1,0 0 1,0 0-1,0 0 0,0-1 1,0 1-1,0 0 1,0 0-1,0 0 0,0 0 1,0 0-1,0-1 1,0 1-1,0 0 1,0 0-1,0 0 0,0 0 1,0-1-1,0 1 1,0 0-1,0 0 0,0 0 1,0 0-1,1 0 1,-1-1-1,0 1 0,0 0 1,0 0-1,0 0 1,0 0-1,0 0 0,0 0 1,1 0-1,-1-1 1,0 1-1,0 0 1,0 0-1,0 0 0,0 0 1,1 0-1,-1 0 1,0 0-1,0 0 0,0 0 1,0 0-1,0 0 1,1 0-1,-1 0 0,0 0 1,0 0-1,0 0 1,0 0-1,1 0 0,-1 0 1,0 0-1,0 0 1,0 0-1,0 0 1,0 0-1,1 0 0,-1 1 1,0-1-1,0 0 1,-3 14-609,-12 8 635,-2 0-1,0-1 1,-1-1-1,-29 25 1,4-2 38,-278 274 11,-22-26-39,330-283-14,15-12-25,22-20-239,-10 10-54,307-330-5469,-119 125 6643,-195 212-700,6-8 276,1 0 1,0 2-1,1 0 1,1 0-1,17-10 1,-30 21-358,0 0-1,1 1 1,-1-1 0,0 1 0,1-1-1,-1 1 1,1 0 0,0 0 0,-1 1-1,1-1 1,0 1 0,-1 0-1,1 0 1,0 0 0,-1 0 0,1 0-1,0 1 1,-1 0 0,1 0 0,0 0-1,-1 0 1,0 1 0,1-1 0,-1 1-1,0 0 1,1 0 0,-1 0 0,0 0-1,-1 0 1,1 1 0,0-1 0,-1 1-1,5 6 1,81 115 1298,20 28-967,70 47-836,-103-117-1254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4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677 703 4585,'0'0'1290,"10"-40"-34,0-4-880,62-209 1558,-31 143-984,-19 55-20,24-93 0,-41 111 10,-5 37-910,0-1 0,1 1-1,-1-1 1,0 1 0,0-1 0,0 1 0,0-1 0,0 1 0,0-1 0,0 1 0,0-1-1,0 1 1,-1-1 0,1 1 0,0-1 0,0 1 0,0-1 0,0 1 0,-1-1 0,1 1-1,0-1 1,0 1 0,-1 0 0,1-1 0,0 1 0,-1 0 0,1-1 0,-1 1 0,1 0-1,0-1 1,-1 1 0,1 0 0,-1 0 0,1-1 0,-1 1 0,1 0 0,-1 0 0,1 0-1,-1 0 1,1-1 0,-1 1 0,1 0 0,-1 0 0,-29 9 263,-7 10-249,1 1-1,0 2 0,-52 43 1,65-48-56,-279 233-545,249-198 327,2 1 0,2 3 0,-53 79 0,93-123 176,2 0 0,-1 0 1,2 0-1,0 1 0,0 0 0,1 1 0,1-1 0,0 1 0,1 0 0,0 0 0,0 15 0,3-25 40,0 0-1,0 0 0,0 0 0,0 0 1,1 1-1,0-1 0,0 0 0,0 0 1,0 0-1,1 0 0,0-1 0,0 1 1,0 0-1,0-1 0,0 1 0,1-1 1,-1 0-1,1 1 0,0-1 0,0-1 1,0 1-1,0 0 0,6 3 0,6 2 12,0 0 0,0-1 0,1-1-1,26 7 1,-17-6-23,26 8 21,0-4 0,2-1 0,103 5 0,160-19 179,-282 1-8,-1-1 1,55-14 0,-84 17-86,-10 8-12,-41 39-84,-3-3-1,-1-1 0,-2-2 1,-64 35-1,111-71-9,0 0 1,-1-1 0,0 1-1,1-1 1,-1-1 0,0 1-1,0-1 1,-1 0 0,1-1-1,0 0 1,-8 1 0,14-2 14,1 0 0,-1 0 0,0 0 0,0 0 0,1-1 0,-1 1 1,0 0-1,1 0 0,-1 0 0,0-1 0,1 1 0,-1 0 0,0-1 0,1 1 0,-1 0 1,1-1-1,-1 1 0,1-1 0,-1 1 0,1-1 0,-1 1 0,1-1 0,-1 1 0,1-1 1,-1 1-1,1-1 0,0 0 0,-1 1 0,1-1 0,0 0 0,0 1 0,-1-2 0,1-25-352,0 14 73,1-5-44,1 0 1,1 1-1,0-1 0,1 1 0,1 0 0,1 0 1,0 0-1,1 1 0,18-30 0,-12 20-29,64-119-2128,3-1-1659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4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0 312,'0'0'8817,"22"48"-7309,-1-6-1197,3 7-24,-1 1 1,-3 0-1,-2 2 0,15 72 0,-2 28 608,102 288 0,-77-293-701,-49-137 278,-3-14 45,0-25 134,-2 17-773,8-42-270,3 1-1,2 0 0,3 0 1,2 2-1,48-90 1,-63 133 341,0-1 0,1 1 0,-1 1 0,2-1-1,-1 1 1,12-10 0,-16 15 34,0 1 0,0 0-1,0-1 1,0 1 0,0 0 0,0 0-1,0 0 1,0 0 0,0 1-1,0-1 1,1 1 0,-1-1-1,0 1 1,0 0 0,1-1 0,-1 1-1,0 1 1,1-1 0,-1 0-1,0 0 1,1 1 0,-1-1 0,0 1-1,0 0 1,0 0 0,0 0-1,0 0 1,0 0 0,0 0 0,0 0-1,3 4 1,8 9 35,-1 0 0,-1 1 0,0 1 0,-1 0-1,-1 0 1,12 31 0,-3-10 125,-1-2-80,2-1-1,2-1 1,24 32 0,-42-62-77,0 0-1,0-1 1,1 1 0,-1-1 0,0 1 0,1-1-1,-1 0 1,1-1 0,0 1 0,0 0-1,0-1 1,5 1 0,-8-1-14,1-1 0,0 0 0,0 1 0,0-1 1,0 0-1,0 0 0,0 0 0,0-1 0,0 1 0,0 0 0,0-1 0,0 1 0,-1-1 1,1 0-1,0 1 0,0-1 0,0 0 0,-1 0 0,1 0 0,-1 0 0,1-1 0,0 1 0,-1 0 1,0-1-1,1 1 0,-1-1 0,0 1 0,0-1 0,0 1 0,1-4 0,7-19-956,-1-1 0,-1-1 1,6-49-1,-5-2-2785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4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11 127 600,'0'0'9901,"12"36"-9070,42 115-481,-52-145-320,0-1-1,1 1 0,0-1 1,0 1-1,1-1 0,-1 0 1,1 0-1,0-1 0,1 1 1,-1-1-1,1 0 0,-1 0 1,1 0-1,1-1 0,9 6 1,-7-6 95,1-1 1,-1 0 0,1 0 0,0-1 0,-1 0-1,1-1 1,13 0 0,-11 0 95,-7-1-164,0 0 0,0 0 0,0 0 0,0 0 0,0 0 0,0-1 0,0 0 0,0 0 0,-1 0 0,1 0 0,-1-1 0,1 1 0,-1-1 0,0 0 0,0 0 1,0 0-1,-1 0 0,1 0 0,-1-1 0,0 1 0,0-1 0,0 0 0,3-7 0,1-2-37,-1-1-1,0-1 1,0 1 0,-2-1-1,4-24 1,-6 25-113,1-1 0,-2 1 0,0 0 0,0 0 0,-2 0 0,0 0 0,-6-24 0,6 33-55,0 0 0,0 0-1,-1 0 1,1 0 0,-1 0-1,-1 1 1,1-1 0,-1 1-1,1 0 1,-1 0 0,0 0-1,-1 1 1,1-1-1,-1 1 1,1 0 0,-1 0-1,0 1 1,0-1 0,0 1-1,0 0 1,-1 0 0,-8-1-1,-11-1-730,0 2 0,1 0 0,-34 3 0,18 0-208,-32-1-1331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8:4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0 651 4137,'286'-16'1623,"-154"5"1715,-132 33-1707,-1 4-909,0-15-556,1 1 0,0-1 0,1 1 1,2 13-1,-3-22-161,1-1 1,0 0-1,-1 1 1,1-1-1,0 0 1,0 1-1,0-1 1,1 0-1,-1 0 0,0 0 1,1 0-1,0 0 1,-1 0-1,1-1 1,0 1-1,0 0 1,0-1-1,0 0 1,0 1-1,0-1 1,0 0-1,0 0 1,1 0-1,3 1 1,9 1-210,-1-1 1,1 0 0,0-1-1,-1-1 1,1 0 0,0-1-1,0-1 1,-1 0 0,1-1-1,-1 0 1,0-2 0,0 1-1,0-2 1,0 0 0,-1 0-1,21-14 1,-11 4-288,-1 0 1,0-1-1,-1-2 1,-1 0-1,-1-1 0,0-1 1,30-45-1,-49 65 561,0 1 0,0 0 0,0-1 0,1 1 0,-1-1 1,0 1-1,0 0 0,1-1 0,-1 1 0,0 0 0,0-1 0,1 1 0,-1 0 0,0 0 0,1-1 0,-1 1 0,0 0 0,1 0 1,-1 0-1,1-1 0,-1 1 0,0 0 0,1 0 0,-1 0 0,1 0 0,-1 0 0,0 0 0,1 0 0,-1 0 0,1 0 1,-1 0-1,1 0 0,-1 0 0,0 0 0,1 0 0,-1 0 0,1 1 0,-1-1 0,0 0 0,1 0 0,-1 0 0,0 0 0,1 1 1,-1-1-1,0 0 0,1 1 0,13 19 1196,-5-6-399,-3-9-735,0 1 1,0-1-1,0 0 1,1-1-1,0 0 1,0 0 0,0 0-1,1-1 1,-1 0-1,1 0 1,-1-1 0,1 0-1,0 0 1,0-1-1,0 0 1,0 0-1,0-1 1,0 0 0,0 0-1,0-1 1,0 0-1,0-1 1,0 0-1,0 0 1,-1 0 0,15-7-1,-4 1 78,-1-1 0,-1-1 0,0 0 0,0-1-1,0-1 1,-2 0 0,0-1 0,0 0 0,-1-1 0,15-21-1,-18 19-107,0 0 0,-1-1 0,-1 0 0,-1 0-1,0-1 1,-1 0 0,-1 0 0,-1-1-1,-1 1 1,0-1 0,-1 0 0,-2-34-1,1 45-114,-1 0 0,-1 0 0,0 0 0,0 1 0,0-1 0,-1 0 0,0 1 0,0-1 0,-1 1 0,0 0 0,0 0 0,-1 0 0,0 0 0,0 0 0,0 1 0,-1 0 0,0 0 0,-1 0 0,1 0 0,-1 1 0,0 0 0,0 0 0,-1 1 0,1 0 0,-1 0 0,0 0 0,-10-3 0,5 3-292,0 0 0,-1 1 0,1 0-1,-1 1 1,0 1 0,-22-1-1,-40 6-3854,74-4 4141,-36 4-5214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4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12779,'0'0'1568,"294"-6"-1568,-129-15 152,18-17 136,13-1-24,-6 7-264,-1 5 120,-3-12-120,-7 18-328,49-28-1096,-53 16-921,-31 6-2152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4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6753,'0'0'1369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04:4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10778,'0'0'7789,"-28"30"-7627,-86 102-150,105-121-17,2-1 0,0 1 0,0 1 0,1 0 0,0 0-1,1 0 1,1 0 0,0 1 0,0-1 0,1 1 0,1 0 0,0 0-1,1 1 1,0-1 0,1 0 0,1 0 0,2 16 0,-3-25 0,1 4 4,0-1 0,0 1 0,1 0 0,-1-1 1,2 0-1,-1 0 0,1 1 0,0-1 0,1-1 0,-1 1 0,1 0 0,1-1 0,-1 0 1,1 0-1,0 0 0,1-1 0,-1 0 0,1 0 0,0 0 0,0 0 0,1-1 0,-1 0 1,1-1-1,9 4 0,3 1-70,1-1 0,1-1 1,-1-1-1,1-1 0,-1-1 0,1 0 1,34-1-1,-39-3-100,1 1 1,0-2-1,-1-1 0,0 0 1,1 0-1,-1-2 0,-1 0 1,1-1-1,-1-1 0,17-9 1,-6-1-556,0-1 0,-1-1 0,-1-1 0,27-29 0,38-51-5030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4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338 309 8122,'0'0'2174,"7"-37"-1537,24-118 35,-29 144-490,0 1 1,0 0-1,-1 0 0,0-1 0,-1 1 0,-1-13 1,1 19 1,-1 2-136,0 1 0,0-1-1,0 1 1,0-1 0,0 1-1,0 0 1,0 0-1,0 0 1,0 0 0,-1-1-1,1 2 1,0-1 0,-1 0-1,1 0 1,-1 0-1,1 1 1,-1-1 0,1 0-1,-1 1 1,1 0 0,-1-1-1,0 1 1,1 0-1,-1 0 1,0 0 0,1 0-1,-1 0 1,-2 0 0,-2 0 63,-16-3-105,-1 1 1,0 2 0,1 0-1,-1 1 1,-41 9-1,55-8-56,0 0 0,1 1 0,-1 0 0,1 0-1,0 1 1,0 0 0,0 1 0,0 0 0,1 0-1,0 1 1,0-1 0,0 2 0,1-1-1,0 1 1,0 0 0,0 0 0,-7 13 0,10-13-57,0 0 1,1 1 0,-1-1-1,1 1 1,1 0 0,-1-1-1,1 1 1,1 0 0,0 13 0,0-17 63,0 1 0,0 0 1,1 0-1,-1-1 1,1 1-1,0-1 0,1 1 1,-1-1-1,1 1 1,0-1-1,0 0 0,0 1 1,1-1-1,0 0 1,-1-1-1,6 6 1,17 9 34,2-1 1,0-1 0,1-2 0,0-1 0,33 11-1,-34-14 48,-1 0 0,0 2-1,-1 0 1,0 2 0,-2 1 0,35 27-1,-54-39-26,-1 0-1,1 1 0,-1-1 0,0 1 1,0 0-1,0 0 0,-1 0 0,0 1 1,1-1-1,-1 0 0,-1 1 1,1-1-1,-1 1 0,1 0 0,-1 0 1,-1-1-1,1 1 0,-1 0 0,0 0 1,0 0-1,-1 8 0,-1-5 13,0-1 0,0 0 0,-1 1-1,0-1 1,-1 0 0,1 0 0,-1-1-1,-1 1 1,1-1 0,-1 0 0,0 0 0,-10 9-1,-2 1-16,0-1 0,0 0-1,-2-1 1,0-1-1,0-1 1,-1 0-1,0-2 1,-1 0-1,-1-2 1,1 0 0,-31 7-1,50-15-76,0 1 0,0 0 0,-1-1 0,1 1 0,0-1-1,0 0 1,0 1 0,0-1 0,0 0 0,0-1 0,-1 1 0,1 0 0,0 0 0,0-1-1,0 1 1,0-1 0,0 0 0,0 0 0,0 0 0,0 0 0,0 0 0,0 0 0,1 0 0,-1-1-1,0 1 1,1 0 0,-1-1 0,1 1 0,-1-1 0,1 0 0,0 0 0,-2-3 0,-6-40-3666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4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28 3881,'0'0'8152,"0"-4"-7464,0 3-653,0 0-1,0 0 0,0 0 0,0 1 0,0-1 0,0 0 0,0 0 0,0 0 0,-1 1 1,1-1-1,0 0 0,0 0 0,-1 0 0,1 1 0,-1-1 0,1 0 0,0 1 1,-1-1-1,1 0 0,-1 1 0,1-1 0,-1 1 0,0-1 0,1 1 0,-1-1 1,0 1-1,0-1 0,-28-2 549,24 3-621,-13 1 24,0 1 0,0 1 1,0 1-1,0 0 1,1 1-1,0 1 0,0 1 1,0 0-1,1 1 1,0 1-1,1 0 0,0 1 1,0 1-1,1 0 1,1 1-1,-1 1 0,2 0 1,0 1-1,-14 20 1,21-25 1,0 0 1,0 0-1,1 0 1,1 0-1,-1 1 1,1 0-1,1-1 1,0 1-1,0 0 1,1 0-1,0 20 1,2-25 9,-1 0 1,1 1 0,-1-1 0,1 0-1,1 0 1,-1-1 0,1 1 0,0 0-1,0 0 1,0-1 0,0 1 0,1-1-1,0 0 1,0 1 0,0-2 0,0 1-1,1 0 1,0 0 0,0-1 0,0 0-1,0 0 1,0 0 0,0 0 0,7 2-1,5 1 6,0-1 0,0 0-1,0-2 1,1 0 0,-1 0-1,1-2 1,0 0-1,0-1 1,-1 0 0,1-1-1,28-7 1,-17 2-20,-1-1 1,-1-1-1,1-2 1,-2-1-1,1-1 1,29-18-1,-29 13-442,0-1 0,-2-1 0,0-1 1,-1-2-1,-1 0 0,-1-1 0,-1-1 0,-2-1 0,20-32 1,-1-21-5047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4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6481,'0'0'2704,"23"44"-1754,76 146-189,-86-163-475,-2 0 1,0 0 0,-2 1 0,9 49 0,-8-33 12,41 203 367,39 150-231,-89-393-431,0 0 0,1 0 0,-1 1 0,1-1 0,0 0 1,0-1-1,0 1 0,0 0 0,1-1 0,4 6 0,-7-9 1,1 1-1,0 0 0,0-1 0,0 1 1,0-1-1,0 0 0,-1 1 0,1-1 1,0 0-1,0 1 0,0-1 0,0 0 1,0 0-1,0 0 0,0 0 0,0 0 1,0 0-1,0 0 0,0 0 0,1 0 1,1-1 3,-1 0 0,1 0 0,-1-1 0,0 1 0,1 0 0,-1-1 0,0 1 0,0-1 0,0 0 1,3-4-1,12-16-74,0 0 1,-2-2 0,-1 0 0,-1 0-1,9-27 1,8-12-238,-2 10-119,-4-1-1,25-75 1,-48 128 432,-1-1 1,0 1-1,0 0 0,1 0 1,-1 0-1,0 0 0,1 0 1,-1 0-1,1 0 0,-1 0 1,1 0-1,0 0 0,-1 1 1,1-1-1,0 0 0,0 0 1,-1 0-1,1 1 0,0-1 1,1 0-1,-1 1-10,0 0-1,0 0 1,-1 0-1,1 0 1,0 0 0,0 0-1,-1 0 1,1 0 0,0 1-1,0-1 1,-1 0-1,1 1 1,0-1 0,-1 0-1,1 1 1,0-1 0,-1 1-1,1-1 1,-1 1-1,1-1 1,0 2 0,27 42-118,-24-36 190,9 13-7,0 0 1,2 0-1,0-2 1,1 0-1,1 0 1,35 28-1,-46-42-40,0-1-1,0 0 1,0 0-1,1 0 0,0-1 1,-1 0-1,1 0 1,0-1-1,0 0 1,1 0-1,-1 0 0,0-1 1,1 0-1,-1-1 1,1 1-1,-1-2 1,0 1-1,1-1 1,-1 0-1,1 0 0,-1-1 1,0 0-1,0 0 1,0-1-1,0 0 1,0 0-1,7-6 1,7-6-33,0-1 0,-2-1 0,0-1 0,-1 0 0,0-2-1,-2 0 1,0-1 0,-2 0 0,0-1 0,-1-1 0,-1 0 0,-2-1 0,0 0 0,7-29 0,-14 40-65,-1-1-1,-1 0 1,0 0-1,-2-22 0,1 34 77,-1 1 0,0-1 0,0 1 0,0-1 0,0 1 0,0-1 0,0 1-1,0 0 1,0 0 0,-1 0 0,1 0 0,-1-1 0,1 2 0,0-1 0,-1 0-1,1 0 1,-1 0 0,0 1 0,1-1 0,-1 1 0,0-1 0,1 1 0,-1 0-1,0 0 1,1-1 0,-1 1 0,0 0 0,-2 1 0,-2-2 27,1 1 0,-1 0 0,1 0 0,-1 1 0,1 0 0,-1 0 0,1 0 0,-7 2 0,10-1-31,0-1 1,1 0 0,-1 1-1,1-1 1,0 1 0,-1-1-1,1 1 1,0-1-1,0 1 1,0 0 0,0 0-1,0 0 1,1 0 0,-1-1-1,0 1 1,1 0-1,0 0 1,-1 0 0,1 4-1,-1 46-18,2-34 22,-1-7-3,1 1-1,0-1 1,1 1 0,0-1-1,1 0 1,0 0 0,1 0 0,0 0-1,1 0 1,0-1 0,0 0 0,2 0-1,-1 0 1,10 11 0,-10-15-14,0 0 0,0 0-1,1 0 1,-1-1 0,1 0 0,1 0 0,-1-1 0,1 0-1,0 0 1,-1 0 0,2-1 0,-1-1 0,0 1 0,0-1-1,1-1 1,0 1 0,-1-1 0,1-1 0,-1 0 0,12-1-1,-10-1-28,0 0 0,0-1-1,-1 0 1,1-1-1,-1 0 1,0-1 0,0 0-1,-1 0 1,1 0-1,-1-1 1,0-1 0,-1 1-1,1-1 1,-1-1-1,6-7 1,-3 4-101,76-84-2385,-8 1-2684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4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4625,'0'0'8214,"6"51"-8036,85 566 316,5-225-399,-78-335-81,2-2 0,3 0 0,2-2 0,60 94 0,-74-132 2,0 0-1,25 25 0,-32-36-44,1 0 1,0 0-1,-1-1 0,1 1 0,1-1 1,-1 0-1,0-1 0,1 1 0,-1-1 0,1 0 1,0-1-1,9 3 0,-14-4 13,-1 0 0,1 0 0,-1 0 0,1 0 0,-1 0 0,1 0 0,0-1 0,-1 1 1,1 0-1,-1 0 0,1 0 0,-1 0 0,1-1 0,-1 1 0,1 0 0,-1-1 0,1 1 0,-1 0 0,1-1 0,-1 1 0,1 0 0,-1-1 0,0 1 0,1-1 0,-1 1 0,1-1 0,-1 1 0,0-1 0,1 0 0,2-23-520,-9-27-432,0 36 881,1-1 0,-2 1-1,0 1 1,-1-1 0,0 1 0,-1 1-1,-1-1 1,0 2 0,-1-1 0,0 2 0,-1-1-1,-21-15 1,-5-2 9,-2 2 0,0 1 0,-48-21 0,81 43 115,-7-4 291,0 1 0,0 1 1,0 0-1,-1 1 0,1 0 0,-1 1 0,-1 1 0,-19-2 0,33 5-301,1 0-1,0 0 1,-1 0-1,1 0 1,0 0-1,-1 0 1,1 0-1,0 1 1,-1-1-1,1 0 0,0 1 1,0-1-1,0 1 1,-1 0-1,1-1 1,0 1-1,0 0 1,0 0-1,0 0 1,0-1-1,0 1 1,0 0-1,0 0 0,1 1 1,-1-1-1,-1 2 1,-3 33-79,5-27 108,0 196 680,2-193-718,0 0 0,1 0-1,0 0 1,1 0 0,0 0-1,1-1 1,0 1 0,0-1-1,2 0 1,-1-1 0,1 0-1,1 0 1,0 0 0,0-1-1,1 0 1,0-1 0,0 0-1,1 0 1,0-1 0,1 0-1,0-1 1,0 0 0,0-1-1,0 0 1,1-1 0,0 0-1,0-1 1,14 2 0,-8-2-25,-1-1 0,1 0 1,0-1-1,0-2 1,0 0-1,-1 0 0,1-2 1,-1 0-1,1-1 1,-1-1-1,0 0 0,0-1 1,-1-1-1,0-1 1,22-14-1,-6 0-610,-1-1 1,-1-1-1,-1-2 0,-2-1 1,0-1-1,-2-1 0,-1-2 1,-2 0-1,-1-1 0,-1-2 1,16-37-1,-30 55 818,-1-1 1,-1 1-1,0-1 1,-1 1-1,0-20 1,-1-10 6184,-4 121-6051,0-29 1,7 92 0,-4-127-315,0 1 0,2-1-1,-1 0 1,1 0 0,1 0-1,0 0 1,1-1-1,0 1 1,0-1 0,1 0-1,0-1 1,1 1 0,9 9-1,-11-15-17,0 1 0,0-1 0,0 0 0,1-1 0,0 0 0,-1 0 0,1 0 1,0 0-1,1-1 0,-1 0 0,0 0 0,1-1 0,-1 0 0,1 0 0,-1 0 0,1-1 0,-1 0 0,1 0 0,6-1 0,-1-1-44,-1 0-1,0-1 1,0-1 0,0 1 0,0-1-1,-1-1 1,0 0 0,1-1-1,-2 0 1,12-9 0,12-11-619,-1-3 0,-1 0 1,-2-2-1,-1-1 1,-2-1-1,-1-2 0,-1 0 1,-2-1-1,-2-2 0,-1 0 1,-2-1-1,13-46 1,-18 15 2009,-10 29 4076,-2 89-5035,3 1 0,2-1 1,14 60-1,-11-78-308,0 1 0,3-2 0,0 1 0,2-2 0,1 1 0,21 31-1,-30-53-75,0 1 0,0-2 0,1 1-1,0-1 1,0 0 0,0 0-1,1 0 1,13 7 0,-16-11-9,0 0 1,1 0-1,-1 0 0,1 0 1,0-1-1,-1 0 0,1 0 1,0-1-1,0 1 0,0-1 1,0 0-1,-1 0 1,1 0-1,0-1 0,0 0 1,0 0-1,-1 0 0,6-2 1,7-5-276,-1 0 1,1-2-1,-2 0 1,1 0-1,-1-2 1,-1 1-1,0-2 0,0 0 1,-2-1-1,15-19 1,49-77-5389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4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10746,'0'0'2626,"-7"40"-2396,3-18-193,-8 48 116,2 1 0,1 98 0,8-98-119,1 34 127,15 139-1,-10-212-242,0 1 1,3-1 0,0 0 0,2-1 0,2 0-1,0 0 1,2-1 0,29 45 0,-34-61-107,1-1 0,0 0 0,0-1 1,1 0-1,1-1 0,14 11 1,-19-17 94,1-1 1,0 1-1,-1-1 1,2-1-1,-1 0 1,0 0-1,1 0 1,-1-1-1,1 0 1,0-1-1,0 0 1,14 0-1,-8-2 137,0-1-1,0 0 1,0-1-1,0-1 1,0-1-1,-1 0 1,0 0-1,0-1 1,0-1-1,-1 0 1,0-1 0,15-13-1,19-16 633,74-77 0,-109 101-564,62-60 195,-28 30-115,-1-1 1,-3-3 0,61-88-1,-99 128-214,0 1-1,-1-1 0,0 1 0,0-1 0,-1 0 1,1 0-1,-2-1 0,1 1 0,-1 0 0,1-13 1,-2 19 5,-1 0 1,1-1-1,0 1 1,-1 0-1,1 0 1,-1 0-1,0 0 1,1 0-1,-1 0 1,0 0 0,1 0-1,-1 1 1,0-1-1,0 0 1,0 0-1,0 1 1,0-1-1,0 0 1,0 1-1,0-1 1,0 1-1,0-1 1,0 1-1,0 0 1,0-1-1,-1 1 1,1 0 0,0 0-1,0 0 1,0 0-1,-2 0 1,-45-1-127,37 2 90,5-1 46,-1 0-1,0 0 1,1 1 0,-1 0 0,1 0-1,-1 1 1,1 0 0,0 0 0,0 0 0,0 1-1,0 0 1,0 0 0,0 1 0,1-1-1,-1 1 1,1 0 0,0 1 0,0-1 0,1 1-1,-1 0 1,1 0 0,0 1 0,1-1-1,-1 1 1,1 0 0,0 0 0,0 0-1,1 0 1,0 0 0,-2 10 0,2-5 0,0 0 0,1 1 0,1 0 0,0-1 0,0 1 0,1-1 0,0 1 0,1-1 0,1 0 0,0 1 0,0-1 0,1 0 0,0-1 0,1 1 0,1-1 0,-1 0 0,1 0 0,1-1 0,0 1 0,0-1 0,1-1 0,0 0 0,15 12 0,4-2-473,2-1 0,-1-2 0,2 0 0,0-3 0,36 12 0,30-3-4402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4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10666,'0'0'3929,"260"158"-3921,-246-120-8,-14 55-616,-42-22-368,-18-6-1673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48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9194,'0'0'6049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4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1 921 10730,'0'0'2780,"46"-1"-2670,-10-1-75,71-2 90,155-26 1,1369-279 344,-1193 224-875,-125 42-212,-189 27 514,48-11 35,127-39 985,186-52-501,-402 104-237,130-5-1,-104 12-144,163-21 252,27-3-89,91-4-184,-58-3 138,-178 19-148,-87 9 115,102-3 683,-166 8 251,1 5-3790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39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8690,'0'0'12090,"0"28"-15186,-32-17-5618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40:4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7 13379,'0'0'5281,"-10"-2"-5133,4 1-143,4 0-7,0 1 0,1-1 0,-1 1 1,0-1-1,0 1 0,0 0 0,1 0 0,-1 0 0,0 0 0,0 0 1,0 0-1,0 0 0,1 1 0,-1-1 0,0 1 0,0-1 0,1 1 1,-1 0-1,0-1 0,1 1 0,-1 0 0,1 0 0,-1 0 0,1 0 1,0 1-1,-1-1 0,1 0 0,0 1 0,0-1 0,0 1 0,0-1 1,0 1-1,0-1 0,0 1 0,0-1 0,1 1 0,-1 0 0,0 0 1,1 2-1,-61 146-121,-53 202 1,92-262 115,4 1 0,4 0-1,-4 171 1,17-235-15,1 0-1,1-1 1,2 1-1,0 0 1,2-1-1,0 0 1,2 0-1,15 37 1,-18-56-47,0 1 1,0-1-1,1-1 1,0 1 0,0-1-1,1 0 1,-1 0-1,1 0 1,0-1-1,1 0 1,-1 0 0,1-1-1,0 0 1,0 0-1,1 0 1,-1-1 0,1 0-1,14 3 1,-4-2-328,1-2 0,-1 0 1,1-1-1,0-1 1,0 0-1,0-2 0,23-4 1,-11-1-1447,51-18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49BD-7CE3-4EE1-B87F-2D2C0A107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395BD-37B4-49D3-AE59-74A8F8A51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E6233-10C9-4F50-B63C-AE8AFC72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46D-1CD7-4180-8C97-2E851E91E0EF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AABF4-76B1-4CDA-9B76-2EA58997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F1E41-A2EF-4F25-A7C8-FCE5E427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FF2F-66EE-437B-9D7D-CF6DFBB00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8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669D-3C14-4D01-9378-27D0E9EE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CFFD-304D-45BE-9FEF-C172C7CF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7FD9-6463-4740-9DE7-B33DF1AB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46D-1CD7-4180-8C97-2E851E91E0EF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B86A-64BA-4955-A165-1A8AF2ED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1449-6525-42EC-ADF8-F0AFBF4A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FF2F-66EE-437B-9D7D-CF6DFBB00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93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2CFF0-6D59-498B-AB6B-99036A127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0B916-DC51-443B-97D9-3B823B1FF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2A2C-D9C1-4FEE-897D-D9EE24B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46D-1CD7-4180-8C97-2E851E91E0EF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EA72-CF75-4B06-9D9F-2EE06EF0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FA4F-1CEF-4DF1-A25D-D2DCC63E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FF2F-66EE-437B-9D7D-CF6DFBB00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3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7131-051E-40B9-9AE4-21DF1E75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9B2A-99BD-4767-8C33-657862AD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2222-259D-475C-B37A-8BFD6934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46D-1CD7-4180-8C97-2E851E91E0EF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A2559-6F71-4576-9176-8065007E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6CFA-0AE2-499A-A500-F9FC4BB5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FF2F-66EE-437B-9D7D-CF6DFBB00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65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D43B-E302-4E1C-9408-2626E261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CB0A6-4599-4975-8D32-528C0F211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F607-8628-4927-A252-10A3AF3C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46D-1CD7-4180-8C97-2E851E91E0EF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780F7-7B54-47D1-8449-2DB6D155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3CA2-4030-4416-9CA8-FCA49FCD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FF2F-66EE-437B-9D7D-CF6DFBB00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43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8EA4-8F19-42FA-9C58-525C3DF3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A5A5-F945-4728-AD73-49BE715D9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FB8D-770D-4063-AEAD-6D68356EA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ACD0A-A598-43B2-A0A4-47709930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46D-1CD7-4180-8C97-2E851E91E0EF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C9C8C-4045-485B-B23B-64819C2C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D660-C291-4843-ACBD-85B3D07A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FF2F-66EE-437B-9D7D-CF6DFBB00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61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DEBC-ADFB-46F1-92B5-510D70F1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1A0A0-91D5-4E1A-B09A-C79165CD4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69C61-844F-49FD-B397-D0EDB15A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64D02-09AF-47E1-AE11-51D7D0F10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27823-AFD3-465C-98D9-EF94A7BE1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3706D-FBBF-497B-9514-BD891F0B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46D-1CD7-4180-8C97-2E851E91E0EF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DD06F-7591-4B6D-BB82-A4A1B3CB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3B2A5-897F-4CC4-B2A1-D765B839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FF2F-66EE-437B-9D7D-CF6DFBB00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02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D355-6900-4D11-9B7A-009494EA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D91ED-B297-49A8-853A-FA66A236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46D-1CD7-4180-8C97-2E851E91E0EF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BAFBA-1D3E-4DA7-85EA-9652257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51D6A-70DA-4C6D-B00F-C4EB813A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FF2F-66EE-437B-9D7D-CF6DFBB00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20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01A53-A554-42A7-9750-B1A46137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46D-1CD7-4180-8C97-2E851E91E0EF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BAF5C-EDFB-402D-A1D2-D0B9AF7F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42379-805C-4140-816A-11EFF953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FF2F-66EE-437B-9D7D-CF6DFBB00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7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7589-B43C-4AD8-B26A-30EDC9F9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DD75-AF66-4F46-B105-C9FEA342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C610A-12D7-4882-AA58-A986D0882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67E5E-1AB8-42D6-8DED-8D5C9922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46D-1CD7-4180-8C97-2E851E91E0EF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C6AED-61A0-4B26-A8FB-D4EE894B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B591A-1E69-48F2-B199-DCD134B5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FF2F-66EE-437B-9D7D-CF6DFBB00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16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5B6A-0EDB-487D-9182-D674B1BC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D0BBB-4A40-492E-A3F0-6FF3719CA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95C2A-1C1D-431A-9F47-58D37E682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8FC0-4F11-4C93-BC02-0B53225C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46D-1CD7-4180-8C97-2E851E91E0EF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CE9D7-0341-46C9-87C7-4FD1C5CC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1F0E2-0CDA-4B6F-9B4A-BB991A8C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FF2F-66EE-437B-9D7D-CF6DFBB00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47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0CAC9-AC31-4966-B446-11145919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69B7C-AAC5-457A-9463-0B0297E17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8CA2-6B1F-4E05-8C48-84883997D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1F46D-1CD7-4180-8C97-2E851E91E0EF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7C4E-DCD1-45F1-AB3C-4E7CC3404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1BB3-AF80-49C5-8F86-44914590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EFF2F-66EE-437B-9D7D-CF6DFBB00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85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3.png"/><Relationship Id="rId21" Type="http://schemas.openxmlformats.org/officeDocument/2006/relationships/image" Target="../media/image706.png"/><Relationship Id="rId63" Type="http://schemas.openxmlformats.org/officeDocument/2006/relationships/image" Target="../media/image726.png"/><Relationship Id="rId159" Type="http://schemas.openxmlformats.org/officeDocument/2006/relationships/customXml" Target="../ink/ink798.xml"/><Relationship Id="rId170" Type="http://schemas.openxmlformats.org/officeDocument/2006/relationships/image" Target="../media/image779.png"/><Relationship Id="rId226" Type="http://schemas.openxmlformats.org/officeDocument/2006/relationships/image" Target="../media/image807.png"/><Relationship Id="rId268" Type="http://schemas.openxmlformats.org/officeDocument/2006/relationships/image" Target="../media/image827.png"/><Relationship Id="rId32" Type="http://schemas.openxmlformats.org/officeDocument/2006/relationships/customXml" Target="../ink/ink734.xml"/><Relationship Id="rId74" Type="http://schemas.openxmlformats.org/officeDocument/2006/relationships/customXml" Target="../ink/ink755.xml"/><Relationship Id="rId128" Type="http://schemas.openxmlformats.org/officeDocument/2006/relationships/customXml" Target="../ink/ink782.xml"/><Relationship Id="rId5" Type="http://schemas.openxmlformats.org/officeDocument/2006/relationships/image" Target="../media/image698.png"/><Relationship Id="rId181" Type="http://schemas.openxmlformats.org/officeDocument/2006/relationships/customXml" Target="../ink/ink809.xml"/><Relationship Id="rId237" Type="http://schemas.openxmlformats.org/officeDocument/2006/relationships/image" Target="../media/image812.png"/><Relationship Id="rId279" Type="http://schemas.openxmlformats.org/officeDocument/2006/relationships/customXml" Target="../ink/ink859.xml"/><Relationship Id="rId22" Type="http://schemas.openxmlformats.org/officeDocument/2006/relationships/customXml" Target="../ink/ink729.xml"/><Relationship Id="rId43" Type="http://schemas.openxmlformats.org/officeDocument/2006/relationships/image" Target="../media/image717.png"/><Relationship Id="rId64" Type="http://schemas.openxmlformats.org/officeDocument/2006/relationships/customXml" Target="../ink/ink750.xml"/><Relationship Id="rId118" Type="http://schemas.openxmlformats.org/officeDocument/2006/relationships/customXml" Target="../ink/ink777.xml"/><Relationship Id="rId139" Type="http://schemas.openxmlformats.org/officeDocument/2006/relationships/customXml" Target="../ink/ink788.xml"/><Relationship Id="rId85" Type="http://schemas.openxmlformats.org/officeDocument/2006/relationships/image" Target="../media/image737.png"/><Relationship Id="rId150" Type="http://schemas.openxmlformats.org/officeDocument/2006/relationships/image" Target="../media/image769.png"/><Relationship Id="rId171" Type="http://schemas.openxmlformats.org/officeDocument/2006/relationships/customXml" Target="../ink/ink804.xml"/><Relationship Id="rId192" Type="http://schemas.openxmlformats.org/officeDocument/2006/relationships/image" Target="../media/image790.png"/><Relationship Id="rId206" Type="http://schemas.openxmlformats.org/officeDocument/2006/relationships/image" Target="../media/image797.png"/><Relationship Id="rId227" Type="http://schemas.openxmlformats.org/officeDocument/2006/relationships/customXml" Target="../ink/ink832.xml"/><Relationship Id="rId248" Type="http://schemas.openxmlformats.org/officeDocument/2006/relationships/image" Target="../media/image817.png"/><Relationship Id="rId269" Type="http://schemas.openxmlformats.org/officeDocument/2006/relationships/customXml" Target="../ink/ink854.xml"/><Relationship Id="rId12" Type="http://schemas.openxmlformats.org/officeDocument/2006/relationships/customXml" Target="../ink/ink724.xml"/><Relationship Id="rId33" Type="http://schemas.openxmlformats.org/officeDocument/2006/relationships/image" Target="../media/image712.png"/><Relationship Id="rId108" Type="http://schemas.openxmlformats.org/officeDocument/2006/relationships/customXml" Target="../ink/ink772.xml"/><Relationship Id="rId129" Type="http://schemas.openxmlformats.org/officeDocument/2006/relationships/image" Target="../media/image759.png"/><Relationship Id="rId280" Type="http://schemas.openxmlformats.org/officeDocument/2006/relationships/image" Target="../media/image833.png"/><Relationship Id="rId54" Type="http://schemas.openxmlformats.org/officeDocument/2006/relationships/customXml" Target="../ink/ink745.xml"/><Relationship Id="rId75" Type="http://schemas.openxmlformats.org/officeDocument/2006/relationships/image" Target="../media/image732.png"/><Relationship Id="rId96" Type="http://schemas.openxmlformats.org/officeDocument/2006/relationships/customXml" Target="../ink/ink766.xml"/><Relationship Id="rId140" Type="http://schemas.openxmlformats.org/officeDocument/2006/relationships/image" Target="../media/image764.png"/><Relationship Id="rId161" Type="http://schemas.openxmlformats.org/officeDocument/2006/relationships/customXml" Target="../ink/ink799.xml"/><Relationship Id="rId182" Type="http://schemas.openxmlformats.org/officeDocument/2006/relationships/image" Target="../media/image785.png"/><Relationship Id="rId217" Type="http://schemas.openxmlformats.org/officeDocument/2006/relationships/customXml" Target="../ink/ink827.xml"/><Relationship Id="rId6" Type="http://schemas.openxmlformats.org/officeDocument/2006/relationships/customXml" Target="../ink/ink721.xml"/><Relationship Id="rId238" Type="http://schemas.openxmlformats.org/officeDocument/2006/relationships/customXml" Target="../ink/ink838.xml"/><Relationship Id="rId259" Type="http://schemas.openxmlformats.org/officeDocument/2006/relationships/customXml" Target="../ink/ink849.xml"/><Relationship Id="rId23" Type="http://schemas.openxmlformats.org/officeDocument/2006/relationships/image" Target="../media/image707.png"/><Relationship Id="rId119" Type="http://schemas.openxmlformats.org/officeDocument/2006/relationships/image" Target="../media/image754.png"/><Relationship Id="rId270" Type="http://schemas.openxmlformats.org/officeDocument/2006/relationships/image" Target="../media/image828.png"/><Relationship Id="rId44" Type="http://schemas.openxmlformats.org/officeDocument/2006/relationships/customXml" Target="../ink/ink740.xml"/><Relationship Id="rId65" Type="http://schemas.openxmlformats.org/officeDocument/2006/relationships/image" Target="../media/image727.png"/><Relationship Id="rId86" Type="http://schemas.openxmlformats.org/officeDocument/2006/relationships/customXml" Target="../ink/ink761.xml"/><Relationship Id="rId130" Type="http://schemas.openxmlformats.org/officeDocument/2006/relationships/customXml" Target="../ink/ink783.xml"/><Relationship Id="rId151" Type="http://schemas.openxmlformats.org/officeDocument/2006/relationships/customXml" Target="../ink/ink794.xml"/><Relationship Id="rId172" Type="http://schemas.openxmlformats.org/officeDocument/2006/relationships/image" Target="../media/image780.png"/><Relationship Id="rId193" Type="http://schemas.openxmlformats.org/officeDocument/2006/relationships/customXml" Target="../ink/ink815.xml"/><Relationship Id="rId207" Type="http://schemas.openxmlformats.org/officeDocument/2006/relationships/customXml" Target="../ink/ink822.xml"/><Relationship Id="rId228" Type="http://schemas.openxmlformats.org/officeDocument/2006/relationships/customXml" Target="../ink/ink833.xml"/><Relationship Id="rId249" Type="http://schemas.openxmlformats.org/officeDocument/2006/relationships/customXml" Target="../ink/ink844.xml"/><Relationship Id="rId13" Type="http://schemas.openxmlformats.org/officeDocument/2006/relationships/image" Target="../media/image702.png"/><Relationship Id="rId109" Type="http://schemas.openxmlformats.org/officeDocument/2006/relationships/image" Target="../media/image749.png"/><Relationship Id="rId260" Type="http://schemas.openxmlformats.org/officeDocument/2006/relationships/image" Target="../media/image823.png"/><Relationship Id="rId281" Type="http://schemas.openxmlformats.org/officeDocument/2006/relationships/customXml" Target="../ink/ink860.xml"/><Relationship Id="rId34" Type="http://schemas.openxmlformats.org/officeDocument/2006/relationships/customXml" Target="../ink/ink735.xml"/><Relationship Id="rId55" Type="http://schemas.openxmlformats.org/officeDocument/2006/relationships/image" Target="../media/image6.png"/><Relationship Id="rId76" Type="http://schemas.openxmlformats.org/officeDocument/2006/relationships/customXml" Target="../ink/ink756.xml"/><Relationship Id="rId97" Type="http://schemas.openxmlformats.org/officeDocument/2006/relationships/image" Target="../media/image743.png"/><Relationship Id="rId120" Type="http://schemas.openxmlformats.org/officeDocument/2006/relationships/customXml" Target="../ink/ink778.xml"/><Relationship Id="rId141" Type="http://schemas.openxmlformats.org/officeDocument/2006/relationships/customXml" Target="../ink/ink789.xml"/><Relationship Id="rId7" Type="http://schemas.openxmlformats.org/officeDocument/2006/relationships/image" Target="../media/image699.png"/><Relationship Id="rId162" Type="http://schemas.openxmlformats.org/officeDocument/2006/relationships/image" Target="../media/image775.png"/><Relationship Id="rId183" Type="http://schemas.openxmlformats.org/officeDocument/2006/relationships/customXml" Target="../ink/ink810.xml"/><Relationship Id="rId218" Type="http://schemas.openxmlformats.org/officeDocument/2006/relationships/image" Target="../media/image803.png"/><Relationship Id="rId239" Type="http://schemas.openxmlformats.org/officeDocument/2006/relationships/image" Target="../media/image813.png"/><Relationship Id="rId250" Type="http://schemas.openxmlformats.org/officeDocument/2006/relationships/image" Target="../media/image818.png"/><Relationship Id="rId271" Type="http://schemas.openxmlformats.org/officeDocument/2006/relationships/customXml" Target="../ink/ink855.xml"/><Relationship Id="rId24" Type="http://schemas.openxmlformats.org/officeDocument/2006/relationships/customXml" Target="../ink/ink730.xml"/><Relationship Id="rId45" Type="http://schemas.openxmlformats.org/officeDocument/2006/relationships/image" Target="../media/image718.png"/><Relationship Id="rId66" Type="http://schemas.openxmlformats.org/officeDocument/2006/relationships/customXml" Target="../ink/ink751.xml"/><Relationship Id="rId87" Type="http://schemas.openxmlformats.org/officeDocument/2006/relationships/image" Target="../media/image738.png"/><Relationship Id="rId110" Type="http://schemas.openxmlformats.org/officeDocument/2006/relationships/customXml" Target="../ink/ink773.xml"/><Relationship Id="rId131" Type="http://schemas.openxmlformats.org/officeDocument/2006/relationships/customXml" Target="../ink/ink784.xml"/><Relationship Id="rId152" Type="http://schemas.openxmlformats.org/officeDocument/2006/relationships/image" Target="../media/image770.png"/><Relationship Id="rId173" Type="http://schemas.openxmlformats.org/officeDocument/2006/relationships/customXml" Target="../ink/ink805.xml"/><Relationship Id="rId194" Type="http://schemas.openxmlformats.org/officeDocument/2006/relationships/image" Target="../media/image791.png"/><Relationship Id="rId208" Type="http://schemas.openxmlformats.org/officeDocument/2006/relationships/image" Target="../media/image798.png"/><Relationship Id="rId229" Type="http://schemas.openxmlformats.org/officeDocument/2006/relationships/image" Target="../media/image808.png"/><Relationship Id="rId240" Type="http://schemas.openxmlformats.org/officeDocument/2006/relationships/customXml" Target="../ink/ink839.xml"/><Relationship Id="rId261" Type="http://schemas.openxmlformats.org/officeDocument/2006/relationships/customXml" Target="../ink/ink850.xml"/><Relationship Id="rId14" Type="http://schemas.openxmlformats.org/officeDocument/2006/relationships/customXml" Target="../ink/ink725.xml"/><Relationship Id="rId35" Type="http://schemas.openxmlformats.org/officeDocument/2006/relationships/image" Target="../media/image713.png"/><Relationship Id="rId56" Type="http://schemas.openxmlformats.org/officeDocument/2006/relationships/customXml" Target="../ink/ink746.xml"/><Relationship Id="rId77" Type="http://schemas.openxmlformats.org/officeDocument/2006/relationships/image" Target="../media/image733.png"/><Relationship Id="rId100" Type="http://schemas.openxmlformats.org/officeDocument/2006/relationships/customXml" Target="../ink/ink768.xml"/><Relationship Id="rId282" Type="http://schemas.openxmlformats.org/officeDocument/2006/relationships/image" Target="../media/image834.png"/><Relationship Id="rId8" Type="http://schemas.openxmlformats.org/officeDocument/2006/relationships/customXml" Target="../ink/ink722.xml"/><Relationship Id="rId98" Type="http://schemas.openxmlformats.org/officeDocument/2006/relationships/customXml" Target="../ink/ink767.xml"/><Relationship Id="rId121" Type="http://schemas.openxmlformats.org/officeDocument/2006/relationships/image" Target="../media/image755.png"/><Relationship Id="rId142" Type="http://schemas.openxmlformats.org/officeDocument/2006/relationships/image" Target="../media/image765.png"/><Relationship Id="rId163" Type="http://schemas.openxmlformats.org/officeDocument/2006/relationships/customXml" Target="../ink/ink800.xml"/><Relationship Id="rId184" Type="http://schemas.openxmlformats.org/officeDocument/2006/relationships/image" Target="../media/image786.png"/><Relationship Id="rId219" Type="http://schemas.openxmlformats.org/officeDocument/2006/relationships/customXml" Target="../ink/ink828.xml"/><Relationship Id="rId230" Type="http://schemas.openxmlformats.org/officeDocument/2006/relationships/customXml" Target="../ink/ink834.xml"/><Relationship Id="rId251" Type="http://schemas.openxmlformats.org/officeDocument/2006/relationships/customXml" Target="../ink/ink845.xml"/><Relationship Id="rId25" Type="http://schemas.openxmlformats.org/officeDocument/2006/relationships/image" Target="../media/image708.png"/><Relationship Id="rId46" Type="http://schemas.openxmlformats.org/officeDocument/2006/relationships/customXml" Target="../ink/ink741.xml"/><Relationship Id="rId67" Type="http://schemas.openxmlformats.org/officeDocument/2006/relationships/image" Target="../media/image728.png"/><Relationship Id="rId272" Type="http://schemas.openxmlformats.org/officeDocument/2006/relationships/image" Target="../media/image829.png"/><Relationship Id="rId88" Type="http://schemas.openxmlformats.org/officeDocument/2006/relationships/customXml" Target="../ink/ink762.xml"/><Relationship Id="rId111" Type="http://schemas.openxmlformats.org/officeDocument/2006/relationships/image" Target="../media/image750.png"/><Relationship Id="rId132" Type="http://schemas.openxmlformats.org/officeDocument/2006/relationships/image" Target="../media/image760.png"/><Relationship Id="rId153" Type="http://schemas.openxmlformats.org/officeDocument/2006/relationships/customXml" Target="../ink/ink795.xml"/><Relationship Id="rId174" Type="http://schemas.openxmlformats.org/officeDocument/2006/relationships/image" Target="../media/image781.png"/><Relationship Id="rId195" Type="http://schemas.openxmlformats.org/officeDocument/2006/relationships/customXml" Target="../ink/ink816.xml"/><Relationship Id="rId209" Type="http://schemas.openxmlformats.org/officeDocument/2006/relationships/customXml" Target="../ink/ink823.xml"/><Relationship Id="rId220" Type="http://schemas.openxmlformats.org/officeDocument/2006/relationships/image" Target="../media/image804.png"/><Relationship Id="rId241" Type="http://schemas.openxmlformats.org/officeDocument/2006/relationships/image" Target="../media/image814.png"/><Relationship Id="rId15" Type="http://schemas.openxmlformats.org/officeDocument/2006/relationships/image" Target="../media/image703.png"/><Relationship Id="rId36" Type="http://schemas.openxmlformats.org/officeDocument/2006/relationships/customXml" Target="../ink/ink736.xml"/><Relationship Id="rId57" Type="http://schemas.openxmlformats.org/officeDocument/2006/relationships/image" Target="../media/image723.png"/><Relationship Id="rId262" Type="http://schemas.openxmlformats.org/officeDocument/2006/relationships/image" Target="../media/image824.png"/><Relationship Id="rId283" Type="http://schemas.openxmlformats.org/officeDocument/2006/relationships/customXml" Target="../ink/ink861.xml"/><Relationship Id="rId78" Type="http://schemas.openxmlformats.org/officeDocument/2006/relationships/customXml" Target="../ink/ink757.xml"/><Relationship Id="rId99" Type="http://schemas.openxmlformats.org/officeDocument/2006/relationships/image" Target="../media/image744.png"/><Relationship Id="rId101" Type="http://schemas.openxmlformats.org/officeDocument/2006/relationships/image" Target="../media/image745.png"/><Relationship Id="rId122" Type="http://schemas.openxmlformats.org/officeDocument/2006/relationships/customXml" Target="../ink/ink779.xml"/><Relationship Id="rId143" Type="http://schemas.openxmlformats.org/officeDocument/2006/relationships/customXml" Target="../ink/ink790.xml"/><Relationship Id="rId164" Type="http://schemas.openxmlformats.org/officeDocument/2006/relationships/image" Target="../media/image776.png"/><Relationship Id="rId185" Type="http://schemas.openxmlformats.org/officeDocument/2006/relationships/customXml" Target="../ink/ink811.xml"/><Relationship Id="rId9" Type="http://schemas.openxmlformats.org/officeDocument/2006/relationships/image" Target="../media/image700.png"/><Relationship Id="rId210" Type="http://schemas.openxmlformats.org/officeDocument/2006/relationships/image" Target="../media/image799.png"/><Relationship Id="rId26" Type="http://schemas.openxmlformats.org/officeDocument/2006/relationships/customXml" Target="../ink/ink731.xml"/><Relationship Id="rId231" Type="http://schemas.openxmlformats.org/officeDocument/2006/relationships/image" Target="../media/image809.png"/><Relationship Id="rId252" Type="http://schemas.openxmlformats.org/officeDocument/2006/relationships/image" Target="../media/image819.png"/><Relationship Id="rId273" Type="http://schemas.openxmlformats.org/officeDocument/2006/relationships/customXml" Target="../ink/ink856.xml"/><Relationship Id="rId47" Type="http://schemas.openxmlformats.org/officeDocument/2006/relationships/image" Target="../media/image719.png"/><Relationship Id="rId68" Type="http://schemas.openxmlformats.org/officeDocument/2006/relationships/customXml" Target="../ink/ink752.xml"/><Relationship Id="rId89" Type="http://schemas.openxmlformats.org/officeDocument/2006/relationships/image" Target="../media/image739.png"/><Relationship Id="rId112" Type="http://schemas.openxmlformats.org/officeDocument/2006/relationships/customXml" Target="../ink/ink774.xml"/><Relationship Id="rId133" Type="http://schemas.openxmlformats.org/officeDocument/2006/relationships/customXml" Target="../ink/ink785.xml"/><Relationship Id="rId154" Type="http://schemas.openxmlformats.org/officeDocument/2006/relationships/image" Target="../media/image771.png"/><Relationship Id="rId175" Type="http://schemas.openxmlformats.org/officeDocument/2006/relationships/customXml" Target="../ink/ink806.xml"/><Relationship Id="rId196" Type="http://schemas.openxmlformats.org/officeDocument/2006/relationships/image" Target="../media/image792.png"/><Relationship Id="rId200" Type="http://schemas.openxmlformats.org/officeDocument/2006/relationships/image" Target="../media/image794.png"/><Relationship Id="rId16" Type="http://schemas.openxmlformats.org/officeDocument/2006/relationships/customXml" Target="../ink/ink726.xml"/><Relationship Id="rId221" Type="http://schemas.openxmlformats.org/officeDocument/2006/relationships/customXml" Target="../ink/ink829.xml"/><Relationship Id="rId242" Type="http://schemas.openxmlformats.org/officeDocument/2006/relationships/customXml" Target="../ink/ink840.xml"/><Relationship Id="rId263" Type="http://schemas.openxmlformats.org/officeDocument/2006/relationships/customXml" Target="../ink/ink851.xml"/><Relationship Id="rId284" Type="http://schemas.openxmlformats.org/officeDocument/2006/relationships/image" Target="../media/image835.png"/><Relationship Id="rId37" Type="http://schemas.openxmlformats.org/officeDocument/2006/relationships/image" Target="../media/image714.png"/><Relationship Id="rId58" Type="http://schemas.openxmlformats.org/officeDocument/2006/relationships/customXml" Target="../ink/ink747.xml"/><Relationship Id="rId79" Type="http://schemas.openxmlformats.org/officeDocument/2006/relationships/image" Target="../media/image734.png"/><Relationship Id="rId102" Type="http://schemas.openxmlformats.org/officeDocument/2006/relationships/customXml" Target="../ink/ink769.xml"/><Relationship Id="rId123" Type="http://schemas.openxmlformats.org/officeDocument/2006/relationships/image" Target="../media/image756.png"/><Relationship Id="rId144" Type="http://schemas.openxmlformats.org/officeDocument/2006/relationships/image" Target="../media/image766.png"/><Relationship Id="rId90" Type="http://schemas.openxmlformats.org/officeDocument/2006/relationships/customXml" Target="../ink/ink763.xml"/><Relationship Id="rId165" Type="http://schemas.openxmlformats.org/officeDocument/2006/relationships/customXml" Target="../ink/ink801.xml"/><Relationship Id="rId186" Type="http://schemas.openxmlformats.org/officeDocument/2006/relationships/image" Target="../media/image787.png"/><Relationship Id="rId211" Type="http://schemas.openxmlformats.org/officeDocument/2006/relationships/customXml" Target="../ink/ink824.xml"/><Relationship Id="rId232" Type="http://schemas.openxmlformats.org/officeDocument/2006/relationships/customXml" Target="../ink/ink835.xml"/><Relationship Id="rId253" Type="http://schemas.openxmlformats.org/officeDocument/2006/relationships/customXml" Target="../ink/ink846.xml"/><Relationship Id="rId274" Type="http://schemas.openxmlformats.org/officeDocument/2006/relationships/image" Target="../media/image830.png"/><Relationship Id="rId27" Type="http://schemas.openxmlformats.org/officeDocument/2006/relationships/image" Target="../media/image709.png"/><Relationship Id="rId48" Type="http://schemas.openxmlformats.org/officeDocument/2006/relationships/customXml" Target="../ink/ink742.xml"/><Relationship Id="rId69" Type="http://schemas.openxmlformats.org/officeDocument/2006/relationships/image" Target="../media/image729.png"/><Relationship Id="rId113" Type="http://schemas.openxmlformats.org/officeDocument/2006/relationships/image" Target="../media/image751.png"/><Relationship Id="rId134" Type="http://schemas.openxmlformats.org/officeDocument/2006/relationships/image" Target="../media/image761.png"/><Relationship Id="rId80" Type="http://schemas.openxmlformats.org/officeDocument/2006/relationships/customXml" Target="../ink/ink758.xml"/><Relationship Id="rId155" Type="http://schemas.openxmlformats.org/officeDocument/2006/relationships/customXml" Target="../ink/ink796.xml"/><Relationship Id="rId176" Type="http://schemas.openxmlformats.org/officeDocument/2006/relationships/image" Target="../media/image782.png"/><Relationship Id="rId197" Type="http://schemas.openxmlformats.org/officeDocument/2006/relationships/customXml" Target="../ink/ink817.xml"/><Relationship Id="rId201" Type="http://schemas.openxmlformats.org/officeDocument/2006/relationships/customXml" Target="../ink/ink819.xml"/><Relationship Id="rId222" Type="http://schemas.openxmlformats.org/officeDocument/2006/relationships/image" Target="../media/image805.png"/><Relationship Id="rId243" Type="http://schemas.openxmlformats.org/officeDocument/2006/relationships/image" Target="../media/image815.png"/><Relationship Id="rId264" Type="http://schemas.openxmlformats.org/officeDocument/2006/relationships/image" Target="../media/image825.png"/><Relationship Id="rId17" Type="http://schemas.openxmlformats.org/officeDocument/2006/relationships/image" Target="../media/image704.png"/><Relationship Id="rId38" Type="http://schemas.openxmlformats.org/officeDocument/2006/relationships/customXml" Target="../ink/ink737.xml"/><Relationship Id="rId59" Type="http://schemas.openxmlformats.org/officeDocument/2006/relationships/image" Target="../media/image724.png"/><Relationship Id="rId103" Type="http://schemas.openxmlformats.org/officeDocument/2006/relationships/image" Target="../media/image746.png"/><Relationship Id="rId124" Type="http://schemas.openxmlformats.org/officeDocument/2006/relationships/customXml" Target="../ink/ink780.xml"/><Relationship Id="rId70" Type="http://schemas.openxmlformats.org/officeDocument/2006/relationships/customXml" Target="../ink/ink753.xml"/><Relationship Id="rId91" Type="http://schemas.openxmlformats.org/officeDocument/2006/relationships/image" Target="../media/image740.png"/><Relationship Id="rId145" Type="http://schemas.openxmlformats.org/officeDocument/2006/relationships/customXml" Target="../ink/ink791.xml"/><Relationship Id="rId166" Type="http://schemas.openxmlformats.org/officeDocument/2006/relationships/image" Target="../media/image777.png"/><Relationship Id="rId187" Type="http://schemas.openxmlformats.org/officeDocument/2006/relationships/customXml" Target="../ink/ink81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00.png"/><Relationship Id="rId233" Type="http://schemas.openxmlformats.org/officeDocument/2006/relationships/image" Target="../media/image810.png"/><Relationship Id="rId254" Type="http://schemas.openxmlformats.org/officeDocument/2006/relationships/image" Target="../media/image820.png"/><Relationship Id="rId28" Type="http://schemas.openxmlformats.org/officeDocument/2006/relationships/customXml" Target="../ink/ink732.xml"/><Relationship Id="rId49" Type="http://schemas.openxmlformats.org/officeDocument/2006/relationships/image" Target="../media/image720.png"/><Relationship Id="rId114" Type="http://schemas.openxmlformats.org/officeDocument/2006/relationships/customXml" Target="../ink/ink775.xml"/><Relationship Id="rId275" Type="http://schemas.openxmlformats.org/officeDocument/2006/relationships/customXml" Target="../ink/ink857.xml"/><Relationship Id="rId60" Type="http://schemas.openxmlformats.org/officeDocument/2006/relationships/customXml" Target="../ink/ink748.xml"/><Relationship Id="rId81" Type="http://schemas.openxmlformats.org/officeDocument/2006/relationships/image" Target="../media/image735.png"/><Relationship Id="rId135" Type="http://schemas.openxmlformats.org/officeDocument/2006/relationships/customXml" Target="../ink/ink786.xml"/><Relationship Id="rId156" Type="http://schemas.openxmlformats.org/officeDocument/2006/relationships/image" Target="../media/image772.png"/><Relationship Id="rId177" Type="http://schemas.openxmlformats.org/officeDocument/2006/relationships/customXml" Target="../ink/ink807.xml"/><Relationship Id="rId198" Type="http://schemas.openxmlformats.org/officeDocument/2006/relationships/image" Target="../media/image793.png"/><Relationship Id="rId202" Type="http://schemas.openxmlformats.org/officeDocument/2006/relationships/image" Target="../media/image795.png"/><Relationship Id="rId223" Type="http://schemas.openxmlformats.org/officeDocument/2006/relationships/customXml" Target="../ink/ink830.xml"/><Relationship Id="rId244" Type="http://schemas.openxmlformats.org/officeDocument/2006/relationships/customXml" Target="../ink/ink841.xml"/><Relationship Id="rId18" Type="http://schemas.openxmlformats.org/officeDocument/2006/relationships/customXml" Target="../ink/ink727.xml"/><Relationship Id="rId39" Type="http://schemas.openxmlformats.org/officeDocument/2006/relationships/image" Target="../media/image715.png"/><Relationship Id="rId265" Type="http://schemas.openxmlformats.org/officeDocument/2006/relationships/customXml" Target="../ink/ink852.xml"/><Relationship Id="rId50" Type="http://schemas.openxmlformats.org/officeDocument/2006/relationships/customXml" Target="../ink/ink743.xml"/><Relationship Id="rId104" Type="http://schemas.openxmlformats.org/officeDocument/2006/relationships/customXml" Target="../ink/ink770.xml"/><Relationship Id="rId125" Type="http://schemas.openxmlformats.org/officeDocument/2006/relationships/image" Target="../media/image757.png"/><Relationship Id="rId146" Type="http://schemas.openxmlformats.org/officeDocument/2006/relationships/image" Target="../media/image767.png"/><Relationship Id="rId167" Type="http://schemas.openxmlformats.org/officeDocument/2006/relationships/customXml" Target="../ink/ink802.xml"/><Relationship Id="rId188" Type="http://schemas.openxmlformats.org/officeDocument/2006/relationships/image" Target="../media/image788.png"/><Relationship Id="rId71" Type="http://schemas.openxmlformats.org/officeDocument/2006/relationships/image" Target="../media/image730.png"/><Relationship Id="rId92" Type="http://schemas.openxmlformats.org/officeDocument/2006/relationships/customXml" Target="../ink/ink764.xml"/><Relationship Id="rId213" Type="http://schemas.openxmlformats.org/officeDocument/2006/relationships/customXml" Target="../ink/ink825.xml"/><Relationship Id="rId234" Type="http://schemas.openxmlformats.org/officeDocument/2006/relationships/customXml" Target="../ink/ink836.xml"/><Relationship Id="rId2" Type="http://schemas.openxmlformats.org/officeDocument/2006/relationships/customXml" Target="../ink/ink719.xml"/><Relationship Id="rId29" Type="http://schemas.openxmlformats.org/officeDocument/2006/relationships/image" Target="../media/image710.png"/><Relationship Id="rId255" Type="http://schemas.openxmlformats.org/officeDocument/2006/relationships/customXml" Target="../ink/ink847.xml"/><Relationship Id="rId276" Type="http://schemas.openxmlformats.org/officeDocument/2006/relationships/image" Target="../media/image831.png"/><Relationship Id="rId40" Type="http://schemas.openxmlformats.org/officeDocument/2006/relationships/customXml" Target="../ink/ink738.xml"/><Relationship Id="rId115" Type="http://schemas.openxmlformats.org/officeDocument/2006/relationships/image" Target="../media/image752.png"/><Relationship Id="rId136" Type="http://schemas.openxmlformats.org/officeDocument/2006/relationships/image" Target="../media/image762.png"/><Relationship Id="rId157" Type="http://schemas.openxmlformats.org/officeDocument/2006/relationships/customXml" Target="../ink/ink797.xml"/><Relationship Id="rId178" Type="http://schemas.openxmlformats.org/officeDocument/2006/relationships/image" Target="../media/image783.png"/><Relationship Id="rId61" Type="http://schemas.openxmlformats.org/officeDocument/2006/relationships/image" Target="../media/image725.png"/><Relationship Id="rId82" Type="http://schemas.openxmlformats.org/officeDocument/2006/relationships/customXml" Target="../ink/ink759.xml"/><Relationship Id="rId199" Type="http://schemas.openxmlformats.org/officeDocument/2006/relationships/customXml" Target="../ink/ink818.xml"/><Relationship Id="rId203" Type="http://schemas.openxmlformats.org/officeDocument/2006/relationships/customXml" Target="../ink/ink820.xml"/><Relationship Id="rId19" Type="http://schemas.openxmlformats.org/officeDocument/2006/relationships/image" Target="../media/image705.png"/><Relationship Id="rId224" Type="http://schemas.openxmlformats.org/officeDocument/2006/relationships/image" Target="../media/image806.png"/><Relationship Id="rId245" Type="http://schemas.openxmlformats.org/officeDocument/2006/relationships/image" Target="../media/image816.png"/><Relationship Id="rId266" Type="http://schemas.openxmlformats.org/officeDocument/2006/relationships/image" Target="../media/image826.png"/><Relationship Id="rId30" Type="http://schemas.openxmlformats.org/officeDocument/2006/relationships/customXml" Target="../ink/ink733.xml"/><Relationship Id="rId105" Type="http://schemas.openxmlformats.org/officeDocument/2006/relationships/image" Target="../media/image747.png"/><Relationship Id="rId126" Type="http://schemas.openxmlformats.org/officeDocument/2006/relationships/customXml" Target="../ink/ink781.xml"/><Relationship Id="rId147" Type="http://schemas.openxmlformats.org/officeDocument/2006/relationships/customXml" Target="../ink/ink792.xml"/><Relationship Id="rId168" Type="http://schemas.openxmlformats.org/officeDocument/2006/relationships/image" Target="../media/image778.png"/><Relationship Id="rId51" Type="http://schemas.openxmlformats.org/officeDocument/2006/relationships/image" Target="../media/image721.png"/><Relationship Id="rId72" Type="http://schemas.openxmlformats.org/officeDocument/2006/relationships/customXml" Target="../ink/ink754.xml"/><Relationship Id="rId93" Type="http://schemas.openxmlformats.org/officeDocument/2006/relationships/image" Target="../media/image741.png"/><Relationship Id="rId189" Type="http://schemas.openxmlformats.org/officeDocument/2006/relationships/customXml" Target="../ink/ink813.xml"/><Relationship Id="rId3" Type="http://schemas.openxmlformats.org/officeDocument/2006/relationships/image" Target="../media/image697.png"/><Relationship Id="rId214" Type="http://schemas.openxmlformats.org/officeDocument/2006/relationships/image" Target="../media/image801.png"/><Relationship Id="rId235" Type="http://schemas.openxmlformats.org/officeDocument/2006/relationships/image" Target="../media/image811.png"/><Relationship Id="rId256" Type="http://schemas.openxmlformats.org/officeDocument/2006/relationships/image" Target="../media/image821.png"/><Relationship Id="rId277" Type="http://schemas.openxmlformats.org/officeDocument/2006/relationships/customXml" Target="../ink/ink858.xml"/><Relationship Id="rId116" Type="http://schemas.openxmlformats.org/officeDocument/2006/relationships/customXml" Target="../ink/ink776.xml"/><Relationship Id="rId137" Type="http://schemas.openxmlformats.org/officeDocument/2006/relationships/customXml" Target="../ink/ink787.xml"/><Relationship Id="rId158" Type="http://schemas.openxmlformats.org/officeDocument/2006/relationships/image" Target="../media/image773.png"/><Relationship Id="rId20" Type="http://schemas.openxmlformats.org/officeDocument/2006/relationships/customXml" Target="../ink/ink728.xml"/><Relationship Id="rId41" Type="http://schemas.openxmlformats.org/officeDocument/2006/relationships/image" Target="../media/image716.png"/><Relationship Id="rId62" Type="http://schemas.openxmlformats.org/officeDocument/2006/relationships/customXml" Target="../ink/ink749.xml"/><Relationship Id="rId83" Type="http://schemas.openxmlformats.org/officeDocument/2006/relationships/image" Target="../media/image736.png"/><Relationship Id="rId179" Type="http://schemas.openxmlformats.org/officeDocument/2006/relationships/customXml" Target="../ink/ink808.xml"/><Relationship Id="rId190" Type="http://schemas.openxmlformats.org/officeDocument/2006/relationships/image" Target="../media/image789.png"/><Relationship Id="rId204" Type="http://schemas.openxmlformats.org/officeDocument/2006/relationships/image" Target="../media/image796.png"/><Relationship Id="rId225" Type="http://schemas.openxmlformats.org/officeDocument/2006/relationships/customXml" Target="../ink/ink831.xml"/><Relationship Id="rId246" Type="http://schemas.openxmlformats.org/officeDocument/2006/relationships/customXml" Target="../ink/ink842.xml"/><Relationship Id="rId267" Type="http://schemas.openxmlformats.org/officeDocument/2006/relationships/customXml" Target="../ink/ink853.xml"/><Relationship Id="rId106" Type="http://schemas.openxmlformats.org/officeDocument/2006/relationships/customXml" Target="../ink/ink771.xml"/><Relationship Id="rId127" Type="http://schemas.openxmlformats.org/officeDocument/2006/relationships/image" Target="../media/image758.png"/><Relationship Id="rId10" Type="http://schemas.openxmlformats.org/officeDocument/2006/relationships/customXml" Target="../ink/ink723.xml"/><Relationship Id="rId31" Type="http://schemas.openxmlformats.org/officeDocument/2006/relationships/image" Target="../media/image711.png"/><Relationship Id="rId52" Type="http://schemas.openxmlformats.org/officeDocument/2006/relationships/customXml" Target="../ink/ink744.xml"/><Relationship Id="rId73" Type="http://schemas.openxmlformats.org/officeDocument/2006/relationships/image" Target="../media/image731.png"/><Relationship Id="rId94" Type="http://schemas.openxmlformats.org/officeDocument/2006/relationships/customXml" Target="../ink/ink765.xml"/><Relationship Id="rId148" Type="http://schemas.openxmlformats.org/officeDocument/2006/relationships/image" Target="../media/image768.png"/><Relationship Id="rId169" Type="http://schemas.openxmlformats.org/officeDocument/2006/relationships/customXml" Target="../ink/ink803.xml"/><Relationship Id="rId4" Type="http://schemas.openxmlformats.org/officeDocument/2006/relationships/customXml" Target="../ink/ink720.xml"/><Relationship Id="rId180" Type="http://schemas.openxmlformats.org/officeDocument/2006/relationships/image" Target="../media/image784.png"/><Relationship Id="rId215" Type="http://schemas.openxmlformats.org/officeDocument/2006/relationships/customXml" Target="../ink/ink826.xml"/><Relationship Id="rId236" Type="http://schemas.openxmlformats.org/officeDocument/2006/relationships/customXml" Target="../ink/ink837.xml"/><Relationship Id="rId257" Type="http://schemas.openxmlformats.org/officeDocument/2006/relationships/customXml" Target="../ink/ink848.xml"/><Relationship Id="rId278" Type="http://schemas.openxmlformats.org/officeDocument/2006/relationships/image" Target="../media/image832.png"/><Relationship Id="rId42" Type="http://schemas.openxmlformats.org/officeDocument/2006/relationships/customXml" Target="../ink/ink739.xml"/><Relationship Id="rId84" Type="http://schemas.openxmlformats.org/officeDocument/2006/relationships/customXml" Target="../ink/ink760.xml"/><Relationship Id="rId138" Type="http://schemas.openxmlformats.org/officeDocument/2006/relationships/image" Target="../media/image763.png"/><Relationship Id="rId191" Type="http://schemas.openxmlformats.org/officeDocument/2006/relationships/customXml" Target="../ink/ink814.xml"/><Relationship Id="rId205" Type="http://schemas.openxmlformats.org/officeDocument/2006/relationships/customXml" Target="../ink/ink821.xml"/><Relationship Id="rId247" Type="http://schemas.openxmlformats.org/officeDocument/2006/relationships/customXml" Target="../ink/ink843.xml"/><Relationship Id="rId107" Type="http://schemas.openxmlformats.org/officeDocument/2006/relationships/image" Target="../media/image748.png"/><Relationship Id="rId11" Type="http://schemas.openxmlformats.org/officeDocument/2006/relationships/image" Target="../media/image701.png"/><Relationship Id="rId53" Type="http://schemas.openxmlformats.org/officeDocument/2006/relationships/image" Target="../media/image722.png"/><Relationship Id="rId149" Type="http://schemas.openxmlformats.org/officeDocument/2006/relationships/customXml" Target="../ink/ink793.xml"/><Relationship Id="rId95" Type="http://schemas.openxmlformats.org/officeDocument/2006/relationships/image" Target="../media/image742.png"/><Relationship Id="rId160" Type="http://schemas.openxmlformats.org/officeDocument/2006/relationships/image" Target="../media/image774.png"/><Relationship Id="rId216" Type="http://schemas.openxmlformats.org/officeDocument/2006/relationships/image" Target="../media/image802.png"/><Relationship Id="rId258" Type="http://schemas.openxmlformats.org/officeDocument/2006/relationships/image" Target="../media/image822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20.xml"/><Relationship Id="rId299" Type="http://schemas.openxmlformats.org/officeDocument/2006/relationships/customXml" Target="../ink/ink1013.xml"/><Relationship Id="rId21" Type="http://schemas.openxmlformats.org/officeDocument/2006/relationships/image" Target="../media/image845.png"/><Relationship Id="rId63" Type="http://schemas.openxmlformats.org/officeDocument/2006/relationships/image" Target="../media/image6.png"/><Relationship Id="rId159" Type="http://schemas.openxmlformats.org/officeDocument/2006/relationships/image" Target="../media/image912.png"/><Relationship Id="rId170" Type="http://schemas.openxmlformats.org/officeDocument/2006/relationships/customXml" Target="../ink/ink947.xml"/><Relationship Id="rId226" Type="http://schemas.openxmlformats.org/officeDocument/2006/relationships/image" Target="../media/image945.png"/><Relationship Id="rId268" Type="http://schemas.openxmlformats.org/officeDocument/2006/relationships/image" Target="../media/image965.png"/><Relationship Id="rId32" Type="http://schemas.openxmlformats.org/officeDocument/2006/relationships/customXml" Target="../ink/ink877.xml"/><Relationship Id="rId74" Type="http://schemas.openxmlformats.org/officeDocument/2006/relationships/image" Target="../media/image870.png"/><Relationship Id="rId128" Type="http://schemas.openxmlformats.org/officeDocument/2006/relationships/image" Target="../media/image897.png"/><Relationship Id="rId5" Type="http://schemas.openxmlformats.org/officeDocument/2006/relationships/image" Target="../media/image837.png"/><Relationship Id="rId181" Type="http://schemas.openxmlformats.org/officeDocument/2006/relationships/image" Target="../media/image923.png"/><Relationship Id="rId237" Type="http://schemas.openxmlformats.org/officeDocument/2006/relationships/customXml" Target="../ink/ink981.xml"/><Relationship Id="rId279" Type="http://schemas.openxmlformats.org/officeDocument/2006/relationships/customXml" Target="../ink/ink1003.xml"/><Relationship Id="rId43" Type="http://schemas.openxmlformats.org/officeDocument/2006/relationships/image" Target="../media/image856.png"/><Relationship Id="rId139" Type="http://schemas.openxmlformats.org/officeDocument/2006/relationships/customXml" Target="../ink/ink931.xml"/><Relationship Id="rId290" Type="http://schemas.openxmlformats.org/officeDocument/2006/relationships/image" Target="../media/image976.png"/><Relationship Id="rId85" Type="http://schemas.openxmlformats.org/officeDocument/2006/relationships/customXml" Target="../ink/ink904.xml"/><Relationship Id="rId150" Type="http://schemas.openxmlformats.org/officeDocument/2006/relationships/customXml" Target="../ink/ink937.xml"/><Relationship Id="rId192" Type="http://schemas.openxmlformats.org/officeDocument/2006/relationships/customXml" Target="../ink/ink958.xml"/><Relationship Id="rId206" Type="http://schemas.openxmlformats.org/officeDocument/2006/relationships/customXml" Target="../ink/ink965.xml"/><Relationship Id="rId248" Type="http://schemas.openxmlformats.org/officeDocument/2006/relationships/image" Target="../media/image956.png"/><Relationship Id="rId12" Type="http://schemas.openxmlformats.org/officeDocument/2006/relationships/customXml" Target="../ink/ink867.xml"/><Relationship Id="rId108" Type="http://schemas.openxmlformats.org/officeDocument/2006/relationships/image" Target="../media/image887.png"/><Relationship Id="rId54" Type="http://schemas.openxmlformats.org/officeDocument/2006/relationships/customXml" Target="../ink/ink888.xml"/><Relationship Id="rId75" Type="http://schemas.openxmlformats.org/officeDocument/2006/relationships/customXml" Target="../ink/ink899.xml"/><Relationship Id="rId96" Type="http://schemas.openxmlformats.org/officeDocument/2006/relationships/image" Target="../media/image881.png"/><Relationship Id="rId140" Type="http://schemas.openxmlformats.org/officeDocument/2006/relationships/customXml" Target="../ink/ink932.xml"/><Relationship Id="rId161" Type="http://schemas.openxmlformats.org/officeDocument/2006/relationships/image" Target="../media/image913.png"/><Relationship Id="rId182" Type="http://schemas.openxmlformats.org/officeDocument/2006/relationships/customXml" Target="../ink/ink953.xml"/><Relationship Id="rId217" Type="http://schemas.openxmlformats.org/officeDocument/2006/relationships/image" Target="../media/image941.png"/><Relationship Id="rId6" Type="http://schemas.openxmlformats.org/officeDocument/2006/relationships/customXml" Target="../ink/ink864.xml"/><Relationship Id="rId238" Type="http://schemas.openxmlformats.org/officeDocument/2006/relationships/image" Target="../media/image951.png"/><Relationship Id="rId259" Type="http://schemas.openxmlformats.org/officeDocument/2006/relationships/image" Target="../media/image961.png"/><Relationship Id="rId23" Type="http://schemas.openxmlformats.org/officeDocument/2006/relationships/image" Target="../media/image846.png"/><Relationship Id="rId119" Type="http://schemas.openxmlformats.org/officeDocument/2006/relationships/customXml" Target="../ink/ink921.xml"/><Relationship Id="rId270" Type="http://schemas.openxmlformats.org/officeDocument/2006/relationships/image" Target="../media/image966.png"/><Relationship Id="rId291" Type="http://schemas.openxmlformats.org/officeDocument/2006/relationships/customXml" Target="../ink/ink1009.xml"/><Relationship Id="rId44" Type="http://schemas.openxmlformats.org/officeDocument/2006/relationships/customXml" Target="../ink/ink883.xml"/><Relationship Id="rId65" Type="http://schemas.openxmlformats.org/officeDocument/2006/relationships/image" Target="../media/image866.png"/><Relationship Id="rId86" Type="http://schemas.openxmlformats.org/officeDocument/2006/relationships/image" Target="../media/image876.png"/><Relationship Id="rId130" Type="http://schemas.openxmlformats.org/officeDocument/2006/relationships/image" Target="../media/image898.png"/><Relationship Id="rId151" Type="http://schemas.openxmlformats.org/officeDocument/2006/relationships/image" Target="../media/image908.png"/><Relationship Id="rId172" Type="http://schemas.openxmlformats.org/officeDocument/2006/relationships/customXml" Target="../ink/ink948.xml"/><Relationship Id="rId193" Type="http://schemas.openxmlformats.org/officeDocument/2006/relationships/image" Target="../media/image929.png"/><Relationship Id="rId207" Type="http://schemas.openxmlformats.org/officeDocument/2006/relationships/image" Target="../media/image936.png"/><Relationship Id="rId228" Type="http://schemas.openxmlformats.org/officeDocument/2006/relationships/image" Target="../media/image946.png"/><Relationship Id="rId249" Type="http://schemas.openxmlformats.org/officeDocument/2006/relationships/customXml" Target="../ink/ink987.xml"/><Relationship Id="rId13" Type="http://schemas.openxmlformats.org/officeDocument/2006/relationships/image" Target="../media/image841.png"/><Relationship Id="rId109" Type="http://schemas.openxmlformats.org/officeDocument/2006/relationships/customXml" Target="../ink/ink916.xml"/><Relationship Id="rId260" Type="http://schemas.openxmlformats.org/officeDocument/2006/relationships/customXml" Target="../ink/ink993.xml"/><Relationship Id="rId281" Type="http://schemas.openxmlformats.org/officeDocument/2006/relationships/customXml" Target="../ink/ink1004.xml"/><Relationship Id="rId34" Type="http://schemas.openxmlformats.org/officeDocument/2006/relationships/customXml" Target="../ink/ink878.xml"/><Relationship Id="rId55" Type="http://schemas.openxmlformats.org/officeDocument/2006/relationships/image" Target="../media/image862.png"/><Relationship Id="rId76" Type="http://schemas.openxmlformats.org/officeDocument/2006/relationships/image" Target="../media/image871.png"/><Relationship Id="rId97" Type="http://schemas.openxmlformats.org/officeDocument/2006/relationships/customXml" Target="../ink/ink910.xml"/><Relationship Id="rId120" Type="http://schemas.openxmlformats.org/officeDocument/2006/relationships/image" Target="../media/image893.png"/><Relationship Id="rId141" Type="http://schemas.openxmlformats.org/officeDocument/2006/relationships/image" Target="../media/image903.png"/><Relationship Id="rId7" Type="http://schemas.openxmlformats.org/officeDocument/2006/relationships/image" Target="../media/image838.png"/><Relationship Id="rId162" Type="http://schemas.openxmlformats.org/officeDocument/2006/relationships/customXml" Target="../ink/ink943.xml"/><Relationship Id="rId183" Type="http://schemas.openxmlformats.org/officeDocument/2006/relationships/image" Target="../media/image924.png"/><Relationship Id="rId218" Type="http://schemas.openxmlformats.org/officeDocument/2006/relationships/customXml" Target="../ink/ink971.xml"/><Relationship Id="rId239" Type="http://schemas.openxmlformats.org/officeDocument/2006/relationships/customXml" Target="../ink/ink982.xml"/><Relationship Id="rId250" Type="http://schemas.openxmlformats.org/officeDocument/2006/relationships/image" Target="../media/image957.png"/><Relationship Id="rId271" Type="http://schemas.openxmlformats.org/officeDocument/2006/relationships/customXml" Target="../ink/ink999.xml"/><Relationship Id="rId292" Type="http://schemas.openxmlformats.org/officeDocument/2006/relationships/image" Target="../media/image977.png"/><Relationship Id="rId24" Type="http://schemas.openxmlformats.org/officeDocument/2006/relationships/customXml" Target="../ink/ink873.xml"/><Relationship Id="rId45" Type="http://schemas.openxmlformats.org/officeDocument/2006/relationships/image" Target="../media/image857.png"/><Relationship Id="rId66" Type="http://schemas.openxmlformats.org/officeDocument/2006/relationships/customXml" Target="../ink/ink894.xml"/><Relationship Id="rId87" Type="http://schemas.openxmlformats.org/officeDocument/2006/relationships/customXml" Target="../ink/ink905.xml"/><Relationship Id="rId110" Type="http://schemas.openxmlformats.org/officeDocument/2006/relationships/image" Target="../media/image888.png"/><Relationship Id="rId131" Type="http://schemas.openxmlformats.org/officeDocument/2006/relationships/customXml" Target="../ink/ink927.xml"/><Relationship Id="rId152" Type="http://schemas.openxmlformats.org/officeDocument/2006/relationships/customXml" Target="../ink/ink938.xml"/><Relationship Id="rId173" Type="http://schemas.openxmlformats.org/officeDocument/2006/relationships/image" Target="../media/image919.png"/><Relationship Id="rId194" Type="http://schemas.openxmlformats.org/officeDocument/2006/relationships/customXml" Target="../ink/ink959.xml"/><Relationship Id="rId208" Type="http://schemas.openxmlformats.org/officeDocument/2006/relationships/customXml" Target="../ink/ink966.xml"/><Relationship Id="rId229" Type="http://schemas.openxmlformats.org/officeDocument/2006/relationships/customXml" Target="../ink/ink977.xml"/><Relationship Id="rId240" Type="http://schemas.openxmlformats.org/officeDocument/2006/relationships/image" Target="../media/image952.png"/><Relationship Id="rId261" Type="http://schemas.openxmlformats.org/officeDocument/2006/relationships/image" Target="../media/image962.png"/><Relationship Id="rId14" Type="http://schemas.openxmlformats.org/officeDocument/2006/relationships/customXml" Target="../ink/ink868.xml"/><Relationship Id="rId35" Type="http://schemas.openxmlformats.org/officeDocument/2006/relationships/image" Target="../media/image852.png"/><Relationship Id="rId56" Type="http://schemas.openxmlformats.org/officeDocument/2006/relationships/customXml" Target="../ink/ink889.xml"/><Relationship Id="rId77" Type="http://schemas.openxmlformats.org/officeDocument/2006/relationships/customXml" Target="../ink/ink900.xml"/><Relationship Id="rId100" Type="http://schemas.openxmlformats.org/officeDocument/2006/relationships/image" Target="../media/image883.png"/><Relationship Id="rId282" Type="http://schemas.openxmlformats.org/officeDocument/2006/relationships/image" Target="../media/image972.png"/><Relationship Id="rId8" Type="http://schemas.openxmlformats.org/officeDocument/2006/relationships/customXml" Target="../ink/ink865.xml"/><Relationship Id="rId98" Type="http://schemas.openxmlformats.org/officeDocument/2006/relationships/image" Target="../media/image882.png"/><Relationship Id="rId121" Type="http://schemas.openxmlformats.org/officeDocument/2006/relationships/customXml" Target="../ink/ink922.xml"/><Relationship Id="rId142" Type="http://schemas.openxmlformats.org/officeDocument/2006/relationships/customXml" Target="../ink/ink933.xml"/><Relationship Id="rId163" Type="http://schemas.openxmlformats.org/officeDocument/2006/relationships/image" Target="../media/image914.png"/><Relationship Id="rId184" Type="http://schemas.openxmlformats.org/officeDocument/2006/relationships/customXml" Target="../ink/ink954.xml"/><Relationship Id="rId219" Type="http://schemas.openxmlformats.org/officeDocument/2006/relationships/customXml" Target="../ink/ink972.xml"/><Relationship Id="rId230" Type="http://schemas.openxmlformats.org/officeDocument/2006/relationships/image" Target="../media/image947.png"/><Relationship Id="rId251" Type="http://schemas.openxmlformats.org/officeDocument/2006/relationships/customXml" Target="../ink/ink988.xml"/><Relationship Id="rId25" Type="http://schemas.openxmlformats.org/officeDocument/2006/relationships/image" Target="../media/image847.png"/><Relationship Id="rId46" Type="http://schemas.openxmlformats.org/officeDocument/2006/relationships/customXml" Target="../ink/ink884.xml"/><Relationship Id="rId67" Type="http://schemas.openxmlformats.org/officeDocument/2006/relationships/customXml" Target="../ink/ink895.xml"/><Relationship Id="rId272" Type="http://schemas.openxmlformats.org/officeDocument/2006/relationships/image" Target="../media/image967.png"/><Relationship Id="rId293" Type="http://schemas.openxmlformats.org/officeDocument/2006/relationships/customXml" Target="../ink/ink1010.xml"/><Relationship Id="rId88" Type="http://schemas.openxmlformats.org/officeDocument/2006/relationships/image" Target="../media/image877.png"/><Relationship Id="rId111" Type="http://schemas.openxmlformats.org/officeDocument/2006/relationships/customXml" Target="../ink/ink917.xml"/><Relationship Id="rId132" Type="http://schemas.openxmlformats.org/officeDocument/2006/relationships/image" Target="../media/image899.png"/><Relationship Id="rId153" Type="http://schemas.openxmlformats.org/officeDocument/2006/relationships/image" Target="../media/image909.png"/><Relationship Id="rId174" Type="http://schemas.openxmlformats.org/officeDocument/2006/relationships/customXml" Target="../ink/ink949.xml"/><Relationship Id="rId195" Type="http://schemas.openxmlformats.org/officeDocument/2006/relationships/image" Target="../media/image930.png"/><Relationship Id="rId209" Type="http://schemas.openxmlformats.org/officeDocument/2006/relationships/image" Target="../media/image937.png"/><Relationship Id="rId220" Type="http://schemas.openxmlformats.org/officeDocument/2006/relationships/image" Target="../media/image942.png"/><Relationship Id="rId241" Type="http://schemas.openxmlformats.org/officeDocument/2006/relationships/customXml" Target="../ink/ink983.xml"/><Relationship Id="rId15" Type="http://schemas.openxmlformats.org/officeDocument/2006/relationships/image" Target="../media/image842.png"/><Relationship Id="rId36" Type="http://schemas.openxmlformats.org/officeDocument/2006/relationships/customXml" Target="../ink/ink879.xml"/><Relationship Id="rId57" Type="http://schemas.openxmlformats.org/officeDocument/2006/relationships/image" Target="../media/image863.png"/><Relationship Id="rId262" Type="http://schemas.openxmlformats.org/officeDocument/2006/relationships/customXml" Target="../ink/ink994.xml"/><Relationship Id="rId283" Type="http://schemas.openxmlformats.org/officeDocument/2006/relationships/customXml" Target="../ink/ink1005.xml"/><Relationship Id="rId78" Type="http://schemas.openxmlformats.org/officeDocument/2006/relationships/image" Target="../media/image872.png"/><Relationship Id="rId99" Type="http://schemas.openxmlformats.org/officeDocument/2006/relationships/customXml" Target="../ink/ink911.xml"/><Relationship Id="rId101" Type="http://schemas.openxmlformats.org/officeDocument/2006/relationships/customXml" Target="../ink/ink912.xml"/><Relationship Id="rId122" Type="http://schemas.openxmlformats.org/officeDocument/2006/relationships/image" Target="../media/image894.png"/><Relationship Id="rId143" Type="http://schemas.openxmlformats.org/officeDocument/2006/relationships/image" Target="../media/image904.png"/><Relationship Id="rId164" Type="http://schemas.openxmlformats.org/officeDocument/2006/relationships/customXml" Target="../ink/ink944.xml"/><Relationship Id="rId185" Type="http://schemas.openxmlformats.org/officeDocument/2006/relationships/image" Target="../media/image925.png"/><Relationship Id="rId9" Type="http://schemas.openxmlformats.org/officeDocument/2006/relationships/image" Target="../media/image839.png"/><Relationship Id="rId210" Type="http://schemas.openxmlformats.org/officeDocument/2006/relationships/customXml" Target="../ink/ink967.xml"/><Relationship Id="rId26" Type="http://schemas.openxmlformats.org/officeDocument/2006/relationships/customXml" Target="../ink/ink874.xml"/><Relationship Id="rId231" Type="http://schemas.openxmlformats.org/officeDocument/2006/relationships/customXml" Target="../ink/ink978.xml"/><Relationship Id="rId252" Type="http://schemas.openxmlformats.org/officeDocument/2006/relationships/image" Target="../media/image958.png"/><Relationship Id="rId273" Type="http://schemas.openxmlformats.org/officeDocument/2006/relationships/customXml" Target="../ink/ink1000.xml"/><Relationship Id="rId294" Type="http://schemas.openxmlformats.org/officeDocument/2006/relationships/image" Target="../media/image978.png"/><Relationship Id="rId47" Type="http://schemas.openxmlformats.org/officeDocument/2006/relationships/image" Target="../media/image858.png"/><Relationship Id="rId68" Type="http://schemas.openxmlformats.org/officeDocument/2006/relationships/image" Target="../media/image867.png"/><Relationship Id="rId89" Type="http://schemas.openxmlformats.org/officeDocument/2006/relationships/customXml" Target="../ink/ink906.xml"/><Relationship Id="rId112" Type="http://schemas.openxmlformats.org/officeDocument/2006/relationships/image" Target="../media/image889.png"/><Relationship Id="rId133" Type="http://schemas.openxmlformats.org/officeDocument/2006/relationships/customXml" Target="../ink/ink928.xml"/><Relationship Id="rId154" Type="http://schemas.openxmlformats.org/officeDocument/2006/relationships/customXml" Target="../ink/ink939.xml"/><Relationship Id="rId175" Type="http://schemas.openxmlformats.org/officeDocument/2006/relationships/image" Target="../media/image920.png"/><Relationship Id="rId196" Type="http://schemas.openxmlformats.org/officeDocument/2006/relationships/customXml" Target="../ink/ink960.xml"/><Relationship Id="rId200" Type="http://schemas.openxmlformats.org/officeDocument/2006/relationships/customXml" Target="../ink/ink962.xml"/><Relationship Id="rId16" Type="http://schemas.openxmlformats.org/officeDocument/2006/relationships/customXml" Target="../ink/ink869.xml"/><Relationship Id="rId221" Type="http://schemas.openxmlformats.org/officeDocument/2006/relationships/customXml" Target="../ink/ink973.xml"/><Relationship Id="rId242" Type="http://schemas.openxmlformats.org/officeDocument/2006/relationships/image" Target="../media/image953.png"/><Relationship Id="rId263" Type="http://schemas.openxmlformats.org/officeDocument/2006/relationships/image" Target="../media/image963.png"/><Relationship Id="rId284" Type="http://schemas.openxmlformats.org/officeDocument/2006/relationships/image" Target="../media/image973.png"/><Relationship Id="rId37" Type="http://schemas.openxmlformats.org/officeDocument/2006/relationships/image" Target="../media/image853.png"/><Relationship Id="rId58" Type="http://schemas.openxmlformats.org/officeDocument/2006/relationships/customXml" Target="../ink/ink890.xml"/><Relationship Id="rId79" Type="http://schemas.openxmlformats.org/officeDocument/2006/relationships/customXml" Target="../ink/ink901.xml"/><Relationship Id="rId102" Type="http://schemas.openxmlformats.org/officeDocument/2006/relationships/image" Target="../media/image884.png"/><Relationship Id="rId123" Type="http://schemas.openxmlformats.org/officeDocument/2006/relationships/customXml" Target="../ink/ink923.xml"/><Relationship Id="rId144" Type="http://schemas.openxmlformats.org/officeDocument/2006/relationships/customXml" Target="../ink/ink934.xml"/><Relationship Id="rId90" Type="http://schemas.openxmlformats.org/officeDocument/2006/relationships/image" Target="../media/image878.png"/><Relationship Id="rId165" Type="http://schemas.openxmlformats.org/officeDocument/2006/relationships/image" Target="../media/image915.png"/><Relationship Id="rId186" Type="http://schemas.openxmlformats.org/officeDocument/2006/relationships/customXml" Target="../ink/ink955.xml"/><Relationship Id="rId211" Type="http://schemas.openxmlformats.org/officeDocument/2006/relationships/image" Target="../media/image938.png"/><Relationship Id="rId232" Type="http://schemas.openxmlformats.org/officeDocument/2006/relationships/image" Target="../media/image948.png"/><Relationship Id="rId253" Type="http://schemas.openxmlformats.org/officeDocument/2006/relationships/customXml" Target="../ink/ink989.xml"/><Relationship Id="rId274" Type="http://schemas.openxmlformats.org/officeDocument/2006/relationships/image" Target="../media/image968.png"/><Relationship Id="rId295" Type="http://schemas.openxmlformats.org/officeDocument/2006/relationships/customXml" Target="../ink/ink1011.xml"/><Relationship Id="rId27" Type="http://schemas.openxmlformats.org/officeDocument/2006/relationships/image" Target="../media/image848.png"/><Relationship Id="rId48" Type="http://schemas.openxmlformats.org/officeDocument/2006/relationships/customXml" Target="../ink/ink885.xml"/><Relationship Id="rId69" Type="http://schemas.openxmlformats.org/officeDocument/2006/relationships/customXml" Target="../ink/ink896.xml"/><Relationship Id="rId113" Type="http://schemas.openxmlformats.org/officeDocument/2006/relationships/customXml" Target="../ink/ink918.xml"/><Relationship Id="rId134" Type="http://schemas.openxmlformats.org/officeDocument/2006/relationships/image" Target="../media/image900.png"/><Relationship Id="rId80" Type="http://schemas.openxmlformats.org/officeDocument/2006/relationships/image" Target="../media/image873.png"/><Relationship Id="rId155" Type="http://schemas.openxmlformats.org/officeDocument/2006/relationships/image" Target="../media/image910.png"/><Relationship Id="rId176" Type="http://schemas.openxmlformats.org/officeDocument/2006/relationships/customXml" Target="../ink/ink950.xml"/><Relationship Id="rId197" Type="http://schemas.openxmlformats.org/officeDocument/2006/relationships/image" Target="../media/image931.png"/><Relationship Id="rId201" Type="http://schemas.openxmlformats.org/officeDocument/2006/relationships/image" Target="../media/image933.png"/><Relationship Id="rId222" Type="http://schemas.openxmlformats.org/officeDocument/2006/relationships/image" Target="../media/image943.png"/><Relationship Id="rId243" Type="http://schemas.openxmlformats.org/officeDocument/2006/relationships/customXml" Target="../ink/ink984.xml"/><Relationship Id="rId264" Type="http://schemas.openxmlformats.org/officeDocument/2006/relationships/customXml" Target="../ink/ink995.xml"/><Relationship Id="rId285" Type="http://schemas.openxmlformats.org/officeDocument/2006/relationships/customXml" Target="../ink/ink1006.xml"/><Relationship Id="rId17" Type="http://schemas.openxmlformats.org/officeDocument/2006/relationships/image" Target="../media/image843.png"/><Relationship Id="rId38" Type="http://schemas.openxmlformats.org/officeDocument/2006/relationships/customXml" Target="../ink/ink880.xml"/><Relationship Id="rId59" Type="http://schemas.openxmlformats.org/officeDocument/2006/relationships/image" Target="../media/image864.png"/><Relationship Id="rId103" Type="http://schemas.openxmlformats.org/officeDocument/2006/relationships/customXml" Target="../ink/ink913.xml"/><Relationship Id="rId124" Type="http://schemas.openxmlformats.org/officeDocument/2006/relationships/image" Target="../media/image895.png"/><Relationship Id="rId70" Type="http://schemas.openxmlformats.org/officeDocument/2006/relationships/image" Target="../media/image868.png"/><Relationship Id="rId91" Type="http://schemas.openxmlformats.org/officeDocument/2006/relationships/customXml" Target="../ink/ink907.xml"/><Relationship Id="rId145" Type="http://schemas.openxmlformats.org/officeDocument/2006/relationships/image" Target="../media/image905.png"/><Relationship Id="rId166" Type="http://schemas.openxmlformats.org/officeDocument/2006/relationships/customXml" Target="../ink/ink945.xml"/><Relationship Id="rId187" Type="http://schemas.openxmlformats.org/officeDocument/2006/relationships/image" Target="../media/image92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68.xml"/><Relationship Id="rId233" Type="http://schemas.openxmlformats.org/officeDocument/2006/relationships/customXml" Target="../ink/ink979.xml"/><Relationship Id="rId254" Type="http://schemas.openxmlformats.org/officeDocument/2006/relationships/customXml" Target="../ink/ink990.xml"/><Relationship Id="rId28" Type="http://schemas.openxmlformats.org/officeDocument/2006/relationships/customXml" Target="../ink/ink875.xml"/><Relationship Id="rId49" Type="http://schemas.openxmlformats.org/officeDocument/2006/relationships/image" Target="../media/image859.png"/><Relationship Id="rId114" Type="http://schemas.openxmlformats.org/officeDocument/2006/relationships/image" Target="../media/image890.png"/><Relationship Id="rId275" Type="http://schemas.openxmlformats.org/officeDocument/2006/relationships/customXml" Target="../ink/ink1001.xml"/><Relationship Id="rId296" Type="http://schemas.openxmlformats.org/officeDocument/2006/relationships/image" Target="../media/image979.png"/><Relationship Id="rId60" Type="http://schemas.openxmlformats.org/officeDocument/2006/relationships/customXml" Target="../ink/ink891.xml"/><Relationship Id="rId81" Type="http://schemas.openxmlformats.org/officeDocument/2006/relationships/customXml" Target="../ink/ink902.xml"/><Relationship Id="rId135" Type="http://schemas.openxmlformats.org/officeDocument/2006/relationships/customXml" Target="../ink/ink929.xml"/><Relationship Id="rId156" Type="http://schemas.openxmlformats.org/officeDocument/2006/relationships/customXml" Target="../ink/ink940.xml"/><Relationship Id="rId177" Type="http://schemas.openxmlformats.org/officeDocument/2006/relationships/image" Target="../media/image921.png"/><Relationship Id="rId198" Type="http://schemas.openxmlformats.org/officeDocument/2006/relationships/customXml" Target="../ink/ink961.xml"/><Relationship Id="rId202" Type="http://schemas.openxmlformats.org/officeDocument/2006/relationships/customXml" Target="../ink/ink963.xml"/><Relationship Id="rId223" Type="http://schemas.openxmlformats.org/officeDocument/2006/relationships/customXml" Target="../ink/ink974.xml"/><Relationship Id="rId244" Type="http://schemas.openxmlformats.org/officeDocument/2006/relationships/image" Target="../media/image954.png"/><Relationship Id="rId18" Type="http://schemas.openxmlformats.org/officeDocument/2006/relationships/customXml" Target="../ink/ink870.xml"/><Relationship Id="rId39" Type="http://schemas.openxmlformats.org/officeDocument/2006/relationships/image" Target="../media/image854.png"/><Relationship Id="rId265" Type="http://schemas.openxmlformats.org/officeDocument/2006/relationships/image" Target="../media/image964.png"/><Relationship Id="rId286" Type="http://schemas.openxmlformats.org/officeDocument/2006/relationships/image" Target="../media/image974.png"/><Relationship Id="rId50" Type="http://schemas.openxmlformats.org/officeDocument/2006/relationships/customXml" Target="../ink/ink886.xml"/><Relationship Id="rId104" Type="http://schemas.openxmlformats.org/officeDocument/2006/relationships/image" Target="../media/image885.png"/><Relationship Id="rId125" Type="http://schemas.openxmlformats.org/officeDocument/2006/relationships/customXml" Target="../ink/ink924.xml"/><Relationship Id="rId146" Type="http://schemas.openxmlformats.org/officeDocument/2006/relationships/customXml" Target="../ink/ink935.xml"/><Relationship Id="rId167" Type="http://schemas.openxmlformats.org/officeDocument/2006/relationships/image" Target="../media/image916.png"/><Relationship Id="rId188" Type="http://schemas.openxmlformats.org/officeDocument/2006/relationships/customXml" Target="../ink/ink956.xml"/><Relationship Id="rId71" Type="http://schemas.openxmlformats.org/officeDocument/2006/relationships/customXml" Target="../ink/ink897.xml"/><Relationship Id="rId92" Type="http://schemas.openxmlformats.org/officeDocument/2006/relationships/image" Target="../media/image879.png"/><Relationship Id="rId213" Type="http://schemas.openxmlformats.org/officeDocument/2006/relationships/image" Target="../media/image939.png"/><Relationship Id="rId234" Type="http://schemas.openxmlformats.org/officeDocument/2006/relationships/image" Target="../media/image949.png"/><Relationship Id="rId2" Type="http://schemas.openxmlformats.org/officeDocument/2006/relationships/customXml" Target="../ink/ink862.xml"/><Relationship Id="rId29" Type="http://schemas.openxmlformats.org/officeDocument/2006/relationships/image" Target="../media/image849.png"/><Relationship Id="rId255" Type="http://schemas.openxmlformats.org/officeDocument/2006/relationships/image" Target="../media/image959.png"/><Relationship Id="rId276" Type="http://schemas.openxmlformats.org/officeDocument/2006/relationships/image" Target="../media/image969.png"/><Relationship Id="rId297" Type="http://schemas.openxmlformats.org/officeDocument/2006/relationships/customXml" Target="../ink/ink1012.xml"/><Relationship Id="rId40" Type="http://schemas.openxmlformats.org/officeDocument/2006/relationships/customXml" Target="../ink/ink881.xml"/><Relationship Id="rId115" Type="http://schemas.openxmlformats.org/officeDocument/2006/relationships/customXml" Target="../ink/ink919.xml"/><Relationship Id="rId136" Type="http://schemas.openxmlformats.org/officeDocument/2006/relationships/image" Target="../media/image901.png"/><Relationship Id="rId157" Type="http://schemas.openxmlformats.org/officeDocument/2006/relationships/image" Target="../media/image911.png"/><Relationship Id="rId178" Type="http://schemas.openxmlformats.org/officeDocument/2006/relationships/customXml" Target="../ink/ink951.xml"/><Relationship Id="rId61" Type="http://schemas.openxmlformats.org/officeDocument/2006/relationships/image" Target="../media/image865.png"/><Relationship Id="rId82" Type="http://schemas.openxmlformats.org/officeDocument/2006/relationships/image" Target="../media/image874.png"/><Relationship Id="rId199" Type="http://schemas.openxmlformats.org/officeDocument/2006/relationships/image" Target="../media/image932.png"/><Relationship Id="rId203" Type="http://schemas.openxmlformats.org/officeDocument/2006/relationships/image" Target="../media/image934.png"/><Relationship Id="rId19" Type="http://schemas.openxmlformats.org/officeDocument/2006/relationships/image" Target="../media/image844.png"/><Relationship Id="rId224" Type="http://schemas.openxmlformats.org/officeDocument/2006/relationships/image" Target="../media/image944.png"/><Relationship Id="rId245" Type="http://schemas.openxmlformats.org/officeDocument/2006/relationships/customXml" Target="../ink/ink985.xml"/><Relationship Id="rId266" Type="http://schemas.openxmlformats.org/officeDocument/2006/relationships/customXml" Target="../ink/ink996.xml"/><Relationship Id="rId287" Type="http://schemas.openxmlformats.org/officeDocument/2006/relationships/customXml" Target="../ink/ink1007.xml"/><Relationship Id="rId30" Type="http://schemas.openxmlformats.org/officeDocument/2006/relationships/customXml" Target="../ink/ink876.xml"/><Relationship Id="rId105" Type="http://schemas.openxmlformats.org/officeDocument/2006/relationships/customXml" Target="../ink/ink914.xml"/><Relationship Id="rId126" Type="http://schemas.openxmlformats.org/officeDocument/2006/relationships/image" Target="../media/image896.png"/><Relationship Id="rId147" Type="http://schemas.openxmlformats.org/officeDocument/2006/relationships/image" Target="../media/image906.png"/><Relationship Id="rId168" Type="http://schemas.openxmlformats.org/officeDocument/2006/relationships/customXml" Target="../ink/ink946.xml"/><Relationship Id="rId51" Type="http://schemas.openxmlformats.org/officeDocument/2006/relationships/image" Target="../media/image860.png"/><Relationship Id="rId72" Type="http://schemas.openxmlformats.org/officeDocument/2006/relationships/image" Target="../media/image869.png"/><Relationship Id="rId93" Type="http://schemas.openxmlformats.org/officeDocument/2006/relationships/customXml" Target="../ink/ink908.xml"/><Relationship Id="rId189" Type="http://schemas.openxmlformats.org/officeDocument/2006/relationships/image" Target="../media/image927.png"/><Relationship Id="rId3" Type="http://schemas.openxmlformats.org/officeDocument/2006/relationships/image" Target="../media/image836.png"/><Relationship Id="rId214" Type="http://schemas.openxmlformats.org/officeDocument/2006/relationships/customXml" Target="../ink/ink969.xml"/><Relationship Id="rId235" Type="http://schemas.openxmlformats.org/officeDocument/2006/relationships/customXml" Target="../ink/ink980.xml"/><Relationship Id="rId256" Type="http://schemas.openxmlformats.org/officeDocument/2006/relationships/customXml" Target="../ink/ink991.xml"/><Relationship Id="rId277" Type="http://schemas.openxmlformats.org/officeDocument/2006/relationships/customXml" Target="../ink/ink1002.xml"/><Relationship Id="rId298" Type="http://schemas.openxmlformats.org/officeDocument/2006/relationships/image" Target="../media/image980.png"/><Relationship Id="rId116" Type="http://schemas.openxmlformats.org/officeDocument/2006/relationships/image" Target="../media/image891.png"/><Relationship Id="rId137" Type="http://schemas.openxmlformats.org/officeDocument/2006/relationships/customXml" Target="../ink/ink930.xml"/><Relationship Id="rId158" Type="http://schemas.openxmlformats.org/officeDocument/2006/relationships/customXml" Target="../ink/ink941.xml"/><Relationship Id="rId20" Type="http://schemas.openxmlformats.org/officeDocument/2006/relationships/customXml" Target="../ink/ink871.xml"/><Relationship Id="rId41" Type="http://schemas.openxmlformats.org/officeDocument/2006/relationships/image" Target="../media/image855.png"/><Relationship Id="rId62" Type="http://schemas.openxmlformats.org/officeDocument/2006/relationships/customXml" Target="../ink/ink892.xml"/><Relationship Id="rId83" Type="http://schemas.openxmlformats.org/officeDocument/2006/relationships/customXml" Target="../ink/ink903.xml"/><Relationship Id="rId179" Type="http://schemas.openxmlformats.org/officeDocument/2006/relationships/image" Target="../media/image922.png"/><Relationship Id="rId190" Type="http://schemas.openxmlformats.org/officeDocument/2006/relationships/customXml" Target="../ink/ink957.xml"/><Relationship Id="rId204" Type="http://schemas.openxmlformats.org/officeDocument/2006/relationships/customXml" Target="../ink/ink964.xml"/><Relationship Id="rId225" Type="http://schemas.openxmlformats.org/officeDocument/2006/relationships/customXml" Target="../ink/ink975.xml"/><Relationship Id="rId246" Type="http://schemas.openxmlformats.org/officeDocument/2006/relationships/image" Target="../media/image955.png"/><Relationship Id="rId267" Type="http://schemas.openxmlformats.org/officeDocument/2006/relationships/customXml" Target="../ink/ink997.xml"/><Relationship Id="rId288" Type="http://schemas.openxmlformats.org/officeDocument/2006/relationships/image" Target="../media/image975.png"/><Relationship Id="rId106" Type="http://schemas.openxmlformats.org/officeDocument/2006/relationships/image" Target="../media/image886.png"/><Relationship Id="rId127" Type="http://schemas.openxmlformats.org/officeDocument/2006/relationships/customXml" Target="../ink/ink925.xml"/><Relationship Id="rId10" Type="http://schemas.openxmlformats.org/officeDocument/2006/relationships/customXml" Target="../ink/ink866.xml"/><Relationship Id="rId31" Type="http://schemas.openxmlformats.org/officeDocument/2006/relationships/image" Target="../media/image850.png"/><Relationship Id="rId52" Type="http://schemas.openxmlformats.org/officeDocument/2006/relationships/customXml" Target="../ink/ink887.xml"/><Relationship Id="rId73" Type="http://schemas.openxmlformats.org/officeDocument/2006/relationships/customXml" Target="../ink/ink898.xml"/><Relationship Id="rId94" Type="http://schemas.openxmlformats.org/officeDocument/2006/relationships/image" Target="../media/image880.png"/><Relationship Id="rId148" Type="http://schemas.openxmlformats.org/officeDocument/2006/relationships/customXml" Target="../ink/ink936.xml"/><Relationship Id="rId169" Type="http://schemas.openxmlformats.org/officeDocument/2006/relationships/image" Target="../media/image917.png"/><Relationship Id="rId4" Type="http://schemas.openxmlformats.org/officeDocument/2006/relationships/customXml" Target="../ink/ink863.xml"/><Relationship Id="rId180" Type="http://schemas.openxmlformats.org/officeDocument/2006/relationships/customXml" Target="../ink/ink952.xml"/><Relationship Id="rId215" Type="http://schemas.openxmlformats.org/officeDocument/2006/relationships/image" Target="../media/image940.png"/><Relationship Id="rId236" Type="http://schemas.openxmlformats.org/officeDocument/2006/relationships/image" Target="../media/image950.png"/><Relationship Id="rId257" Type="http://schemas.openxmlformats.org/officeDocument/2006/relationships/image" Target="../media/image960.png"/><Relationship Id="rId278" Type="http://schemas.openxmlformats.org/officeDocument/2006/relationships/image" Target="../media/image970.png"/><Relationship Id="rId42" Type="http://schemas.openxmlformats.org/officeDocument/2006/relationships/customXml" Target="../ink/ink882.xml"/><Relationship Id="rId84" Type="http://schemas.openxmlformats.org/officeDocument/2006/relationships/image" Target="../media/image875.png"/><Relationship Id="rId138" Type="http://schemas.openxmlformats.org/officeDocument/2006/relationships/image" Target="../media/image902.png"/><Relationship Id="rId191" Type="http://schemas.openxmlformats.org/officeDocument/2006/relationships/image" Target="../media/image928.png"/><Relationship Id="rId205" Type="http://schemas.openxmlformats.org/officeDocument/2006/relationships/image" Target="../media/image935.png"/><Relationship Id="rId247" Type="http://schemas.openxmlformats.org/officeDocument/2006/relationships/customXml" Target="../ink/ink986.xml"/><Relationship Id="rId107" Type="http://schemas.openxmlformats.org/officeDocument/2006/relationships/customXml" Target="../ink/ink915.xml"/><Relationship Id="rId289" Type="http://schemas.openxmlformats.org/officeDocument/2006/relationships/customXml" Target="../ink/ink1008.xml"/><Relationship Id="rId11" Type="http://schemas.openxmlformats.org/officeDocument/2006/relationships/image" Target="../media/image840.png"/><Relationship Id="rId53" Type="http://schemas.openxmlformats.org/officeDocument/2006/relationships/image" Target="../media/image861.png"/><Relationship Id="rId149" Type="http://schemas.openxmlformats.org/officeDocument/2006/relationships/image" Target="../media/image907.png"/><Relationship Id="rId95" Type="http://schemas.openxmlformats.org/officeDocument/2006/relationships/customXml" Target="../ink/ink909.xml"/><Relationship Id="rId160" Type="http://schemas.openxmlformats.org/officeDocument/2006/relationships/customXml" Target="../ink/ink942.xml"/><Relationship Id="rId216" Type="http://schemas.openxmlformats.org/officeDocument/2006/relationships/customXml" Target="../ink/ink970.xml"/><Relationship Id="rId258" Type="http://schemas.openxmlformats.org/officeDocument/2006/relationships/customXml" Target="../ink/ink992.xml"/><Relationship Id="rId22" Type="http://schemas.openxmlformats.org/officeDocument/2006/relationships/customXml" Target="../ink/ink872.xml"/><Relationship Id="rId64" Type="http://schemas.openxmlformats.org/officeDocument/2006/relationships/customXml" Target="../ink/ink893.xml"/><Relationship Id="rId118" Type="http://schemas.openxmlformats.org/officeDocument/2006/relationships/image" Target="../media/image892.png"/><Relationship Id="rId171" Type="http://schemas.openxmlformats.org/officeDocument/2006/relationships/image" Target="../media/image918.png"/><Relationship Id="rId227" Type="http://schemas.openxmlformats.org/officeDocument/2006/relationships/customXml" Target="../ink/ink976.xml"/><Relationship Id="rId269" Type="http://schemas.openxmlformats.org/officeDocument/2006/relationships/customXml" Target="../ink/ink998.xml"/><Relationship Id="rId33" Type="http://schemas.openxmlformats.org/officeDocument/2006/relationships/image" Target="../media/image851.png"/><Relationship Id="rId129" Type="http://schemas.openxmlformats.org/officeDocument/2006/relationships/customXml" Target="../ink/ink926.xml"/><Relationship Id="rId280" Type="http://schemas.openxmlformats.org/officeDocument/2006/relationships/image" Target="../media/image971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72.xml"/><Relationship Id="rId299" Type="http://schemas.openxmlformats.org/officeDocument/2006/relationships/image" Target="../media/image1127.png"/><Relationship Id="rId21" Type="http://schemas.openxmlformats.org/officeDocument/2006/relationships/image" Target="../media/image990.png"/><Relationship Id="rId63" Type="http://schemas.openxmlformats.org/officeDocument/2006/relationships/image" Target="../media/image1010.png"/><Relationship Id="rId159" Type="http://schemas.openxmlformats.org/officeDocument/2006/relationships/customXml" Target="../ink/ink1093.xml"/><Relationship Id="rId324" Type="http://schemas.openxmlformats.org/officeDocument/2006/relationships/image" Target="../media/image1139.png"/><Relationship Id="rId170" Type="http://schemas.openxmlformats.org/officeDocument/2006/relationships/image" Target="../media/image1063.png"/><Relationship Id="rId226" Type="http://schemas.openxmlformats.org/officeDocument/2006/relationships/customXml" Target="../ink/ink1127.xml"/><Relationship Id="rId268" Type="http://schemas.openxmlformats.org/officeDocument/2006/relationships/customXml" Target="../ink/ink1148.xml"/><Relationship Id="rId32" Type="http://schemas.openxmlformats.org/officeDocument/2006/relationships/customXml" Target="../ink/ink1029.xml"/><Relationship Id="rId74" Type="http://schemas.openxmlformats.org/officeDocument/2006/relationships/customXml" Target="../ink/ink1050.xml"/><Relationship Id="rId128" Type="http://schemas.openxmlformats.org/officeDocument/2006/relationships/image" Target="../media/image1042.png"/><Relationship Id="rId335" Type="http://schemas.openxmlformats.org/officeDocument/2006/relationships/customXml" Target="../ink/ink1182.xml"/><Relationship Id="rId5" Type="http://schemas.openxmlformats.org/officeDocument/2006/relationships/image" Target="../media/image982.png"/><Relationship Id="rId181" Type="http://schemas.openxmlformats.org/officeDocument/2006/relationships/customXml" Target="../ink/ink1104.xml"/><Relationship Id="rId237" Type="http://schemas.openxmlformats.org/officeDocument/2006/relationships/image" Target="../media/image1096.png"/><Relationship Id="rId279" Type="http://schemas.openxmlformats.org/officeDocument/2006/relationships/image" Target="../media/image1117.png"/><Relationship Id="rId43" Type="http://schemas.openxmlformats.org/officeDocument/2006/relationships/image" Target="../media/image1000.png"/><Relationship Id="rId139" Type="http://schemas.openxmlformats.org/officeDocument/2006/relationships/customXml" Target="../ink/ink1083.xml"/><Relationship Id="rId290" Type="http://schemas.openxmlformats.org/officeDocument/2006/relationships/customXml" Target="../ink/ink1159.xml"/><Relationship Id="rId304" Type="http://schemas.openxmlformats.org/officeDocument/2006/relationships/image" Target="../media/image1129.png"/><Relationship Id="rId85" Type="http://schemas.openxmlformats.org/officeDocument/2006/relationships/image" Target="../media/image1021.png"/><Relationship Id="rId150" Type="http://schemas.openxmlformats.org/officeDocument/2006/relationships/image" Target="../media/image1053.png"/><Relationship Id="rId192" Type="http://schemas.openxmlformats.org/officeDocument/2006/relationships/customXml" Target="../ink/ink1110.xml"/><Relationship Id="rId206" Type="http://schemas.openxmlformats.org/officeDocument/2006/relationships/customXml" Target="../ink/ink1117.xml"/><Relationship Id="rId248" Type="http://schemas.openxmlformats.org/officeDocument/2006/relationships/customXml" Target="../ink/ink1138.xml"/><Relationship Id="rId12" Type="http://schemas.openxmlformats.org/officeDocument/2006/relationships/customXml" Target="../ink/ink1019.xml"/><Relationship Id="rId108" Type="http://schemas.openxmlformats.org/officeDocument/2006/relationships/image" Target="../media/image1032.png"/><Relationship Id="rId315" Type="http://schemas.openxmlformats.org/officeDocument/2006/relationships/customXml" Target="../ink/ink1172.xml"/><Relationship Id="rId54" Type="http://schemas.openxmlformats.org/officeDocument/2006/relationships/customXml" Target="../ink/ink1040.xml"/><Relationship Id="rId96" Type="http://schemas.openxmlformats.org/officeDocument/2006/relationships/image" Target="../media/image1026.png"/><Relationship Id="rId161" Type="http://schemas.openxmlformats.org/officeDocument/2006/relationships/customXml" Target="../ink/ink1094.xml"/><Relationship Id="rId217" Type="http://schemas.openxmlformats.org/officeDocument/2006/relationships/image" Target="../media/image1086.png"/><Relationship Id="rId259" Type="http://schemas.openxmlformats.org/officeDocument/2006/relationships/image" Target="../media/image1107.png"/><Relationship Id="rId23" Type="http://schemas.openxmlformats.org/officeDocument/2006/relationships/image" Target="../media/image991.png"/><Relationship Id="rId119" Type="http://schemas.openxmlformats.org/officeDocument/2006/relationships/customXml" Target="../ink/ink1073.xml"/><Relationship Id="rId270" Type="http://schemas.openxmlformats.org/officeDocument/2006/relationships/customXml" Target="../ink/ink1149.xml"/><Relationship Id="rId326" Type="http://schemas.openxmlformats.org/officeDocument/2006/relationships/image" Target="../media/image1140.png"/><Relationship Id="rId65" Type="http://schemas.openxmlformats.org/officeDocument/2006/relationships/image" Target="../media/image1011.png"/><Relationship Id="rId130" Type="http://schemas.openxmlformats.org/officeDocument/2006/relationships/image" Target="../media/image1043.png"/><Relationship Id="rId172" Type="http://schemas.openxmlformats.org/officeDocument/2006/relationships/image" Target="../media/image1064.png"/><Relationship Id="rId228" Type="http://schemas.openxmlformats.org/officeDocument/2006/relationships/customXml" Target="../ink/ink1128.xml"/><Relationship Id="rId281" Type="http://schemas.openxmlformats.org/officeDocument/2006/relationships/image" Target="../media/image1118.png"/><Relationship Id="rId337" Type="http://schemas.openxmlformats.org/officeDocument/2006/relationships/customXml" Target="../ink/ink1183.xml"/><Relationship Id="rId34" Type="http://schemas.openxmlformats.org/officeDocument/2006/relationships/customXml" Target="../ink/ink1030.xml"/><Relationship Id="rId76" Type="http://schemas.openxmlformats.org/officeDocument/2006/relationships/customXml" Target="../ink/ink1051.xml"/><Relationship Id="rId141" Type="http://schemas.openxmlformats.org/officeDocument/2006/relationships/customXml" Target="../ink/ink1084.xml"/><Relationship Id="rId7" Type="http://schemas.openxmlformats.org/officeDocument/2006/relationships/image" Target="../media/image983.png"/><Relationship Id="rId183" Type="http://schemas.openxmlformats.org/officeDocument/2006/relationships/image" Target="../media/image1069.png"/><Relationship Id="rId239" Type="http://schemas.openxmlformats.org/officeDocument/2006/relationships/image" Target="../media/image1097.png"/><Relationship Id="rId250" Type="http://schemas.openxmlformats.org/officeDocument/2006/relationships/customXml" Target="../ink/ink1139.xml"/><Relationship Id="rId292" Type="http://schemas.openxmlformats.org/officeDocument/2006/relationships/customXml" Target="../ink/ink1160.xml"/><Relationship Id="rId306" Type="http://schemas.openxmlformats.org/officeDocument/2006/relationships/image" Target="../media/image1130.png"/><Relationship Id="rId45" Type="http://schemas.openxmlformats.org/officeDocument/2006/relationships/image" Target="../media/image1001.png"/><Relationship Id="rId87" Type="http://schemas.openxmlformats.org/officeDocument/2006/relationships/customXml" Target="../ink/ink1057.xml"/><Relationship Id="rId110" Type="http://schemas.openxmlformats.org/officeDocument/2006/relationships/image" Target="../media/image1033.png"/><Relationship Id="rId152" Type="http://schemas.openxmlformats.org/officeDocument/2006/relationships/image" Target="../media/image1054.png"/><Relationship Id="rId173" Type="http://schemas.openxmlformats.org/officeDocument/2006/relationships/customXml" Target="../ink/ink1100.xml"/><Relationship Id="rId194" Type="http://schemas.openxmlformats.org/officeDocument/2006/relationships/customXml" Target="../ink/ink1111.xml"/><Relationship Id="rId208" Type="http://schemas.openxmlformats.org/officeDocument/2006/relationships/customXml" Target="../ink/ink1118.xml"/><Relationship Id="rId229" Type="http://schemas.openxmlformats.org/officeDocument/2006/relationships/image" Target="../media/image1092.png"/><Relationship Id="rId240" Type="http://schemas.openxmlformats.org/officeDocument/2006/relationships/customXml" Target="../ink/ink1134.xml"/><Relationship Id="rId261" Type="http://schemas.openxmlformats.org/officeDocument/2006/relationships/image" Target="../media/image1108.png"/><Relationship Id="rId14" Type="http://schemas.openxmlformats.org/officeDocument/2006/relationships/customXml" Target="../ink/ink1020.xml"/><Relationship Id="rId35" Type="http://schemas.openxmlformats.org/officeDocument/2006/relationships/image" Target="../media/image6.png"/><Relationship Id="rId56" Type="http://schemas.openxmlformats.org/officeDocument/2006/relationships/customXml" Target="../ink/ink1041.xml"/><Relationship Id="rId77" Type="http://schemas.openxmlformats.org/officeDocument/2006/relationships/image" Target="../media/image1017.png"/><Relationship Id="rId100" Type="http://schemas.openxmlformats.org/officeDocument/2006/relationships/image" Target="../media/image1028.png"/><Relationship Id="rId282" Type="http://schemas.openxmlformats.org/officeDocument/2006/relationships/customXml" Target="../ink/ink1155.xml"/><Relationship Id="rId317" Type="http://schemas.openxmlformats.org/officeDocument/2006/relationships/customXml" Target="../ink/ink1173.xml"/><Relationship Id="rId338" Type="http://schemas.openxmlformats.org/officeDocument/2006/relationships/image" Target="../media/image1146.png"/><Relationship Id="rId8" Type="http://schemas.openxmlformats.org/officeDocument/2006/relationships/customXml" Target="../ink/ink1017.xml"/><Relationship Id="rId98" Type="http://schemas.openxmlformats.org/officeDocument/2006/relationships/image" Target="../media/image1027.png"/><Relationship Id="rId121" Type="http://schemas.openxmlformats.org/officeDocument/2006/relationships/customXml" Target="../ink/ink1074.xml"/><Relationship Id="rId142" Type="http://schemas.openxmlformats.org/officeDocument/2006/relationships/image" Target="../media/image1049.png"/><Relationship Id="rId163" Type="http://schemas.openxmlformats.org/officeDocument/2006/relationships/customXml" Target="../ink/ink1095.xml"/><Relationship Id="rId184" Type="http://schemas.openxmlformats.org/officeDocument/2006/relationships/customXml" Target="../ink/ink1106.xml"/><Relationship Id="rId219" Type="http://schemas.openxmlformats.org/officeDocument/2006/relationships/image" Target="../media/image1087.png"/><Relationship Id="rId230" Type="http://schemas.openxmlformats.org/officeDocument/2006/relationships/customXml" Target="../ink/ink1129.xml"/><Relationship Id="rId251" Type="http://schemas.openxmlformats.org/officeDocument/2006/relationships/image" Target="../media/image1103.png"/><Relationship Id="rId25" Type="http://schemas.openxmlformats.org/officeDocument/2006/relationships/image" Target="../media/image992.png"/><Relationship Id="rId46" Type="http://schemas.openxmlformats.org/officeDocument/2006/relationships/customXml" Target="../ink/ink1036.xml"/><Relationship Id="rId67" Type="http://schemas.openxmlformats.org/officeDocument/2006/relationships/image" Target="../media/image1012.png"/><Relationship Id="rId272" Type="http://schemas.openxmlformats.org/officeDocument/2006/relationships/customXml" Target="../ink/ink1150.xml"/><Relationship Id="rId293" Type="http://schemas.openxmlformats.org/officeDocument/2006/relationships/image" Target="../media/image1124.png"/><Relationship Id="rId307" Type="http://schemas.openxmlformats.org/officeDocument/2006/relationships/customXml" Target="../ink/ink1168.xml"/><Relationship Id="rId328" Type="http://schemas.openxmlformats.org/officeDocument/2006/relationships/image" Target="../media/image1141.png"/><Relationship Id="rId88" Type="http://schemas.openxmlformats.org/officeDocument/2006/relationships/image" Target="../media/image1022.png"/><Relationship Id="rId111" Type="http://schemas.openxmlformats.org/officeDocument/2006/relationships/customXml" Target="../ink/ink1069.xml"/><Relationship Id="rId132" Type="http://schemas.openxmlformats.org/officeDocument/2006/relationships/image" Target="../media/image1044.png"/><Relationship Id="rId153" Type="http://schemas.openxmlformats.org/officeDocument/2006/relationships/customXml" Target="../ink/ink1090.xml"/><Relationship Id="rId174" Type="http://schemas.openxmlformats.org/officeDocument/2006/relationships/image" Target="../media/image1065.png"/><Relationship Id="rId195" Type="http://schemas.openxmlformats.org/officeDocument/2006/relationships/image" Target="../media/image1075.png"/><Relationship Id="rId209" Type="http://schemas.openxmlformats.org/officeDocument/2006/relationships/image" Target="../media/image1082.png"/><Relationship Id="rId220" Type="http://schemas.openxmlformats.org/officeDocument/2006/relationships/customXml" Target="../ink/ink1124.xml"/><Relationship Id="rId241" Type="http://schemas.openxmlformats.org/officeDocument/2006/relationships/image" Target="../media/image1098.png"/><Relationship Id="rId15" Type="http://schemas.openxmlformats.org/officeDocument/2006/relationships/image" Target="../media/image987.png"/><Relationship Id="rId36" Type="http://schemas.openxmlformats.org/officeDocument/2006/relationships/customXml" Target="../ink/ink1031.xml"/><Relationship Id="rId57" Type="http://schemas.openxmlformats.org/officeDocument/2006/relationships/image" Target="../media/image1007.png"/><Relationship Id="rId262" Type="http://schemas.openxmlformats.org/officeDocument/2006/relationships/customXml" Target="../ink/ink1145.xml"/><Relationship Id="rId283" Type="http://schemas.openxmlformats.org/officeDocument/2006/relationships/image" Target="../media/image1119.png"/><Relationship Id="rId318" Type="http://schemas.openxmlformats.org/officeDocument/2006/relationships/image" Target="../media/image1136.png"/><Relationship Id="rId78" Type="http://schemas.openxmlformats.org/officeDocument/2006/relationships/customXml" Target="../ink/ink1052.xml"/><Relationship Id="rId99" Type="http://schemas.openxmlformats.org/officeDocument/2006/relationships/customXml" Target="../ink/ink1063.xml"/><Relationship Id="rId101" Type="http://schemas.openxmlformats.org/officeDocument/2006/relationships/customXml" Target="../ink/ink1064.xml"/><Relationship Id="rId122" Type="http://schemas.openxmlformats.org/officeDocument/2006/relationships/image" Target="../media/image1039.png"/><Relationship Id="rId143" Type="http://schemas.openxmlformats.org/officeDocument/2006/relationships/customXml" Target="../ink/ink1085.xml"/><Relationship Id="rId164" Type="http://schemas.openxmlformats.org/officeDocument/2006/relationships/image" Target="../media/image1060.png"/><Relationship Id="rId185" Type="http://schemas.openxmlformats.org/officeDocument/2006/relationships/image" Target="../media/image1070.png"/><Relationship Id="rId9" Type="http://schemas.openxmlformats.org/officeDocument/2006/relationships/image" Target="../media/image984.png"/><Relationship Id="rId210" Type="http://schemas.openxmlformats.org/officeDocument/2006/relationships/customXml" Target="../ink/ink1119.xml"/><Relationship Id="rId26" Type="http://schemas.openxmlformats.org/officeDocument/2006/relationships/customXml" Target="../ink/ink1026.xml"/><Relationship Id="rId231" Type="http://schemas.openxmlformats.org/officeDocument/2006/relationships/image" Target="../media/image1093.png"/><Relationship Id="rId252" Type="http://schemas.openxmlformats.org/officeDocument/2006/relationships/customXml" Target="../ink/ink1140.xml"/><Relationship Id="rId273" Type="http://schemas.openxmlformats.org/officeDocument/2006/relationships/image" Target="../media/image1114.png"/><Relationship Id="rId294" Type="http://schemas.openxmlformats.org/officeDocument/2006/relationships/customXml" Target="../ink/ink1161.xml"/><Relationship Id="rId308" Type="http://schemas.openxmlformats.org/officeDocument/2006/relationships/image" Target="../media/image1131.png"/><Relationship Id="rId329" Type="http://schemas.openxmlformats.org/officeDocument/2006/relationships/customXml" Target="../ink/ink1179.xml"/><Relationship Id="rId47" Type="http://schemas.openxmlformats.org/officeDocument/2006/relationships/image" Target="../media/image1002.png"/><Relationship Id="rId68" Type="http://schemas.openxmlformats.org/officeDocument/2006/relationships/customXml" Target="../ink/ink1047.xml"/><Relationship Id="rId89" Type="http://schemas.openxmlformats.org/officeDocument/2006/relationships/customXml" Target="../ink/ink1058.xml"/><Relationship Id="rId112" Type="http://schemas.openxmlformats.org/officeDocument/2006/relationships/image" Target="../media/image1034.png"/><Relationship Id="rId133" Type="http://schemas.openxmlformats.org/officeDocument/2006/relationships/customXml" Target="../ink/ink1080.xml"/><Relationship Id="rId154" Type="http://schemas.openxmlformats.org/officeDocument/2006/relationships/image" Target="../media/image1055.png"/><Relationship Id="rId175" Type="http://schemas.openxmlformats.org/officeDocument/2006/relationships/customXml" Target="../ink/ink1101.xml"/><Relationship Id="rId196" Type="http://schemas.openxmlformats.org/officeDocument/2006/relationships/customXml" Target="../ink/ink1112.xml"/><Relationship Id="rId200" Type="http://schemas.openxmlformats.org/officeDocument/2006/relationships/customXml" Target="../ink/ink1114.xml"/><Relationship Id="rId16" Type="http://schemas.openxmlformats.org/officeDocument/2006/relationships/customXml" Target="../ink/ink1021.xml"/><Relationship Id="rId221" Type="http://schemas.openxmlformats.org/officeDocument/2006/relationships/image" Target="../media/image1088.png"/><Relationship Id="rId242" Type="http://schemas.openxmlformats.org/officeDocument/2006/relationships/customXml" Target="../ink/ink1135.xml"/><Relationship Id="rId263" Type="http://schemas.openxmlformats.org/officeDocument/2006/relationships/image" Target="../media/image1109.png"/><Relationship Id="rId284" Type="http://schemas.openxmlformats.org/officeDocument/2006/relationships/customXml" Target="../ink/ink1156.xml"/><Relationship Id="rId319" Type="http://schemas.openxmlformats.org/officeDocument/2006/relationships/customXml" Target="../ink/ink1174.xml"/><Relationship Id="rId37" Type="http://schemas.openxmlformats.org/officeDocument/2006/relationships/image" Target="../media/image997.png"/><Relationship Id="rId58" Type="http://schemas.openxmlformats.org/officeDocument/2006/relationships/customXml" Target="../ink/ink1042.xml"/><Relationship Id="rId79" Type="http://schemas.openxmlformats.org/officeDocument/2006/relationships/image" Target="../media/image1018.png"/><Relationship Id="rId102" Type="http://schemas.openxmlformats.org/officeDocument/2006/relationships/image" Target="../media/image1029.png"/><Relationship Id="rId123" Type="http://schemas.openxmlformats.org/officeDocument/2006/relationships/customXml" Target="../ink/ink1075.xml"/><Relationship Id="rId144" Type="http://schemas.openxmlformats.org/officeDocument/2006/relationships/image" Target="../media/image1050.png"/><Relationship Id="rId330" Type="http://schemas.openxmlformats.org/officeDocument/2006/relationships/image" Target="../media/image1142.png"/><Relationship Id="rId90" Type="http://schemas.openxmlformats.org/officeDocument/2006/relationships/image" Target="../media/image1023.png"/><Relationship Id="rId165" Type="http://schemas.openxmlformats.org/officeDocument/2006/relationships/customXml" Target="../ink/ink1096.xml"/><Relationship Id="rId186" Type="http://schemas.openxmlformats.org/officeDocument/2006/relationships/customXml" Target="../ink/ink1107.xml"/><Relationship Id="rId211" Type="http://schemas.openxmlformats.org/officeDocument/2006/relationships/image" Target="../media/image1083.png"/><Relationship Id="rId232" Type="http://schemas.openxmlformats.org/officeDocument/2006/relationships/customXml" Target="../ink/ink1130.xml"/><Relationship Id="rId253" Type="http://schemas.openxmlformats.org/officeDocument/2006/relationships/image" Target="../media/image1104.png"/><Relationship Id="rId274" Type="http://schemas.openxmlformats.org/officeDocument/2006/relationships/customXml" Target="../ink/ink1151.xml"/><Relationship Id="rId295" Type="http://schemas.openxmlformats.org/officeDocument/2006/relationships/image" Target="../media/image1125.png"/><Relationship Id="rId309" Type="http://schemas.openxmlformats.org/officeDocument/2006/relationships/customXml" Target="../ink/ink1169.xml"/><Relationship Id="rId27" Type="http://schemas.openxmlformats.org/officeDocument/2006/relationships/image" Target="../media/image993.png"/><Relationship Id="rId48" Type="http://schemas.openxmlformats.org/officeDocument/2006/relationships/customXml" Target="../ink/ink1037.xml"/><Relationship Id="rId69" Type="http://schemas.openxmlformats.org/officeDocument/2006/relationships/image" Target="../media/image1013.png"/><Relationship Id="rId113" Type="http://schemas.openxmlformats.org/officeDocument/2006/relationships/customXml" Target="../ink/ink1070.xml"/><Relationship Id="rId134" Type="http://schemas.openxmlformats.org/officeDocument/2006/relationships/image" Target="../media/image1045.png"/><Relationship Id="rId320" Type="http://schemas.openxmlformats.org/officeDocument/2006/relationships/image" Target="../media/image1137.png"/><Relationship Id="rId80" Type="http://schemas.openxmlformats.org/officeDocument/2006/relationships/customXml" Target="../ink/ink1053.xml"/><Relationship Id="rId155" Type="http://schemas.openxmlformats.org/officeDocument/2006/relationships/customXml" Target="../ink/ink1091.xml"/><Relationship Id="rId176" Type="http://schemas.openxmlformats.org/officeDocument/2006/relationships/image" Target="../media/image1066.png"/><Relationship Id="rId197" Type="http://schemas.openxmlformats.org/officeDocument/2006/relationships/image" Target="../media/image1076.png"/><Relationship Id="rId201" Type="http://schemas.openxmlformats.org/officeDocument/2006/relationships/image" Target="../media/image1078.png"/><Relationship Id="rId222" Type="http://schemas.openxmlformats.org/officeDocument/2006/relationships/customXml" Target="../ink/ink1125.xml"/><Relationship Id="rId243" Type="http://schemas.openxmlformats.org/officeDocument/2006/relationships/image" Target="../media/image1099.png"/><Relationship Id="rId264" Type="http://schemas.openxmlformats.org/officeDocument/2006/relationships/customXml" Target="../ink/ink1146.xml"/><Relationship Id="rId285" Type="http://schemas.openxmlformats.org/officeDocument/2006/relationships/image" Target="../media/image1120.png"/><Relationship Id="rId17" Type="http://schemas.openxmlformats.org/officeDocument/2006/relationships/image" Target="../media/image988.png"/><Relationship Id="rId38" Type="http://schemas.openxmlformats.org/officeDocument/2006/relationships/customXml" Target="../ink/ink1032.xml"/><Relationship Id="rId59" Type="http://schemas.openxmlformats.org/officeDocument/2006/relationships/image" Target="../media/image1008.png"/><Relationship Id="rId103" Type="http://schemas.openxmlformats.org/officeDocument/2006/relationships/customXml" Target="../ink/ink1065.xml"/><Relationship Id="rId124" Type="http://schemas.openxmlformats.org/officeDocument/2006/relationships/image" Target="../media/image1040.png"/><Relationship Id="rId310" Type="http://schemas.openxmlformats.org/officeDocument/2006/relationships/image" Target="../media/image1132.png"/><Relationship Id="rId70" Type="http://schemas.openxmlformats.org/officeDocument/2006/relationships/customXml" Target="../ink/ink1048.xml"/><Relationship Id="rId91" Type="http://schemas.openxmlformats.org/officeDocument/2006/relationships/customXml" Target="../ink/ink1059.xml"/><Relationship Id="rId145" Type="http://schemas.openxmlformats.org/officeDocument/2006/relationships/customXml" Target="../ink/ink1086.xml"/><Relationship Id="rId166" Type="http://schemas.openxmlformats.org/officeDocument/2006/relationships/image" Target="../media/image1061.png"/><Relationship Id="rId187" Type="http://schemas.openxmlformats.org/officeDocument/2006/relationships/image" Target="../media/image1071.png"/><Relationship Id="rId331" Type="http://schemas.openxmlformats.org/officeDocument/2006/relationships/customXml" Target="../ink/ink1180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20.xml"/><Relationship Id="rId233" Type="http://schemas.openxmlformats.org/officeDocument/2006/relationships/image" Target="../media/image1094.png"/><Relationship Id="rId254" Type="http://schemas.openxmlformats.org/officeDocument/2006/relationships/customXml" Target="../ink/ink1141.xml"/><Relationship Id="rId28" Type="http://schemas.openxmlformats.org/officeDocument/2006/relationships/customXml" Target="../ink/ink1027.xml"/><Relationship Id="rId49" Type="http://schemas.openxmlformats.org/officeDocument/2006/relationships/image" Target="../media/image1003.png"/><Relationship Id="rId114" Type="http://schemas.openxmlformats.org/officeDocument/2006/relationships/image" Target="../media/image1035.png"/><Relationship Id="rId275" Type="http://schemas.openxmlformats.org/officeDocument/2006/relationships/image" Target="../media/image1115.png"/><Relationship Id="rId296" Type="http://schemas.openxmlformats.org/officeDocument/2006/relationships/customXml" Target="../ink/ink1162.xml"/><Relationship Id="rId300" Type="http://schemas.openxmlformats.org/officeDocument/2006/relationships/customXml" Target="../ink/ink1164.xml"/><Relationship Id="rId60" Type="http://schemas.openxmlformats.org/officeDocument/2006/relationships/customXml" Target="../ink/ink1043.xml"/><Relationship Id="rId81" Type="http://schemas.openxmlformats.org/officeDocument/2006/relationships/image" Target="../media/image1019.png"/><Relationship Id="rId135" Type="http://schemas.openxmlformats.org/officeDocument/2006/relationships/customXml" Target="../ink/ink1081.xml"/><Relationship Id="rId156" Type="http://schemas.openxmlformats.org/officeDocument/2006/relationships/image" Target="../media/image1056.png"/><Relationship Id="rId177" Type="http://schemas.openxmlformats.org/officeDocument/2006/relationships/customXml" Target="../ink/ink1102.xml"/><Relationship Id="rId198" Type="http://schemas.openxmlformats.org/officeDocument/2006/relationships/customXml" Target="../ink/ink1113.xml"/><Relationship Id="rId321" Type="http://schemas.openxmlformats.org/officeDocument/2006/relationships/customXml" Target="../ink/ink1175.xml"/><Relationship Id="rId202" Type="http://schemas.openxmlformats.org/officeDocument/2006/relationships/customXml" Target="../ink/ink1115.xml"/><Relationship Id="rId223" Type="http://schemas.openxmlformats.org/officeDocument/2006/relationships/image" Target="../media/image1089.png"/><Relationship Id="rId244" Type="http://schemas.openxmlformats.org/officeDocument/2006/relationships/customXml" Target="../ink/ink1136.xml"/><Relationship Id="rId18" Type="http://schemas.openxmlformats.org/officeDocument/2006/relationships/customXml" Target="../ink/ink1022.xml"/><Relationship Id="rId39" Type="http://schemas.openxmlformats.org/officeDocument/2006/relationships/image" Target="../media/image998.png"/><Relationship Id="rId265" Type="http://schemas.openxmlformats.org/officeDocument/2006/relationships/image" Target="../media/image1110.png"/><Relationship Id="rId286" Type="http://schemas.openxmlformats.org/officeDocument/2006/relationships/customXml" Target="../ink/ink1157.xml"/><Relationship Id="rId50" Type="http://schemas.openxmlformats.org/officeDocument/2006/relationships/customXml" Target="../ink/ink1038.xml"/><Relationship Id="rId104" Type="http://schemas.openxmlformats.org/officeDocument/2006/relationships/image" Target="../media/image1030.png"/><Relationship Id="rId125" Type="http://schemas.openxmlformats.org/officeDocument/2006/relationships/customXml" Target="../ink/ink1076.xml"/><Relationship Id="rId146" Type="http://schemas.openxmlformats.org/officeDocument/2006/relationships/image" Target="../media/image1051.png"/><Relationship Id="rId167" Type="http://schemas.openxmlformats.org/officeDocument/2006/relationships/customXml" Target="../ink/ink1097.xml"/><Relationship Id="rId188" Type="http://schemas.openxmlformats.org/officeDocument/2006/relationships/customXml" Target="../ink/ink1108.xml"/><Relationship Id="rId311" Type="http://schemas.openxmlformats.org/officeDocument/2006/relationships/customXml" Target="../ink/ink1170.xml"/><Relationship Id="rId332" Type="http://schemas.openxmlformats.org/officeDocument/2006/relationships/image" Target="../media/image1143.png"/><Relationship Id="rId71" Type="http://schemas.openxmlformats.org/officeDocument/2006/relationships/image" Target="../media/image1014.png"/><Relationship Id="rId92" Type="http://schemas.openxmlformats.org/officeDocument/2006/relationships/image" Target="../media/image1024.png"/><Relationship Id="rId213" Type="http://schemas.openxmlformats.org/officeDocument/2006/relationships/image" Target="../media/image1084.png"/><Relationship Id="rId234" Type="http://schemas.openxmlformats.org/officeDocument/2006/relationships/customXml" Target="../ink/ink1131.xml"/><Relationship Id="rId2" Type="http://schemas.openxmlformats.org/officeDocument/2006/relationships/customXml" Target="../ink/ink1014.xml"/><Relationship Id="rId29" Type="http://schemas.openxmlformats.org/officeDocument/2006/relationships/image" Target="../media/image994.png"/><Relationship Id="rId255" Type="http://schemas.openxmlformats.org/officeDocument/2006/relationships/image" Target="../media/image1105.png"/><Relationship Id="rId276" Type="http://schemas.openxmlformats.org/officeDocument/2006/relationships/customXml" Target="../ink/ink1152.xml"/><Relationship Id="rId297" Type="http://schemas.openxmlformats.org/officeDocument/2006/relationships/image" Target="../media/image1126.png"/><Relationship Id="rId40" Type="http://schemas.openxmlformats.org/officeDocument/2006/relationships/customXml" Target="../ink/ink1033.xml"/><Relationship Id="rId115" Type="http://schemas.openxmlformats.org/officeDocument/2006/relationships/customXml" Target="../ink/ink1071.xml"/><Relationship Id="rId136" Type="http://schemas.openxmlformats.org/officeDocument/2006/relationships/image" Target="../media/image1046.png"/><Relationship Id="rId157" Type="http://schemas.openxmlformats.org/officeDocument/2006/relationships/customXml" Target="../ink/ink1092.xml"/><Relationship Id="rId178" Type="http://schemas.openxmlformats.org/officeDocument/2006/relationships/image" Target="../media/image1067.png"/><Relationship Id="rId301" Type="http://schemas.openxmlformats.org/officeDocument/2006/relationships/image" Target="../media/image1128.png"/><Relationship Id="rId322" Type="http://schemas.openxmlformats.org/officeDocument/2006/relationships/image" Target="../media/image1138.png"/><Relationship Id="rId61" Type="http://schemas.openxmlformats.org/officeDocument/2006/relationships/image" Target="../media/image1009.png"/><Relationship Id="rId82" Type="http://schemas.openxmlformats.org/officeDocument/2006/relationships/customXml" Target="../ink/ink1054.xml"/><Relationship Id="rId199" Type="http://schemas.openxmlformats.org/officeDocument/2006/relationships/image" Target="../media/image1077.png"/><Relationship Id="rId203" Type="http://schemas.openxmlformats.org/officeDocument/2006/relationships/image" Target="../media/image1079.png"/><Relationship Id="rId19" Type="http://schemas.openxmlformats.org/officeDocument/2006/relationships/image" Target="../media/image989.png"/><Relationship Id="rId224" Type="http://schemas.openxmlformats.org/officeDocument/2006/relationships/customXml" Target="../ink/ink1126.xml"/><Relationship Id="rId245" Type="http://schemas.openxmlformats.org/officeDocument/2006/relationships/image" Target="../media/image1100.png"/><Relationship Id="rId266" Type="http://schemas.openxmlformats.org/officeDocument/2006/relationships/customXml" Target="../ink/ink1147.xml"/><Relationship Id="rId287" Type="http://schemas.openxmlformats.org/officeDocument/2006/relationships/image" Target="../media/image1121.png"/><Relationship Id="rId30" Type="http://schemas.openxmlformats.org/officeDocument/2006/relationships/customXml" Target="../ink/ink1028.xml"/><Relationship Id="rId105" Type="http://schemas.openxmlformats.org/officeDocument/2006/relationships/customXml" Target="../ink/ink1066.xml"/><Relationship Id="rId126" Type="http://schemas.openxmlformats.org/officeDocument/2006/relationships/image" Target="../media/image1041.png"/><Relationship Id="rId147" Type="http://schemas.openxmlformats.org/officeDocument/2006/relationships/customXml" Target="../ink/ink1087.xml"/><Relationship Id="rId168" Type="http://schemas.openxmlformats.org/officeDocument/2006/relationships/image" Target="../media/image1062.png"/><Relationship Id="rId312" Type="http://schemas.openxmlformats.org/officeDocument/2006/relationships/image" Target="../media/image1133.png"/><Relationship Id="rId333" Type="http://schemas.openxmlformats.org/officeDocument/2006/relationships/customXml" Target="../ink/ink1181.xml"/><Relationship Id="rId51" Type="http://schemas.openxmlformats.org/officeDocument/2006/relationships/image" Target="../media/image1004.png"/><Relationship Id="rId72" Type="http://schemas.openxmlformats.org/officeDocument/2006/relationships/customXml" Target="../ink/ink1049.xml"/><Relationship Id="rId93" Type="http://schemas.openxmlformats.org/officeDocument/2006/relationships/customXml" Target="../ink/ink1060.xml"/><Relationship Id="rId189" Type="http://schemas.openxmlformats.org/officeDocument/2006/relationships/image" Target="../media/image1072.png"/><Relationship Id="rId3" Type="http://schemas.openxmlformats.org/officeDocument/2006/relationships/image" Target="../media/image981.png"/><Relationship Id="rId214" Type="http://schemas.openxmlformats.org/officeDocument/2006/relationships/customXml" Target="../ink/ink1121.xml"/><Relationship Id="rId235" Type="http://schemas.openxmlformats.org/officeDocument/2006/relationships/image" Target="../media/image1095.png"/><Relationship Id="rId256" Type="http://schemas.openxmlformats.org/officeDocument/2006/relationships/customXml" Target="../ink/ink1142.xml"/><Relationship Id="rId277" Type="http://schemas.openxmlformats.org/officeDocument/2006/relationships/image" Target="../media/image1116.png"/><Relationship Id="rId298" Type="http://schemas.openxmlformats.org/officeDocument/2006/relationships/customXml" Target="../ink/ink1163.xml"/><Relationship Id="rId116" Type="http://schemas.openxmlformats.org/officeDocument/2006/relationships/image" Target="../media/image1036.png"/><Relationship Id="rId137" Type="http://schemas.openxmlformats.org/officeDocument/2006/relationships/customXml" Target="../ink/ink1082.xml"/><Relationship Id="rId158" Type="http://schemas.openxmlformats.org/officeDocument/2006/relationships/image" Target="../media/image1057.png"/><Relationship Id="rId302" Type="http://schemas.openxmlformats.org/officeDocument/2006/relationships/customXml" Target="../ink/ink1165.xml"/><Relationship Id="rId323" Type="http://schemas.openxmlformats.org/officeDocument/2006/relationships/customXml" Target="../ink/ink1176.xml"/><Relationship Id="rId20" Type="http://schemas.openxmlformats.org/officeDocument/2006/relationships/customXml" Target="../ink/ink1023.xml"/><Relationship Id="rId41" Type="http://schemas.openxmlformats.org/officeDocument/2006/relationships/image" Target="../media/image999.png"/><Relationship Id="rId62" Type="http://schemas.openxmlformats.org/officeDocument/2006/relationships/customXml" Target="../ink/ink1044.xml"/><Relationship Id="rId83" Type="http://schemas.openxmlformats.org/officeDocument/2006/relationships/image" Target="../media/image1020.png"/><Relationship Id="rId179" Type="http://schemas.openxmlformats.org/officeDocument/2006/relationships/customXml" Target="../ink/ink1103.xml"/><Relationship Id="rId190" Type="http://schemas.openxmlformats.org/officeDocument/2006/relationships/customXml" Target="../ink/ink1109.xml"/><Relationship Id="rId204" Type="http://schemas.openxmlformats.org/officeDocument/2006/relationships/customXml" Target="../ink/ink1116.xml"/><Relationship Id="rId225" Type="http://schemas.openxmlformats.org/officeDocument/2006/relationships/image" Target="../media/image1090.png"/><Relationship Id="rId246" Type="http://schemas.openxmlformats.org/officeDocument/2006/relationships/customXml" Target="../ink/ink1137.xml"/><Relationship Id="rId267" Type="http://schemas.openxmlformats.org/officeDocument/2006/relationships/image" Target="../media/image1111.png"/><Relationship Id="rId288" Type="http://schemas.openxmlformats.org/officeDocument/2006/relationships/customXml" Target="../ink/ink1158.xml"/><Relationship Id="rId106" Type="http://schemas.openxmlformats.org/officeDocument/2006/relationships/image" Target="../media/image1031.png"/><Relationship Id="rId127" Type="http://schemas.openxmlformats.org/officeDocument/2006/relationships/customXml" Target="../ink/ink1077.xml"/><Relationship Id="rId313" Type="http://schemas.openxmlformats.org/officeDocument/2006/relationships/customXml" Target="../ink/ink1171.xml"/><Relationship Id="rId10" Type="http://schemas.openxmlformats.org/officeDocument/2006/relationships/customXml" Target="../ink/ink1018.xml"/><Relationship Id="rId31" Type="http://schemas.openxmlformats.org/officeDocument/2006/relationships/image" Target="../media/image995.png"/><Relationship Id="rId52" Type="http://schemas.openxmlformats.org/officeDocument/2006/relationships/customXml" Target="../ink/ink1039.xml"/><Relationship Id="rId73" Type="http://schemas.openxmlformats.org/officeDocument/2006/relationships/image" Target="../media/image1015.png"/><Relationship Id="rId94" Type="http://schemas.openxmlformats.org/officeDocument/2006/relationships/image" Target="../media/image1025.png"/><Relationship Id="rId148" Type="http://schemas.openxmlformats.org/officeDocument/2006/relationships/image" Target="../media/image1052.png"/><Relationship Id="rId169" Type="http://schemas.openxmlformats.org/officeDocument/2006/relationships/customXml" Target="../ink/ink1098.xml"/><Relationship Id="rId334" Type="http://schemas.openxmlformats.org/officeDocument/2006/relationships/image" Target="../media/image1144.png"/><Relationship Id="rId4" Type="http://schemas.openxmlformats.org/officeDocument/2006/relationships/customXml" Target="../ink/ink1015.xml"/><Relationship Id="rId180" Type="http://schemas.openxmlformats.org/officeDocument/2006/relationships/image" Target="../media/image1068.png"/><Relationship Id="rId215" Type="http://schemas.openxmlformats.org/officeDocument/2006/relationships/image" Target="../media/image1085.png"/><Relationship Id="rId236" Type="http://schemas.openxmlformats.org/officeDocument/2006/relationships/customXml" Target="../ink/ink1132.xml"/><Relationship Id="rId257" Type="http://schemas.openxmlformats.org/officeDocument/2006/relationships/image" Target="../media/image1106.png"/><Relationship Id="rId278" Type="http://schemas.openxmlformats.org/officeDocument/2006/relationships/customXml" Target="../ink/ink1153.xml"/><Relationship Id="rId303" Type="http://schemas.openxmlformats.org/officeDocument/2006/relationships/customXml" Target="../ink/ink1166.xml"/><Relationship Id="rId42" Type="http://schemas.openxmlformats.org/officeDocument/2006/relationships/customXml" Target="../ink/ink1034.xml"/><Relationship Id="rId84" Type="http://schemas.openxmlformats.org/officeDocument/2006/relationships/customXml" Target="../ink/ink1055.xml"/><Relationship Id="rId138" Type="http://schemas.openxmlformats.org/officeDocument/2006/relationships/image" Target="../media/image1047.png"/><Relationship Id="rId191" Type="http://schemas.openxmlformats.org/officeDocument/2006/relationships/image" Target="../media/image1073.png"/><Relationship Id="rId205" Type="http://schemas.openxmlformats.org/officeDocument/2006/relationships/image" Target="../media/image1080.png"/><Relationship Id="rId247" Type="http://schemas.openxmlformats.org/officeDocument/2006/relationships/image" Target="../media/image1101.png"/><Relationship Id="rId107" Type="http://schemas.openxmlformats.org/officeDocument/2006/relationships/customXml" Target="../ink/ink1067.xml"/><Relationship Id="rId289" Type="http://schemas.openxmlformats.org/officeDocument/2006/relationships/image" Target="../media/image1122.png"/><Relationship Id="rId11" Type="http://schemas.openxmlformats.org/officeDocument/2006/relationships/image" Target="../media/image985.png"/><Relationship Id="rId53" Type="http://schemas.openxmlformats.org/officeDocument/2006/relationships/image" Target="../media/image1005.png"/><Relationship Id="rId149" Type="http://schemas.openxmlformats.org/officeDocument/2006/relationships/customXml" Target="../ink/ink1088.xml"/><Relationship Id="rId314" Type="http://schemas.openxmlformats.org/officeDocument/2006/relationships/image" Target="../media/image1134.png"/><Relationship Id="rId95" Type="http://schemas.openxmlformats.org/officeDocument/2006/relationships/customXml" Target="../ink/ink1061.xml"/><Relationship Id="rId160" Type="http://schemas.openxmlformats.org/officeDocument/2006/relationships/image" Target="../media/image1058.png"/><Relationship Id="rId216" Type="http://schemas.openxmlformats.org/officeDocument/2006/relationships/customXml" Target="../ink/ink1122.xml"/><Relationship Id="rId258" Type="http://schemas.openxmlformats.org/officeDocument/2006/relationships/customXml" Target="../ink/ink1143.xml"/><Relationship Id="rId22" Type="http://schemas.openxmlformats.org/officeDocument/2006/relationships/customXml" Target="../ink/ink1024.xml"/><Relationship Id="rId64" Type="http://schemas.openxmlformats.org/officeDocument/2006/relationships/customXml" Target="../ink/ink1045.xml"/><Relationship Id="rId118" Type="http://schemas.openxmlformats.org/officeDocument/2006/relationships/image" Target="../media/image1037.png"/><Relationship Id="rId325" Type="http://schemas.openxmlformats.org/officeDocument/2006/relationships/customXml" Target="../ink/ink1177.xml"/><Relationship Id="rId171" Type="http://schemas.openxmlformats.org/officeDocument/2006/relationships/customXml" Target="../ink/ink1099.xml"/><Relationship Id="rId227" Type="http://schemas.openxmlformats.org/officeDocument/2006/relationships/image" Target="../media/image1091.png"/><Relationship Id="rId269" Type="http://schemas.openxmlformats.org/officeDocument/2006/relationships/image" Target="../media/image1112.png"/><Relationship Id="rId33" Type="http://schemas.openxmlformats.org/officeDocument/2006/relationships/image" Target="../media/image996.png"/><Relationship Id="rId129" Type="http://schemas.openxmlformats.org/officeDocument/2006/relationships/customXml" Target="../ink/ink1078.xml"/><Relationship Id="rId280" Type="http://schemas.openxmlformats.org/officeDocument/2006/relationships/customXml" Target="../ink/ink1154.xml"/><Relationship Id="rId336" Type="http://schemas.openxmlformats.org/officeDocument/2006/relationships/image" Target="../media/image1145.png"/><Relationship Id="rId75" Type="http://schemas.openxmlformats.org/officeDocument/2006/relationships/image" Target="../media/image1016.png"/><Relationship Id="rId140" Type="http://schemas.openxmlformats.org/officeDocument/2006/relationships/image" Target="../media/image1048.png"/><Relationship Id="rId182" Type="http://schemas.openxmlformats.org/officeDocument/2006/relationships/customXml" Target="../ink/ink1105.xml"/><Relationship Id="rId6" Type="http://schemas.openxmlformats.org/officeDocument/2006/relationships/customXml" Target="../ink/ink1016.xml"/><Relationship Id="rId238" Type="http://schemas.openxmlformats.org/officeDocument/2006/relationships/customXml" Target="../ink/ink1133.xml"/><Relationship Id="rId291" Type="http://schemas.openxmlformats.org/officeDocument/2006/relationships/image" Target="../media/image1123.png"/><Relationship Id="rId305" Type="http://schemas.openxmlformats.org/officeDocument/2006/relationships/customXml" Target="../ink/ink1167.xml"/><Relationship Id="rId44" Type="http://schemas.openxmlformats.org/officeDocument/2006/relationships/customXml" Target="../ink/ink1035.xml"/><Relationship Id="rId86" Type="http://schemas.openxmlformats.org/officeDocument/2006/relationships/customXml" Target="../ink/ink1056.xml"/><Relationship Id="rId151" Type="http://schemas.openxmlformats.org/officeDocument/2006/relationships/customXml" Target="../ink/ink1089.xml"/><Relationship Id="rId193" Type="http://schemas.openxmlformats.org/officeDocument/2006/relationships/image" Target="../media/image1074.png"/><Relationship Id="rId207" Type="http://schemas.openxmlformats.org/officeDocument/2006/relationships/image" Target="../media/image1081.png"/><Relationship Id="rId249" Type="http://schemas.openxmlformats.org/officeDocument/2006/relationships/image" Target="../media/image1102.png"/><Relationship Id="rId13" Type="http://schemas.openxmlformats.org/officeDocument/2006/relationships/image" Target="../media/image986.png"/><Relationship Id="rId109" Type="http://schemas.openxmlformats.org/officeDocument/2006/relationships/customXml" Target="../ink/ink1068.xml"/><Relationship Id="rId260" Type="http://schemas.openxmlformats.org/officeDocument/2006/relationships/customXml" Target="../ink/ink1144.xml"/><Relationship Id="rId316" Type="http://schemas.openxmlformats.org/officeDocument/2006/relationships/image" Target="../media/image1135.png"/><Relationship Id="rId55" Type="http://schemas.openxmlformats.org/officeDocument/2006/relationships/image" Target="../media/image1006.png"/><Relationship Id="rId97" Type="http://schemas.openxmlformats.org/officeDocument/2006/relationships/customXml" Target="../ink/ink1062.xml"/><Relationship Id="rId120" Type="http://schemas.openxmlformats.org/officeDocument/2006/relationships/image" Target="../media/image1038.png"/><Relationship Id="rId162" Type="http://schemas.openxmlformats.org/officeDocument/2006/relationships/image" Target="../media/image1059.png"/><Relationship Id="rId218" Type="http://schemas.openxmlformats.org/officeDocument/2006/relationships/customXml" Target="../ink/ink1123.xml"/><Relationship Id="rId271" Type="http://schemas.openxmlformats.org/officeDocument/2006/relationships/image" Target="../media/image1113.png"/><Relationship Id="rId24" Type="http://schemas.openxmlformats.org/officeDocument/2006/relationships/customXml" Target="../ink/ink1025.xml"/><Relationship Id="rId66" Type="http://schemas.openxmlformats.org/officeDocument/2006/relationships/customXml" Target="../ink/ink1046.xml"/><Relationship Id="rId131" Type="http://schemas.openxmlformats.org/officeDocument/2006/relationships/customXml" Target="../ink/ink1079.xml"/><Relationship Id="rId327" Type="http://schemas.openxmlformats.org/officeDocument/2006/relationships/customXml" Target="../ink/ink117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2.png"/><Relationship Id="rId18" Type="http://schemas.openxmlformats.org/officeDocument/2006/relationships/customXml" Target="../ink/ink1192.xml"/><Relationship Id="rId26" Type="http://schemas.openxmlformats.org/officeDocument/2006/relationships/customXml" Target="../ink/ink1196.xml"/><Relationship Id="rId39" Type="http://schemas.openxmlformats.org/officeDocument/2006/relationships/image" Target="../media/image1165.png"/><Relationship Id="rId21" Type="http://schemas.openxmlformats.org/officeDocument/2006/relationships/image" Target="../media/image1156.png"/><Relationship Id="rId34" Type="http://schemas.openxmlformats.org/officeDocument/2006/relationships/customXml" Target="../ink/ink1200.xml"/><Relationship Id="rId42" Type="http://schemas.openxmlformats.org/officeDocument/2006/relationships/customXml" Target="../ink/ink1204.xml"/><Relationship Id="rId47" Type="http://schemas.openxmlformats.org/officeDocument/2006/relationships/image" Target="../media/image1169.png"/><Relationship Id="rId50" Type="http://schemas.openxmlformats.org/officeDocument/2006/relationships/customXml" Target="../ink/ink1208.xml"/><Relationship Id="rId55" Type="http://schemas.openxmlformats.org/officeDocument/2006/relationships/image" Target="../media/image1173.png"/><Relationship Id="rId63" Type="http://schemas.openxmlformats.org/officeDocument/2006/relationships/image" Target="../media/image1177.png"/><Relationship Id="rId7" Type="http://schemas.openxmlformats.org/officeDocument/2006/relationships/image" Target="../media/image1149.png"/><Relationship Id="rId2" Type="http://schemas.openxmlformats.org/officeDocument/2006/relationships/customXml" Target="../ink/ink1184.xml"/><Relationship Id="rId16" Type="http://schemas.openxmlformats.org/officeDocument/2006/relationships/customXml" Target="../ink/ink1191.xml"/><Relationship Id="rId29" Type="http://schemas.openxmlformats.org/officeDocument/2006/relationships/image" Target="../media/image1160.png"/><Relationship Id="rId11" Type="http://schemas.openxmlformats.org/officeDocument/2006/relationships/image" Target="../media/image1151.png"/><Relationship Id="rId24" Type="http://schemas.openxmlformats.org/officeDocument/2006/relationships/customXml" Target="../ink/ink1195.xml"/><Relationship Id="rId32" Type="http://schemas.openxmlformats.org/officeDocument/2006/relationships/customXml" Target="../ink/ink1199.xml"/><Relationship Id="rId37" Type="http://schemas.openxmlformats.org/officeDocument/2006/relationships/image" Target="../media/image1164.png"/><Relationship Id="rId40" Type="http://schemas.openxmlformats.org/officeDocument/2006/relationships/customXml" Target="../ink/ink1203.xml"/><Relationship Id="rId45" Type="http://schemas.openxmlformats.org/officeDocument/2006/relationships/image" Target="../media/image1168.png"/><Relationship Id="rId53" Type="http://schemas.openxmlformats.org/officeDocument/2006/relationships/image" Target="../media/image1172.png"/><Relationship Id="rId58" Type="http://schemas.openxmlformats.org/officeDocument/2006/relationships/customXml" Target="../ink/ink1212.xml"/><Relationship Id="rId5" Type="http://schemas.openxmlformats.org/officeDocument/2006/relationships/image" Target="../media/image1148.png"/><Relationship Id="rId61" Type="http://schemas.openxmlformats.org/officeDocument/2006/relationships/image" Target="../media/image1176.png"/><Relationship Id="rId19" Type="http://schemas.openxmlformats.org/officeDocument/2006/relationships/image" Target="../media/image1155.png"/><Relationship Id="rId14" Type="http://schemas.openxmlformats.org/officeDocument/2006/relationships/customXml" Target="../ink/ink1190.xml"/><Relationship Id="rId22" Type="http://schemas.openxmlformats.org/officeDocument/2006/relationships/customXml" Target="../ink/ink1194.xml"/><Relationship Id="rId27" Type="http://schemas.openxmlformats.org/officeDocument/2006/relationships/image" Target="../media/image1159.png"/><Relationship Id="rId30" Type="http://schemas.openxmlformats.org/officeDocument/2006/relationships/customXml" Target="../ink/ink1198.xml"/><Relationship Id="rId35" Type="http://schemas.openxmlformats.org/officeDocument/2006/relationships/image" Target="../media/image1163.png"/><Relationship Id="rId43" Type="http://schemas.openxmlformats.org/officeDocument/2006/relationships/image" Target="../media/image1167.png"/><Relationship Id="rId48" Type="http://schemas.openxmlformats.org/officeDocument/2006/relationships/customXml" Target="../ink/ink1207.xml"/><Relationship Id="rId56" Type="http://schemas.openxmlformats.org/officeDocument/2006/relationships/customXml" Target="../ink/ink1211.xml"/><Relationship Id="rId8" Type="http://schemas.openxmlformats.org/officeDocument/2006/relationships/customXml" Target="../ink/ink1187.xml"/><Relationship Id="rId51" Type="http://schemas.openxmlformats.org/officeDocument/2006/relationships/image" Target="../media/image1171.png"/><Relationship Id="rId3" Type="http://schemas.openxmlformats.org/officeDocument/2006/relationships/image" Target="../media/image1147.png"/><Relationship Id="rId12" Type="http://schemas.openxmlformats.org/officeDocument/2006/relationships/customXml" Target="../ink/ink1189.xml"/><Relationship Id="rId17" Type="http://schemas.openxmlformats.org/officeDocument/2006/relationships/image" Target="../media/image1154.png"/><Relationship Id="rId25" Type="http://schemas.openxmlformats.org/officeDocument/2006/relationships/image" Target="../media/image1158.png"/><Relationship Id="rId33" Type="http://schemas.openxmlformats.org/officeDocument/2006/relationships/image" Target="../media/image1162.png"/><Relationship Id="rId38" Type="http://schemas.openxmlformats.org/officeDocument/2006/relationships/customXml" Target="../ink/ink1202.xml"/><Relationship Id="rId46" Type="http://schemas.openxmlformats.org/officeDocument/2006/relationships/customXml" Target="../ink/ink1206.xml"/><Relationship Id="rId59" Type="http://schemas.openxmlformats.org/officeDocument/2006/relationships/image" Target="../media/image1175.png"/><Relationship Id="rId20" Type="http://schemas.openxmlformats.org/officeDocument/2006/relationships/customXml" Target="../ink/ink1193.xml"/><Relationship Id="rId41" Type="http://schemas.openxmlformats.org/officeDocument/2006/relationships/image" Target="../media/image1166.png"/><Relationship Id="rId54" Type="http://schemas.openxmlformats.org/officeDocument/2006/relationships/customXml" Target="../ink/ink1210.xml"/><Relationship Id="rId62" Type="http://schemas.openxmlformats.org/officeDocument/2006/relationships/customXml" Target="../ink/ink12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6.xml"/><Relationship Id="rId15" Type="http://schemas.openxmlformats.org/officeDocument/2006/relationships/image" Target="../media/image1153.png"/><Relationship Id="rId23" Type="http://schemas.openxmlformats.org/officeDocument/2006/relationships/image" Target="../media/image1157.png"/><Relationship Id="rId28" Type="http://schemas.openxmlformats.org/officeDocument/2006/relationships/customXml" Target="../ink/ink1197.xml"/><Relationship Id="rId36" Type="http://schemas.openxmlformats.org/officeDocument/2006/relationships/customXml" Target="../ink/ink1201.xml"/><Relationship Id="rId49" Type="http://schemas.openxmlformats.org/officeDocument/2006/relationships/image" Target="../media/image1170.png"/><Relationship Id="rId57" Type="http://schemas.openxmlformats.org/officeDocument/2006/relationships/image" Target="../media/image1174.png"/><Relationship Id="rId10" Type="http://schemas.openxmlformats.org/officeDocument/2006/relationships/customXml" Target="../ink/ink1188.xml"/><Relationship Id="rId31" Type="http://schemas.openxmlformats.org/officeDocument/2006/relationships/image" Target="../media/image1161.png"/><Relationship Id="rId44" Type="http://schemas.openxmlformats.org/officeDocument/2006/relationships/customXml" Target="../ink/ink1205.xml"/><Relationship Id="rId52" Type="http://schemas.openxmlformats.org/officeDocument/2006/relationships/customXml" Target="../ink/ink1209.xml"/><Relationship Id="rId60" Type="http://schemas.openxmlformats.org/officeDocument/2006/relationships/customXml" Target="../ink/ink1213.xml"/><Relationship Id="rId4" Type="http://schemas.openxmlformats.org/officeDocument/2006/relationships/customXml" Target="../ink/ink1185.xml"/><Relationship Id="rId9" Type="http://schemas.openxmlformats.org/officeDocument/2006/relationships/image" Target="../media/image1150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73.xml"/><Relationship Id="rId21" Type="http://schemas.openxmlformats.org/officeDocument/2006/relationships/image" Target="../media/image1187.png"/><Relationship Id="rId63" Type="http://schemas.openxmlformats.org/officeDocument/2006/relationships/image" Target="../media/image1207.png"/><Relationship Id="rId159" Type="http://schemas.openxmlformats.org/officeDocument/2006/relationships/customXml" Target="../ink/ink1294.xml"/><Relationship Id="rId170" Type="http://schemas.openxmlformats.org/officeDocument/2006/relationships/image" Target="../media/image1260.png"/><Relationship Id="rId226" Type="http://schemas.openxmlformats.org/officeDocument/2006/relationships/customXml" Target="../ink/ink1328.xml"/><Relationship Id="rId268" Type="http://schemas.openxmlformats.org/officeDocument/2006/relationships/customXml" Target="../ink/ink1350.xml"/><Relationship Id="rId11" Type="http://schemas.openxmlformats.org/officeDocument/2006/relationships/image" Target="../media/image1182.png"/><Relationship Id="rId32" Type="http://schemas.openxmlformats.org/officeDocument/2006/relationships/customXml" Target="../ink/ink1230.xml"/><Relationship Id="rId53" Type="http://schemas.openxmlformats.org/officeDocument/2006/relationships/image" Target="../media/image1202.png"/><Relationship Id="rId74" Type="http://schemas.openxmlformats.org/officeDocument/2006/relationships/customXml" Target="../ink/ink1251.xml"/><Relationship Id="rId128" Type="http://schemas.openxmlformats.org/officeDocument/2006/relationships/image" Target="../media/image1239.png"/><Relationship Id="rId149" Type="http://schemas.openxmlformats.org/officeDocument/2006/relationships/customXml" Target="../ink/ink1289.xml"/><Relationship Id="rId5" Type="http://schemas.openxmlformats.org/officeDocument/2006/relationships/image" Target="../media/image1179.png"/><Relationship Id="rId95" Type="http://schemas.openxmlformats.org/officeDocument/2006/relationships/customXml" Target="../ink/ink1262.xml"/><Relationship Id="rId160" Type="http://schemas.openxmlformats.org/officeDocument/2006/relationships/image" Target="../media/image1255.png"/><Relationship Id="rId181" Type="http://schemas.openxmlformats.org/officeDocument/2006/relationships/customXml" Target="../ink/ink1305.xml"/><Relationship Id="rId216" Type="http://schemas.openxmlformats.org/officeDocument/2006/relationships/image" Target="../media/image1283.png"/><Relationship Id="rId237" Type="http://schemas.openxmlformats.org/officeDocument/2006/relationships/customXml" Target="../ink/ink1334.xml"/><Relationship Id="rId258" Type="http://schemas.openxmlformats.org/officeDocument/2006/relationships/customXml" Target="../ink/ink1345.xml"/><Relationship Id="rId22" Type="http://schemas.openxmlformats.org/officeDocument/2006/relationships/customXml" Target="../ink/ink1225.xml"/><Relationship Id="rId43" Type="http://schemas.openxmlformats.org/officeDocument/2006/relationships/image" Target="../media/image1197.png"/><Relationship Id="rId64" Type="http://schemas.openxmlformats.org/officeDocument/2006/relationships/customXml" Target="../ink/ink1246.xml"/><Relationship Id="rId118" Type="http://schemas.openxmlformats.org/officeDocument/2006/relationships/image" Target="../media/image1234.png"/><Relationship Id="rId139" Type="http://schemas.openxmlformats.org/officeDocument/2006/relationships/customXml" Target="../ink/ink1284.xml"/><Relationship Id="rId85" Type="http://schemas.openxmlformats.org/officeDocument/2006/relationships/customXml" Target="../ink/ink1257.xml"/><Relationship Id="rId150" Type="http://schemas.openxmlformats.org/officeDocument/2006/relationships/image" Target="../media/image1250.png"/><Relationship Id="rId171" Type="http://schemas.openxmlformats.org/officeDocument/2006/relationships/customXml" Target="../ink/ink1300.xml"/><Relationship Id="rId192" Type="http://schemas.openxmlformats.org/officeDocument/2006/relationships/image" Target="../media/image1271.png"/><Relationship Id="rId206" Type="http://schemas.openxmlformats.org/officeDocument/2006/relationships/image" Target="../media/image1278.png"/><Relationship Id="rId227" Type="http://schemas.openxmlformats.org/officeDocument/2006/relationships/image" Target="../media/image1288.png"/><Relationship Id="rId248" Type="http://schemas.openxmlformats.org/officeDocument/2006/relationships/customXml" Target="../ink/ink1340.xml"/><Relationship Id="rId269" Type="http://schemas.openxmlformats.org/officeDocument/2006/relationships/image" Target="../media/image1308.png"/><Relationship Id="rId12" Type="http://schemas.openxmlformats.org/officeDocument/2006/relationships/customXml" Target="../ink/ink1220.xml"/><Relationship Id="rId33" Type="http://schemas.openxmlformats.org/officeDocument/2006/relationships/image" Target="../media/image1193.png"/><Relationship Id="rId108" Type="http://schemas.openxmlformats.org/officeDocument/2006/relationships/image" Target="../media/image1229.png"/><Relationship Id="rId129" Type="http://schemas.openxmlformats.org/officeDocument/2006/relationships/customXml" Target="../ink/ink1279.xml"/><Relationship Id="rId54" Type="http://schemas.openxmlformats.org/officeDocument/2006/relationships/customXml" Target="../ink/ink1241.xml"/><Relationship Id="rId75" Type="http://schemas.openxmlformats.org/officeDocument/2006/relationships/image" Target="../media/image1213.png"/><Relationship Id="rId96" Type="http://schemas.openxmlformats.org/officeDocument/2006/relationships/image" Target="../media/image1223.png"/><Relationship Id="rId140" Type="http://schemas.openxmlformats.org/officeDocument/2006/relationships/image" Target="../media/image1245.png"/><Relationship Id="rId161" Type="http://schemas.openxmlformats.org/officeDocument/2006/relationships/customXml" Target="../ink/ink1295.xml"/><Relationship Id="rId182" Type="http://schemas.openxmlformats.org/officeDocument/2006/relationships/image" Target="../media/image1266.png"/><Relationship Id="rId217" Type="http://schemas.openxmlformats.org/officeDocument/2006/relationships/customXml" Target="../ink/ink1323.xml"/><Relationship Id="rId6" Type="http://schemas.openxmlformats.org/officeDocument/2006/relationships/customXml" Target="../ink/ink1217.xml"/><Relationship Id="rId238" Type="http://schemas.openxmlformats.org/officeDocument/2006/relationships/customXml" Target="../ink/ink1335.xml"/><Relationship Id="rId259" Type="http://schemas.openxmlformats.org/officeDocument/2006/relationships/image" Target="../media/image1303.png"/><Relationship Id="rId23" Type="http://schemas.openxmlformats.org/officeDocument/2006/relationships/image" Target="../media/image1188.png"/><Relationship Id="rId119" Type="http://schemas.openxmlformats.org/officeDocument/2006/relationships/customXml" Target="../ink/ink1274.xml"/><Relationship Id="rId44" Type="http://schemas.openxmlformats.org/officeDocument/2006/relationships/customXml" Target="../ink/ink1236.xml"/><Relationship Id="rId65" Type="http://schemas.openxmlformats.org/officeDocument/2006/relationships/image" Target="../media/image1208.png"/><Relationship Id="rId86" Type="http://schemas.openxmlformats.org/officeDocument/2006/relationships/image" Target="../media/image1218.png"/><Relationship Id="rId130" Type="http://schemas.openxmlformats.org/officeDocument/2006/relationships/image" Target="../media/image1240.png"/><Relationship Id="rId151" Type="http://schemas.openxmlformats.org/officeDocument/2006/relationships/customXml" Target="../ink/ink1290.xml"/><Relationship Id="rId172" Type="http://schemas.openxmlformats.org/officeDocument/2006/relationships/image" Target="../media/image1261.png"/><Relationship Id="rId193" Type="http://schemas.openxmlformats.org/officeDocument/2006/relationships/customXml" Target="../ink/ink1311.xml"/><Relationship Id="rId207" Type="http://schemas.openxmlformats.org/officeDocument/2006/relationships/customXml" Target="../ink/ink1318.xml"/><Relationship Id="rId228" Type="http://schemas.openxmlformats.org/officeDocument/2006/relationships/customXml" Target="../ink/ink1329.xml"/><Relationship Id="rId249" Type="http://schemas.openxmlformats.org/officeDocument/2006/relationships/image" Target="../media/image1298.png"/><Relationship Id="rId13" Type="http://schemas.openxmlformats.org/officeDocument/2006/relationships/image" Target="../media/image1183.png"/><Relationship Id="rId109" Type="http://schemas.openxmlformats.org/officeDocument/2006/relationships/customXml" Target="../ink/ink1269.xml"/><Relationship Id="rId260" Type="http://schemas.openxmlformats.org/officeDocument/2006/relationships/customXml" Target="../ink/ink1346.xml"/><Relationship Id="rId34" Type="http://schemas.openxmlformats.org/officeDocument/2006/relationships/customXml" Target="../ink/ink1231.xml"/><Relationship Id="rId55" Type="http://schemas.openxmlformats.org/officeDocument/2006/relationships/image" Target="../media/image1203.png"/><Relationship Id="rId76" Type="http://schemas.openxmlformats.org/officeDocument/2006/relationships/customXml" Target="../ink/ink1252.xml"/><Relationship Id="rId97" Type="http://schemas.openxmlformats.org/officeDocument/2006/relationships/customXml" Target="../ink/ink1263.xml"/><Relationship Id="rId120" Type="http://schemas.openxmlformats.org/officeDocument/2006/relationships/image" Target="../media/image1235.png"/><Relationship Id="rId141" Type="http://schemas.openxmlformats.org/officeDocument/2006/relationships/customXml" Target="../ink/ink1285.xml"/><Relationship Id="rId7" Type="http://schemas.openxmlformats.org/officeDocument/2006/relationships/image" Target="../media/image1180.png"/><Relationship Id="rId162" Type="http://schemas.openxmlformats.org/officeDocument/2006/relationships/image" Target="../media/image1256.png"/><Relationship Id="rId183" Type="http://schemas.openxmlformats.org/officeDocument/2006/relationships/customXml" Target="../ink/ink1306.xml"/><Relationship Id="rId218" Type="http://schemas.openxmlformats.org/officeDocument/2006/relationships/customXml" Target="../ink/ink1324.xml"/><Relationship Id="rId239" Type="http://schemas.openxmlformats.org/officeDocument/2006/relationships/image" Target="../media/image1293.png"/><Relationship Id="rId250" Type="http://schemas.openxmlformats.org/officeDocument/2006/relationships/customXml" Target="../ink/ink1341.xml"/><Relationship Id="rId24" Type="http://schemas.openxmlformats.org/officeDocument/2006/relationships/customXml" Target="../ink/ink1226.xml"/><Relationship Id="rId45" Type="http://schemas.openxmlformats.org/officeDocument/2006/relationships/image" Target="../media/image1198.png"/><Relationship Id="rId66" Type="http://schemas.openxmlformats.org/officeDocument/2006/relationships/customXml" Target="../ink/ink1247.xml"/><Relationship Id="rId87" Type="http://schemas.openxmlformats.org/officeDocument/2006/relationships/customXml" Target="../ink/ink1258.xml"/><Relationship Id="rId110" Type="http://schemas.openxmlformats.org/officeDocument/2006/relationships/image" Target="../media/image1230.png"/><Relationship Id="rId131" Type="http://schemas.openxmlformats.org/officeDocument/2006/relationships/customXml" Target="../ink/ink1280.xml"/><Relationship Id="rId152" Type="http://schemas.openxmlformats.org/officeDocument/2006/relationships/image" Target="../media/image1251.png"/><Relationship Id="rId173" Type="http://schemas.openxmlformats.org/officeDocument/2006/relationships/customXml" Target="../ink/ink1301.xml"/><Relationship Id="rId194" Type="http://schemas.openxmlformats.org/officeDocument/2006/relationships/image" Target="../media/image1272.png"/><Relationship Id="rId208" Type="http://schemas.openxmlformats.org/officeDocument/2006/relationships/image" Target="../media/image1279.png"/><Relationship Id="rId229" Type="http://schemas.openxmlformats.org/officeDocument/2006/relationships/image" Target="../media/image1289.png"/><Relationship Id="rId240" Type="http://schemas.openxmlformats.org/officeDocument/2006/relationships/customXml" Target="../ink/ink1336.xml"/><Relationship Id="rId261" Type="http://schemas.openxmlformats.org/officeDocument/2006/relationships/image" Target="../media/image1304.png"/><Relationship Id="rId14" Type="http://schemas.openxmlformats.org/officeDocument/2006/relationships/customXml" Target="../ink/ink1221.xml"/><Relationship Id="rId35" Type="http://schemas.openxmlformats.org/officeDocument/2006/relationships/image" Target="../media/image1194.png"/><Relationship Id="rId56" Type="http://schemas.openxmlformats.org/officeDocument/2006/relationships/customXml" Target="../ink/ink1242.xml"/><Relationship Id="rId77" Type="http://schemas.openxmlformats.org/officeDocument/2006/relationships/image" Target="../media/image1214.png"/><Relationship Id="rId100" Type="http://schemas.openxmlformats.org/officeDocument/2006/relationships/image" Target="../media/image1225.png"/><Relationship Id="rId8" Type="http://schemas.openxmlformats.org/officeDocument/2006/relationships/customXml" Target="../ink/ink1218.xml"/><Relationship Id="rId98" Type="http://schemas.openxmlformats.org/officeDocument/2006/relationships/image" Target="../media/image1224.png"/><Relationship Id="rId121" Type="http://schemas.openxmlformats.org/officeDocument/2006/relationships/customXml" Target="../ink/ink1275.xml"/><Relationship Id="rId142" Type="http://schemas.openxmlformats.org/officeDocument/2006/relationships/image" Target="../media/image1246.png"/><Relationship Id="rId163" Type="http://schemas.openxmlformats.org/officeDocument/2006/relationships/customXml" Target="../ink/ink1296.xml"/><Relationship Id="rId184" Type="http://schemas.openxmlformats.org/officeDocument/2006/relationships/image" Target="../media/image1267.png"/><Relationship Id="rId219" Type="http://schemas.openxmlformats.org/officeDocument/2006/relationships/image" Target="../media/image1284.png"/><Relationship Id="rId230" Type="http://schemas.openxmlformats.org/officeDocument/2006/relationships/customXml" Target="../ink/ink1330.xml"/><Relationship Id="rId251" Type="http://schemas.openxmlformats.org/officeDocument/2006/relationships/image" Target="../media/image1299.png"/><Relationship Id="rId25" Type="http://schemas.openxmlformats.org/officeDocument/2006/relationships/image" Target="../media/image1189.png"/><Relationship Id="rId46" Type="http://schemas.openxmlformats.org/officeDocument/2006/relationships/customXml" Target="../ink/ink1237.xml"/><Relationship Id="rId67" Type="http://schemas.openxmlformats.org/officeDocument/2006/relationships/image" Target="../media/image1209.png"/><Relationship Id="rId88" Type="http://schemas.openxmlformats.org/officeDocument/2006/relationships/image" Target="../media/image1219.png"/><Relationship Id="rId111" Type="http://schemas.openxmlformats.org/officeDocument/2006/relationships/customXml" Target="../ink/ink1270.xml"/><Relationship Id="rId132" Type="http://schemas.openxmlformats.org/officeDocument/2006/relationships/image" Target="../media/image1241.png"/><Relationship Id="rId153" Type="http://schemas.openxmlformats.org/officeDocument/2006/relationships/customXml" Target="../ink/ink1291.xml"/><Relationship Id="rId174" Type="http://schemas.openxmlformats.org/officeDocument/2006/relationships/image" Target="../media/image1262.png"/><Relationship Id="rId195" Type="http://schemas.openxmlformats.org/officeDocument/2006/relationships/customXml" Target="../ink/ink1312.xml"/><Relationship Id="rId209" Type="http://schemas.openxmlformats.org/officeDocument/2006/relationships/customXml" Target="../ink/ink1319.xml"/><Relationship Id="rId220" Type="http://schemas.openxmlformats.org/officeDocument/2006/relationships/customXml" Target="../ink/ink1325.xml"/><Relationship Id="rId241" Type="http://schemas.openxmlformats.org/officeDocument/2006/relationships/image" Target="../media/image1294.png"/><Relationship Id="rId15" Type="http://schemas.openxmlformats.org/officeDocument/2006/relationships/image" Target="../media/image1184.png"/><Relationship Id="rId36" Type="http://schemas.openxmlformats.org/officeDocument/2006/relationships/customXml" Target="../ink/ink1232.xml"/><Relationship Id="rId57" Type="http://schemas.openxmlformats.org/officeDocument/2006/relationships/image" Target="../media/image1204.png"/><Relationship Id="rId262" Type="http://schemas.openxmlformats.org/officeDocument/2006/relationships/customXml" Target="../ink/ink1347.xml"/><Relationship Id="rId78" Type="http://schemas.openxmlformats.org/officeDocument/2006/relationships/customXml" Target="../ink/ink1253.xml"/><Relationship Id="rId99" Type="http://schemas.openxmlformats.org/officeDocument/2006/relationships/customXml" Target="../ink/ink1264.xml"/><Relationship Id="rId101" Type="http://schemas.openxmlformats.org/officeDocument/2006/relationships/customXml" Target="../ink/ink1265.xml"/><Relationship Id="rId122" Type="http://schemas.openxmlformats.org/officeDocument/2006/relationships/image" Target="../media/image1236.png"/><Relationship Id="rId143" Type="http://schemas.openxmlformats.org/officeDocument/2006/relationships/customXml" Target="../ink/ink1286.xml"/><Relationship Id="rId164" Type="http://schemas.openxmlformats.org/officeDocument/2006/relationships/image" Target="../media/image1257.png"/><Relationship Id="rId185" Type="http://schemas.openxmlformats.org/officeDocument/2006/relationships/customXml" Target="../ink/ink1307.xml"/><Relationship Id="rId9" Type="http://schemas.openxmlformats.org/officeDocument/2006/relationships/image" Target="../media/image1181.png"/><Relationship Id="rId210" Type="http://schemas.openxmlformats.org/officeDocument/2006/relationships/image" Target="../media/image1280.png"/><Relationship Id="rId26" Type="http://schemas.openxmlformats.org/officeDocument/2006/relationships/customXml" Target="../ink/ink1227.xml"/><Relationship Id="rId231" Type="http://schemas.openxmlformats.org/officeDocument/2006/relationships/customXml" Target="../ink/ink1331.xml"/><Relationship Id="rId252" Type="http://schemas.openxmlformats.org/officeDocument/2006/relationships/customXml" Target="../ink/ink1342.xml"/><Relationship Id="rId47" Type="http://schemas.openxmlformats.org/officeDocument/2006/relationships/image" Target="../media/image1199.png"/><Relationship Id="rId68" Type="http://schemas.openxmlformats.org/officeDocument/2006/relationships/customXml" Target="../ink/ink1248.xml"/><Relationship Id="rId89" Type="http://schemas.openxmlformats.org/officeDocument/2006/relationships/customXml" Target="../ink/ink1259.xml"/><Relationship Id="rId112" Type="http://schemas.openxmlformats.org/officeDocument/2006/relationships/image" Target="../media/image1231.png"/><Relationship Id="rId133" Type="http://schemas.openxmlformats.org/officeDocument/2006/relationships/customXml" Target="../ink/ink1281.xml"/><Relationship Id="rId154" Type="http://schemas.openxmlformats.org/officeDocument/2006/relationships/image" Target="../media/image1252.png"/><Relationship Id="rId175" Type="http://schemas.openxmlformats.org/officeDocument/2006/relationships/customXml" Target="../ink/ink1302.xml"/><Relationship Id="rId196" Type="http://schemas.openxmlformats.org/officeDocument/2006/relationships/image" Target="../media/image1273.png"/><Relationship Id="rId200" Type="http://schemas.openxmlformats.org/officeDocument/2006/relationships/image" Target="../media/image1275.png"/><Relationship Id="rId16" Type="http://schemas.openxmlformats.org/officeDocument/2006/relationships/customXml" Target="../ink/ink1222.xml"/><Relationship Id="rId221" Type="http://schemas.openxmlformats.org/officeDocument/2006/relationships/image" Target="../media/image1285.png"/><Relationship Id="rId242" Type="http://schemas.openxmlformats.org/officeDocument/2006/relationships/customXml" Target="../ink/ink1337.xml"/><Relationship Id="rId263" Type="http://schemas.openxmlformats.org/officeDocument/2006/relationships/image" Target="../media/image1305.png"/><Relationship Id="rId37" Type="http://schemas.openxmlformats.org/officeDocument/2006/relationships/image" Target="../media/image1195.png"/><Relationship Id="rId58" Type="http://schemas.openxmlformats.org/officeDocument/2006/relationships/customXml" Target="../ink/ink1243.xml"/><Relationship Id="rId79" Type="http://schemas.openxmlformats.org/officeDocument/2006/relationships/customXml" Target="../ink/ink1254.xml"/><Relationship Id="rId102" Type="http://schemas.openxmlformats.org/officeDocument/2006/relationships/image" Target="../media/image1226.png"/><Relationship Id="rId123" Type="http://schemas.openxmlformats.org/officeDocument/2006/relationships/customXml" Target="../ink/ink1276.xml"/><Relationship Id="rId144" Type="http://schemas.openxmlformats.org/officeDocument/2006/relationships/image" Target="../media/image1247.png"/><Relationship Id="rId90" Type="http://schemas.openxmlformats.org/officeDocument/2006/relationships/image" Target="../media/image1220.png"/><Relationship Id="rId165" Type="http://schemas.openxmlformats.org/officeDocument/2006/relationships/customXml" Target="../ink/ink1297.xml"/><Relationship Id="rId186" Type="http://schemas.openxmlformats.org/officeDocument/2006/relationships/image" Target="../media/image1268.png"/><Relationship Id="rId211" Type="http://schemas.openxmlformats.org/officeDocument/2006/relationships/customXml" Target="../ink/ink1320.xml"/><Relationship Id="rId232" Type="http://schemas.openxmlformats.org/officeDocument/2006/relationships/image" Target="../media/image1290.png"/><Relationship Id="rId253" Type="http://schemas.openxmlformats.org/officeDocument/2006/relationships/image" Target="../media/image1300.png"/><Relationship Id="rId27" Type="http://schemas.openxmlformats.org/officeDocument/2006/relationships/image" Target="../media/image1190.png"/><Relationship Id="rId48" Type="http://schemas.openxmlformats.org/officeDocument/2006/relationships/customXml" Target="../ink/ink1238.xml"/><Relationship Id="rId69" Type="http://schemas.openxmlformats.org/officeDocument/2006/relationships/image" Target="../media/image1210.png"/><Relationship Id="rId113" Type="http://schemas.openxmlformats.org/officeDocument/2006/relationships/customXml" Target="../ink/ink1271.xml"/><Relationship Id="rId134" Type="http://schemas.openxmlformats.org/officeDocument/2006/relationships/image" Target="../media/image1242.png"/><Relationship Id="rId80" Type="http://schemas.openxmlformats.org/officeDocument/2006/relationships/image" Target="../media/image1215.png"/><Relationship Id="rId155" Type="http://schemas.openxmlformats.org/officeDocument/2006/relationships/customXml" Target="../ink/ink1292.xml"/><Relationship Id="rId176" Type="http://schemas.openxmlformats.org/officeDocument/2006/relationships/image" Target="../media/image1263.png"/><Relationship Id="rId197" Type="http://schemas.openxmlformats.org/officeDocument/2006/relationships/customXml" Target="../ink/ink1313.xml"/><Relationship Id="rId201" Type="http://schemas.openxmlformats.org/officeDocument/2006/relationships/customXml" Target="../ink/ink1315.xml"/><Relationship Id="rId222" Type="http://schemas.openxmlformats.org/officeDocument/2006/relationships/customXml" Target="../ink/ink1326.xml"/><Relationship Id="rId243" Type="http://schemas.openxmlformats.org/officeDocument/2006/relationships/image" Target="../media/image1295.png"/><Relationship Id="rId264" Type="http://schemas.openxmlformats.org/officeDocument/2006/relationships/customXml" Target="../ink/ink1348.xml"/><Relationship Id="rId17" Type="http://schemas.openxmlformats.org/officeDocument/2006/relationships/image" Target="../media/image1185.png"/><Relationship Id="rId38" Type="http://schemas.openxmlformats.org/officeDocument/2006/relationships/customXml" Target="../ink/ink1233.xml"/><Relationship Id="rId59" Type="http://schemas.openxmlformats.org/officeDocument/2006/relationships/image" Target="../media/image1205.png"/><Relationship Id="rId103" Type="http://schemas.openxmlformats.org/officeDocument/2006/relationships/customXml" Target="../ink/ink1266.xml"/><Relationship Id="rId124" Type="http://schemas.openxmlformats.org/officeDocument/2006/relationships/image" Target="../media/image1237.png"/><Relationship Id="rId70" Type="http://schemas.openxmlformats.org/officeDocument/2006/relationships/customXml" Target="../ink/ink1249.xml"/><Relationship Id="rId91" Type="http://schemas.openxmlformats.org/officeDocument/2006/relationships/customXml" Target="../ink/ink1260.xml"/><Relationship Id="rId145" Type="http://schemas.openxmlformats.org/officeDocument/2006/relationships/customXml" Target="../ink/ink1287.xml"/><Relationship Id="rId166" Type="http://schemas.openxmlformats.org/officeDocument/2006/relationships/image" Target="../media/image1258.png"/><Relationship Id="rId187" Type="http://schemas.openxmlformats.org/officeDocument/2006/relationships/customXml" Target="../ink/ink130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81.png"/><Relationship Id="rId233" Type="http://schemas.openxmlformats.org/officeDocument/2006/relationships/customXml" Target="../ink/ink1332.xml"/><Relationship Id="rId254" Type="http://schemas.openxmlformats.org/officeDocument/2006/relationships/customXml" Target="../ink/ink1343.xml"/><Relationship Id="rId28" Type="http://schemas.openxmlformats.org/officeDocument/2006/relationships/customXml" Target="../ink/ink1228.xml"/><Relationship Id="rId49" Type="http://schemas.openxmlformats.org/officeDocument/2006/relationships/image" Target="../media/image1200.png"/><Relationship Id="rId114" Type="http://schemas.openxmlformats.org/officeDocument/2006/relationships/image" Target="../media/image1232.png"/><Relationship Id="rId60" Type="http://schemas.openxmlformats.org/officeDocument/2006/relationships/customXml" Target="../ink/ink1244.xml"/><Relationship Id="rId81" Type="http://schemas.openxmlformats.org/officeDocument/2006/relationships/customXml" Target="../ink/ink1255.xml"/><Relationship Id="rId135" Type="http://schemas.openxmlformats.org/officeDocument/2006/relationships/customXml" Target="../ink/ink1282.xml"/><Relationship Id="rId156" Type="http://schemas.openxmlformats.org/officeDocument/2006/relationships/image" Target="../media/image1253.png"/><Relationship Id="rId177" Type="http://schemas.openxmlformats.org/officeDocument/2006/relationships/customXml" Target="../ink/ink1303.xml"/><Relationship Id="rId198" Type="http://schemas.openxmlformats.org/officeDocument/2006/relationships/image" Target="../media/image1274.png"/><Relationship Id="rId202" Type="http://schemas.openxmlformats.org/officeDocument/2006/relationships/image" Target="../media/image1276.png"/><Relationship Id="rId223" Type="http://schemas.openxmlformats.org/officeDocument/2006/relationships/image" Target="../media/image1286.png"/><Relationship Id="rId244" Type="http://schemas.openxmlformats.org/officeDocument/2006/relationships/customXml" Target="../ink/ink1338.xml"/><Relationship Id="rId18" Type="http://schemas.openxmlformats.org/officeDocument/2006/relationships/customXml" Target="../ink/ink1223.xml"/><Relationship Id="rId39" Type="http://schemas.openxmlformats.org/officeDocument/2006/relationships/image" Target="../media/image6.png"/><Relationship Id="rId265" Type="http://schemas.openxmlformats.org/officeDocument/2006/relationships/image" Target="../media/image1306.png"/><Relationship Id="rId50" Type="http://schemas.openxmlformats.org/officeDocument/2006/relationships/customXml" Target="../ink/ink1239.xml"/><Relationship Id="rId104" Type="http://schemas.openxmlformats.org/officeDocument/2006/relationships/image" Target="../media/image1227.png"/><Relationship Id="rId125" Type="http://schemas.openxmlformats.org/officeDocument/2006/relationships/customXml" Target="../ink/ink1277.xml"/><Relationship Id="rId146" Type="http://schemas.openxmlformats.org/officeDocument/2006/relationships/image" Target="../media/image1248.png"/><Relationship Id="rId167" Type="http://schemas.openxmlformats.org/officeDocument/2006/relationships/customXml" Target="../ink/ink1298.xml"/><Relationship Id="rId188" Type="http://schemas.openxmlformats.org/officeDocument/2006/relationships/image" Target="../media/image1269.png"/><Relationship Id="rId71" Type="http://schemas.openxmlformats.org/officeDocument/2006/relationships/image" Target="../media/image1211.png"/><Relationship Id="rId92" Type="http://schemas.openxmlformats.org/officeDocument/2006/relationships/image" Target="../media/image1221.png"/><Relationship Id="rId213" Type="http://schemas.openxmlformats.org/officeDocument/2006/relationships/customXml" Target="../ink/ink1321.xml"/><Relationship Id="rId234" Type="http://schemas.openxmlformats.org/officeDocument/2006/relationships/image" Target="../media/image1291.png"/><Relationship Id="rId2" Type="http://schemas.openxmlformats.org/officeDocument/2006/relationships/customXml" Target="../ink/ink1215.xml"/><Relationship Id="rId29" Type="http://schemas.openxmlformats.org/officeDocument/2006/relationships/image" Target="../media/image1191.png"/><Relationship Id="rId255" Type="http://schemas.openxmlformats.org/officeDocument/2006/relationships/image" Target="../media/image1301.png"/><Relationship Id="rId40" Type="http://schemas.openxmlformats.org/officeDocument/2006/relationships/customXml" Target="../ink/ink1234.xml"/><Relationship Id="rId115" Type="http://schemas.openxmlformats.org/officeDocument/2006/relationships/customXml" Target="../ink/ink1272.xml"/><Relationship Id="rId136" Type="http://schemas.openxmlformats.org/officeDocument/2006/relationships/image" Target="../media/image1243.png"/><Relationship Id="rId157" Type="http://schemas.openxmlformats.org/officeDocument/2006/relationships/customXml" Target="../ink/ink1293.xml"/><Relationship Id="rId178" Type="http://schemas.openxmlformats.org/officeDocument/2006/relationships/image" Target="../media/image1264.png"/><Relationship Id="rId61" Type="http://schemas.openxmlformats.org/officeDocument/2006/relationships/image" Target="../media/image1206.png"/><Relationship Id="rId82" Type="http://schemas.openxmlformats.org/officeDocument/2006/relationships/image" Target="../media/image1216.png"/><Relationship Id="rId199" Type="http://schemas.openxmlformats.org/officeDocument/2006/relationships/customXml" Target="../ink/ink1314.xml"/><Relationship Id="rId203" Type="http://schemas.openxmlformats.org/officeDocument/2006/relationships/customXml" Target="../ink/ink1316.xml"/><Relationship Id="rId19" Type="http://schemas.openxmlformats.org/officeDocument/2006/relationships/image" Target="../media/image1186.png"/><Relationship Id="rId224" Type="http://schemas.openxmlformats.org/officeDocument/2006/relationships/customXml" Target="../ink/ink1327.xml"/><Relationship Id="rId245" Type="http://schemas.openxmlformats.org/officeDocument/2006/relationships/image" Target="../media/image1296.png"/><Relationship Id="rId266" Type="http://schemas.openxmlformats.org/officeDocument/2006/relationships/customXml" Target="../ink/ink1349.xml"/><Relationship Id="rId30" Type="http://schemas.openxmlformats.org/officeDocument/2006/relationships/customXml" Target="../ink/ink1229.xml"/><Relationship Id="rId105" Type="http://schemas.openxmlformats.org/officeDocument/2006/relationships/customXml" Target="../ink/ink1267.xml"/><Relationship Id="rId126" Type="http://schemas.openxmlformats.org/officeDocument/2006/relationships/image" Target="../media/image1238.png"/><Relationship Id="rId147" Type="http://schemas.openxmlformats.org/officeDocument/2006/relationships/customXml" Target="../ink/ink1288.xml"/><Relationship Id="rId168" Type="http://schemas.openxmlformats.org/officeDocument/2006/relationships/image" Target="../media/image1259.png"/><Relationship Id="rId51" Type="http://schemas.openxmlformats.org/officeDocument/2006/relationships/image" Target="../media/image1201.png"/><Relationship Id="rId72" Type="http://schemas.openxmlformats.org/officeDocument/2006/relationships/customXml" Target="../ink/ink1250.xml"/><Relationship Id="rId93" Type="http://schemas.openxmlformats.org/officeDocument/2006/relationships/customXml" Target="../ink/ink1261.xml"/><Relationship Id="rId189" Type="http://schemas.openxmlformats.org/officeDocument/2006/relationships/customXml" Target="../ink/ink1309.xml"/><Relationship Id="rId3" Type="http://schemas.openxmlformats.org/officeDocument/2006/relationships/image" Target="../media/image1178.png"/><Relationship Id="rId214" Type="http://schemas.openxmlformats.org/officeDocument/2006/relationships/image" Target="../media/image1282.png"/><Relationship Id="rId235" Type="http://schemas.openxmlformats.org/officeDocument/2006/relationships/customXml" Target="../ink/ink1333.xml"/><Relationship Id="rId256" Type="http://schemas.openxmlformats.org/officeDocument/2006/relationships/customXml" Target="../ink/ink1344.xml"/><Relationship Id="rId116" Type="http://schemas.openxmlformats.org/officeDocument/2006/relationships/image" Target="../media/image1233.png"/><Relationship Id="rId137" Type="http://schemas.openxmlformats.org/officeDocument/2006/relationships/customXml" Target="../ink/ink1283.xml"/><Relationship Id="rId158" Type="http://schemas.openxmlformats.org/officeDocument/2006/relationships/image" Target="../media/image1254.png"/><Relationship Id="rId20" Type="http://schemas.openxmlformats.org/officeDocument/2006/relationships/customXml" Target="../ink/ink1224.xml"/><Relationship Id="rId41" Type="http://schemas.openxmlformats.org/officeDocument/2006/relationships/image" Target="../media/image1196.png"/><Relationship Id="rId62" Type="http://schemas.openxmlformats.org/officeDocument/2006/relationships/customXml" Target="../ink/ink1245.xml"/><Relationship Id="rId83" Type="http://schemas.openxmlformats.org/officeDocument/2006/relationships/customXml" Target="../ink/ink1256.xml"/><Relationship Id="rId179" Type="http://schemas.openxmlformats.org/officeDocument/2006/relationships/customXml" Target="../ink/ink1304.xml"/><Relationship Id="rId190" Type="http://schemas.openxmlformats.org/officeDocument/2006/relationships/image" Target="../media/image1270.png"/><Relationship Id="rId204" Type="http://schemas.openxmlformats.org/officeDocument/2006/relationships/image" Target="../media/image1277.png"/><Relationship Id="rId225" Type="http://schemas.openxmlformats.org/officeDocument/2006/relationships/image" Target="../media/image1287.png"/><Relationship Id="rId246" Type="http://schemas.openxmlformats.org/officeDocument/2006/relationships/customXml" Target="../ink/ink1339.xml"/><Relationship Id="rId267" Type="http://schemas.openxmlformats.org/officeDocument/2006/relationships/image" Target="../media/image1307.png"/><Relationship Id="rId106" Type="http://schemas.openxmlformats.org/officeDocument/2006/relationships/image" Target="../media/image1228.png"/><Relationship Id="rId127" Type="http://schemas.openxmlformats.org/officeDocument/2006/relationships/customXml" Target="../ink/ink1278.xml"/><Relationship Id="rId10" Type="http://schemas.openxmlformats.org/officeDocument/2006/relationships/customXml" Target="../ink/ink1219.xml"/><Relationship Id="rId31" Type="http://schemas.openxmlformats.org/officeDocument/2006/relationships/image" Target="../media/image1192.png"/><Relationship Id="rId52" Type="http://schemas.openxmlformats.org/officeDocument/2006/relationships/customXml" Target="../ink/ink1240.xml"/><Relationship Id="rId73" Type="http://schemas.openxmlformats.org/officeDocument/2006/relationships/image" Target="../media/image1212.png"/><Relationship Id="rId94" Type="http://schemas.openxmlformats.org/officeDocument/2006/relationships/image" Target="../media/image1222.png"/><Relationship Id="rId148" Type="http://schemas.openxmlformats.org/officeDocument/2006/relationships/image" Target="../media/image1249.png"/><Relationship Id="rId169" Type="http://schemas.openxmlformats.org/officeDocument/2006/relationships/customXml" Target="../ink/ink1299.xml"/><Relationship Id="rId4" Type="http://schemas.openxmlformats.org/officeDocument/2006/relationships/customXml" Target="../ink/ink1216.xml"/><Relationship Id="rId180" Type="http://schemas.openxmlformats.org/officeDocument/2006/relationships/image" Target="../media/image1265.png"/><Relationship Id="rId215" Type="http://schemas.openxmlformats.org/officeDocument/2006/relationships/customXml" Target="../ink/ink1322.xml"/><Relationship Id="rId236" Type="http://schemas.openxmlformats.org/officeDocument/2006/relationships/image" Target="../media/image1292.png"/><Relationship Id="rId257" Type="http://schemas.openxmlformats.org/officeDocument/2006/relationships/image" Target="../media/image1302.png"/><Relationship Id="rId42" Type="http://schemas.openxmlformats.org/officeDocument/2006/relationships/customXml" Target="../ink/ink1235.xml"/><Relationship Id="rId84" Type="http://schemas.openxmlformats.org/officeDocument/2006/relationships/image" Target="../media/image1217.png"/><Relationship Id="rId138" Type="http://schemas.openxmlformats.org/officeDocument/2006/relationships/image" Target="../media/image1244.png"/><Relationship Id="rId191" Type="http://schemas.openxmlformats.org/officeDocument/2006/relationships/customXml" Target="../ink/ink1310.xml"/><Relationship Id="rId205" Type="http://schemas.openxmlformats.org/officeDocument/2006/relationships/customXml" Target="../ink/ink1317.xml"/><Relationship Id="rId247" Type="http://schemas.openxmlformats.org/officeDocument/2006/relationships/image" Target="../media/image1297.png"/><Relationship Id="rId107" Type="http://schemas.openxmlformats.org/officeDocument/2006/relationships/customXml" Target="../ink/ink126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6.png"/><Relationship Id="rId299" Type="http://schemas.openxmlformats.org/officeDocument/2006/relationships/customXml" Target="../ink/ink1501.xml"/><Relationship Id="rId21" Type="http://schemas.openxmlformats.org/officeDocument/2006/relationships/image" Target="../media/image1318.png"/><Relationship Id="rId63" Type="http://schemas.openxmlformats.org/officeDocument/2006/relationships/image" Target="../media/image1339.png"/><Relationship Id="rId159" Type="http://schemas.openxmlformats.org/officeDocument/2006/relationships/image" Target="../media/image1387.png"/><Relationship Id="rId170" Type="http://schemas.openxmlformats.org/officeDocument/2006/relationships/customXml" Target="../ink/ink1435.xml"/><Relationship Id="rId226" Type="http://schemas.openxmlformats.org/officeDocument/2006/relationships/image" Target="../media/image1419.png"/><Relationship Id="rId268" Type="http://schemas.openxmlformats.org/officeDocument/2006/relationships/image" Target="../media/image1439.png"/><Relationship Id="rId32" Type="http://schemas.openxmlformats.org/officeDocument/2006/relationships/customXml" Target="../ink/ink1366.xml"/><Relationship Id="rId74" Type="http://schemas.openxmlformats.org/officeDocument/2006/relationships/customXml" Target="../ink/ink1387.xml"/><Relationship Id="rId128" Type="http://schemas.openxmlformats.org/officeDocument/2006/relationships/customXml" Target="../ink/ink1414.xml"/><Relationship Id="rId5" Type="http://schemas.openxmlformats.org/officeDocument/2006/relationships/image" Target="../media/image1310.png"/><Relationship Id="rId181" Type="http://schemas.openxmlformats.org/officeDocument/2006/relationships/image" Target="../media/image1397.png"/><Relationship Id="rId237" Type="http://schemas.openxmlformats.org/officeDocument/2006/relationships/customXml" Target="../ink/ink1469.xml"/><Relationship Id="rId279" Type="http://schemas.openxmlformats.org/officeDocument/2006/relationships/customXml" Target="../ink/ink1491.xml"/><Relationship Id="rId43" Type="http://schemas.openxmlformats.org/officeDocument/2006/relationships/image" Target="../media/image1329.png"/><Relationship Id="rId139" Type="http://schemas.openxmlformats.org/officeDocument/2006/relationships/image" Target="../media/image1377.png"/><Relationship Id="rId290" Type="http://schemas.openxmlformats.org/officeDocument/2006/relationships/image" Target="../media/image1450.png"/><Relationship Id="rId304" Type="http://schemas.openxmlformats.org/officeDocument/2006/relationships/image" Target="../media/image1457.png"/><Relationship Id="rId85" Type="http://schemas.openxmlformats.org/officeDocument/2006/relationships/image" Target="../media/image1350.png"/><Relationship Id="rId150" Type="http://schemas.openxmlformats.org/officeDocument/2006/relationships/customXml" Target="../ink/ink1425.xml"/><Relationship Id="rId192" Type="http://schemas.openxmlformats.org/officeDocument/2006/relationships/customXml" Target="../ink/ink1446.xml"/><Relationship Id="rId206" Type="http://schemas.openxmlformats.org/officeDocument/2006/relationships/image" Target="../media/image1409.png"/><Relationship Id="rId248" Type="http://schemas.openxmlformats.org/officeDocument/2006/relationships/image" Target="../media/image1429.png"/><Relationship Id="rId12" Type="http://schemas.openxmlformats.org/officeDocument/2006/relationships/customXml" Target="../ink/ink1356.xml"/><Relationship Id="rId108" Type="http://schemas.openxmlformats.org/officeDocument/2006/relationships/customXml" Target="../ink/ink1404.xml"/><Relationship Id="rId315" Type="http://schemas.openxmlformats.org/officeDocument/2006/relationships/customXml" Target="../ink/ink1509.xml"/><Relationship Id="rId54" Type="http://schemas.openxmlformats.org/officeDocument/2006/relationships/customXml" Target="../ink/ink1377.xml"/><Relationship Id="rId96" Type="http://schemas.openxmlformats.org/officeDocument/2006/relationships/customXml" Target="../ink/ink1398.xml"/><Relationship Id="rId161" Type="http://schemas.openxmlformats.org/officeDocument/2006/relationships/image" Target="../media/image1388.png"/><Relationship Id="rId217" Type="http://schemas.openxmlformats.org/officeDocument/2006/relationships/customXml" Target="../ink/ink1459.xml"/><Relationship Id="rId259" Type="http://schemas.openxmlformats.org/officeDocument/2006/relationships/customXml" Target="../ink/ink1481.xml"/><Relationship Id="rId23" Type="http://schemas.openxmlformats.org/officeDocument/2006/relationships/image" Target="../media/image1319.png"/><Relationship Id="rId119" Type="http://schemas.openxmlformats.org/officeDocument/2006/relationships/image" Target="../media/image1367.png"/><Relationship Id="rId270" Type="http://schemas.openxmlformats.org/officeDocument/2006/relationships/image" Target="../media/image1440.png"/><Relationship Id="rId65" Type="http://schemas.openxmlformats.org/officeDocument/2006/relationships/image" Target="../media/image1340.png"/><Relationship Id="rId130" Type="http://schemas.openxmlformats.org/officeDocument/2006/relationships/customXml" Target="../ink/ink1415.xml"/><Relationship Id="rId172" Type="http://schemas.openxmlformats.org/officeDocument/2006/relationships/customXml" Target="../ink/ink1436.xml"/><Relationship Id="rId228" Type="http://schemas.openxmlformats.org/officeDocument/2006/relationships/image" Target="../media/image1420.png"/><Relationship Id="rId13" Type="http://schemas.openxmlformats.org/officeDocument/2006/relationships/image" Target="../media/image1314.png"/><Relationship Id="rId109" Type="http://schemas.openxmlformats.org/officeDocument/2006/relationships/image" Target="../media/image1362.png"/><Relationship Id="rId260" Type="http://schemas.openxmlformats.org/officeDocument/2006/relationships/image" Target="../media/image1435.png"/><Relationship Id="rId281" Type="http://schemas.openxmlformats.org/officeDocument/2006/relationships/customXml" Target="../ink/ink1492.xml"/><Relationship Id="rId316" Type="http://schemas.openxmlformats.org/officeDocument/2006/relationships/image" Target="../media/image1463.png"/><Relationship Id="rId34" Type="http://schemas.openxmlformats.org/officeDocument/2006/relationships/customXml" Target="../ink/ink1367.xml"/><Relationship Id="rId55" Type="http://schemas.openxmlformats.org/officeDocument/2006/relationships/image" Target="../media/image1335.png"/><Relationship Id="rId76" Type="http://schemas.openxmlformats.org/officeDocument/2006/relationships/customXml" Target="../ink/ink1388.xml"/><Relationship Id="rId97" Type="http://schemas.openxmlformats.org/officeDocument/2006/relationships/image" Target="../media/image1356.png"/><Relationship Id="rId120" Type="http://schemas.openxmlformats.org/officeDocument/2006/relationships/customXml" Target="../ink/ink1410.xml"/><Relationship Id="rId141" Type="http://schemas.openxmlformats.org/officeDocument/2006/relationships/image" Target="../media/image1378.png"/><Relationship Id="rId7" Type="http://schemas.openxmlformats.org/officeDocument/2006/relationships/image" Target="../media/image1311.png"/><Relationship Id="rId162" Type="http://schemas.openxmlformats.org/officeDocument/2006/relationships/customXml" Target="../ink/ink1431.xml"/><Relationship Id="rId183" Type="http://schemas.openxmlformats.org/officeDocument/2006/relationships/image" Target="../media/image1398.png"/><Relationship Id="rId218" Type="http://schemas.openxmlformats.org/officeDocument/2006/relationships/image" Target="../media/image1415.png"/><Relationship Id="rId239" Type="http://schemas.openxmlformats.org/officeDocument/2006/relationships/customXml" Target="../ink/ink1470.xml"/><Relationship Id="rId250" Type="http://schemas.openxmlformats.org/officeDocument/2006/relationships/image" Target="../media/image1430.png"/><Relationship Id="rId271" Type="http://schemas.openxmlformats.org/officeDocument/2006/relationships/customXml" Target="../ink/ink1487.xml"/><Relationship Id="rId292" Type="http://schemas.openxmlformats.org/officeDocument/2006/relationships/image" Target="../media/image1451.png"/><Relationship Id="rId306" Type="http://schemas.openxmlformats.org/officeDocument/2006/relationships/image" Target="../media/image1458.png"/><Relationship Id="rId24" Type="http://schemas.openxmlformats.org/officeDocument/2006/relationships/customXml" Target="../ink/ink1362.xml"/><Relationship Id="rId45" Type="http://schemas.openxmlformats.org/officeDocument/2006/relationships/image" Target="../media/image1330.png"/><Relationship Id="rId66" Type="http://schemas.openxmlformats.org/officeDocument/2006/relationships/customXml" Target="../ink/ink1383.xml"/><Relationship Id="rId87" Type="http://schemas.openxmlformats.org/officeDocument/2006/relationships/image" Target="../media/image1351.png"/><Relationship Id="rId110" Type="http://schemas.openxmlformats.org/officeDocument/2006/relationships/customXml" Target="../ink/ink1405.xml"/><Relationship Id="rId131" Type="http://schemas.openxmlformats.org/officeDocument/2006/relationships/image" Target="../media/image1373.png"/><Relationship Id="rId152" Type="http://schemas.openxmlformats.org/officeDocument/2006/relationships/customXml" Target="../ink/ink1426.xml"/><Relationship Id="rId173" Type="http://schemas.openxmlformats.org/officeDocument/2006/relationships/image" Target="../media/image1394.png"/><Relationship Id="rId194" Type="http://schemas.openxmlformats.org/officeDocument/2006/relationships/customXml" Target="../ink/ink1447.xml"/><Relationship Id="rId208" Type="http://schemas.openxmlformats.org/officeDocument/2006/relationships/image" Target="../media/image1410.png"/><Relationship Id="rId229" Type="http://schemas.openxmlformats.org/officeDocument/2006/relationships/customXml" Target="../ink/ink1465.xml"/><Relationship Id="rId240" Type="http://schemas.openxmlformats.org/officeDocument/2006/relationships/image" Target="../media/image1426.png"/><Relationship Id="rId261" Type="http://schemas.openxmlformats.org/officeDocument/2006/relationships/customXml" Target="../ink/ink1482.xml"/><Relationship Id="rId14" Type="http://schemas.openxmlformats.org/officeDocument/2006/relationships/customXml" Target="../ink/ink1357.xml"/><Relationship Id="rId35" Type="http://schemas.openxmlformats.org/officeDocument/2006/relationships/image" Target="../media/image1325.png"/><Relationship Id="rId56" Type="http://schemas.openxmlformats.org/officeDocument/2006/relationships/customXml" Target="../ink/ink1378.xml"/><Relationship Id="rId77" Type="http://schemas.openxmlformats.org/officeDocument/2006/relationships/image" Target="../media/image1346.png"/><Relationship Id="rId100" Type="http://schemas.openxmlformats.org/officeDocument/2006/relationships/customXml" Target="../ink/ink1400.xml"/><Relationship Id="rId282" Type="http://schemas.openxmlformats.org/officeDocument/2006/relationships/image" Target="../media/image1446.png"/><Relationship Id="rId317" Type="http://schemas.openxmlformats.org/officeDocument/2006/relationships/customXml" Target="../ink/ink1510.xml"/><Relationship Id="rId8" Type="http://schemas.openxmlformats.org/officeDocument/2006/relationships/customXml" Target="../ink/ink1354.xml"/><Relationship Id="rId98" Type="http://schemas.openxmlformats.org/officeDocument/2006/relationships/customXml" Target="../ink/ink1399.xml"/><Relationship Id="rId121" Type="http://schemas.openxmlformats.org/officeDocument/2006/relationships/image" Target="../media/image1368.png"/><Relationship Id="rId142" Type="http://schemas.openxmlformats.org/officeDocument/2006/relationships/customXml" Target="../ink/ink1421.xml"/><Relationship Id="rId163" Type="http://schemas.openxmlformats.org/officeDocument/2006/relationships/image" Target="../media/image1389.png"/><Relationship Id="rId184" Type="http://schemas.openxmlformats.org/officeDocument/2006/relationships/customXml" Target="../ink/ink1442.xml"/><Relationship Id="rId219" Type="http://schemas.openxmlformats.org/officeDocument/2006/relationships/customXml" Target="../ink/ink1460.xml"/><Relationship Id="rId230" Type="http://schemas.openxmlformats.org/officeDocument/2006/relationships/image" Target="../media/image1421.png"/><Relationship Id="rId251" Type="http://schemas.openxmlformats.org/officeDocument/2006/relationships/customXml" Target="../ink/ink1477.xml"/><Relationship Id="rId25" Type="http://schemas.openxmlformats.org/officeDocument/2006/relationships/image" Target="../media/image1320.png"/><Relationship Id="rId46" Type="http://schemas.openxmlformats.org/officeDocument/2006/relationships/customXml" Target="../ink/ink1373.xml"/><Relationship Id="rId67" Type="http://schemas.openxmlformats.org/officeDocument/2006/relationships/image" Target="../media/image1341.png"/><Relationship Id="rId272" Type="http://schemas.openxmlformats.org/officeDocument/2006/relationships/image" Target="../media/image1441.png"/><Relationship Id="rId293" Type="http://schemas.openxmlformats.org/officeDocument/2006/relationships/customXml" Target="../ink/ink1498.xml"/><Relationship Id="rId307" Type="http://schemas.openxmlformats.org/officeDocument/2006/relationships/customXml" Target="../ink/ink1505.xml"/><Relationship Id="rId88" Type="http://schemas.openxmlformats.org/officeDocument/2006/relationships/customXml" Target="../ink/ink1394.xml"/><Relationship Id="rId111" Type="http://schemas.openxmlformats.org/officeDocument/2006/relationships/image" Target="../media/image1363.png"/><Relationship Id="rId132" Type="http://schemas.openxmlformats.org/officeDocument/2006/relationships/customXml" Target="../ink/ink1416.xml"/><Relationship Id="rId153" Type="http://schemas.openxmlformats.org/officeDocument/2006/relationships/image" Target="../media/image1384.png"/><Relationship Id="rId174" Type="http://schemas.openxmlformats.org/officeDocument/2006/relationships/customXml" Target="../ink/ink1437.xml"/><Relationship Id="rId195" Type="http://schemas.openxmlformats.org/officeDocument/2006/relationships/image" Target="../media/image1404.png"/><Relationship Id="rId209" Type="http://schemas.openxmlformats.org/officeDocument/2006/relationships/customXml" Target="../ink/ink1455.xml"/><Relationship Id="rId220" Type="http://schemas.openxmlformats.org/officeDocument/2006/relationships/image" Target="../media/image1416.png"/><Relationship Id="rId241" Type="http://schemas.openxmlformats.org/officeDocument/2006/relationships/customXml" Target="../ink/ink1471.xml"/><Relationship Id="rId15" Type="http://schemas.openxmlformats.org/officeDocument/2006/relationships/image" Target="../media/image1315.png"/><Relationship Id="rId36" Type="http://schemas.openxmlformats.org/officeDocument/2006/relationships/customXml" Target="../ink/ink1368.xml"/><Relationship Id="rId57" Type="http://schemas.openxmlformats.org/officeDocument/2006/relationships/image" Target="../media/image1336.png"/><Relationship Id="rId262" Type="http://schemas.openxmlformats.org/officeDocument/2006/relationships/image" Target="../media/image1436.png"/><Relationship Id="rId283" Type="http://schemas.openxmlformats.org/officeDocument/2006/relationships/customXml" Target="../ink/ink1493.xml"/><Relationship Id="rId318" Type="http://schemas.openxmlformats.org/officeDocument/2006/relationships/image" Target="../media/image1464.png"/><Relationship Id="rId78" Type="http://schemas.openxmlformats.org/officeDocument/2006/relationships/customXml" Target="../ink/ink1389.xml"/><Relationship Id="rId99" Type="http://schemas.openxmlformats.org/officeDocument/2006/relationships/image" Target="../media/image1357.png"/><Relationship Id="rId101" Type="http://schemas.openxmlformats.org/officeDocument/2006/relationships/image" Target="../media/image1358.png"/><Relationship Id="rId122" Type="http://schemas.openxmlformats.org/officeDocument/2006/relationships/customXml" Target="../ink/ink1411.xml"/><Relationship Id="rId143" Type="http://schemas.openxmlformats.org/officeDocument/2006/relationships/image" Target="../media/image1379.png"/><Relationship Id="rId164" Type="http://schemas.openxmlformats.org/officeDocument/2006/relationships/customXml" Target="../ink/ink1432.xml"/><Relationship Id="rId185" Type="http://schemas.openxmlformats.org/officeDocument/2006/relationships/image" Target="../media/image1399.png"/><Relationship Id="rId9" Type="http://schemas.openxmlformats.org/officeDocument/2006/relationships/image" Target="../media/image1312.png"/><Relationship Id="rId210" Type="http://schemas.openxmlformats.org/officeDocument/2006/relationships/image" Target="../media/image1411.png"/><Relationship Id="rId26" Type="http://schemas.openxmlformats.org/officeDocument/2006/relationships/customXml" Target="../ink/ink1363.xml"/><Relationship Id="rId231" Type="http://schemas.openxmlformats.org/officeDocument/2006/relationships/customXml" Target="../ink/ink1466.xml"/><Relationship Id="rId252" Type="http://schemas.openxmlformats.org/officeDocument/2006/relationships/image" Target="../media/image1431.png"/><Relationship Id="rId273" Type="http://schemas.openxmlformats.org/officeDocument/2006/relationships/customXml" Target="../ink/ink1488.xml"/><Relationship Id="rId294" Type="http://schemas.openxmlformats.org/officeDocument/2006/relationships/image" Target="../media/image1452.png"/><Relationship Id="rId308" Type="http://schemas.openxmlformats.org/officeDocument/2006/relationships/image" Target="../media/image1459.png"/><Relationship Id="rId47" Type="http://schemas.openxmlformats.org/officeDocument/2006/relationships/image" Target="../media/image1331.png"/><Relationship Id="rId68" Type="http://schemas.openxmlformats.org/officeDocument/2006/relationships/customXml" Target="../ink/ink1384.xml"/><Relationship Id="rId89" Type="http://schemas.openxmlformats.org/officeDocument/2006/relationships/image" Target="../media/image1352.png"/><Relationship Id="rId112" Type="http://schemas.openxmlformats.org/officeDocument/2006/relationships/customXml" Target="../ink/ink1406.xml"/><Relationship Id="rId133" Type="http://schemas.openxmlformats.org/officeDocument/2006/relationships/image" Target="../media/image1374.png"/><Relationship Id="rId154" Type="http://schemas.openxmlformats.org/officeDocument/2006/relationships/customXml" Target="../ink/ink1427.xml"/><Relationship Id="rId175" Type="http://schemas.openxmlformats.org/officeDocument/2006/relationships/image" Target="../media/image1395.png"/><Relationship Id="rId196" Type="http://schemas.openxmlformats.org/officeDocument/2006/relationships/customXml" Target="../ink/ink1448.xml"/><Relationship Id="rId200" Type="http://schemas.openxmlformats.org/officeDocument/2006/relationships/customXml" Target="../ink/ink1450.xml"/><Relationship Id="rId16" Type="http://schemas.openxmlformats.org/officeDocument/2006/relationships/customXml" Target="../ink/ink1358.xml"/><Relationship Id="rId221" Type="http://schemas.openxmlformats.org/officeDocument/2006/relationships/customXml" Target="../ink/ink1461.xml"/><Relationship Id="rId242" Type="http://schemas.openxmlformats.org/officeDocument/2006/relationships/image" Target="../media/image1427.png"/><Relationship Id="rId263" Type="http://schemas.openxmlformats.org/officeDocument/2006/relationships/customXml" Target="../ink/ink1483.xml"/><Relationship Id="rId284" Type="http://schemas.openxmlformats.org/officeDocument/2006/relationships/image" Target="../media/image1447.png"/><Relationship Id="rId319" Type="http://schemas.openxmlformats.org/officeDocument/2006/relationships/customXml" Target="../ink/ink1511.xml"/><Relationship Id="rId37" Type="http://schemas.openxmlformats.org/officeDocument/2006/relationships/image" Target="../media/image1326.png"/><Relationship Id="rId58" Type="http://schemas.openxmlformats.org/officeDocument/2006/relationships/customXml" Target="../ink/ink1379.xml"/><Relationship Id="rId79" Type="http://schemas.openxmlformats.org/officeDocument/2006/relationships/image" Target="../media/image1347.png"/><Relationship Id="rId102" Type="http://schemas.openxmlformats.org/officeDocument/2006/relationships/customXml" Target="../ink/ink1401.xml"/><Relationship Id="rId123" Type="http://schemas.openxmlformats.org/officeDocument/2006/relationships/image" Target="../media/image1369.png"/><Relationship Id="rId144" Type="http://schemas.openxmlformats.org/officeDocument/2006/relationships/customXml" Target="../ink/ink1422.xml"/><Relationship Id="rId90" Type="http://schemas.openxmlformats.org/officeDocument/2006/relationships/customXml" Target="../ink/ink1395.xml"/><Relationship Id="rId165" Type="http://schemas.openxmlformats.org/officeDocument/2006/relationships/image" Target="../media/image1390.png"/><Relationship Id="rId186" Type="http://schemas.openxmlformats.org/officeDocument/2006/relationships/customXml" Target="../ink/ink1443.xml"/><Relationship Id="rId211" Type="http://schemas.openxmlformats.org/officeDocument/2006/relationships/customXml" Target="../ink/ink1456.xml"/><Relationship Id="rId232" Type="http://schemas.openxmlformats.org/officeDocument/2006/relationships/image" Target="../media/image1422.png"/><Relationship Id="rId253" Type="http://schemas.openxmlformats.org/officeDocument/2006/relationships/customXml" Target="../ink/ink1478.xml"/><Relationship Id="rId274" Type="http://schemas.openxmlformats.org/officeDocument/2006/relationships/image" Target="../media/image1442.png"/><Relationship Id="rId295" Type="http://schemas.openxmlformats.org/officeDocument/2006/relationships/customXml" Target="../ink/ink1499.xml"/><Relationship Id="rId309" Type="http://schemas.openxmlformats.org/officeDocument/2006/relationships/customXml" Target="../ink/ink1506.xml"/><Relationship Id="rId27" Type="http://schemas.openxmlformats.org/officeDocument/2006/relationships/image" Target="../media/image1321.png"/><Relationship Id="rId48" Type="http://schemas.openxmlformats.org/officeDocument/2006/relationships/customXml" Target="../ink/ink1374.xml"/><Relationship Id="rId69" Type="http://schemas.openxmlformats.org/officeDocument/2006/relationships/image" Target="../media/image1342.png"/><Relationship Id="rId113" Type="http://schemas.openxmlformats.org/officeDocument/2006/relationships/image" Target="../media/image1364.png"/><Relationship Id="rId134" Type="http://schemas.openxmlformats.org/officeDocument/2006/relationships/customXml" Target="../ink/ink1417.xml"/><Relationship Id="rId320" Type="http://schemas.openxmlformats.org/officeDocument/2006/relationships/image" Target="../media/image1465.png"/><Relationship Id="rId80" Type="http://schemas.openxmlformats.org/officeDocument/2006/relationships/customXml" Target="../ink/ink1390.xml"/><Relationship Id="rId155" Type="http://schemas.openxmlformats.org/officeDocument/2006/relationships/image" Target="../media/image1385.png"/><Relationship Id="rId176" Type="http://schemas.openxmlformats.org/officeDocument/2006/relationships/customXml" Target="../ink/ink1438.xml"/><Relationship Id="rId197" Type="http://schemas.openxmlformats.org/officeDocument/2006/relationships/image" Target="../media/image1405.png"/><Relationship Id="rId201" Type="http://schemas.openxmlformats.org/officeDocument/2006/relationships/image" Target="../media/image1407.png"/><Relationship Id="rId222" Type="http://schemas.openxmlformats.org/officeDocument/2006/relationships/image" Target="../media/image1417.png"/><Relationship Id="rId243" Type="http://schemas.openxmlformats.org/officeDocument/2006/relationships/customXml" Target="../ink/ink1472.xml"/><Relationship Id="rId264" Type="http://schemas.openxmlformats.org/officeDocument/2006/relationships/image" Target="../media/image1437.png"/><Relationship Id="rId285" Type="http://schemas.openxmlformats.org/officeDocument/2006/relationships/customXml" Target="../ink/ink1494.xml"/><Relationship Id="rId17" Type="http://schemas.openxmlformats.org/officeDocument/2006/relationships/image" Target="../media/image1316.png"/><Relationship Id="rId38" Type="http://schemas.openxmlformats.org/officeDocument/2006/relationships/customXml" Target="../ink/ink1369.xml"/><Relationship Id="rId59" Type="http://schemas.openxmlformats.org/officeDocument/2006/relationships/image" Target="../media/image1337.png"/><Relationship Id="rId103" Type="http://schemas.openxmlformats.org/officeDocument/2006/relationships/image" Target="../media/image1359.png"/><Relationship Id="rId124" Type="http://schemas.openxmlformats.org/officeDocument/2006/relationships/customXml" Target="../ink/ink1412.xml"/><Relationship Id="rId310" Type="http://schemas.openxmlformats.org/officeDocument/2006/relationships/image" Target="../media/image1460.png"/><Relationship Id="rId70" Type="http://schemas.openxmlformats.org/officeDocument/2006/relationships/customXml" Target="../ink/ink1385.xml"/><Relationship Id="rId91" Type="http://schemas.openxmlformats.org/officeDocument/2006/relationships/image" Target="../media/image1353.png"/><Relationship Id="rId145" Type="http://schemas.openxmlformats.org/officeDocument/2006/relationships/image" Target="../media/image1380.png"/><Relationship Id="rId166" Type="http://schemas.openxmlformats.org/officeDocument/2006/relationships/customXml" Target="../ink/ink1433.xml"/><Relationship Id="rId187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412.png"/><Relationship Id="rId233" Type="http://schemas.openxmlformats.org/officeDocument/2006/relationships/customXml" Target="../ink/ink1467.xml"/><Relationship Id="rId254" Type="http://schemas.openxmlformats.org/officeDocument/2006/relationships/image" Target="../media/image1432.png"/><Relationship Id="rId28" Type="http://schemas.openxmlformats.org/officeDocument/2006/relationships/customXml" Target="../ink/ink1364.xml"/><Relationship Id="rId49" Type="http://schemas.openxmlformats.org/officeDocument/2006/relationships/image" Target="../media/image1332.png"/><Relationship Id="rId114" Type="http://schemas.openxmlformats.org/officeDocument/2006/relationships/customXml" Target="../ink/ink1407.xml"/><Relationship Id="rId275" Type="http://schemas.openxmlformats.org/officeDocument/2006/relationships/customXml" Target="../ink/ink1489.xml"/><Relationship Id="rId296" Type="http://schemas.openxmlformats.org/officeDocument/2006/relationships/image" Target="../media/image1453.png"/><Relationship Id="rId300" Type="http://schemas.openxmlformats.org/officeDocument/2006/relationships/image" Target="../media/image1455.png"/><Relationship Id="rId60" Type="http://schemas.openxmlformats.org/officeDocument/2006/relationships/customXml" Target="../ink/ink1380.xml"/><Relationship Id="rId81" Type="http://schemas.openxmlformats.org/officeDocument/2006/relationships/image" Target="../media/image1348.png"/><Relationship Id="rId135" Type="http://schemas.openxmlformats.org/officeDocument/2006/relationships/image" Target="../media/image1375.png"/><Relationship Id="rId156" Type="http://schemas.openxmlformats.org/officeDocument/2006/relationships/customXml" Target="../ink/ink1428.xml"/><Relationship Id="rId177" Type="http://schemas.openxmlformats.org/officeDocument/2006/relationships/image" Target="../media/image6.png"/><Relationship Id="rId198" Type="http://schemas.openxmlformats.org/officeDocument/2006/relationships/customXml" Target="../ink/ink1449.xml"/><Relationship Id="rId202" Type="http://schemas.openxmlformats.org/officeDocument/2006/relationships/customXml" Target="../ink/ink1451.xml"/><Relationship Id="rId223" Type="http://schemas.openxmlformats.org/officeDocument/2006/relationships/customXml" Target="../ink/ink1462.xml"/><Relationship Id="rId244" Type="http://schemas.openxmlformats.org/officeDocument/2006/relationships/image" Target="../media/image1428.png"/><Relationship Id="rId18" Type="http://schemas.openxmlformats.org/officeDocument/2006/relationships/customXml" Target="../ink/ink1359.xml"/><Relationship Id="rId39" Type="http://schemas.openxmlformats.org/officeDocument/2006/relationships/image" Target="../media/image1327.png"/><Relationship Id="rId265" Type="http://schemas.openxmlformats.org/officeDocument/2006/relationships/customXml" Target="../ink/ink1484.xml"/><Relationship Id="rId286" Type="http://schemas.openxmlformats.org/officeDocument/2006/relationships/image" Target="../media/image1448.png"/><Relationship Id="rId50" Type="http://schemas.openxmlformats.org/officeDocument/2006/relationships/customXml" Target="../ink/ink1375.xml"/><Relationship Id="rId104" Type="http://schemas.openxmlformats.org/officeDocument/2006/relationships/customXml" Target="../ink/ink1402.xml"/><Relationship Id="rId125" Type="http://schemas.openxmlformats.org/officeDocument/2006/relationships/image" Target="../media/image1370.png"/><Relationship Id="rId146" Type="http://schemas.openxmlformats.org/officeDocument/2006/relationships/customXml" Target="../ink/ink1423.xml"/><Relationship Id="rId167" Type="http://schemas.openxmlformats.org/officeDocument/2006/relationships/image" Target="../media/image1391.png"/><Relationship Id="rId188" Type="http://schemas.openxmlformats.org/officeDocument/2006/relationships/customXml" Target="../ink/ink1444.xml"/><Relationship Id="rId311" Type="http://schemas.openxmlformats.org/officeDocument/2006/relationships/customXml" Target="../ink/ink1507.xml"/><Relationship Id="rId71" Type="http://schemas.openxmlformats.org/officeDocument/2006/relationships/image" Target="../media/image1343.png"/><Relationship Id="rId92" Type="http://schemas.openxmlformats.org/officeDocument/2006/relationships/customXml" Target="../ink/ink1396.xml"/><Relationship Id="rId213" Type="http://schemas.openxmlformats.org/officeDocument/2006/relationships/customXml" Target="../ink/ink1457.xml"/><Relationship Id="rId234" Type="http://schemas.openxmlformats.org/officeDocument/2006/relationships/image" Target="../media/image1423.png"/><Relationship Id="rId2" Type="http://schemas.openxmlformats.org/officeDocument/2006/relationships/customXml" Target="../ink/ink1351.xml"/><Relationship Id="rId29" Type="http://schemas.openxmlformats.org/officeDocument/2006/relationships/image" Target="../media/image1322.png"/><Relationship Id="rId255" Type="http://schemas.openxmlformats.org/officeDocument/2006/relationships/customXml" Target="../ink/ink1479.xml"/><Relationship Id="rId276" Type="http://schemas.openxmlformats.org/officeDocument/2006/relationships/image" Target="../media/image1443.png"/><Relationship Id="rId297" Type="http://schemas.openxmlformats.org/officeDocument/2006/relationships/customXml" Target="../ink/ink1500.xml"/><Relationship Id="rId40" Type="http://schemas.openxmlformats.org/officeDocument/2006/relationships/customXml" Target="../ink/ink1370.xml"/><Relationship Id="rId115" Type="http://schemas.openxmlformats.org/officeDocument/2006/relationships/image" Target="../media/image1365.png"/><Relationship Id="rId136" Type="http://schemas.openxmlformats.org/officeDocument/2006/relationships/customXml" Target="../ink/ink1418.xml"/><Relationship Id="rId157" Type="http://schemas.openxmlformats.org/officeDocument/2006/relationships/image" Target="../media/image1386.png"/><Relationship Id="rId178" Type="http://schemas.openxmlformats.org/officeDocument/2006/relationships/customXml" Target="../ink/ink1439.xml"/><Relationship Id="rId301" Type="http://schemas.openxmlformats.org/officeDocument/2006/relationships/customXml" Target="../ink/ink1502.xml"/><Relationship Id="rId61" Type="http://schemas.openxmlformats.org/officeDocument/2006/relationships/image" Target="../media/image1338.png"/><Relationship Id="rId82" Type="http://schemas.openxmlformats.org/officeDocument/2006/relationships/customXml" Target="../ink/ink1391.xml"/><Relationship Id="rId199" Type="http://schemas.openxmlformats.org/officeDocument/2006/relationships/image" Target="../media/image1406.png"/><Relationship Id="rId203" Type="http://schemas.openxmlformats.org/officeDocument/2006/relationships/customXml" Target="../ink/ink1452.xml"/><Relationship Id="rId19" Type="http://schemas.openxmlformats.org/officeDocument/2006/relationships/image" Target="../media/image1317.png"/><Relationship Id="rId224" Type="http://schemas.openxmlformats.org/officeDocument/2006/relationships/image" Target="../media/image1418.png"/><Relationship Id="rId245" Type="http://schemas.openxmlformats.org/officeDocument/2006/relationships/customXml" Target="../ink/ink1473.xml"/><Relationship Id="rId266" Type="http://schemas.openxmlformats.org/officeDocument/2006/relationships/image" Target="../media/image1438.png"/><Relationship Id="rId287" Type="http://schemas.openxmlformats.org/officeDocument/2006/relationships/customXml" Target="../ink/ink1495.xml"/><Relationship Id="rId30" Type="http://schemas.openxmlformats.org/officeDocument/2006/relationships/customXml" Target="../ink/ink1365.xml"/><Relationship Id="rId105" Type="http://schemas.openxmlformats.org/officeDocument/2006/relationships/image" Target="../media/image1360.png"/><Relationship Id="rId126" Type="http://schemas.openxmlformats.org/officeDocument/2006/relationships/customXml" Target="../ink/ink1413.xml"/><Relationship Id="rId147" Type="http://schemas.openxmlformats.org/officeDocument/2006/relationships/image" Target="../media/image1381.png"/><Relationship Id="rId168" Type="http://schemas.openxmlformats.org/officeDocument/2006/relationships/customXml" Target="../ink/ink1434.xml"/><Relationship Id="rId312" Type="http://schemas.openxmlformats.org/officeDocument/2006/relationships/image" Target="../media/image1461.png"/><Relationship Id="rId51" Type="http://schemas.openxmlformats.org/officeDocument/2006/relationships/image" Target="../media/image1333.png"/><Relationship Id="rId72" Type="http://schemas.openxmlformats.org/officeDocument/2006/relationships/customXml" Target="../ink/ink1386.xml"/><Relationship Id="rId93" Type="http://schemas.openxmlformats.org/officeDocument/2006/relationships/image" Target="../media/image1354.png"/><Relationship Id="rId189" Type="http://schemas.openxmlformats.org/officeDocument/2006/relationships/image" Target="../media/image1401.png"/><Relationship Id="rId3" Type="http://schemas.openxmlformats.org/officeDocument/2006/relationships/image" Target="../media/image1309.png"/><Relationship Id="rId214" Type="http://schemas.openxmlformats.org/officeDocument/2006/relationships/image" Target="../media/image1413.png"/><Relationship Id="rId235" Type="http://schemas.openxmlformats.org/officeDocument/2006/relationships/customXml" Target="../ink/ink1468.xml"/><Relationship Id="rId256" Type="http://schemas.openxmlformats.org/officeDocument/2006/relationships/image" Target="../media/image1433.png"/><Relationship Id="rId277" Type="http://schemas.openxmlformats.org/officeDocument/2006/relationships/customXml" Target="../ink/ink1490.xml"/><Relationship Id="rId298" Type="http://schemas.openxmlformats.org/officeDocument/2006/relationships/image" Target="../media/image1454.png"/><Relationship Id="rId116" Type="http://schemas.openxmlformats.org/officeDocument/2006/relationships/customXml" Target="../ink/ink1408.xml"/><Relationship Id="rId137" Type="http://schemas.openxmlformats.org/officeDocument/2006/relationships/image" Target="../media/image1376.png"/><Relationship Id="rId158" Type="http://schemas.openxmlformats.org/officeDocument/2006/relationships/customXml" Target="../ink/ink1429.xml"/><Relationship Id="rId302" Type="http://schemas.openxmlformats.org/officeDocument/2006/relationships/image" Target="../media/image1456.png"/><Relationship Id="rId20" Type="http://schemas.openxmlformats.org/officeDocument/2006/relationships/customXml" Target="../ink/ink1360.xml"/><Relationship Id="rId41" Type="http://schemas.openxmlformats.org/officeDocument/2006/relationships/image" Target="../media/image1328.png"/><Relationship Id="rId62" Type="http://schemas.openxmlformats.org/officeDocument/2006/relationships/customXml" Target="../ink/ink1381.xml"/><Relationship Id="rId83" Type="http://schemas.openxmlformats.org/officeDocument/2006/relationships/image" Target="../media/image1349.png"/><Relationship Id="rId179" Type="http://schemas.openxmlformats.org/officeDocument/2006/relationships/image" Target="../media/image1396.png"/><Relationship Id="rId190" Type="http://schemas.openxmlformats.org/officeDocument/2006/relationships/customXml" Target="../ink/ink1445.xml"/><Relationship Id="rId204" Type="http://schemas.openxmlformats.org/officeDocument/2006/relationships/image" Target="../media/image1408.png"/><Relationship Id="rId225" Type="http://schemas.openxmlformats.org/officeDocument/2006/relationships/customXml" Target="../ink/ink1463.xml"/><Relationship Id="rId246" Type="http://schemas.openxmlformats.org/officeDocument/2006/relationships/customXml" Target="../ink/ink1474.xml"/><Relationship Id="rId267" Type="http://schemas.openxmlformats.org/officeDocument/2006/relationships/customXml" Target="../ink/ink1485.xml"/><Relationship Id="rId288" Type="http://schemas.openxmlformats.org/officeDocument/2006/relationships/image" Target="../media/image1449.png"/><Relationship Id="rId106" Type="http://schemas.openxmlformats.org/officeDocument/2006/relationships/customXml" Target="../ink/ink1403.xml"/><Relationship Id="rId127" Type="http://schemas.openxmlformats.org/officeDocument/2006/relationships/image" Target="../media/image1371.png"/><Relationship Id="rId313" Type="http://schemas.openxmlformats.org/officeDocument/2006/relationships/customXml" Target="../ink/ink1508.xml"/><Relationship Id="rId10" Type="http://schemas.openxmlformats.org/officeDocument/2006/relationships/customXml" Target="../ink/ink1355.xml"/><Relationship Id="rId31" Type="http://schemas.openxmlformats.org/officeDocument/2006/relationships/image" Target="../media/image1323.png"/><Relationship Id="rId52" Type="http://schemas.openxmlformats.org/officeDocument/2006/relationships/customXml" Target="../ink/ink1376.xml"/><Relationship Id="rId73" Type="http://schemas.openxmlformats.org/officeDocument/2006/relationships/image" Target="../media/image1344.png"/><Relationship Id="rId94" Type="http://schemas.openxmlformats.org/officeDocument/2006/relationships/customXml" Target="../ink/ink1397.xml"/><Relationship Id="rId148" Type="http://schemas.openxmlformats.org/officeDocument/2006/relationships/customXml" Target="../ink/ink1424.xml"/><Relationship Id="rId169" Type="http://schemas.openxmlformats.org/officeDocument/2006/relationships/image" Target="../media/image1392.png"/><Relationship Id="rId4" Type="http://schemas.openxmlformats.org/officeDocument/2006/relationships/customXml" Target="../ink/ink1352.xml"/><Relationship Id="rId180" Type="http://schemas.openxmlformats.org/officeDocument/2006/relationships/customXml" Target="../ink/ink1440.xml"/><Relationship Id="rId215" Type="http://schemas.openxmlformats.org/officeDocument/2006/relationships/customXml" Target="../ink/ink1458.xml"/><Relationship Id="rId236" Type="http://schemas.openxmlformats.org/officeDocument/2006/relationships/image" Target="../media/image1424.png"/><Relationship Id="rId257" Type="http://schemas.openxmlformats.org/officeDocument/2006/relationships/customXml" Target="../ink/ink1480.xml"/><Relationship Id="rId278" Type="http://schemas.openxmlformats.org/officeDocument/2006/relationships/image" Target="../media/image1444.png"/><Relationship Id="rId303" Type="http://schemas.openxmlformats.org/officeDocument/2006/relationships/customXml" Target="../ink/ink1503.xml"/><Relationship Id="rId42" Type="http://schemas.openxmlformats.org/officeDocument/2006/relationships/customXml" Target="../ink/ink1371.xml"/><Relationship Id="rId84" Type="http://schemas.openxmlformats.org/officeDocument/2006/relationships/customXml" Target="../ink/ink1392.xml"/><Relationship Id="rId138" Type="http://schemas.openxmlformats.org/officeDocument/2006/relationships/customXml" Target="../ink/ink1419.xml"/><Relationship Id="rId191" Type="http://schemas.openxmlformats.org/officeDocument/2006/relationships/image" Target="../media/image1402.png"/><Relationship Id="rId205" Type="http://schemas.openxmlformats.org/officeDocument/2006/relationships/customXml" Target="../ink/ink1453.xml"/><Relationship Id="rId247" Type="http://schemas.openxmlformats.org/officeDocument/2006/relationships/customXml" Target="../ink/ink1475.xml"/><Relationship Id="rId107" Type="http://schemas.openxmlformats.org/officeDocument/2006/relationships/image" Target="../media/image1361.png"/><Relationship Id="rId289" Type="http://schemas.openxmlformats.org/officeDocument/2006/relationships/customXml" Target="../ink/ink1496.xml"/><Relationship Id="rId11" Type="http://schemas.openxmlformats.org/officeDocument/2006/relationships/image" Target="../media/image1313.png"/><Relationship Id="rId53" Type="http://schemas.openxmlformats.org/officeDocument/2006/relationships/image" Target="../media/image1334.png"/><Relationship Id="rId149" Type="http://schemas.openxmlformats.org/officeDocument/2006/relationships/image" Target="../media/image1382.png"/><Relationship Id="rId314" Type="http://schemas.openxmlformats.org/officeDocument/2006/relationships/image" Target="../media/image1462.png"/><Relationship Id="rId95" Type="http://schemas.openxmlformats.org/officeDocument/2006/relationships/image" Target="../media/image1355.png"/><Relationship Id="rId160" Type="http://schemas.openxmlformats.org/officeDocument/2006/relationships/customXml" Target="../ink/ink1430.xml"/><Relationship Id="rId216" Type="http://schemas.openxmlformats.org/officeDocument/2006/relationships/image" Target="../media/image1414.png"/><Relationship Id="rId258" Type="http://schemas.openxmlformats.org/officeDocument/2006/relationships/image" Target="../media/image1434.png"/><Relationship Id="rId22" Type="http://schemas.openxmlformats.org/officeDocument/2006/relationships/customXml" Target="../ink/ink1361.xml"/><Relationship Id="rId64" Type="http://schemas.openxmlformats.org/officeDocument/2006/relationships/customXml" Target="../ink/ink1382.xml"/><Relationship Id="rId118" Type="http://schemas.openxmlformats.org/officeDocument/2006/relationships/customXml" Target="../ink/ink1409.xml"/><Relationship Id="rId171" Type="http://schemas.openxmlformats.org/officeDocument/2006/relationships/image" Target="../media/image1393.png"/><Relationship Id="rId227" Type="http://schemas.openxmlformats.org/officeDocument/2006/relationships/customXml" Target="../ink/ink1464.xml"/><Relationship Id="rId269" Type="http://schemas.openxmlformats.org/officeDocument/2006/relationships/customXml" Target="../ink/ink1486.xml"/><Relationship Id="rId33" Type="http://schemas.openxmlformats.org/officeDocument/2006/relationships/image" Target="../media/image1324.png"/><Relationship Id="rId129" Type="http://schemas.openxmlformats.org/officeDocument/2006/relationships/image" Target="../media/image1372.png"/><Relationship Id="rId280" Type="http://schemas.openxmlformats.org/officeDocument/2006/relationships/image" Target="../media/image1445.png"/><Relationship Id="rId75" Type="http://schemas.openxmlformats.org/officeDocument/2006/relationships/image" Target="../media/image1345.png"/><Relationship Id="rId140" Type="http://schemas.openxmlformats.org/officeDocument/2006/relationships/customXml" Target="../ink/ink1420.xml"/><Relationship Id="rId182" Type="http://schemas.openxmlformats.org/officeDocument/2006/relationships/customXml" Target="../ink/ink1441.xml"/><Relationship Id="rId6" Type="http://schemas.openxmlformats.org/officeDocument/2006/relationships/customXml" Target="../ink/ink1353.xml"/><Relationship Id="rId238" Type="http://schemas.openxmlformats.org/officeDocument/2006/relationships/image" Target="../media/image1425.png"/><Relationship Id="rId291" Type="http://schemas.openxmlformats.org/officeDocument/2006/relationships/customXml" Target="../ink/ink1497.xml"/><Relationship Id="rId305" Type="http://schemas.openxmlformats.org/officeDocument/2006/relationships/customXml" Target="../ink/ink1504.xml"/><Relationship Id="rId44" Type="http://schemas.openxmlformats.org/officeDocument/2006/relationships/customXml" Target="../ink/ink1372.xml"/><Relationship Id="rId86" Type="http://schemas.openxmlformats.org/officeDocument/2006/relationships/customXml" Target="../ink/ink1393.xml"/><Relationship Id="rId151" Type="http://schemas.openxmlformats.org/officeDocument/2006/relationships/image" Target="../media/image1383.png"/><Relationship Id="rId193" Type="http://schemas.openxmlformats.org/officeDocument/2006/relationships/image" Target="../media/image1403.png"/><Relationship Id="rId207" Type="http://schemas.openxmlformats.org/officeDocument/2006/relationships/customXml" Target="../ink/ink1454.xml"/><Relationship Id="rId249" Type="http://schemas.openxmlformats.org/officeDocument/2006/relationships/customXml" Target="../ink/ink147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3.xml"/><Relationship Id="rId299" Type="http://schemas.openxmlformats.org/officeDocument/2006/relationships/customXml" Target="../ink/ink205.xml"/><Relationship Id="rId21" Type="http://schemas.openxmlformats.org/officeDocument/2006/relationships/image" Target="../media/image64.png"/><Relationship Id="rId63" Type="http://schemas.openxmlformats.org/officeDocument/2006/relationships/customXml" Target="../ink/ink86.xml"/><Relationship Id="rId159" Type="http://schemas.openxmlformats.org/officeDocument/2006/relationships/customXml" Target="../ink/ink134.xml"/><Relationship Id="rId324" Type="http://schemas.openxmlformats.org/officeDocument/2006/relationships/image" Target="../media/image213.png"/><Relationship Id="rId170" Type="http://schemas.openxmlformats.org/officeDocument/2006/relationships/image" Target="../media/image137.png"/><Relationship Id="rId226" Type="http://schemas.openxmlformats.org/officeDocument/2006/relationships/customXml" Target="../ink/ink168.xml"/><Relationship Id="rId268" Type="http://schemas.openxmlformats.org/officeDocument/2006/relationships/image" Target="../media/image185.png"/><Relationship Id="rId32" Type="http://schemas.openxmlformats.org/officeDocument/2006/relationships/customXml" Target="../ink/ink70.xml"/><Relationship Id="rId74" Type="http://schemas.openxmlformats.org/officeDocument/2006/relationships/image" Target="../media/image89.png"/><Relationship Id="rId128" Type="http://schemas.openxmlformats.org/officeDocument/2006/relationships/image" Target="../media/image116.png"/><Relationship Id="rId335" Type="http://schemas.openxmlformats.org/officeDocument/2006/relationships/image" Target="../media/image218.png"/><Relationship Id="rId5" Type="http://schemas.openxmlformats.org/officeDocument/2006/relationships/image" Target="../media/image56.png"/><Relationship Id="rId181" Type="http://schemas.openxmlformats.org/officeDocument/2006/relationships/customXml" Target="../ink/ink145.xml"/><Relationship Id="rId237" Type="http://schemas.openxmlformats.org/officeDocument/2006/relationships/image" Target="../media/image170.png"/><Relationship Id="rId279" Type="http://schemas.openxmlformats.org/officeDocument/2006/relationships/customXml" Target="../ink/ink195.xml"/><Relationship Id="rId43" Type="http://schemas.openxmlformats.org/officeDocument/2006/relationships/image" Target="../media/image74.png"/><Relationship Id="rId139" Type="http://schemas.openxmlformats.org/officeDocument/2006/relationships/customXml" Target="../ink/ink124.xml"/><Relationship Id="rId290" Type="http://schemas.openxmlformats.org/officeDocument/2006/relationships/image" Target="../media/image196.png"/><Relationship Id="rId304" Type="http://schemas.openxmlformats.org/officeDocument/2006/relationships/image" Target="../media/image203.png"/><Relationship Id="rId346" Type="http://schemas.openxmlformats.org/officeDocument/2006/relationships/customXml" Target="../ink/ink229.xml"/><Relationship Id="rId85" Type="http://schemas.openxmlformats.org/officeDocument/2006/relationships/customXml" Target="../ink/ink97.xml"/><Relationship Id="rId150" Type="http://schemas.openxmlformats.org/officeDocument/2006/relationships/image" Target="../media/image127.png"/><Relationship Id="rId192" Type="http://schemas.openxmlformats.org/officeDocument/2006/relationships/image" Target="../media/image148.png"/><Relationship Id="rId206" Type="http://schemas.openxmlformats.org/officeDocument/2006/relationships/customXml" Target="../ink/ink158.xml"/><Relationship Id="rId248" Type="http://schemas.openxmlformats.org/officeDocument/2006/relationships/customXml" Target="../ink/ink179.xml"/><Relationship Id="rId12" Type="http://schemas.openxmlformats.org/officeDocument/2006/relationships/customXml" Target="../ink/ink60.xml"/><Relationship Id="rId108" Type="http://schemas.openxmlformats.org/officeDocument/2006/relationships/image" Target="../media/image106.png"/><Relationship Id="rId315" Type="http://schemas.openxmlformats.org/officeDocument/2006/relationships/customXml" Target="../ink/ink213.xml"/><Relationship Id="rId357" Type="http://schemas.openxmlformats.org/officeDocument/2006/relationships/image" Target="../media/image229.png"/><Relationship Id="rId54" Type="http://schemas.openxmlformats.org/officeDocument/2006/relationships/image" Target="../media/image79.png"/><Relationship Id="rId96" Type="http://schemas.openxmlformats.org/officeDocument/2006/relationships/image" Target="../media/image100.png"/><Relationship Id="rId161" Type="http://schemas.openxmlformats.org/officeDocument/2006/relationships/customXml" Target="../ink/ink135.xml"/><Relationship Id="rId217" Type="http://schemas.openxmlformats.org/officeDocument/2006/relationships/image" Target="../media/image160.png"/><Relationship Id="rId259" Type="http://schemas.openxmlformats.org/officeDocument/2006/relationships/customXml" Target="../ink/ink185.xml"/><Relationship Id="rId23" Type="http://schemas.openxmlformats.org/officeDocument/2006/relationships/image" Target="../media/image6.png"/><Relationship Id="rId119" Type="http://schemas.openxmlformats.org/officeDocument/2006/relationships/customXml" Target="../ink/ink114.xml"/><Relationship Id="rId270" Type="http://schemas.openxmlformats.org/officeDocument/2006/relationships/image" Target="../media/image186.png"/><Relationship Id="rId326" Type="http://schemas.openxmlformats.org/officeDocument/2006/relationships/customXml" Target="../ink/ink219.xml"/><Relationship Id="rId65" Type="http://schemas.openxmlformats.org/officeDocument/2006/relationships/customXml" Target="../ink/ink87.xml"/><Relationship Id="rId130" Type="http://schemas.openxmlformats.org/officeDocument/2006/relationships/image" Target="../media/image117.png"/><Relationship Id="rId172" Type="http://schemas.openxmlformats.org/officeDocument/2006/relationships/image" Target="../media/image138.png"/><Relationship Id="rId228" Type="http://schemas.openxmlformats.org/officeDocument/2006/relationships/customXml" Target="../ink/ink169.xml"/><Relationship Id="rId281" Type="http://schemas.openxmlformats.org/officeDocument/2006/relationships/customXml" Target="../ink/ink196.xml"/><Relationship Id="rId337" Type="http://schemas.openxmlformats.org/officeDocument/2006/relationships/image" Target="../media/image219.png"/><Relationship Id="rId34" Type="http://schemas.openxmlformats.org/officeDocument/2006/relationships/customXml" Target="../ink/ink71.xml"/><Relationship Id="rId76" Type="http://schemas.openxmlformats.org/officeDocument/2006/relationships/image" Target="../media/image90.png"/><Relationship Id="rId141" Type="http://schemas.openxmlformats.org/officeDocument/2006/relationships/customXml" Target="../ink/ink125.xml"/><Relationship Id="rId7" Type="http://schemas.openxmlformats.org/officeDocument/2006/relationships/image" Target="../media/image57.png"/><Relationship Id="rId183" Type="http://schemas.openxmlformats.org/officeDocument/2006/relationships/customXml" Target="../ink/ink146.xml"/><Relationship Id="rId239" Type="http://schemas.openxmlformats.org/officeDocument/2006/relationships/image" Target="../media/image171.png"/><Relationship Id="rId250" Type="http://schemas.openxmlformats.org/officeDocument/2006/relationships/customXml" Target="../ink/ink180.xml"/><Relationship Id="rId292" Type="http://schemas.openxmlformats.org/officeDocument/2006/relationships/image" Target="../media/image197.png"/><Relationship Id="rId306" Type="http://schemas.openxmlformats.org/officeDocument/2006/relationships/image" Target="../media/image204.png"/><Relationship Id="rId45" Type="http://schemas.openxmlformats.org/officeDocument/2006/relationships/image" Target="../media/image75.png"/><Relationship Id="rId87" Type="http://schemas.openxmlformats.org/officeDocument/2006/relationships/customXml" Target="../ink/ink98.xml"/><Relationship Id="rId110" Type="http://schemas.openxmlformats.org/officeDocument/2006/relationships/image" Target="../media/image107.png"/><Relationship Id="rId348" Type="http://schemas.openxmlformats.org/officeDocument/2006/relationships/customXml" Target="../ink/ink230.xml"/><Relationship Id="rId152" Type="http://schemas.openxmlformats.org/officeDocument/2006/relationships/image" Target="../media/image128.png"/><Relationship Id="rId194" Type="http://schemas.openxmlformats.org/officeDocument/2006/relationships/image" Target="../media/image149.png"/><Relationship Id="rId208" Type="http://schemas.openxmlformats.org/officeDocument/2006/relationships/customXml" Target="../ink/ink159.xml"/><Relationship Id="rId261" Type="http://schemas.openxmlformats.org/officeDocument/2006/relationships/customXml" Target="../ink/ink186.xml"/><Relationship Id="rId14" Type="http://schemas.openxmlformats.org/officeDocument/2006/relationships/customXml" Target="../ink/ink61.xml"/><Relationship Id="rId56" Type="http://schemas.openxmlformats.org/officeDocument/2006/relationships/image" Target="../media/image80.png"/><Relationship Id="rId317" Type="http://schemas.openxmlformats.org/officeDocument/2006/relationships/customXml" Target="../ink/ink214.xml"/><Relationship Id="rId359" Type="http://schemas.openxmlformats.org/officeDocument/2006/relationships/image" Target="../media/image230.png"/><Relationship Id="rId98" Type="http://schemas.openxmlformats.org/officeDocument/2006/relationships/image" Target="../media/image101.png"/><Relationship Id="rId121" Type="http://schemas.openxmlformats.org/officeDocument/2006/relationships/customXml" Target="../ink/ink115.xml"/><Relationship Id="rId163" Type="http://schemas.openxmlformats.org/officeDocument/2006/relationships/customXml" Target="../ink/ink136.xml"/><Relationship Id="rId219" Type="http://schemas.openxmlformats.org/officeDocument/2006/relationships/image" Target="../media/image161.png"/><Relationship Id="rId230" Type="http://schemas.openxmlformats.org/officeDocument/2006/relationships/customXml" Target="../ink/ink170.xml"/><Relationship Id="rId25" Type="http://schemas.openxmlformats.org/officeDocument/2006/relationships/image" Target="../media/image65.png"/><Relationship Id="rId67" Type="http://schemas.openxmlformats.org/officeDocument/2006/relationships/customXml" Target="../ink/ink88.xml"/><Relationship Id="rId272" Type="http://schemas.openxmlformats.org/officeDocument/2006/relationships/image" Target="../media/image187.png"/><Relationship Id="rId328" Type="http://schemas.openxmlformats.org/officeDocument/2006/relationships/customXml" Target="../ink/ink220.xml"/><Relationship Id="rId132" Type="http://schemas.openxmlformats.org/officeDocument/2006/relationships/image" Target="../media/image118.png"/><Relationship Id="rId174" Type="http://schemas.openxmlformats.org/officeDocument/2006/relationships/image" Target="../media/image139.png"/><Relationship Id="rId220" Type="http://schemas.openxmlformats.org/officeDocument/2006/relationships/customXml" Target="../ink/ink165.xml"/><Relationship Id="rId241" Type="http://schemas.openxmlformats.org/officeDocument/2006/relationships/image" Target="../media/image172.png"/><Relationship Id="rId15" Type="http://schemas.openxmlformats.org/officeDocument/2006/relationships/image" Target="../media/image61.png"/><Relationship Id="rId36" Type="http://schemas.openxmlformats.org/officeDocument/2006/relationships/customXml" Target="../ink/ink72.xml"/><Relationship Id="rId57" Type="http://schemas.openxmlformats.org/officeDocument/2006/relationships/customXml" Target="../ink/ink83.xml"/><Relationship Id="rId262" Type="http://schemas.openxmlformats.org/officeDocument/2006/relationships/image" Target="../media/image182.png"/><Relationship Id="rId283" Type="http://schemas.openxmlformats.org/officeDocument/2006/relationships/customXml" Target="../ink/ink197.xml"/><Relationship Id="rId318" Type="http://schemas.openxmlformats.org/officeDocument/2006/relationships/image" Target="../media/image210.png"/><Relationship Id="rId339" Type="http://schemas.openxmlformats.org/officeDocument/2006/relationships/image" Target="../media/image220.png"/><Relationship Id="rId78" Type="http://schemas.openxmlformats.org/officeDocument/2006/relationships/image" Target="../media/image91.png"/><Relationship Id="rId99" Type="http://schemas.openxmlformats.org/officeDocument/2006/relationships/customXml" Target="../ink/ink104.xml"/><Relationship Id="rId101" Type="http://schemas.openxmlformats.org/officeDocument/2006/relationships/customXml" Target="../ink/ink105.xml"/><Relationship Id="rId122" Type="http://schemas.openxmlformats.org/officeDocument/2006/relationships/image" Target="../media/image113.png"/><Relationship Id="rId143" Type="http://schemas.openxmlformats.org/officeDocument/2006/relationships/customXml" Target="../ink/ink126.xml"/><Relationship Id="rId164" Type="http://schemas.openxmlformats.org/officeDocument/2006/relationships/image" Target="../media/image134.png"/><Relationship Id="rId185" Type="http://schemas.openxmlformats.org/officeDocument/2006/relationships/customXml" Target="../ink/ink147.xml"/><Relationship Id="rId350" Type="http://schemas.openxmlformats.org/officeDocument/2006/relationships/customXml" Target="../ink/ink231.xml"/><Relationship Id="rId9" Type="http://schemas.openxmlformats.org/officeDocument/2006/relationships/image" Target="../media/image58.png"/><Relationship Id="rId210" Type="http://schemas.openxmlformats.org/officeDocument/2006/relationships/customXml" Target="../ink/ink160.xml"/><Relationship Id="rId26" Type="http://schemas.openxmlformats.org/officeDocument/2006/relationships/customXml" Target="../ink/ink67.xml"/><Relationship Id="rId231" Type="http://schemas.openxmlformats.org/officeDocument/2006/relationships/image" Target="../media/image167.png"/><Relationship Id="rId252" Type="http://schemas.openxmlformats.org/officeDocument/2006/relationships/customXml" Target="../ink/ink181.xml"/><Relationship Id="rId273" Type="http://schemas.openxmlformats.org/officeDocument/2006/relationships/customXml" Target="../ink/ink192.xml"/><Relationship Id="rId294" Type="http://schemas.openxmlformats.org/officeDocument/2006/relationships/image" Target="../media/image198.png"/><Relationship Id="rId308" Type="http://schemas.openxmlformats.org/officeDocument/2006/relationships/image" Target="../media/image205.png"/><Relationship Id="rId329" Type="http://schemas.openxmlformats.org/officeDocument/2006/relationships/image" Target="../media/image215.png"/><Relationship Id="rId47" Type="http://schemas.openxmlformats.org/officeDocument/2006/relationships/image" Target="../media/image76.png"/><Relationship Id="rId68" Type="http://schemas.openxmlformats.org/officeDocument/2006/relationships/image" Target="../media/image86.png"/><Relationship Id="rId89" Type="http://schemas.openxmlformats.org/officeDocument/2006/relationships/customXml" Target="../ink/ink99.xml"/><Relationship Id="rId112" Type="http://schemas.openxmlformats.org/officeDocument/2006/relationships/image" Target="../media/image108.png"/><Relationship Id="rId133" Type="http://schemas.openxmlformats.org/officeDocument/2006/relationships/customXml" Target="../ink/ink121.xml"/><Relationship Id="rId154" Type="http://schemas.openxmlformats.org/officeDocument/2006/relationships/image" Target="../media/image129.png"/><Relationship Id="rId175" Type="http://schemas.openxmlformats.org/officeDocument/2006/relationships/customXml" Target="../ink/ink142.xml"/><Relationship Id="rId340" Type="http://schemas.openxmlformats.org/officeDocument/2006/relationships/customXml" Target="../ink/ink226.xml"/><Relationship Id="rId361" Type="http://schemas.openxmlformats.org/officeDocument/2006/relationships/image" Target="../media/image231.png"/><Relationship Id="rId196" Type="http://schemas.openxmlformats.org/officeDocument/2006/relationships/customXml" Target="../ink/ink153.xml"/><Relationship Id="rId200" Type="http://schemas.openxmlformats.org/officeDocument/2006/relationships/customXml" Target="../ink/ink155.xml"/><Relationship Id="rId16" Type="http://schemas.openxmlformats.org/officeDocument/2006/relationships/customXml" Target="../ink/ink62.xml"/><Relationship Id="rId221" Type="http://schemas.openxmlformats.org/officeDocument/2006/relationships/image" Target="../media/image162.png"/><Relationship Id="rId242" Type="http://schemas.openxmlformats.org/officeDocument/2006/relationships/customXml" Target="../ink/ink176.xml"/><Relationship Id="rId263" Type="http://schemas.openxmlformats.org/officeDocument/2006/relationships/customXml" Target="../ink/ink187.xml"/><Relationship Id="rId284" Type="http://schemas.openxmlformats.org/officeDocument/2006/relationships/image" Target="../media/image193.png"/><Relationship Id="rId319" Type="http://schemas.openxmlformats.org/officeDocument/2006/relationships/customXml" Target="../ink/ink215.xml"/><Relationship Id="rId37" Type="http://schemas.openxmlformats.org/officeDocument/2006/relationships/image" Target="../media/image71.png"/><Relationship Id="rId58" Type="http://schemas.openxmlformats.org/officeDocument/2006/relationships/image" Target="../media/image81.png"/><Relationship Id="rId79" Type="http://schemas.openxmlformats.org/officeDocument/2006/relationships/customXml" Target="../ink/ink94.xml"/><Relationship Id="rId102" Type="http://schemas.openxmlformats.org/officeDocument/2006/relationships/image" Target="../media/image103.png"/><Relationship Id="rId123" Type="http://schemas.openxmlformats.org/officeDocument/2006/relationships/customXml" Target="../ink/ink116.xml"/><Relationship Id="rId144" Type="http://schemas.openxmlformats.org/officeDocument/2006/relationships/image" Target="../media/image124.png"/><Relationship Id="rId330" Type="http://schemas.openxmlformats.org/officeDocument/2006/relationships/customXml" Target="../ink/ink221.xml"/><Relationship Id="rId90" Type="http://schemas.openxmlformats.org/officeDocument/2006/relationships/image" Target="../media/image97.png"/><Relationship Id="rId165" Type="http://schemas.openxmlformats.org/officeDocument/2006/relationships/customXml" Target="../ink/ink137.xml"/><Relationship Id="rId186" Type="http://schemas.openxmlformats.org/officeDocument/2006/relationships/image" Target="../media/image145.png"/><Relationship Id="rId351" Type="http://schemas.openxmlformats.org/officeDocument/2006/relationships/image" Target="../media/image226.png"/><Relationship Id="rId211" Type="http://schemas.openxmlformats.org/officeDocument/2006/relationships/image" Target="../media/image157.png"/><Relationship Id="rId232" Type="http://schemas.openxmlformats.org/officeDocument/2006/relationships/customXml" Target="../ink/ink171.xml"/><Relationship Id="rId253" Type="http://schemas.openxmlformats.org/officeDocument/2006/relationships/image" Target="../media/image178.png"/><Relationship Id="rId274" Type="http://schemas.openxmlformats.org/officeDocument/2006/relationships/image" Target="../media/image188.png"/><Relationship Id="rId295" Type="http://schemas.openxmlformats.org/officeDocument/2006/relationships/customXml" Target="../ink/ink203.xml"/><Relationship Id="rId309" Type="http://schemas.openxmlformats.org/officeDocument/2006/relationships/customXml" Target="../ink/ink210.xml"/><Relationship Id="rId27" Type="http://schemas.openxmlformats.org/officeDocument/2006/relationships/image" Target="../media/image66.png"/><Relationship Id="rId48" Type="http://schemas.openxmlformats.org/officeDocument/2006/relationships/customXml" Target="../ink/ink78.xml"/><Relationship Id="rId69" Type="http://schemas.openxmlformats.org/officeDocument/2006/relationships/customXml" Target="../ink/ink89.xml"/><Relationship Id="rId113" Type="http://schemas.openxmlformats.org/officeDocument/2006/relationships/customXml" Target="../ink/ink111.xml"/><Relationship Id="rId134" Type="http://schemas.openxmlformats.org/officeDocument/2006/relationships/image" Target="../media/image119.png"/><Relationship Id="rId320" Type="http://schemas.openxmlformats.org/officeDocument/2006/relationships/image" Target="../media/image211.png"/><Relationship Id="rId80" Type="http://schemas.openxmlformats.org/officeDocument/2006/relationships/image" Target="../media/image92.png"/><Relationship Id="rId155" Type="http://schemas.openxmlformats.org/officeDocument/2006/relationships/customXml" Target="../ink/ink132.xml"/><Relationship Id="rId176" Type="http://schemas.openxmlformats.org/officeDocument/2006/relationships/image" Target="../media/image140.png"/><Relationship Id="rId197" Type="http://schemas.openxmlformats.org/officeDocument/2006/relationships/image" Target="../media/image150.png"/><Relationship Id="rId341" Type="http://schemas.openxmlformats.org/officeDocument/2006/relationships/image" Target="../media/image221.png"/><Relationship Id="rId362" Type="http://schemas.openxmlformats.org/officeDocument/2006/relationships/customXml" Target="../ink/ink237.xml"/><Relationship Id="rId201" Type="http://schemas.openxmlformats.org/officeDocument/2006/relationships/image" Target="../media/image152.png"/><Relationship Id="rId222" Type="http://schemas.openxmlformats.org/officeDocument/2006/relationships/customXml" Target="../ink/ink166.xml"/><Relationship Id="rId243" Type="http://schemas.openxmlformats.org/officeDocument/2006/relationships/image" Target="../media/image173.png"/><Relationship Id="rId264" Type="http://schemas.openxmlformats.org/officeDocument/2006/relationships/image" Target="../media/image183.png"/><Relationship Id="rId285" Type="http://schemas.openxmlformats.org/officeDocument/2006/relationships/customXml" Target="../ink/ink198.xml"/><Relationship Id="rId17" Type="http://schemas.openxmlformats.org/officeDocument/2006/relationships/image" Target="../media/image62.png"/><Relationship Id="rId38" Type="http://schemas.openxmlformats.org/officeDocument/2006/relationships/customXml" Target="../ink/ink73.xml"/><Relationship Id="rId59" Type="http://schemas.openxmlformats.org/officeDocument/2006/relationships/customXml" Target="../ink/ink84.xml"/><Relationship Id="rId103" Type="http://schemas.openxmlformats.org/officeDocument/2006/relationships/customXml" Target="../ink/ink106.xml"/><Relationship Id="rId124" Type="http://schemas.openxmlformats.org/officeDocument/2006/relationships/image" Target="../media/image114.png"/><Relationship Id="rId310" Type="http://schemas.openxmlformats.org/officeDocument/2006/relationships/image" Target="../media/image206.png"/><Relationship Id="rId70" Type="http://schemas.openxmlformats.org/officeDocument/2006/relationships/image" Target="../media/image87.png"/><Relationship Id="rId91" Type="http://schemas.openxmlformats.org/officeDocument/2006/relationships/customXml" Target="../ink/ink100.xml"/><Relationship Id="rId145" Type="http://schemas.openxmlformats.org/officeDocument/2006/relationships/customXml" Target="../ink/ink127.xml"/><Relationship Id="rId166" Type="http://schemas.openxmlformats.org/officeDocument/2006/relationships/image" Target="../media/image135.png"/><Relationship Id="rId187" Type="http://schemas.openxmlformats.org/officeDocument/2006/relationships/customXml" Target="../ink/ink148.xml"/><Relationship Id="rId331" Type="http://schemas.openxmlformats.org/officeDocument/2006/relationships/image" Target="../media/image216.png"/><Relationship Id="rId352" Type="http://schemas.openxmlformats.org/officeDocument/2006/relationships/customXml" Target="../ink/ink23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1.xml"/><Relationship Id="rId233" Type="http://schemas.openxmlformats.org/officeDocument/2006/relationships/image" Target="../media/image168.png"/><Relationship Id="rId254" Type="http://schemas.openxmlformats.org/officeDocument/2006/relationships/customXml" Target="../ink/ink182.xml"/><Relationship Id="rId28" Type="http://schemas.openxmlformats.org/officeDocument/2006/relationships/customXml" Target="../ink/ink68.xml"/><Relationship Id="rId49" Type="http://schemas.openxmlformats.org/officeDocument/2006/relationships/customXml" Target="../ink/ink79.xml"/><Relationship Id="rId114" Type="http://schemas.openxmlformats.org/officeDocument/2006/relationships/image" Target="../media/image109.png"/><Relationship Id="rId275" Type="http://schemas.openxmlformats.org/officeDocument/2006/relationships/customXml" Target="../ink/ink193.xml"/><Relationship Id="rId296" Type="http://schemas.openxmlformats.org/officeDocument/2006/relationships/image" Target="../media/image199.png"/><Relationship Id="rId300" Type="http://schemas.openxmlformats.org/officeDocument/2006/relationships/image" Target="../media/image201.png"/><Relationship Id="rId60" Type="http://schemas.openxmlformats.org/officeDocument/2006/relationships/image" Target="../media/image82.png"/><Relationship Id="rId81" Type="http://schemas.openxmlformats.org/officeDocument/2006/relationships/customXml" Target="../ink/ink95.xml"/><Relationship Id="rId135" Type="http://schemas.openxmlformats.org/officeDocument/2006/relationships/customXml" Target="../ink/ink122.xml"/><Relationship Id="rId156" Type="http://schemas.openxmlformats.org/officeDocument/2006/relationships/image" Target="../media/image130.png"/><Relationship Id="rId177" Type="http://schemas.openxmlformats.org/officeDocument/2006/relationships/customXml" Target="../ink/ink143.xml"/><Relationship Id="rId198" Type="http://schemas.openxmlformats.org/officeDocument/2006/relationships/customXml" Target="../ink/ink154.xml"/><Relationship Id="rId321" Type="http://schemas.openxmlformats.org/officeDocument/2006/relationships/customXml" Target="../ink/ink216.xml"/><Relationship Id="rId342" Type="http://schemas.openxmlformats.org/officeDocument/2006/relationships/customXml" Target="../ink/ink227.xml"/><Relationship Id="rId363" Type="http://schemas.openxmlformats.org/officeDocument/2006/relationships/image" Target="../media/image232.png"/><Relationship Id="rId202" Type="http://schemas.openxmlformats.org/officeDocument/2006/relationships/customXml" Target="../ink/ink156.xml"/><Relationship Id="rId223" Type="http://schemas.openxmlformats.org/officeDocument/2006/relationships/image" Target="../media/image163.png"/><Relationship Id="rId244" Type="http://schemas.openxmlformats.org/officeDocument/2006/relationships/customXml" Target="../ink/ink177.xml"/><Relationship Id="rId18" Type="http://schemas.openxmlformats.org/officeDocument/2006/relationships/customXml" Target="../ink/ink63.xml"/><Relationship Id="rId39" Type="http://schemas.openxmlformats.org/officeDocument/2006/relationships/image" Target="../media/image72.png"/><Relationship Id="rId265" Type="http://schemas.openxmlformats.org/officeDocument/2006/relationships/customXml" Target="../ink/ink188.xml"/><Relationship Id="rId286" Type="http://schemas.openxmlformats.org/officeDocument/2006/relationships/image" Target="../media/image194.png"/><Relationship Id="rId50" Type="http://schemas.openxmlformats.org/officeDocument/2006/relationships/image" Target="../media/image77.png"/><Relationship Id="rId104" Type="http://schemas.openxmlformats.org/officeDocument/2006/relationships/image" Target="../media/image104.png"/><Relationship Id="rId125" Type="http://schemas.openxmlformats.org/officeDocument/2006/relationships/customXml" Target="../ink/ink117.xml"/><Relationship Id="rId146" Type="http://schemas.openxmlformats.org/officeDocument/2006/relationships/image" Target="../media/image125.png"/><Relationship Id="rId167" Type="http://schemas.openxmlformats.org/officeDocument/2006/relationships/customXml" Target="../ink/ink138.xml"/><Relationship Id="rId188" Type="http://schemas.openxmlformats.org/officeDocument/2006/relationships/image" Target="../media/image146.png"/><Relationship Id="rId311" Type="http://schemas.openxmlformats.org/officeDocument/2006/relationships/customXml" Target="../ink/ink211.xml"/><Relationship Id="rId332" Type="http://schemas.openxmlformats.org/officeDocument/2006/relationships/customXml" Target="../ink/ink222.xml"/><Relationship Id="rId353" Type="http://schemas.openxmlformats.org/officeDocument/2006/relationships/image" Target="../media/image227.png"/><Relationship Id="rId71" Type="http://schemas.openxmlformats.org/officeDocument/2006/relationships/customXml" Target="../ink/ink90.xml"/><Relationship Id="rId92" Type="http://schemas.openxmlformats.org/officeDocument/2006/relationships/image" Target="../media/image98.png"/><Relationship Id="rId213" Type="http://schemas.openxmlformats.org/officeDocument/2006/relationships/image" Target="../media/image158.png"/><Relationship Id="rId234" Type="http://schemas.openxmlformats.org/officeDocument/2006/relationships/customXml" Target="../ink/ink172.xml"/><Relationship Id="rId2" Type="http://schemas.openxmlformats.org/officeDocument/2006/relationships/customXml" Target="../ink/ink55.xml"/><Relationship Id="rId29" Type="http://schemas.openxmlformats.org/officeDocument/2006/relationships/image" Target="../media/image67.png"/><Relationship Id="rId255" Type="http://schemas.openxmlformats.org/officeDocument/2006/relationships/image" Target="../media/image179.png"/><Relationship Id="rId276" Type="http://schemas.openxmlformats.org/officeDocument/2006/relationships/image" Target="../media/image189.png"/><Relationship Id="rId297" Type="http://schemas.openxmlformats.org/officeDocument/2006/relationships/customXml" Target="../ink/ink204.xml"/><Relationship Id="rId40" Type="http://schemas.openxmlformats.org/officeDocument/2006/relationships/customXml" Target="../ink/ink74.xml"/><Relationship Id="rId115" Type="http://schemas.openxmlformats.org/officeDocument/2006/relationships/customXml" Target="../ink/ink112.xml"/><Relationship Id="rId136" Type="http://schemas.openxmlformats.org/officeDocument/2006/relationships/image" Target="../media/image120.png"/><Relationship Id="rId157" Type="http://schemas.openxmlformats.org/officeDocument/2006/relationships/customXml" Target="../ink/ink133.xml"/><Relationship Id="rId178" Type="http://schemas.openxmlformats.org/officeDocument/2006/relationships/image" Target="../media/image141.png"/><Relationship Id="rId301" Type="http://schemas.openxmlformats.org/officeDocument/2006/relationships/customXml" Target="../ink/ink206.xml"/><Relationship Id="rId322" Type="http://schemas.openxmlformats.org/officeDocument/2006/relationships/image" Target="../media/image212.png"/><Relationship Id="rId343" Type="http://schemas.openxmlformats.org/officeDocument/2006/relationships/image" Target="../media/image222.png"/><Relationship Id="rId364" Type="http://schemas.openxmlformats.org/officeDocument/2006/relationships/customXml" Target="../ink/ink238.xml"/><Relationship Id="rId61" Type="http://schemas.openxmlformats.org/officeDocument/2006/relationships/customXml" Target="../ink/ink85.xml"/><Relationship Id="rId82" Type="http://schemas.openxmlformats.org/officeDocument/2006/relationships/image" Target="../media/image93.png"/><Relationship Id="rId199" Type="http://schemas.openxmlformats.org/officeDocument/2006/relationships/image" Target="../media/image151.png"/><Relationship Id="rId203" Type="http://schemas.openxmlformats.org/officeDocument/2006/relationships/image" Target="../media/image153.png"/><Relationship Id="rId19" Type="http://schemas.openxmlformats.org/officeDocument/2006/relationships/image" Target="../media/image63.png"/><Relationship Id="rId224" Type="http://schemas.openxmlformats.org/officeDocument/2006/relationships/customXml" Target="../ink/ink167.xml"/><Relationship Id="rId245" Type="http://schemas.openxmlformats.org/officeDocument/2006/relationships/image" Target="../media/image174.png"/><Relationship Id="rId266" Type="http://schemas.openxmlformats.org/officeDocument/2006/relationships/image" Target="../media/image184.png"/><Relationship Id="rId287" Type="http://schemas.openxmlformats.org/officeDocument/2006/relationships/customXml" Target="../ink/ink199.xml"/><Relationship Id="rId30" Type="http://schemas.openxmlformats.org/officeDocument/2006/relationships/customXml" Target="../ink/ink69.xml"/><Relationship Id="rId105" Type="http://schemas.openxmlformats.org/officeDocument/2006/relationships/customXml" Target="../ink/ink107.xml"/><Relationship Id="rId126" Type="http://schemas.openxmlformats.org/officeDocument/2006/relationships/image" Target="../media/image115.png"/><Relationship Id="rId147" Type="http://schemas.openxmlformats.org/officeDocument/2006/relationships/customXml" Target="../ink/ink128.xml"/><Relationship Id="rId168" Type="http://schemas.openxmlformats.org/officeDocument/2006/relationships/image" Target="../media/image136.png"/><Relationship Id="rId312" Type="http://schemas.openxmlformats.org/officeDocument/2006/relationships/image" Target="../media/image207.png"/><Relationship Id="rId333" Type="http://schemas.openxmlformats.org/officeDocument/2006/relationships/image" Target="../media/image217.png"/><Relationship Id="rId354" Type="http://schemas.openxmlformats.org/officeDocument/2006/relationships/customXml" Target="../ink/ink233.xml"/><Relationship Id="rId51" Type="http://schemas.openxmlformats.org/officeDocument/2006/relationships/customXml" Target="../ink/ink80.xml"/><Relationship Id="rId72" Type="http://schemas.openxmlformats.org/officeDocument/2006/relationships/image" Target="../media/image88.png"/><Relationship Id="rId93" Type="http://schemas.openxmlformats.org/officeDocument/2006/relationships/customXml" Target="../ink/ink101.xml"/><Relationship Id="rId189" Type="http://schemas.openxmlformats.org/officeDocument/2006/relationships/customXml" Target="../ink/ink149.xml"/><Relationship Id="rId3" Type="http://schemas.openxmlformats.org/officeDocument/2006/relationships/image" Target="../media/image55.png"/><Relationship Id="rId214" Type="http://schemas.openxmlformats.org/officeDocument/2006/relationships/customXml" Target="../ink/ink162.xml"/><Relationship Id="rId235" Type="http://schemas.openxmlformats.org/officeDocument/2006/relationships/image" Target="../media/image169.png"/><Relationship Id="rId256" Type="http://schemas.openxmlformats.org/officeDocument/2006/relationships/customXml" Target="../ink/ink183.xml"/><Relationship Id="rId277" Type="http://schemas.openxmlformats.org/officeDocument/2006/relationships/customXml" Target="../ink/ink194.xml"/><Relationship Id="rId298" Type="http://schemas.openxmlformats.org/officeDocument/2006/relationships/image" Target="../media/image200.png"/><Relationship Id="rId116" Type="http://schemas.openxmlformats.org/officeDocument/2006/relationships/image" Target="../media/image110.png"/><Relationship Id="rId137" Type="http://schemas.openxmlformats.org/officeDocument/2006/relationships/customXml" Target="../ink/ink123.xml"/><Relationship Id="rId158" Type="http://schemas.openxmlformats.org/officeDocument/2006/relationships/image" Target="../media/image131.png"/><Relationship Id="rId302" Type="http://schemas.openxmlformats.org/officeDocument/2006/relationships/image" Target="../media/image202.png"/><Relationship Id="rId323" Type="http://schemas.openxmlformats.org/officeDocument/2006/relationships/customXml" Target="../ink/ink217.xml"/><Relationship Id="rId344" Type="http://schemas.openxmlformats.org/officeDocument/2006/relationships/customXml" Target="../ink/ink228.xml"/><Relationship Id="rId20" Type="http://schemas.openxmlformats.org/officeDocument/2006/relationships/customXml" Target="../ink/ink64.xml"/><Relationship Id="rId41" Type="http://schemas.openxmlformats.org/officeDocument/2006/relationships/image" Target="../media/image73.png"/><Relationship Id="rId62" Type="http://schemas.openxmlformats.org/officeDocument/2006/relationships/image" Target="../media/image83.png"/><Relationship Id="rId83" Type="http://schemas.openxmlformats.org/officeDocument/2006/relationships/customXml" Target="../ink/ink96.xml"/><Relationship Id="rId179" Type="http://schemas.openxmlformats.org/officeDocument/2006/relationships/customXml" Target="../ink/ink144.xml"/><Relationship Id="rId365" Type="http://schemas.openxmlformats.org/officeDocument/2006/relationships/image" Target="../media/image233.png"/><Relationship Id="rId190" Type="http://schemas.openxmlformats.org/officeDocument/2006/relationships/image" Target="../media/image147.png"/><Relationship Id="rId204" Type="http://schemas.openxmlformats.org/officeDocument/2006/relationships/customXml" Target="../ink/ink157.xml"/><Relationship Id="rId225" Type="http://schemas.openxmlformats.org/officeDocument/2006/relationships/image" Target="../media/image164.png"/><Relationship Id="rId246" Type="http://schemas.openxmlformats.org/officeDocument/2006/relationships/customXml" Target="../ink/ink178.xml"/><Relationship Id="rId267" Type="http://schemas.openxmlformats.org/officeDocument/2006/relationships/customXml" Target="../ink/ink189.xml"/><Relationship Id="rId288" Type="http://schemas.openxmlformats.org/officeDocument/2006/relationships/image" Target="../media/image195.png"/><Relationship Id="rId106" Type="http://schemas.openxmlformats.org/officeDocument/2006/relationships/image" Target="../media/image105.png"/><Relationship Id="rId127" Type="http://schemas.openxmlformats.org/officeDocument/2006/relationships/customXml" Target="../ink/ink118.xml"/><Relationship Id="rId313" Type="http://schemas.openxmlformats.org/officeDocument/2006/relationships/customXml" Target="../ink/ink212.xml"/><Relationship Id="rId10" Type="http://schemas.openxmlformats.org/officeDocument/2006/relationships/customXml" Target="../ink/ink59.xml"/><Relationship Id="rId31" Type="http://schemas.openxmlformats.org/officeDocument/2006/relationships/image" Target="../media/image68.png"/><Relationship Id="rId52" Type="http://schemas.openxmlformats.org/officeDocument/2006/relationships/image" Target="../media/image78.png"/><Relationship Id="rId73" Type="http://schemas.openxmlformats.org/officeDocument/2006/relationships/customXml" Target="../ink/ink91.xml"/><Relationship Id="rId94" Type="http://schemas.openxmlformats.org/officeDocument/2006/relationships/image" Target="../media/image99.png"/><Relationship Id="rId148" Type="http://schemas.openxmlformats.org/officeDocument/2006/relationships/image" Target="../media/image126.png"/><Relationship Id="rId169" Type="http://schemas.openxmlformats.org/officeDocument/2006/relationships/customXml" Target="../ink/ink139.xml"/><Relationship Id="rId334" Type="http://schemas.openxmlformats.org/officeDocument/2006/relationships/customXml" Target="../ink/ink223.xml"/><Relationship Id="rId355" Type="http://schemas.openxmlformats.org/officeDocument/2006/relationships/image" Target="../media/image228.png"/><Relationship Id="rId4" Type="http://schemas.openxmlformats.org/officeDocument/2006/relationships/customXml" Target="../ink/ink56.xml"/><Relationship Id="rId180" Type="http://schemas.openxmlformats.org/officeDocument/2006/relationships/image" Target="../media/image142.png"/><Relationship Id="rId215" Type="http://schemas.openxmlformats.org/officeDocument/2006/relationships/image" Target="../media/image159.png"/><Relationship Id="rId236" Type="http://schemas.openxmlformats.org/officeDocument/2006/relationships/customXml" Target="../ink/ink173.xml"/><Relationship Id="rId257" Type="http://schemas.openxmlformats.org/officeDocument/2006/relationships/customXml" Target="../ink/ink184.xml"/><Relationship Id="rId278" Type="http://schemas.openxmlformats.org/officeDocument/2006/relationships/image" Target="../media/image190.png"/><Relationship Id="rId303" Type="http://schemas.openxmlformats.org/officeDocument/2006/relationships/customXml" Target="../ink/ink207.xml"/><Relationship Id="rId42" Type="http://schemas.openxmlformats.org/officeDocument/2006/relationships/customXml" Target="../ink/ink75.xml"/><Relationship Id="rId84" Type="http://schemas.openxmlformats.org/officeDocument/2006/relationships/image" Target="../media/image94.png"/><Relationship Id="rId138" Type="http://schemas.openxmlformats.org/officeDocument/2006/relationships/image" Target="../media/image121.png"/><Relationship Id="rId345" Type="http://schemas.openxmlformats.org/officeDocument/2006/relationships/image" Target="../media/image223.png"/><Relationship Id="rId191" Type="http://schemas.openxmlformats.org/officeDocument/2006/relationships/customXml" Target="../ink/ink150.xml"/><Relationship Id="rId205" Type="http://schemas.openxmlformats.org/officeDocument/2006/relationships/image" Target="../media/image154.png"/><Relationship Id="rId247" Type="http://schemas.openxmlformats.org/officeDocument/2006/relationships/image" Target="../media/image175.png"/><Relationship Id="rId107" Type="http://schemas.openxmlformats.org/officeDocument/2006/relationships/customXml" Target="../ink/ink108.xml"/><Relationship Id="rId289" Type="http://schemas.openxmlformats.org/officeDocument/2006/relationships/customXml" Target="../ink/ink200.xml"/><Relationship Id="rId11" Type="http://schemas.openxmlformats.org/officeDocument/2006/relationships/image" Target="../media/image59.png"/><Relationship Id="rId53" Type="http://schemas.openxmlformats.org/officeDocument/2006/relationships/customXml" Target="../ink/ink81.xml"/><Relationship Id="rId149" Type="http://schemas.openxmlformats.org/officeDocument/2006/relationships/customXml" Target="../ink/ink129.xml"/><Relationship Id="rId314" Type="http://schemas.openxmlformats.org/officeDocument/2006/relationships/image" Target="../media/image208.png"/><Relationship Id="rId356" Type="http://schemas.openxmlformats.org/officeDocument/2006/relationships/customXml" Target="../ink/ink234.xml"/><Relationship Id="rId95" Type="http://schemas.openxmlformats.org/officeDocument/2006/relationships/customXml" Target="../ink/ink102.xml"/><Relationship Id="rId160" Type="http://schemas.openxmlformats.org/officeDocument/2006/relationships/image" Target="../media/image132.png"/><Relationship Id="rId216" Type="http://schemas.openxmlformats.org/officeDocument/2006/relationships/customXml" Target="../ink/ink163.xml"/><Relationship Id="rId258" Type="http://schemas.openxmlformats.org/officeDocument/2006/relationships/image" Target="../media/image180.png"/><Relationship Id="rId22" Type="http://schemas.openxmlformats.org/officeDocument/2006/relationships/customXml" Target="../ink/ink65.xml"/><Relationship Id="rId64" Type="http://schemas.openxmlformats.org/officeDocument/2006/relationships/image" Target="../media/image84.png"/><Relationship Id="rId118" Type="http://schemas.openxmlformats.org/officeDocument/2006/relationships/image" Target="../media/image111.png"/><Relationship Id="rId325" Type="http://schemas.openxmlformats.org/officeDocument/2006/relationships/customXml" Target="../ink/ink218.xml"/><Relationship Id="rId171" Type="http://schemas.openxmlformats.org/officeDocument/2006/relationships/customXml" Target="../ink/ink140.xml"/><Relationship Id="rId227" Type="http://schemas.openxmlformats.org/officeDocument/2006/relationships/image" Target="../media/image165.png"/><Relationship Id="rId269" Type="http://schemas.openxmlformats.org/officeDocument/2006/relationships/customXml" Target="../ink/ink190.xml"/><Relationship Id="rId33" Type="http://schemas.openxmlformats.org/officeDocument/2006/relationships/image" Target="../media/image69.png"/><Relationship Id="rId129" Type="http://schemas.openxmlformats.org/officeDocument/2006/relationships/customXml" Target="../ink/ink119.xml"/><Relationship Id="rId280" Type="http://schemas.openxmlformats.org/officeDocument/2006/relationships/image" Target="../media/image191.png"/><Relationship Id="rId336" Type="http://schemas.openxmlformats.org/officeDocument/2006/relationships/customXml" Target="../ink/ink224.xml"/><Relationship Id="rId75" Type="http://schemas.openxmlformats.org/officeDocument/2006/relationships/customXml" Target="../ink/ink92.xml"/><Relationship Id="rId140" Type="http://schemas.openxmlformats.org/officeDocument/2006/relationships/image" Target="../media/image122.png"/><Relationship Id="rId182" Type="http://schemas.openxmlformats.org/officeDocument/2006/relationships/image" Target="../media/image143.png"/><Relationship Id="rId6" Type="http://schemas.openxmlformats.org/officeDocument/2006/relationships/customXml" Target="../ink/ink57.xml"/><Relationship Id="rId238" Type="http://schemas.openxmlformats.org/officeDocument/2006/relationships/customXml" Target="../ink/ink174.xml"/><Relationship Id="rId291" Type="http://schemas.openxmlformats.org/officeDocument/2006/relationships/customXml" Target="../ink/ink201.xml"/><Relationship Id="rId305" Type="http://schemas.openxmlformats.org/officeDocument/2006/relationships/customXml" Target="../ink/ink208.xml"/><Relationship Id="rId347" Type="http://schemas.openxmlformats.org/officeDocument/2006/relationships/image" Target="../media/image224.png"/><Relationship Id="rId44" Type="http://schemas.openxmlformats.org/officeDocument/2006/relationships/customXml" Target="../ink/ink76.xml"/><Relationship Id="rId86" Type="http://schemas.openxmlformats.org/officeDocument/2006/relationships/image" Target="../media/image95.png"/><Relationship Id="rId151" Type="http://schemas.openxmlformats.org/officeDocument/2006/relationships/customXml" Target="../ink/ink130.xml"/><Relationship Id="rId193" Type="http://schemas.openxmlformats.org/officeDocument/2006/relationships/customXml" Target="../ink/ink151.xml"/><Relationship Id="rId207" Type="http://schemas.openxmlformats.org/officeDocument/2006/relationships/image" Target="../media/image155.png"/><Relationship Id="rId249" Type="http://schemas.openxmlformats.org/officeDocument/2006/relationships/image" Target="../media/image176.png"/><Relationship Id="rId13" Type="http://schemas.openxmlformats.org/officeDocument/2006/relationships/image" Target="../media/image60.png"/><Relationship Id="rId109" Type="http://schemas.openxmlformats.org/officeDocument/2006/relationships/customXml" Target="../ink/ink109.xml"/><Relationship Id="rId260" Type="http://schemas.openxmlformats.org/officeDocument/2006/relationships/image" Target="../media/image181.png"/><Relationship Id="rId316" Type="http://schemas.openxmlformats.org/officeDocument/2006/relationships/image" Target="../media/image209.png"/><Relationship Id="rId55" Type="http://schemas.openxmlformats.org/officeDocument/2006/relationships/customXml" Target="../ink/ink82.xml"/><Relationship Id="rId97" Type="http://schemas.openxmlformats.org/officeDocument/2006/relationships/customXml" Target="../ink/ink103.xml"/><Relationship Id="rId120" Type="http://schemas.openxmlformats.org/officeDocument/2006/relationships/image" Target="../media/image112.png"/><Relationship Id="rId358" Type="http://schemas.openxmlformats.org/officeDocument/2006/relationships/customXml" Target="../ink/ink235.xml"/><Relationship Id="rId162" Type="http://schemas.openxmlformats.org/officeDocument/2006/relationships/image" Target="../media/image133.png"/><Relationship Id="rId218" Type="http://schemas.openxmlformats.org/officeDocument/2006/relationships/customXml" Target="../ink/ink164.xml"/><Relationship Id="rId271" Type="http://schemas.openxmlformats.org/officeDocument/2006/relationships/customXml" Target="../ink/ink191.xml"/><Relationship Id="rId24" Type="http://schemas.openxmlformats.org/officeDocument/2006/relationships/customXml" Target="../ink/ink66.xml"/><Relationship Id="rId66" Type="http://schemas.openxmlformats.org/officeDocument/2006/relationships/image" Target="../media/image85.png"/><Relationship Id="rId131" Type="http://schemas.openxmlformats.org/officeDocument/2006/relationships/customXml" Target="../ink/ink120.xml"/><Relationship Id="rId327" Type="http://schemas.openxmlformats.org/officeDocument/2006/relationships/image" Target="../media/image214.png"/><Relationship Id="rId173" Type="http://schemas.openxmlformats.org/officeDocument/2006/relationships/customXml" Target="../ink/ink141.xml"/><Relationship Id="rId229" Type="http://schemas.openxmlformats.org/officeDocument/2006/relationships/image" Target="../media/image166.png"/><Relationship Id="rId240" Type="http://schemas.openxmlformats.org/officeDocument/2006/relationships/customXml" Target="../ink/ink175.xml"/><Relationship Id="rId35" Type="http://schemas.openxmlformats.org/officeDocument/2006/relationships/image" Target="../media/image70.png"/><Relationship Id="rId77" Type="http://schemas.openxmlformats.org/officeDocument/2006/relationships/customXml" Target="../ink/ink93.xml"/><Relationship Id="rId100" Type="http://schemas.openxmlformats.org/officeDocument/2006/relationships/image" Target="../media/image102.png"/><Relationship Id="rId282" Type="http://schemas.openxmlformats.org/officeDocument/2006/relationships/image" Target="../media/image192.png"/><Relationship Id="rId338" Type="http://schemas.openxmlformats.org/officeDocument/2006/relationships/customXml" Target="../ink/ink225.xml"/><Relationship Id="rId8" Type="http://schemas.openxmlformats.org/officeDocument/2006/relationships/customXml" Target="../ink/ink58.xml"/><Relationship Id="rId142" Type="http://schemas.openxmlformats.org/officeDocument/2006/relationships/image" Target="../media/image123.png"/><Relationship Id="rId184" Type="http://schemas.openxmlformats.org/officeDocument/2006/relationships/image" Target="../media/image144.png"/><Relationship Id="rId251" Type="http://schemas.openxmlformats.org/officeDocument/2006/relationships/image" Target="../media/image177.png"/><Relationship Id="rId46" Type="http://schemas.openxmlformats.org/officeDocument/2006/relationships/customXml" Target="../ink/ink77.xml"/><Relationship Id="rId293" Type="http://schemas.openxmlformats.org/officeDocument/2006/relationships/customXml" Target="../ink/ink202.xml"/><Relationship Id="rId307" Type="http://schemas.openxmlformats.org/officeDocument/2006/relationships/customXml" Target="../ink/ink209.xml"/><Relationship Id="rId349" Type="http://schemas.openxmlformats.org/officeDocument/2006/relationships/image" Target="../media/image225.png"/><Relationship Id="rId88" Type="http://schemas.openxmlformats.org/officeDocument/2006/relationships/image" Target="../media/image96.png"/><Relationship Id="rId111" Type="http://schemas.openxmlformats.org/officeDocument/2006/relationships/customXml" Target="../ink/ink110.xml"/><Relationship Id="rId153" Type="http://schemas.openxmlformats.org/officeDocument/2006/relationships/customXml" Target="../ink/ink131.xml"/><Relationship Id="rId195" Type="http://schemas.openxmlformats.org/officeDocument/2006/relationships/customXml" Target="../ink/ink152.xml"/><Relationship Id="rId209" Type="http://schemas.openxmlformats.org/officeDocument/2006/relationships/image" Target="../media/image156.png"/><Relationship Id="rId360" Type="http://schemas.openxmlformats.org/officeDocument/2006/relationships/customXml" Target="../ink/ink236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1.xml"/><Relationship Id="rId21" Type="http://schemas.openxmlformats.org/officeDocument/2006/relationships/image" Target="../media/image243.png"/><Relationship Id="rId42" Type="http://schemas.openxmlformats.org/officeDocument/2006/relationships/image" Target="../media/image252.png"/><Relationship Id="rId47" Type="http://schemas.openxmlformats.org/officeDocument/2006/relationships/customXml" Target="../ink/ink262.xml"/><Relationship Id="rId63" Type="http://schemas.openxmlformats.org/officeDocument/2006/relationships/customXml" Target="../ink/ink270.xml"/><Relationship Id="rId68" Type="http://schemas.openxmlformats.org/officeDocument/2006/relationships/image" Target="../media/image265.png"/><Relationship Id="rId84" Type="http://schemas.openxmlformats.org/officeDocument/2006/relationships/image" Target="../media/image273.png"/><Relationship Id="rId16" Type="http://schemas.openxmlformats.org/officeDocument/2006/relationships/customXml" Target="../ink/ink246.xml"/><Relationship Id="rId11" Type="http://schemas.openxmlformats.org/officeDocument/2006/relationships/image" Target="../media/image238.png"/><Relationship Id="rId32" Type="http://schemas.openxmlformats.org/officeDocument/2006/relationships/image" Target="../media/image247.png"/><Relationship Id="rId37" Type="http://schemas.openxmlformats.org/officeDocument/2006/relationships/customXml" Target="../ink/ink257.xml"/><Relationship Id="rId53" Type="http://schemas.openxmlformats.org/officeDocument/2006/relationships/customXml" Target="../ink/ink265.xml"/><Relationship Id="rId58" Type="http://schemas.openxmlformats.org/officeDocument/2006/relationships/image" Target="../media/image260.png"/><Relationship Id="rId74" Type="http://schemas.openxmlformats.org/officeDocument/2006/relationships/image" Target="../media/image268.png"/><Relationship Id="rId79" Type="http://schemas.openxmlformats.org/officeDocument/2006/relationships/customXml" Target="../ink/ink278.xml"/><Relationship Id="rId5" Type="http://schemas.openxmlformats.org/officeDocument/2006/relationships/image" Target="../media/image235.png"/><Relationship Id="rId19" Type="http://schemas.openxmlformats.org/officeDocument/2006/relationships/image" Target="../media/image242.png"/><Relationship Id="rId14" Type="http://schemas.openxmlformats.org/officeDocument/2006/relationships/customXml" Target="../ink/ink245.xml"/><Relationship Id="rId22" Type="http://schemas.openxmlformats.org/officeDocument/2006/relationships/customXml" Target="../ink/ink249.xml"/><Relationship Id="rId27" Type="http://schemas.openxmlformats.org/officeDocument/2006/relationships/image" Target="../media/image245.png"/><Relationship Id="rId30" Type="http://schemas.openxmlformats.org/officeDocument/2006/relationships/image" Target="../media/image246.png"/><Relationship Id="rId35" Type="http://schemas.openxmlformats.org/officeDocument/2006/relationships/customXml" Target="../ink/ink256.xml"/><Relationship Id="rId43" Type="http://schemas.openxmlformats.org/officeDocument/2006/relationships/customXml" Target="../ink/ink260.xml"/><Relationship Id="rId48" Type="http://schemas.openxmlformats.org/officeDocument/2006/relationships/image" Target="../media/image255.png"/><Relationship Id="rId56" Type="http://schemas.openxmlformats.org/officeDocument/2006/relationships/image" Target="../media/image259.png"/><Relationship Id="rId64" Type="http://schemas.openxmlformats.org/officeDocument/2006/relationships/image" Target="../media/image263.png"/><Relationship Id="rId69" Type="http://schemas.openxmlformats.org/officeDocument/2006/relationships/customXml" Target="../ink/ink273.xml"/><Relationship Id="rId77" Type="http://schemas.openxmlformats.org/officeDocument/2006/relationships/customXml" Target="../ink/ink277.xml"/><Relationship Id="rId8" Type="http://schemas.openxmlformats.org/officeDocument/2006/relationships/customXml" Target="../ink/ink242.xml"/><Relationship Id="rId51" Type="http://schemas.openxmlformats.org/officeDocument/2006/relationships/customXml" Target="../ink/ink264.xml"/><Relationship Id="rId72" Type="http://schemas.openxmlformats.org/officeDocument/2006/relationships/image" Target="../media/image267.png"/><Relationship Id="rId80" Type="http://schemas.openxmlformats.org/officeDocument/2006/relationships/image" Target="../media/image271.png"/><Relationship Id="rId85" Type="http://schemas.openxmlformats.org/officeDocument/2006/relationships/customXml" Target="../ink/ink281.xml"/><Relationship Id="rId3" Type="http://schemas.openxmlformats.org/officeDocument/2006/relationships/image" Target="../media/image234.png"/><Relationship Id="rId12" Type="http://schemas.openxmlformats.org/officeDocument/2006/relationships/customXml" Target="../ink/ink244.xml"/><Relationship Id="rId17" Type="http://schemas.openxmlformats.org/officeDocument/2006/relationships/image" Target="../media/image241.png"/><Relationship Id="rId25" Type="http://schemas.openxmlformats.org/officeDocument/2006/relationships/image" Target="../media/image244.png"/><Relationship Id="rId33" Type="http://schemas.openxmlformats.org/officeDocument/2006/relationships/customXml" Target="../ink/ink255.xml"/><Relationship Id="rId38" Type="http://schemas.openxmlformats.org/officeDocument/2006/relationships/image" Target="../media/image250.png"/><Relationship Id="rId46" Type="http://schemas.openxmlformats.org/officeDocument/2006/relationships/image" Target="../media/image254.png"/><Relationship Id="rId59" Type="http://schemas.openxmlformats.org/officeDocument/2006/relationships/customXml" Target="../ink/ink268.xml"/><Relationship Id="rId67" Type="http://schemas.openxmlformats.org/officeDocument/2006/relationships/customXml" Target="../ink/ink272.xml"/><Relationship Id="rId20" Type="http://schemas.openxmlformats.org/officeDocument/2006/relationships/customXml" Target="../ink/ink248.xml"/><Relationship Id="rId41" Type="http://schemas.openxmlformats.org/officeDocument/2006/relationships/customXml" Target="../ink/ink259.xml"/><Relationship Id="rId54" Type="http://schemas.openxmlformats.org/officeDocument/2006/relationships/image" Target="../media/image258.png"/><Relationship Id="rId62" Type="http://schemas.openxmlformats.org/officeDocument/2006/relationships/image" Target="../media/image262.png"/><Relationship Id="rId70" Type="http://schemas.openxmlformats.org/officeDocument/2006/relationships/image" Target="../media/image266.png"/><Relationship Id="rId75" Type="http://schemas.openxmlformats.org/officeDocument/2006/relationships/customXml" Target="../ink/ink276.xml"/><Relationship Id="rId83" Type="http://schemas.openxmlformats.org/officeDocument/2006/relationships/customXml" Target="../ink/ink2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1.xml"/><Relationship Id="rId15" Type="http://schemas.openxmlformats.org/officeDocument/2006/relationships/image" Target="../media/image240.png"/><Relationship Id="rId23" Type="http://schemas.openxmlformats.org/officeDocument/2006/relationships/image" Target="../media/image6.png"/><Relationship Id="rId28" Type="http://schemas.openxmlformats.org/officeDocument/2006/relationships/customXml" Target="../ink/ink252.xml"/><Relationship Id="rId36" Type="http://schemas.openxmlformats.org/officeDocument/2006/relationships/image" Target="../media/image249.png"/><Relationship Id="rId49" Type="http://schemas.openxmlformats.org/officeDocument/2006/relationships/customXml" Target="../ink/ink263.xml"/><Relationship Id="rId57" Type="http://schemas.openxmlformats.org/officeDocument/2006/relationships/customXml" Target="../ink/ink267.xml"/><Relationship Id="rId10" Type="http://schemas.openxmlformats.org/officeDocument/2006/relationships/customXml" Target="../ink/ink243.xml"/><Relationship Id="rId31" Type="http://schemas.openxmlformats.org/officeDocument/2006/relationships/customXml" Target="../ink/ink254.xml"/><Relationship Id="rId44" Type="http://schemas.openxmlformats.org/officeDocument/2006/relationships/image" Target="../media/image253.png"/><Relationship Id="rId52" Type="http://schemas.openxmlformats.org/officeDocument/2006/relationships/image" Target="../media/image257.png"/><Relationship Id="rId60" Type="http://schemas.openxmlformats.org/officeDocument/2006/relationships/image" Target="../media/image261.png"/><Relationship Id="rId65" Type="http://schemas.openxmlformats.org/officeDocument/2006/relationships/customXml" Target="../ink/ink271.xml"/><Relationship Id="rId73" Type="http://schemas.openxmlformats.org/officeDocument/2006/relationships/customXml" Target="../ink/ink275.xml"/><Relationship Id="rId78" Type="http://schemas.openxmlformats.org/officeDocument/2006/relationships/image" Target="../media/image270.png"/><Relationship Id="rId81" Type="http://schemas.openxmlformats.org/officeDocument/2006/relationships/customXml" Target="../ink/ink279.xml"/><Relationship Id="rId86" Type="http://schemas.openxmlformats.org/officeDocument/2006/relationships/image" Target="../media/image274.png"/><Relationship Id="rId4" Type="http://schemas.openxmlformats.org/officeDocument/2006/relationships/customXml" Target="../ink/ink240.xml"/><Relationship Id="rId9" Type="http://schemas.openxmlformats.org/officeDocument/2006/relationships/image" Target="../media/image237.png"/><Relationship Id="rId13" Type="http://schemas.openxmlformats.org/officeDocument/2006/relationships/image" Target="../media/image239.png"/><Relationship Id="rId18" Type="http://schemas.openxmlformats.org/officeDocument/2006/relationships/customXml" Target="../ink/ink247.xml"/><Relationship Id="rId39" Type="http://schemas.openxmlformats.org/officeDocument/2006/relationships/customXml" Target="../ink/ink258.xml"/><Relationship Id="rId34" Type="http://schemas.openxmlformats.org/officeDocument/2006/relationships/image" Target="../media/image248.png"/><Relationship Id="rId50" Type="http://schemas.openxmlformats.org/officeDocument/2006/relationships/image" Target="../media/image256.png"/><Relationship Id="rId55" Type="http://schemas.openxmlformats.org/officeDocument/2006/relationships/customXml" Target="../ink/ink266.xml"/><Relationship Id="rId76" Type="http://schemas.openxmlformats.org/officeDocument/2006/relationships/image" Target="../media/image269.png"/><Relationship Id="rId7" Type="http://schemas.openxmlformats.org/officeDocument/2006/relationships/image" Target="../media/image236.png"/><Relationship Id="rId71" Type="http://schemas.openxmlformats.org/officeDocument/2006/relationships/customXml" Target="../ink/ink274.xml"/><Relationship Id="rId2" Type="http://schemas.openxmlformats.org/officeDocument/2006/relationships/customXml" Target="../ink/ink239.xml"/><Relationship Id="rId29" Type="http://schemas.openxmlformats.org/officeDocument/2006/relationships/customXml" Target="../ink/ink253.xml"/><Relationship Id="rId24" Type="http://schemas.openxmlformats.org/officeDocument/2006/relationships/customXml" Target="../ink/ink250.xml"/><Relationship Id="rId40" Type="http://schemas.openxmlformats.org/officeDocument/2006/relationships/image" Target="../media/image251.png"/><Relationship Id="rId45" Type="http://schemas.openxmlformats.org/officeDocument/2006/relationships/customXml" Target="../ink/ink261.xml"/><Relationship Id="rId66" Type="http://schemas.openxmlformats.org/officeDocument/2006/relationships/image" Target="../media/image264.png"/><Relationship Id="rId61" Type="http://schemas.openxmlformats.org/officeDocument/2006/relationships/customXml" Target="../ink/ink269.xml"/><Relationship Id="rId82" Type="http://schemas.openxmlformats.org/officeDocument/2006/relationships/image" Target="../media/image27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1.png"/><Relationship Id="rId21" Type="http://schemas.openxmlformats.org/officeDocument/2006/relationships/image" Target="../media/image284.png"/><Relationship Id="rId42" Type="http://schemas.openxmlformats.org/officeDocument/2006/relationships/customXml" Target="../ink/ink302.xml"/><Relationship Id="rId63" Type="http://schemas.openxmlformats.org/officeDocument/2006/relationships/image" Target="../media/image305.png"/><Relationship Id="rId84" Type="http://schemas.openxmlformats.org/officeDocument/2006/relationships/customXml" Target="../ink/ink323.xml"/><Relationship Id="rId138" Type="http://schemas.openxmlformats.org/officeDocument/2006/relationships/customXml" Target="../ink/ink351.xml"/><Relationship Id="rId159" Type="http://schemas.openxmlformats.org/officeDocument/2006/relationships/image" Target="../media/image351.png"/><Relationship Id="rId170" Type="http://schemas.openxmlformats.org/officeDocument/2006/relationships/customXml" Target="../ink/ink367.xml"/><Relationship Id="rId191" Type="http://schemas.openxmlformats.org/officeDocument/2006/relationships/image" Target="../media/image367.png"/><Relationship Id="rId107" Type="http://schemas.openxmlformats.org/officeDocument/2006/relationships/image" Target="../media/image326.png"/><Relationship Id="rId11" Type="http://schemas.openxmlformats.org/officeDocument/2006/relationships/image" Target="../media/image279.png"/><Relationship Id="rId32" Type="http://schemas.openxmlformats.org/officeDocument/2006/relationships/customXml" Target="../ink/ink297.xml"/><Relationship Id="rId53" Type="http://schemas.openxmlformats.org/officeDocument/2006/relationships/image" Target="../media/image300.png"/><Relationship Id="rId74" Type="http://schemas.openxmlformats.org/officeDocument/2006/relationships/customXml" Target="../ink/ink318.xml"/><Relationship Id="rId128" Type="http://schemas.openxmlformats.org/officeDocument/2006/relationships/image" Target="../media/image336.png"/><Relationship Id="rId149" Type="http://schemas.openxmlformats.org/officeDocument/2006/relationships/image" Target="../media/image346.png"/><Relationship Id="rId5" Type="http://schemas.openxmlformats.org/officeDocument/2006/relationships/image" Target="../media/image276.png"/><Relationship Id="rId95" Type="http://schemas.openxmlformats.org/officeDocument/2006/relationships/image" Target="../media/image320.png"/><Relationship Id="rId160" Type="http://schemas.openxmlformats.org/officeDocument/2006/relationships/customXml" Target="../ink/ink362.xml"/><Relationship Id="rId181" Type="http://schemas.openxmlformats.org/officeDocument/2006/relationships/image" Target="../media/image362.png"/><Relationship Id="rId22" Type="http://schemas.openxmlformats.org/officeDocument/2006/relationships/customXml" Target="../ink/ink292.xml"/><Relationship Id="rId43" Type="http://schemas.openxmlformats.org/officeDocument/2006/relationships/image" Target="../media/image295.png"/><Relationship Id="rId64" Type="http://schemas.openxmlformats.org/officeDocument/2006/relationships/customXml" Target="../ink/ink313.xml"/><Relationship Id="rId118" Type="http://schemas.openxmlformats.org/officeDocument/2006/relationships/customXml" Target="../ink/ink340.xml"/><Relationship Id="rId139" Type="http://schemas.openxmlformats.org/officeDocument/2006/relationships/image" Target="../media/image341.png"/><Relationship Id="rId85" Type="http://schemas.openxmlformats.org/officeDocument/2006/relationships/image" Target="../media/image315.png"/><Relationship Id="rId150" Type="http://schemas.openxmlformats.org/officeDocument/2006/relationships/customXml" Target="../ink/ink357.xml"/><Relationship Id="rId171" Type="http://schemas.openxmlformats.org/officeDocument/2006/relationships/image" Target="../media/image357.png"/><Relationship Id="rId192" Type="http://schemas.openxmlformats.org/officeDocument/2006/relationships/customXml" Target="../ink/ink378.xml"/><Relationship Id="rId12" Type="http://schemas.openxmlformats.org/officeDocument/2006/relationships/customXml" Target="../ink/ink287.xml"/><Relationship Id="rId33" Type="http://schemas.openxmlformats.org/officeDocument/2006/relationships/image" Target="../media/image290.png"/><Relationship Id="rId108" Type="http://schemas.openxmlformats.org/officeDocument/2006/relationships/customXml" Target="../ink/ink335.xml"/><Relationship Id="rId129" Type="http://schemas.openxmlformats.org/officeDocument/2006/relationships/customXml" Target="../ink/ink346.xml"/><Relationship Id="rId54" Type="http://schemas.openxmlformats.org/officeDocument/2006/relationships/customXml" Target="../ink/ink308.xml"/><Relationship Id="rId75" Type="http://schemas.openxmlformats.org/officeDocument/2006/relationships/image" Target="../media/image310.png"/><Relationship Id="rId96" Type="http://schemas.openxmlformats.org/officeDocument/2006/relationships/customXml" Target="../ink/ink329.xml"/><Relationship Id="rId140" Type="http://schemas.openxmlformats.org/officeDocument/2006/relationships/customXml" Target="../ink/ink352.xml"/><Relationship Id="rId161" Type="http://schemas.openxmlformats.org/officeDocument/2006/relationships/image" Target="../media/image352.png"/><Relationship Id="rId182" Type="http://schemas.openxmlformats.org/officeDocument/2006/relationships/customXml" Target="../ink/ink373.xml"/><Relationship Id="rId6" Type="http://schemas.openxmlformats.org/officeDocument/2006/relationships/customXml" Target="../ink/ink284.xml"/><Relationship Id="rId23" Type="http://schemas.openxmlformats.org/officeDocument/2006/relationships/image" Target="../media/image285.png"/><Relationship Id="rId119" Type="http://schemas.openxmlformats.org/officeDocument/2006/relationships/image" Target="../media/image332.png"/><Relationship Id="rId44" Type="http://schemas.openxmlformats.org/officeDocument/2006/relationships/customXml" Target="../ink/ink303.xml"/><Relationship Id="rId65" Type="http://schemas.openxmlformats.org/officeDocument/2006/relationships/image" Target="../media/image306.png"/><Relationship Id="rId86" Type="http://schemas.openxmlformats.org/officeDocument/2006/relationships/customXml" Target="../ink/ink324.xml"/><Relationship Id="rId130" Type="http://schemas.openxmlformats.org/officeDocument/2006/relationships/image" Target="../media/image337.png"/><Relationship Id="rId151" Type="http://schemas.openxmlformats.org/officeDocument/2006/relationships/image" Target="../media/image347.png"/><Relationship Id="rId172" Type="http://schemas.openxmlformats.org/officeDocument/2006/relationships/customXml" Target="../ink/ink368.xml"/><Relationship Id="rId193" Type="http://schemas.openxmlformats.org/officeDocument/2006/relationships/image" Target="../media/image368.png"/><Relationship Id="rId13" Type="http://schemas.openxmlformats.org/officeDocument/2006/relationships/image" Target="../media/image280.png"/><Relationship Id="rId109" Type="http://schemas.openxmlformats.org/officeDocument/2006/relationships/image" Target="../media/image327.png"/><Relationship Id="rId34" Type="http://schemas.openxmlformats.org/officeDocument/2006/relationships/customXml" Target="../ink/ink298.xml"/><Relationship Id="rId55" Type="http://schemas.openxmlformats.org/officeDocument/2006/relationships/image" Target="../media/image301.png"/><Relationship Id="rId76" Type="http://schemas.openxmlformats.org/officeDocument/2006/relationships/customXml" Target="../ink/ink319.xml"/><Relationship Id="rId97" Type="http://schemas.openxmlformats.org/officeDocument/2006/relationships/image" Target="../media/image321.png"/><Relationship Id="rId120" Type="http://schemas.openxmlformats.org/officeDocument/2006/relationships/customXml" Target="../ink/ink341.xml"/><Relationship Id="rId141" Type="http://schemas.openxmlformats.org/officeDocument/2006/relationships/image" Target="../media/image342.png"/><Relationship Id="rId7" Type="http://schemas.openxmlformats.org/officeDocument/2006/relationships/image" Target="../media/image277.png"/><Relationship Id="rId71" Type="http://schemas.openxmlformats.org/officeDocument/2006/relationships/image" Target="../media/image6.png"/><Relationship Id="rId92" Type="http://schemas.openxmlformats.org/officeDocument/2006/relationships/customXml" Target="../ink/ink327.xml"/><Relationship Id="rId162" Type="http://schemas.openxmlformats.org/officeDocument/2006/relationships/customXml" Target="../ink/ink363.xml"/><Relationship Id="rId183" Type="http://schemas.openxmlformats.org/officeDocument/2006/relationships/image" Target="../media/image363.png"/><Relationship Id="rId2" Type="http://schemas.openxmlformats.org/officeDocument/2006/relationships/customXml" Target="../ink/ink282.xml"/><Relationship Id="rId29" Type="http://schemas.openxmlformats.org/officeDocument/2006/relationships/image" Target="../media/image288.png"/><Relationship Id="rId24" Type="http://schemas.openxmlformats.org/officeDocument/2006/relationships/customXml" Target="../ink/ink293.xml"/><Relationship Id="rId40" Type="http://schemas.openxmlformats.org/officeDocument/2006/relationships/customXml" Target="../ink/ink301.xml"/><Relationship Id="rId45" Type="http://schemas.openxmlformats.org/officeDocument/2006/relationships/image" Target="../media/image296.png"/><Relationship Id="rId66" Type="http://schemas.openxmlformats.org/officeDocument/2006/relationships/customXml" Target="../ink/ink314.xml"/><Relationship Id="rId87" Type="http://schemas.openxmlformats.org/officeDocument/2006/relationships/image" Target="../media/image316.png"/><Relationship Id="rId110" Type="http://schemas.openxmlformats.org/officeDocument/2006/relationships/customXml" Target="../ink/ink336.xml"/><Relationship Id="rId115" Type="http://schemas.openxmlformats.org/officeDocument/2006/relationships/image" Target="../media/image330.png"/><Relationship Id="rId131" Type="http://schemas.openxmlformats.org/officeDocument/2006/relationships/customXml" Target="../ink/ink347.xml"/><Relationship Id="rId136" Type="http://schemas.openxmlformats.org/officeDocument/2006/relationships/customXml" Target="../ink/ink350.xml"/><Relationship Id="rId157" Type="http://schemas.openxmlformats.org/officeDocument/2006/relationships/image" Target="../media/image350.png"/><Relationship Id="rId178" Type="http://schemas.openxmlformats.org/officeDocument/2006/relationships/customXml" Target="../ink/ink371.xml"/><Relationship Id="rId61" Type="http://schemas.openxmlformats.org/officeDocument/2006/relationships/image" Target="../media/image304.png"/><Relationship Id="rId82" Type="http://schemas.openxmlformats.org/officeDocument/2006/relationships/customXml" Target="../ink/ink322.xml"/><Relationship Id="rId152" Type="http://schemas.openxmlformats.org/officeDocument/2006/relationships/customXml" Target="../ink/ink358.xml"/><Relationship Id="rId173" Type="http://schemas.openxmlformats.org/officeDocument/2006/relationships/image" Target="../media/image358.png"/><Relationship Id="rId194" Type="http://schemas.openxmlformats.org/officeDocument/2006/relationships/customXml" Target="../ink/ink379.xml"/><Relationship Id="rId199" Type="http://schemas.openxmlformats.org/officeDocument/2006/relationships/image" Target="../media/image371.png"/><Relationship Id="rId19" Type="http://schemas.openxmlformats.org/officeDocument/2006/relationships/image" Target="../media/image283.png"/><Relationship Id="rId14" Type="http://schemas.openxmlformats.org/officeDocument/2006/relationships/customXml" Target="../ink/ink288.xml"/><Relationship Id="rId30" Type="http://schemas.openxmlformats.org/officeDocument/2006/relationships/customXml" Target="../ink/ink296.xml"/><Relationship Id="rId35" Type="http://schemas.openxmlformats.org/officeDocument/2006/relationships/image" Target="../media/image291.png"/><Relationship Id="rId56" Type="http://schemas.openxmlformats.org/officeDocument/2006/relationships/customXml" Target="../ink/ink309.xml"/><Relationship Id="rId77" Type="http://schemas.openxmlformats.org/officeDocument/2006/relationships/image" Target="../media/image311.png"/><Relationship Id="rId100" Type="http://schemas.openxmlformats.org/officeDocument/2006/relationships/customXml" Target="../ink/ink331.xml"/><Relationship Id="rId105" Type="http://schemas.openxmlformats.org/officeDocument/2006/relationships/image" Target="../media/image325.png"/><Relationship Id="rId126" Type="http://schemas.openxmlformats.org/officeDocument/2006/relationships/image" Target="../media/image335.png"/><Relationship Id="rId147" Type="http://schemas.openxmlformats.org/officeDocument/2006/relationships/image" Target="../media/image345.png"/><Relationship Id="rId168" Type="http://schemas.openxmlformats.org/officeDocument/2006/relationships/customXml" Target="../ink/ink366.xml"/><Relationship Id="rId8" Type="http://schemas.openxmlformats.org/officeDocument/2006/relationships/customXml" Target="../ink/ink285.xml"/><Relationship Id="rId51" Type="http://schemas.openxmlformats.org/officeDocument/2006/relationships/image" Target="../media/image299.png"/><Relationship Id="rId72" Type="http://schemas.openxmlformats.org/officeDocument/2006/relationships/customXml" Target="../ink/ink317.xml"/><Relationship Id="rId93" Type="http://schemas.openxmlformats.org/officeDocument/2006/relationships/image" Target="../media/image319.png"/><Relationship Id="rId98" Type="http://schemas.openxmlformats.org/officeDocument/2006/relationships/customXml" Target="../ink/ink330.xml"/><Relationship Id="rId121" Type="http://schemas.openxmlformats.org/officeDocument/2006/relationships/image" Target="../media/image333.png"/><Relationship Id="rId142" Type="http://schemas.openxmlformats.org/officeDocument/2006/relationships/customXml" Target="../ink/ink353.xml"/><Relationship Id="rId163" Type="http://schemas.openxmlformats.org/officeDocument/2006/relationships/image" Target="../media/image353.png"/><Relationship Id="rId184" Type="http://schemas.openxmlformats.org/officeDocument/2006/relationships/customXml" Target="../ink/ink374.xml"/><Relationship Id="rId189" Type="http://schemas.openxmlformats.org/officeDocument/2006/relationships/image" Target="../media/image366.png"/><Relationship Id="rId3" Type="http://schemas.openxmlformats.org/officeDocument/2006/relationships/image" Target="../media/image275.png"/><Relationship Id="rId25" Type="http://schemas.openxmlformats.org/officeDocument/2006/relationships/image" Target="../media/image286.png"/><Relationship Id="rId46" Type="http://schemas.openxmlformats.org/officeDocument/2006/relationships/customXml" Target="../ink/ink304.xml"/><Relationship Id="rId67" Type="http://schemas.openxmlformats.org/officeDocument/2006/relationships/image" Target="../media/image307.png"/><Relationship Id="rId116" Type="http://schemas.openxmlformats.org/officeDocument/2006/relationships/customXml" Target="../ink/ink339.xml"/><Relationship Id="rId137" Type="http://schemas.openxmlformats.org/officeDocument/2006/relationships/image" Target="../media/image340.png"/><Relationship Id="rId158" Type="http://schemas.openxmlformats.org/officeDocument/2006/relationships/customXml" Target="../ink/ink361.xml"/><Relationship Id="rId20" Type="http://schemas.openxmlformats.org/officeDocument/2006/relationships/customXml" Target="../ink/ink291.xml"/><Relationship Id="rId41" Type="http://schemas.openxmlformats.org/officeDocument/2006/relationships/image" Target="../media/image294.png"/><Relationship Id="rId62" Type="http://schemas.openxmlformats.org/officeDocument/2006/relationships/customXml" Target="../ink/ink312.xml"/><Relationship Id="rId83" Type="http://schemas.openxmlformats.org/officeDocument/2006/relationships/image" Target="../media/image314.png"/><Relationship Id="rId88" Type="http://schemas.openxmlformats.org/officeDocument/2006/relationships/customXml" Target="../ink/ink325.xml"/><Relationship Id="rId111" Type="http://schemas.openxmlformats.org/officeDocument/2006/relationships/image" Target="../media/image328.png"/><Relationship Id="rId132" Type="http://schemas.openxmlformats.org/officeDocument/2006/relationships/image" Target="../media/image338.png"/><Relationship Id="rId153" Type="http://schemas.openxmlformats.org/officeDocument/2006/relationships/image" Target="../media/image348.png"/><Relationship Id="rId174" Type="http://schemas.openxmlformats.org/officeDocument/2006/relationships/customXml" Target="../ink/ink369.xml"/><Relationship Id="rId179" Type="http://schemas.openxmlformats.org/officeDocument/2006/relationships/image" Target="../media/image361.png"/><Relationship Id="rId195" Type="http://schemas.openxmlformats.org/officeDocument/2006/relationships/image" Target="../media/image369.png"/><Relationship Id="rId190" Type="http://schemas.openxmlformats.org/officeDocument/2006/relationships/customXml" Target="../ink/ink377.xml"/><Relationship Id="rId15" Type="http://schemas.openxmlformats.org/officeDocument/2006/relationships/image" Target="../media/image281.png"/><Relationship Id="rId36" Type="http://schemas.openxmlformats.org/officeDocument/2006/relationships/customXml" Target="../ink/ink299.xml"/><Relationship Id="rId57" Type="http://schemas.openxmlformats.org/officeDocument/2006/relationships/image" Target="../media/image302.png"/><Relationship Id="rId106" Type="http://schemas.openxmlformats.org/officeDocument/2006/relationships/customXml" Target="../ink/ink334.xml"/><Relationship Id="rId127" Type="http://schemas.openxmlformats.org/officeDocument/2006/relationships/customXml" Target="../ink/ink345.xml"/><Relationship Id="rId10" Type="http://schemas.openxmlformats.org/officeDocument/2006/relationships/customXml" Target="../ink/ink286.xml"/><Relationship Id="rId31" Type="http://schemas.openxmlformats.org/officeDocument/2006/relationships/image" Target="../media/image289.png"/><Relationship Id="rId52" Type="http://schemas.openxmlformats.org/officeDocument/2006/relationships/customXml" Target="../ink/ink307.xml"/><Relationship Id="rId73" Type="http://schemas.openxmlformats.org/officeDocument/2006/relationships/image" Target="../media/image309.png"/><Relationship Id="rId78" Type="http://schemas.openxmlformats.org/officeDocument/2006/relationships/customXml" Target="../ink/ink320.xml"/><Relationship Id="rId94" Type="http://schemas.openxmlformats.org/officeDocument/2006/relationships/customXml" Target="../ink/ink328.xml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122" Type="http://schemas.openxmlformats.org/officeDocument/2006/relationships/customXml" Target="../ink/ink342.xml"/><Relationship Id="rId143" Type="http://schemas.openxmlformats.org/officeDocument/2006/relationships/image" Target="../media/image343.png"/><Relationship Id="rId148" Type="http://schemas.openxmlformats.org/officeDocument/2006/relationships/customXml" Target="../ink/ink356.xml"/><Relationship Id="rId164" Type="http://schemas.openxmlformats.org/officeDocument/2006/relationships/customXml" Target="../ink/ink364.xml"/><Relationship Id="rId169" Type="http://schemas.openxmlformats.org/officeDocument/2006/relationships/image" Target="../media/image356.png"/><Relationship Id="rId185" Type="http://schemas.openxmlformats.org/officeDocument/2006/relationships/image" Target="../media/image364.png"/><Relationship Id="rId4" Type="http://schemas.openxmlformats.org/officeDocument/2006/relationships/customXml" Target="../ink/ink283.xml"/><Relationship Id="rId9" Type="http://schemas.openxmlformats.org/officeDocument/2006/relationships/image" Target="../media/image278.png"/><Relationship Id="rId180" Type="http://schemas.openxmlformats.org/officeDocument/2006/relationships/customXml" Target="../ink/ink372.xml"/><Relationship Id="rId26" Type="http://schemas.openxmlformats.org/officeDocument/2006/relationships/customXml" Target="../ink/ink294.xml"/><Relationship Id="rId47" Type="http://schemas.openxmlformats.org/officeDocument/2006/relationships/image" Target="../media/image297.png"/><Relationship Id="rId68" Type="http://schemas.openxmlformats.org/officeDocument/2006/relationships/customXml" Target="../ink/ink315.xml"/><Relationship Id="rId89" Type="http://schemas.openxmlformats.org/officeDocument/2006/relationships/image" Target="../media/image317.png"/><Relationship Id="rId112" Type="http://schemas.openxmlformats.org/officeDocument/2006/relationships/customXml" Target="../ink/ink337.xml"/><Relationship Id="rId133" Type="http://schemas.openxmlformats.org/officeDocument/2006/relationships/customXml" Target="../ink/ink348.xml"/><Relationship Id="rId154" Type="http://schemas.openxmlformats.org/officeDocument/2006/relationships/customXml" Target="../ink/ink359.xml"/><Relationship Id="rId175" Type="http://schemas.openxmlformats.org/officeDocument/2006/relationships/image" Target="../media/image359.png"/><Relationship Id="rId196" Type="http://schemas.openxmlformats.org/officeDocument/2006/relationships/customXml" Target="../ink/ink380.xml"/><Relationship Id="rId16" Type="http://schemas.openxmlformats.org/officeDocument/2006/relationships/customXml" Target="../ink/ink289.xml"/><Relationship Id="rId37" Type="http://schemas.openxmlformats.org/officeDocument/2006/relationships/image" Target="../media/image292.png"/><Relationship Id="rId58" Type="http://schemas.openxmlformats.org/officeDocument/2006/relationships/customXml" Target="../ink/ink310.xml"/><Relationship Id="rId79" Type="http://schemas.openxmlformats.org/officeDocument/2006/relationships/image" Target="../media/image312.png"/><Relationship Id="rId102" Type="http://schemas.openxmlformats.org/officeDocument/2006/relationships/customXml" Target="../ink/ink332.xml"/><Relationship Id="rId123" Type="http://schemas.openxmlformats.org/officeDocument/2006/relationships/image" Target="../media/image334.png"/><Relationship Id="rId144" Type="http://schemas.openxmlformats.org/officeDocument/2006/relationships/customXml" Target="../ink/ink354.xml"/><Relationship Id="rId90" Type="http://schemas.openxmlformats.org/officeDocument/2006/relationships/customXml" Target="../ink/ink326.xml"/><Relationship Id="rId165" Type="http://schemas.openxmlformats.org/officeDocument/2006/relationships/image" Target="../media/image354.png"/><Relationship Id="rId186" Type="http://schemas.openxmlformats.org/officeDocument/2006/relationships/customXml" Target="../ink/ink375.xml"/><Relationship Id="rId27" Type="http://schemas.openxmlformats.org/officeDocument/2006/relationships/image" Target="../media/image287.png"/><Relationship Id="rId48" Type="http://schemas.openxmlformats.org/officeDocument/2006/relationships/customXml" Target="../ink/ink305.xml"/><Relationship Id="rId69" Type="http://schemas.openxmlformats.org/officeDocument/2006/relationships/image" Target="../media/image308.png"/><Relationship Id="rId113" Type="http://schemas.openxmlformats.org/officeDocument/2006/relationships/image" Target="../media/image329.png"/><Relationship Id="rId134" Type="http://schemas.openxmlformats.org/officeDocument/2006/relationships/image" Target="../media/image339.png"/><Relationship Id="rId80" Type="http://schemas.openxmlformats.org/officeDocument/2006/relationships/customXml" Target="../ink/ink321.xml"/><Relationship Id="rId155" Type="http://schemas.openxmlformats.org/officeDocument/2006/relationships/image" Target="../media/image349.png"/><Relationship Id="rId176" Type="http://schemas.openxmlformats.org/officeDocument/2006/relationships/customXml" Target="../ink/ink370.xml"/><Relationship Id="rId197" Type="http://schemas.openxmlformats.org/officeDocument/2006/relationships/image" Target="../media/image370.png"/><Relationship Id="rId17" Type="http://schemas.openxmlformats.org/officeDocument/2006/relationships/image" Target="../media/image282.png"/><Relationship Id="rId38" Type="http://schemas.openxmlformats.org/officeDocument/2006/relationships/customXml" Target="../ink/ink300.xml"/><Relationship Id="rId59" Type="http://schemas.openxmlformats.org/officeDocument/2006/relationships/image" Target="../media/image303.png"/><Relationship Id="rId103" Type="http://schemas.openxmlformats.org/officeDocument/2006/relationships/image" Target="../media/image324.png"/><Relationship Id="rId124" Type="http://schemas.openxmlformats.org/officeDocument/2006/relationships/customXml" Target="../ink/ink343.xml"/><Relationship Id="rId70" Type="http://schemas.openxmlformats.org/officeDocument/2006/relationships/customXml" Target="../ink/ink316.xml"/><Relationship Id="rId91" Type="http://schemas.openxmlformats.org/officeDocument/2006/relationships/image" Target="../media/image318.png"/><Relationship Id="rId145" Type="http://schemas.openxmlformats.org/officeDocument/2006/relationships/image" Target="../media/image344.png"/><Relationship Id="rId166" Type="http://schemas.openxmlformats.org/officeDocument/2006/relationships/customXml" Target="../ink/ink365.xml"/><Relationship Id="rId187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95.xml"/><Relationship Id="rId49" Type="http://schemas.openxmlformats.org/officeDocument/2006/relationships/image" Target="../media/image298.png"/><Relationship Id="rId114" Type="http://schemas.openxmlformats.org/officeDocument/2006/relationships/customXml" Target="../ink/ink338.xml"/><Relationship Id="rId60" Type="http://schemas.openxmlformats.org/officeDocument/2006/relationships/customXml" Target="../ink/ink311.xml"/><Relationship Id="rId81" Type="http://schemas.openxmlformats.org/officeDocument/2006/relationships/image" Target="../media/image313.png"/><Relationship Id="rId135" Type="http://schemas.openxmlformats.org/officeDocument/2006/relationships/customXml" Target="../ink/ink349.xml"/><Relationship Id="rId156" Type="http://schemas.openxmlformats.org/officeDocument/2006/relationships/customXml" Target="../ink/ink360.xml"/><Relationship Id="rId177" Type="http://schemas.openxmlformats.org/officeDocument/2006/relationships/image" Target="../media/image360.png"/><Relationship Id="rId198" Type="http://schemas.openxmlformats.org/officeDocument/2006/relationships/customXml" Target="../ink/ink381.xml"/><Relationship Id="rId18" Type="http://schemas.openxmlformats.org/officeDocument/2006/relationships/customXml" Target="../ink/ink290.xml"/><Relationship Id="rId39" Type="http://schemas.openxmlformats.org/officeDocument/2006/relationships/image" Target="../media/image293.png"/><Relationship Id="rId50" Type="http://schemas.openxmlformats.org/officeDocument/2006/relationships/customXml" Target="../ink/ink306.xml"/><Relationship Id="rId104" Type="http://schemas.openxmlformats.org/officeDocument/2006/relationships/customXml" Target="../ink/ink333.xml"/><Relationship Id="rId125" Type="http://schemas.openxmlformats.org/officeDocument/2006/relationships/customXml" Target="../ink/ink344.xml"/><Relationship Id="rId146" Type="http://schemas.openxmlformats.org/officeDocument/2006/relationships/customXml" Target="../ink/ink355.xml"/><Relationship Id="rId167" Type="http://schemas.openxmlformats.org/officeDocument/2006/relationships/image" Target="../media/image355.png"/><Relationship Id="rId188" Type="http://schemas.openxmlformats.org/officeDocument/2006/relationships/customXml" Target="../ink/ink37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4.xml"/><Relationship Id="rId117" Type="http://schemas.openxmlformats.org/officeDocument/2006/relationships/customXml" Target="../ink/ink441.xml"/><Relationship Id="rId21" Type="http://schemas.openxmlformats.org/officeDocument/2006/relationships/image" Target="../media/image381.png"/><Relationship Id="rId42" Type="http://schemas.openxmlformats.org/officeDocument/2006/relationships/customXml" Target="../ink/ink402.xml"/><Relationship Id="rId47" Type="http://schemas.openxmlformats.org/officeDocument/2006/relationships/image" Target="../media/image393.png"/><Relationship Id="rId63" Type="http://schemas.openxmlformats.org/officeDocument/2006/relationships/customXml" Target="../ink/ink413.xml"/><Relationship Id="rId68" Type="http://schemas.openxmlformats.org/officeDocument/2006/relationships/customXml" Target="../ink/ink416.xml"/><Relationship Id="rId84" Type="http://schemas.openxmlformats.org/officeDocument/2006/relationships/customXml" Target="../ink/ink424.xml"/><Relationship Id="rId89" Type="http://schemas.openxmlformats.org/officeDocument/2006/relationships/customXml" Target="../ink/ink427.xml"/><Relationship Id="rId112" Type="http://schemas.openxmlformats.org/officeDocument/2006/relationships/image" Target="../media/image424.png"/><Relationship Id="rId16" Type="http://schemas.openxmlformats.org/officeDocument/2006/relationships/customXml" Target="../ink/ink389.xml"/><Relationship Id="rId107" Type="http://schemas.openxmlformats.org/officeDocument/2006/relationships/customXml" Target="../ink/ink436.xml"/><Relationship Id="rId11" Type="http://schemas.openxmlformats.org/officeDocument/2006/relationships/image" Target="../media/image376.png"/><Relationship Id="rId32" Type="http://schemas.openxmlformats.org/officeDocument/2006/relationships/customXml" Target="../ink/ink397.xml"/><Relationship Id="rId37" Type="http://schemas.openxmlformats.org/officeDocument/2006/relationships/image" Target="../media/image389.png"/><Relationship Id="rId53" Type="http://schemas.openxmlformats.org/officeDocument/2006/relationships/image" Target="../media/image396.png"/><Relationship Id="rId58" Type="http://schemas.openxmlformats.org/officeDocument/2006/relationships/image" Target="../media/image398.png"/><Relationship Id="rId74" Type="http://schemas.openxmlformats.org/officeDocument/2006/relationships/customXml" Target="../ink/ink419.xml"/><Relationship Id="rId79" Type="http://schemas.openxmlformats.org/officeDocument/2006/relationships/image" Target="../media/image408.png"/><Relationship Id="rId102" Type="http://schemas.openxmlformats.org/officeDocument/2006/relationships/image" Target="../media/image419.png"/><Relationship Id="rId5" Type="http://schemas.openxmlformats.org/officeDocument/2006/relationships/image" Target="../media/image373.png"/><Relationship Id="rId90" Type="http://schemas.openxmlformats.org/officeDocument/2006/relationships/image" Target="../media/image413.png"/><Relationship Id="rId95" Type="http://schemas.openxmlformats.org/officeDocument/2006/relationships/customXml" Target="../ink/ink430.xml"/><Relationship Id="rId22" Type="http://schemas.openxmlformats.org/officeDocument/2006/relationships/customXml" Target="../ink/ink392.xml"/><Relationship Id="rId27" Type="http://schemas.openxmlformats.org/officeDocument/2006/relationships/image" Target="../media/image384.png"/><Relationship Id="rId43" Type="http://schemas.openxmlformats.org/officeDocument/2006/relationships/image" Target="../media/image391.png"/><Relationship Id="rId48" Type="http://schemas.openxmlformats.org/officeDocument/2006/relationships/customXml" Target="../ink/ink405.xml"/><Relationship Id="rId64" Type="http://schemas.openxmlformats.org/officeDocument/2006/relationships/image" Target="../media/image401.png"/><Relationship Id="rId69" Type="http://schemas.openxmlformats.org/officeDocument/2006/relationships/image" Target="../media/image403.png"/><Relationship Id="rId113" Type="http://schemas.openxmlformats.org/officeDocument/2006/relationships/customXml" Target="../ink/ink439.xml"/><Relationship Id="rId118" Type="http://schemas.openxmlformats.org/officeDocument/2006/relationships/image" Target="../media/image427.png"/><Relationship Id="rId80" Type="http://schemas.openxmlformats.org/officeDocument/2006/relationships/customXml" Target="../ink/ink422.xml"/><Relationship Id="rId85" Type="http://schemas.openxmlformats.org/officeDocument/2006/relationships/customXml" Target="../ink/ink425.xml"/><Relationship Id="rId12" Type="http://schemas.openxmlformats.org/officeDocument/2006/relationships/customXml" Target="../ink/ink387.xml"/><Relationship Id="rId17" Type="http://schemas.openxmlformats.org/officeDocument/2006/relationships/image" Target="../media/image379.png"/><Relationship Id="rId33" Type="http://schemas.openxmlformats.org/officeDocument/2006/relationships/image" Target="../media/image387.png"/><Relationship Id="rId38" Type="http://schemas.openxmlformats.org/officeDocument/2006/relationships/customXml" Target="../ink/ink400.xml"/><Relationship Id="rId59" Type="http://schemas.openxmlformats.org/officeDocument/2006/relationships/customXml" Target="../ink/ink411.xml"/><Relationship Id="rId103" Type="http://schemas.openxmlformats.org/officeDocument/2006/relationships/customXml" Target="../ink/ink434.xml"/><Relationship Id="rId108" Type="http://schemas.openxmlformats.org/officeDocument/2006/relationships/image" Target="../media/image422.png"/><Relationship Id="rId54" Type="http://schemas.openxmlformats.org/officeDocument/2006/relationships/customXml" Target="../ink/ink408.xml"/><Relationship Id="rId70" Type="http://schemas.openxmlformats.org/officeDocument/2006/relationships/customXml" Target="../ink/ink417.xml"/><Relationship Id="rId75" Type="http://schemas.openxmlformats.org/officeDocument/2006/relationships/image" Target="../media/image406.png"/><Relationship Id="rId91" Type="http://schemas.openxmlformats.org/officeDocument/2006/relationships/customXml" Target="../ink/ink428.xml"/><Relationship Id="rId96" Type="http://schemas.openxmlformats.org/officeDocument/2006/relationships/image" Target="../media/image4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4.xml"/><Relationship Id="rId23" Type="http://schemas.openxmlformats.org/officeDocument/2006/relationships/image" Target="../media/image382.png"/><Relationship Id="rId28" Type="http://schemas.openxmlformats.org/officeDocument/2006/relationships/customXml" Target="../ink/ink395.xml"/><Relationship Id="rId49" Type="http://schemas.openxmlformats.org/officeDocument/2006/relationships/image" Target="../media/image394.png"/><Relationship Id="rId114" Type="http://schemas.openxmlformats.org/officeDocument/2006/relationships/image" Target="../media/image425.png"/><Relationship Id="rId10" Type="http://schemas.openxmlformats.org/officeDocument/2006/relationships/customXml" Target="../ink/ink386.xml"/><Relationship Id="rId31" Type="http://schemas.openxmlformats.org/officeDocument/2006/relationships/image" Target="../media/image386.png"/><Relationship Id="rId44" Type="http://schemas.openxmlformats.org/officeDocument/2006/relationships/customXml" Target="../ink/ink403.xml"/><Relationship Id="rId52" Type="http://schemas.openxmlformats.org/officeDocument/2006/relationships/customXml" Target="../ink/ink407.xml"/><Relationship Id="rId60" Type="http://schemas.openxmlformats.org/officeDocument/2006/relationships/image" Target="../media/image399.png"/><Relationship Id="rId65" Type="http://schemas.openxmlformats.org/officeDocument/2006/relationships/customXml" Target="../ink/ink414.xml"/><Relationship Id="rId73" Type="http://schemas.openxmlformats.org/officeDocument/2006/relationships/image" Target="../media/image405.png"/><Relationship Id="rId78" Type="http://schemas.openxmlformats.org/officeDocument/2006/relationships/customXml" Target="../ink/ink421.xml"/><Relationship Id="rId81" Type="http://schemas.openxmlformats.org/officeDocument/2006/relationships/image" Target="../media/image409.png"/><Relationship Id="rId86" Type="http://schemas.openxmlformats.org/officeDocument/2006/relationships/image" Target="../media/image411.png"/><Relationship Id="rId94" Type="http://schemas.openxmlformats.org/officeDocument/2006/relationships/image" Target="../media/image415.png"/><Relationship Id="rId99" Type="http://schemas.openxmlformats.org/officeDocument/2006/relationships/customXml" Target="../ink/ink432.xml"/><Relationship Id="rId101" Type="http://schemas.openxmlformats.org/officeDocument/2006/relationships/customXml" Target="../ink/ink433.xml"/><Relationship Id="rId4" Type="http://schemas.openxmlformats.org/officeDocument/2006/relationships/customXml" Target="../ink/ink383.xml"/><Relationship Id="rId9" Type="http://schemas.openxmlformats.org/officeDocument/2006/relationships/image" Target="../media/image375.png"/><Relationship Id="rId13" Type="http://schemas.openxmlformats.org/officeDocument/2006/relationships/image" Target="../media/image377.png"/><Relationship Id="rId18" Type="http://schemas.openxmlformats.org/officeDocument/2006/relationships/customXml" Target="../ink/ink390.xml"/><Relationship Id="rId39" Type="http://schemas.openxmlformats.org/officeDocument/2006/relationships/image" Target="../media/image6.png"/><Relationship Id="rId109" Type="http://schemas.openxmlformats.org/officeDocument/2006/relationships/customXml" Target="../ink/ink437.xml"/><Relationship Id="rId34" Type="http://schemas.openxmlformats.org/officeDocument/2006/relationships/customXml" Target="../ink/ink398.xml"/><Relationship Id="rId50" Type="http://schemas.openxmlformats.org/officeDocument/2006/relationships/customXml" Target="../ink/ink406.xml"/><Relationship Id="rId55" Type="http://schemas.openxmlformats.org/officeDocument/2006/relationships/customXml" Target="../ink/ink409.xml"/><Relationship Id="rId76" Type="http://schemas.openxmlformats.org/officeDocument/2006/relationships/customXml" Target="../ink/ink420.xml"/><Relationship Id="rId97" Type="http://schemas.openxmlformats.org/officeDocument/2006/relationships/customXml" Target="../ink/ink431.xml"/><Relationship Id="rId104" Type="http://schemas.openxmlformats.org/officeDocument/2006/relationships/image" Target="../media/image420.png"/><Relationship Id="rId7" Type="http://schemas.openxmlformats.org/officeDocument/2006/relationships/image" Target="../media/image374.png"/><Relationship Id="rId71" Type="http://schemas.openxmlformats.org/officeDocument/2006/relationships/image" Target="../media/image404.png"/><Relationship Id="rId92" Type="http://schemas.openxmlformats.org/officeDocument/2006/relationships/image" Target="../media/image414.png"/><Relationship Id="rId2" Type="http://schemas.openxmlformats.org/officeDocument/2006/relationships/customXml" Target="../ink/ink382.xml"/><Relationship Id="rId29" Type="http://schemas.openxmlformats.org/officeDocument/2006/relationships/image" Target="../media/image385.png"/><Relationship Id="rId24" Type="http://schemas.openxmlformats.org/officeDocument/2006/relationships/customXml" Target="../ink/ink393.xml"/><Relationship Id="rId40" Type="http://schemas.openxmlformats.org/officeDocument/2006/relationships/customXml" Target="../ink/ink401.xml"/><Relationship Id="rId45" Type="http://schemas.openxmlformats.org/officeDocument/2006/relationships/image" Target="../media/image392.png"/><Relationship Id="rId66" Type="http://schemas.openxmlformats.org/officeDocument/2006/relationships/customXml" Target="../ink/ink415.xml"/><Relationship Id="rId87" Type="http://schemas.openxmlformats.org/officeDocument/2006/relationships/customXml" Target="../ink/ink426.xml"/><Relationship Id="rId110" Type="http://schemas.openxmlformats.org/officeDocument/2006/relationships/image" Target="../media/image423.png"/><Relationship Id="rId115" Type="http://schemas.openxmlformats.org/officeDocument/2006/relationships/customXml" Target="../ink/ink440.xml"/><Relationship Id="rId61" Type="http://schemas.openxmlformats.org/officeDocument/2006/relationships/customXml" Target="../ink/ink412.xml"/><Relationship Id="rId82" Type="http://schemas.openxmlformats.org/officeDocument/2006/relationships/customXml" Target="../ink/ink423.xml"/><Relationship Id="rId19" Type="http://schemas.openxmlformats.org/officeDocument/2006/relationships/image" Target="../media/image380.png"/><Relationship Id="rId14" Type="http://schemas.openxmlformats.org/officeDocument/2006/relationships/customXml" Target="../ink/ink388.xml"/><Relationship Id="rId30" Type="http://schemas.openxmlformats.org/officeDocument/2006/relationships/customXml" Target="../ink/ink396.xml"/><Relationship Id="rId35" Type="http://schemas.openxmlformats.org/officeDocument/2006/relationships/image" Target="../media/image388.png"/><Relationship Id="rId56" Type="http://schemas.openxmlformats.org/officeDocument/2006/relationships/image" Target="../media/image397.png"/><Relationship Id="rId77" Type="http://schemas.openxmlformats.org/officeDocument/2006/relationships/image" Target="../media/image407.png"/><Relationship Id="rId100" Type="http://schemas.openxmlformats.org/officeDocument/2006/relationships/image" Target="../media/image418.png"/><Relationship Id="rId105" Type="http://schemas.openxmlformats.org/officeDocument/2006/relationships/customXml" Target="../ink/ink435.xml"/><Relationship Id="rId8" Type="http://schemas.openxmlformats.org/officeDocument/2006/relationships/customXml" Target="../ink/ink385.xml"/><Relationship Id="rId51" Type="http://schemas.openxmlformats.org/officeDocument/2006/relationships/image" Target="../media/image395.png"/><Relationship Id="rId72" Type="http://schemas.openxmlformats.org/officeDocument/2006/relationships/customXml" Target="../ink/ink418.xml"/><Relationship Id="rId93" Type="http://schemas.openxmlformats.org/officeDocument/2006/relationships/customXml" Target="../ink/ink429.xml"/><Relationship Id="rId98" Type="http://schemas.openxmlformats.org/officeDocument/2006/relationships/image" Target="../media/image417.png"/><Relationship Id="rId3" Type="http://schemas.openxmlformats.org/officeDocument/2006/relationships/image" Target="../media/image372.png"/><Relationship Id="rId25" Type="http://schemas.openxmlformats.org/officeDocument/2006/relationships/image" Target="../media/image383.png"/><Relationship Id="rId46" Type="http://schemas.openxmlformats.org/officeDocument/2006/relationships/customXml" Target="../ink/ink404.xml"/><Relationship Id="rId67" Type="http://schemas.openxmlformats.org/officeDocument/2006/relationships/image" Target="../media/image402.png"/><Relationship Id="rId116" Type="http://schemas.openxmlformats.org/officeDocument/2006/relationships/image" Target="../media/image426.png"/><Relationship Id="rId20" Type="http://schemas.openxmlformats.org/officeDocument/2006/relationships/customXml" Target="../ink/ink391.xml"/><Relationship Id="rId41" Type="http://schemas.openxmlformats.org/officeDocument/2006/relationships/image" Target="../media/image390.png"/><Relationship Id="rId62" Type="http://schemas.openxmlformats.org/officeDocument/2006/relationships/image" Target="../media/image400.png"/><Relationship Id="rId83" Type="http://schemas.openxmlformats.org/officeDocument/2006/relationships/image" Target="../media/image410.png"/><Relationship Id="rId88" Type="http://schemas.openxmlformats.org/officeDocument/2006/relationships/image" Target="../media/image412.png"/><Relationship Id="rId111" Type="http://schemas.openxmlformats.org/officeDocument/2006/relationships/customXml" Target="../ink/ink438.xml"/><Relationship Id="rId15" Type="http://schemas.openxmlformats.org/officeDocument/2006/relationships/image" Target="../media/image378.png"/><Relationship Id="rId36" Type="http://schemas.openxmlformats.org/officeDocument/2006/relationships/customXml" Target="../ink/ink399.xml"/><Relationship Id="rId57" Type="http://schemas.openxmlformats.org/officeDocument/2006/relationships/customXml" Target="../ink/ink410.xml"/><Relationship Id="rId106" Type="http://schemas.openxmlformats.org/officeDocument/2006/relationships/image" Target="../media/image42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0.xml"/><Relationship Id="rId21" Type="http://schemas.openxmlformats.org/officeDocument/2006/relationships/image" Target="../media/image436.png"/><Relationship Id="rId42" Type="http://schemas.openxmlformats.org/officeDocument/2006/relationships/image" Target="../media/image446.png"/><Relationship Id="rId63" Type="http://schemas.openxmlformats.org/officeDocument/2006/relationships/customXml" Target="../ink/ink473.xml"/><Relationship Id="rId84" Type="http://schemas.openxmlformats.org/officeDocument/2006/relationships/image" Target="../media/image467.png"/><Relationship Id="rId138" Type="http://schemas.openxmlformats.org/officeDocument/2006/relationships/image" Target="../media/image494.png"/><Relationship Id="rId159" Type="http://schemas.openxmlformats.org/officeDocument/2006/relationships/customXml" Target="../ink/ink521.xml"/><Relationship Id="rId170" Type="http://schemas.openxmlformats.org/officeDocument/2006/relationships/image" Target="../media/image109.png"/><Relationship Id="rId107" Type="http://schemas.openxmlformats.org/officeDocument/2006/relationships/customXml" Target="../ink/ink495.xml"/><Relationship Id="rId11" Type="http://schemas.openxmlformats.org/officeDocument/2006/relationships/image" Target="../media/image432.png"/><Relationship Id="rId32" Type="http://schemas.openxmlformats.org/officeDocument/2006/relationships/customXml" Target="../ink/ink457.xml"/><Relationship Id="rId53" Type="http://schemas.openxmlformats.org/officeDocument/2006/relationships/customXml" Target="../ink/ink468.xml"/><Relationship Id="rId74" Type="http://schemas.openxmlformats.org/officeDocument/2006/relationships/image" Target="../media/image462.png"/><Relationship Id="rId128" Type="http://schemas.openxmlformats.org/officeDocument/2006/relationships/image" Target="../media/image489.png"/><Relationship Id="rId149" Type="http://schemas.openxmlformats.org/officeDocument/2006/relationships/customXml" Target="../ink/ink516.xml"/><Relationship Id="rId5" Type="http://schemas.openxmlformats.org/officeDocument/2006/relationships/image" Target="../media/image429.png"/><Relationship Id="rId95" Type="http://schemas.openxmlformats.org/officeDocument/2006/relationships/customXml" Target="../ink/ink489.xml"/><Relationship Id="rId160" Type="http://schemas.openxmlformats.org/officeDocument/2006/relationships/image" Target="../media/image505.png"/><Relationship Id="rId181" Type="http://schemas.openxmlformats.org/officeDocument/2006/relationships/image" Target="../media/image514.png"/><Relationship Id="rId22" Type="http://schemas.openxmlformats.org/officeDocument/2006/relationships/customXml" Target="../ink/ink452.xml"/><Relationship Id="rId43" Type="http://schemas.openxmlformats.org/officeDocument/2006/relationships/customXml" Target="../ink/ink463.xml"/><Relationship Id="rId64" Type="http://schemas.openxmlformats.org/officeDocument/2006/relationships/image" Target="../media/image457.png"/><Relationship Id="rId118" Type="http://schemas.openxmlformats.org/officeDocument/2006/relationships/image" Target="../media/image484.png"/><Relationship Id="rId139" Type="http://schemas.openxmlformats.org/officeDocument/2006/relationships/customXml" Target="../ink/ink511.xml"/><Relationship Id="rId85" Type="http://schemas.openxmlformats.org/officeDocument/2006/relationships/customXml" Target="../ink/ink484.xml"/><Relationship Id="rId150" Type="http://schemas.openxmlformats.org/officeDocument/2006/relationships/image" Target="../media/image500.png"/><Relationship Id="rId171" Type="http://schemas.openxmlformats.org/officeDocument/2006/relationships/customXml" Target="../ink/ink527.xml"/><Relationship Id="rId12" Type="http://schemas.openxmlformats.org/officeDocument/2006/relationships/customXml" Target="../ink/ink447.xml"/><Relationship Id="rId33" Type="http://schemas.openxmlformats.org/officeDocument/2006/relationships/customXml" Target="../ink/ink458.xml"/><Relationship Id="rId108" Type="http://schemas.openxmlformats.org/officeDocument/2006/relationships/image" Target="../media/image479.png"/><Relationship Id="rId129" Type="http://schemas.openxmlformats.org/officeDocument/2006/relationships/customXml" Target="../ink/ink506.xml"/><Relationship Id="rId54" Type="http://schemas.openxmlformats.org/officeDocument/2006/relationships/image" Target="../media/image452.png"/><Relationship Id="rId75" Type="http://schemas.openxmlformats.org/officeDocument/2006/relationships/customXml" Target="../ink/ink479.xml"/><Relationship Id="rId96" Type="http://schemas.openxmlformats.org/officeDocument/2006/relationships/image" Target="../media/image473.png"/><Relationship Id="rId140" Type="http://schemas.openxmlformats.org/officeDocument/2006/relationships/image" Target="../media/image495.png"/><Relationship Id="rId161" Type="http://schemas.openxmlformats.org/officeDocument/2006/relationships/customXml" Target="../ink/ink522.xml"/><Relationship Id="rId182" Type="http://schemas.openxmlformats.org/officeDocument/2006/relationships/customXml" Target="../ink/ink533.xml"/><Relationship Id="rId6" Type="http://schemas.openxmlformats.org/officeDocument/2006/relationships/customXml" Target="../ink/ink444.xml"/><Relationship Id="rId23" Type="http://schemas.openxmlformats.org/officeDocument/2006/relationships/image" Target="../media/image437.png"/><Relationship Id="rId119" Type="http://schemas.openxmlformats.org/officeDocument/2006/relationships/customXml" Target="../ink/ink501.xml"/><Relationship Id="rId44" Type="http://schemas.openxmlformats.org/officeDocument/2006/relationships/image" Target="../media/image447.png"/><Relationship Id="rId65" Type="http://schemas.openxmlformats.org/officeDocument/2006/relationships/customXml" Target="../ink/ink474.xml"/><Relationship Id="rId86" Type="http://schemas.openxmlformats.org/officeDocument/2006/relationships/image" Target="../media/image468.png"/><Relationship Id="rId130" Type="http://schemas.openxmlformats.org/officeDocument/2006/relationships/image" Target="../media/image490.png"/><Relationship Id="rId151" Type="http://schemas.openxmlformats.org/officeDocument/2006/relationships/customXml" Target="../ink/ink517.xml"/><Relationship Id="rId172" Type="http://schemas.openxmlformats.org/officeDocument/2006/relationships/customXml" Target="../ink/ink528.xml"/><Relationship Id="rId13" Type="http://schemas.openxmlformats.org/officeDocument/2006/relationships/image" Target="../media/image6.png"/><Relationship Id="rId18" Type="http://schemas.openxmlformats.org/officeDocument/2006/relationships/customXml" Target="../ink/ink450.xml"/><Relationship Id="rId39" Type="http://schemas.openxmlformats.org/officeDocument/2006/relationships/customXml" Target="../ink/ink461.xml"/><Relationship Id="rId109" Type="http://schemas.openxmlformats.org/officeDocument/2006/relationships/customXml" Target="../ink/ink496.xml"/><Relationship Id="rId34" Type="http://schemas.openxmlformats.org/officeDocument/2006/relationships/image" Target="../media/image442.png"/><Relationship Id="rId50" Type="http://schemas.openxmlformats.org/officeDocument/2006/relationships/image" Target="../media/image450.png"/><Relationship Id="rId55" Type="http://schemas.openxmlformats.org/officeDocument/2006/relationships/customXml" Target="../ink/ink469.xml"/><Relationship Id="rId76" Type="http://schemas.openxmlformats.org/officeDocument/2006/relationships/image" Target="../media/image463.png"/><Relationship Id="rId97" Type="http://schemas.openxmlformats.org/officeDocument/2006/relationships/customXml" Target="../ink/ink490.xml"/><Relationship Id="rId104" Type="http://schemas.openxmlformats.org/officeDocument/2006/relationships/image" Target="../media/image477.png"/><Relationship Id="rId120" Type="http://schemas.openxmlformats.org/officeDocument/2006/relationships/image" Target="../media/image485.png"/><Relationship Id="rId125" Type="http://schemas.openxmlformats.org/officeDocument/2006/relationships/customXml" Target="../ink/ink504.xml"/><Relationship Id="rId141" Type="http://schemas.openxmlformats.org/officeDocument/2006/relationships/customXml" Target="../ink/ink512.xml"/><Relationship Id="rId146" Type="http://schemas.openxmlformats.org/officeDocument/2006/relationships/image" Target="../media/image498.png"/><Relationship Id="rId167" Type="http://schemas.openxmlformats.org/officeDocument/2006/relationships/customXml" Target="../ink/ink525.xml"/><Relationship Id="rId188" Type="http://schemas.openxmlformats.org/officeDocument/2006/relationships/image" Target="../media/image517.png"/><Relationship Id="rId7" Type="http://schemas.openxmlformats.org/officeDocument/2006/relationships/image" Target="../media/image430.png"/><Relationship Id="rId71" Type="http://schemas.openxmlformats.org/officeDocument/2006/relationships/customXml" Target="../ink/ink477.xml"/><Relationship Id="rId92" Type="http://schemas.openxmlformats.org/officeDocument/2006/relationships/image" Target="../media/image471.png"/><Relationship Id="rId162" Type="http://schemas.openxmlformats.org/officeDocument/2006/relationships/image" Target="../media/image506.png"/><Relationship Id="rId183" Type="http://schemas.openxmlformats.org/officeDocument/2006/relationships/image" Target="../media/image515.png"/><Relationship Id="rId2" Type="http://schemas.openxmlformats.org/officeDocument/2006/relationships/customXml" Target="../ink/ink442.xml"/><Relationship Id="rId29" Type="http://schemas.openxmlformats.org/officeDocument/2006/relationships/image" Target="../media/image440.png"/><Relationship Id="rId24" Type="http://schemas.openxmlformats.org/officeDocument/2006/relationships/customXml" Target="../ink/ink453.xml"/><Relationship Id="rId40" Type="http://schemas.openxmlformats.org/officeDocument/2006/relationships/image" Target="../media/image445.png"/><Relationship Id="rId45" Type="http://schemas.openxmlformats.org/officeDocument/2006/relationships/customXml" Target="../ink/ink464.xml"/><Relationship Id="rId66" Type="http://schemas.openxmlformats.org/officeDocument/2006/relationships/image" Target="../media/image458.png"/><Relationship Id="rId87" Type="http://schemas.openxmlformats.org/officeDocument/2006/relationships/customXml" Target="../ink/ink485.xml"/><Relationship Id="rId110" Type="http://schemas.openxmlformats.org/officeDocument/2006/relationships/image" Target="../media/image480.png"/><Relationship Id="rId115" Type="http://schemas.openxmlformats.org/officeDocument/2006/relationships/customXml" Target="../ink/ink499.xml"/><Relationship Id="rId131" Type="http://schemas.openxmlformats.org/officeDocument/2006/relationships/customXml" Target="../ink/ink507.xml"/><Relationship Id="rId136" Type="http://schemas.openxmlformats.org/officeDocument/2006/relationships/image" Target="../media/image493.png"/><Relationship Id="rId157" Type="http://schemas.openxmlformats.org/officeDocument/2006/relationships/customXml" Target="../ink/ink520.xml"/><Relationship Id="rId178" Type="http://schemas.openxmlformats.org/officeDocument/2006/relationships/customXml" Target="../ink/ink531.xml"/><Relationship Id="rId61" Type="http://schemas.openxmlformats.org/officeDocument/2006/relationships/customXml" Target="../ink/ink472.xml"/><Relationship Id="rId82" Type="http://schemas.openxmlformats.org/officeDocument/2006/relationships/image" Target="../media/image466.png"/><Relationship Id="rId152" Type="http://schemas.openxmlformats.org/officeDocument/2006/relationships/image" Target="../media/image501.png"/><Relationship Id="rId173" Type="http://schemas.openxmlformats.org/officeDocument/2006/relationships/image" Target="../media/image510.png"/><Relationship Id="rId19" Type="http://schemas.openxmlformats.org/officeDocument/2006/relationships/image" Target="../media/image435.png"/><Relationship Id="rId14" Type="http://schemas.openxmlformats.org/officeDocument/2006/relationships/customXml" Target="../ink/ink448.xml"/><Relationship Id="rId30" Type="http://schemas.openxmlformats.org/officeDocument/2006/relationships/customXml" Target="../ink/ink456.xml"/><Relationship Id="rId35" Type="http://schemas.openxmlformats.org/officeDocument/2006/relationships/customXml" Target="../ink/ink459.xml"/><Relationship Id="rId56" Type="http://schemas.openxmlformats.org/officeDocument/2006/relationships/image" Target="../media/image453.png"/><Relationship Id="rId77" Type="http://schemas.openxmlformats.org/officeDocument/2006/relationships/customXml" Target="../ink/ink480.xml"/><Relationship Id="rId100" Type="http://schemas.openxmlformats.org/officeDocument/2006/relationships/image" Target="../media/image475.png"/><Relationship Id="rId105" Type="http://schemas.openxmlformats.org/officeDocument/2006/relationships/customXml" Target="../ink/ink494.xml"/><Relationship Id="rId126" Type="http://schemas.openxmlformats.org/officeDocument/2006/relationships/image" Target="../media/image488.png"/><Relationship Id="rId147" Type="http://schemas.openxmlformats.org/officeDocument/2006/relationships/customXml" Target="../ink/ink515.xml"/><Relationship Id="rId168" Type="http://schemas.openxmlformats.org/officeDocument/2006/relationships/image" Target="../media/image509.png"/><Relationship Id="rId8" Type="http://schemas.openxmlformats.org/officeDocument/2006/relationships/customXml" Target="../ink/ink445.xml"/><Relationship Id="rId51" Type="http://schemas.openxmlformats.org/officeDocument/2006/relationships/customXml" Target="../ink/ink467.xml"/><Relationship Id="rId72" Type="http://schemas.openxmlformats.org/officeDocument/2006/relationships/image" Target="../media/image461.png"/><Relationship Id="rId93" Type="http://schemas.openxmlformats.org/officeDocument/2006/relationships/customXml" Target="../ink/ink488.xml"/><Relationship Id="rId98" Type="http://schemas.openxmlformats.org/officeDocument/2006/relationships/image" Target="../media/image474.png"/><Relationship Id="rId121" Type="http://schemas.openxmlformats.org/officeDocument/2006/relationships/customXml" Target="../ink/ink502.xml"/><Relationship Id="rId142" Type="http://schemas.openxmlformats.org/officeDocument/2006/relationships/image" Target="../media/image496.png"/><Relationship Id="rId163" Type="http://schemas.openxmlformats.org/officeDocument/2006/relationships/customXml" Target="../ink/ink523.xml"/><Relationship Id="rId184" Type="http://schemas.openxmlformats.org/officeDocument/2006/relationships/customXml" Target="../ink/ink534.xml"/><Relationship Id="rId189" Type="http://schemas.openxmlformats.org/officeDocument/2006/relationships/customXml" Target="../ink/ink537.xml"/><Relationship Id="rId3" Type="http://schemas.openxmlformats.org/officeDocument/2006/relationships/image" Target="../media/image428.png"/><Relationship Id="rId25" Type="http://schemas.openxmlformats.org/officeDocument/2006/relationships/image" Target="../media/image438.png"/><Relationship Id="rId46" Type="http://schemas.openxmlformats.org/officeDocument/2006/relationships/image" Target="../media/image448.png"/><Relationship Id="rId67" Type="http://schemas.openxmlformats.org/officeDocument/2006/relationships/customXml" Target="../ink/ink475.xml"/><Relationship Id="rId116" Type="http://schemas.openxmlformats.org/officeDocument/2006/relationships/image" Target="../media/image483.png"/><Relationship Id="rId137" Type="http://schemas.openxmlformats.org/officeDocument/2006/relationships/customXml" Target="../ink/ink510.xml"/><Relationship Id="rId158" Type="http://schemas.openxmlformats.org/officeDocument/2006/relationships/image" Target="../media/image504.png"/><Relationship Id="rId20" Type="http://schemas.openxmlformats.org/officeDocument/2006/relationships/customXml" Target="../ink/ink451.xml"/><Relationship Id="rId41" Type="http://schemas.openxmlformats.org/officeDocument/2006/relationships/customXml" Target="../ink/ink462.xml"/><Relationship Id="rId62" Type="http://schemas.openxmlformats.org/officeDocument/2006/relationships/image" Target="../media/image456.png"/><Relationship Id="rId83" Type="http://schemas.openxmlformats.org/officeDocument/2006/relationships/customXml" Target="../ink/ink483.xml"/><Relationship Id="rId88" Type="http://schemas.openxmlformats.org/officeDocument/2006/relationships/image" Target="../media/image469.png"/><Relationship Id="rId111" Type="http://schemas.openxmlformats.org/officeDocument/2006/relationships/customXml" Target="../ink/ink497.xml"/><Relationship Id="rId132" Type="http://schemas.openxmlformats.org/officeDocument/2006/relationships/image" Target="../media/image491.png"/><Relationship Id="rId153" Type="http://schemas.openxmlformats.org/officeDocument/2006/relationships/customXml" Target="../ink/ink518.xml"/><Relationship Id="rId174" Type="http://schemas.openxmlformats.org/officeDocument/2006/relationships/customXml" Target="../ink/ink529.xml"/><Relationship Id="rId179" Type="http://schemas.openxmlformats.org/officeDocument/2006/relationships/image" Target="../media/image513.png"/><Relationship Id="rId15" Type="http://schemas.openxmlformats.org/officeDocument/2006/relationships/image" Target="../media/image433.png"/><Relationship Id="rId36" Type="http://schemas.openxmlformats.org/officeDocument/2006/relationships/image" Target="../media/image443.png"/><Relationship Id="rId57" Type="http://schemas.openxmlformats.org/officeDocument/2006/relationships/customXml" Target="../ink/ink470.xml"/><Relationship Id="rId106" Type="http://schemas.openxmlformats.org/officeDocument/2006/relationships/image" Target="../media/image478.png"/><Relationship Id="rId127" Type="http://schemas.openxmlformats.org/officeDocument/2006/relationships/customXml" Target="../ink/ink505.xml"/><Relationship Id="rId10" Type="http://schemas.openxmlformats.org/officeDocument/2006/relationships/customXml" Target="../ink/ink446.xml"/><Relationship Id="rId31" Type="http://schemas.openxmlformats.org/officeDocument/2006/relationships/image" Target="../media/image441.png"/><Relationship Id="rId52" Type="http://schemas.openxmlformats.org/officeDocument/2006/relationships/image" Target="../media/image451.png"/><Relationship Id="rId73" Type="http://schemas.openxmlformats.org/officeDocument/2006/relationships/customXml" Target="../ink/ink478.xml"/><Relationship Id="rId78" Type="http://schemas.openxmlformats.org/officeDocument/2006/relationships/image" Target="../media/image464.png"/><Relationship Id="rId94" Type="http://schemas.openxmlformats.org/officeDocument/2006/relationships/image" Target="../media/image472.png"/><Relationship Id="rId99" Type="http://schemas.openxmlformats.org/officeDocument/2006/relationships/customXml" Target="../ink/ink491.xml"/><Relationship Id="rId101" Type="http://schemas.openxmlformats.org/officeDocument/2006/relationships/customXml" Target="../ink/ink492.xml"/><Relationship Id="rId122" Type="http://schemas.openxmlformats.org/officeDocument/2006/relationships/image" Target="../media/image486.png"/><Relationship Id="rId143" Type="http://schemas.openxmlformats.org/officeDocument/2006/relationships/customXml" Target="../ink/ink513.xml"/><Relationship Id="rId148" Type="http://schemas.openxmlformats.org/officeDocument/2006/relationships/image" Target="../media/image499.png"/><Relationship Id="rId164" Type="http://schemas.openxmlformats.org/officeDocument/2006/relationships/image" Target="../media/image507.png"/><Relationship Id="rId169" Type="http://schemas.openxmlformats.org/officeDocument/2006/relationships/customXml" Target="../ink/ink526.xml"/><Relationship Id="rId185" Type="http://schemas.openxmlformats.org/officeDocument/2006/relationships/customXml" Target="../ink/ink535.xml"/><Relationship Id="rId4" Type="http://schemas.openxmlformats.org/officeDocument/2006/relationships/customXml" Target="../ink/ink443.xml"/><Relationship Id="rId9" Type="http://schemas.openxmlformats.org/officeDocument/2006/relationships/image" Target="../media/image431.png"/><Relationship Id="rId180" Type="http://schemas.openxmlformats.org/officeDocument/2006/relationships/customXml" Target="../ink/ink532.xml"/><Relationship Id="rId26" Type="http://schemas.openxmlformats.org/officeDocument/2006/relationships/customXml" Target="../ink/ink454.xml"/><Relationship Id="rId47" Type="http://schemas.openxmlformats.org/officeDocument/2006/relationships/customXml" Target="../ink/ink465.xml"/><Relationship Id="rId68" Type="http://schemas.openxmlformats.org/officeDocument/2006/relationships/image" Target="../media/image459.png"/><Relationship Id="rId89" Type="http://schemas.openxmlformats.org/officeDocument/2006/relationships/customXml" Target="../ink/ink486.xml"/><Relationship Id="rId112" Type="http://schemas.openxmlformats.org/officeDocument/2006/relationships/image" Target="../media/image481.png"/><Relationship Id="rId133" Type="http://schemas.openxmlformats.org/officeDocument/2006/relationships/customXml" Target="../ink/ink508.xml"/><Relationship Id="rId154" Type="http://schemas.openxmlformats.org/officeDocument/2006/relationships/image" Target="../media/image502.png"/><Relationship Id="rId175" Type="http://schemas.openxmlformats.org/officeDocument/2006/relationships/image" Target="../media/image511.png"/><Relationship Id="rId16" Type="http://schemas.openxmlformats.org/officeDocument/2006/relationships/customXml" Target="../ink/ink449.xml"/><Relationship Id="rId37" Type="http://schemas.openxmlformats.org/officeDocument/2006/relationships/customXml" Target="../ink/ink460.xml"/><Relationship Id="rId58" Type="http://schemas.openxmlformats.org/officeDocument/2006/relationships/image" Target="../media/image454.png"/><Relationship Id="rId79" Type="http://schemas.openxmlformats.org/officeDocument/2006/relationships/customXml" Target="../ink/ink481.xml"/><Relationship Id="rId102" Type="http://schemas.openxmlformats.org/officeDocument/2006/relationships/image" Target="../media/image476.png"/><Relationship Id="rId123" Type="http://schemas.openxmlformats.org/officeDocument/2006/relationships/customXml" Target="../ink/ink503.xml"/><Relationship Id="rId144" Type="http://schemas.openxmlformats.org/officeDocument/2006/relationships/image" Target="../media/image497.png"/><Relationship Id="rId90" Type="http://schemas.openxmlformats.org/officeDocument/2006/relationships/image" Target="../media/image470.png"/><Relationship Id="rId165" Type="http://schemas.openxmlformats.org/officeDocument/2006/relationships/customXml" Target="../ink/ink524.xml"/><Relationship Id="rId186" Type="http://schemas.openxmlformats.org/officeDocument/2006/relationships/image" Target="../media/image516.png"/><Relationship Id="rId27" Type="http://schemas.openxmlformats.org/officeDocument/2006/relationships/image" Target="../media/image439.png"/><Relationship Id="rId48" Type="http://schemas.openxmlformats.org/officeDocument/2006/relationships/image" Target="../media/image449.png"/><Relationship Id="rId69" Type="http://schemas.openxmlformats.org/officeDocument/2006/relationships/customXml" Target="../ink/ink476.xml"/><Relationship Id="rId113" Type="http://schemas.openxmlformats.org/officeDocument/2006/relationships/customXml" Target="../ink/ink498.xml"/><Relationship Id="rId134" Type="http://schemas.openxmlformats.org/officeDocument/2006/relationships/image" Target="../media/image492.png"/><Relationship Id="rId80" Type="http://schemas.openxmlformats.org/officeDocument/2006/relationships/image" Target="../media/image465.png"/><Relationship Id="rId155" Type="http://schemas.openxmlformats.org/officeDocument/2006/relationships/customXml" Target="../ink/ink519.xml"/><Relationship Id="rId176" Type="http://schemas.openxmlformats.org/officeDocument/2006/relationships/customXml" Target="../ink/ink530.xml"/><Relationship Id="rId17" Type="http://schemas.openxmlformats.org/officeDocument/2006/relationships/image" Target="../media/image434.png"/><Relationship Id="rId38" Type="http://schemas.openxmlformats.org/officeDocument/2006/relationships/image" Target="../media/image444.png"/><Relationship Id="rId59" Type="http://schemas.openxmlformats.org/officeDocument/2006/relationships/customXml" Target="../ink/ink471.xml"/><Relationship Id="rId103" Type="http://schemas.openxmlformats.org/officeDocument/2006/relationships/customXml" Target="../ink/ink493.xml"/><Relationship Id="rId124" Type="http://schemas.openxmlformats.org/officeDocument/2006/relationships/image" Target="../media/image487.png"/><Relationship Id="rId70" Type="http://schemas.openxmlformats.org/officeDocument/2006/relationships/image" Target="../media/image460.png"/><Relationship Id="rId91" Type="http://schemas.openxmlformats.org/officeDocument/2006/relationships/customXml" Target="../ink/ink487.xml"/><Relationship Id="rId145" Type="http://schemas.openxmlformats.org/officeDocument/2006/relationships/customXml" Target="../ink/ink514.xml"/><Relationship Id="rId166" Type="http://schemas.openxmlformats.org/officeDocument/2006/relationships/image" Target="../media/image508.png"/><Relationship Id="rId187" Type="http://schemas.openxmlformats.org/officeDocument/2006/relationships/customXml" Target="../ink/ink536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455.xml"/><Relationship Id="rId49" Type="http://schemas.openxmlformats.org/officeDocument/2006/relationships/customXml" Target="../ink/ink466.xml"/><Relationship Id="rId114" Type="http://schemas.openxmlformats.org/officeDocument/2006/relationships/image" Target="../media/image482.png"/><Relationship Id="rId60" Type="http://schemas.openxmlformats.org/officeDocument/2006/relationships/image" Target="../media/image455.png"/><Relationship Id="rId81" Type="http://schemas.openxmlformats.org/officeDocument/2006/relationships/customXml" Target="../ink/ink482.xml"/><Relationship Id="rId135" Type="http://schemas.openxmlformats.org/officeDocument/2006/relationships/customXml" Target="../ink/ink509.xml"/><Relationship Id="rId156" Type="http://schemas.openxmlformats.org/officeDocument/2006/relationships/image" Target="../media/image503.png"/><Relationship Id="rId177" Type="http://schemas.openxmlformats.org/officeDocument/2006/relationships/image" Target="../media/image51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5.png"/><Relationship Id="rId21" Type="http://schemas.openxmlformats.org/officeDocument/2006/relationships/image" Target="../media/image527.png"/><Relationship Id="rId42" Type="http://schemas.openxmlformats.org/officeDocument/2006/relationships/customXml" Target="../ink/ink558.xml"/><Relationship Id="rId63" Type="http://schemas.openxmlformats.org/officeDocument/2006/relationships/image" Target="../media/image548.png"/><Relationship Id="rId84" Type="http://schemas.openxmlformats.org/officeDocument/2006/relationships/customXml" Target="../ink/ink579.xml"/><Relationship Id="rId138" Type="http://schemas.openxmlformats.org/officeDocument/2006/relationships/customXml" Target="../ink/ink606.xml"/><Relationship Id="rId159" Type="http://schemas.openxmlformats.org/officeDocument/2006/relationships/image" Target="../media/image595.png"/><Relationship Id="rId107" Type="http://schemas.openxmlformats.org/officeDocument/2006/relationships/image" Target="../media/image570.png"/><Relationship Id="rId11" Type="http://schemas.openxmlformats.org/officeDocument/2006/relationships/image" Target="../media/image522.png"/><Relationship Id="rId32" Type="http://schemas.openxmlformats.org/officeDocument/2006/relationships/customXml" Target="../ink/ink553.xml"/><Relationship Id="rId53" Type="http://schemas.openxmlformats.org/officeDocument/2006/relationships/image" Target="../media/image543.png"/><Relationship Id="rId74" Type="http://schemas.openxmlformats.org/officeDocument/2006/relationships/customXml" Target="../ink/ink574.xml"/><Relationship Id="rId128" Type="http://schemas.openxmlformats.org/officeDocument/2006/relationships/customXml" Target="../ink/ink601.xml"/><Relationship Id="rId149" Type="http://schemas.openxmlformats.org/officeDocument/2006/relationships/image" Target="../media/image590.png"/><Relationship Id="rId5" Type="http://schemas.openxmlformats.org/officeDocument/2006/relationships/image" Target="../media/image519.png"/><Relationship Id="rId95" Type="http://schemas.openxmlformats.org/officeDocument/2006/relationships/image" Target="../media/image564.png"/><Relationship Id="rId160" Type="http://schemas.openxmlformats.org/officeDocument/2006/relationships/customXml" Target="../ink/ink617.xml"/><Relationship Id="rId22" Type="http://schemas.openxmlformats.org/officeDocument/2006/relationships/customXml" Target="../ink/ink548.xml"/><Relationship Id="rId43" Type="http://schemas.openxmlformats.org/officeDocument/2006/relationships/image" Target="../media/image538.png"/><Relationship Id="rId64" Type="http://schemas.openxmlformats.org/officeDocument/2006/relationships/customXml" Target="../ink/ink569.xml"/><Relationship Id="rId118" Type="http://schemas.openxmlformats.org/officeDocument/2006/relationships/customXml" Target="../ink/ink596.xml"/><Relationship Id="rId139" Type="http://schemas.openxmlformats.org/officeDocument/2006/relationships/image" Target="../media/image585.png"/><Relationship Id="rId85" Type="http://schemas.openxmlformats.org/officeDocument/2006/relationships/image" Target="../media/image559.png"/><Relationship Id="rId150" Type="http://schemas.openxmlformats.org/officeDocument/2006/relationships/customXml" Target="../ink/ink612.xml"/><Relationship Id="rId12" Type="http://schemas.openxmlformats.org/officeDocument/2006/relationships/customXml" Target="../ink/ink543.xml"/><Relationship Id="rId17" Type="http://schemas.openxmlformats.org/officeDocument/2006/relationships/image" Target="../media/image525.png"/><Relationship Id="rId33" Type="http://schemas.openxmlformats.org/officeDocument/2006/relationships/image" Target="../media/image533.png"/><Relationship Id="rId38" Type="http://schemas.openxmlformats.org/officeDocument/2006/relationships/customXml" Target="../ink/ink556.xml"/><Relationship Id="rId59" Type="http://schemas.openxmlformats.org/officeDocument/2006/relationships/image" Target="../media/image546.png"/><Relationship Id="rId103" Type="http://schemas.openxmlformats.org/officeDocument/2006/relationships/image" Target="../media/image568.png"/><Relationship Id="rId108" Type="http://schemas.openxmlformats.org/officeDocument/2006/relationships/customXml" Target="../ink/ink591.xml"/><Relationship Id="rId124" Type="http://schemas.openxmlformats.org/officeDocument/2006/relationships/customXml" Target="../ink/ink599.xml"/><Relationship Id="rId129" Type="http://schemas.openxmlformats.org/officeDocument/2006/relationships/image" Target="../media/image581.png"/><Relationship Id="rId54" Type="http://schemas.openxmlformats.org/officeDocument/2006/relationships/customXml" Target="../ink/ink564.xml"/><Relationship Id="rId70" Type="http://schemas.openxmlformats.org/officeDocument/2006/relationships/customXml" Target="../ink/ink572.xml"/><Relationship Id="rId75" Type="http://schemas.openxmlformats.org/officeDocument/2006/relationships/image" Target="../media/image554.png"/><Relationship Id="rId91" Type="http://schemas.openxmlformats.org/officeDocument/2006/relationships/image" Target="../media/image562.png"/><Relationship Id="rId96" Type="http://schemas.openxmlformats.org/officeDocument/2006/relationships/customXml" Target="../ink/ink585.xml"/><Relationship Id="rId140" Type="http://schemas.openxmlformats.org/officeDocument/2006/relationships/customXml" Target="../ink/ink607.xml"/><Relationship Id="rId145" Type="http://schemas.openxmlformats.org/officeDocument/2006/relationships/image" Target="../media/image588.png"/><Relationship Id="rId161" Type="http://schemas.openxmlformats.org/officeDocument/2006/relationships/image" Target="../media/image596.png"/><Relationship Id="rId166" Type="http://schemas.openxmlformats.org/officeDocument/2006/relationships/customXml" Target="../ink/ink6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0.xml"/><Relationship Id="rId23" Type="http://schemas.openxmlformats.org/officeDocument/2006/relationships/image" Target="../media/image528.png"/><Relationship Id="rId28" Type="http://schemas.openxmlformats.org/officeDocument/2006/relationships/customXml" Target="../ink/ink551.xml"/><Relationship Id="rId49" Type="http://schemas.openxmlformats.org/officeDocument/2006/relationships/image" Target="../media/image541.png"/><Relationship Id="rId114" Type="http://schemas.openxmlformats.org/officeDocument/2006/relationships/customXml" Target="../ink/ink594.xml"/><Relationship Id="rId119" Type="http://schemas.openxmlformats.org/officeDocument/2006/relationships/image" Target="../media/image576.png"/><Relationship Id="rId44" Type="http://schemas.openxmlformats.org/officeDocument/2006/relationships/customXml" Target="../ink/ink559.xml"/><Relationship Id="rId60" Type="http://schemas.openxmlformats.org/officeDocument/2006/relationships/customXml" Target="../ink/ink567.xml"/><Relationship Id="rId65" Type="http://schemas.openxmlformats.org/officeDocument/2006/relationships/image" Target="../media/image549.png"/><Relationship Id="rId81" Type="http://schemas.openxmlformats.org/officeDocument/2006/relationships/image" Target="../media/image557.png"/><Relationship Id="rId86" Type="http://schemas.openxmlformats.org/officeDocument/2006/relationships/customXml" Target="../ink/ink580.xml"/><Relationship Id="rId130" Type="http://schemas.openxmlformats.org/officeDocument/2006/relationships/customXml" Target="../ink/ink602.xml"/><Relationship Id="rId135" Type="http://schemas.openxmlformats.org/officeDocument/2006/relationships/image" Target="../media/image6.png"/><Relationship Id="rId151" Type="http://schemas.openxmlformats.org/officeDocument/2006/relationships/image" Target="../media/image591.png"/><Relationship Id="rId156" Type="http://schemas.openxmlformats.org/officeDocument/2006/relationships/customXml" Target="../ink/ink615.xml"/><Relationship Id="rId13" Type="http://schemas.openxmlformats.org/officeDocument/2006/relationships/image" Target="../media/image523.png"/><Relationship Id="rId18" Type="http://schemas.openxmlformats.org/officeDocument/2006/relationships/customXml" Target="../ink/ink546.xml"/><Relationship Id="rId39" Type="http://schemas.openxmlformats.org/officeDocument/2006/relationships/image" Target="../media/image536.png"/><Relationship Id="rId109" Type="http://schemas.openxmlformats.org/officeDocument/2006/relationships/image" Target="../media/image571.png"/><Relationship Id="rId34" Type="http://schemas.openxmlformats.org/officeDocument/2006/relationships/customXml" Target="../ink/ink554.xml"/><Relationship Id="rId50" Type="http://schemas.openxmlformats.org/officeDocument/2006/relationships/customXml" Target="../ink/ink562.xml"/><Relationship Id="rId55" Type="http://schemas.openxmlformats.org/officeDocument/2006/relationships/image" Target="../media/image544.png"/><Relationship Id="rId76" Type="http://schemas.openxmlformats.org/officeDocument/2006/relationships/customXml" Target="../ink/ink575.xml"/><Relationship Id="rId97" Type="http://schemas.openxmlformats.org/officeDocument/2006/relationships/image" Target="../media/image565.png"/><Relationship Id="rId104" Type="http://schemas.openxmlformats.org/officeDocument/2006/relationships/customXml" Target="../ink/ink589.xml"/><Relationship Id="rId120" Type="http://schemas.openxmlformats.org/officeDocument/2006/relationships/customXml" Target="../ink/ink597.xml"/><Relationship Id="rId125" Type="http://schemas.openxmlformats.org/officeDocument/2006/relationships/image" Target="../media/image579.png"/><Relationship Id="rId141" Type="http://schemas.openxmlformats.org/officeDocument/2006/relationships/image" Target="../media/image586.png"/><Relationship Id="rId146" Type="http://schemas.openxmlformats.org/officeDocument/2006/relationships/customXml" Target="../ink/ink610.xml"/><Relationship Id="rId167" Type="http://schemas.openxmlformats.org/officeDocument/2006/relationships/image" Target="../media/image599.png"/><Relationship Id="rId7" Type="http://schemas.openxmlformats.org/officeDocument/2006/relationships/image" Target="../media/image520.png"/><Relationship Id="rId71" Type="http://schemas.openxmlformats.org/officeDocument/2006/relationships/image" Target="../media/image552.png"/><Relationship Id="rId92" Type="http://schemas.openxmlformats.org/officeDocument/2006/relationships/customXml" Target="../ink/ink583.xml"/><Relationship Id="rId162" Type="http://schemas.openxmlformats.org/officeDocument/2006/relationships/customXml" Target="../ink/ink618.xml"/><Relationship Id="rId2" Type="http://schemas.openxmlformats.org/officeDocument/2006/relationships/customXml" Target="../ink/ink538.xml"/><Relationship Id="rId29" Type="http://schemas.openxmlformats.org/officeDocument/2006/relationships/image" Target="../media/image531.png"/><Relationship Id="rId24" Type="http://schemas.openxmlformats.org/officeDocument/2006/relationships/customXml" Target="../ink/ink549.xml"/><Relationship Id="rId40" Type="http://schemas.openxmlformats.org/officeDocument/2006/relationships/customXml" Target="../ink/ink557.xml"/><Relationship Id="rId45" Type="http://schemas.openxmlformats.org/officeDocument/2006/relationships/image" Target="../media/image539.png"/><Relationship Id="rId66" Type="http://schemas.openxmlformats.org/officeDocument/2006/relationships/customXml" Target="../ink/ink570.xml"/><Relationship Id="rId87" Type="http://schemas.openxmlformats.org/officeDocument/2006/relationships/image" Target="../media/image560.png"/><Relationship Id="rId110" Type="http://schemas.openxmlformats.org/officeDocument/2006/relationships/customXml" Target="../ink/ink592.xml"/><Relationship Id="rId115" Type="http://schemas.openxmlformats.org/officeDocument/2006/relationships/image" Target="../media/image574.png"/><Relationship Id="rId131" Type="http://schemas.openxmlformats.org/officeDocument/2006/relationships/image" Target="../media/image582.png"/><Relationship Id="rId136" Type="http://schemas.openxmlformats.org/officeDocument/2006/relationships/customXml" Target="../ink/ink605.xml"/><Relationship Id="rId157" Type="http://schemas.openxmlformats.org/officeDocument/2006/relationships/image" Target="../media/image594.png"/><Relationship Id="rId61" Type="http://schemas.openxmlformats.org/officeDocument/2006/relationships/image" Target="../media/image547.png"/><Relationship Id="rId82" Type="http://schemas.openxmlformats.org/officeDocument/2006/relationships/customXml" Target="../ink/ink578.xml"/><Relationship Id="rId152" Type="http://schemas.openxmlformats.org/officeDocument/2006/relationships/customXml" Target="../ink/ink613.xml"/><Relationship Id="rId19" Type="http://schemas.openxmlformats.org/officeDocument/2006/relationships/image" Target="../media/image526.png"/><Relationship Id="rId14" Type="http://schemas.openxmlformats.org/officeDocument/2006/relationships/customXml" Target="../ink/ink544.xml"/><Relationship Id="rId30" Type="http://schemas.openxmlformats.org/officeDocument/2006/relationships/customXml" Target="../ink/ink552.xml"/><Relationship Id="rId35" Type="http://schemas.openxmlformats.org/officeDocument/2006/relationships/image" Target="../media/image534.png"/><Relationship Id="rId56" Type="http://schemas.openxmlformats.org/officeDocument/2006/relationships/customXml" Target="../ink/ink565.xml"/><Relationship Id="rId77" Type="http://schemas.openxmlformats.org/officeDocument/2006/relationships/image" Target="../media/image555.png"/><Relationship Id="rId100" Type="http://schemas.openxmlformats.org/officeDocument/2006/relationships/customXml" Target="../ink/ink587.xml"/><Relationship Id="rId105" Type="http://schemas.openxmlformats.org/officeDocument/2006/relationships/image" Target="../media/image569.png"/><Relationship Id="rId126" Type="http://schemas.openxmlformats.org/officeDocument/2006/relationships/customXml" Target="../ink/ink600.xml"/><Relationship Id="rId147" Type="http://schemas.openxmlformats.org/officeDocument/2006/relationships/image" Target="../media/image589.png"/><Relationship Id="rId8" Type="http://schemas.openxmlformats.org/officeDocument/2006/relationships/customXml" Target="../ink/ink541.xml"/><Relationship Id="rId51" Type="http://schemas.openxmlformats.org/officeDocument/2006/relationships/image" Target="../media/image542.png"/><Relationship Id="rId72" Type="http://schemas.openxmlformats.org/officeDocument/2006/relationships/customXml" Target="../ink/ink573.xml"/><Relationship Id="rId93" Type="http://schemas.openxmlformats.org/officeDocument/2006/relationships/image" Target="../media/image563.png"/><Relationship Id="rId98" Type="http://schemas.openxmlformats.org/officeDocument/2006/relationships/customXml" Target="../ink/ink586.xml"/><Relationship Id="rId121" Type="http://schemas.openxmlformats.org/officeDocument/2006/relationships/image" Target="../media/image577.png"/><Relationship Id="rId142" Type="http://schemas.openxmlformats.org/officeDocument/2006/relationships/customXml" Target="../ink/ink608.xml"/><Relationship Id="rId163" Type="http://schemas.openxmlformats.org/officeDocument/2006/relationships/image" Target="../media/image597.png"/><Relationship Id="rId3" Type="http://schemas.openxmlformats.org/officeDocument/2006/relationships/image" Target="../media/image518.png"/><Relationship Id="rId25" Type="http://schemas.openxmlformats.org/officeDocument/2006/relationships/image" Target="../media/image529.png"/><Relationship Id="rId46" Type="http://schemas.openxmlformats.org/officeDocument/2006/relationships/customXml" Target="../ink/ink560.xml"/><Relationship Id="rId67" Type="http://schemas.openxmlformats.org/officeDocument/2006/relationships/image" Target="../media/image550.png"/><Relationship Id="rId116" Type="http://schemas.openxmlformats.org/officeDocument/2006/relationships/customXml" Target="../ink/ink595.xml"/><Relationship Id="rId137" Type="http://schemas.openxmlformats.org/officeDocument/2006/relationships/image" Target="../media/image584.png"/><Relationship Id="rId158" Type="http://schemas.openxmlformats.org/officeDocument/2006/relationships/customXml" Target="../ink/ink616.xml"/><Relationship Id="rId20" Type="http://schemas.openxmlformats.org/officeDocument/2006/relationships/customXml" Target="../ink/ink547.xml"/><Relationship Id="rId41" Type="http://schemas.openxmlformats.org/officeDocument/2006/relationships/image" Target="../media/image537.png"/><Relationship Id="rId62" Type="http://schemas.openxmlformats.org/officeDocument/2006/relationships/customXml" Target="../ink/ink568.xml"/><Relationship Id="rId83" Type="http://schemas.openxmlformats.org/officeDocument/2006/relationships/image" Target="../media/image558.png"/><Relationship Id="rId88" Type="http://schemas.openxmlformats.org/officeDocument/2006/relationships/customXml" Target="../ink/ink581.xml"/><Relationship Id="rId111" Type="http://schemas.openxmlformats.org/officeDocument/2006/relationships/image" Target="../media/image572.png"/><Relationship Id="rId132" Type="http://schemas.openxmlformats.org/officeDocument/2006/relationships/customXml" Target="../ink/ink603.xml"/><Relationship Id="rId153" Type="http://schemas.openxmlformats.org/officeDocument/2006/relationships/image" Target="../media/image592.png"/><Relationship Id="rId15" Type="http://schemas.openxmlformats.org/officeDocument/2006/relationships/image" Target="../media/image524.png"/><Relationship Id="rId36" Type="http://schemas.openxmlformats.org/officeDocument/2006/relationships/customXml" Target="../ink/ink555.xml"/><Relationship Id="rId57" Type="http://schemas.openxmlformats.org/officeDocument/2006/relationships/image" Target="../media/image545.png"/><Relationship Id="rId106" Type="http://schemas.openxmlformats.org/officeDocument/2006/relationships/customXml" Target="../ink/ink590.xml"/><Relationship Id="rId127" Type="http://schemas.openxmlformats.org/officeDocument/2006/relationships/image" Target="../media/image580.png"/><Relationship Id="rId10" Type="http://schemas.openxmlformats.org/officeDocument/2006/relationships/customXml" Target="../ink/ink542.xml"/><Relationship Id="rId31" Type="http://schemas.openxmlformats.org/officeDocument/2006/relationships/image" Target="../media/image532.png"/><Relationship Id="rId52" Type="http://schemas.openxmlformats.org/officeDocument/2006/relationships/customXml" Target="../ink/ink563.xml"/><Relationship Id="rId73" Type="http://schemas.openxmlformats.org/officeDocument/2006/relationships/image" Target="../media/image553.png"/><Relationship Id="rId78" Type="http://schemas.openxmlformats.org/officeDocument/2006/relationships/customXml" Target="../ink/ink576.xml"/><Relationship Id="rId94" Type="http://schemas.openxmlformats.org/officeDocument/2006/relationships/customXml" Target="../ink/ink584.xml"/><Relationship Id="rId99" Type="http://schemas.openxmlformats.org/officeDocument/2006/relationships/image" Target="../media/image566.png"/><Relationship Id="rId101" Type="http://schemas.openxmlformats.org/officeDocument/2006/relationships/image" Target="../media/image567.png"/><Relationship Id="rId122" Type="http://schemas.openxmlformats.org/officeDocument/2006/relationships/customXml" Target="../ink/ink598.xml"/><Relationship Id="rId143" Type="http://schemas.openxmlformats.org/officeDocument/2006/relationships/image" Target="../media/image587.png"/><Relationship Id="rId148" Type="http://schemas.openxmlformats.org/officeDocument/2006/relationships/customXml" Target="../ink/ink611.xml"/><Relationship Id="rId164" Type="http://schemas.openxmlformats.org/officeDocument/2006/relationships/customXml" Target="../ink/ink619.xml"/><Relationship Id="rId4" Type="http://schemas.openxmlformats.org/officeDocument/2006/relationships/customXml" Target="../ink/ink539.xml"/><Relationship Id="rId9" Type="http://schemas.openxmlformats.org/officeDocument/2006/relationships/image" Target="../media/image521.png"/><Relationship Id="rId26" Type="http://schemas.openxmlformats.org/officeDocument/2006/relationships/customXml" Target="../ink/ink550.xml"/><Relationship Id="rId47" Type="http://schemas.openxmlformats.org/officeDocument/2006/relationships/image" Target="../media/image540.png"/><Relationship Id="rId68" Type="http://schemas.openxmlformats.org/officeDocument/2006/relationships/customXml" Target="../ink/ink571.xml"/><Relationship Id="rId89" Type="http://schemas.openxmlformats.org/officeDocument/2006/relationships/image" Target="../media/image561.png"/><Relationship Id="rId112" Type="http://schemas.openxmlformats.org/officeDocument/2006/relationships/customXml" Target="../ink/ink593.xml"/><Relationship Id="rId133" Type="http://schemas.openxmlformats.org/officeDocument/2006/relationships/image" Target="../media/image583.png"/><Relationship Id="rId154" Type="http://schemas.openxmlformats.org/officeDocument/2006/relationships/customXml" Target="../ink/ink614.xml"/><Relationship Id="rId16" Type="http://schemas.openxmlformats.org/officeDocument/2006/relationships/customXml" Target="../ink/ink545.xml"/><Relationship Id="rId37" Type="http://schemas.openxmlformats.org/officeDocument/2006/relationships/image" Target="../media/image535.png"/><Relationship Id="rId58" Type="http://schemas.openxmlformats.org/officeDocument/2006/relationships/customXml" Target="../ink/ink566.xml"/><Relationship Id="rId79" Type="http://schemas.openxmlformats.org/officeDocument/2006/relationships/image" Target="../media/image556.png"/><Relationship Id="rId102" Type="http://schemas.openxmlformats.org/officeDocument/2006/relationships/customXml" Target="../ink/ink588.xml"/><Relationship Id="rId123" Type="http://schemas.openxmlformats.org/officeDocument/2006/relationships/image" Target="../media/image578.png"/><Relationship Id="rId144" Type="http://schemas.openxmlformats.org/officeDocument/2006/relationships/customXml" Target="../ink/ink609.xml"/><Relationship Id="rId90" Type="http://schemas.openxmlformats.org/officeDocument/2006/relationships/customXml" Target="../ink/ink582.xml"/><Relationship Id="rId165" Type="http://schemas.openxmlformats.org/officeDocument/2006/relationships/image" Target="../media/image598.png"/><Relationship Id="rId27" Type="http://schemas.openxmlformats.org/officeDocument/2006/relationships/image" Target="../media/image530.png"/><Relationship Id="rId48" Type="http://schemas.openxmlformats.org/officeDocument/2006/relationships/customXml" Target="../ink/ink561.xml"/><Relationship Id="rId69" Type="http://schemas.openxmlformats.org/officeDocument/2006/relationships/image" Target="../media/image551.png"/><Relationship Id="rId113" Type="http://schemas.openxmlformats.org/officeDocument/2006/relationships/image" Target="../media/image573.png"/><Relationship Id="rId134" Type="http://schemas.openxmlformats.org/officeDocument/2006/relationships/customXml" Target="../ink/ink604.xml"/><Relationship Id="rId80" Type="http://schemas.openxmlformats.org/officeDocument/2006/relationships/customXml" Target="../ink/ink577.xml"/><Relationship Id="rId155" Type="http://schemas.openxmlformats.org/officeDocument/2006/relationships/image" Target="../media/image59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7.png"/><Relationship Id="rId21" Type="http://schemas.openxmlformats.org/officeDocument/2006/relationships/image" Target="../media/image609.png"/><Relationship Id="rId42" Type="http://schemas.openxmlformats.org/officeDocument/2006/relationships/customXml" Target="../ink/ink641.xml"/><Relationship Id="rId63" Type="http://schemas.openxmlformats.org/officeDocument/2006/relationships/image" Target="../media/image630.png"/><Relationship Id="rId84" Type="http://schemas.openxmlformats.org/officeDocument/2006/relationships/customXml" Target="../ink/ink662.xml"/><Relationship Id="rId138" Type="http://schemas.openxmlformats.org/officeDocument/2006/relationships/customXml" Target="../ink/ink689.xml"/><Relationship Id="rId159" Type="http://schemas.openxmlformats.org/officeDocument/2006/relationships/image" Target="../media/image677.png"/><Relationship Id="rId170" Type="http://schemas.openxmlformats.org/officeDocument/2006/relationships/customXml" Target="../ink/ink705.xml"/><Relationship Id="rId191" Type="http://schemas.openxmlformats.org/officeDocument/2006/relationships/image" Target="../media/image693.png"/><Relationship Id="rId107" Type="http://schemas.openxmlformats.org/officeDocument/2006/relationships/image" Target="../media/image652.png"/><Relationship Id="rId11" Type="http://schemas.openxmlformats.org/officeDocument/2006/relationships/image" Target="../media/image604.png"/><Relationship Id="rId32" Type="http://schemas.openxmlformats.org/officeDocument/2006/relationships/customXml" Target="../ink/ink636.xml"/><Relationship Id="rId53" Type="http://schemas.openxmlformats.org/officeDocument/2006/relationships/image" Target="../media/image625.png"/><Relationship Id="rId74" Type="http://schemas.openxmlformats.org/officeDocument/2006/relationships/customXml" Target="../ink/ink657.xml"/><Relationship Id="rId128" Type="http://schemas.openxmlformats.org/officeDocument/2006/relationships/customXml" Target="../ink/ink684.xml"/><Relationship Id="rId149" Type="http://schemas.openxmlformats.org/officeDocument/2006/relationships/image" Target="../media/image673.png"/><Relationship Id="rId5" Type="http://schemas.openxmlformats.org/officeDocument/2006/relationships/image" Target="../media/image601.png"/><Relationship Id="rId95" Type="http://schemas.openxmlformats.org/officeDocument/2006/relationships/image" Target="../media/image646.png"/><Relationship Id="rId160" Type="http://schemas.openxmlformats.org/officeDocument/2006/relationships/customXml" Target="../ink/ink700.xml"/><Relationship Id="rId181" Type="http://schemas.openxmlformats.org/officeDocument/2006/relationships/image" Target="../media/image688.png"/><Relationship Id="rId22" Type="http://schemas.openxmlformats.org/officeDocument/2006/relationships/customXml" Target="../ink/ink631.xml"/><Relationship Id="rId43" Type="http://schemas.openxmlformats.org/officeDocument/2006/relationships/image" Target="../media/image620.png"/><Relationship Id="rId64" Type="http://schemas.openxmlformats.org/officeDocument/2006/relationships/customXml" Target="../ink/ink652.xml"/><Relationship Id="rId118" Type="http://schemas.openxmlformats.org/officeDocument/2006/relationships/customXml" Target="../ink/ink679.xml"/><Relationship Id="rId139" Type="http://schemas.openxmlformats.org/officeDocument/2006/relationships/image" Target="../media/image668.png"/><Relationship Id="rId85" Type="http://schemas.openxmlformats.org/officeDocument/2006/relationships/image" Target="../media/image641.png"/><Relationship Id="rId150" Type="http://schemas.openxmlformats.org/officeDocument/2006/relationships/customXml" Target="../ink/ink695.xml"/><Relationship Id="rId171" Type="http://schemas.openxmlformats.org/officeDocument/2006/relationships/image" Target="../media/image683.png"/><Relationship Id="rId192" Type="http://schemas.openxmlformats.org/officeDocument/2006/relationships/customXml" Target="../ink/ink716.xml"/><Relationship Id="rId12" Type="http://schemas.openxmlformats.org/officeDocument/2006/relationships/customXml" Target="../ink/ink626.xml"/><Relationship Id="rId33" Type="http://schemas.openxmlformats.org/officeDocument/2006/relationships/image" Target="../media/image615.png"/><Relationship Id="rId108" Type="http://schemas.openxmlformats.org/officeDocument/2006/relationships/customXml" Target="../ink/ink674.xml"/><Relationship Id="rId129" Type="http://schemas.openxmlformats.org/officeDocument/2006/relationships/image" Target="../media/image663.png"/><Relationship Id="rId54" Type="http://schemas.openxmlformats.org/officeDocument/2006/relationships/customXml" Target="../ink/ink647.xml"/><Relationship Id="rId75" Type="http://schemas.openxmlformats.org/officeDocument/2006/relationships/image" Target="../media/image636.png"/><Relationship Id="rId96" Type="http://schemas.openxmlformats.org/officeDocument/2006/relationships/customXml" Target="../ink/ink668.xml"/><Relationship Id="rId140" Type="http://schemas.openxmlformats.org/officeDocument/2006/relationships/customXml" Target="../ink/ink690.xml"/><Relationship Id="rId161" Type="http://schemas.openxmlformats.org/officeDocument/2006/relationships/image" Target="../media/image678.png"/><Relationship Id="rId182" Type="http://schemas.openxmlformats.org/officeDocument/2006/relationships/customXml" Target="../ink/ink711.xml"/><Relationship Id="rId6" Type="http://schemas.openxmlformats.org/officeDocument/2006/relationships/customXml" Target="../ink/ink623.xml"/><Relationship Id="rId23" Type="http://schemas.openxmlformats.org/officeDocument/2006/relationships/image" Target="../media/image610.png"/><Relationship Id="rId119" Type="http://schemas.openxmlformats.org/officeDocument/2006/relationships/image" Target="../media/image658.png"/><Relationship Id="rId44" Type="http://schemas.openxmlformats.org/officeDocument/2006/relationships/customXml" Target="../ink/ink642.xml"/><Relationship Id="rId65" Type="http://schemas.openxmlformats.org/officeDocument/2006/relationships/image" Target="../media/image631.png"/><Relationship Id="rId86" Type="http://schemas.openxmlformats.org/officeDocument/2006/relationships/customXml" Target="../ink/ink663.xml"/><Relationship Id="rId130" Type="http://schemas.openxmlformats.org/officeDocument/2006/relationships/customXml" Target="../ink/ink685.xml"/><Relationship Id="rId151" Type="http://schemas.openxmlformats.org/officeDocument/2006/relationships/image" Target="../media/image674.png"/><Relationship Id="rId172" Type="http://schemas.openxmlformats.org/officeDocument/2006/relationships/customXml" Target="../ink/ink706.xml"/><Relationship Id="rId193" Type="http://schemas.openxmlformats.org/officeDocument/2006/relationships/image" Target="../media/image694.png"/><Relationship Id="rId13" Type="http://schemas.openxmlformats.org/officeDocument/2006/relationships/image" Target="../media/image605.png"/><Relationship Id="rId109" Type="http://schemas.openxmlformats.org/officeDocument/2006/relationships/image" Target="../media/image653.png"/><Relationship Id="rId34" Type="http://schemas.openxmlformats.org/officeDocument/2006/relationships/customXml" Target="../ink/ink637.xml"/><Relationship Id="rId55" Type="http://schemas.openxmlformats.org/officeDocument/2006/relationships/image" Target="../media/image626.png"/><Relationship Id="rId76" Type="http://schemas.openxmlformats.org/officeDocument/2006/relationships/customXml" Target="../ink/ink658.xml"/><Relationship Id="rId97" Type="http://schemas.openxmlformats.org/officeDocument/2006/relationships/image" Target="../media/image647.png"/><Relationship Id="rId120" Type="http://schemas.openxmlformats.org/officeDocument/2006/relationships/customXml" Target="../ink/ink680.xml"/><Relationship Id="rId141" Type="http://schemas.openxmlformats.org/officeDocument/2006/relationships/image" Target="../media/image669.png"/><Relationship Id="rId7" Type="http://schemas.openxmlformats.org/officeDocument/2006/relationships/image" Target="../media/image602.png"/><Relationship Id="rId71" Type="http://schemas.openxmlformats.org/officeDocument/2006/relationships/image" Target="../media/image634.png"/><Relationship Id="rId92" Type="http://schemas.openxmlformats.org/officeDocument/2006/relationships/customXml" Target="../ink/ink666.xml"/><Relationship Id="rId162" Type="http://schemas.openxmlformats.org/officeDocument/2006/relationships/customXml" Target="../ink/ink701.xml"/><Relationship Id="rId183" Type="http://schemas.openxmlformats.org/officeDocument/2006/relationships/image" Target="../media/image689.png"/><Relationship Id="rId2" Type="http://schemas.openxmlformats.org/officeDocument/2006/relationships/customXml" Target="../ink/ink621.xml"/><Relationship Id="rId29" Type="http://schemas.openxmlformats.org/officeDocument/2006/relationships/image" Target="../media/image613.png"/><Relationship Id="rId24" Type="http://schemas.openxmlformats.org/officeDocument/2006/relationships/customXml" Target="../ink/ink632.xml"/><Relationship Id="rId40" Type="http://schemas.openxmlformats.org/officeDocument/2006/relationships/customXml" Target="../ink/ink640.xml"/><Relationship Id="rId45" Type="http://schemas.openxmlformats.org/officeDocument/2006/relationships/image" Target="../media/image621.png"/><Relationship Id="rId66" Type="http://schemas.openxmlformats.org/officeDocument/2006/relationships/customXml" Target="../ink/ink653.xml"/><Relationship Id="rId87" Type="http://schemas.openxmlformats.org/officeDocument/2006/relationships/image" Target="../media/image642.png"/><Relationship Id="rId110" Type="http://schemas.openxmlformats.org/officeDocument/2006/relationships/customXml" Target="../ink/ink675.xml"/><Relationship Id="rId115" Type="http://schemas.openxmlformats.org/officeDocument/2006/relationships/image" Target="../media/image656.png"/><Relationship Id="rId131" Type="http://schemas.openxmlformats.org/officeDocument/2006/relationships/image" Target="../media/image664.png"/><Relationship Id="rId136" Type="http://schemas.openxmlformats.org/officeDocument/2006/relationships/customXml" Target="../ink/ink688.xml"/><Relationship Id="rId157" Type="http://schemas.openxmlformats.org/officeDocument/2006/relationships/image" Target="../media/image676.png"/><Relationship Id="rId178" Type="http://schemas.openxmlformats.org/officeDocument/2006/relationships/customXml" Target="../ink/ink709.xml"/><Relationship Id="rId61" Type="http://schemas.openxmlformats.org/officeDocument/2006/relationships/image" Target="../media/image629.png"/><Relationship Id="rId82" Type="http://schemas.openxmlformats.org/officeDocument/2006/relationships/customXml" Target="../ink/ink661.xml"/><Relationship Id="rId152" Type="http://schemas.openxmlformats.org/officeDocument/2006/relationships/customXml" Target="../ink/ink696.xml"/><Relationship Id="rId173" Type="http://schemas.openxmlformats.org/officeDocument/2006/relationships/image" Target="../media/image684.png"/><Relationship Id="rId194" Type="http://schemas.openxmlformats.org/officeDocument/2006/relationships/customXml" Target="../ink/ink717.xml"/><Relationship Id="rId19" Type="http://schemas.openxmlformats.org/officeDocument/2006/relationships/image" Target="../media/image608.png"/><Relationship Id="rId14" Type="http://schemas.openxmlformats.org/officeDocument/2006/relationships/customXml" Target="../ink/ink627.xml"/><Relationship Id="rId30" Type="http://schemas.openxmlformats.org/officeDocument/2006/relationships/customXml" Target="../ink/ink635.xml"/><Relationship Id="rId35" Type="http://schemas.openxmlformats.org/officeDocument/2006/relationships/image" Target="../media/image616.png"/><Relationship Id="rId56" Type="http://schemas.openxmlformats.org/officeDocument/2006/relationships/customXml" Target="../ink/ink648.xml"/><Relationship Id="rId77" Type="http://schemas.openxmlformats.org/officeDocument/2006/relationships/image" Target="../media/image637.png"/><Relationship Id="rId100" Type="http://schemas.openxmlformats.org/officeDocument/2006/relationships/customXml" Target="../ink/ink670.xml"/><Relationship Id="rId105" Type="http://schemas.openxmlformats.org/officeDocument/2006/relationships/image" Target="../media/image651.png"/><Relationship Id="rId126" Type="http://schemas.openxmlformats.org/officeDocument/2006/relationships/customXml" Target="../ink/ink683.xml"/><Relationship Id="rId147" Type="http://schemas.openxmlformats.org/officeDocument/2006/relationships/image" Target="../media/image672.png"/><Relationship Id="rId168" Type="http://schemas.openxmlformats.org/officeDocument/2006/relationships/customXml" Target="../ink/ink704.xml"/><Relationship Id="rId8" Type="http://schemas.openxmlformats.org/officeDocument/2006/relationships/customXml" Target="../ink/ink624.xml"/><Relationship Id="rId51" Type="http://schemas.openxmlformats.org/officeDocument/2006/relationships/image" Target="../media/image624.png"/><Relationship Id="rId72" Type="http://schemas.openxmlformats.org/officeDocument/2006/relationships/customXml" Target="../ink/ink656.xml"/><Relationship Id="rId93" Type="http://schemas.openxmlformats.org/officeDocument/2006/relationships/image" Target="../media/image645.png"/><Relationship Id="rId98" Type="http://schemas.openxmlformats.org/officeDocument/2006/relationships/customXml" Target="../ink/ink669.xml"/><Relationship Id="rId121" Type="http://schemas.openxmlformats.org/officeDocument/2006/relationships/image" Target="../media/image659.png"/><Relationship Id="rId142" Type="http://schemas.openxmlformats.org/officeDocument/2006/relationships/customXml" Target="../ink/ink691.xml"/><Relationship Id="rId163" Type="http://schemas.openxmlformats.org/officeDocument/2006/relationships/image" Target="../media/image679.png"/><Relationship Id="rId184" Type="http://schemas.openxmlformats.org/officeDocument/2006/relationships/customXml" Target="../ink/ink712.xml"/><Relationship Id="rId189" Type="http://schemas.openxmlformats.org/officeDocument/2006/relationships/image" Target="../media/image692.png"/><Relationship Id="rId3" Type="http://schemas.openxmlformats.org/officeDocument/2006/relationships/image" Target="../media/image600.png"/><Relationship Id="rId25" Type="http://schemas.openxmlformats.org/officeDocument/2006/relationships/image" Target="../media/image611.png"/><Relationship Id="rId46" Type="http://schemas.openxmlformats.org/officeDocument/2006/relationships/customXml" Target="../ink/ink643.xml"/><Relationship Id="rId67" Type="http://schemas.openxmlformats.org/officeDocument/2006/relationships/image" Target="../media/image632.png"/><Relationship Id="rId116" Type="http://schemas.openxmlformats.org/officeDocument/2006/relationships/customXml" Target="../ink/ink678.xml"/><Relationship Id="rId137" Type="http://schemas.openxmlformats.org/officeDocument/2006/relationships/image" Target="../media/image667.png"/><Relationship Id="rId158" Type="http://schemas.openxmlformats.org/officeDocument/2006/relationships/customXml" Target="../ink/ink699.xml"/><Relationship Id="rId20" Type="http://schemas.openxmlformats.org/officeDocument/2006/relationships/customXml" Target="../ink/ink630.xml"/><Relationship Id="rId41" Type="http://schemas.openxmlformats.org/officeDocument/2006/relationships/image" Target="../media/image619.png"/><Relationship Id="rId62" Type="http://schemas.openxmlformats.org/officeDocument/2006/relationships/customXml" Target="../ink/ink651.xml"/><Relationship Id="rId83" Type="http://schemas.openxmlformats.org/officeDocument/2006/relationships/image" Target="../media/image640.png"/><Relationship Id="rId88" Type="http://schemas.openxmlformats.org/officeDocument/2006/relationships/customXml" Target="../ink/ink664.xml"/><Relationship Id="rId111" Type="http://schemas.openxmlformats.org/officeDocument/2006/relationships/image" Target="../media/image654.png"/><Relationship Id="rId132" Type="http://schemas.openxmlformats.org/officeDocument/2006/relationships/customXml" Target="../ink/ink686.xml"/><Relationship Id="rId153" Type="http://schemas.openxmlformats.org/officeDocument/2006/relationships/image" Target="../media/image675.png"/><Relationship Id="rId174" Type="http://schemas.openxmlformats.org/officeDocument/2006/relationships/customXml" Target="../ink/ink707.xml"/><Relationship Id="rId179" Type="http://schemas.openxmlformats.org/officeDocument/2006/relationships/image" Target="../media/image687.png"/><Relationship Id="rId195" Type="http://schemas.openxmlformats.org/officeDocument/2006/relationships/image" Target="../media/image695.png"/><Relationship Id="rId190" Type="http://schemas.openxmlformats.org/officeDocument/2006/relationships/customXml" Target="../ink/ink715.xml"/><Relationship Id="rId15" Type="http://schemas.openxmlformats.org/officeDocument/2006/relationships/image" Target="../media/image606.png"/><Relationship Id="rId36" Type="http://schemas.openxmlformats.org/officeDocument/2006/relationships/customXml" Target="../ink/ink638.xml"/><Relationship Id="rId57" Type="http://schemas.openxmlformats.org/officeDocument/2006/relationships/image" Target="../media/image627.png"/><Relationship Id="rId106" Type="http://schemas.openxmlformats.org/officeDocument/2006/relationships/customXml" Target="../ink/ink673.xml"/><Relationship Id="rId127" Type="http://schemas.openxmlformats.org/officeDocument/2006/relationships/image" Target="../media/image662.png"/><Relationship Id="rId10" Type="http://schemas.openxmlformats.org/officeDocument/2006/relationships/customXml" Target="../ink/ink625.xml"/><Relationship Id="rId31" Type="http://schemas.openxmlformats.org/officeDocument/2006/relationships/image" Target="../media/image614.png"/><Relationship Id="rId52" Type="http://schemas.openxmlformats.org/officeDocument/2006/relationships/customXml" Target="../ink/ink646.xml"/><Relationship Id="rId73" Type="http://schemas.openxmlformats.org/officeDocument/2006/relationships/image" Target="../media/image635.png"/><Relationship Id="rId78" Type="http://schemas.openxmlformats.org/officeDocument/2006/relationships/customXml" Target="../ink/ink659.xml"/><Relationship Id="rId94" Type="http://schemas.openxmlformats.org/officeDocument/2006/relationships/customXml" Target="../ink/ink667.xml"/><Relationship Id="rId99" Type="http://schemas.openxmlformats.org/officeDocument/2006/relationships/image" Target="../media/image648.png"/><Relationship Id="rId101" Type="http://schemas.openxmlformats.org/officeDocument/2006/relationships/image" Target="../media/image649.png"/><Relationship Id="rId122" Type="http://schemas.openxmlformats.org/officeDocument/2006/relationships/customXml" Target="../ink/ink681.xml"/><Relationship Id="rId143" Type="http://schemas.openxmlformats.org/officeDocument/2006/relationships/image" Target="../media/image670.png"/><Relationship Id="rId148" Type="http://schemas.openxmlformats.org/officeDocument/2006/relationships/customXml" Target="../ink/ink694.xml"/><Relationship Id="rId164" Type="http://schemas.openxmlformats.org/officeDocument/2006/relationships/customXml" Target="../ink/ink702.xml"/><Relationship Id="rId169" Type="http://schemas.openxmlformats.org/officeDocument/2006/relationships/image" Target="../media/image682.png"/><Relationship Id="rId185" Type="http://schemas.openxmlformats.org/officeDocument/2006/relationships/image" Target="../media/image690.png"/><Relationship Id="rId4" Type="http://schemas.openxmlformats.org/officeDocument/2006/relationships/customXml" Target="../ink/ink622.xml"/><Relationship Id="rId9" Type="http://schemas.openxmlformats.org/officeDocument/2006/relationships/image" Target="../media/image603.png"/><Relationship Id="rId180" Type="http://schemas.openxmlformats.org/officeDocument/2006/relationships/customXml" Target="../ink/ink710.xml"/><Relationship Id="rId26" Type="http://schemas.openxmlformats.org/officeDocument/2006/relationships/customXml" Target="../ink/ink633.xml"/><Relationship Id="rId47" Type="http://schemas.openxmlformats.org/officeDocument/2006/relationships/image" Target="../media/image622.png"/><Relationship Id="rId68" Type="http://schemas.openxmlformats.org/officeDocument/2006/relationships/customXml" Target="../ink/ink654.xml"/><Relationship Id="rId89" Type="http://schemas.openxmlformats.org/officeDocument/2006/relationships/image" Target="../media/image643.png"/><Relationship Id="rId112" Type="http://schemas.openxmlformats.org/officeDocument/2006/relationships/customXml" Target="../ink/ink676.xml"/><Relationship Id="rId133" Type="http://schemas.openxmlformats.org/officeDocument/2006/relationships/image" Target="../media/image665.png"/><Relationship Id="rId154" Type="http://schemas.openxmlformats.org/officeDocument/2006/relationships/customXml" Target="../ink/ink697.xml"/><Relationship Id="rId175" Type="http://schemas.openxmlformats.org/officeDocument/2006/relationships/image" Target="../media/image685.png"/><Relationship Id="rId196" Type="http://schemas.openxmlformats.org/officeDocument/2006/relationships/customXml" Target="../ink/ink718.xml"/><Relationship Id="rId16" Type="http://schemas.openxmlformats.org/officeDocument/2006/relationships/customXml" Target="../ink/ink628.xml"/><Relationship Id="rId37" Type="http://schemas.openxmlformats.org/officeDocument/2006/relationships/image" Target="../media/image617.png"/><Relationship Id="rId58" Type="http://schemas.openxmlformats.org/officeDocument/2006/relationships/customXml" Target="../ink/ink649.xml"/><Relationship Id="rId79" Type="http://schemas.openxmlformats.org/officeDocument/2006/relationships/image" Target="../media/image638.png"/><Relationship Id="rId102" Type="http://schemas.openxmlformats.org/officeDocument/2006/relationships/customXml" Target="../ink/ink671.xml"/><Relationship Id="rId123" Type="http://schemas.openxmlformats.org/officeDocument/2006/relationships/image" Target="../media/image660.png"/><Relationship Id="rId144" Type="http://schemas.openxmlformats.org/officeDocument/2006/relationships/customXml" Target="../ink/ink692.xml"/><Relationship Id="rId90" Type="http://schemas.openxmlformats.org/officeDocument/2006/relationships/customXml" Target="../ink/ink665.xml"/><Relationship Id="rId165" Type="http://schemas.openxmlformats.org/officeDocument/2006/relationships/image" Target="../media/image680.png"/><Relationship Id="rId186" Type="http://schemas.openxmlformats.org/officeDocument/2006/relationships/customXml" Target="../ink/ink713.xml"/><Relationship Id="rId27" Type="http://schemas.openxmlformats.org/officeDocument/2006/relationships/image" Target="../media/image612.png"/><Relationship Id="rId48" Type="http://schemas.openxmlformats.org/officeDocument/2006/relationships/customXml" Target="../ink/ink644.xml"/><Relationship Id="rId69" Type="http://schemas.openxmlformats.org/officeDocument/2006/relationships/image" Target="../media/image633.png"/><Relationship Id="rId113" Type="http://schemas.openxmlformats.org/officeDocument/2006/relationships/image" Target="../media/image655.png"/><Relationship Id="rId134" Type="http://schemas.openxmlformats.org/officeDocument/2006/relationships/customXml" Target="../ink/ink687.xml"/><Relationship Id="rId80" Type="http://schemas.openxmlformats.org/officeDocument/2006/relationships/customXml" Target="../ink/ink660.xml"/><Relationship Id="rId155" Type="http://schemas.openxmlformats.org/officeDocument/2006/relationships/image" Target="../media/image6.png"/><Relationship Id="rId176" Type="http://schemas.openxmlformats.org/officeDocument/2006/relationships/customXml" Target="../ink/ink708.xml"/><Relationship Id="rId197" Type="http://schemas.openxmlformats.org/officeDocument/2006/relationships/image" Target="../media/image696.png"/><Relationship Id="rId17" Type="http://schemas.openxmlformats.org/officeDocument/2006/relationships/image" Target="../media/image607.png"/><Relationship Id="rId38" Type="http://schemas.openxmlformats.org/officeDocument/2006/relationships/customXml" Target="../ink/ink639.xml"/><Relationship Id="rId59" Type="http://schemas.openxmlformats.org/officeDocument/2006/relationships/image" Target="../media/image628.png"/><Relationship Id="rId103" Type="http://schemas.openxmlformats.org/officeDocument/2006/relationships/image" Target="../media/image650.png"/><Relationship Id="rId124" Type="http://schemas.openxmlformats.org/officeDocument/2006/relationships/customXml" Target="../ink/ink682.xml"/><Relationship Id="rId70" Type="http://schemas.openxmlformats.org/officeDocument/2006/relationships/customXml" Target="../ink/ink655.xml"/><Relationship Id="rId91" Type="http://schemas.openxmlformats.org/officeDocument/2006/relationships/image" Target="../media/image644.png"/><Relationship Id="rId145" Type="http://schemas.openxmlformats.org/officeDocument/2006/relationships/image" Target="../media/image671.png"/><Relationship Id="rId166" Type="http://schemas.openxmlformats.org/officeDocument/2006/relationships/customXml" Target="../ink/ink703.xml"/><Relationship Id="rId187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34.xml"/><Relationship Id="rId49" Type="http://schemas.openxmlformats.org/officeDocument/2006/relationships/image" Target="../media/image623.png"/><Relationship Id="rId114" Type="http://schemas.openxmlformats.org/officeDocument/2006/relationships/customXml" Target="../ink/ink677.xml"/><Relationship Id="rId60" Type="http://schemas.openxmlformats.org/officeDocument/2006/relationships/customXml" Target="../ink/ink650.xml"/><Relationship Id="rId81" Type="http://schemas.openxmlformats.org/officeDocument/2006/relationships/image" Target="../media/image639.png"/><Relationship Id="rId135" Type="http://schemas.openxmlformats.org/officeDocument/2006/relationships/image" Target="../media/image666.png"/><Relationship Id="rId156" Type="http://schemas.openxmlformats.org/officeDocument/2006/relationships/customXml" Target="../ink/ink698.xml"/><Relationship Id="rId177" Type="http://schemas.openxmlformats.org/officeDocument/2006/relationships/image" Target="../media/image686.png"/><Relationship Id="rId18" Type="http://schemas.openxmlformats.org/officeDocument/2006/relationships/customXml" Target="../ink/ink629.xml"/><Relationship Id="rId39" Type="http://schemas.openxmlformats.org/officeDocument/2006/relationships/image" Target="../media/image618.png"/><Relationship Id="rId50" Type="http://schemas.openxmlformats.org/officeDocument/2006/relationships/customXml" Target="../ink/ink645.xml"/><Relationship Id="rId104" Type="http://schemas.openxmlformats.org/officeDocument/2006/relationships/customXml" Target="../ink/ink672.xml"/><Relationship Id="rId125" Type="http://schemas.openxmlformats.org/officeDocument/2006/relationships/image" Target="../media/image661.png"/><Relationship Id="rId146" Type="http://schemas.openxmlformats.org/officeDocument/2006/relationships/customXml" Target="../ink/ink693.xml"/><Relationship Id="rId167" Type="http://schemas.openxmlformats.org/officeDocument/2006/relationships/image" Target="../media/image681.png"/><Relationship Id="rId188" Type="http://schemas.openxmlformats.org/officeDocument/2006/relationships/customXml" Target="../ink/ink7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B6A0-6C11-4EDC-8490-9BC8B7A04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7E160-BA99-4691-9368-74321B3AC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77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A41E308-D1E1-4D44-9F9C-8F172D697488}"/>
              </a:ext>
            </a:extLst>
          </p:cNvPr>
          <p:cNvGrpSpPr/>
          <p:nvPr/>
        </p:nvGrpSpPr>
        <p:grpSpPr>
          <a:xfrm>
            <a:off x="331193" y="841537"/>
            <a:ext cx="10770840" cy="5405040"/>
            <a:chOff x="331193" y="841537"/>
            <a:chExt cx="10770840" cy="540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B6B04F-C0E7-4F10-8C92-4DFF736DB923}"/>
                    </a:ext>
                  </a:extLst>
                </p14:cNvPr>
                <p14:cNvContentPartPr/>
                <p14:nvPr/>
              </p14:nvContentPartPr>
              <p14:xfrm>
                <a:off x="775073" y="1254097"/>
                <a:ext cx="604440" cy="672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B6B04F-C0E7-4F10-8C92-4DFF736DB9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6073" y="1245457"/>
                  <a:ext cx="62208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184A28-401F-4CE5-9210-396CEB9F5BCD}"/>
                    </a:ext>
                  </a:extLst>
                </p14:cNvPr>
                <p14:cNvContentPartPr/>
                <p14:nvPr/>
              </p14:nvContentPartPr>
              <p14:xfrm>
                <a:off x="1257113" y="1408537"/>
                <a:ext cx="754920" cy="511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184A28-401F-4CE5-9210-396CEB9F5B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8473" y="1399537"/>
                  <a:ext cx="7725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7EB45B-1111-4AE2-B76D-AA9930DCB6BC}"/>
                    </a:ext>
                  </a:extLst>
                </p14:cNvPr>
                <p14:cNvContentPartPr/>
                <p14:nvPr/>
              </p14:nvContentPartPr>
              <p14:xfrm>
                <a:off x="1985033" y="1267057"/>
                <a:ext cx="575280" cy="550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7EB45B-1111-4AE2-B76D-AA9930DCB6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76033" y="1258417"/>
                  <a:ext cx="5929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FFDE25-AD9C-4AA5-9A8A-71C747741F68}"/>
                    </a:ext>
                  </a:extLst>
                </p14:cNvPr>
                <p14:cNvContentPartPr/>
                <p14:nvPr/>
              </p14:nvContentPartPr>
              <p14:xfrm>
                <a:off x="2576153" y="1188577"/>
                <a:ext cx="7920" cy="82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FFDE25-AD9C-4AA5-9A8A-71C747741F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7153" y="1179937"/>
                  <a:ext cx="255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5E6E6C-C652-42BE-9D94-5953877A7A29}"/>
                    </a:ext>
                  </a:extLst>
                </p14:cNvPr>
                <p14:cNvContentPartPr/>
                <p14:nvPr/>
              </p14:nvContentPartPr>
              <p14:xfrm>
                <a:off x="2564633" y="1490617"/>
                <a:ext cx="151920" cy="23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5E6E6C-C652-42BE-9D94-5953877A7A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55993" y="1481977"/>
                  <a:ext cx="169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C5642A-4894-4DAE-887C-6D9F68739F87}"/>
                    </a:ext>
                  </a:extLst>
                </p14:cNvPr>
                <p14:cNvContentPartPr/>
                <p14:nvPr/>
              </p14:nvContentPartPr>
              <p14:xfrm>
                <a:off x="2678393" y="1100377"/>
                <a:ext cx="958680" cy="620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C5642A-4894-4DAE-887C-6D9F68739F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9393" y="1091377"/>
                  <a:ext cx="97632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0869C5-C2DD-44BC-8190-472AC3B6AEAF}"/>
                    </a:ext>
                  </a:extLst>
                </p14:cNvPr>
                <p14:cNvContentPartPr/>
                <p14:nvPr/>
              </p14:nvContentPartPr>
              <p14:xfrm>
                <a:off x="3778193" y="1147537"/>
                <a:ext cx="99000" cy="28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0869C5-C2DD-44BC-8190-472AC3B6AE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9193" y="1138537"/>
                  <a:ext cx="1166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F647E1-25B3-40CB-B050-7C8A26C716C9}"/>
                    </a:ext>
                  </a:extLst>
                </p14:cNvPr>
                <p14:cNvContentPartPr/>
                <p14:nvPr/>
              </p14:nvContentPartPr>
              <p14:xfrm>
                <a:off x="3875393" y="1528057"/>
                <a:ext cx="126720" cy="157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F647E1-25B3-40CB-B050-7C8A26C716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66393" y="1519057"/>
                  <a:ext cx="144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3227D4-671A-4858-A43B-A525CBD6A8FE}"/>
                    </a:ext>
                  </a:extLst>
                </p14:cNvPr>
                <p14:cNvContentPartPr/>
                <p14:nvPr/>
              </p14:nvContentPartPr>
              <p14:xfrm>
                <a:off x="1832753" y="1951417"/>
                <a:ext cx="264960" cy="9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3227D4-671A-4858-A43B-A525CBD6A8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4113" y="1942777"/>
                  <a:ext cx="2826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599BA7-89B5-4EE0-B34C-0549BAD1DC82}"/>
                    </a:ext>
                  </a:extLst>
                </p14:cNvPr>
                <p14:cNvContentPartPr/>
                <p14:nvPr/>
              </p14:nvContentPartPr>
              <p14:xfrm>
                <a:off x="1258913" y="2442457"/>
                <a:ext cx="203760" cy="1956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599BA7-89B5-4EE0-B34C-0549BAD1DC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49913" y="2433817"/>
                  <a:ext cx="221400" cy="19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E84E98-0E3F-4BAD-8C30-18B361FAFE4A}"/>
                    </a:ext>
                  </a:extLst>
                </p14:cNvPr>
                <p14:cNvContentPartPr/>
                <p14:nvPr/>
              </p14:nvContentPartPr>
              <p14:xfrm>
                <a:off x="1222553" y="2400337"/>
                <a:ext cx="42120" cy="61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E84E98-0E3F-4BAD-8C30-18B361FAFE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13553" y="2391697"/>
                  <a:ext cx="59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9EA62F-94DB-4D7F-9E85-89A078038DEE}"/>
                    </a:ext>
                  </a:extLst>
                </p14:cNvPr>
                <p14:cNvContentPartPr/>
                <p14:nvPr/>
              </p14:nvContentPartPr>
              <p14:xfrm>
                <a:off x="1277273" y="1836217"/>
                <a:ext cx="4503960" cy="271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9EA62F-94DB-4D7F-9E85-89A078038DE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8273" y="1827217"/>
                  <a:ext cx="4521600" cy="27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C4E613-7350-429B-B8E7-61D6B2187BC1}"/>
                    </a:ext>
                  </a:extLst>
                </p14:cNvPr>
                <p14:cNvContentPartPr/>
                <p14:nvPr/>
              </p14:nvContentPartPr>
              <p14:xfrm>
                <a:off x="1433513" y="4224457"/>
                <a:ext cx="4389120" cy="844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C4E613-7350-429B-B8E7-61D6B2187B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24513" y="4215817"/>
                  <a:ext cx="440676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B21C4F-A18E-4D4C-BA3A-E40F0722DF64}"/>
                    </a:ext>
                  </a:extLst>
                </p14:cNvPr>
                <p14:cNvContentPartPr/>
                <p14:nvPr/>
              </p14:nvContentPartPr>
              <p14:xfrm>
                <a:off x="1612793" y="2580337"/>
                <a:ext cx="812520" cy="474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B21C4F-A18E-4D4C-BA3A-E40F0722DF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03793" y="2571697"/>
                  <a:ext cx="8301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0198A3-4B71-404F-8F98-8A3948BA63E6}"/>
                    </a:ext>
                  </a:extLst>
                </p14:cNvPr>
                <p14:cNvContentPartPr/>
                <p14:nvPr/>
              </p14:nvContentPartPr>
              <p14:xfrm>
                <a:off x="1803233" y="2706697"/>
                <a:ext cx="230040" cy="12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0198A3-4B71-404F-8F98-8A3948BA63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94593" y="2697697"/>
                  <a:ext cx="247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68292D-95BD-4592-B9A1-B93D1ED28C85}"/>
                    </a:ext>
                  </a:extLst>
                </p14:cNvPr>
                <p14:cNvContentPartPr/>
                <p14:nvPr/>
              </p14:nvContentPartPr>
              <p14:xfrm>
                <a:off x="1918433" y="2692657"/>
                <a:ext cx="48240" cy="222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68292D-95BD-4592-B9A1-B93D1ED28C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09433" y="2684017"/>
                  <a:ext cx="65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6E6D64-23DA-40B4-B70A-3A34178A5FDB}"/>
                    </a:ext>
                  </a:extLst>
                </p14:cNvPr>
                <p14:cNvContentPartPr/>
                <p14:nvPr/>
              </p14:nvContentPartPr>
              <p14:xfrm>
                <a:off x="2016713" y="2743777"/>
                <a:ext cx="197280" cy="137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6E6D64-23DA-40B4-B70A-3A34178A5F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08073" y="2735137"/>
                  <a:ext cx="214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C74A2F-9C97-4F89-B904-3D6C95ABEB1F}"/>
                    </a:ext>
                  </a:extLst>
                </p14:cNvPr>
                <p14:cNvContentPartPr/>
                <p14:nvPr/>
              </p14:nvContentPartPr>
              <p14:xfrm>
                <a:off x="2169353" y="2655577"/>
                <a:ext cx="145800" cy="192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C74A2F-9C97-4F89-B904-3D6C95ABEB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60713" y="2646577"/>
                  <a:ext cx="163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C725E5-C8FF-4EF4-B8A5-A5D67DEDF24E}"/>
                    </a:ext>
                  </a:extLst>
                </p14:cNvPr>
                <p14:cNvContentPartPr/>
                <p14:nvPr/>
              </p14:nvContentPartPr>
              <p14:xfrm>
                <a:off x="2313353" y="2551537"/>
                <a:ext cx="251640" cy="29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C725E5-C8FF-4EF4-B8A5-A5D67DEDF2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04713" y="2542897"/>
                  <a:ext cx="2692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73A289-4A25-4559-B12E-5B92F8DEDE83}"/>
                    </a:ext>
                  </a:extLst>
                </p14:cNvPr>
                <p14:cNvContentPartPr/>
                <p14:nvPr/>
              </p14:nvContentPartPr>
              <p14:xfrm>
                <a:off x="2235233" y="3498697"/>
                <a:ext cx="593640" cy="30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73A289-4A25-4559-B12E-5B92F8DEDE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26233" y="3490057"/>
                  <a:ext cx="6112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571A0C-C91E-44D9-95F4-327A2BBDAE98}"/>
                    </a:ext>
                  </a:extLst>
                </p14:cNvPr>
                <p14:cNvContentPartPr/>
                <p14:nvPr/>
              </p14:nvContentPartPr>
              <p14:xfrm>
                <a:off x="2216153" y="3213937"/>
                <a:ext cx="763560" cy="397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571A0C-C91E-44D9-95F4-327A2BBDAE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7513" y="3204937"/>
                  <a:ext cx="7812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8A2D75-7EE1-411F-B633-5380DF3D0756}"/>
                    </a:ext>
                  </a:extLst>
                </p14:cNvPr>
                <p14:cNvContentPartPr/>
                <p14:nvPr/>
              </p14:nvContentPartPr>
              <p14:xfrm>
                <a:off x="2273033" y="3451897"/>
                <a:ext cx="289440" cy="118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8A2D75-7EE1-411F-B633-5380DF3D07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64393" y="3442897"/>
                  <a:ext cx="307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AC37BF-A5FC-4AA6-8918-D7B6A5A8E5E5}"/>
                    </a:ext>
                  </a:extLst>
                </p14:cNvPr>
                <p14:cNvContentPartPr/>
                <p14:nvPr/>
              </p14:nvContentPartPr>
              <p14:xfrm>
                <a:off x="2454833" y="3416617"/>
                <a:ext cx="84960" cy="233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AC37BF-A5FC-4AA6-8918-D7B6A5A8E5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46193" y="3407617"/>
                  <a:ext cx="102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3A3810-DFE2-4224-A553-9503DE7E053A}"/>
                    </a:ext>
                  </a:extLst>
                </p14:cNvPr>
                <p14:cNvContentPartPr/>
                <p14:nvPr/>
              </p14:nvContentPartPr>
              <p14:xfrm>
                <a:off x="2520353" y="3469537"/>
                <a:ext cx="186120" cy="12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3A3810-DFE2-4224-A553-9503DE7E05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11713" y="3460537"/>
                  <a:ext cx="203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F25BDE-F0C8-46FA-8530-C29FD32A12D6}"/>
                    </a:ext>
                  </a:extLst>
                </p14:cNvPr>
                <p14:cNvContentPartPr/>
                <p14:nvPr/>
              </p14:nvContentPartPr>
              <p14:xfrm>
                <a:off x="2671913" y="3322297"/>
                <a:ext cx="99720" cy="19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F25BDE-F0C8-46FA-8530-C29FD32A12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63273" y="3313657"/>
                  <a:ext cx="117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184374-7782-47F9-A275-12AECD3D92EF}"/>
                    </a:ext>
                  </a:extLst>
                </p14:cNvPr>
                <p14:cNvContentPartPr/>
                <p14:nvPr/>
              </p14:nvContentPartPr>
              <p14:xfrm>
                <a:off x="2731313" y="3263617"/>
                <a:ext cx="497880" cy="32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184374-7782-47F9-A275-12AECD3D92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22673" y="3254617"/>
                  <a:ext cx="515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E50FAD-2773-4042-8C35-9DE7467B12D7}"/>
                    </a:ext>
                  </a:extLst>
                </p14:cNvPr>
                <p14:cNvContentPartPr/>
                <p14:nvPr/>
              </p14:nvContentPartPr>
              <p14:xfrm>
                <a:off x="497873" y="1708417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E50FAD-2773-4042-8C35-9DE7467B12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8873" y="1699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6479CF-686B-4A69-8617-05079EE7B607}"/>
                    </a:ext>
                  </a:extLst>
                </p14:cNvPr>
                <p14:cNvContentPartPr/>
                <p14:nvPr/>
              </p14:nvContentPartPr>
              <p14:xfrm>
                <a:off x="331193" y="1759177"/>
                <a:ext cx="288360" cy="16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6479CF-686B-4A69-8617-05079EE7B6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2193" y="1750537"/>
                  <a:ext cx="306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9D4B74-3CB1-4F0B-ADD9-29B5DABF7211}"/>
                    </a:ext>
                  </a:extLst>
                </p14:cNvPr>
                <p14:cNvContentPartPr/>
                <p14:nvPr/>
              </p14:nvContentPartPr>
              <p14:xfrm>
                <a:off x="4509353" y="1314217"/>
                <a:ext cx="295920" cy="23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9D4B74-3CB1-4F0B-ADD9-29B5DABF72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00353" y="1305217"/>
                  <a:ext cx="313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E1963-EFC0-497A-9DA0-02483D324551}"/>
                    </a:ext>
                  </a:extLst>
                </p14:cNvPr>
                <p14:cNvContentPartPr/>
                <p14:nvPr/>
              </p14:nvContentPartPr>
              <p14:xfrm>
                <a:off x="596153" y="2012977"/>
                <a:ext cx="511560" cy="1245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E1963-EFC0-497A-9DA0-02483D3245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7513" y="2004337"/>
                  <a:ext cx="529200" cy="12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9CEEF3-6E49-4958-9BA6-3F8198E86796}"/>
                    </a:ext>
                  </a:extLst>
                </p14:cNvPr>
                <p14:cNvContentPartPr/>
                <p14:nvPr/>
              </p14:nvContentPartPr>
              <p14:xfrm>
                <a:off x="550793" y="1985617"/>
                <a:ext cx="520920" cy="448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9CEEF3-6E49-4958-9BA6-3F8198E867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1793" y="1976617"/>
                  <a:ext cx="5385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D2C1387-0D65-4415-BA0D-5E8C6A0F74EE}"/>
                    </a:ext>
                  </a:extLst>
                </p14:cNvPr>
                <p14:cNvContentPartPr/>
                <p14:nvPr/>
              </p14:nvContentPartPr>
              <p14:xfrm>
                <a:off x="801713" y="3224377"/>
                <a:ext cx="595440" cy="2122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D2C1387-0D65-4415-BA0D-5E8C6A0F74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3073" y="3215377"/>
                  <a:ext cx="613080" cy="21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7029FA-2149-4B80-934E-AD1439D0E425}"/>
                    </a:ext>
                  </a:extLst>
                </p14:cNvPr>
                <p14:cNvContentPartPr/>
                <p14:nvPr/>
              </p14:nvContentPartPr>
              <p14:xfrm>
                <a:off x="941033" y="5328577"/>
                <a:ext cx="438480" cy="574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7029FA-2149-4B80-934E-AD1439D0E42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2033" y="5319937"/>
                  <a:ext cx="4561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E51E71-528F-41CE-ACB6-59B535F71DAF}"/>
                    </a:ext>
                  </a:extLst>
                </p14:cNvPr>
                <p14:cNvContentPartPr/>
                <p14:nvPr/>
              </p14:nvContentPartPr>
              <p14:xfrm>
                <a:off x="1346393" y="5644297"/>
                <a:ext cx="12960" cy="602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E51E71-528F-41CE-ACB6-59B535F71D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37393" y="5635657"/>
                  <a:ext cx="3060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439945D-1F70-4E85-BAFC-665778815458}"/>
                    </a:ext>
                  </a:extLst>
                </p14:cNvPr>
                <p14:cNvContentPartPr/>
                <p14:nvPr/>
              </p14:nvContentPartPr>
              <p14:xfrm>
                <a:off x="1502993" y="5665897"/>
                <a:ext cx="288360" cy="304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439945D-1F70-4E85-BAFC-6657788154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93993" y="5657257"/>
                  <a:ext cx="306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5F0AD4F-4215-4042-B8C2-EC063FC56497}"/>
                    </a:ext>
                  </a:extLst>
                </p14:cNvPr>
                <p14:cNvContentPartPr/>
                <p14:nvPr/>
              </p14:nvContentPartPr>
              <p14:xfrm>
                <a:off x="1717553" y="5669857"/>
                <a:ext cx="199800" cy="227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5F0AD4F-4215-4042-B8C2-EC063FC564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08553" y="5661217"/>
                  <a:ext cx="217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EF13194-18AF-4AAD-96C4-B0D7A49786A8}"/>
                    </a:ext>
                  </a:extLst>
                </p14:cNvPr>
                <p14:cNvContentPartPr/>
                <p14:nvPr/>
              </p14:nvContentPartPr>
              <p14:xfrm>
                <a:off x="1976393" y="5675617"/>
                <a:ext cx="109080" cy="153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EF13194-18AF-4AAD-96C4-B0D7A49786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67393" y="5666977"/>
                  <a:ext cx="126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A6892E5-DD4C-412F-86B2-9163BB8F83F6}"/>
                    </a:ext>
                  </a:extLst>
                </p14:cNvPr>
                <p14:cNvContentPartPr/>
                <p14:nvPr/>
              </p14:nvContentPartPr>
              <p14:xfrm>
                <a:off x="2120393" y="5629177"/>
                <a:ext cx="265680" cy="180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A6892E5-DD4C-412F-86B2-9163BB8F83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11393" y="5620537"/>
                  <a:ext cx="283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399D1C-85EB-4FDC-ABA0-81EA03C62EF1}"/>
                    </a:ext>
                  </a:extLst>
                </p14:cNvPr>
                <p14:cNvContentPartPr/>
                <p14:nvPr/>
              </p14:nvContentPartPr>
              <p14:xfrm>
                <a:off x="2153153" y="5424697"/>
                <a:ext cx="240120" cy="70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399D1C-85EB-4FDC-ABA0-81EA03C62E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44153" y="5416057"/>
                  <a:ext cx="257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6CC285C-BBE9-4AEC-91E0-5F0C71A428D9}"/>
                    </a:ext>
                  </a:extLst>
                </p14:cNvPr>
                <p14:cNvContentPartPr/>
                <p14:nvPr/>
              </p14:nvContentPartPr>
              <p14:xfrm>
                <a:off x="2422073" y="5644297"/>
                <a:ext cx="65880" cy="139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6CC285C-BBE9-4AEC-91E0-5F0C71A428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3073" y="5635657"/>
                  <a:ext cx="83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3BB9D79-F1E4-4CB6-8A2D-DD2EEDB544D2}"/>
                    </a:ext>
                  </a:extLst>
                </p14:cNvPr>
                <p14:cNvContentPartPr/>
                <p14:nvPr/>
              </p14:nvContentPartPr>
              <p14:xfrm>
                <a:off x="2556713" y="5565817"/>
                <a:ext cx="122040" cy="167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3BB9D79-F1E4-4CB6-8A2D-DD2EEDB544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48073" y="5557177"/>
                  <a:ext cx="139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609FEA-8D23-40DC-86A5-4EC13AE585BA}"/>
                    </a:ext>
                  </a:extLst>
                </p14:cNvPr>
                <p14:cNvContentPartPr/>
                <p14:nvPr/>
              </p14:nvContentPartPr>
              <p14:xfrm>
                <a:off x="2671193" y="5520817"/>
                <a:ext cx="294480" cy="192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609FEA-8D23-40DC-86A5-4EC13AE585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2193" y="5512177"/>
                  <a:ext cx="312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E51FA3A-3D83-4526-9B6E-13475CFF10ED}"/>
                    </a:ext>
                  </a:extLst>
                </p14:cNvPr>
                <p14:cNvContentPartPr/>
                <p14:nvPr/>
              </p14:nvContentPartPr>
              <p14:xfrm>
                <a:off x="2934713" y="5334697"/>
                <a:ext cx="191160" cy="296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E51FA3A-3D83-4526-9B6E-13475CFF10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25713" y="5325697"/>
                  <a:ext cx="208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9E601F5-53E5-4FE1-972E-1064822290F4}"/>
                    </a:ext>
                  </a:extLst>
                </p14:cNvPr>
                <p14:cNvContentPartPr/>
                <p14:nvPr/>
              </p14:nvContentPartPr>
              <p14:xfrm>
                <a:off x="3198593" y="5377537"/>
                <a:ext cx="130320" cy="280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9E601F5-53E5-4FE1-972E-1064822290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89953" y="5368897"/>
                  <a:ext cx="1479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49389E7-8D89-42D3-A6A5-2DEF1CD83DF6}"/>
                    </a:ext>
                  </a:extLst>
                </p14:cNvPr>
                <p14:cNvContentPartPr/>
                <p14:nvPr/>
              </p14:nvContentPartPr>
              <p14:xfrm>
                <a:off x="3416033" y="5424697"/>
                <a:ext cx="329760" cy="416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49389E7-8D89-42D3-A6A5-2DEF1CD83D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07033" y="5416057"/>
                  <a:ext cx="3474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C12E6D7-5CFF-4D6A-AFFE-7854EB8E2390}"/>
                    </a:ext>
                  </a:extLst>
                </p14:cNvPr>
                <p14:cNvContentPartPr/>
                <p14:nvPr/>
              </p14:nvContentPartPr>
              <p14:xfrm>
                <a:off x="4087433" y="5295817"/>
                <a:ext cx="172080" cy="197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C12E6D7-5CFF-4D6A-AFFE-7854EB8E23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78793" y="5287177"/>
                  <a:ext cx="189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B24CFEF-A20A-4A14-BF00-BB2430527C09}"/>
                    </a:ext>
                  </a:extLst>
                </p14:cNvPr>
                <p14:cNvContentPartPr/>
                <p14:nvPr/>
              </p14:nvContentPartPr>
              <p14:xfrm>
                <a:off x="4037033" y="5289697"/>
                <a:ext cx="847440" cy="438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B24CFEF-A20A-4A14-BF00-BB2430527C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28033" y="5280697"/>
                  <a:ext cx="8650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5A144EA-C408-4CE9-8DC4-C40640B74E25}"/>
                    </a:ext>
                  </a:extLst>
                </p14:cNvPr>
                <p14:cNvContentPartPr/>
                <p14:nvPr/>
              </p14:nvContentPartPr>
              <p14:xfrm>
                <a:off x="4885553" y="5291497"/>
                <a:ext cx="42120" cy="147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5A144EA-C408-4CE9-8DC4-C40640B74E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76553" y="5282497"/>
                  <a:ext cx="59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25CF2E-FA74-41A6-82F0-5EC6B3EE9183}"/>
                    </a:ext>
                  </a:extLst>
                </p14:cNvPr>
                <p14:cNvContentPartPr/>
                <p14:nvPr/>
              </p14:nvContentPartPr>
              <p14:xfrm>
                <a:off x="4885553" y="5243977"/>
                <a:ext cx="467640" cy="208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25CF2E-FA74-41A6-82F0-5EC6B3EE91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76553" y="5235337"/>
                  <a:ext cx="485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8EEF17-1B2B-4636-9AE9-9DE9FCE35D4E}"/>
                    </a:ext>
                  </a:extLst>
                </p14:cNvPr>
                <p14:cNvContentPartPr/>
                <p14:nvPr/>
              </p14:nvContentPartPr>
              <p14:xfrm>
                <a:off x="5342393" y="5032297"/>
                <a:ext cx="425880" cy="388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8EEF17-1B2B-4636-9AE9-9DE9FCE35D4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33753" y="5023297"/>
                  <a:ext cx="4435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A4326D-C664-4DB5-8620-8C12E710C0B2}"/>
                    </a:ext>
                  </a:extLst>
                </p14:cNvPr>
                <p14:cNvContentPartPr/>
                <p14:nvPr/>
              </p14:nvContentPartPr>
              <p14:xfrm>
                <a:off x="5665673" y="5199337"/>
                <a:ext cx="249120" cy="86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A4326D-C664-4DB5-8620-8C12E710C0B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57033" y="5190337"/>
                  <a:ext cx="266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B7A5C2B-E718-48F4-8750-911ABE08D17E}"/>
                    </a:ext>
                  </a:extLst>
                </p14:cNvPr>
                <p14:cNvContentPartPr/>
                <p14:nvPr/>
              </p14:nvContentPartPr>
              <p14:xfrm>
                <a:off x="5923073" y="4865977"/>
                <a:ext cx="562320" cy="459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B7A5C2B-E718-48F4-8750-911ABE08D1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14433" y="4856977"/>
                  <a:ext cx="5799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2F038B8-693E-48E7-A6C2-E99C55A103BD}"/>
                    </a:ext>
                  </a:extLst>
                </p14:cNvPr>
                <p14:cNvContentPartPr/>
                <p14:nvPr/>
              </p14:nvContentPartPr>
              <p14:xfrm>
                <a:off x="6506633" y="5346217"/>
                <a:ext cx="109080" cy="123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2F038B8-693E-48E7-A6C2-E99C55A103B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97993" y="5337577"/>
                  <a:ext cx="126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31E38A7-C04C-4FB3-98DE-49F1D8CE18FE}"/>
                    </a:ext>
                  </a:extLst>
                </p14:cNvPr>
                <p14:cNvContentPartPr/>
                <p14:nvPr/>
              </p14:nvContentPartPr>
              <p14:xfrm>
                <a:off x="6716153" y="4985497"/>
                <a:ext cx="416160" cy="200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31E38A7-C04C-4FB3-98DE-49F1D8CE18F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07153" y="4976497"/>
                  <a:ext cx="4338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96E913-E25E-4AF2-86B4-090AFBF8DF99}"/>
                    </a:ext>
                  </a:extLst>
                </p14:cNvPr>
                <p14:cNvContentPartPr/>
                <p14:nvPr/>
              </p14:nvContentPartPr>
              <p14:xfrm>
                <a:off x="7163273" y="4789297"/>
                <a:ext cx="264240" cy="314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96E913-E25E-4AF2-86B4-090AFBF8DF9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54633" y="4780657"/>
                  <a:ext cx="281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9F5E862-5593-4293-A496-F9ACD222CD47}"/>
                    </a:ext>
                  </a:extLst>
                </p14:cNvPr>
                <p14:cNvContentPartPr/>
                <p14:nvPr/>
              </p14:nvContentPartPr>
              <p14:xfrm>
                <a:off x="7729193" y="4726657"/>
                <a:ext cx="355320" cy="131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9F5E862-5593-4293-A496-F9ACD222CD4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20193" y="4717657"/>
                  <a:ext cx="372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F9C431B-6058-49AF-85B1-202E7BAAEFA4}"/>
                    </a:ext>
                  </a:extLst>
                </p14:cNvPr>
                <p14:cNvContentPartPr/>
                <p14:nvPr/>
              </p14:nvContentPartPr>
              <p14:xfrm>
                <a:off x="7879313" y="4673737"/>
                <a:ext cx="117720" cy="263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F9C431B-6058-49AF-85B1-202E7BAAEFA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70313" y="4664737"/>
                  <a:ext cx="1353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3CB4B29-6244-4F48-AEF2-719E0BCD2300}"/>
                    </a:ext>
                  </a:extLst>
                </p14:cNvPr>
                <p14:cNvContentPartPr/>
                <p14:nvPr/>
              </p14:nvContentPartPr>
              <p14:xfrm>
                <a:off x="8088833" y="4622617"/>
                <a:ext cx="525600" cy="296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3CB4B29-6244-4F48-AEF2-719E0BCD230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80193" y="4613977"/>
                  <a:ext cx="543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AC34A3C-A7EA-46FF-A114-64757253547A}"/>
                    </a:ext>
                  </a:extLst>
                </p14:cNvPr>
                <p14:cNvContentPartPr/>
                <p14:nvPr/>
              </p14:nvContentPartPr>
              <p14:xfrm>
                <a:off x="8842673" y="4526497"/>
                <a:ext cx="313560" cy="12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C34A3C-A7EA-46FF-A114-6475725354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34033" y="4517857"/>
                  <a:ext cx="331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834CCAE-3742-40B2-A229-96C63645F221}"/>
                    </a:ext>
                  </a:extLst>
                </p14:cNvPr>
                <p14:cNvContentPartPr/>
                <p14:nvPr/>
              </p14:nvContentPartPr>
              <p14:xfrm>
                <a:off x="8985233" y="4473577"/>
                <a:ext cx="326160" cy="275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834CCAE-3742-40B2-A229-96C63645F22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76593" y="4464577"/>
                  <a:ext cx="343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E38B409-7327-488C-97FD-7B8BE893C187}"/>
                    </a:ext>
                  </a:extLst>
                </p14:cNvPr>
                <p14:cNvContentPartPr/>
                <p14:nvPr/>
              </p14:nvContentPartPr>
              <p14:xfrm>
                <a:off x="9165953" y="4369537"/>
                <a:ext cx="145440" cy="82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E38B409-7327-488C-97FD-7B8BE893C1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56953" y="4360897"/>
                  <a:ext cx="163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E9002D0-62D5-47D1-AAC0-1C34FCAEE98A}"/>
                    </a:ext>
                  </a:extLst>
                </p14:cNvPr>
                <p14:cNvContentPartPr/>
                <p14:nvPr/>
              </p14:nvContentPartPr>
              <p14:xfrm>
                <a:off x="9374393" y="4458457"/>
                <a:ext cx="562320" cy="214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E9002D0-62D5-47D1-AAC0-1C34FCAEE98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65393" y="4449457"/>
                  <a:ext cx="579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6623C11-78C7-4D6C-A7C2-6C10F2D1E0C0}"/>
                    </a:ext>
                  </a:extLst>
                </p14:cNvPr>
                <p14:cNvContentPartPr/>
                <p14:nvPr/>
              </p14:nvContentPartPr>
              <p14:xfrm>
                <a:off x="10184753" y="4561777"/>
                <a:ext cx="20520" cy="33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6623C11-78C7-4D6C-A7C2-6C10F2D1E0C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76113" y="4553137"/>
                  <a:ext cx="38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95CB9B9-1052-4C04-9CC9-2A6B8FF4A0C7}"/>
                    </a:ext>
                  </a:extLst>
                </p14:cNvPr>
                <p14:cNvContentPartPr/>
                <p14:nvPr/>
              </p14:nvContentPartPr>
              <p14:xfrm>
                <a:off x="10164593" y="4404457"/>
                <a:ext cx="99000" cy="363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95CB9B9-1052-4C04-9CC9-2A6B8FF4A0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55953" y="4395457"/>
                  <a:ext cx="116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DCA4297-8BB4-4E8F-BD2F-413027FB4D44}"/>
                    </a:ext>
                  </a:extLst>
                </p14:cNvPr>
                <p14:cNvContentPartPr/>
                <p14:nvPr/>
              </p14:nvContentPartPr>
              <p14:xfrm>
                <a:off x="10340273" y="5228497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DCA4297-8BB4-4E8F-BD2F-413027FB4D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31273" y="52198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F4ED85C-72E8-4442-A7DF-3362B13C18AB}"/>
                    </a:ext>
                  </a:extLst>
                </p14:cNvPr>
                <p14:cNvContentPartPr/>
                <p14:nvPr/>
              </p14:nvContentPartPr>
              <p14:xfrm>
                <a:off x="3736433" y="3365497"/>
                <a:ext cx="465120" cy="240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F4ED85C-72E8-4442-A7DF-3362B13C18A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27793" y="3356857"/>
                  <a:ext cx="482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8D33629-9D2F-4986-989E-5146B3F50216}"/>
                    </a:ext>
                  </a:extLst>
                </p14:cNvPr>
                <p14:cNvContentPartPr/>
                <p14:nvPr/>
              </p14:nvContentPartPr>
              <p14:xfrm>
                <a:off x="3674513" y="2936017"/>
                <a:ext cx="1121760" cy="702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8D33629-9D2F-4986-989E-5146B3F5021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665513" y="2927017"/>
                  <a:ext cx="113940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F62C09-5B35-4FDE-9CD3-7D458BB7B089}"/>
                    </a:ext>
                  </a:extLst>
                </p14:cNvPr>
                <p14:cNvContentPartPr/>
                <p14:nvPr/>
              </p14:nvContentPartPr>
              <p14:xfrm>
                <a:off x="5212433" y="933697"/>
                <a:ext cx="275760" cy="420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F62C09-5B35-4FDE-9CD3-7D458BB7B08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03793" y="924697"/>
                  <a:ext cx="2934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1DF716-EF76-4F84-855F-3A89F3458E29}"/>
                    </a:ext>
                  </a:extLst>
                </p14:cNvPr>
                <p14:cNvContentPartPr/>
                <p14:nvPr/>
              </p14:nvContentPartPr>
              <p14:xfrm>
                <a:off x="5525633" y="1086697"/>
                <a:ext cx="483840" cy="161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1DF716-EF76-4F84-855F-3A89F3458E2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16993" y="1077697"/>
                  <a:ext cx="501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DC1CA3-8B9C-4C72-A0BE-28A284628D76}"/>
                    </a:ext>
                  </a:extLst>
                </p14:cNvPr>
                <p14:cNvContentPartPr/>
                <p14:nvPr/>
              </p14:nvContentPartPr>
              <p14:xfrm>
                <a:off x="5956193" y="841537"/>
                <a:ext cx="292320" cy="45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DC1CA3-8B9C-4C72-A0BE-28A284628D7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947193" y="832537"/>
                  <a:ext cx="3099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8FD053-9866-4128-AF98-375EE9A8C7F6}"/>
                    </a:ext>
                  </a:extLst>
                </p14:cNvPr>
                <p14:cNvContentPartPr/>
                <p14:nvPr/>
              </p14:nvContentPartPr>
              <p14:xfrm>
                <a:off x="6225833" y="1017937"/>
                <a:ext cx="136440" cy="259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8FD053-9866-4128-AF98-375EE9A8C7F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16833" y="1009297"/>
                  <a:ext cx="154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06023E-1810-4495-BEA6-775AA1C9E74A}"/>
                    </a:ext>
                  </a:extLst>
                </p14:cNvPr>
                <p14:cNvContentPartPr/>
                <p14:nvPr/>
              </p14:nvContentPartPr>
              <p14:xfrm>
                <a:off x="6654593" y="982657"/>
                <a:ext cx="254160" cy="65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06023E-1810-4495-BEA6-775AA1C9E74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45593" y="974017"/>
                  <a:ext cx="271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CD8968-DF09-4BDA-BFDC-3AB90296899F}"/>
                    </a:ext>
                  </a:extLst>
                </p14:cNvPr>
                <p14:cNvContentPartPr/>
                <p14:nvPr/>
              </p14:nvContentPartPr>
              <p14:xfrm>
                <a:off x="6769433" y="998497"/>
                <a:ext cx="371520" cy="222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CD8968-DF09-4BDA-BFDC-3AB90296899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60433" y="989497"/>
                  <a:ext cx="389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BF571A-666D-4AED-A682-76D79B805360}"/>
                    </a:ext>
                  </a:extLst>
                </p14:cNvPr>
                <p14:cNvContentPartPr/>
                <p14:nvPr/>
              </p14:nvContentPartPr>
              <p14:xfrm>
                <a:off x="6581153" y="1108297"/>
                <a:ext cx="537120" cy="27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BF571A-666D-4AED-A682-76D79B80536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72513" y="1099297"/>
                  <a:ext cx="554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2FA23E-7254-4154-89F9-297659B22D51}"/>
                    </a:ext>
                  </a:extLst>
                </p14:cNvPr>
                <p14:cNvContentPartPr/>
                <p14:nvPr/>
              </p14:nvContentPartPr>
              <p14:xfrm>
                <a:off x="7314833" y="1208377"/>
                <a:ext cx="54720" cy="135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2FA23E-7254-4154-89F9-297659B22D5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306193" y="1199377"/>
                  <a:ext cx="72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7A4513A-99B5-414B-8248-59A60BA90578}"/>
                    </a:ext>
                  </a:extLst>
                </p14:cNvPr>
                <p14:cNvContentPartPr/>
                <p14:nvPr/>
              </p14:nvContentPartPr>
              <p14:xfrm>
                <a:off x="7273073" y="1043497"/>
                <a:ext cx="518040" cy="119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7A4513A-99B5-414B-8248-59A60BA9057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64433" y="1034497"/>
                  <a:ext cx="535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0C385B-C752-4EED-A167-3B00179DE71C}"/>
                    </a:ext>
                  </a:extLst>
                </p14:cNvPr>
                <p14:cNvContentPartPr/>
                <p14:nvPr/>
              </p14:nvContentPartPr>
              <p14:xfrm>
                <a:off x="7598873" y="1116217"/>
                <a:ext cx="73440" cy="294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0C385B-C752-4EED-A167-3B00179DE71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90233" y="1107217"/>
                  <a:ext cx="91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BCF4F75-65AE-420C-934F-F65EEFCD0C1B}"/>
                    </a:ext>
                  </a:extLst>
                </p14:cNvPr>
                <p14:cNvContentPartPr/>
                <p14:nvPr/>
              </p14:nvContentPartPr>
              <p14:xfrm>
                <a:off x="6819833" y="1174897"/>
                <a:ext cx="813600" cy="47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BCF4F75-65AE-420C-934F-F65EEFCD0C1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11193" y="1165897"/>
                  <a:ext cx="831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4D7D55-5C35-4EED-A61F-653208F11C5F}"/>
                    </a:ext>
                  </a:extLst>
                </p14:cNvPr>
                <p14:cNvContentPartPr/>
                <p14:nvPr/>
              </p14:nvContentPartPr>
              <p14:xfrm>
                <a:off x="5732633" y="1017937"/>
                <a:ext cx="821160" cy="100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4D7D55-5C35-4EED-A61F-653208F11C5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23993" y="1009297"/>
                  <a:ext cx="838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95631B-F2A8-40C5-9144-C9862B3D8F0B}"/>
                    </a:ext>
                  </a:extLst>
                </p14:cNvPr>
                <p14:cNvContentPartPr/>
                <p14:nvPr/>
              </p14:nvContentPartPr>
              <p14:xfrm>
                <a:off x="5729033" y="1663777"/>
                <a:ext cx="704880" cy="225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95631B-F2A8-40C5-9144-C9862B3D8F0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20033" y="1654777"/>
                  <a:ext cx="722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B0418B-ED2E-447C-BE6D-B3E06B383917}"/>
                    </a:ext>
                  </a:extLst>
                </p14:cNvPr>
                <p14:cNvContentPartPr/>
                <p14:nvPr/>
              </p14:nvContentPartPr>
              <p14:xfrm>
                <a:off x="6408713" y="1647217"/>
                <a:ext cx="263880" cy="138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B0418B-ED2E-447C-BE6D-B3E06B38391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99713" y="1638577"/>
                  <a:ext cx="281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AE20C6-253E-4F56-AA3A-D2E78D43E46C}"/>
                    </a:ext>
                  </a:extLst>
                </p14:cNvPr>
                <p14:cNvContentPartPr/>
                <p14:nvPr/>
              </p14:nvContentPartPr>
              <p14:xfrm>
                <a:off x="6707873" y="1390537"/>
                <a:ext cx="545400" cy="388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AE20C6-253E-4F56-AA3A-D2E78D43E46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8873" y="1381897"/>
                  <a:ext cx="5630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832768E-1D55-4869-8CC0-51764428B6DB}"/>
                    </a:ext>
                  </a:extLst>
                </p14:cNvPr>
                <p14:cNvContentPartPr/>
                <p14:nvPr/>
              </p14:nvContentPartPr>
              <p14:xfrm>
                <a:off x="7293953" y="1408177"/>
                <a:ext cx="333360" cy="372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832768E-1D55-4869-8CC0-51764428B6D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84953" y="1399537"/>
                  <a:ext cx="351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B09FFB-94FF-4CD1-ACE1-615CDF115FA8}"/>
                    </a:ext>
                  </a:extLst>
                </p14:cNvPr>
                <p14:cNvContentPartPr/>
                <p14:nvPr/>
              </p14:nvContentPartPr>
              <p14:xfrm>
                <a:off x="7703633" y="1381537"/>
                <a:ext cx="442080" cy="342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B09FFB-94FF-4CD1-ACE1-615CDF115FA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694993" y="1372537"/>
                  <a:ext cx="4597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F6194D-0E52-497D-ABDE-E41114EE32AF}"/>
                    </a:ext>
                  </a:extLst>
                </p14:cNvPr>
                <p14:cNvContentPartPr/>
                <p14:nvPr/>
              </p14:nvContentPartPr>
              <p14:xfrm>
                <a:off x="8036993" y="1517977"/>
                <a:ext cx="207360" cy="16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F6194D-0E52-497D-ABDE-E41114EE32A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28353" y="1509337"/>
                  <a:ext cx="225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FE1D5A1-4D18-4252-ABC1-4A8F025DF956}"/>
                    </a:ext>
                  </a:extLst>
                </p14:cNvPr>
                <p14:cNvContentPartPr/>
                <p14:nvPr/>
              </p14:nvContentPartPr>
              <p14:xfrm>
                <a:off x="8459993" y="1553617"/>
                <a:ext cx="299520" cy="179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FE1D5A1-4D18-4252-ABC1-4A8F025DF95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51353" y="1544617"/>
                  <a:ext cx="317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733BC26-7684-4D3A-8FAC-263DE428E061}"/>
                    </a:ext>
                  </a:extLst>
                </p14:cNvPr>
                <p14:cNvContentPartPr/>
                <p14:nvPr/>
              </p14:nvContentPartPr>
              <p14:xfrm>
                <a:off x="8792273" y="1417897"/>
                <a:ext cx="218880" cy="257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733BC26-7684-4D3A-8FAC-263DE428E06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783273" y="1409257"/>
                  <a:ext cx="236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0FA8A7-7F63-478A-83FF-73C01D4DCAF2}"/>
                    </a:ext>
                  </a:extLst>
                </p14:cNvPr>
                <p14:cNvContentPartPr/>
                <p14:nvPr/>
              </p14:nvContentPartPr>
              <p14:xfrm>
                <a:off x="9104033" y="1435897"/>
                <a:ext cx="217440" cy="428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0FA8A7-7F63-478A-83FF-73C01D4DCAF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095393" y="1426897"/>
                  <a:ext cx="2350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5CB750A-0097-4E80-A146-CD74BA1E2244}"/>
                    </a:ext>
                  </a:extLst>
                </p14:cNvPr>
                <p14:cNvContentPartPr/>
                <p14:nvPr/>
              </p14:nvContentPartPr>
              <p14:xfrm>
                <a:off x="5087513" y="1622017"/>
                <a:ext cx="978840" cy="972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5CB750A-0097-4E80-A146-CD74BA1E224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78873" y="1613377"/>
                  <a:ext cx="996480" cy="9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C03BD5-4164-4212-8688-E43D692AE03B}"/>
                    </a:ext>
                  </a:extLst>
                </p14:cNvPr>
                <p14:cNvContentPartPr/>
                <p14:nvPr/>
              </p14:nvContentPartPr>
              <p14:xfrm>
                <a:off x="6110273" y="2379097"/>
                <a:ext cx="97560" cy="302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C03BD5-4164-4212-8688-E43D692AE03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101633" y="2370097"/>
                  <a:ext cx="115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87D0725-691B-4DB0-AC82-43F67850F31E}"/>
                    </a:ext>
                  </a:extLst>
                </p14:cNvPr>
                <p14:cNvContentPartPr/>
                <p14:nvPr/>
              </p14:nvContentPartPr>
              <p14:xfrm>
                <a:off x="6166433" y="2351017"/>
                <a:ext cx="205920" cy="416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87D0725-691B-4DB0-AC82-43F67850F31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157793" y="2342017"/>
                  <a:ext cx="2235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A30D96-5871-4141-9572-BE97A1479491}"/>
                    </a:ext>
                  </a:extLst>
                </p14:cNvPr>
                <p14:cNvContentPartPr/>
                <p14:nvPr/>
              </p14:nvContentPartPr>
              <p14:xfrm>
                <a:off x="6416993" y="2649817"/>
                <a:ext cx="137880" cy="165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A30D96-5871-4141-9572-BE97A147949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08353" y="2640817"/>
                  <a:ext cx="155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23C215F-9F0F-4A9E-9F39-710785152767}"/>
                    </a:ext>
                  </a:extLst>
                </p14:cNvPr>
                <p14:cNvContentPartPr/>
                <p14:nvPr/>
              </p14:nvContentPartPr>
              <p14:xfrm>
                <a:off x="6588713" y="2196937"/>
                <a:ext cx="227520" cy="264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23C215F-9F0F-4A9E-9F39-71078515276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580073" y="2187937"/>
                  <a:ext cx="245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7B9A4A2-9D9B-4DD9-AB48-0B6A50692527}"/>
                    </a:ext>
                  </a:extLst>
                </p14:cNvPr>
                <p14:cNvContentPartPr/>
                <p14:nvPr/>
              </p14:nvContentPartPr>
              <p14:xfrm>
                <a:off x="6586193" y="2464057"/>
                <a:ext cx="363960" cy="174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7B9A4A2-9D9B-4DD9-AB48-0B6A5069252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577553" y="2455057"/>
                  <a:ext cx="381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E6E0E08-1DB4-42AA-9DE4-DD30AD87D956}"/>
                    </a:ext>
                  </a:extLst>
                </p14:cNvPr>
                <p14:cNvContentPartPr/>
                <p14:nvPr/>
              </p14:nvContentPartPr>
              <p14:xfrm>
                <a:off x="6592673" y="2682937"/>
                <a:ext cx="450000" cy="106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E6E0E08-1DB4-42AA-9DE4-DD30AD87D95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583673" y="2674297"/>
                  <a:ext cx="467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1D30E1E-F1AE-4065-8F78-9E08669BCD0B}"/>
                    </a:ext>
                  </a:extLst>
                </p14:cNvPr>
                <p14:cNvContentPartPr/>
                <p14:nvPr/>
              </p14:nvContentPartPr>
              <p14:xfrm>
                <a:off x="7020713" y="2271097"/>
                <a:ext cx="235080" cy="482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1D30E1E-F1AE-4065-8F78-9E08669BCD0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011713" y="2262457"/>
                  <a:ext cx="2527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23F57FE-4FA7-414E-9EFD-A492F35EB947}"/>
                    </a:ext>
                  </a:extLst>
                </p14:cNvPr>
                <p14:cNvContentPartPr/>
                <p14:nvPr/>
              </p14:nvContentPartPr>
              <p14:xfrm>
                <a:off x="7284593" y="2133577"/>
                <a:ext cx="519840" cy="581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23F57FE-4FA7-414E-9EFD-A492F35EB94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275593" y="2124937"/>
                  <a:ext cx="53748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2169CC4-1BFD-46C9-BC7C-DAE7BF9B2638}"/>
                    </a:ext>
                  </a:extLst>
                </p14:cNvPr>
                <p14:cNvContentPartPr/>
                <p14:nvPr/>
              </p14:nvContentPartPr>
              <p14:xfrm>
                <a:off x="7466393" y="2300617"/>
                <a:ext cx="246600" cy="123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2169CC4-1BFD-46C9-BC7C-DAE7BF9B263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457753" y="2291617"/>
                  <a:ext cx="264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8F10239-DBE7-4657-8F9C-9BE98DD5D65D}"/>
                    </a:ext>
                  </a:extLst>
                </p14:cNvPr>
                <p14:cNvContentPartPr/>
                <p14:nvPr/>
              </p14:nvContentPartPr>
              <p14:xfrm>
                <a:off x="7543073" y="2267137"/>
                <a:ext cx="287640" cy="329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8F10239-DBE7-4657-8F9C-9BE98DD5D65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534073" y="2258497"/>
                  <a:ext cx="3052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9E499C-3BDD-4328-8928-3A13B270987B}"/>
                    </a:ext>
                  </a:extLst>
                </p14:cNvPr>
                <p14:cNvContentPartPr/>
                <p14:nvPr/>
              </p14:nvContentPartPr>
              <p14:xfrm>
                <a:off x="6885713" y="3165697"/>
                <a:ext cx="326160" cy="239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9E499C-3BDD-4328-8928-3A13B270987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876713" y="3157057"/>
                  <a:ext cx="343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CB7A98A-09A2-49A7-917D-E8BA124AB783}"/>
                    </a:ext>
                  </a:extLst>
                </p14:cNvPr>
                <p14:cNvContentPartPr/>
                <p14:nvPr/>
              </p14:nvContentPartPr>
              <p14:xfrm>
                <a:off x="7122953" y="2961577"/>
                <a:ext cx="237600" cy="74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CB7A98A-09A2-49A7-917D-E8BA124AB78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114313" y="2952577"/>
                  <a:ext cx="255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3FFF1F4-8435-40D8-BE07-C548D324FBBC}"/>
                    </a:ext>
                  </a:extLst>
                </p14:cNvPr>
                <p14:cNvContentPartPr/>
                <p14:nvPr/>
              </p14:nvContentPartPr>
              <p14:xfrm>
                <a:off x="7252913" y="3081097"/>
                <a:ext cx="165600" cy="222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3FFF1F4-8435-40D8-BE07-C548D324FBB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44273" y="3072457"/>
                  <a:ext cx="183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5CF8435-22AE-461C-A87D-70B2903DB4E7}"/>
                    </a:ext>
                  </a:extLst>
                </p14:cNvPr>
                <p14:cNvContentPartPr/>
                <p14:nvPr/>
              </p14:nvContentPartPr>
              <p14:xfrm>
                <a:off x="7495553" y="3108457"/>
                <a:ext cx="256680" cy="151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5CF8435-22AE-461C-A87D-70B2903DB4E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486553" y="3099817"/>
                  <a:ext cx="274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BA86396-2698-44B7-90AF-F07D2B26D40F}"/>
                    </a:ext>
                  </a:extLst>
                </p14:cNvPr>
                <p14:cNvContentPartPr/>
                <p14:nvPr/>
              </p14:nvContentPartPr>
              <p14:xfrm>
                <a:off x="7773113" y="3041857"/>
                <a:ext cx="361800" cy="177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BA86396-2698-44B7-90AF-F07D2B26D40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64113" y="3033217"/>
                  <a:ext cx="379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5D21D4F-86FF-4E14-ABE3-88676A184DC0}"/>
                    </a:ext>
                  </a:extLst>
                </p14:cNvPr>
                <p14:cNvContentPartPr/>
                <p14:nvPr/>
              </p14:nvContentPartPr>
              <p14:xfrm>
                <a:off x="8144633" y="2908657"/>
                <a:ext cx="173520" cy="259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5D21D4F-86FF-4E14-ABE3-88676A184DC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135633" y="2899657"/>
                  <a:ext cx="191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FCFBDDC-9410-4DAB-BC37-A28DE2D874E4}"/>
                    </a:ext>
                  </a:extLst>
                </p14:cNvPr>
                <p14:cNvContentPartPr/>
                <p14:nvPr/>
              </p14:nvContentPartPr>
              <p14:xfrm>
                <a:off x="8293313" y="2884897"/>
                <a:ext cx="127800" cy="263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FCFBDDC-9410-4DAB-BC37-A28DE2D874E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284673" y="2876257"/>
                  <a:ext cx="145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6D512A4-5ED4-456F-AE0B-8CFD3EA276E9}"/>
                    </a:ext>
                  </a:extLst>
                </p14:cNvPr>
                <p14:cNvContentPartPr/>
                <p14:nvPr/>
              </p14:nvContentPartPr>
              <p14:xfrm>
                <a:off x="8488073" y="2992537"/>
                <a:ext cx="376560" cy="259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6D512A4-5ED4-456F-AE0B-8CFD3EA276E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479073" y="2983897"/>
                  <a:ext cx="394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CA266EA-233F-448D-A189-50FA398F5231}"/>
                    </a:ext>
                  </a:extLst>
                </p14:cNvPr>
                <p14:cNvContentPartPr/>
                <p14:nvPr/>
              </p14:nvContentPartPr>
              <p14:xfrm>
                <a:off x="8859233" y="2949697"/>
                <a:ext cx="151920" cy="167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CA266EA-233F-448D-A189-50FA398F523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850233" y="2941057"/>
                  <a:ext cx="169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3BB868A-2221-4F27-9A6A-06D6BB8A4A72}"/>
                    </a:ext>
                  </a:extLst>
                </p14:cNvPr>
                <p14:cNvContentPartPr/>
                <p14:nvPr/>
              </p14:nvContentPartPr>
              <p14:xfrm>
                <a:off x="9072353" y="2761417"/>
                <a:ext cx="198720" cy="157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3BB868A-2221-4F27-9A6A-06D6BB8A4A7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063713" y="2752777"/>
                  <a:ext cx="216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935EF72-2742-44E7-A7AF-1352AB8A350E}"/>
                    </a:ext>
                  </a:extLst>
                </p14:cNvPr>
                <p14:cNvContentPartPr/>
                <p14:nvPr/>
              </p14:nvContentPartPr>
              <p14:xfrm>
                <a:off x="9240473" y="3057697"/>
                <a:ext cx="78480" cy="149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935EF72-2742-44E7-A7AF-1352AB8A350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231473" y="3048697"/>
                  <a:ext cx="96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6B2241-683B-4254-8ED3-1DE637123883}"/>
                    </a:ext>
                  </a:extLst>
                </p14:cNvPr>
                <p14:cNvContentPartPr/>
                <p14:nvPr/>
              </p14:nvContentPartPr>
              <p14:xfrm>
                <a:off x="7005593" y="2818297"/>
                <a:ext cx="438480" cy="86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6B2241-683B-4254-8ED3-1DE63712388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996593" y="2809657"/>
                  <a:ext cx="456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2F42E68-C50D-4309-BEB3-50CB073BD046}"/>
                    </a:ext>
                  </a:extLst>
                </p14:cNvPr>
                <p14:cNvContentPartPr/>
                <p14:nvPr/>
              </p14:nvContentPartPr>
              <p14:xfrm>
                <a:off x="6476393" y="3800017"/>
                <a:ext cx="922320" cy="927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2F42E68-C50D-4309-BEB3-50CB073BD04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467393" y="3791017"/>
                  <a:ext cx="93996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9A68D80-2138-4E0E-B08F-DF9FC705CA24}"/>
                    </a:ext>
                  </a:extLst>
                </p14:cNvPr>
                <p14:cNvContentPartPr/>
                <p14:nvPr/>
              </p14:nvContentPartPr>
              <p14:xfrm>
                <a:off x="6653153" y="3751777"/>
                <a:ext cx="1550880" cy="953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9A68D80-2138-4E0E-B08F-DF9FC705CA2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44513" y="3743137"/>
                  <a:ext cx="156852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631B3D0-B3B8-4DFB-9CD4-3DFBCF18FE00}"/>
                    </a:ext>
                  </a:extLst>
                </p14:cNvPr>
                <p14:cNvContentPartPr/>
                <p14:nvPr/>
              </p14:nvContentPartPr>
              <p14:xfrm>
                <a:off x="8168393" y="4010617"/>
                <a:ext cx="360" cy="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631B3D0-B3B8-4DFB-9CD4-3DFBCF18FE0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59753" y="40019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89A2DAA-375C-4E74-848D-F79A307E3212}"/>
                    </a:ext>
                  </a:extLst>
                </p14:cNvPr>
                <p14:cNvContentPartPr/>
                <p14:nvPr/>
              </p14:nvContentPartPr>
              <p14:xfrm>
                <a:off x="8499233" y="3475297"/>
                <a:ext cx="266400" cy="347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89A2DAA-375C-4E74-848D-F79A307E32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90593" y="3466657"/>
                  <a:ext cx="2840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062F438-3AE2-43C1-BA95-5C5CEAB97797}"/>
                    </a:ext>
                  </a:extLst>
                </p14:cNvPr>
                <p14:cNvContentPartPr/>
                <p14:nvPr/>
              </p14:nvContentPartPr>
              <p14:xfrm>
                <a:off x="8668433" y="3659617"/>
                <a:ext cx="15480" cy="219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062F438-3AE2-43C1-BA95-5C5CEAB9779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59793" y="3650977"/>
                  <a:ext cx="33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9BD0946-7F48-4142-9E4A-601369FEF64A}"/>
                    </a:ext>
                  </a:extLst>
                </p14:cNvPr>
                <p14:cNvContentPartPr/>
                <p14:nvPr/>
              </p14:nvContentPartPr>
              <p14:xfrm>
                <a:off x="8670953" y="3508777"/>
                <a:ext cx="351360" cy="394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9BD0946-7F48-4142-9E4A-601369FEF64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62313" y="3499777"/>
                  <a:ext cx="3690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FD9AEB2-20E2-4B13-BBB5-A85AAEE0BAF1}"/>
                    </a:ext>
                  </a:extLst>
                </p14:cNvPr>
                <p14:cNvContentPartPr/>
                <p14:nvPr/>
              </p14:nvContentPartPr>
              <p14:xfrm>
                <a:off x="8932313" y="3494377"/>
                <a:ext cx="436320" cy="426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FD9AEB2-20E2-4B13-BBB5-A85AAEE0BAF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923673" y="3485737"/>
                  <a:ext cx="4539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5F5ACCF-3836-438B-BAFD-1BF71E9E13D2}"/>
                    </a:ext>
                  </a:extLst>
                </p14:cNvPr>
                <p14:cNvContentPartPr/>
                <p14:nvPr/>
              </p14:nvContentPartPr>
              <p14:xfrm>
                <a:off x="8989193" y="3596977"/>
                <a:ext cx="313560" cy="318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5F5ACCF-3836-438B-BAFD-1BF71E9E13D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80193" y="3587977"/>
                  <a:ext cx="3312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7070EB3-C17A-459A-A084-982304D71501}"/>
                    </a:ext>
                  </a:extLst>
                </p14:cNvPr>
                <p14:cNvContentPartPr/>
                <p14:nvPr/>
              </p14:nvContentPartPr>
              <p14:xfrm>
                <a:off x="9578873" y="3425977"/>
                <a:ext cx="243000" cy="358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7070EB3-C17A-459A-A084-982304D7150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69873" y="3417337"/>
                  <a:ext cx="260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B7B303-A18D-407E-972B-89DD987AB327}"/>
                    </a:ext>
                  </a:extLst>
                </p14:cNvPr>
                <p14:cNvContentPartPr/>
                <p14:nvPr/>
              </p14:nvContentPartPr>
              <p14:xfrm>
                <a:off x="9888113" y="3442177"/>
                <a:ext cx="105120" cy="272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B7B303-A18D-407E-972B-89DD987AB32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79473" y="3433177"/>
                  <a:ext cx="122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07565F5-A173-460D-B57E-3D8ACD810F8E}"/>
                    </a:ext>
                  </a:extLst>
                </p14:cNvPr>
                <p14:cNvContentPartPr/>
                <p14:nvPr/>
              </p14:nvContentPartPr>
              <p14:xfrm>
                <a:off x="10059833" y="3560257"/>
                <a:ext cx="219960" cy="145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07565F5-A173-460D-B57E-3D8ACD810F8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051193" y="3551257"/>
                  <a:ext cx="23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F4E6C98-E09D-4C7E-8374-5AF9DE76CDA9}"/>
                    </a:ext>
                  </a:extLst>
                </p14:cNvPr>
                <p14:cNvContentPartPr/>
                <p14:nvPr/>
              </p14:nvContentPartPr>
              <p14:xfrm>
                <a:off x="10361513" y="3342097"/>
                <a:ext cx="239040" cy="406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F4E6C98-E09D-4C7E-8374-5AF9DE76CDA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52873" y="3333097"/>
                  <a:ext cx="256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C03C6B9-AEEC-427E-9F6E-98AAF7262489}"/>
                    </a:ext>
                  </a:extLst>
                </p14:cNvPr>
                <p14:cNvContentPartPr/>
                <p14:nvPr/>
              </p14:nvContentPartPr>
              <p14:xfrm>
                <a:off x="10821233" y="3655657"/>
                <a:ext cx="36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C03C6B9-AEEC-427E-9F6E-98AAF72624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12593" y="36470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342A58F-C0FF-4B80-BBF2-123AF2CF8710}"/>
                    </a:ext>
                  </a:extLst>
                </p14:cNvPr>
                <p14:cNvContentPartPr/>
                <p14:nvPr/>
              </p14:nvContentPartPr>
              <p14:xfrm>
                <a:off x="7459913" y="3290977"/>
                <a:ext cx="1395720" cy="341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342A58F-C0FF-4B80-BBF2-123AF2CF871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451273" y="3282337"/>
                  <a:ext cx="14133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8B90EC1-1A7A-4EA0-B685-5FE8F61B77A9}"/>
                    </a:ext>
                  </a:extLst>
                </p14:cNvPr>
                <p14:cNvContentPartPr/>
                <p14:nvPr/>
              </p14:nvContentPartPr>
              <p14:xfrm>
                <a:off x="7896953" y="3328417"/>
                <a:ext cx="141120" cy="1796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8B90EC1-1A7A-4EA0-B685-5FE8F61B77A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888313" y="3319417"/>
                  <a:ext cx="158760" cy="18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418474D-9019-4657-973B-651FE6BE122D}"/>
                    </a:ext>
                  </a:extLst>
                </p14:cNvPr>
                <p14:cNvContentPartPr/>
                <p14:nvPr/>
              </p14:nvContentPartPr>
              <p14:xfrm>
                <a:off x="6519233" y="5459977"/>
                <a:ext cx="73440" cy="241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418474D-9019-4657-973B-651FE6BE122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510593" y="5451337"/>
                  <a:ext cx="910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33420D9-89A6-4196-A38D-62F7FA54A325}"/>
                    </a:ext>
                  </a:extLst>
                </p14:cNvPr>
                <p14:cNvContentPartPr/>
                <p14:nvPr/>
              </p14:nvContentPartPr>
              <p14:xfrm>
                <a:off x="6550913" y="5543857"/>
                <a:ext cx="179640" cy="222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33420D9-89A6-4196-A38D-62F7FA54A32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42273" y="5534857"/>
                  <a:ext cx="197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02BF510-9361-455F-AF9D-9A0C6122E08F}"/>
                    </a:ext>
                  </a:extLst>
                </p14:cNvPr>
                <p14:cNvContentPartPr/>
                <p14:nvPr/>
              </p14:nvContentPartPr>
              <p14:xfrm>
                <a:off x="6612833" y="5844457"/>
                <a:ext cx="304560" cy="100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02BF510-9361-455F-AF9D-9A0C6122E08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604193" y="5835457"/>
                  <a:ext cx="322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5DA32EE-1472-4792-AD69-331ED6D42EEB}"/>
                    </a:ext>
                  </a:extLst>
                </p14:cNvPr>
                <p14:cNvContentPartPr/>
                <p14:nvPr/>
              </p14:nvContentPartPr>
              <p14:xfrm>
                <a:off x="6885713" y="5456017"/>
                <a:ext cx="164520" cy="227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5DA32EE-1472-4792-AD69-331ED6D42EE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76713" y="5447377"/>
                  <a:ext cx="182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D7EB47E-E1F9-4EE8-B273-69D38000B3D9}"/>
                    </a:ext>
                  </a:extLst>
                </p14:cNvPr>
                <p14:cNvContentPartPr/>
                <p14:nvPr/>
              </p14:nvContentPartPr>
              <p14:xfrm>
                <a:off x="6888233" y="5556097"/>
                <a:ext cx="420840" cy="358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D7EB47E-E1F9-4EE8-B273-69D38000B3D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879233" y="5547457"/>
                  <a:ext cx="4384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6E111EE-C098-4C5A-9FDF-E238A3BE8893}"/>
                    </a:ext>
                  </a:extLst>
                </p14:cNvPr>
                <p14:cNvContentPartPr/>
                <p14:nvPr/>
              </p14:nvContentPartPr>
              <p14:xfrm>
                <a:off x="7396913" y="5565817"/>
                <a:ext cx="254160" cy="453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6E111EE-C098-4C5A-9FDF-E238A3BE889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88273" y="5557177"/>
                  <a:ext cx="2718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1CCB7F8-0320-4EA9-9193-E0838B47D896}"/>
                    </a:ext>
                  </a:extLst>
                </p14:cNvPr>
                <p14:cNvContentPartPr/>
                <p14:nvPr/>
              </p14:nvContentPartPr>
              <p14:xfrm>
                <a:off x="7734233" y="5587417"/>
                <a:ext cx="37080" cy="118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1CCB7F8-0320-4EA9-9193-E0838B47D89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725233" y="5578777"/>
                  <a:ext cx="54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0521F59-ED34-4774-A4E3-1A2E6FB13133}"/>
                    </a:ext>
                  </a:extLst>
                </p14:cNvPr>
                <p14:cNvContentPartPr/>
                <p14:nvPr/>
              </p14:nvContentPartPr>
              <p14:xfrm>
                <a:off x="7734233" y="5498857"/>
                <a:ext cx="299520" cy="173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0521F59-ED34-4774-A4E3-1A2E6FB1313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25233" y="5489857"/>
                  <a:ext cx="317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8DD0788-948E-48B3-A351-DEB325F646AE}"/>
                    </a:ext>
                  </a:extLst>
                </p14:cNvPr>
                <p14:cNvContentPartPr/>
                <p14:nvPr/>
              </p14:nvContentPartPr>
              <p14:xfrm>
                <a:off x="8083073" y="5408857"/>
                <a:ext cx="219960" cy="376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8DD0788-948E-48B3-A351-DEB325F646A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074073" y="5399857"/>
                  <a:ext cx="2376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B231310-F653-4429-9DB6-D40056CF8A06}"/>
                    </a:ext>
                  </a:extLst>
                </p14:cNvPr>
                <p14:cNvContentPartPr/>
                <p14:nvPr/>
              </p14:nvContentPartPr>
              <p14:xfrm>
                <a:off x="8312393" y="5368897"/>
                <a:ext cx="250200" cy="167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B231310-F653-4429-9DB6-D40056CF8A0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303393" y="5360257"/>
                  <a:ext cx="267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42D7470-5A40-4228-8D12-A714755940CB}"/>
                    </a:ext>
                  </a:extLst>
                </p14:cNvPr>
                <p14:cNvContentPartPr/>
                <p14:nvPr/>
              </p14:nvContentPartPr>
              <p14:xfrm>
                <a:off x="8620193" y="5295457"/>
                <a:ext cx="447480" cy="331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42D7470-5A40-4228-8D12-A714755940C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11553" y="5286457"/>
                  <a:ext cx="4651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B8D32C3-BFBD-4C80-8FFA-99D5A7093D5B}"/>
                    </a:ext>
                  </a:extLst>
                </p14:cNvPr>
                <p14:cNvContentPartPr/>
                <p14:nvPr/>
              </p14:nvContentPartPr>
              <p14:xfrm>
                <a:off x="8992793" y="5133817"/>
                <a:ext cx="326520" cy="458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B8D32C3-BFBD-4C80-8FFA-99D5A7093D5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984153" y="5124817"/>
                  <a:ext cx="3441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0AEA800-CC7E-4871-BE6B-0123F28C8FE6}"/>
                    </a:ext>
                  </a:extLst>
                </p14:cNvPr>
                <p14:cNvContentPartPr/>
                <p14:nvPr/>
              </p14:nvContentPartPr>
              <p14:xfrm>
                <a:off x="9654473" y="5281417"/>
                <a:ext cx="371520" cy="118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0AEA800-CC7E-4871-BE6B-0123F28C8FE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645833" y="5272777"/>
                  <a:ext cx="389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B930951-CA7D-4853-8257-BF935786C813}"/>
                    </a:ext>
                  </a:extLst>
                </p14:cNvPr>
                <p14:cNvContentPartPr/>
                <p14:nvPr/>
              </p14:nvContentPartPr>
              <p14:xfrm>
                <a:off x="10155953" y="5046337"/>
                <a:ext cx="280800" cy="498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B930951-CA7D-4853-8257-BF935786C81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146953" y="5037337"/>
                  <a:ext cx="2984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4040CC7-2B3A-4B26-8AB3-23F6C8465086}"/>
                    </a:ext>
                  </a:extLst>
                </p14:cNvPr>
                <p14:cNvContentPartPr/>
                <p14:nvPr/>
              </p14:nvContentPartPr>
              <p14:xfrm>
                <a:off x="10246673" y="5281417"/>
                <a:ext cx="177120" cy="143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4040CC7-2B3A-4B26-8AB3-23F6C846508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238033" y="5272777"/>
                  <a:ext cx="194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ED0CD5B-1768-4D57-AAF0-29611F7F1B22}"/>
                    </a:ext>
                  </a:extLst>
                </p14:cNvPr>
                <p14:cNvContentPartPr/>
                <p14:nvPr/>
              </p14:nvContentPartPr>
              <p14:xfrm>
                <a:off x="10467713" y="4854097"/>
                <a:ext cx="236160" cy="742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ED0CD5B-1768-4D57-AAF0-29611F7F1B2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459073" y="4845097"/>
                  <a:ext cx="25380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4F77EBB-0C19-456B-861A-E9D421063D9A}"/>
                    </a:ext>
                  </a:extLst>
                </p14:cNvPr>
                <p14:cNvContentPartPr/>
                <p14:nvPr/>
              </p14:nvContentPartPr>
              <p14:xfrm>
                <a:off x="10434953" y="5246857"/>
                <a:ext cx="667080" cy="768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4F77EBB-0C19-456B-861A-E9D421063D9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425953" y="5238217"/>
                  <a:ext cx="684720" cy="78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516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C4BB8AB-16E1-4891-A44B-24E9B47A71AD}"/>
                  </a:ext>
                </a:extLst>
              </p14:cNvPr>
              <p14:cNvContentPartPr/>
              <p14:nvPr/>
            </p14:nvContentPartPr>
            <p14:xfrm>
              <a:off x="6586193" y="2102977"/>
              <a:ext cx="2184120" cy="1422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C4BB8AB-16E1-4891-A44B-24E9B47A7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7553" y="2094337"/>
                <a:ext cx="2201760" cy="144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2AC6E3A-C15F-41FF-AAF5-83993B9D0FB7}"/>
              </a:ext>
            </a:extLst>
          </p:cNvPr>
          <p:cNvGrpSpPr/>
          <p:nvPr/>
        </p:nvGrpSpPr>
        <p:grpSpPr>
          <a:xfrm>
            <a:off x="160913" y="97057"/>
            <a:ext cx="10831320" cy="5722200"/>
            <a:chOff x="160913" y="97057"/>
            <a:chExt cx="10831320" cy="57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208842-B5C9-4B9C-AB01-7B1042671CA2}"/>
                    </a:ext>
                  </a:extLst>
                </p14:cNvPr>
                <p14:cNvContentPartPr/>
                <p14:nvPr/>
              </p14:nvContentPartPr>
              <p14:xfrm>
                <a:off x="4865393" y="427537"/>
                <a:ext cx="75960" cy="324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208842-B5C9-4B9C-AB01-7B1042671C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56393" y="418897"/>
                  <a:ext cx="93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B7A9A0-48CA-4073-B86C-06231CB24895}"/>
                    </a:ext>
                  </a:extLst>
                </p14:cNvPr>
                <p14:cNvContentPartPr/>
                <p14:nvPr/>
              </p14:nvContentPartPr>
              <p14:xfrm>
                <a:off x="4841273" y="394417"/>
                <a:ext cx="353880" cy="462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B7A9A0-48CA-4073-B86C-06231CB248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2633" y="385777"/>
                  <a:ext cx="3715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83F2A9-95D5-4A57-A8BA-EFA50EB6CB1D}"/>
                    </a:ext>
                  </a:extLst>
                </p14:cNvPr>
                <p14:cNvContentPartPr/>
                <p14:nvPr/>
              </p14:nvContentPartPr>
              <p14:xfrm>
                <a:off x="5167073" y="107857"/>
                <a:ext cx="669600" cy="774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83F2A9-95D5-4A57-A8BA-EFA50EB6CB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58433" y="99217"/>
                  <a:ext cx="68724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FFA12B-01AC-4384-8694-6397AF312A02}"/>
                    </a:ext>
                  </a:extLst>
                </p14:cNvPr>
                <p14:cNvContentPartPr/>
                <p14:nvPr/>
              </p14:nvContentPartPr>
              <p14:xfrm>
                <a:off x="5888153" y="123337"/>
                <a:ext cx="153000" cy="217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FFA12B-01AC-4384-8694-6397AF312A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79153" y="114697"/>
                  <a:ext cx="170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142389B-7F88-4F15-8702-5A57F53779CB}"/>
                    </a:ext>
                  </a:extLst>
                </p14:cNvPr>
                <p14:cNvContentPartPr/>
                <p14:nvPr/>
              </p14:nvContentPartPr>
              <p14:xfrm>
                <a:off x="5933513" y="496297"/>
                <a:ext cx="145080" cy="167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142389B-7F88-4F15-8702-5A57F53779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24873" y="487657"/>
                  <a:ext cx="162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E6BD51-7321-4CDF-8C63-DF0B382EEC75}"/>
                    </a:ext>
                  </a:extLst>
                </p14:cNvPr>
                <p14:cNvContentPartPr/>
                <p14:nvPr/>
              </p14:nvContentPartPr>
              <p14:xfrm>
                <a:off x="6054833" y="97057"/>
                <a:ext cx="173880" cy="11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E6BD51-7321-4CDF-8C63-DF0B382EEC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45833" y="88057"/>
                  <a:ext cx="191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AD16B3-7DD0-432E-9323-D30F9A54DFE4}"/>
                    </a:ext>
                  </a:extLst>
                </p14:cNvPr>
                <p14:cNvContentPartPr/>
                <p14:nvPr/>
              </p14:nvContentPartPr>
              <p14:xfrm>
                <a:off x="6042953" y="429337"/>
                <a:ext cx="378360" cy="428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AD16B3-7DD0-432E-9323-D30F9A54DF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4313" y="420697"/>
                  <a:ext cx="396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E010CD-4A6F-4A17-9BDA-42EE8E16EDF0}"/>
                    </a:ext>
                  </a:extLst>
                </p14:cNvPr>
                <p14:cNvContentPartPr/>
                <p14:nvPr/>
              </p14:nvContentPartPr>
              <p14:xfrm>
                <a:off x="6165713" y="500257"/>
                <a:ext cx="206280" cy="467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E010CD-4A6F-4A17-9BDA-42EE8E16ED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57073" y="491257"/>
                  <a:ext cx="223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6EE0D6-A871-4C47-9629-DC18749570C0}"/>
                    </a:ext>
                  </a:extLst>
                </p14:cNvPr>
                <p14:cNvContentPartPr/>
                <p14:nvPr/>
              </p14:nvContentPartPr>
              <p14:xfrm>
                <a:off x="6409433" y="200737"/>
                <a:ext cx="270360" cy="723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6EE0D6-A871-4C47-9629-DC18749570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0793" y="192097"/>
                  <a:ext cx="28800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015230-1873-4418-8C55-E53D2C59C116}"/>
                    </a:ext>
                  </a:extLst>
                </p14:cNvPr>
                <p14:cNvContentPartPr/>
                <p14:nvPr/>
              </p14:nvContentPartPr>
              <p14:xfrm>
                <a:off x="6585113" y="296857"/>
                <a:ext cx="501840" cy="507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015230-1873-4418-8C55-E53D2C59C1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76113" y="288217"/>
                  <a:ext cx="5194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BACA36-A8C2-4D51-9EAA-7C1C1166F51F}"/>
                    </a:ext>
                  </a:extLst>
                </p14:cNvPr>
                <p14:cNvContentPartPr/>
                <p14:nvPr/>
              </p14:nvContentPartPr>
              <p14:xfrm>
                <a:off x="6711473" y="590617"/>
                <a:ext cx="286920" cy="166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BACA36-A8C2-4D51-9EAA-7C1C1166F5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02473" y="581617"/>
                  <a:ext cx="304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264989-6B8F-46D2-B887-70DE2649448E}"/>
                    </a:ext>
                  </a:extLst>
                </p14:cNvPr>
                <p14:cNvContentPartPr/>
                <p14:nvPr/>
              </p14:nvContentPartPr>
              <p14:xfrm>
                <a:off x="6634433" y="823897"/>
                <a:ext cx="548280" cy="26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264989-6B8F-46D2-B887-70DE264944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25433" y="814897"/>
                  <a:ext cx="565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B94FD9-34FF-4651-9BAA-689F53A12A86}"/>
                    </a:ext>
                  </a:extLst>
                </p14:cNvPr>
                <p14:cNvContentPartPr/>
                <p14:nvPr/>
              </p14:nvContentPartPr>
              <p14:xfrm>
                <a:off x="7370273" y="549217"/>
                <a:ext cx="197280" cy="54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B94FD9-34FF-4651-9BAA-689F53A12A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61633" y="540577"/>
                  <a:ext cx="2149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A53523-CEDC-4452-9393-55957BF7F1B0}"/>
                    </a:ext>
                  </a:extLst>
                </p14:cNvPr>
                <p14:cNvContentPartPr/>
                <p14:nvPr/>
              </p14:nvContentPartPr>
              <p14:xfrm>
                <a:off x="3515033" y="236017"/>
                <a:ext cx="270360" cy="45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A53523-CEDC-4452-9393-55957BF7F1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06393" y="227017"/>
                  <a:ext cx="2880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60A617-8332-4A94-9B37-3D793C9F7172}"/>
                    </a:ext>
                  </a:extLst>
                </p14:cNvPr>
                <p14:cNvContentPartPr/>
                <p14:nvPr/>
              </p14:nvContentPartPr>
              <p14:xfrm>
                <a:off x="3611513" y="520417"/>
                <a:ext cx="293400" cy="30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60A617-8332-4A94-9B37-3D793C9F71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02513" y="511777"/>
                  <a:ext cx="311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178648-8E1B-49CD-A057-DB47A1BB100C}"/>
                    </a:ext>
                  </a:extLst>
                </p14:cNvPr>
                <p14:cNvContentPartPr/>
                <p14:nvPr/>
              </p14:nvContentPartPr>
              <p14:xfrm>
                <a:off x="3725273" y="837577"/>
                <a:ext cx="254160" cy="6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178648-8E1B-49CD-A057-DB47A1BB10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16273" y="828577"/>
                  <a:ext cx="271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EB1508-9452-44B6-A04F-C2705F0914AA}"/>
                    </a:ext>
                  </a:extLst>
                </p14:cNvPr>
                <p14:cNvContentPartPr/>
                <p14:nvPr/>
              </p14:nvContentPartPr>
              <p14:xfrm>
                <a:off x="4021913" y="272377"/>
                <a:ext cx="189720" cy="39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EB1508-9452-44B6-A04F-C2705F0914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12913" y="263737"/>
                  <a:ext cx="2073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80E378-C43F-4AD2-835C-AD036EC42656}"/>
                    </a:ext>
                  </a:extLst>
                </p14:cNvPr>
                <p14:cNvContentPartPr/>
                <p14:nvPr/>
              </p14:nvContentPartPr>
              <p14:xfrm>
                <a:off x="4134233" y="448777"/>
                <a:ext cx="202320" cy="32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80E378-C43F-4AD2-835C-AD036EC426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25233" y="440137"/>
                  <a:ext cx="2199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D2A380-34E0-4B9A-B839-EBB5C37101B8}"/>
                    </a:ext>
                  </a:extLst>
                </p14:cNvPr>
                <p14:cNvContentPartPr/>
                <p14:nvPr/>
              </p14:nvContentPartPr>
              <p14:xfrm>
                <a:off x="4196153" y="700417"/>
                <a:ext cx="281880" cy="17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D2A380-34E0-4B9A-B839-EBB5C37101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7153" y="691777"/>
                  <a:ext cx="299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CBF57D-FEB7-49C6-8BF5-859067F44998}"/>
                    </a:ext>
                  </a:extLst>
                </p14:cNvPr>
                <p14:cNvContentPartPr/>
                <p14:nvPr/>
              </p14:nvContentPartPr>
              <p14:xfrm>
                <a:off x="2516753" y="2110537"/>
                <a:ext cx="1011600" cy="682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CBF57D-FEB7-49C6-8BF5-859067F449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08113" y="2101537"/>
                  <a:ext cx="102924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639080-BFBA-4501-8291-1659611BDA78}"/>
                    </a:ext>
                  </a:extLst>
                </p14:cNvPr>
                <p14:cNvContentPartPr/>
                <p14:nvPr/>
              </p14:nvContentPartPr>
              <p14:xfrm>
                <a:off x="658073" y="651097"/>
                <a:ext cx="162000" cy="522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639080-BFBA-4501-8291-1659611BDA7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9433" y="642457"/>
                  <a:ext cx="17964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01D160-46E8-4397-AAC9-2B9CFF084500}"/>
                    </a:ext>
                  </a:extLst>
                </p14:cNvPr>
                <p14:cNvContentPartPr/>
                <p14:nvPr/>
              </p14:nvContentPartPr>
              <p14:xfrm>
                <a:off x="575993" y="641017"/>
                <a:ext cx="296640" cy="177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01D160-46E8-4397-AAC9-2B9CFF084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7353" y="632377"/>
                  <a:ext cx="314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6D9474-9E8B-4A03-A5BC-07F6B571BA23}"/>
                    </a:ext>
                  </a:extLst>
                </p14:cNvPr>
                <p14:cNvContentPartPr/>
                <p14:nvPr/>
              </p14:nvContentPartPr>
              <p14:xfrm>
                <a:off x="1007993" y="643177"/>
                <a:ext cx="401760" cy="173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6D9474-9E8B-4A03-A5BC-07F6B571BA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8993" y="634537"/>
                  <a:ext cx="419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5D6747-7FB5-4394-8C5C-22E2BED0AF9B}"/>
                    </a:ext>
                  </a:extLst>
                </p14:cNvPr>
                <p14:cNvContentPartPr/>
                <p14:nvPr/>
              </p14:nvContentPartPr>
              <p14:xfrm>
                <a:off x="1466273" y="504217"/>
                <a:ext cx="317520" cy="668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5D6747-7FB5-4394-8C5C-22E2BED0AF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57273" y="495577"/>
                  <a:ext cx="3351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A74CA4-C791-439A-B1CD-E0F1A099FE74}"/>
                    </a:ext>
                  </a:extLst>
                </p14:cNvPr>
                <p14:cNvContentPartPr/>
                <p14:nvPr/>
              </p14:nvContentPartPr>
              <p14:xfrm>
                <a:off x="1860113" y="539497"/>
                <a:ext cx="423360" cy="29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A74CA4-C791-439A-B1CD-E0F1A099FE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51473" y="530497"/>
                  <a:ext cx="441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D79C7E-D5BA-453B-AB0B-3F494D232485}"/>
                    </a:ext>
                  </a:extLst>
                </p14:cNvPr>
                <p14:cNvContentPartPr/>
                <p14:nvPr/>
              </p14:nvContentPartPr>
              <p14:xfrm>
                <a:off x="2344313" y="412057"/>
                <a:ext cx="313560" cy="345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D79C7E-D5BA-453B-AB0B-3F494D2324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35673" y="403057"/>
                  <a:ext cx="3312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B3E881-5B56-4ED4-8D09-18A36022D7E0}"/>
                    </a:ext>
                  </a:extLst>
                </p14:cNvPr>
                <p14:cNvContentPartPr/>
                <p14:nvPr/>
              </p14:nvContentPartPr>
              <p14:xfrm>
                <a:off x="2625473" y="334657"/>
                <a:ext cx="275760" cy="503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B3E881-5B56-4ED4-8D09-18A36022D7E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16473" y="326017"/>
                  <a:ext cx="2934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390A39-EBE8-419D-8FA7-1A540C1E9115}"/>
                    </a:ext>
                  </a:extLst>
                </p14:cNvPr>
                <p14:cNvContentPartPr/>
                <p14:nvPr/>
              </p14:nvContentPartPr>
              <p14:xfrm>
                <a:off x="274313" y="2304577"/>
                <a:ext cx="286920" cy="688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390A39-EBE8-419D-8FA7-1A540C1E91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5313" y="2295577"/>
                  <a:ext cx="3045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672B56-5E3C-4B76-A23C-1B154AC2C812}"/>
                    </a:ext>
                  </a:extLst>
                </p14:cNvPr>
                <p14:cNvContentPartPr/>
                <p14:nvPr/>
              </p14:nvContentPartPr>
              <p14:xfrm>
                <a:off x="260273" y="1638937"/>
                <a:ext cx="2289600" cy="1501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672B56-5E3C-4B76-A23C-1B154AC2C8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1633" y="1629937"/>
                  <a:ext cx="2307240" cy="15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82EFD3-0AF8-4BC4-9E5A-564F84A39FB4}"/>
                    </a:ext>
                  </a:extLst>
                </p14:cNvPr>
                <p14:cNvContentPartPr/>
                <p14:nvPr/>
              </p14:nvContentPartPr>
              <p14:xfrm>
                <a:off x="762833" y="2747737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82EFD3-0AF8-4BC4-9E5A-564F84A39F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4193" y="2739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58B305-0EBD-4ACA-948D-F3C2AF6D5D09}"/>
                    </a:ext>
                  </a:extLst>
                </p14:cNvPr>
                <p14:cNvContentPartPr/>
                <p14:nvPr/>
              </p14:nvContentPartPr>
              <p14:xfrm>
                <a:off x="607673" y="3010537"/>
                <a:ext cx="230040" cy="106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58B305-0EBD-4ACA-948D-F3C2AF6D5D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8673" y="3001897"/>
                  <a:ext cx="247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09D07A-6658-45EC-BF80-4BD23D71528F}"/>
                    </a:ext>
                  </a:extLst>
                </p14:cNvPr>
                <p14:cNvContentPartPr/>
                <p14:nvPr/>
              </p14:nvContentPartPr>
              <p14:xfrm>
                <a:off x="235073" y="2300617"/>
                <a:ext cx="2880" cy="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09D07A-6658-45EC-BF80-4BD23D7152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6433" y="2291617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5187A55-FAAF-4C12-903B-D198079EDF43}"/>
                    </a:ext>
                  </a:extLst>
                </p14:cNvPr>
                <p14:cNvContentPartPr/>
                <p14:nvPr/>
              </p14:nvContentPartPr>
              <p14:xfrm>
                <a:off x="160913" y="2225017"/>
                <a:ext cx="448200" cy="91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5187A55-FAAF-4C12-903B-D198079EDF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51913" y="2216377"/>
                  <a:ext cx="46584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D9C7B3-2915-498D-9A04-9F86C8F4DA8F}"/>
                    </a:ext>
                  </a:extLst>
                </p14:cNvPr>
                <p14:cNvContentPartPr/>
                <p14:nvPr/>
              </p14:nvContentPartPr>
              <p14:xfrm>
                <a:off x="275393" y="1481977"/>
                <a:ext cx="2048400" cy="1483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D9C7B3-2915-498D-9A04-9F86C8F4DA8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6753" y="1473337"/>
                  <a:ext cx="2066040" cy="15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44C762-CBE3-4962-A967-CE0A77E94555}"/>
                    </a:ext>
                  </a:extLst>
                </p14:cNvPr>
                <p14:cNvContentPartPr/>
                <p14:nvPr/>
              </p14:nvContentPartPr>
              <p14:xfrm>
                <a:off x="596153" y="2682937"/>
                <a:ext cx="299520" cy="484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44C762-CBE3-4962-A967-CE0A77E945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87513" y="2674297"/>
                  <a:ext cx="3171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908F54B-69E9-4C99-831C-18BC7C6D8521}"/>
                    </a:ext>
                  </a:extLst>
                </p14:cNvPr>
                <p14:cNvContentPartPr/>
                <p14:nvPr/>
              </p14:nvContentPartPr>
              <p14:xfrm>
                <a:off x="649433" y="2446417"/>
                <a:ext cx="485640" cy="397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908F54B-69E9-4C99-831C-18BC7C6D852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0433" y="2437777"/>
                  <a:ext cx="5032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B15D7B-7B7F-40CD-91B9-D2816D4E0F0C}"/>
                    </a:ext>
                  </a:extLst>
                </p14:cNvPr>
                <p14:cNvContentPartPr/>
                <p14:nvPr/>
              </p14:nvContentPartPr>
              <p14:xfrm>
                <a:off x="1154513" y="2533177"/>
                <a:ext cx="89640" cy="110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B15D7B-7B7F-40CD-91B9-D2816D4E0F0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45513" y="2524537"/>
                  <a:ext cx="107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00737A-0B00-465C-9EC5-8F5E5717B8DD}"/>
                    </a:ext>
                  </a:extLst>
                </p14:cNvPr>
                <p14:cNvContentPartPr/>
                <p14:nvPr/>
              </p14:nvContentPartPr>
              <p14:xfrm>
                <a:off x="1242713" y="2402857"/>
                <a:ext cx="361080" cy="517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00737A-0B00-465C-9EC5-8F5E5717B8D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34073" y="2393857"/>
                  <a:ext cx="3787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F5E10F-07B7-4866-8293-660E313681A9}"/>
                    </a:ext>
                  </a:extLst>
                </p14:cNvPr>
                <p14:cNvContentPartPr/>
                <p14:nvPr/>
              </p14:nvContentPartPr>
              <p14:xfrm>
                <a:off x="1548353" y="2345617"/>
                <a:ext cx="568440" cy="250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F5E10F-07B7-4866-8293-660E313681A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39353" y="2336977"/>
                  <a:ext cx="586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E5E767-9A05-44FF-8E43-BDC3D9C65262}"/>
                    </a:ext>
                  </a:extLst>
                </p14:cNvPr>
                <p14:cNvContentPartPr/>
                <p14:nvPr/>
              </p14:nvContentPartPr>
              <p14:xfrm>
                <a:off x="2137673" y="2214217"/>
                <a:ext cx="219960" cy="308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E5E767-9A05-44FF-8E43-BDC3D9C6526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29033" y="2205577"/>
                  <a:ext cx="237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E54518-5500-4E37-8FBB-88E0BE3BB4BC}"/>
                    </a:ext>
                  </a:extLst>
                </p14:cNvPr>
                <p14:cNvContentPartPr/>
                <p14:nvPr/>
              </p14:nvContentPartPr>
              <p14:xfrm>
                <a:off x="2390393" y="2151577"/>
                <a:ext cx="194760" cy="447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E54518-5500-4E37-8FBB-88E0BE3BB4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81753" y="2142577"/>
                  <a:ext cx="2124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09BA89-1625-4AAD-BBB9-24F0D6B13346}"/>
                    </a:ext>
                  </a:extLst>
                </p14:cNvPr>
                <p14:cNvContentPartPr/>
                <p14:nvPr/>
              </p14:nvContentPartPr>
              <p14:xfrm>
                <a:off x="1751753" y="2880937"/>
                <a:ext cx="52200" cy="406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09BA89-1625-4AAD-BBB9-24F0D6B1334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42753" y="2872297"/>
                  <a:ext cx="698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820483-1460-4D41-99D7-62FEA20BBA78}"/>
                    </a:ext>
                  </a:extLst>
                </p14:cNvPr>
                <p14:cNvContentPartPr/>
                <p14:nvPr/>
              </p14:nvContentPartPr>
              <p14:xfrm>
                <a:off x="1467353" y="2480977"/>
                <a:ext cx="227520" cy="518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820483-1460-4D41-99D7-62FEA20BBA7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58713" y="2472337"/>
                  <a:ext cx="2451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F492CAE-703F-4D33-ADB1-441C93BDC2D6}"/>
                    </a:ext>
                  </a:extLst>
                </p14:cNvPr>
                <p14:cNvContentPartPr/>
                <p14:nvPr/>
              </p14:nvContentPartPr>
              <p14:xfrm>
                <a:off x="919433" y="1267057"/>
                <a:ext cx="828720" cy="1871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F492CAE-703F-4D33-ADB1-441C93BDC2D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0793" y="1258417"/>
                  <a:ext cx="84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9A95BA-1247-47DB-A117-BD124F9F6899}"/>
                    </a:ext>
                  </a:extLst>
                </p14:cNvPr>
                <p14:cNvContentPartPr/>
                <p14:nvPr/>
              </p14:nvContentPartPr>
              <p14:xfrm>
                <a:off x="389153" y="4039777"/>
                <a:ext cx="255600" cy="132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9A95BA-1247-47DB-A117-BD124F9F689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0153" y="4031137"/>
                  <a:ext cx="273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F8084C4-EEF2-4DA6-8077-F7FBAE610304}"/>
                    </a:ext>
                  </a:extLst>
                </p14:cNvPr>
                <p14:cNvContentPartPr/>
                <p14:nvPr/>
              </p14:nvContentPartPr>
              <p14:xfrm>
                <a:off x="394193" y="3992977"/>
                <a:ext cx="275760" cy="463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F8084C4-EEF2-4DA6-8077-F7FBAE61030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5553" y="3984337"/>
                  <a:ext cx="2934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904379-D786-4512-BD64-3692812BC537}"/>
                    </a:ext>
                  </a:extLst>
                </p14:cNvPr>
                <p14:cNvContentPartPr/>
                <p14:nvPr/>
              </p14:nvContentPartPr>
              <p14:xfrm>
                <a:off x="577433" y="3957697"/>
                <a:ext cx="333720" cy="578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904379-D786-4512-BD64-3692812BC53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8433" y="3949057"/>
                  <a:ext cx="3513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4876DE-ADC5-4BF3-A8F8-D76B8F23FACA}"/>
                    </a:ext>
                  </a:extLst>
                </p14:cNvPr>
                <p14:cNvContentPartPr/>
                <p14:nvPr/>
              </p14:nvContentPartPr>
              <p14:xfrm>
                <a:off x="816113" y="3936097"/>
                <a:ext cx="250200" cy="31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4876DE-ADC5-4BF3-A8F8-D76B8F23FAC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07113" y="3927457"/>
                  <a:ext cx="267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44F76BE-A1EB-4B44-9A3E-2EF8752F5C8D}"/>
                    </a:ext>
                  </a:extLst>
                </p14:cNvPr>
                <p14:cNvContentPartPr/>
                <p14:nvPr/>
              </p14:nvContentPartPr>
              <p14:xfrm>
                <a:off x="981353" y="4189177"/>
                <a:ext cx="610200" cy="206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44F76BE-A1EB-4B44-9A3E-2EF8752F5C8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72713" y="4180537"/>
                  <a:ext cx="627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A6534B-EAFC-4FBA-ABE3-121531286876}"/>
                    </a:ext>
                  </a:extLst>
                </p14:cNvPr>
                <p14:cNvContentPartPr/>
                <p14:nvPr/>
              </p14:nvContentPartPr>
              <p14:xfrm>
                <a:off x="669593" y="3851857"/>
                <a:ext cx="318600" cy="759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A6534B-EAFC-4FBA-ABE3-12153128687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0593" y="3843217"/>
                  <a:ext cx="33624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E1C961-4228-4F56-B4B8-735A7A02A8E9}"/>
                    </a:ext>
                  </a:extLst>
                </p14:cNvPr>
                <p14:cNvContentPartPr/>
                <p14:nvPr/>
              </p14:nvContentPartPr>
              <p14:xfrm>
                <a:off x="1501553" y="3424177"/>
                <a:ext cx="554760" cy="569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E1C961-4228-4F56-B4B8-735A7A02A8E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92913" y="3415537"/>
                  <a:ext cx="57240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81BCEB-B54D-4D41-9A18-256C461C8ED3}"/>
                    </a:ext>
                  </a:extLst>
                </p14:cNvPr>
                <p14:cNvContentPartPr/>
                <p14:nvPr/>
              </p14:nvContentPartPr>
              <p14:xfrm>
                <a:off x="2076113" y="3591217"/>
                <a:ext cx="142920" cy="194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81BCEB-B54D-4D41-9A18-256C461C8ED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067113" y="3582217"/>
                  <a:ext cx="160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49FF62-06E8-4193-831B-B1E0A5BDFEA7}"/>
                    </a:ext>
                  </a:extLst>
                </p14:cNvPr>
                <p14:cNvContentPartPr/>
                <p14:nvPr/>
              </p14:nvContentPartPr>
              <p14:xfrm>
                <a:off x="2307233" y="3487177"/>
                <a:ext cx="303480" cy="305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49FF62-06E8-4193-831B-B1E0A5BDFEA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298233" y="3478177"/>
                  <a:ext cx="321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16D25F-D45F-48EE-999E-58FAA38ABFE4}"/>
                    </a:ext>
                  </a:extLst>
                </p14:cNvPr>
                <p14:cNvContentPartPr/>
                <p14:nvPr/>
              </p14:nvContentPartPr>
              <p14:xfrm>
                <a:off x="2481473" y="3302857"/>
                <a:ext cx="697320" cy="380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16D25F-D45F-48EE-999E-58FAA38ABFE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72473" y="3293857"/>
                  <a:ext cx="7149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6C1DFDC-860C-4F4E-98B0-D310B951C1B2}"/>
                    </a:ext>
                  </a:extLst>
                </p14:cNvPr>
                <p14:cNvContentPartPr/>
                <p14:nvPr/>
              </p14:nvContentPartPr>
              <p14:xfrm>
                <a:off x="3255473" y="3103777"/>
                <a:ext cx="353880" cy="416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6C1DFDC-860C-4F4E-98B0-D310B951C1B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46833" y="3094777"/>
                  <a:ext cx="3715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E13CFA-BBC8-441E-9B79-59BCEBAE372B}"/>
                    </a:ext>
                  </a:extLst>
                </p14:cNvPr>
                <p14:cNvContentPartPr/>
                <p14:nvPr/>
              </p14:nvContentPartPr>
              <p14:xfrm>
                <a:off x="3678473" y="3020257"/>
                <a:ext cx="227520" cy="531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E13CFA-BBC8-441E-9B79-59BCEBAE372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69473" y="3011617"/>
                  <a:ext cx="245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2CDC81-3BAA-40AA-A2E2-2EB98F6C2F7A}"/>
                    </a:ext>
                  </a:extLst>
                </p14:cNvPr>
                <p14:cNvContentPartPr/>
                <p14:nvPr/>
              </p14:nvContentPartPr>
              <p14:xfrm>
                <a:off x="3796553" y="3290257"/>
                <a:ext cx="279720" cy="253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2CDC81-3BAA-40AA-A2E2-2EB98F6C2F7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87913" y="3281257"/>
                  <a:ext cx="297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50C3360-D38A-4774-9EAE-7B72370196DF}"/>
                    </a:ext>
                  </a:extLst>
                </p14:cNvPr>
                <p14:cNvContentPartPr/>
                <p14:nvPr/>
              </p14:nvContentPartPr>
              <p14:xfrm>
                <a:off x="4026953" y="3040057"/>
                <a:ext cx="205560" cy="408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50C3360-D38A-4774-9EAE-7B72370196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17953" y="3031057"/>
                  <a:ext cx="2232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4882F9B-14F9-498C-AA8F-D87320DB6E2A}"/>
                    </a:ext>
                  </a:extLst>
                </p14:cNvPr>
                <p14:cNvContentPartPr/>
                <p14:nvPr/>
              </p14:nvContentPartPr>
              <p14:xfrm>
                <a:off x="4256633" y="3057697"/>
                <a:ext cx="108360" cy="416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4882F9B-14F9-498C-AA8F-D87320DB6E2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47993" y="3048697"/>
                  <a:ext cx="1260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DF03A70-9B04-4979-8DAB-C6003DD47E93}"/>
                    </a:ext>
                  </a:extLst>
                </p14:cNvPr>
                <p14:cNvContentPartPr/>
                <p14:nvPr/>
              </p14:nvContentPartPr>
              <p14:xfrm>
                <a:off x="1447193" y="3032137"/>
                <a:ext cx="2153520" cy="735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DF03A70-9B04-4979-8DAB-C6003DD47E9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38553" y="3023137"/>
                  <a:ext cx="217116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BC6FDD-D798-4ECF-9AE6-E47CD8013104}"/>
                    </a:ext>
                  </a:extLst>
                </p14:cNvPr>
                <p14:cNvContentPartPr/>
                <p14:nvPr/>
              </p14:nvContentPartPr>
              <p14:xfrm>
                <a:off x="731513" y="4085137"/>
                <a:ext cx="1734120" cy="559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BC6FDD-D798-4ECF-9AE6-E47CD801310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22513" y="4076497"/>
                  <a:ext cx="17517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4C334C-0F7F-4992-96C5-B598FC94E0B9}"/>
                    </a:ext>
                  </a:extLst>
                </p14:cNvPr>
                <p14:cNvContentPartPr/>
                <p14:nvPr/>
              </p14:nvContentPartPr>
              <p14:xfrm>
                <a:off x="4425833" y="1796617"/>
                <a:ext cx="525600" cy="271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4C334C-0F7F-4992-96C5-B598FC94E0B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17193" y="1787617"/>
                  <a:ext cx="543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16AC1B9-E986-446F-AEBC-8AE279AB37E8}"/>
                    </a:ext>
                  </a:extLst>
                </p14:cNvPr>
                <p14:cNvContentPartPr/>
                <p14:nvPr/>
              </p14:nvContentPartPr>
              <p14:xfrm>
                <a:off x="4596473" y="1773217"/>
                <a:ext cx="112680" cy="618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16AC1B9-E986-446F-AEBC-8AE279AB37E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87473" y="1764217"/>
                  <a:ext cx="13032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7407A1-5C79-4817-85CD-AEA3FEBCD352}"/>
                    </a:ext>
                  </a:extLst>
                </p14:cNvPr>
                <p14:cNvContentPartPr/>
                <p14:nvPr/>
              </p14:nvContentPartPr>
              <p14:xfrm>
                <a:off x="4727513" y="2061217"/>
                <a:ext cx="309600" cy="275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7407A1-5C79-4817-85CD-AEA3FEBCD35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718873" y="2052577"/>
                  <a:ext cx="327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40BF7DB-1B14-4D53-B0B8-30D3D4042011}"/>
                    </a:ext>
                  </a:extLst>
                </p14:cNvPr>
                <p14:cNvContentPartPr/>
                <p14:nvPr/>
              </p14:nvContentPartPr>
              <p14:xfrm>
                <a:off x="4996793" y="1404217"/>
                <a:ext cx="376560" cy="859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40BF7DB-1B14-4D53-B0B8-30D3D404201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87793" y="1395577"/>
                  <a:ext cx="39420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2481537-7253-47D7-B44B-0049D6FC9396}"/>
                    </a:ext>
                  </a:extLst>
                </p14:cNvPr>
                <p14:cNvContentPartPr/>
                <p14:nvPr/>
              </p14:nvContentPartPr>
              <p14:xfrm>
                <a:off x="5130353" y="1984897"/>
                <a:ext cx="29520" cy="259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2481537-7253-47D7-B44B-0049D6FC939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121713" y="1975897"/>
                  <a:ext cx="47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E1148E-39DA-419C-927D-FA3C919BF1A0}"/>
                    </a:ext>
                  </a:extLst>
                </p14:cNvPr>
                <p14:cNvContentPartPr/>
                <p14:nvPr/>
              </p14:nvContentPartPr>
              <p14:xfrm>
                <a:off x="5199833" y="1867177"/>
                <a:ext cx="465120" cy="380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E1148E-39DA-419C-927D-FA3C919BF1A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91193" y="1858537"/>
                  <a:ext cx="4827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327C041-BBDF-4791-B44C-C74092318F1F}"/>
                    </a:ext>
                  </a:extLst>
                </p14:cNvPr>
                <p14:cNvContentPartPr/>
                <p14:nvPr/>
              </p14:nvContentPartPr>
              <p14:xfrm>
                <a:off x="5582153" y="1590697"/>
                <a:ext cx="586440" cy="531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327C041-BBDF-4791-B44C-C74092318F1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73513" y="1581697"/>
                  <a:ext cx="6040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CB2EDE9-F1C3-474A-93B3-86725F97E19E}"/>
                    </a:ext>
                  </a:extLst>
                </p14:cNvPr>
                <p14:cNvContentPartPr/>
                <p14:nvPr/>
              </p14:nvContentPartPr>
              <p14:xfrm>
                <a:off x="6152033" y="1559377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CB2EDE9-F1C3-474A-93B3-86725F97E1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43033" y="1550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CEEF9B-9659-446F-BDE6-FBACF3A7B1E1}"/>
                    </a:ext>
                  </a:extLst>
                </p14:cNvPr>
                <p14:cNvContentPartPr/>
                <p14:nvPr/>
              </p14:nvContentPartPr>
              <p14:xfrm>
                <a:off x="6053033" y="1559377"/>
                <a:ext cx="365760" cy="504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CEEF9B-9659-446F-BDE6-FBACF3A7B1E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44033" y="1550377"/>
                  <a:ext cx="3834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4B59E1-DC23-42B8-A567-DAD0C85EB967}"/>
                    </a:ext>
                  </a:extLst>
                </p14:cNvPr>
                <p14:cNvContentPartPr/>
                <p14:nvPr/>
              </p14:nvContentPartPr>
              <p14:xfrm>
                <a:off x="6693473" y="1561177"/>
                <a:ext cx="1036080" cy="388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4B59E1-DC23-42B8-A567-DAD0C85EB96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84473" y="1552537"/>
                  <a:ext cx="10537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603ABF0-3B33-4B3F-8EB8-A1DB3A07396D}"/>
                    </a:ext>
                  </a:extLst>
                </p14:cNvPr>
                <p14:cNvContentPartPr/>
                <p14:nvPr/>
              </p14:nvContentPartPr>
              <p14:xfrm>
                <a:off x="7567553" y="1425817"/>
                <a:ext cx="328680" cy="127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603ABF0-3B33-4B3F-8EB8-A1DB3A07396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58553" y="1417177"/>
                  <a:ext cx="346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F5C217-1788-49BC-AD1D-43A26C2B96BC}"/>
                    </a:ext>
                  </a:extLst>
                </p14:cNvPr>
                <p14:cNvContentPartPr/>
                <p14:nvPr/>
              </p14:nvContentPartPr>
              <p14:xfrm>
                <a:off x="7929713" y="1496377"/>
                <a:ext cx="569880" cy="278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F5C217-1788-49BC-AD1D-43A26C2B96B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20713" y="1487737"/>
                  <a:ext cx="5875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1BB95C7-F9BF-4BD9-83C9-F1F5C16F1736}"/>
                    </a:ext>
                  </a:extLst>
                </p14:cNvPr>
                <p14:cNvContentPartPr/>
                <p14:nvPr/>
              </p14:nvContentPartPr>
              <p14:xfrm>
                <a:off x="8562233" y="1255177"/>
                <a:ext cx="236520" cy="574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1BB95C7-F9BF-4BD9-83C9-F1F5C16F173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53593" y="1246537"/>
                  <a:ext cx="25416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7C1D4D5-00F5-4BA8-98D2-E279AA0800FD}"/>
                    </a:ext>
                  </a:extLst>
                </p14:cNvPr>
                <p14:cNvContentPartPr/>
                <p14:nvPr/>
              </p14:nvContentPartPr>
              <p14:xfrm>
                <a:off x="5280833" y="2935297"/>
                <a:ext cx="1168920" cy="761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7C1D4D5-00F5-4BA8-98D2-E279AA0800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71833" y="2926657"/>
                  <a:ext cx="118656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58EB3CC-A059-4141-9EFA-05DBC74EB673}"/>
                    </a:ext>
                  </a:extLst>
                </p14:cNvPr>
                <p14:cNvContentPartPr/>
                <p14:nvPr/>
              </p14:nvContentPartPr>
              <p14:xfrm>
                <a:off x="5249153" y="2646217"/>
                <a:ext cx="2512440" cy="833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58EB3CC-A059-4141-9EFA-05DBC74EB6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40513" y="2637217"/>
                  <a:ext cx="253008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F90A09D-84F0-4E91-A00A-5FBA7E03895B}"/>
                    </a:ext>
                  </a:extLst>
                </p14:cNvPr>
                <p14:cNvContentPartPr/>
                <p14:nvPr/>
              </p14:nvContentPartPr>
              <p14:xfrm>
                <a:off x="5004353" y="3569617"/>
                <a:ext cx="327240" cy="510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F90A09D-84F0-4E91-A00A-5FBA7E03895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95353" y="3560617"/>
                  <a:ext cx="3448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0A91C6-DC0E-4E9C-B55A-D7D8BF23E8F8}"/>
                    </a:ext>
                  </a:extLst>
                </p14:cNvPr>
                <p14:cNvContentPartPr/>
                <p14:nvPr/>
              </p14:nvContentPartPr>
              <p14:xfrm>
                <a:off x="5221433" y="3495097"/>
                <a:ext cx="179640" cy="337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0A91C6-DC0E-4E9C-B55A-D7D8BF23E8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12433" y="3486097"/>
                  <a:ext cx="1972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C8A1A4-3920-44A0-9756-1293320BFB0D}"/>
                    </a:ext>
                  </a:extLst>
                </p14:cNvPr>
                <p14:cNvContentPartPr/>
                <p14:nvPr/>
              </p14:nvContentPartPr>
              <p14:xfrm>
                <a:off x="3285713" y="4544137"/>
                <a:ext cx="132840" cy="196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C8A1A4-3920-44A0-9756-1293320BFB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77073" y="4535497"/>
                  <a:ext cx="150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B8A3243-E3F6-4156-9F54-1A8608D52E34}"/>
                    </a:ext>
                  </a:extLst>
                </p14:cNvPr>
                <p14:cNvContentPartPr/>
                <p14:nvPr/>
              </p14:nvContentPartPr>
              <p14:xfrm>
                <a:off x="3472553" y="4269457"/>
                <a:ext cx="252720" cy="401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B8A3243-E3F6-4156-9F54-1A8608D52E3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63913" y="4260817"/>
                  <a:ext cx="2703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7F91F37-884B-444E-AF19-451F1FB828C9}"/>
                    </a:ext>
                  </a:extLst>
                </p14:cNvPr>
                <p14:cNvContentPartPr/>
                <p14:nvPr/>
              </p14:nvContentPartPr>
              <p14:xfrm>
                <a:off x="3778193" y="4500937"/>
                <a:ext cx="121680" cy="318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7F91F37-884B-444E-AF19-451F1FB828C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69193" y="4492297"/>
                  <a:ext cx="139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B0CF845-E909-49AD-91E1-EA5DFE0BDDD7}"/>
                    </a:ext>
                  </a:extLst>
                </p14:cNvPr>
                <p14:cNvContentPartPr/>
                <p14:nvPr/>
              </p14:nvContentPartPr>
              <p14:xfrm>
                <a:off x="3738953" y="4259737"/>
                <a:ext cx="182160" cy="196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B0CF845-E909-49AD-91E1-EA5DFE0BDD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30313" y="4251097"/>
                  <a:ext cx="199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4CC62E3-8E36-4E15-82AB-5F481E257D4B}"/>
                    </a:ext>
                  </a:extLst>
                </p14:cNvPr>
                <p14:cNvContentPartPr/>
                <p14:nvPr/>
              </p14:nvContentPartPr>
              <p14:xfrm>
                <a:off x="4024433" y="4327417"/>
                <a:ext cx="522000" cy="291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4CC62E3-8E36-4E15-82AB-5F481E257D4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15433" y="4318777"/>
                  <a:ext cx="539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F226ADD-E057-4DFB-8A9D-C70D838A95E9}"/>
                    </a:ext>
                  </a:extLst>
                </p14:cNvPr>
                <p14:cNvContentPartPr/>
                <p14:nvPr/>
              </p14:nvContentPartPr>
              <p14:xfrm>
                <a:off x="4555793" y="4189177"/>
                <a:ext cx="202320" cy="437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F226ADD-E057-4DFB-8A9D-C70D838A95E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47153" y="4180537"/>
                  <a:ext cx="2199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0683A8B-368F-47AC-AC6B-C58FA8AB634B}"/>
                    </a:ext>
                  </a:extLst>
                </p14:cNvPr>
                <p14:cNvContentPartPr/>
                <p14:nvPr/>
              </p14:nvContentPartPr>
              <p14:xfrm>
                <a:off x="4479113" y="4665817"/>
                <a:ext cx="126720" cy="157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0683A8B-368F-47AC-AC6B-C58FA8AB634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70113" y="4656817"/>
                  <a:ext cx="144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6758671-3DC3-4A79-A48C-F1CB8543D4BB}"/>
                    </a:ext>
                  </a:extLst>
                </p14:cNvPr>
                <p14:cNvContentPartPr/>
                <p14:nvPr/>
              </p14:nvContentPartPr>
              <p14:xfrm>
                <a:off x="4702313" y="4481497"/>
                <a:ext cx="139320" cy="424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6758671-3DC3-4A79-A48C-F1CB8543D4B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93673" y="4472497"/>
                  <a:ext cx="1569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544E345-33BD-4995-84B0-E582D4C862B8}"/>
                    </a:ext>
                  </a:extLst>
                </p14:cNvPr>
                <p14:cNvContentPartPr/>
                <p14:nvPr/>
              </p14:nvContentPartPr>
              <p14:xfrm>
                <a:off x="3473273" y="5407417"/>
                <a:ext cx="234720" cy="228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544E345-33BD-4995-84B0-E582D4C862B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64273" y="5398777"/>
                  <a:ext cx="252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EF05EBC-B494-40F7-899E-CD5357AEFC89}"/>
                    </a:ext>
                  </a:extLst>
                </p14:cNvPr>
                <p14:cNvContentPartPr/>
                <p14:nvPr/>
              </p14:nvContentPartPr>
              <p14:xfrm>
                <a:off x="3750473" y="5299057"/>
                <a:ext cx="369360" cy="459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EF05EBC-B494-40F7-899E-CD5357AEFC8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41473" y="5290417"/>
                  <a:ext cx="3870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87A2F2D-53C8-4DBA-A323-D41559F015D2}"/>
                    </a:ext>
                  </a:extLst>
                </p14:cNvPr>
                <p14:cNvContentPartPr/>
                <p14:nvPr/>
              </p14:nvContentPartPr>
              <p14:xfrm>
                <a:off x="4358513" y="5228497"/>
                <a:ext cx="172440" cy="167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87A2F2D-53C8-4DBA-A323-D41559F015D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49513" y="5219857"/>
                  <a:ext cx="190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7B822DB-5921-4819-AC9D-567F69152403}"/>
                    </a:ext>
                  </a:extLst>
                </p14:cNvPr>
                <p14:cNvContentPartPr/>
                <p14:nvPr/>
              </p14:nvContentPartPr>
              <p14:xfrm>
                <a:off x="4516913" y="5136337"/>
                <a:ext cx="289440" cy="254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7B822DB-5921-4819-AC9D-567F6915240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07913" y="5127697"/>
                  <a:ext cx="307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77CE5D2-9B91-4AD6-8A9F-D6B9B7D04A34}"/>
                    </a:ext>
                  </a:extLst>
                </p14:cNvPr>
                <p14:cNvContentPartPr/>
                <p14:nvPr/>
              </p14:nvContentPartPr>
              <p14:xfrm>
                <a:off x="4763153" y="5057857"/>
                <a:ext cx="173160" cy="277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77CE5D2-9B91-4AD6-8A9F-D6B9B7D04A3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54153" y="5049217"/>
                  <a:ext cx="190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9FF504E-5C53-4714-9CC1-4950B01BF993}"/>
                    </a:ext>
                  </a:extLst>
                </p14:cNvPr>
                <p14:cNvContentPartPr/>
                <p14:nvPr/>
              </p14:nvContentPartPr>
              <p14:xfrm>
                <a:off x="4997873" y="4928617"/>
                <a:ext cx="539640" cy="637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9FF504E-5C53-4714-9CC1-4950B01BF99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89233" y="4919617"/>
                  <a:ext cx="55728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1B9221F-E4AB-434B-96F0-A2B9AA51A60A}"/>
                    </a:ext>
                  </a:extLst>
                </p14:cNvPr>
                <p14:cNvContentPartPr/>
                <p14:nvPr/>
              </p14:nvContentPartPr>
              <p14:xfrm>
                <a:off x="4704833" y="3473497"/>
                <a:ext cx="788400" cy="799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1B9221F-E4AB-434B-96F0-A2B9AA51A60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96193" y="3464497"/>
                  <a:ext cx="80604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509FF9F-C084-4BEC-9E35-9FE77AE78232}"/>
                    </a:ext>
                  </a:extLst>
                </p14:cNvPr>
                <p14:cNvContentPartPr/>
                <p14:nvPr/>
              </p14:nvContentPartPr>
              <p14:xfrm>
                <a:off x="5227553" y="3416617"/>
                <a:ext cx="379800" cy="555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509FF9F-C084-4BEC-9E35-9FE77AE7823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18913" y="3407617"/>
                  <a:ext cx="3974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7F5DBBD-F0E4-49C8-9BC4-C56EEC018BC0}"/>
                    </a:ext>
                  </a:extLst>
                </p14:cNvPr>
                <p14:cNvContentPartPr/>
                <p14:nvPr/>
              </p14:nvContentPartPr>
              <p14:xfrm>
                <a:off x="5791313" y="3041497"/>
                <a:ext cx="241200" cy="318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7F5DBBD-F0E4-49C8-9BC4-C56EEC018B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82313" y="3032497"/>
                  <a:ext cx="2588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083C51B-3E4F-4259-9E4C-C05093578189}"/>
                    </a:ext>
                  </a:extLst>
                </p14:cNvPr>
                <p14:cNvContentPartPr/>
                <p14:nvPr/>
              </p14:nvContentPartPr>
              <p14:xfrm>
                <a:off x="6059873" y="2867257"/>
                <a:ext cx="463680" cy="454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083C51B-3E4F-4259-9E4C-C0509357818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50873" y="2858617"/>
                  <a:ext cx="4813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C5E4D88-E2F8-4E28-B69F-2E59A2D3F6F9}"/>
                    </a:ext>
                  </a:extLst>
                </p14:cNvPr>
                <p14:cNvContentPartPr/>
                <p14:nvPr/>
              </p14:nvContentPartPr>
              <p14:xfrm>
                <a:off x="6480353" y="3071377"/>
                <a:ext cx="197280" cy="184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C5E4D88-E2F8-4E28-B69F-2E59A2D3F6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71353" y="3062377"/>
                  <a:ext cx="214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16FC762-3AD4-48C4-88E0-0845A09FAE3D}"/>
                    </a:ext>
                  </a:extLst>
                </p14:cNvPr>
                <p14:cNvContentPartPr/>
                <p14:nvPr/>
              </p14:nvContentPartPr>
              <p14:xfrm>
                <a:off x="6773033" y="2880937"/>
                <a:ext cx="392040" cy="342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16FC762-3AD4-48C4-88E0-0845A09FAE3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64393" y="2872297"/>
                  <a:ext cx="409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BD23EA2-E6D7-44CB-A13E-8DF52AD38DF3}"/>
                    </a:ext>
                  </a:extLst>
                </p14:cNvPr>
                <p14:cNvContentPartPr/>
                <p14:nvPr/>
              </p14:nvContentPartPr>
              <p14:xfrm>
                <a:off x="7547753" y="2905057"/>
                <a:ext cx="234720" cy="479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BD23EA2-E6D7-44CB-A13E-8DF52AD38D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39113" y="2896417"/>
                  <a:ext cx="2523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0450933-3256-4479-9A9A-7003F1FF6C91}"/>
                    </a:ext>
                  </a:extLst>
                </p14:cNvPr>
                <p14:cNvContentPartPr/>
                <p14:nvPr/>
              </p14:nvContentPartPr>
              <p14:xfrm>
                <a:off x="7541993" y="2866177"/>
                <a:ext cx="206280" cy="179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0450933-3256-4479-9A9A-7003F1FF6C9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33353" y="2857537"/>
                  <a:ext cx="223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D6A2532-F841-41BB-ADB6-681D8ADD2DC0}"/>
                    </a:ext>
                  </a:extLst>
                </p14:cNvPr>
                <p14:cNvContentPartPr/>
                <p14:nvPr/>
              </p14:nvContentPartPr>
              <p14:xfrm>
                <a:off x="7855193" y="2681497"/>
                <a:ext cx="228960" cy="322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D6A2532-F841-41BB-ADB6-681D8ADD2DC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46553" y="2672497"/>
                  <a:ext cx="2466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9384D3F-7380-4841-86A5-8776F0E5105A}"/>
                    </a:ext>
                  </a:extLst>
                </p14:cNvPr>
                <p14:cNvContentPartPr/>
                <p14:nvPr/>
              </p14:nvContentPartPr>
              <p14:xfrm>
                <a:off x="8119793" y="2716417"/>
                <a:ext cx="176760" cy="147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9384D3F-7380-4841-86A5-8776F0E510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10793" y="2707417"/>
                  <a:ext cx="194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6DD8725-2C99-429C-B326-913BE90A6BC6}"/>
                    </a:ext>
                  </a:extLst>
                </p14:cNvPr>
                <p14:cNvContentPartPr/>
                <p14:nvPr/>
              </p14:nvContentPartPr>
              <p14:xfrm>
                <a:off x="8350193" y="2629297"/>
                <a:ext cx="363960" cy="518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6DD8725-2C99-429C-B326-913BE90A6BC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41193" y="2620657"/>
                  <a:ext cx="38160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705115F-A6A1-4E68-9316-EB21E9B7102A}"/>
                    </a:ext>
                  </a:extLst>
                </p14:cNvPr>
                <p14:cNvContentPartPr/>
                <p14:nvPr/>
              </p14:nvContentPartPr>
              <p14:xfrm>
                <a:off x="8660873" y="2532097"/>
                <a:ext cx="385560" cy="194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705115F-A6A1-4E68-9316-EB21E9B7102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52233" y="2523097"/>
                  <a:ext cx="403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C07FF56-4A52-45AC-9A25-DAEA3B46509B}"/>
                    </a:ext>
                  </a:extLst>
                </p14:cNvPr>
                <p14:cNvContentPartPr/>
                <p14:nvPr/>
              </p14:nvContentPartPr>
              <p14:xfrm>
                <a:off x="8989913" y="2529937"/>
                <a:ext cx="236880" cy="138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C07FF56-4A52-45AC-9A25-DAEA3B46509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981273" y="2520937"/>
                  <a:ext cx="254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EA5310-ECEC-483E-90FD-22ECEAE4AFA3}"/>
                    </a:ext>
                  </a:extLst>
                </p14:cNvPr>
                <p14:cNvContentPartPr/>
                <p14:nvPr/>
              </p14:nvContentPartPr>
              <p14:xfrm>
                <a:off x="9339473" y="2263177"/>
                <a:ext cx="240840" cy="388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EA5310-ECEC-483E-90FD-22ECEAE4AFA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30473" y="2254537"/>
                  <a:ext cx="258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092146B-E389-48EC-89FE-036811B91B61}"/>
                    </a:ext>
                  </a:extLst>
                </p14:cNvPr>
                <p14:cNvContentPartPr/>
                <p14:nvPr/>
              </p14:nvContentPartPr>
              <p14:xfrm>
                <a:off x="9682553" y="2243737"/>
                <a:ext cx="265320" cy="547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092146B-E389-48EC-89FE-036811B91B6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73553" y="2234737"/>
                  <a:ext cx="28296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E481EB5-758B-4A45-9FF9-2360D9258AFE}"/>
                    </a:ext>
                  </a:extLst>
                </p14:cNvPr>
                <p14:cNvContentPartPr/>
                <p14:nvPr/>
              </p14:nvContentPartPr>
              <p14:xfrm>
                <a:off x="7652873" y="2846017"/>
                <a:ext cx="1911240" cy="627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E481EB5-758B-4A45-9FF9-2360D9258AF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43873" y="2837377"/>
                  <a:ext cx="192888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A924C14-3BD4-4260-B355-DFAB45E3D9D4}"/>
                    </a:ext>
                  </a:extLst>
                </p14:cNvPr>
                <p14:cNvContentPartPr/>
                <p14:nvPr/>
              </p14:nvContentPartPr>
              <p14:xfrm>
                <a:off x="9314993" y="3224377"/>
                <a:ext cx="360" cy="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A924C14-3BD4-4260-B355-DFAB45E3D9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05993" y="321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E546D2F-6699-4291-AAB2-7FD589EC7EA9}"/>
                    </a:ext>
                  </a:extLst>
                </p14:cNvPr>
                <p14:cNvContentPartPr/>
                <p14:nvPr/>
              </p14:nvContentPartPr>
              <p14:xfrm>
                <a:off x="6690953" y="2408617"/>
                <a:ext cx="30600" cy="16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E546D2F-6699-4291-AAB2-7FD589EC7EA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682313" y="2399617"/>
                  <a:ext cx="48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63BDD17-98AE-4DCD-8412-7887BE19645D}"/>
                    </a:ext>
                  </a:extLst>
                </p14:cNvPr>
                <p14:cNvContentPartPr/>
                <p14:nvPr/>
              </p14:nvContentPartPr>
              <p14:xfrm>
                <a:off x="7020713" y="2204497"/>
                <a:ext cx="142920" cy="477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63BDD17-98AE-4DCD-8412-7887BE19645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011713" y="2195857"/>
                  <a:ext cx="1605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71425A2-4A60-4782-8798-4B646E1C46CB}"/>
                    </a:ext>
                  </a:extLst>
                </p14:cNvPr>
                <p14:cNvContentPartPr/>
                <p14:nvPr/>
              </p14:nvContentPartPr>
              <p14:xfrm>
                <a:off x="6001553" y="2457577"/>
                <a:ext cx="231480" cy="552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71425A2-4A60-4782-8798-4B646E1C46C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92913" y="2448577"/>
                  <a:ext cx="249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16BCA62-05EC-4B4E-98FC-E54EB7B5A7B7}"/>
                    </a:ext>
                  </a:extLst>
                </p14:cNvPr>
                <p14:cNvContentPartPr/>
                <p14:nvPr/>
              </p14:nvContentPartPr>
              <p14:xfrm>
                <a:off x="6352553" y="2608417"/>
                <a:ext cx="155880" cy="145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16BCA62-05EC-4B4E-98FC-E54EB7B5A7B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343553" y="2599777"/>
                  <a:ext cx="1735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724495C-B281-4B40-95B3-FE951C0FA17F}"/>
                    </a:ext>
                  </a:extLst>
                </p14:cNvPr>
                <p14:cNvContentPartPr/>
                <p14:nvPr/>
              </p14:nvContentPartPr>
              <p14:xfrm>
                <a:off x="6508073" y="2437777"/>
                <a:ext cx="223920" cy="153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724495C-B281-4B40-95B3-FE951C0FA1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499073" y="2429137"/>
                  <a:ext cx="241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63DDABB-B84F-42A9-A6C3-AAC92056E31A}"/>
                    </a:ext>
                  </a:extLst>
                </p14:cNvPr>
                <p14:cNvContentPartPr/>
                <p14:nvPr/>
              </p14:nvContentPartPr>
              <p14:xfrm>
                <a:off x="6619673" y="2394577"/>
                <a:ext cx="693000" cy="368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63DDABB-B84F-42A9-A6C3-AAC92056E31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611033" y="2385937"/>
                  <a:ext cx="7106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9C682C5-9765-4A14-A7C8-98BF45650242}"/>
                    </a:ext>
                  </a:extLst>
                </p14:cNvPr>
                <p14:cNvContentPartPr/>
                <p14:nvPr/>
              </p14:nvContentPartPr>
              <p14:xfrm>
                <a:off x="6653153" y="3499057"/>
                <a:ext cx="524520" cy="188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9C682C5-9765-4A14-A7C8-98BF4565024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644513" y="3490417"/>
                  <a:ext cx="542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A0B165E-9140-498F-98EB-88B8FCD591A4}"/>
                    </a:ext>
                  </a:extLst>
                </p14:cNvPr>
                <p14:cNvContentPartPr/>
                <p14:nvPr/>
              </p14:nvContentPartPr>
              <p14:xfrm>
                <a:off x="6809753" y="3686977"/>
                <a:ext cx="192240" cy="47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A0B165E-9140-498F-98EB-88B8FCD591A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801113" y="3678337"/>
                  <a:ext cx="209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3E4D2C6-3725-446C-AF0A-BD52A935867E}"/>
                    </a:ext>
                  </a:extLst>
                </p14:cNvPr>
                <p14:cNvContentPartPr/>
                <p14:nvPr/>
              </p14:nvContentPartPr>
              <p14:xfrm>
                <a:off x="5956553" y="2808577"/>
                <a:ext cx="5035680" cy="1031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3E4D2C6-3725-446C-AF0A-BD52A935867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947913" y="2799577"/>
                  <a:ext cx="5053320" cy="10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0FB0378-1F2C-477E-97D4-D453AF74734B}"/>
                    </a:ext>
                  </a:extLst>
                </p14:cNvPr>
                <p14:cNvContentPartPr/>
                <p14:nvPr/>
              </p14:nvContentPartPr>
              <p14:xfrm>
                <a:off x="9966593" y="2227897"/>
                <a:ext cx="203400" cy="539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0FB0378-1F2C-477E-97D4-D453AF74734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957593" y="2219257"/>
                  <a:ext cx="2210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2A1C847-1D75-449D-94F9-EA7246982800}"/>
                    </a:ext>
                  </a:extLst>
                </p14:cNvPr>
                <p14:cNvContentPartPr/>
                <p14:nvPr/>
              </p14:nvContentPartPr>
              <p14:xfrm>
                <a:off x="10517033" y="2014417"/>
                <a:ext cx="223920" cy="861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2A1C847-1D75-449D-94F9-EA724698280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508033" y="2005417"/>
                  <a:ext cx="24156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B52BB6D-FC25-42A3-BA87-43B164C85DBF}"/>
                    </a:ext>
                  </a:extLst>
                </p14:cNvPr>
                <p14:cNvContentPartPr/>
                <p14:nvPr/>
              </p14:nvContentPartPr>
              <p14:xfrm>
                <a:off x="6043313" y="4726657"/>
                <a:ext cx="483840" cy="1092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B52BB6D-FC25-42A3-BA87-43B164C85DB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034673" y="4718017"/>
                  <a:ext cx="501480" cy="11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A45E574-393F-45E3-8CAA-200F383C4AC0}"/>
                    </a:ext>
                  </a:extLst>
                </p14:cNvPr>
                <p14:cNvContentPartPr/>
                <p14:nvPr/>
              </p14:nvContentPartPr>
              <p14:xfrm>
                <a:off x="6061313" y="4110697"/>
                <a:ext cx="345960" cy="473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A45E574-393F-45E3-8CAA-200F383C4AC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052673" y="4101697"/>
                  <a:ext cx="3636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EE97DB9-7D30-45B6-8F35-73BE04D2719B}"/>
                    </a:ext>
                  </a:extLst>
                </p14:cNvPr>
                <p14:cNvContentPartPr/>
                <p14:nvPr/>
              </p14:nvContentPartPr>
              <p14:xfrm>
                <a:off x="6458753" y="4175497"/>
                <a:ext cx="367920" cy="419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EE97DB9-7D30-45B6-8F35-73BE04D2719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450113" y="4166497"/>
                  <a:ext cx="3855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141D5E-078E-4E73-B92B-2697EF8F500A}"/>
                    </a:ext>
                  </a:extLst>
                </p14:cNvPr>
                <p14:cNvContentPartPr/>
                <p14:nvPr/>
              </p14:nvContentPartPr>
              <p14:xfrm>
                <a:off x="6804713" y="4337857"/>
                <a:ext cx="128520" cy="146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141D5E-078E-4E73-B92B-2697EF8F500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796073" y="4328857"/>
                  <a:ext cx="146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4C806CA-9470-452A-BC95-6AC42047B979}"/>
                    </a:ext>
                  </a:extLst>
                </p14:cNvPr>
                <p14:cNvContentPartPr/>
                <p14:nvPr/>
              </p14:nvContentPartPr>
              <p14:xfrm>
                <a:off x="6808673" y="4149217"/>
                <a:ext cx="515520" cy="287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4C806CA-9470-452A-BC95-6AC42047B97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799673" y="4140217"/>
                  <a:ext cx="533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F9D5CBC-0F06-4BF2-8491-C3FBF11B092C}"/>
                    </a:ext>
                  </a:extLst>
                </p14:cNvPr>
                <p14:cNvContentPartPr/>
                <p14:nvPr/>
              </p14:nvContentPartPr>
              <p14:xfrm>
                <a:off x="6158153" y="4281337"/>
                <a:ext cx="766800" cy="119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F9D5CBC-0F06-4BF2-8491-C3FBF11B092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149513" y="4272697"/>
                  <a:ext cx="784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CA10840-24E2-44C7-BFB2-F5B800788F88}"/>
                    </a:ext>
                  </a:extLst>
                </p14:cNvPr>
                <p14:cNvContentPartPr/>
                <p14:nvPr/>
              </p14:nvContentPartPr>
              <p14:xfrm>
                <a:off x="7835033" y="3985417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CA10840-24E2-44C7-BFB2-F5B800788F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26393" y="3976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38E0B90-A312-487B-B94B-E9EF436A63A3}"/>
                    </a:ext>
                  </a:extLst>
                </p14:cNvPr>
                <p14:cNvContentPartPr/>
                <p14:nvPr/>
              </p14:nvContentPartPr>
              <p14:xfrm>
                <a:off x="7780673" y="3987937"/>
                <a:ext cx="172080" cy="306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38E0B90-A312-487B-B94B-E9EF436A63A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72033" y="3979297"/>
                  <a:ext cx="189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5351039-CE82-4796-95A9-F37F68315FBE}"/>
                    </a:ext>
                  </a:extLst>
                </p14:cNvPr>
                <p14:cNvContentPartPr/>
                <p14:nvPr/>
              </p14:nvContentPartPr>
              <p14:xfrm>
                <a:off x="8019713" y="4028257"/>
                <a:ext cx="284040" cy="163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5351039-CE82-4796-95A9-F37F68315FB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010713" y="4019617"/>
                  <a:ext cx="301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D1080B6-F1B8-4C66-A098-F843C61C8C65}"/>
                    </a:ext>
                  </a:extLst>
                </p14:cNvPr>
                <p14:cNvContentPartPr/>
                <p14:nvPr/>
              </p14:nvContentPartPr>
              <p14:xfrm>
                <a:off x="8265593" y="3814777"/>
                <a:ext cx="620280" cy="418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D1080B6-F1B8-4C66-A098-F843C61C8C6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56953" y="3805777"/>
                  <a:ext cx="6379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CEA449D-91B9-4945-AAAB-718D78CB0D6E}"/>
                    </a:ext>
                  </a:extLst>
                </p14:cNvPr>
                <p14:cNvContentPartPr/>
                <p14:nvPr/>
              </p14:nvContentPartPr>
              <p14:xfrm>
                <a:off x="8956433" y="3565657"/>
                <a:ext cx="757800" cy="577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CEA449D-91B9-4945-AAAB-718D78CB0D6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947793" y="3556657"/>
                  <a:ext cx="7754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5569BAD-334A-4857-8C88-F028C405B429}"/>
                    </a:ext>
                  </a:extLst>
                </p14:cNvPr>
                <p14:cNvContentPartPr/>
                <p14:nvPr/>
              </p14:nvContentPartPr>
              <p14:xfrm>
                <a:off x="9731153" y="3524257"/>
                <a:ext cx="440280" cy="451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5569BAD-334A-4857-8C88-F028C405B42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22513" y="3515617"/>
                  <a:ext cx="457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3BF9A89-D62E-4336-9817-D5F6086C2D9C}"/>
                    </a:ext>
                  </a:extLst>
                </p14:cNvPr>
                <p14:cNvContentPartPr/>
                <p14:nvPr/>
              </p14:nvContentPartPr>
              <p14:xfrm>
                <a:off x="10509473" y="3561697"/>
                <a:ext cx="99000" cy="153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3BF9A89-D62E-4336-9817-D5F6086C2D9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00473" y="3552697"/>
                  <a:ext cx="116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8390BC7-27E4-4788-B91E-BA4439B792A4}"/>
                    </a:ext>
                  </a:extLst>
                </p14:cNvPr>
                <p14:cNvContentPartPr/>
                <p14:nvPr/>
              </p14:nvContentPartPr>
              <p14:xfrm>
                <a:off x="10585073" y="3981457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8390BC7-27E4-4788-B91E-BA4439B792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76433" y="39724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DB145E6-1D7E-488F-A24E-2720C1C9B5E9}"/>
                    </a:ext>
                  </a:extLst>
                </p14:cNvPr>
                <p14:cNvContentPartPr/>
                <p14:nvPr/>
              </p14:nvContentPartPr>
              <p14:xfrm>
                <a:off x="8145713" y="3996937"/>
                <a:ext cx="2163240" cy="331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DB145E6-1D7E-488F-A24E-2720C1C9B5E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137073" y="3988297"/>
                  <a:ext cx="21808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2F657F-A007-4AF5-B075-E58387719E36}"/>
                    </a:ext>
                  </a:extLst>
                </p14:cNvPr>
                <p14:cNvContentPartPr/>
                <p14:nvPr/>
              </p14:nvContentPartPr>
              <p14:xfrm>
                <a:off x="10566353" y="4157857"/>
                <a:ext cx="11880" cy="14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2F657F-A007-4AF5-B075-E58387719E3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557353" y="4148857"/>
                  <a:ext cx="29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37062F0-2858-4FFE-80A9-D2B7937042BB}"/>
                    </a:ext>
                  </a:extLst>
                </p14:cNvPr>
                <p14:cNvContentPartPr/>
                <p14:nvPr/>
              </p14:nvContentPartPr>
              <p14:xfrm>
                <a:off x="10267913" y="3457297"/>
                <a:ext cx="166320" cy="525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37062F0-2858-4FFE-80A9-D2B7937042B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258913" y="3448657"/>
                  <a:ext cx="1839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3A97489-A015-4177-A99E-628EFC58303D}"/>
                    </a:ext>
                  </a:extLst>
                </p14:cNvPr>
                <p14:cNvContentPartPr/>
                <p14:nvPr/>
              </p14:nvContentPartPr>
              <p14:xfrm>
                <a:off x="10581473" y="3512737"/>
                <a:ext cx="202320" cy="559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3A97489-A015-4177-A99E-628EFC58303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572473" y="3503737"/>
                  <a:ext cx="2199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3C062CF-9D0A-4BA0-868C-507248D16019}"/>
                    </a:ext>
                  </a:extLst>
                </p14:cNvPr>
                <p14:cNvContentPartPr/>
                <p14:nvPr/>
              </p14:nvContentPartPr>
              <p14:xfrm>
                <a:off x="6933593" y="4805137"/>
                <a:ext cx="131760" cy="390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3C062CF-9D0A-4BA0-868C-507248D1601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924593" y="4796137"/>
                  <a:ext cx="1494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E9BAE66-7359-4F41-B70B-981D7B4A33F5}"/>
                    </a:ext>
                  </a:extLst>
                </p14:cNvPr>
                <p14:cNvContentPartPr/>
                <p14:nvPr/>
              </p14:nvContentPartPr>
              <p14:xfrm>
                <a:off x="7066073" y="4797217"/>
                <a:ext cx="260640" cy="335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E9BAE66-7359-4F41-B70B-981D7B4A33F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057433" y="4788217"/>
                  <a:ext cx="2782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5167299-A644-478D-9013-EEA41C132D0A}"/>
                    </a:ext>
                  </a:extLst>
                </p14:cNvPr>
                <p14:cNvContentPartPr/>
                <p14:nvPr/>
              </p14:nvContentPartPr>
              <p14:xfrm>
                <a:off x="7054913" y="4645297"/>
                <a:ext cx="410760" cy="470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5167299-A644-478D-9013-EEA41C132D0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045913" y="4636297"/>
                  <a:ext cx="4284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BE3457E-04E3-42EB-A1F1-3F1B4B08EFA5}"/>
                    </a:ext>
                  </a:extLst>
                </p14:cNvPr>
                <p14:cNvContentPartPr/>
                <p14:nvPr/>
              </p14:nvContentPartPr>
              <p14:xfrm>
                <a:off x="7500593" y="4518577"/>
                <a:ext cx="120240" cy="264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BE3457E-04E3-42EB-A1F1-3F1B4B08EFA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91593" y="4509937"/>
                  <a:ext cx="137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D7D3E7-A8CB-4580-A5AC-BB424654A707}"/>
                    </a:ext>
                  </a:extLst>
                </p14:cNvPr>
                <p14:cNvContentPartPr/>
                <p14:nvPr/>
              </p14:nvContentPartPr>
              <p14:xfrm>
                <a:off x="7518233" y="4765897"/>
                <a:ext cx="97560" cy="80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D7D3E7-A8CB-4580-A5AC-BB424654A70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09233" y="4756897"/>
                  <a:ext cx="115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95EF682-CFF9-4FF3-B6B3-937DDB73C3AA}"/>
                    </a:ext>
                  </a:extLst>
                </p14:cNvPr>
                <p14:cNvContentPartPr/>
                <p14:nvPr/>
              </p14:nvContentPartPr>
              <p14:xfrm>
                <a:off x="7503833" y="4740337"/>
                <a:ext cx="153000" cy="389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95EF682-CFF9-4FF3-B6B3-937DDB73C3A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494833" y="4731337"/>
                  <a:ext cx="1706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4D16CED-F0EF-4A0E-90A9-131FA462EC73}"/>
                    </a:ext>
                  </a:extLst>
                </p14:cNvPr>
                <p14:cNvContentPartPr/>
                <p14:nvPr/>
              </p14:nvContentPartPr>
              <p14:xfrm>
                <a:off x="7661873" y="4347937"/>
                <a:ext cx="317160" cy="1460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4D16CED-F0EF-4A0E-90A9-131FA462EC7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652873" y="4339297"/>
                  <a:ext cx="334800" cy="14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78B1AD6-85D9-4A07-B23F-D8EE858444A4}"/>
                    </a:ext>
                  </a:extLst>
                </p14:cNvPr>
                <p14:cNvContentPartPr/>
                <p14:nvPr/>
              </p14:nvContentPartPr>
              <p14:xfrm>
                <a:off x="7861673" y="4785697"/>
                <a:ext cx="203760" cy="370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78B1AD6-85D9-4A07-B23F-D8EE858444A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852673" y="4776697"/>
                  <a:ext cx="2214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BC951C-D420-4EE4-86FB-814FBCF61FDA}"/>
                    </a:ext>
                  </a:extLst>
                </p14:cNvPr>
                <p14:cNvContentPartPr/>
                <p14:nvPr/>
              </p14:nvContentPartPr>
              <p14:xfrm>
                <a:off x="8203673" y="4608937"/>
                <a:ext cx="302400" cy="285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BC951C-D420-4EE4-86FB-814FBCF61FD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195033" y="4599937"/>
                  <a:ext cx="3200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0061DBC-15A3-487A-9FF6-842673C86275}"/>
                    </a:ext>
                  </a:extLst>
                </p14:cNvPr>
                <p14:cNvContentPartPr/>
                <p14:nvPr/>
              </p14:nvContentPartPr>
              <p14:xfrm>
                <a:off x="8358473" y="4508857"/>
                <a:ext cx="380160" cy="613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0061DBC-15A3-487A-9FF6-842673C8627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349833" y="4500217"/>
                  <a:ext cx="39780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A6C74C2-BF82-47CC-9E13-67C3151FC3BA}"/>
                    </a:ext>
                  </a:extLst>
                </p14:cNvPr>
                <p14:cNvContentPartPr/>
                <p14:nvPr/>
              </p14:nvContentPartPr>
              <p14:xfrm>
                <a:off x="8784713" y="4346497"/>
                <a:ext cx="631800" cy="768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A6C74C2-BF82-47CC-9E13-67C3151FC3B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775713" y="4337497"/>
                  <a:ext cx="64944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3943EB9-3BB9-4736-B706-F48D92678D30}"/>
                    </a:ext>
                  </a:extLst>
                </p14:cNvPr>
                <p14:cNvContentPartPr/>
                <p14:nvPr/>
              </p14:nvContentPartPr>
              <p14:xfrm>
                <a:off x="9452513" y="4540177"/>
                <a:ext cx="145440" cy="553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3943EB9-3BB9-4736-B706-F48D92678D3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443873" y="4531537"/>
                  <a:ext cx="163080" cy="57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0BB6F87-049F-4588-B191-F3D1F686F557}"/>
                  </a:ext>
                </a:extLst>
              </p14:cNvPr>
              <p14:cNvContentPartPr/>
              <p14:nvPr/>
            </p14:nvContentPartPr>
            <p14:xfrm>
              <a:off x="4898153" y="6897457"/>
              <a:ext cx="2880" cy="43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0BB6F87-049F-4588-B191-F3D1F686F5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89153" y="6888817"/>
                <a:ext cx="2052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4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8E37E31-D614-4BC8-882C-329295AEDC9B}"/>
              </a:ext>
            </a:extLst>
          </p:cNvPr>
          <p:cNvGrpSpPr/>
          <p:nvPr/>
        </p:nvGrpSpPr>
        <p:grpSpPr>
          <a:xfrm>
            <a:off x="185753" y="-32875"/>
            <a:ext cx="5676120" cy="840932"/>
            <a:chOff x="185753" y="-32875"/>
            <a:chExt cx="5676120" cy="84093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29DC14-C281-46E7-805D-9ED1AFF92237}"/>
                    </a:ext>
                  </a:extLst>
                </p14:cNvPr>
                <p14:cNvContentPartPr/>
                <p14:nvPr/>
              </p14:nvContentPartPr>
              <p14:xfrm>
                <a:off x="185753" y="141337"/>
                <a:ext cx="611640" cy="666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29DC14-C281-46E7-805D-9ED1AFF922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113" y="132697"/>
                  <a:ext cx="62928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65A384-EF22-488A-B74B-7F69A5D446B0}"/>
                    </a:ext>
                  </a:extLst>
                </p14:cNvPr>
                <p14:cNvContentPartPr/>
                <p14:nvPr/>
              </p14:nvContentPartPr>
              <p14:xfrm>
                <a:off x="875513" y="484417"/>
                <a:ext cx="230760" cy="203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65A384-EF22-488A-B74B-7F69A5D446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6873" y="475777"/>
                  <a:ext cx="248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BC7FBC-E1A3-452B-8BCB-DA6EACE4D5A9}"/>
                    </a:ext>
                  </a:extLst>
                </p14:cNvPr>
                <p14:cNvContentPartPr/>
                <p14:nvPr/>
              </p14:nvContentPartPr>
              <p14:xfrm>
                <a:off x="1386713" y="266977"/>
                <a:ext cx="427320" cy="122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BC7FBC-E1A3-452B-8BCB-DA6EACE4D5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7713" y="257977"/>
                  <a:ext cx="444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79107D-533A-4E65-88B2-3E657F359BB7}"/>
                    </a:ext>
                  </a:extLst>
                </p14:cNvPr>
                <p14:cNvContentPartPr/>
                <p14:nvPr/>
              </p14:nvContentPartPr>
              <p14:xfrm>
                <a:off x="1553393" y="313777"/>
                <a:ext cx="304560" cy="27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79107D-533A-4E65-88B2-3E657F359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4393" y="305137"/>
                  <a:ext cx="322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75D5C0-78EA-44F6-95A7-C5B6430999FB}"/>
                    </a:ext>
                  </a:extLst>
                </p14:cNvPr>
                <p14:cNvContentPartPr/>
                <p14:nvPr/>
              </p14:nvContentPartPr>
              <p14:xfrm>
                <a:off x="1899353" y="382537"/>
                <a:ext cx="78840" cy="141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75D5C0-78EA-44F6-95A7-C5B6430999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0353" y="373897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604C99-9A66-43AE-967A-91F62C48147A}"/>
                    </a:ext>
                  </a:extLst>
                </p14:cNvPr>
                <p14:cNvContentPartPr/>
                <p14:nvPr/>
              </p14:nvContentPartPr>
              <p14:xfrm>
                <a:off x="2279513" y="50977"/>
                <a:ext cx="420840" cy="556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604C99-9A66-43AE-967A-91F62C4814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0513" y="42337"/>
                  <a:ext cx="4384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D08F39-9B5C-45B5-8AA5-796C6D360801}"/>
                    </a:ext>
                  </a:extLst>
                </p14:cNvPr>
                <p14:cNvContentPartPr/>
                <p14:nvPr/>
              </p14:nvContentPartPr>
              <p14:xfrm>
                <a:off x="2750393" y="290377"/>
                <a:ext cx="230040" cy="272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D08F39-9B5C-45B5-8AA5-796C6D3608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41393" y="281737"/>
                  <a:ext cx="247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0D8C9E-A54D-488E-8193-0C2335A5FD4B}"/>
                    </a:ext>
                  </a:extLst>
                </p14:cNvPr>
                <p14:cNvContentPartPr/>
                <p14:nvPr/>
              </p14:nvContentPartPr>
              <p14:xfrm>
                <a:off x="3072233" y="211897"/>
                <a:ext cx="231120" cy="283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0D8C9E-A54D-488E-8193-0C2335A5FD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63593" y="203257"/>
                  <a:ext cx="248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1EC4093-FE93-4C68-850F-D02A729D6552}"/>
                    </a:ext>
                  </a:extLst>
                </p14:cNvPr>
                <p14:cNvContentPartPr/>
                <p14:nvPr/>
              </p14:nvContentPartPr>
              <p14:xfrm>
                <a:off x="3598913" y="177337"/>
                <a:ext cx="348480" cy="272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1EC4093-FE93-4C68-850F-D02A729D65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89913" y="168337"/>
                  <a:ext cx="366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8B26BA-909B-4795-8543-67519543FA9D}"/>
                    </a:ext>
                  </a:extLst>
                </p14:cNvPr>
                <p14:cNvContentPartPr/>
                <p14:nvPr/>
              </p14:nvContentPartPr>
              <p14:xfrm>
                <a:off x="3864233" y="254017"/>
                <a:ext cx="286560" cy="207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8B26BA-909B-4795-8543-67519543FA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55593" y="245377"/>
                  <a:ext cx="304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B7057B-FEDD-4F05-BF1C-EFB1EA2FA378}"/>
                    </a:ext>
                  </a:extLst>
                </p14:cNvPr>
                <p14:cNvContentPartPr/>
                <p14:nvPr/>
              </p14:nvContentPartPr>
              <p14:xfrm>
                <a:off x="4114793" y="217"/>
                <a:ext cx="212760" cy="416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B7057B-FEDD-4F05-BF1C-EFB1EA2FA3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06153" y="-8783"/>
                  <a:ext cx="2304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0890AF-658E-4F41-8929-F6F774F7EC4D}"/>
                    </a:ext>
                  </a:extLst>
                </p14:cNvPr>
                <p14:cNvContentPartPr/>
                <p14:nvPr/>
              </p14:nvContentPartPr>
              <p14:xfrm>
                <a:off x="4352753" y="283565"/>
                <a:ext cx="255240" cy="154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0890AF-658E-4F41-8929-F6F774F7EC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43753" y="274925"/>
                  <a:ext cx="272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EE7A0D-A228-426E-8CBA-AE6D493778B6}"/>
                    </a:ext>
                  </a:extLst>
                </p14:cNvPr>
                <p14:cNvContentPartPr/>
                <p14:nvPr/>
              </p14:nvContentPartPr>
              <p14:xfrm>
                <a:off x="4779353" y="-32875"/>
                <a:ext cx="106560" cy="470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EE7A0D-A228-426E-8CBA-AE6D493778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70713" y="-41515"/>
                  <a:ext cx="1242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F28328-1130-49E4-AB0D-FA45F5FBDB6A}"/>
                    </a:ext>
                  </a:extLst>
                </p14:cNvPr>
                <p14:cNvContentPartPr/>
                <p14:nvPr/>
              </p14:nvContentPartPr>
              <p14:xfrm>
                <a:off x="4635353" y="199685"/>
                <a:ext cx="630360" cy="28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F28328-1130-49E4-AB0D-FA45F5FBDB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26713" y="190685"/>
                  <a:ext cx="648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6A9B4F-3DCB-46A6-83CF-0930016605C5}"/>
                    </a:ext>
                  </a:extLst>
                </p14:cNvPr>
                <p14:cNvContentPartPr/>
                <p14:nvPr/>
              </p14:nvContentPartPr>
              <p14:xfrm>
                <a:off x="5378033" y="39845"/>
                <a:ext cx="483840" cy="413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6A9B4F-3DCB-46A6-83CF-0930016605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69393" y="30845"/>
                  <a:ext cx="5014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9835D9-3C4E-468C-9AAA-C408D1D600DB}"/>
                    </a:ext>
                  </a:extLst>
                </p14:cNvPr>
                <p14:cNvContentPartPr/>
                <p14:nvPr/>
              </p14:nvContentPartPr>
              <p14:xfrm>
                <a:off x="4646873" y="457085"/>
                <a:ext cx="741240" cy="200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9835D9-3C4E-468C-9AAA-C408D1D600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37873" y="448085"/>
                  <a:ext cx="75888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5159B4-AC48-4E16-9C61-8A2A4D45FE89}"/>
                  </a:ext>
                </a:extLst>
              </p14:cNvPr>
              <p14:cNvContentPartPr/>
              <p14:nvPr/>
            </p14:nvContentPartPr>
            <p14:xfrm>
              <a:off x="5120273" y="1006805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5159B4-AC48-4E16-9C61-8A2A4D45FE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11633" y="9978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1BCA3DC9-0C55-4366-846B-49E53FA45109}"/>
              </a:ext>
            </a:extLst>
          </p:cNvPr>
          <p:cNvGrpSpPr/>
          <p:nvPr/>
        </p:nvGrpSpPr>
        <p:grpSpPr>
          <a:xfrm>
            <a:off x="487073" y="1145765"/>
            <a:ext cx="3180240" cy="2730600"/>
            <a:chOff x="487073" y="1145765"/>
            <a:chExt cx="3180240" cy="273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05AC54-53D7-4C45-8703-9ED7677F409E}"/>
                    </a:ext>
                  </a:extLst>
                </p14:cNvPr>
                <p14:cNvContentPartPr/>
                <p14:nvPr/>
              </p14:nvContentPartPr>
              <p14:xfrm>
                <a:off x="1266833" y="1400285"/>
                <a:ext cx="271800" cy="509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05AC54-53D7-4C45-8703-9ED7677F40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57833" y="1391285"/>
                  <a:ext cx="2894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8894EF-17ED-443E-B356-157B98AA00E7}"/>
                    </a:ext>
                  </a:extLst>
                </p14:cNvPr>
                <p14:cNvContentPartPr/>
                <p14:nvPr/>
              </p14:nvContentPartPr>
              <p14:xfrm>
                <a:off x="1409393" y="1193285"/>
                <a:ext cx="1742040" cy="81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8894EF-17ED-443E-B356-157B98AA00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0753" y="1184285"/>
                  <a:ext cx="175968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34143F-853C-4EEF-A40E-1C776AAFBB51}"/>
                    </a:ext>
                  </a:extLst>
                </p14:cNvPr>
                <p14:cNvContentPartPr/>
                <p14:nvPr/>
              </p14:nvContentPartPr>
              <p14:xfrm>
                <a:off x="1294193" y="1381205"/>
                <a:ext cx="548640" cy="56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34143F-853C-4EEF-A40E-1C776AAFBB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85193" y="1372565"/>
                  <a:ext cx="56628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C02E58-991B-45E6-BAE2-D6E50EC2E07E}"/>
                    </a:ext>
                  </a:extLst>
                </p14:cNvPr>
                <p14:cNvContentPartPr/>
                <p14:nvPr/>
              </p14:nvContentPartPr>
              <p14:xfrm>
                <a:off x="1237673" y="1910765"/>
                <a:ext cx="302040" cy="314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C02E58-991B-45E6-BAE2-D6E50EC2E0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29033" y="1901765"/>
                  <a:ext cx="3196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E1F6784-88D2-4131-8C7D-435882CC14E4}"/>
                    </a:ext>
                  </a:extLst>
                </p14:cNvPr>
                <p14:cNvContentPartPr/>
                <p14:nvPr/>
              </p14:nvContentPartPr>
              <p14:xfrm>
                <a:off x="1451153" y="1859645"/>
                <a:ext cx="134280" cy="249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E1F6784-88D2-4131-8C7D-435882CC14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42153" y="1851005"/>
                  <a:ext cx="151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430C473-0373-4B10-A4C1-1F662B5E02D8}"/>
                    </a:ext>
                  </a:extLst>
                </p14:cNvPr>
                <p14:cNvContentPartPr/>
                <p14:nvPr/>
              </p14:nvContentPartPr>
              <p14:xfrm>
                <a:off x="487073" y="1145765"/>
                <a:ext cx="2832120" cy="273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430C473-0373-4B10-A4C1-1F662B5E02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8433" y="1137125"/>
                  <a:ext cx="2849760" cy="27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72D7AF-6C22-4FB4-BEA6-3D1B88AA7A57}"/>
                    </a:ext>
                  </a:extLst>
                </p14:cNvPr>
                <p14:cNvContentPartPr/>
                <p14:nvPr/>
              </p14:nvContentPartPr>
              <p14:xfrm>
                <a:off x="2116433" y="1514405"/>
                <a:ext cx="259200" cy="126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72D7AF-6C22-4FB4-BEA6-3D1B88AA7A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07793" y="1505765"/>
                  <a:ext cx="276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6BB8C1-C58A-4CB3-85FD-246351D04ADA}"/>
                    </a:ext>
                  </a:extLst>
                </p14:cNvPr>
                <p14:cNvContentPartPr/>
                <p14:nvPr/>
              </p14:nvContentPartPr>
              <p14:xfrm>
                <a:off x="2289593" y="1426205"/>
                <a:ext cx="117720" cy="314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6BB8C1-C58A-4CB3-85FD-246351D04A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80593" y="1417565"/>
                  <a:ext cx="1353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689514-E58D-4FA2-9FA2-77F82F65FD9C}"/>
                    </a:ext>
                  </a:extLst>
                </p14:cNvPr>
                <p14:cNvContentPartPr/>
                <p14:nvPr/>
              </p14:nvContentPartPr>
              <p14:xfrm>
                <a:off x="2453753" y="1564085"/>
                <a:ext cx="184680" cy="126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689514-E58D-4FA2-9FA2-77F82F65FD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44753" y="1555445"/>
                  <a:ext cx="202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9A526C-F125-4C48-898F-47556C62B34A}"/>
                    </a:ext>
                  </a:extLst>
                </p14:cNvPr>
                <p14:cNvContentPartPr/>
                <p14:nvPr/>
              </p14:nvContentPartPr>
              <p14:xfrm>
                <a:off x="2646713" y="1496765"/>
                <a:ext cx="157680" cy="259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9A526C-F125-4C48-898F-47556C62B3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38073" y="1488125"/>
                  <a:ext cx="175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4FE9FC-F84A-4D3A-B5A3-2F580B04BF5D}"/>
                    </a:ext>
                  </a:extLst>
                </p14:cNvPr>
                <p14:cNvContentPartPr/>
                <p14:nvPr/>
              </p14:nvContentPartPr>
              <p14:xfrm>
                <a:off x="2851193" y="1298765"/>
                <a:ext cx="226440" cy="417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4FE9FC-F84A-4D3A-B5A3-2F580B04BF5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42553" y="1290125"/>
                  <a:ext cx="2440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6854A2-C1D9-4D3E-A500-4734D080506D}"/>
                    </a:ext>
                  </a:extLst>
                </p14:cNvPr>
                <p14:cNvContentPartPr/>
                <p14:nvPr/>
              </p14:nvContentPartPr>
              <p14:xfrm>
                <a:off x="1953713" y="2469485"/>
                <a:ext cx="919440" cy="376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6854A2-C1D9-4D3E-A500-4734D08050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44713" y="2460845"/>
                  <a:ext cx="9370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522E2F-0C6B-4904-945D-49FAD9948FE3}"/>
                    </a:ext>
                  </a:extLst>
                </p14:cNvPr>
                <p14:cNvContentPartPr/>
                <p14:nvPr/>
              </p14:nvContentPartPr>
              <p14:xfrm>
                <a:off x="2001593" y="2206685"/>
                <a:ext cx="1276560" cy="46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522E2F-0C6B-4904-945D-49FAD9948F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92593" y="2198045"/>
                  <a:ext cx="12942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D858B-79B9-4EFC-973F-3D7169E90409}"/>
                    </a:ext>
                  </a:extLst>
                </p14:cNvPr>
                <p14:cNvContentPartPr/>
                <p14:nvPr/>
              </p14:nvContentPartPr>
              <p14:xfrm>
                <a:off x="2088713" y="2491085"/>
                <a:ext cx="283320" cy="100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D858B-79B9-4EFC-973F-3D7169E904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79713" y="2482445"/>
                  <a:ext cx="300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71B9FA-037E-4476-B795-21DF36E51A23}"/>
                    </a:ext>
                  </a:extLst>
                </p14:cNvPr>
                <p14:cNvContentPartPr/>
                <p14:nvPr/>
              </p14:nvContentPartPr>
              <p14:xfrm>
                <a:off x="2269433" y="2465885"/>
                <a:ext cx="279360" cy="21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71B9FA-037E-4476-B795-21DF36E51A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60433" y="2456885"/>
                  <a:ext cx="297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E4C2622-1C54-4F53-A160-AB611C2D6EB2}"/>
                    </a:ext>
                  </a:extLst>
                </p14:cNvPr>
                <p14:cNvContentPartPr/>
                <p14:nvPr/>
              </p14:nvContentPartPr>
              <p14:xfrm>
                <a:off x="2471393" y="2524565"/>
                <a:ext cx="164520" cy="66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E4C2622-1C54-4F53-A160-AB611C2D6E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62393" y="2515925"/>
                  <a:ext cx="182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CBB4142-0277-4265-AB0E-8771670436D5}"/>
                    </a:ext>
                  </a:extLst>
                </p14:cNvPr>
                <p14:cNvContentPartPr/>
                <p14:nvPr/>
              </p14:nvContentPartPr>
              <p14:xfrm>
                <a:off x="2639513" y="2265725"/>
                <a:ext cx="183240" cy="318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CBB4142-0277-4265-AB0E-8771670436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30513" y="2256725"/>
                  <a:ext cx="2008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229C7F-BBB9-498D-B8C6-35A690A4CFDE}"/>
                    </a:ext>
                  </a:extLst>
                </p14:cNvPr>
                <p14:cNvContentPartPr/>
                <p14:nvPr/>
              </p14:nvContentPartPr>
              <p14:xfrm>
                <a:off x="2807273" y="2430605"/>
                <a:ext cx="120240" cy="155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229C7F-BBB9-498D-B8C6-35A690A4CF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98273" y="2421605"/>
                  <a:ext cx="137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FCB42C2-FE80-42B8-B5DC-925F0CC4D0F1}"/>
                    </a:ext>
                  </a:extLst>
                </p14:cNvPr>
                <p14:cNvContentPartPr/>
                <p14:nvPr/>
              </p14:nvContentPartPr>
              <p14:xfrm>
                <a:off x="2279513" y="3307205"/>
                <a:ext cx="826200" cy="231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FCB42C2-FE80-42B8-B5DC-925F0CC4D0F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70513" y="3298205"/>
                  <a:ext cx="843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A1D6E38-B4AD-48B0-95DA-609ADCF99790}"/>
                    </a:ext>
                  </a:extLst>
                </p14:cNvPr>
                <p14:cNvContentPartPr/>
                <p14:nvPr/>
              </p14:nvContentPartPr>
              <p14:xfrm>
                <a:off x="2171873" y="2836325"/>
                <a:ext cx="1385640" cy="52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A1D6E38-B4AD-48B0-95DA-609ADCF997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63233" y="2827685"/>
                  <a:ext cx="14032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80590E-A9B5-4F0D-9A9E-63F43644302B}"/>
                    </a:ext>
                  </a:extLst>
                </p14:cNvPr>
                <p14:cNvContentPartPr/>
                <p14:nvPr/>
              </p14:nvContentPartPr>
              <p14:xfrm>
                <a:off x="2343593" y="3134405"/>
                <a:ext cx="433440" cy="186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80590E-A9B5-4F0D-9A9E-63F43644302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34953" y="3125765"/>
                  <a:ext cx="451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177CD00-1AE6-4E64-AD67-89B752B903E3}"/>
                    </a:ext>
                  </a:extLst>
                </p14:cNvPr>
                <p14:cNvContentPartPr/>
                <p14:nvPr/>
              </p14:nvContentPartPr>
              <p14:xfrm>
                <a:off x="2632673" y="3062045"/>
                <a:ext cx="388440" cy="220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177CD00-1AE6-4E64-AD67-89B752B903E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23673" y="3053045"/>
                  <a:ext cx="406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882251-883C-4710-9EE2-7906A0FD6DE5}"/>
                    </a:ext>
                  </a:extLst>
                </p14:cNvPr>
                <p14:cNvContentPartPr/>
                <p14:nvPr/>
              </p14:nvContentPartPr>
              <p14:xfrm>
                <a:off x="2913113" y="3158165"/>
                <a:ext cx="102600" cy="63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882251-883C-4710-9EE2-7906A0FD6D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04473" y="3149165"/>
                  <a:ext cx="120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C85A8E-715E-49A9-8F78-6A08471F9F3C}"/>
                    </a:ext>
                  </a:extLst>
                </p14:cNvPr>
                <p14:cNvContentPartPr/>
                <p14:nvPr/>
              </p14:nvContentPartPr>
              <p14:xfrm>
                <a:off x="2944793" y="2883485"/>
                <a:ext cx="314640" cy="36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C85A8E-715E-49A9-8F78-6A08471F9F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36153" y="2874485"/>
                  <a:ext cx="3322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88FB2C-2748-48D2-8FE5-ECCA3FFC2814}"/>
                    </a:ext>
                  </a:extLst>
                </p14:cNvPr>
                <p14:cNvContentPartPr/>
                <p14:nvPr/>
              </p14:nvContentPartPr>
              <p14:xfrm>
                <a:off x="3345113" y="2918765"/>
                <a:ext cx="322200" cy="412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88FB2C-2748-48D2-8FE5-ECCA3FFC28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36113" y="2910125"/>
                  <a:ext cx="339840" cy="42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623B86E-980A-4CED-BF4B-D8CC82DA4624}"/>
              </a:ext>
            </a:extLst>
          </p:cNvPr>
          <p:cNvGrpSpPr/>
          <p:nvPr/>
        </p:nvGrpSpPr>
        <p:grpSpPr>
          <a:xfrm>
            <a:off x="393113" y="3716885"/>
            <a:ext cx="7718400" cy="2837160"/>
            <a:chOff x="393113" y="3716885"/>
            <a:chExt cx="7718400" cy="28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B2C8FF8-FCCC-4D07-B8D8-660FEDFB7901}"/>
                    </a:ext>
                  </a:extLst>
                </p14:cNvPr>
                <p14:cNvContentPartPr/>
                <p14:nvPr/>
              </p14:nvContentPartPr>
              <p14:xfrm>
                <a:off x="4990313" y="5328965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B2C8FF8-FCCC-4D07-B8D8-660FEDFB79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81673" y="53203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B6A9309-4C13-43B4-A15B-F02DC69813B6}"/>
                    </a:ext>
                  </a:extLst>
                </p14:cNvPr>
                <p14:cNvContentPartPr/>
                <p14:nvPr/>
              </p14:nvContentPartPr>
              <p14:xfrm>
                <a:off x="393113" y="4160045"/>
                <a:ext cx="214920" cy="339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B6A9309-4C13-43B4-A15B-F02DC69813B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4113" y="4151405"/>
                  <a:ext cx="232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6A208B-AAF5-42A0-B3F2-F6E81676CDFC}"/>
                    </a:ext>
                  </a:extLst>
                </p14:cNvPr>
                <p14:cNvContentPartPr/>
                <p14:nvPr/>
              </p14:nvContentPartPr>
              <p14:xfrm>
                <a:off x="581033" y="4054205"/>
                <a:ext cx="91440" cy="214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6A208B-AAF5-42A0-B3F2-F6E81676CDF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2393" y="4045565"/>
                  <a:ext cx="109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9A175B1-9A23-4E74-917E-5292A10C46D0}"/>
                    </a:ext>
                  </a:extLst>
                </p14:cNvPr>
                <p14:cNvContentPartPr/>
                <p14:nvPr/>
              </p14:nvContentPartPr>
              <p14:xfrm>
                <a:off x="538553" y="4552445"/>
                <a:ext cx="47880" cy="335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9A175B1-9A23-4E74-917E-5292A10C46D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9913" y="4543445"/>
                  <a:ext cx="655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081E86-9DBC-48AD-ADB2-36154316E1A8}"/>
                    </a:ext>
                  </a:extLst>
                </p14:cNvPr>
                <p14:cNvContentPartPr/>
                <p14:nvPr/>
              </p14:nvContentPartPr>
              <p14:xfrm>
                <a:off x="630353" y="4591325"/>
                <a:ext cx="139320" cy="228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081E86-9DBC-48AD-ADB2-36154316E1A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21353" y="4582685"/>
                  <a:ext cx="156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1179327-12BD-43A3-BC76-80C15349172E}"/>
                    </a:ext>
                  </a:extLst>
                </p14:cNvPr>
                <p14:cNvContentPartPr/>
                <p14:nvPr/>
              </p14:nvContentPartPr>
              <p14:xfrm>
                <a:off x="852113" y="4569005"/>
                <a:ext cx="144720" cy="17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1179327-12BD-43A3-BC76-80C15349172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3113" y="4560365"/>
                  <a:ext cx="162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0F79E7F-38B3-455A-9690-0179D24B383F}"/>
                    </a:ext>
                  </a:extLst>
                </p14:cNvPr>
                <p14:cNvContentPartPr/>
                <p14:nvPr/>
              </p14:nvContentPartPr>
              <p14:xfrm>
                <a:off x="1095113" y="4558205"/>
                <a:ext cx="131760" cy="492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0F79E7F-38B3-455A-9690-0179D24B383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6113" y="4549565"/>
                  <a:ext cx="1494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CED0176-595A-4654-8E6F-CA0BC43A9FD1}"/>
                    </a:ext>
                  </a:extLst>
                </p14:cNvPr>
                <p14:cNvContentPartPr/>
                <p14:nvPr/>
              </p14:nvContentPartPr>
              <p14:xfrm>
                <a:off x="1234433" y="4487645"/>
                <a:ext cx="575640" cy="271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CED0176-595A-4654-8E6F-CA0BC43A9FD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25433" y="4479005"/>
                  <a:ext cx="5932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154721E-ECCE-4D7F-8CE9-6E03A3667A1A}"/>
                    </a:ext>
                  </a:extLst>
                </p14:cNvPr>
                <p14:cNvContentPartPr/>
                <p14:nvPr/>
              </p14:nvContentPartPr>
              <p14:xfrm>
                <a:off x="1628993" y="4360205"/>
                <a:ext cx="101520" cy="276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154721E-ECCE-4D7F-8CE9-6E03A3667A1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620353" y="4351565"/>
                  <a:ext cx="119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65F41D-CD88-462D-8051-1022E932A8BB}"/>
                    </a:ext>
                  </a:extLst>
                </p14:cNvPr>
                <p14:cNvContentPartPr/>
                <p14:nvPr/>
              </p14:nvContentPartPr>
              <p14:xfrm>
                <a:off x="1831313" y="4174085"/>
                <a:ext cx="206280" cy="47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65F41D-CD88-462D-8051-1022E932A8B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822313" y="4165085"/>
                  <a:ext cx="2239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867FD0E-223A-49D0-B3A3-28E862A23E1F}"/>
                    </a:ext>
                  </a:extLst>
                </p14:cNvPr>
                <p14:cNvContentPartPr/>
                <p14:nvPr/>
              </p14:nvContentPartPr>
              <p14:xfrm>
                <a:off x="2033273" y="4413125"/>
                <a:ext cx="136800" cy="204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867FD0E-223A-49D0-B3A3-28E862A23E1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024273" y="4404485"/>
                  <a:ext cx="154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06D45F-51DD-45FB-8B11-B1BC20C249AA}"/>
                    </a:ext>
                  </a:extLst>
                </p14:cNvPr>
                <p14:cNvContentPartPr/>
                <p14:nvPr/>
              </p14:nvContentPartPr>
              <p14:xfrm>
                <a:off x="2194913" y="4452365"/>
                <a:ext cx="136800" cy="123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06D45F-51DD-45FB-8B11-B1BC20C249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85913" y="4443725"/>
                  <a:ext cx="154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1C92D65-939B-42BA-9E13-2011F2E6986E}"/>
                    </a:ext>
                  </a:extLst>
                </p14:cNvPr>
                <p14:cNvContentPartPr/>
                <p14:nvPr/>
              </p14:nvContentPartPr>
              <p14:xfrm>
                <a:off x="2352593" y="4460285"/>
                <a:ext cx="249120" cy="150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1C92D65-939B-42BA-9E13-2011F2E6986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43953" y="4451285"/>
                  <a:ext cx="266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C212D1-8725-40C4-978A-0EA47A410084}"/>
                    </a:ext>
                  </a:extLst>
                </p14:cNvPr>
                <p14:cNvContentPartPr/>
                <p14:nvPr/>
              </p14:nvContentPartPr>
              <p14:xfrm>
                <a:off x="2562833" y="4422845"/>
                <a:ext cx="186480" cy="240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C212D1-8725-40C4-978A-0EA47A41008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554193" y="4414205"/>
                  <a:ext cx="204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7FF3905-F8AA-4EE4-AA3A-DE3F31C0F765}"/>
                    </a:ext>
                  </a:extLst>
                </p14:cNvPr>
                <p14:cNvContentPartPr/>
                <p14:nvPr/>
              </p14:nvContentPartPr>
              <p14:xfrm>
                <a:off x="2716193" y="4230965"/>
                <a:ext cx="312120" cy="371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7FF3905-F8AA-4EE4-AA3A-DE3F31C0F76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707553" y="4221965"/>
                  <a:ext cx="3297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7077A3-A0EE-46A7-9128-8F151CCCB8E3}"/>
                    </a:ext>
                  </a:extLst>
                </p14:cNvPr>
                <p14:cNvContentPartPr/>
                <p14:nvPr/>
              </p14:nvContentPartPr>
              <p14:xfrm>
                <a:off x="1958393" y="5054645"/>
                <a:ext cx="238320" cy="127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7077A3-A0EE-46A7-9128-8F151CCCB8E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49393" y="5045645"/>
                  <a:ext cx="255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483DFE-CE00-4950-9D44-40F131AA82E4}"/>
                    </a:ext>
                  </a:extLst>
                </p14:cNvPr>
                <p14:cNvContentPartPr/>
                <p14:nvPr/>
              </p14:nvContentPartPr>
              <p14:xfrm>
                <a:off x="2194913" y="4901645"/>
                <a:ext cx="125280" cy="252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483DFE-CE00-4950-9D44-40F131AA82E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185913" y="4892645"/>
                  <a:ext cx="142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D272B2-3B64-4424-A7A2-0851C53F2058}"/>
                    </a:ext>
                  </a:extLst>
                </p14:cNvPr>
                <p14:cNvContentPartPr/>
                <p14:nvPr/>
              </p14:nvContentPartPr>
              <p14:xfrm>
                <a:off x="2356553" y="4932965"/>
                <a:ext cx="58320" cy="178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D272B2-3B64-4424-A7A2-0851C53F205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47553" y="4923965"/>
                  <a:ext cx="75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2D171C-71F8-4806-931F-593D686A9578}"/>
                    </a:ext>
                  </a:extLst>
                </p14:cNvPr>
                <p14:cNvContentPartPr/>
                <p14:nvPr/>
              </p14:nvContentPartPr>
              <p14:xfrm>
                <a:off x="2676953" y="4727045"/>
                <a:ext cx="323640" cy="214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2D171C-71F8-4806-931F-593D686A957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668313" y="4718045"/>
                  <a:ext cx="341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B754A2-98B8-4C78-8DD5-DEA2E821064F}"/>
                    </a:ext>
                  </a:extLst>
                </p14:cNvPr>
                <p14:cNvContentPartPr/>
                <p14:nvPr/>
              </p14:nvContentPartPr>
              <p14:xfrm>
                <a:off x="2808353" y="4709405"/>
                <a:ext cx="192240" cy="355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B754A2-98B8-4C78-8DD5-DEA2E821064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799713" y="4700405"/>
                  <a:ext cx="20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642624C-ABCB-45E2-A4CA-53C1B06BABDA}"/>
                    </a:ext>
                  </a:extLst>
                </p14:cNvPr>
                <p14:cNvContentPartPr/>
                <p14:nvPr/>
              </p14:nvContentPartPr>
              <p14:xfrm>
                <a:off x="3012473" y="4787885"/>
                <a:ext cx="296280" cy="199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642624C-ABCB-45E2-A4CA-53C1B06BABD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3833" y="4778885"/>
                  <a:ext cx="313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8377352-75E5-40B5-8AA4-AB4123C193B6}"/>
                    </a:ext>
                  </a:extLst>
                </p14:cNvPr>
                <p14:cNvContentPartPr/>
                <p14:nvPr/>
              </p14:nvContentPartPr>
              <p14:xfrm>
                <a:off x="3287153" y="4715165"/>
                <a:ext cx="151560" cy="217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8377352-75E5-40B5-8AA4-AB4123C193B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78153" y="4706525"/>
                  <a:ext cx="169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F2501F-AF7C-41A2-85C9-837BA5EC0C80}"/>
                    </a:ext>
                  </a:extLst>
                </p14:cNvPr>
                <p14:cNvContentPartPr/>
                <p14:nvPr/>
              </p14:nvContentPartPr>
              <p14:xfrm>
                <a:off x="3479033" y="4495565"/>
                <a:ext cx="240120" cy="437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F2501F-AF7C-41A2-85C9-837BA5EC0C8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470033" y="4486565"/>
                  <a:ext cx="2577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838A7FF-1716-4373-902B-77979D012A4A}"/>
                    </a:ext>
                  </a:extLst>
                </p14:cNvPr>
                <p14:cNvContentPartPr/>
                <p14:nvPr/>
              </p14:nvContentPartPr>
              <p14:xfrm>
                <a:off x="3817433" y="4609325"/>
                <a:ext cx="137160" cy="314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38A7FF-1716-4373-902B-77979D012A4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808433" y="4600325"/>
                  <a:ext cx="154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36CCBE1-4C1D-42C6-8F61-9FBDF00FAA74}"/>
                    </a:ext>
                  </a:extLst>
                </p14:cNvPr>
                <p14:cNvContentPartPr/>
                <p14:nvPr/>
              </p14:nvContentPartPr>
              <p14:xfrm>
                <a:off x="3910673" y="4434725"/>
                <a:ext cx="226440" cy="825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36CCBE1-4C1D-42C6-8F61-9FBDF00FAA7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02033" y="4426085"/>
                  <a:ext cx="244080" cy="8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04ABAB6-4745-45E2-98A8-44458C660109}"/>
                    </a:ext>
                  </a:extLst>
                </p14:cNvPr>
                <p14:cNvContentPartPr/>
                <p14:nvPr/>
              </p14:nvContentPartPr>
              <p14:xfrm>
                <a:off x="3285713" y="5111525"/>
                <a:ext cx="396720" cy="249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04ABAB6-4745-45E2-98A8-44458C66010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77073" y="5102525"/>
                  <a:ext cx="414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DA3B8F-93EE-4F18-A1A3-C50A955D1DA1}"/>
                    </a:ext>
                  </a:extLst>
                </p14:cNvPr>
                <p14:cNvContentPartPr/>
                <p14:nvPr/>
              </p14:nvContentPartPr>
              <p14:xfrm>
                <a:off x="3448433" y="5142845"/>
                <a:ext cx="282240" cy="261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DA3B8F-93EE-4F18-A1A3-C50A955D1DA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39793" y="5133845"/>
                  <a:ext cx="299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C80B7DD-74B5-4D45-BC51-0C0429C28233}"/>
                    </a:ext>
                  </a:extLst>
                </p14:cNvPr>
                <p14:cNvContentPartPr/>
                <p14:nvPr/>
              </p14:nvContentPartPr>
              <p14:xfrm>
                <a:off x="4094993" y="4936925"/>
                <a:ext cx="29520" cy="316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C80B7DD-74B5-4D45-BC51-0C0429C2823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86353" y="4927925"/>
                  <a:ext cx="47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6E21330-0543-423C-8B3B-76E1B5C5AB09}"/>
                    </a:ext>
                  </a:extLst>
                </p14:cNvPr>
                <p14:cNvContentPartPr/>
                <p14:nvPr/>
              </p14:nvContentPartPr>
              <p14:xfrm>
                <a:off x="4020473" y="5075885"/>
                <a:ext cx="462960" cy="182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6E21330-0543-423C-8B3B-76E1B5C5AB0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011833" y="5066885"/>
                  <a:ext cx="480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B3C476-3018-47B4-A241-E9B51996997C}"/>
                    </a:ext>
                  </a:extLst>
                </p14:cNvPr>
                <p14:cNvContentPartPr/>
                <p14:nvPr/>
              </p14:nvContentPartPr>
              <p14:xfrm>
                <a:off x="640433" y="5827205"/>
                <a:ext cx="83520" cy="390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B3C476-3018-47B4-A241-E9B51996997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31793" y="5818205"/>
                  <a:ext cx="1011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4D54FC9-824E-49E5-80EB-9F6925B20649}"/>
                    </a:ext>
                  </a:extLst>
                </p14:cNvPr>
                <p14:cNvContentPartPr/>
                <p14:nvPr/>
              </p14:nvContentPartPr>
              <p14:xfrm>
                <a:off x="837713" y="5793725"/>
                <a:ext cx="156600" cy="318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4D54FC9-824E-49E5-80EB-9F6925B2064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8713" y="5785085"/>
                  <a:ext cx="174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0B95ED1-9CA3-4442-AFCF-9F2F21876DCA}"/>
                    </a:ext>
                  </a:extLst>
                </p14:cNvPr>
                <p14:cNvContentPartPr/>
                <p14:nvPr/>
              </p14:nvContentPartPr>
              <p14:xfrm>
                <a:off x="1004033" y="5715245"/>
                <a:ext cx="328680" cy="432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0B95ED1-9CA3-4442-AFCF-9F2F21876DC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95393" y="5706605"/>
                  <a:ext cx="3463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4B027DE-3A26-4F1C-8B02-E6EC817CC5A2}"/>
                    </a:ext>
                  </a:extLst>
                </p14:cNvPr>
                <p14:cNvContentPartPr/>
                <p14:nvPr/>
              </p14:nvContentPartPr>
              <p14:xfrm>
                <a:off x="1341353" y="5854565"/>
                <a:ext cx="80280" cy="182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4B027DE-3A26-4F1C-8B02-E6EC817CC5A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332353" y="5845565"/>
                  <a:ext cx="97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A374E1-CD0C-4C00-BCD8-FB2004206AD6}"/>
                    </a:ext>
                  </a:extLst>
                </p14:cNvPr>
                <p14:cNvContentPartPr/>
                <p14:nvPr/>
              </p14:nvContentPartPr>
              <p14:xfrm>
                <a:off x="1511633" y="5766365"/>
                <a:ext cx="320400" cy="280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A374E1-CD0C-4C00-BCD8-FB2004206AD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02993" y="5757725"/>
                  <a:ext cx="3380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19DD679-B269-49BA-84CC-61C82AB26F2C}"/>
                    </a:ext>
                  </a:extLst>
                </p14:cNvPr>
                <p14:cNvContentPartPr/>
                <p14:nvPr/>
              </p14:nvContentPartPr>
              <p14:xfrm>
                <a:off x="2163233" y="5831165"/>
                <a:ext cx="16920" cy="176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19DD679-B269-49BA-84CC-61C82AB26F2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154233" y="5822165"/>
                  <a:ext cx="34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D5CF201-09DD-4763-A9A4-478F5854E105}"/>
                    </a:ext>
                  </a:extLst>
                </p14:cNvPr>
                <p14:cNvContentPartPr/>
                <p14:nvPr/>
              </p14:nvContentPartPr>
              <p14:xfrm>
                <a:off x="2106353" y="5670245"/>
                <a:ext cx="107640" cy="149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D5CF201-09DD-4763-A9A4-478F5854E10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097713" y="5661605"/>
                  <a:ext cx="125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E839C72-5D02-4FAA-A2AE-7C509AD97D3F}"/>
                    </a:ext>
                  </a:extLst>
                </p14:cNvPr>
                <p14:cNvContentPartPr/>
                <p14:nvPr/>
              </p14:nvContentPartPr>
              <p14:xfrm>
                <a:off x="2273033" y="5845565"/>
                <a:ext cx="284400" cy="94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E839C72-5D02-4FAA-A2AE-7C509AD97D3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64393" y="5836925"/>
                  <a:ext cx="302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BE9FBEB-DE11-4C1A-9ECE-81EEC05B9AC3}"/>
                    </a:ext>
                  </a:extLst>
                </p14:cNvPr>
                <p14:cNvContentPartPr/>
                <p14:nvPr/>
              </p14:nvContentPartPr>
              <p14:xfrm>
                <a:off x="2565713" y="5754485"/>
                <a:ext cx="253440" cy="232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BE9FBEB-DE11-4C1A-9ECE-81EEC05B9AC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557073" y="5745845"/>
                  <a:ext cx="271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7B83D5A-0B44-436E-AD80-3CC055F1843E}"/>
                    </a:ext>
                  </a:extLst>
                </p14:cNvPr>
                <p14:cNvContentPartPr/>
                <p14:nvPr/>
              </p14:nvContentPartPr>
              <p14:xfrm>
                <a:off x="2897993" y="5844845"/>
                <a:ext cx="249120" cy="169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7B83D5A-0B44-436E-AD80-3CC055F1843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89353" y="5835845"/>
                  <a:ext cx="266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CECA818-DFE2-460A-B9AC-88D4BA3943B1}"/>
                    </a:ext>
                  </a:extLst>
                </p14:cNvPr>
                <p14:cNvContentPartPr/>
                <p14:nvPr/>
              </p14:nvContentPartPr>
              <p14:xfrm>
                <a:off x="3119033" y="5822525"/>
                <a:ext cx="132840" cy="228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CECA818-DFE2-460A-B9AC-88D4BA3943B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110393" y="5813885"/>
                  <a:ext cx="150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CA8CC61-5ACF-408A-B4E2-466330E2A6DF}"/>
                    </a:ext>
                  </a:extLst>
                </p14:cNvPr>
                <p14:cNvContentPartPr/>
                <p14:nvPr/>
              </p14:nvContentPartPr>
              <p14:xfrm>
                <a:off x="3248993" y="5836925"/>
                <a:ext cx="207720" cy="488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CA8CC61-5ACF-408A-B4E2-466330E2A6D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240353" y="5828285"/>
                  <a:ext cx="2253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F85C48F-284D-41D4-A7E6-946FBAC7E0BE}"/>
                    </a:ext>
                  </a:extLst>
                </p14:cNvPr>
                <p14:cNvContentPartPr/>
                <p14:nvPr/>
              </p14:nvContentPartPr>
              <p14:xfrm>
                <a:off x="3216233" y="5836925"/>
                <a:ext cx="145440" cy="196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F85C48F-284D-41D4-A7E6-946FBAC7E0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207593" y="5828285"/>
                  <a:ext cx="163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76BD032-0174-4FD9-AF55-9C9E549CB2CB}"/>
                    </a:ext>
                  </a:extLst>
                </p14:cNvPr>
                <p14:cNvContentPartPr/>
                <p14:nvPr/>
              </p14:nvContentPartPr>
              <p14:xfrm>
                <a:off x="3439793" y="5683925"/>
                <a:ext cx="314640" cy="307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76BD032-0174-4FD9-AF55-9C9E549CB2C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430793" y="5675285"/>
                  <a:ext cx="3322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A1E3B7B-F895-4CE8-91D8-A51A79ADAEB0}"/>
                    </a:ext>
                  </a:extLst>
                </p14:cNvPr>
                <p14:cNvContentPartPr/>
                <p14:nvPr/>
              </p14:nvContentPartPr>
              <p14:xfrm>
                <a:off x="3698633" y="5652605"/>
                <a:ext cx="173520" cy="74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A1E3B7B-F895-4CE8-91D8-A51A79ADAEB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89633" y="5643965"/>
                  <a:ext cx="191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1D7C829-47FC-4D59-B9DE-6630358D4184}"/>
                    </a:ext>
                  </a:extLst>
                </p14:cNvPr>
                <p14:cNvContentPartPr/>
                <p14:nvPr/>
              </p14:nvContentPartPr>
              <p14:xfrm>
                <a:off x="3785753" y="5583845"/>
                <a:ext cx="523080" cy="340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1D7C829-47FC-4D59-B9DE-6630358D418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776753" y="5575205"/>
                  <a:ext cx="540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8857480-A101-4AE5-8D4D-FE5A64FEA519}"/>
                    </a:ext>
                  </a:extLst>
                </p14:cNvPr>
                <p14:cNvContentPartPr/>
                <p14:nvPr/>
              </p14:nvContentPartPr>
              <p14:xfrm>
                <a:off x="4343753" y="5919365"/>
                <a:ext cx="90000" cy="178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8857480-A101-4AE5-8D4D-FE5A64FEA51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35113" y="5910365"/>
                  <a:ext cx="107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58B1F17-A03D-4393-9A37-8A8EB97625B2}"/>
                    </a:ext>
                  </a:extLst>
                </p14:cNvPr>
                <p14:cNvContentPartPr/>
                <p14:nvPr/>
              </p14:nvContentPartPr>
              <p14:xfrm>
                <a:off x="4480193" y="5407445"/>
                <a:ext cx="234000" cy="504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58B1F17-A03D-4393-9A37-8A8EB97625B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471553" y="5398805"/>
                  <a:ext cx="2516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1E6BAA0-440C-4DB7-BE41-1013960C3EB4}"/>
                    </a:ext>
                  </a:extLst>
                </p14:cNvPr>
                <p14:cNvContentPartPr/>
                <p14:nvPr/>
              </p14:nvContentPartPr>
              <p14:xfrm>
                <a:off x="721073" y="5676005"/>
                <a:ext cx="3926160" cy="261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1E6BAA0-440C-4DB7-BE41-1013960C3E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12433" y="5667365"/>
                  <a:ext cx="3943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9F7CA2-7993-419A-B5A1-A3921EB654CE}"/>
                    </a:ext>
                  </a:extLst>
                </p14:cNvPr>
                <p14:cNvContentPartPr/>
                <p14:nvPr/>
              </p14:nvContentPartPr>
              <p14:xfrm>
                <a:off x="4794473" y="5823245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9F7CA2-7993-419A-B5A1-A3921EB654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85833" y="58146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E00C0ED-6802-45C3-93EA-E5B56B4440F9}"/>
                    </a:ext>
                  </a:extLst>
                </p14:cNvPr>
                <p14:cNvContentPartPr/>
                <p14:nvPr/>
              </p14:nvContentPartPr>
              <p14:xfrm>
                <a:off x="4597553" y="4330685"/>
                <a:ext cx="193680" cy="247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E00C0ED-6802-45C3-93EA-E5B56B4440F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88913" y="4322045"/>
                  <a:ext cx="211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7F8886B-C8C0-49C1-A115-7BB55825E66B}"/>
                    </a:ext>
                  </a:extLst>
                </p14:cNvPr>
                <p14:cNvContentPartPr/>
                <p14:nvPr/>
              </p14:nvContentPartPr>
              <p14:xfrm>
                <a:off x="4836233" y="3955565"/>
                <a:ext cx="262800" cy="315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7F8886B-C8C0-49C1-A115-7BB55825E66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27593" y="3946925"/>
                  <a:ext cx="2804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328C407-AAD3-4A01-A245-9C9EFBD4EC09}"/>
                    </a:ext>
                  </a:extLst>
                </p14:cNvPr>
                <p14:cNvContentPartPr/>
                <p14:nvPr/>
              </p14:nvContentPartPr>
              <p14:xfrm>
                <a:off x="5137913" y="3861965"/>
                <a:ext cx="507960" cy="231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328C407-AAD3-4A01-A245-9C9EFBD4EC0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29273" y="3853325"/>
                  <a:ext cx="525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4C390E-3E5D-439F-B443-625558CD3BCF}"/>
                    </a:ext>
                  </a:extLst>
                </p14:cNvPr>
                <p14:cNvContentPartPr/>
                <p14:nvPr/>
              </p14:nvContentPartPr>
              <p14:xfrm>
                <a:off x="5557313" y="3716885"/>
                <a:ext cx="67320" cy="398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4C390E-3E5D-439F-B443-625558CD3BC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48313" y="3708245"/>
                  <a:ext cx="849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DB82A70-8F0D-4FC9-9FD1-A39BF5255BD6}"/>
                    </a:ext>
                  </a:extLst>
                </p14:cNvPr>
                <p14:cNvContentPartPr/>
                <p14:nvPr/>
              </p14:nvContentPartPr>
              <p14:xfrm>
                <a:off x="5167073" y="4254365"/>
                <a:ext cx="154440" cy="216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DB82A70-8F0D-4FC9-9FD1-A39BF5255BD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58433" y="4245365"/>
                  <a:ext cx="172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043AC00-2492-418D-A42F-75C0944B73D1}"/>
                    </a:ext>
                  </a:extLst>
                </p14:cNvPr>
                <p14:cNvContentPartPr/>
                <p14:nvPr/>
              </p14:nvContentPartPr>
              <p14:xfrm>
                <a:off x="5362913" y="4291445"/>
                <a:ext cx="265680" cy="201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043AC00-2492-418D-A42F-75C0944B73D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53913" y="4282805"/>
                  <a:ext cx="28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8664242-07CC-48BF-BF59-F1908A1B125E}"/>
                    </a:ext>
                  </a:extLst>
                </p14:cNvPr>
                <p14:cNvContentPartPr/>
                <p14:nvPr/>
              </p14:nvContentPartPr>
              <p14:xfrm>
                <a:off x="5545793" y="4175885"/>
                <a:ext cx="223920" cy="316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8664242-07CC-48BF-BF59-F1908A1B125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37153" y="4166885"/>
                  <a:ext cx="241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8EF3249-9A39-4A47-82FA-043A1C99B0FA}"/>
                    </a:ext>
                  </a:extLst>
                </p14:cNvPr>
                <p14:cNvContentPartPr/>
                <p14:nvPr/>
              </p14:nvContentPartPr>
              <p14:xfrm>
                <a:off x="5784833" y="4323845"/>
                <a:ext cx="273960" cy="147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8EF3249-9A39-4A47-82FA-043A1C99B0F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75833" y="4315205"/>
                  <a:ext cx="291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8E56982-BB16-4E40-861A-C494669A0E8E}"/>
                    </a:ext>
                  </a:extLst>
                </p14:cNvPr>
                <p14:cNvContentPartPr/>
                <p14:nvPr/>
              </p14:nvContentPartPr>
              <p14:xfrm>
                <a:off x="5985353" y="4079765"/>
                <a:ext cx="252720" cy="393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8E56982-BB16-4E40-861A-C494669A0E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76353" y="4071125"/>
                  <a:ext cx="2703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3307946-CF7E-402C-B919-ACBF3EC828A7}"/>
                    </a:ext>
                  </a:extLst>
                </p14:cNvPr>
                <p14:cNvContentPartPr/>
                <p14:nvPr/>
              </p14:nvContentPartPr>
              <p14:xfrm>
                <a:off x="6251753" y="4269845"/>
                <a:ext cx="244080" cy="172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3307946-CF7E-402C-B919-ACBF3EC828A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42753" y="4261205"/>
                  <a:ext cx="261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1084394-3D08-415A-AD40-E408BE270598}"/>
                    </a:ext>
                  </a:extLst>
                </p14:cNvPr>
                <p14:cNvContentPartPr/>
                <p14:nvPr/>
              </p14:nvContentPartPr>
              <p14:xfrm>
                <a:off x="6521753" y="4093445"/>
                <a:ext cx="106560" cy="324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1084394-3D08-415A-AD40-E408BE27059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13113" y="4084805"/>
                  <a:ext cx="1242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51373F1-EB09-45B4-9288-308A834DF5F7}"/>
                    </a:ext>
                  </a:extLst>
                </p14:cNvPr>
                <p14:cNvContentPartPr/>
                <p14:nvPr/>
              </p14:nvContentPartPr>
              <p14:xfrm>
                <a:off x="6647753" y="4247885"/>
                <a:ext cx="214200" cy="130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51373F1-EB09-45B4-9288-308A834DF5F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39113" y="4238885"/>
                  <a:ext cx="231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10E0B05-BF3F-489E-A03C-9D060C1FB173}"/>
                    </a:ext>
                  </a:extLst>
                </p14:cNvPr>
                <p14:cNvContentPartPr/>
                <p14:nvPr/>
              </p14:nvContentPartPr>
              <p14:xfrm>
                <a:off x="6866273" y="4005245"/>
                <a:ext cx="250920" cy="419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10E0B05-BF3F-489E-A03C-9D060C1FB17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57273" y="3996605"/>
                  <a:ext cx="268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FDAEBED-69F5-49ED-9B94-1EF0887B0483}"/>
                    </a:ext>
                  </a:extLst>
                </p14:cNvPr>
                <p14:cNvContentPartPr/>
                <p14:nvPr/>
              </p14:nvContentPartPr>
              <p14:xfrm>
                <a:off x="7075073" y="4222325"/>
                <a:ext cx="52560" cy="220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FDAEBED-69F5-49ED-9B94-1EF0887B048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66073" y="4213325"/>
                  <a:ext cx="70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35DEE2E-E654-43B2-9D44-F76FFF4B2590}"/>
                    </a:ext>
                  </a:extLst>
                </p14:cNvPr>
                <p14:cNvContentPartPr/>
                <p14:nvPr/>
              </p14:nvContentPartPr>
              <p14:xfrm>
                <a:off x="5632913" y="4683845"/>
                <a:ext cx="317160" cy="126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35DEE2E-E654-43B2-9D44-F76FFF4B259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24273" y="4674845"/>
                  <a:ext cx="334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D612A2A-F994-4100-B2DC-589FBE8231A6}"/>
                    </a:ext>
                  </a:extLst>
                </p14:cNvPr>
                <p14:cNvContentPartPr/>
                <p14:nvPr/>
              </p14:nvContentPartPr>
              <p14:xfrm>
                <a:off x="5779433" y="4652525"/>
                <a:ext cx="181080" cy="302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D612A2A-F994-4100-B2DC-589FBE8231A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70793" y="4643525"/>
                  <a:ext cx="1987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94AFF00-176F-4A53-9D66-5B2F29FA4777}"/>
                    </a:ext>
                  </a:extLst>
                </p14:cNvPr>
                <p14:cNvContentPartPr/>
                <p14:nvPr/>
              </p14:nvContentPartPr>
              <p14:xfrm>
                <a:off x="5941073" y="4548485"/>
                <a:ext cx="165600" cy="363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94AFF00-176F-4A53-9D66-5B2F29FA477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32433" y="4539845"/>
                  <a:ext cx="1832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C6252C5-6B66-4C3E-B16A-ADB55B6B68A0}"/>
                    </a:ext>
                  </a:extLst>
                </p14:cNvPr>
                <p14:cNvContentPartPr/>
                <p14:nvPr/>
              </p14:nvContentPartPr>
              <p14:xfrm>
                <a:off x="6157073" y="4713365"/>
                <a:ext cx="617760" cy="195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C6252C5-6B66-4C3E-B16A-ADB55B6B68A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48073" y="4704365"/>
                  <a:ext cx="635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03CACB3-8CA3-4F21-ACF8-2FCC2EDC778F}"/>
                    </a:ext>
                  </a:extLst>
                </p14:cNvPr>
                <p14:cNvContentPartPr/>
                <p14:nvPr/>
              </p14:nvContentPartPr>
              <p14:xfrm>
                <a:off x="5336273" y="5120885"/>
                <a:ext cx="276840" cy="862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03CACB3-8CA3-4F21-ACF8-2FCC2EDC77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27633" y="5112245"/>
                  <a:ext cx="294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A80EF7F-06DA-4F60-896F-1A7683D77C23}"/>
                    </a:ext>
                  </a:extLst>
                </p14:cNvPr>
                <p14:cNvContentPartPr/>
                <p14:nvPr/>
              </p14:nvContentPartPr>
              <p14:xfrm>
                <a:off x="5577473" y="5246525"/>
                <a:ext cx="311040" cy="122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A80EF7F-06DA-4F60-896F-1A7683D77C2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68473" y="5237885"/>
                  <a:ext cx="328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0DCF876-A180-4D62-B3F5-93821FC59CAD}"/>
                    </a:ext>
                  </a:extLst>
                </p14:cNvPr>
                <p14:cNvContentPartPr/>
                <p14:nvPr/>
              </p14:nvContentPartPr>
              <p14:xfrm>
                <a:off x="5732633" y="5203685"/>
                <a:ext cx="206280" cy="318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0DCF876-A180-4D62-B3F5-93821FC59CA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723993" y="5194685"/>
                  <a:ext cx="2239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D63F7F7-DD8C-4E6E-87DE-D8475D92714E}"/>
                    </a:ext>
                  </a:extLst>
                </p14:cNvPr>
                <p14:cNvContentPartPr/>
                <p14:nvPr/>
              </p14:nvContentPartPr>
              <p14:xfrm>
                <a:off x="5955113" y="5287925"/>
                <a:ext cx="198720" cy="145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D63F7F7-DD8C-4E6E-87DE-D8475D9271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46113" y="5278925"/>
                  <a:ext cx="216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8F6A110-E8B8-44B8-910F-182C05558E61}"/>
                    </a:ext>
                  </a:extLst>
                </p14:cNvPr>
                <p14:cNvContentPartPr/>
                <p14:nvPr/>
              </p14:nvContentPartPr>
              <p14:xfrm>
                <a:off x="6218633" y="5064365"/>
                <a:ext cx="294840" cy="322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8F6A110-E8B8-44B8-910F-182C05558E6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09993" y="5055365"/>
                  <a:ext cx="3124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2C13DB3-ECC2-4F3F-BF21-08591503E759}"/>
                    </a:ext>
                  </a:extLst>
                </p14:cNvPr>
                <p14:cNvContentPartPr/>
                <p14:nvPr/>
              </p14:nvContentPartPr>
              <p14:xfrm>
                <a:off x="6496553" y="5136725"/>
                <a:ext cx="250560" cy="220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2C13DB3-ECC2-4F3F-BF21-08591503E75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87553" y="5128085"/>
                  <a:ext cx="268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F9C93F4-C01F-4AA9-A98F-388822E96FE2}"/>
                    </a:ext>
                  </a:extLst>
                </p14:cNvPr>
                <p14:cNvContentPartPr/>
                <p14:nvPr/>
              </p14:nvContentPartPr>
              <p14:xfrm>
                <a:off x="6778073" y="5138885"/>
                <a:ext cx="193680" cy="94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F9C93F4-C01F-4AA9-A98F-388822E96FE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769433" y="5129885"/>
                  <a:ext cx="211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79CAAF2-A793-43EB-AD30-D4F56F9D03A6}"/>
                    </a:ext>
                  </a:extLst>
                </p14:cNvPr>
                <p14:cNvContentPartPr/>
                <p14:nvPr/>
              </p14:nvContentPartPr>
              <p14:xfrm>
                <a:off x="6860513" y="5054645"/>
                <a:ext cx="146880" cy="573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79CAAF2-A793-43EB-AD30-D4F56F9D03A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851513" y="5045645"/>
                  <a:ext cx="1645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7A73BF5-E837-4AA9-9342-B8588826D7F5}"/>
                    </a:ext>
                  </a:extLst>
                </p14:cNvPr>
                <p14:cNvContentPartPr/>
                <p14:nvPr/>
              </p14:nvContentPartPr>
              <p14:xfrm>
                <a:off x="5850353" y="5805605"/>
                <a:ext cx="263160" cy="218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7A73BF5-E837-4AA9-9342-B8588826D7F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41353" y="5796965"/>
                  <a:ext cx="280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3A03FF-B096-4F84-AE35-652BF0E6F496}"/>
                    </a:ext>
                  </a:extLst>
                </p14:cNvPr>
                <p14:cNvContentPartPr/>
                <p14:nvPr/>
              </p14:nvContentPartPr>
              <p14:xfrm>
                <a:off x="6160673" y="5736845"/>
                <a:ext cx="384120" cy="236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3A03FF-B096-4F84-AE35-652BF0E6F4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52033" y="5728205"/>
                  <a:ext cx="401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6767A02-1D41-4318-A42B-27E9B7EEEC6B}"/>
                    </a:ext>
                  </a:extLst>
                </p14:cNvPr>
                <p14:cNvContentPartPr/>
                <p14:nvPr/>
              </p14:nvContentPartPr>
              <p14:xfrm>
                <a:off x="6521753" y="5797685"/>
                <a:ext cx="44640" cy="139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6767A02-1D41-4318-A42B-27E9B7EEEC6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513113" y="5789045"/>
                  <a:ext cx="62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F734356-0062-491A-92A3-CB01031A589D}"/>
                    </a:ext>
                  </a:extLst>
                </p14:cNvPr>
                <p14:cNvContentPartPr/>
                <p14:nvPr/>
              </p14:nvContentPartPr>
              <p14:xfrm>
                <a:off x="6418433" y="5570165"/>
                <a:ext cx="125280" cy="104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F734356-0062-491A-92A3-CB01031A589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09433" y="5561525"/>
                  <a:ext cx="142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CCC8D58-AC0B-426F-A1F5-E20967D2F33D}"/>
                    </a:ext>
                  </a:extLst>
                </p14:cNvPr>
                <p14:cNvContentPartPr/>
                <p14:nvPr/>
              </p14:nvContentPartPr>
              <p14:xfrm>
                <a:off x="6555593" y="5723165"/>
                <a:ext cx="152280" cy="182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CCC8D58-AC0B-426F-A1F5-E20967D2F33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46593" y="5714525"/>
                  <a:ext cx="169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3B841A1-6CE1-4D93-8B61-991C5B31EFBD}"/>
                    </a:ext>
                  </a:extLst>
                </p14:cNvPr>
                <p14:cNvContentPartPr/>
                <p14:nvPr/>
              </p14:nvContentPartPr>
              <p14:xfrm>
                <a:off x="6836393" y="5694005"/>
                <a:ext cx="323640" cy="233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3B841A1-6CE1-4D93-8B61-991C5B31EFB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827393" y="5685365"/>
                  <a:ext cx="341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D90454A-CFB6-40BB-B03A-CEFBE23D496A}"/>
                    </a:ext>
                  </a:extLst>
                </p14:cNvPr>
                <p14:cNvContentPartPr/>
                <p14:nvPr/>
              </p14:nvContentPartPr>
              <p14:xfrm>
                <a:off x="7201073" y="5623085"/>
                <a:ext cx="339840" cy="147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D90454A-CFB6-40BB-B03A-CEFBE23D496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92433" y="5614085"/>
                  <a:ext cx="357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DBA7E5F-A470-43B6-9544-EB8B6051BDB1}"/>
                    </a:ext>
                  </a:extLst>
                </p14:cNvPr>
                <p14:cNvContentPartPr/>
                <p14:nvPr/>
              </p14:nvContentPartPr>
              <p14:xfrm>
                <a:off x="7473953" y="5342645"/>
                <a:ext cx="223920" cy="468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DBA7E5F-A470-43B6-9544-EB8B6051BDB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65313" y="5334005"/>
                  <a:ext cx="2415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634D0F0-664D-4875-9C62-BF0A0DF05CBF}"/>
                    </a:ext>
                  </a:extLst>
                </p14:cNvPr>
                <p14:cNvContentPartPr/>
                <p14:nvPr/>
              </p14:nvContentPartPr>
              <p14:xfrm>
                <a:off x="7610753" y="5556485"/>
                <a:ext cx="167040" cy="157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634D0F0-664D-4875-9C62-BF0A0DF05CB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02113" y="5547845"/>
                  <a:ext cx="184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4144296-0B4A-4AEF-A109-C7BD0E57C306}"/>
                    </a:ext>
                  </a:extLst>
                </p14:cNvPr>
                <p14:cNvContentPartPr/>
                <p14:nvPr/>
              </p14:nvContentPartPr>
              <p14:xfrm>
                <a:off x="5611313" y="6221405"/>
                <a:ext cx="76320" cy="273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4144296-0B4A-4AEF-A109-C7BD0E57C30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02673" y="6212405"/>
                  <a:ext cx="93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68FD3E6-D690-44F8-BB3E-C3C6962A667E}"/>
                    </a:ext>
                  </a:extLst>
                </p14:cNvPr>
                <p14:cNvContentPartPr/>
                <p14:nvPr/>
              </p14:nvContentPartPr>
              <p14:xfrm>
                <a:off x="7312313" y="4818845"/>
                <a:ext cx="165600" cy="204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68FD3E6-D690-44F8-BB3E-C3C6962A667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03673" y="4809845"/>
                  <a:ext cx="183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7D6F629-E992-420A-9D2D-F3E1C041F5D1}"/>
                    </a:ext>
                  </a:extLst>
                </p14:cNvPr>
                <p14:cNvContentPartPr/>
                <p14:nvPr/>
              </p14:nvContentPartPr>
              <p14:xfrm>
                <a:off x="7491593" y="5164445"/>
                <a:ext cx="119160" cy="65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7D6F629-E992-420A-9D2D-F3E1C041F5D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82953" y="5155445"/>
                  <a:ext cx="136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3160845-DF41-4322-A5A2-1676B1B92946}"/>
                    </a:ext>
                  </a:extLst>
                </p14:cNvPr>
                <p14:cNvContentPartPr/>
                <p14:nvPr/>
              </p14:nvContentPartPr>
              <p14:xfrm>
                <a:off x="7859153" y="5472965"/>
                <a:ext cx="133200" cy="171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3160845-DF41-4322-A5A2-1676B1B9294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50153" y="5464325"/>
                  <a:ext cx="150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850EFE5-10AB-4020-B880-9EF47DDE8BC0}"/>
                    </a:ext>
                  </a:extLst>
                </p14:cNvPr>
                <p14:cNvContentPartPr/>
                <p14:nvPr/>
              </p14:nvContentPartPr>
              <p14:xfrm>
                <a:off x="8016833" y="5797685"/>
                <a:ext cx="44640" cy="39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850EFE5-10AB-4020-B880-9EF47DDE8BC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08193" y="5789045"/>
                  <a:ext cx="62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2E28BAC-3364-4D52-8D8D-21D20F8F4115}"/>
                    </a:ext>
                  </a:extLst>
                </p14:cNvPr>
                <p14:cNvContentPartPr/>
                <p14:nvPr/>
              </p14:nvContentPartPr>
              <p14:xfrm>
                <a:off x="6043313" y="6339125"/>
                <a:ext cx="456480" cy="214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2E28BAC-3364-4D52-8D8D-21D20F8F411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34673" y="6330125"/>
                  <a:ext cx="474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0F37BD8-1969-4D0A-AF47-56EA3AD3CC30}"/>
                    </a:ext>
                  </a:extLst>
                </p14:cNvPr>
                <p14:cNvContentPartPr/>
                <p14:nvPr/>
              </p14:nvContentPartPr>
              <p14:xfrm>
                <a:off x="6458753" y="6207725"/>
                <a:ext cx="365400" cy="327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0F37BD8-1969-4D0A-AF47-56EA3AD3CC3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450113" y="6198725"/>
                  <a:ext cx="38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F0A9A1-FAAE-4B84-B235-FE95DFD25F77}"/>
                    </a:ext>
                  </a:extLst>
                </p14:cNvPr>
                <p14:cNvContentPartPr/>
                <p14:nvPr/>
              </p14:nvContentPartPr>
              <p14:xfrm>
                <a:off x="7076153" y="6186125"/>
                <a:ext cx="299520" cy="92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F0A9A1-FAAE-4B84-B235-FE95DFD25F7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67513" y="6177125"/>
                  <a:ext cx="317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D807484-9220-4A3D-B43D-A0127E5DB5D9}"/>
                    </a:ext>
                  </a:extLst>
                </p14:cNvPr>
                <p14:cNvContentPartPr/>
                <p14:nvPr/>
              </p14:nvContentPartPr>
              <p14:xfrm>
                <a:off x="7215113" y="6101885"/>
                <a:ext cx="150480" cy="294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D807484-9220-4A3D-B43D-A0127E5DB5D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206473" y="6092885"/>
                  <a:ext cx="168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503A480-4A75-40EC-A34B-E98C74BC3F31}"/>
                    </a:ext>
                  </a:extLst>
                </p14:cNvPr>
                <p14:cNvContentPartPr/>
                <p14:nvPr/>
              </p14:nvContentPartPr>
              <p14:xfrm>
                <a:off x="7478993" y="6054725"/>
                <a:ext cx="294480" cy="280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503A480-4A75-40EC-A34B-E98C74BC3F3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470353" y="6045725"/>
                  <a:ext cx="312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7173E4-3945-44F1-8D85-E4F2196C1E17}"/>
                    </a:ext>
                  </a:extLst>
                </p14:cNvPr>
                <p14:cNvContentPartPr/>
                <p14:nvPr/>
              </p14:nvContentPartPr>
              <p14:xfrm>
                <a:off x="7707593" y="5972285"/>
                <a:ext cx="206280" cy="345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7173E4-3945-44F1-8D85-E4F2196C1E1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98593" y="5963645"/>
                  <a:ext cx="2239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0ABC694-A0CA-4838-8FEB-333AA256B45F}"/>
                    </a:ext>
                  </a:extLst>
                </p14:cNvPr>
                <p14:cNvContentPartPr/>
                <p14:nvPr/>
              </p14:nvContentPartPr>
              <p14:xfrm>
                <a:off x="7943753" y="6090005"/>
                <a:ext cx="167760" cy="231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0ABC694-A0CA-4838-8FEB-333AA256B45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34753" y="6081005"/>
                  <a:ext cx="1854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E183905-82E7-4D70-8DA6-63AE19890D6A}"/>
              </a:ext>
            </a:extLst>
          </p:cNvPr>
          <p:cNvGrpSpPr/>
          <p:nvPr/>
        </p:nvGrpSpPr>
        <p:grpSpPr>
          <a:xfrm>
            <a:off x="8339033" y="5731085"/>
            <a:ext cx="1390320" cy="518040"/>
            <a:chOff x="8339033" y="5731085"/>
            <a:chExt cx="139032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902F71D-2EB3-4B81-84DA-D5CF2D5C3292}"/>
                    </a:ext>
                  </a:extLst>
                </p14:cNvPr>
                <p14:cNvContentPartPr/>
                <p14:nvPr/>
              </p14:nvContentPartPr>
              <p14:xfrm>
                <a:off x="8339033" y="6087485"/>
                <a:ext cx="223920" cy="161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902F71D-2EB3-4B81-84DA-D5CF2D5C329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30033" y="6078485"/>
                  <a:ext cx="241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CC354E9-8995-428B-AB9E-09E7995EF97B}"/>
                    </a:ext>
                  </a:extLst>
                </p14:cNvPr>
                <p14:cNvContentPartPr/>
                <p14:nvPr/>
              </p14:nvContentPartPr>
              <p14:xfrm>
                <a:off x="8629193" y="6057965"/>
                <a:ext cx="213840" cy="142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CC354E9-8995-428B-AB9E-09E7995EF97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20553" y="6048965"/>
                  <a:ext cx="231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61F70B-66AF-4627-9DC8-EF2A7D01ABB7}"/>
                    </a:ext>
                  </a:extLst>
                </p14:cNvPr>
                <p14:cNvContentPartPr/>
                <p14:nvPr/>
              </p14:nvContentPartPr>
              <p14:xfrm>
                <a:off x="8877953" y="6007205"/>
                <a:ext cx="177120" cy="156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61F70B-66AF-4627-9DC8-EF2A7D01ABB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69313" y="5998565"/>
                  <a:ext cx="194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BD8E57A-9B08-4FAC-BAC0-332022AD87E0}"/>
                    </a:ext>
                  </a:extLst>
                </p14:cNvPr>
                <p14:cNvContentPartPr/>
                <p14:nvPr/>
              </p14:nvContentPartPr>
              <p14:xfrm>
                <a:off x="9062273" y="5731085"/>
                <a:ext cx="406800" cy="445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BD8E57A-9B08-4FAC-BAC0-332022AD87E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53633" y="5722085"/>
                  <a:ext cx="4244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50231E8-153A-490A-A244-1ECAB759385B}"/>
                    </a:ext>
                  </a:extLst>
                </p14:cNvPr>
                <p14:cNvContentPartPr/>
                <p14:nvPr/>
              </p14:nvContentPartPr>
              <p14:xfrm>
                <a:off x="9500393" y="5731085"/>
                <a:ext cx="155520" cy="163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50231E8-153A-490A-A244-1ECAB759385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91753" y="5722085"/>
                  <a:ext cx="173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4EF793F-C4D4-4EF8-A557-7A737A3E0EE3}"/>
                    </a:ext>
                  </a:extLst>
                </p14:cNvPr>
                <p14:cNvContentPartPr/>
                <p14:nvPr/>
              </p14:nvContentPartPr>
              <p14:xfrm>
                <a:off x="9662033" y="6054725"/>
                <a:ext cx="67320" cy="25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4EF793F-C4D4-4EF8-A557-7A737A3E0EE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653393" y="6045725"/>
                  <a:ext cx="8496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AB7399C-E8D1-47B8-A4BC-7F458A9203FC}"/>
                  </a:ext>
                </a:extLst>
              </p14:cNvPr>
              <p14:cNvContentPartPr/>
              <p14:nvPr/>
            </p14:nvContentPartPr>
            <p14:xfrm>
              <a:off x="4609073" y="2897165"/>
              <a:ext cx="400680" cy="9219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AB7399C-E8D1-47B8-A4BC-7F458A9203F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600073" y="2888525"/>
                <a:ext cx="418320" cy="9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7E80F6-4E41-4C22-A734-8C82EE3705A1}"/>
              </a:ext>
            </a:extLst>
          </p:cNvPr>
          <p:cNvGrpSpPr/>
          <p:nvPr/>
        </p:nvGrpSpPr>
        <p:grpSpPr>
          <a:xfrm>
            <a:off x="5179673" y="924365"/>
            <a:ext cx="1696320" cy="497160"/>
            <a:chOff x="5179673" y="924365"/>
            <a:chExt cx="169632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86DCC85-BE78-40B5-B238-488EE9136CB3}"/>
                    </a:ext>
                  </a:extLst>
                </p14:cNvPr>
                <p14:cNvContentPartPr/>
                <p14:nvPr/>
              </p14:nvContentPartPr>
              <p14:xfrm>
                <a:off x="5179673" y="1114445"/>
                <a:ext cx="405720" cy="126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86DCC85-BE78-40B5-B238-488EE9136CB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71033" y="1105805"/>
                  <a:ext cx="42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9CB3C9A-E98C-4716-90E5-62BEAF17BF66}"/>
                    </a:ext>
                  </a:extLst>
                </p14:cNvPr>
                <p14:cNvContentPartPr/>
                <p14:nvPr/>
              </p14:nvContentPartPr>
              <p14:xfrm>
                <a:off x="5442473" y="1039925"/>
                <a:ext cx="218880" cy="369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9CB3C9A-E98C-4716-90E5-62BEAF17BF6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33473" y="1031285"/>
                  <a:ext cx="236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77C4D48-4B76-4525-8957-105A0A01B575}"/>
                    </a:ext>
                  </a:extLst>
                </p14:cNvPr>
                <p14:cNvContentPartPr/>
                <p14:nvPr/>
              </p14:nvContentPartPr>
              <p14:xfrm>
                <a:off x="5726153" y="1155125"/>
                <a:ext cx="152280" cy="198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77C4D48-4B76-4525-8957-105A0A01B57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17513" y="1146125"/>
                  <a:ext cx="169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120A1F9-1BF6-478B-9C55-E4158159551B}"/>
                    </a:ext>
                  </a:extLst>
                </p14:cNvPr>
                <p14:cNvContentPartPr/>
                <p14:nvPr/>
              </p14:nvContentPartPr>
              <p14:xfrm>
                <a:off x="5981033" y="924365"/>
                <a:ext cx="219240" cy="400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120A1F9-1BF6-478B-9C55-E4158159551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972033" y="915365"/>
                  <a:ext cx="2368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E6E2E9C-9A66-4CDD-9785-A5FAF06DF3DF}"/>
                    </a:ext>
                  </a:extLst>
                </p14:cNvPr>
                <p14:cNvContentPartPr/>
                <p14:nvPr/>
              </p14:nvContentPartPr>
              <p14:xfrm>
                <a:off x="6189113" y="1100765"/>
                <a:ext cx="247320" cy="196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E6E2E9C-9A66-4CDD-9785-A5FAF06DF3D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180113" y="1092125"/>
                  <a:ext cx="264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9052C33-887F-4086-85DE-96447535F3D1}"/>
                    </a:ext>
                  </a:extLst>
                </p14:cNvPr>
                <p14:cNvContentPartPr/>
                <p14:nvPr/>
              </p14:nvContentPartPr>
              <p14:xfrm>
                <a:off x="6460193" y="1069445"/>
                <a:ext cx="182160" cy="352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9052C33-887F-4086-85DE-96447535F3D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51193" y="1060445"/>
                  <a:ext cx="199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8AD9DE-B777-4AB8-B669-31B5814D4C85}"/>
                    </a:ext>
                  </a:extLst>
                </p14:cNvPr>
                <p14:cNvContentPartPr/>
                <p14:nvPr/>
              </p14:nvContentPartPr>
              <p14:xfrm>
                <a:off x="6875633" y="1344125"/>
                <a:ext cx="36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8AD9DE-B777-4AB8-B669-31B5814D4C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66633" y="13351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6C18D26-C2A4-4C65-8495-CDE342AF6BE7}"/>
              </a:ext>
            </a:extLst>
          </p:cNvPr>
          <p:cNvGrpSpPr/>
          <p:nvPr/>
        </p:nvGrpSpPr>
        <p:grpSpPr>
          <a:xfrm>
            <a:off x="5395673" y="1563725"/>
            <a:ext cx="2526840" cy="920160"/>
            <a:chOff x="5395673" y="1563725"/>
            <a:chExt cx="2526840" cy="92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902A590-3D07-409A-B080-89623F323889}"/>
                    </a:ext>
                  </a:extLst>
                </p14:cNvPr>
                <p14:cNvContentPartPr/>
                <p14:nvPr/>
              </p14:nvContentPartPr>
              <p14:xfrm>
                <a:off x="5395673" y="1645805"/>
                <a:ext cx="242640" cy="106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902A590-3D07-409A-B080-89623F32388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386673" y="1637165"/>
                  <a:ext cx="260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E6695E5-9317-4063-B574-617861D526F9}"/>
                    </a:ext>
                  </a:extLst>
                </p14:cNvPr>
                <p14:cNvContentPartPr/>
                <p14:nvPr/>
              </p14:nvContentPartPr>
              <p14:xfrm>
                <a:off x="5519513" y="1592885"/>
                <a:ext cx="126720" cy="347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E6695E5-9317-4063-B574-617861D526F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510513" y="1584245"/>
                  <a:ext cx="144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84C839-A28F-4E55-B596-F9B428E59233}"/>
                    </a:ext>
                  </a:extLst>
                </p14:cNvPr>
                <p14:cNvContentPartPr/>
                <p14:nvPr/>
              </p14:nvContentPartPr>
              <p14:xfrm>
                <a:off x="5631833" y="1802045"/>
                <a:ext cx="194760" cy="114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84C839-A28F-4E55-B596-F9B428E5923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622833" y="1793405"/>
                  <a:ext cx="212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5013D0C-FE5F-44AF-8D0A-2403B05615E8}"/>
                    </a:ext>
                  </a:extLst>
                </p14:cNvPr>
                <p14:cNvContentPartPr/>
                <p14:nvPr/>
              </p14:nvContentPartPr>
              <p14:xfrm>
                <a:off x="5908313" y="1771445"/>
                <a:ext cx="332280" cy="114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5013D0C-FE5F-44AF-8D0A-2403B05615E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899313" y="1762805"/>
                  <a:ext cx="349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002EC90-573C-471E-ABF9-293CFB684706}"/>
                    </a:ext>
                  </a:extLst>
                </p14:cNvPr>
                <p14:cNvContentPartPr/>
                <p14:nvPr/>
              </p14:nvContentPartPr>
              <p14:xfrm>
                <a:off x="6271913" y="1749485"/>
                <a:ext cx="133200" cy="126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002EC90-573C-471E-ABF9-293CFB68470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263273" y="1740845"/>
                  <a:ext cx="150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B46AB73-39A0-4EAF-A142-9CE587D4DAEC}"/>
                    </a:ext>
                  </a:extLst>
                </p14:cNvPr>
                <p14:cNvContentPartPr/>
                <p14:nvPr/>
              </p14:nvContentPartPr>
              <p14:xfrm>
                <a:off x="6440033" y="1662005"/>
                <a:ext cx="162000" cy="206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B46AB73-39A0-4EAF-A142-9CE587D4DAE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431033" y="1653005"/>
                  <a:ext cx="179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016B892-90D3-4445-8C4A-7EF757C1B632}"/>
                    </a:ext>
                  </a:extLst>
                </p14:cNvPr>
                <p14:cNvContentPartPr/>
                <p14:nvPr/>
              </p14:nvContentPartPr>
              <p14:xfrm>
                <a:off x="6625433" y="1645805"/>
                <a:ext cx="313560" cy="217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016B892-90D3-4445-8C4A-7EF757C1B63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616793" y="1637165"/>
                  <a:ext cx="331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B493AD3-5B00-4011-8C19-D83553DC09FA}"/>
                    </a:ext>
                  </a:extLst>
                </p14:cNvPr>
                <p14:cNvContentPartPr/>
                <p14:nvPr/>
              </p14:nvContentPartPr>
              <p14:xfrm>
                <a:off x="7001633" y="1563725"/>
                <a:ext cx="334800" cy="233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B493AD3-5B00-4011-8C19-D83553DC09F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992993" y="1554725"/>
                  <a:ext cx="352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E645994-339A-489B-A65F-52471B6D092F}"/>
                    </a:ext>
                  </a:extLst>
                </p14:cNvPr>
                <p14:cNvContentPartPr/>
                <p14:nvPr/>
              </p14:nvContentPartPr>
              <p14:xfrm>
                <a:off x="5569913" y="2308925"/>
                <a:ext cx="376560" cy="131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E645994-339A-489B-A65F-52471B6D092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560913" y="2299925"/>
                  <a:ext cx="394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5294138-3CFA-4E09-8E2D-6367D1710665}"/>
                    </a:ext>
                  </a:extLst>
                </p14:cNvPr>
                <p14:cNvContentPartPr/>
                <p14:nvPr/>
              </p14:nvContentPartPr>
              <p14:xfrm>
                <a:off x="5727593" y="2252045"/>
                <a:ext cx="129240" cy="231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5294138-3CFA-4E09-8E2D-6367D171066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718953" y="2243045"/>
                  <a:ext cx="146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B9BA55A-83AC-4E63-AC93-168A2ABE632D}"/>
                    </a:ext>
                  </a:extLst>
                </p14:cNvPr>
                <p14:cNvContentPartPr/>
                <p14:nvPr/>
              </p14:nvContentPartPr>
              <p14:xfrm>
                <a:off x="5933513" y="2181485"/>
                <a:ext cx="438480" cy="262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B9BA55A-83AC-4E63-AC93-168A2ABE632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924873" y="2172485"/>
                  <a:ext cx="456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6B6BBA7-BA48-436B-9070-6DBCE9B504B9}"/>
                    </a:ext>
                  </a:extLst>
                </p14:cNvPr>
                <p14:cNvContentPartPr/>
                <p14:nvPr/>
              </p14:nvContentPartPr>
              <p14:xfrm>
                <a:off x="6283433" y="2008685"/>
                <a:ext cx="69840" cy="119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6B6BBA7-BA48-436B-9070-6DBCE9B504B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274433" y="2000045"/>
                  <a:ext cx="87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49ECBD7-E664-446C-8E64-762186173149}"/>
                    </a:ext>
                  </a:extLst>
                </p14:cNvPr>
                <p14:cNvContentPartPr/>
                <p14:nvPr/>
              </p14:nvContentPartPr>
              <p14:xfrm>
                <a:off x="6461273" y="2240165"/>
                <a:ext cx="101160" cy="147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49ECBD7-E664-446C-8E64-76218617314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452633" y="2231525"/>
                  <a:ext cx="118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EE541DB-1B84-41BD-9E0C-4825C60C9D96}"/>
                    </a:ext>
                  </a:extLst>
                </p14:cNvPr>
                <p14:cNvContentPartPr/>
                <p14:nvPr/>
              </p14:nvContentPartPr>
              <p14:xfrm>
                <a:off x="6689873" y="2061605"/>
                <a:ext cx="340560" cy="271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EE541DB-1B84-41BD-9E0C-4825C60C9D9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680873" y="2052965"/>
                  <a:ext cx="358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88405C7-880E-4B7C-8BAF-AE7651486331}"/>
                    </a:ext>
                  </a:extLst>
                </p14:cNvPr>
                <p14:cNvContentPartPr/>
                <p14:nvPr/>
              </p14:nvContentPartPr>
              <p14:xfrm>
                <a:off x="7095233" y="2155205"/>
                <a:ext cx="194760" cy="150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88405C7-880E-4B7C-8BAF-AE765148633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086233" y="2146565"/>
                  <a:ext cx="212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7E09CA2-CD77-459F-83B4-BADF0A20D3BC}"/>
                    </a:ext>
                  </a:extLst>
                </p14:cNvPr>
                <p14:cNvContentPartPr/>
                <p14:nvPr/>
              </p14:nvContentPartPr>
              <p14:xfrm>
                <a:off x="7297193" y="2104085"/>
                <a:ext cx="151920" cy="1490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7E09CA2-CD77-459F-83B4-BADF0A20D3B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288553" y="2095085"/>
                  <a:ext cx="169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B1E0903-1ABC-4539-BEDD-C62A090FC74E}"/>
                    </a:ext>
                  </a:extLst>
                </p14:cNvPr>
                <p14:cNvContentPartPr/>
                <p14:nvPr/>
              </p14:nvContentPartPr>
              <p14:xfrm>
                <a:off x="7513193" y="1883405"/>
                <a:ext cx="145440" cy="367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B1E0903-1ABC-4539-BEDD-C62A090FC74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504193" y="1874405"/>
                  <a:ext cx="1630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650A851-2E7F-47E0-B595-AD059BD11C10}"/>
                    </a:ext>
                  </a:extLst>
                </p14:cNvPr>
                <p14:cNvContentPartPr/>
                <p14:nvPr/>
              </p14:nvContentPartPr>
              <p14:xfrm>
                <a:off x="7585193" y="2028485"/>
                <a:ext cx="337320" cy="169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650A851-2E7F-47E0-B595-AD059BD11C1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576193" y="2019485"/>
                  <a:ext cx="35496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169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2EA3-F5BF-4F3B-B92B-21E6E918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080F-E7D7-4D1B-9CFD-FCD781D0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3A78EC-C3C1-4EFB-AC55-8393C9C5FD6C}"/>
              </a:ext>
            </a:extLst>
          </p:cNvPr>
          <p:cNvGrpSpPr/>
          <p:nvPr/>
        </p:nvGrpSpPr>
        <p:grpSpPr>
          <a:xfrm>
            <a:off x="925913" y="2820457"/>
            <a:ext cx="1631520" cy="1049760"/>
            <a:chOff x="925913" y="2820457"/>
            <a:chExt cx="1631520" cy="10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63AF79D-E151-4412-B0F6-6DD72A8DCFC5}"/>
                    </a:ext>
                  </a:extLst>
                </p14:cNvPr>
                <p14:cNvContentPartPr/>
                <p14:nvPr/>
              </p14:nvContentPartPr>
              <p14:xfrm>
                <a:off x="925913" y="3044017"/>
                <a:ext cx="572400" cy="355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63AF79D-E151-4412-B0F6-6DD72A8DCF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6913" y="3035017"/>
                  <a:ext cx="5900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EE166E-5AB9-4649-97BC-6B37F0234D17}"/>
                    </a:ext>
                  </a:extLst>
                </p14:cNvPr>
                <p14:cNvContentPartPr/>
                <p14:nvPr/>
              </p14:nvContentPartPr>
              <p14:xfrm>
                <a:off x="1267913" y="2961577"/>
                <a:ext cx="91440" cy="50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EE166E-5AB9-4649-97BC-6B37F0234D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9273" y="2952577"/>
                  <a:ext cx="1090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4F4AF0-B3A4-4E1E-9148-99FF011D434B}"/>
                    </a:ext>
                  </a:extLst>
                </p14:cNvPr>
                <p14:cNvContentPartPr/>
                <p14:nvPr/>
              </p14:nvContentPartPr>
              <p14:xfrm>
                <a:off x="1285553" y="3465577"/>
                <a:ext cx="570960" cy="404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4F4AF0-B3A4-4E1E-9148-99FF011D43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6913" y="3456577"/>
                  <a:ext cx="5886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B21346-9380-49A3-96AB-5FB0271C4C80}"/>
                    </a:ext>
                  </a:extLst>
                </p14:cNvPr>
                <p14:cNvContentPartPr/>
                <p14:nvPr/>
              </p14:nvContentPartPr>
              <p14:xfrm>
                <a:off x="1683353" y="3089017"/>
                <a:ext cx="213840" cy="241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B21346-9380-49A3-96AB-5FB0271C4C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4713" y="3080017"/>
                  <a:ext cx="2314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C7A5B4-0CF8-412C-B3F7-25E9ED9832CE}"/>
                    </a:ext>
                  </a:extLst>
                </p14:cNvPr>
                <p14:cNvContentPartPr/>
                <p14:nvPr/>
              </p14:nvContentPartPr>
              <p14:xfrm>
                <a:off x="1659593" y="2820457"/>
                <a:ext cx="467640" cy="839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C7A5B4-0CF8-412C-B3F7-25E9ED9832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0593" y="2811457"/>
                  <a:ext cx="4852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0CBE53-09F7-44DA-AA63-C3DF05E6149E}"/>
                    </a:ext>
                  </a:extLst>
                </p14:cNvPr>
                <p14:cNvContentPartPr/>
                <p14:nvPr/>
              </p14:nvContentPartPr>
              <p14:xfrm>
                <a:off x="1924553" y="2949697"/>
                <a:ext cx="510480" cy="63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0CBE53-09F7-44DA-AA63-C3DF05E614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5913" y="2941057"/>
                  <a:ext cx="52812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72861C-8023-46CE-9BBF-D02DE29A89F1}"/>
                    </a:ext>
                  </a:extLst>
                </p14:cNvPr>
                <p14:cNvContentPartPr/>
                <p14:nvPr/>
              </p14:nvContentPartPr>
              <p14:xfrm>
                <a:off x="2058473" y="3238057"/>
                <a:ext cx="498960" cy="324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72861C-8023-46CE-9BBF-D02DE29A89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49473" y="3229057"/>
                  <a:ext cx="51660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11119D-578D-4D1D-960E-FFF78DAA08E1}"/>
              </a:ext>
            </a:extLst>
          </p:cNvPr>
          <p:cNvGrpSpPr/>
          <p:nvPr/>
        </p:nvGrpSpPr>
        <p:grpSpPr>
          <a:xfrm>
            <a:off x="3189953" y="2612377"/>
            <a:ext cx="1427760" cy="694800"/>
            <a:chOff x="3189953" y="2612377"/>
            <a:chExt cx="1427760" cy="69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E7BDE4-F12C-4A64-9751-A0E390DBB384}"/>
                    </a:ext>
                  </a:extLst>
                </p14:cNvPr>
                <p14:cNvContentPartPr/>
                <p14:nvPr/>
              </p14:nvContentPartPr>
              <p14:xfrm>
                <a:off x="3189953" y="2822257"/>
                <a:ext cx="437040" cy="380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E7BDE4-F12C-4A64-9751-A0E390DBB3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80953" y="2813617"/>
                  <a:ext cx="4546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5C34B8-7D24-4994-9686-CE76AA6B06F6}"/>
                    </a:ext>
                  </a:extLst>
                </p14:cNvPr>
                <p14:cNvContentPartPr/>
                <p14:nvPr/>
              </p14:nvContentPartPr>
              <p14:xfrm>
                <a:off x="3504233" y="2612377"/>
                <a:ext cx="444960" cy="55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5C34B8-7D24-4994-9686-CE76AA6B06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95233" y="2603737"/>
                  <a:ext cx="4626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0D95C4-E23F-4B81-8B32-0FA46B8955B4}"/>
                    </a:ext>
                  </a:extLst>
                </p14:cNvPr>
                <p14:cNvContentPartPr/>
                <p14:nvPr/>
              </p14:nvContentPartPr>
              <p14:xfrm>
                <a:off x="3858833" y="2675017"/>
                <a:ext cx="347760" cy="36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0D95C4-E23F-4B81-8B32-0FA46B8955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50193" y="2666377"/>
                  <a:ext cx="3654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3B99C4-1661-44C5-B675-74877E03DBA3}"/>
                    </a:ext>
                  </a:extLst>
                </p14:cNvPr>
                <p14:cNvContentPartPr/>
                <p14:nvPr/>
              </p14:nvContentPartPr>
              <p14:xfrm>
                <a:off x="4342673" y="2769337"/>
                <a:ext cx="275040" cy="537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3B99C4-1661-44C5-B675-74877E03DB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4033" y="2760337"/>
                  <a:ext cx="29268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1AC071-3AF6-4772-AA4E-811BFFF75E2F}"/>
                    </a:ext>
                  </a:extLst>
                </p14:cNvPr>
                <p14:cNvContentPartPr/>
                <p14:nvPr/>
              </p14:nvContentPartPr>
              <p14:xfrm>
                <a:off x="4208753" y="2786977"/>
                <a:ext cx="294480" cy="241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1AC071-3AF6-4772-AA4E-811BFFF75E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99753" y="2777977"/>
                  <a:ext cx="31212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36ABC0-01DD-4E31-A3DA-F574BFD45CC9}"/>
              </a:ext>
            </a:extLst>
          </p:cNvPr>
          <p:cNvGrpSpPr/>
          <p:nvPr/>
        </p:nvGrpSpPr>
        <p:grpSpPr>
          <a:xfrm>
            <a:off x="5164913" y="2106577"/>
            <a:ext cx="1997640" cy="875160"/>
            <a:chOff x="5164913" y="2106577"/>
            <a:chExt cx="1997640" cy="87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F7923F-A508-45BE-ADB5-643F8F145E3B}"/>
                    </a:ext>
                  </a:extLst>
                </p14:cNvPr>
                <p14:cNvContentPartPr/>
                <p14:nvPr/>
              </p14:nvContentPartPr>
              <p14:xfrm>
                <a:off x="5164913" y="2628217"/>
                <a:ext cx="400320" cy="249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F7923F-A508-45BE-ADB5-643F8F145E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55913" y="2619217"/>
                  <a:ext cx="417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C2DBF6-FDD1-41AD-B2D4-E2808F98A58E}"/>
                    </a:ext>
                  </a:extLst>
                </p14:cNvPr>
                <p14:cNvContentPartPr/>
                <p14:nvPr/>
              </p14:nvContentPartPr>
              <p14:xfrm>
                <a:off x="5668553" y="2571337"/>
                <a:ext cx="382680" cy="21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C2DBF6-FDD1-41AD-B2D4-E2808F98A5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59913" y="2562337"/>
                  <a:ext cx="400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B17273-4109-4E3B-BCA1-C7B9519021BC}"/>
                    </a:ext>
                  </a:extLst>
                </p14:cNvPr>
                <p14:cNvContentPartPr/>
                <p14:nvPr/>
              </p14:nvContentPartPr>
              <p14:xfrm>
                <a:off x="5992193" y="2426257"/>
                <a:ext cx="282600" cy="226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B17273-4109-4E3B-BCA1-C7B9519021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83193" y="2417257"/>
                  <a:ext cx="300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7047C1-2352-4B56-8E60-E78078E93AAA}"/>
                    </a:ext>
                  </a:extLst>
                </p14:cNvPr>
                <p14:cNvContentPartPr/>
                <p14:nvPr/>
              </p14:nvContentPartPr>
              <p14:xfrm>
                <a:off x="6207473" y="2129977"/>
                <a:ext cx="371520" cy="555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7047C1-2352-4B56-8E60-E78078E93A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98833" y="2121337"/>
                  <a:ext cx="38916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E32538-C1EC-4BD5-8349-49F4CD743EBA}"/>
                    </a:ext>
                  </a:extLst>
                </p14:cNvPr>
                <p14:cNvContentPartPr/>
                <p14:nvPr/>
              </p14:nvContentPartPr>
              <p14:xfrm>
                <a:off x="6706433" y="2106577"/>
                <a:ext cx="203760" cy="41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E32538-C1EC-4BD5-8349-49F4CD743E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97433" y="2097577"/>
                  <a:ext cx="221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051EA5-E9BB-4867-852F-2417D5E5AA0B}"/>
                    </a:ext>
                  </a:extLst>
                </p14:cNvPr>
                <p14:cNvContentPartPr/>
                <p14:nvPr/>
              </p14:nvContentPartPr>
              <p14:xfrm>
                <a:off x="6970313" y="2305297"/>
                <a:ext cx="192240" cy="676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051EA5-E9BB-4867-852F-2417D5E5AA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61313" y="2296297"/>
                  <a:ext cx="209880" cy="69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D9EE21-1730-411C-A061-A3D45998798D}"/>
              </a:ext>
            </a:extLst>
          </p:cNvPr>
          <p:cNvGrpSpPr/>
          <p:nvPr/>
        </p:nvGrpSpPr>
        <p:grpSpPr>
          <a:xfrm>
            <a:off x="7872473" y="1506457"/>
            <a:ext cx="3223440" cy="1526040"/>
            <a:chOff x="7872473" y="1506457"/>
            <a:chExt cx="3223440" cy="15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486A7D-829A-4408-8781-0E15E9149663}"/>
                    </a:ext>
                  </a:extLst>
                </p14:cNvPr>
                <p14:cNvContentPartPr/>
                <p14:nvPr/>
              </p14:nvContentPartPr>
              <p14:xfrm>
                <a:off x="7872473" y="2024137"/>
                <a:ext cx="268560" cy="460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486A7D-829A-4408-8781-0E15E91496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63473" y="2015137"/>
                  <a:ext cx="2862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77B911-FB19-4423-85EB-51BB744DBB9E}"/>
                    </a:ext>
                  </a:extLst>
                </p14:cNvPr>
                <p14:cNvContentPartPr/>
                <p14:nvPr/>
              </p14:nvContentPartPr>
              <p14:xfrm>
                <a:off x="8208713" y="2145817"/>
                <a:ext cx="282240" cy="267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77B911-FB19-4423-85EB-51BB744DBB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99713" y="2136817"/>
                  <a:ext cx="2998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23648E-F15B-4AE5-A92D-623E91E8206C}"/>
                    </a:ext>
                  </a:extLst>
                </p14:cNvPr>
                <p14:cNvContentPartPr/>
                <p14:nvPr/>
              </p14:nvContentPartPr>
              <p14:xfrm>
                <a:off x="8393033" y="1796617"/>
                <a:ext cx="669600" cy="505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23648E-F15B-4AE5-A92D-623E91E820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84393" y="1787617"/>
                  <a:ext cx="6872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68B09C-9005-4F29-8332-5DBCC03E46B4}"/>
                    </a:ext>
                  </a:extLst>
                </p14:cNvPr>
                <p14:cNvContentPartPr/>
                <p14:nvPr/>
              </p14:nvContentPartPr>
              <p14:xfrm>
                <a:off x="9088553" y="1640031"/>
                <a:ext cx="894600" cy="514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68B09C-9005-4F29-8332-5DBCC03E46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79553" y="1631391"/>
                  <a:ext cx="9122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148345-7930-4BB9-B981-BCFF1A81BF7E}"/>
                    </a:ext>
                  </a:extLst>
                </p14:cNvPr>
                <p14:cNvContentPartPr/>
                <p14:nvPr/>
              </p14:nvContentPartPr>
              <p14:xfrm>
                <a:off x="9971633" y="1506457"/>
                <a:ext cx="207360" cy="612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148345-7930-4BB9-B981-BCFF1A81BF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62633" y="1497457"/>
                  <a:ext cx="2250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D74964-490F-4C7A-91B3-EEA0E69AAB0C}"/>
                    </a:ext>
                  </a:extLst>
                </p14:cNvPr>
                <p14:cNvContentPartPr/>
                <p14:nvPr/>
              </p14:nvContentPartPr>
              <p14:xfrm>
                <a:off x="10195553" y="1747297"/>
                <a:ext cx="406440" cy="252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D74964-490F-4C7A-91B3-EEA0E69AAB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86553" y="1738657"/>
                  <a:ext cx="4240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6AFCCA-F61E-4A66-B3EC-4FF17848D4C4}"/>
                    </a:ext>
                  </a:extLst>
                </p14:cNvPr>
                <p14:cNvContentPartPr/>
                <p14:nvPr/>
              </p14:nvContentPartPr>
              <p14:xfrm>
                <a:off x="8672393" y="2643697"/>
                <a:ext cx="723960" cy="331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6AFCCA-F61E-4A66-B3EC-4FF17848D4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63393" y="2635057"/>
                  <a:ext cx="7416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BF721F4-F85D-4683-AFE5-6C52DA12B09F}"/>
                    </a:ext>
                  </a:extLst>
                </p14:cNvPr>
                <p14:cNvContentPartPr/>
                <p14:nvPr/>
              </p14:nvContentPartPr>
              <p14:xfrm>
                <a:off x="9372233" y="2342017"/>
                <a:ext cx="365040" cy="388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BF721F4-F85D-4683-AFE5-6C52DA12B0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63233" y="2333017"/>
                  <a:ext cx="3826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7016645-5423-4A7E-98E6-3CF1A49BA44C}"/>
                    </a:ext>
                  </a:extLst>
                </p14:cNvPr>
                <p14:cNvContentPartPr/>
                <p14:nvPr/>
              </p14:nvContentPartPr>
              <p14:xfrm>
                <a:off x="9448913" y="2563417"/>
                <a:ext cx="317160" cy="365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7016645-5423-4A7E-98E6-3CF1A49BA4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39913" y="2554417"/>
                  <a:ext cx="3348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99C7FB-B354-44C1-BE47-8205E6C6DFEA}"/>
                    </a:ext>
                  </a:extLst>
                </p14:cNvPr>
                <p14:cNvContentPartPr/>
                <p14:nvPr/>
              </p14:nvContentPartPr>
              <p14:xfrm>
                <a:off x="9438833" y="2271097"/>
                <a:ext cx="316080" cy="761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99C7FB-B354-44C1-BE47-8205E6C6DF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29833" y="2262457"/>
                  <a:ext cx="33372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910D43-86C3-4682-9A58-112E1F8A77D1}"/>
                    </a:ext>
                  </a:extLst>
                </p14:cNvPr>
                <p14:cNvContentPartPr/>
                <p14:nvPr/>
              </p14:nvContentPartPr>
              <p14:xfrm>
                <a:off x="9686153" y="2568817"/>
                <a:ext cx="302040" cy="349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910D43-86C3-4682-9A58-112E1F8A77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77513" y="2559817"/>
                  <a:ext cx="3196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BE70FF-4707-4546-B7F5-27C239398A39}"/>
                    </a:ext>
                  </a:extLst>
                </p14:cNvPr>
                <p14:cNvContentPartPr/>
                <p14:nvPr/>
              </p14:nvContentPartPr>
              <p14:xfrm>
                <a:off x="9923753" y="2304217"/>
                <a:ext cx="887760" cy="570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BE70FF-4707-4546-B7F5-27C239398A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15113" y="2295577"/>
                  <a:ext cx="90540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835B83-1649-4CA5-A5F8-176378A9F377}"/>
                    </a:ext>
                  </a:extLst>
                </p14:cNvPr>
                <p14:cNvContentPartPr/>
                <p14:nvPr/>
              </p14:nvContentPartPr>
              <p14:xfrm>
                <a:off x="11066393" y="2808577"/>
                <a:ext cx="29520" cy="16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835B83-1649-4CA5-A5F8-176378A9F3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57393" y="2799577"/>
                  <a:ext cx="4716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856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1073A96-16DE-4BA6-8885-2C716CDE7E95}"/>
              </a:ext>
            </a:extLst>
          </p:cNvPr>
          <p:cNvGrpSpPr/>
          <p:nvPr/>
        </p:nvGrpSpPr>
        <p:grpSpPr>
          <a:xfrm>
            <a:off x="175673" y="178777"/>
            <a:ext cx="9287640" cy="6371280"/>
            <a:chOff x="175673" y="178777"/>
            <a:chExt cx="9287640" cy="637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D3AEBF-F5E6-4EEE-8082-074BB124DFD5}"/>
                    </a:ext>
                  </a:extLst>
                </p14:cNvPr>
                <p14:cNvContentPartPr/>
                <p14:nvPr/>
              </p14:nvContentPartPr>
              <p14:xfrm>
                <a:off x="9339113" y="947377"/>
                <a:ext cx="34560" cy="6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D3AEBF-F5E6-4EEE-8082-074BB124DF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30113" y="938737"/>
                  <a:ext cx="52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9BFE4D-B223-4B0B-AF6E-71D2DAC009F1}"/>
                    </a:ext>
                  </a:extLst>
                </p14:cNvPr>
                <p14:cNvContentPartPr/>
                <p14:nvPr/>
              </p14:nvContentPartPr>
              <p14:xfrm>
                <a:off x="175673" y="784657"/>
                <a:ext cx="565920" cy="474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9BFE4D-B223-4B0B-AF6E-71D2DAC009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7033" y="775657"/>
                  <a:ext cx="5835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72A0C8-CB79-463D-B1F9-7A69A4289291}"/>
                    </a:ext>
                  </a:extLst>
                </p14:cNvPr>
                <p14:cNvContentPartPr/>
                <p14:nvPr/>
              </p14:nvContentPartPr>
              <p14:xfrm>
                <a:off x="645473" y="933697"/>
                <a:ext cx="151920" cy="41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72A0C8-CB79-463D-B1F9-7A69A42892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833" y="924697"/>
                  <a:ext cx="169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0ADB1B-1403-4CE2-A205-F21945631725}"/>
                    </a:ext>
                  </a:extLst>
                </p14:cNvPr>
                <p14:cNvContentPartPr/>
                <p14:nvPr/>
              </p14:nvContentPartPr>
              <p14:xfrm>
                <a:off x="721073" y="366697"/>
                <a:ext cx="657720" cy="469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0ADB1B-1403-4CE2-A205-F219456317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2433" y="358057"/>
                  <a:ext cx="675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3C8E7C-105A-490C-9F72-93948A8C0318}"/>
                    </a:ext>
                  </a:extLst>
                </p14:cNvPr>
                <p14:cNvContentPartPr/>
                <p14:nvPr/>
              </p14:nvContentPartPr>
              <p14:xfrm>
                <a:off x="1074953" y="498457"/>
                <a:ext cx="15480" cy="263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3C8E7C-105A-490C-9F72-93948A8C03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5953" y="489457"/>
                  <a:ext cx="33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2D45CD-ACCC-4114-8AF8-C2D678D9C249}"/>
                    </a:ext>
                  </a:extLst>
                </p14:cNvPr>
                <p14:cNvContentPartPr/>
                <p14:nvPr/>
              </p14:nvContentPartPr>
              <p14:xfrm>
                <a:off x="941033" y="594217"/>
                <a:ext cx="545040" cy="65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2D45CD-ACCC-4114-8AF8-C2D678D9C2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2033" y="585577"/>
                  <a:ext cx="56268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44A741-311C-4877-BF74-29ABEDF73DBB}"/>
                    </a:ext>
                  </a:extLst>
                </p14:cNvPr>
                <p14:cNvContentPartPr/>
                <p14:nvPr/>
              </p14:nvContentPartPr>
              <p14:xfrm>
                <a:off x="1207433" y="974737"/>
                <a:ext cx="252720" cy="28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44A741-311C-4877-BF74-29ABEDF73D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8433" y="966097"/>
                  <a:ext cx="2703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9B52B6-61A9-4E98-82DE-E34BA724AD39}"/>
                    </a:ext>
                  </a:extLst>
                </p14:cNvPr>
                <p14:cNvContentPartPr/>
                <p14:nvPr/>
              </p14:nvContentPartPr>
              <p14:xfrm>
                <a:off x="1504073" y="481177"/>
                <a:ext cx="278640" cy="45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9B52B6-61A9-4E98-82DE-E34BA724AD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5433" y="472537"/>
                  <a:ext cx="2962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853574-263B-4389-8AD6-956D97C3F6BA}"/>
                    </a:ext>
                  </a:extLst>
                </p14:cNvPr>
                <p14:cNvContentPartPr/>
                <p14:nvPr/>
              </p14:nvContentPartPr>
              <p14:xfrm>
                <a:off x="1632953" y="535537"/>
                <a:ext cx="63360" cy="115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853574-263B-4389-8AD6-956D97C3F6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3953" y="526897"/>
                  <a:ext cx="81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8EF018-A1E3-4C58-92B0-084A6CEF9668}"/>
                    </a:ext>
                  </a:extLst>
                </p14:cNvPr>
                <p14:cNvContentPartPr/>
                <p14:nvPr/>
              </p14:nvContentPartPr>
              <p14:xfrm>
                <a:off x="1506593" y="573697"/>
                <a:ext cx="445680" cy="185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8EF018-A1E3-4C58-92B0-084A6CEF96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97953" y="565057"/>
                  <a:ext cx="463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07D84E-A3CC-4F05-8AD3-312E512A5631}"/>
                    </a:ext>
                  </a:extLst>
                </p14:cNvPr>
                <p14:cNvContentPartPr/>
                <p14:nvPr/>
              </p14:nvContentPartPr>
              <p14:xfrm>
                <a:off x="1626473" y="500257"/>
                <a:ext cx="25560" cy="268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07D84E-A3CC-4F05-8AD3-312E512A56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7833" y="491257"/>
                  <a:ext cx="43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3842B8-D8DB-43C5-B59F-8992803804DF}"/>
                    </a:ext>
                  </a:extLst>
                </p14:cNvPr>
                <p14:cNvContentPartPr/>
                <p14:nvPr/>
              </p14:nvContentPartPr>
              <p14:xfrm>
                <a:off x="1712513" y="480817"/>
                <a:ext cx="246600" cy="631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3842B8-D8DB-43C5-B59F-8992803804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03513" y="471817"/>
                  <a:ext cx="26424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16BA99-51E7-4F8D-9711-73C557DB7C78}"/>
                    </a:ext>
                  </a:extLst>
                </p14:cNvPr>
                <p14:cNvContentPartPr/>
                <p14:nvPr/>
              </p14:nvContentPartPr>
              <p14:xfrm>
                <a:off x="1753553" y="833617"/>
                <a:ext cx="276120" cy="352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16BA99-51E7-4F8D-9711-73C557DB7C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44913" y="824977"/>
                  <a:ext cx="2937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D745CB-69F7-4777-86F5-257786E0540A}"/>
                    </a:ext>
                  </a:extLst>
                </p14:cNvPr>
                <p14:cNvContentPartPr/>
                <p14:nvPr/>
              </p14:nvContentPartPr>
              <p14:xfrm>
                <a:off x="1882073" y="1192177"/>
                <a:ext cx="619920" cy="492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D745CB-69F7-4777-86F5-257786E054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3073" y="1183537"/>
                  <a:ext cx="6375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5C57E7-5F99-47D8-90FA-21B1930704DC}"/>
                    </a:ext>
                  </a:extLst>
                </p14:cNvPr>
                <p14:cNvContentPartPr/>
                <p14:nvPr/>
              </p14:nvContentPartPr>
              <p14:xfrm>
                <a:off x="2423153" y="830017"/>
                <a:ext cx="868320" cy="719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5C57E7-5F99-47D8-90FA-21B1930704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14513" y="821377"/>
                  <a:ext cx="88596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1B962C-E201-4D8F-AB78-F73733540964}"/>
                    </a:ext>
                  </a:extLst>
                </p14:cNvPr>
                <p14:cNvContentPartPr/>
                <p14:nvPr/>
              </p14:nvContentPartPr>
              <p14:xfrm>
                <a:off x="3073673" y="1191457"/>
                <a:ext cx="491400" cy="193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1B962C-E201-4D8F-AB78-F737335409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64673" y="1182457"/>
                  <a:ext cx="509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557304-0B30-4FC1-9D3E-2F3DC1A64120}"/>
                    </a:ext>
                  </a:extLst>
                </p14:cNvPr>
                <p14:cNvContentPartPr/>
                <p14:nvPr/>
              </p14:nvContentPartPr>
              <p14:xfrm>
                <a:off x="3548513" y="633457"/>
                <a:ext cx="289440" cy="673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557304-0B30-4FC1-9D3E-2F3DC1A641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39513" y="624817"/>
                  <a:ext cx="30708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7ECB00-DEA2-4B58-9DD3-304F77F9ED4C}"/>
                    </a:ext>
                  </a:extLst>
                </p14:cNvPr>
                <p14:cNvContentPartPr/>
                <p14:nvPr/>
              </p14:nvContentPartPr>
              <p14:xfrm>
                <a:off x="3900593" y="974737"/>
                <a:ext cx="209880" cy="18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7ECB00-DEA2-4B58-9DD3-304F77F9ED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91593" y="965737"/>
                  <a:ext cx="227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BE9D76-9509-4E91-9A1E-35AEABE629E4}"/>
                    </a:ext>
                  </a:extLst>
                </p14:cNvPr>
                <p14:cNvContentPartPr/>
                <p14:nvPr/>
              </p14:nvContentPartPr>
              <p14:xfrm>
                <a:off x="4228913" y="1082737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BE9D76-9509-4E91-9A1E-35AEABE629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20273" y="1073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BD3C42-271F-404A-8A9E-10EC0126D14A}"/>
                    </a:ext>
                  </a:extLst>
                </p14:cNvPr>
                <p14:cNvContentPartPr/>
                <p14:nvPr/>
              </p14:nvContentPartPr>
              <p14:xfrm>
                <a:off x="4024433" y="814177"/>
                <a:ext cx="42120" cy="47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BD3C42-271F-404A-8A9E-10EC0126D1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15433" y="805177"/>
                  <a:ext cx="59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42E603-308A-4A63-A88F-46BDE286CEFD}"/>
                    </a:ext>
                  </a:extLst>
                </p14:cNvPr>
                <p14:cNvContentPartPr/>
                <p14:nvPr/>
              </p14:nvContentPartPr>
              <p14:xfrm>
                <a:off x="2134073" y="1641817"/>
                <a:ext cx="24480" cy="19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42E603-308A-4A63-A88F-46BDE286CE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25433" y="1632817"/>
                  <a:ext cx="42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1BF767-6EC2-45B7-8B4D-2C6BC25037F3}"/>
                    </a:ext>
                  </a:extLst>
                </p14:cNvPr>
                <p14:cNvContentPartPr/>
                <p14:nvPr/>
              </p14:nvContentPartPr>
              <p14:xfrm>
                <a:off x="3984113" y="835777"/>
                <a:ext cx="50760" cy="55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1BF767-6EC2-45B7-8B4D-2C6BC25037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75113" y="826777"/>
                  <a:ext cx="68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F362BE-76DF-43B2-BF0A-C18A2E761F39}"/>
                    </a:ext>
                  </a:extLst>
                </p14:cNvPr>
                <p14:cNvContentPartPr/>
                <p14:nvPr/>
              </p14:nvContentPartPr>
              <p14:xfrm>
                <a:off x="3984113" y="890497"/>
                <a:ext cx="231480" cy="18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F362BE-76DF-43B2-BF0A-C18A2E761F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75113" y="881857"/>
                  <a:ext cx="249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9F728E-D236-435C-B603-B3D58A3E3A8A}"/>
                    </a:ext>
                  </a:extLst>
                </p14:cNvPr>
                <p14:cNvContentPartPr/>
                <p14:nvPr/>
              </p14:nvContentPartPr>
              <p14:xfrm>
                <a:off x="4466513" y="749377"/>
                <a:ext cx="236880" cy="337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9F728E-D236-435C-B603-B3D58A3E3A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7513" y="740377"/>
                  <a:ext cx="2545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DA4E5C-D9FF-4F9E-8AED-3996E2D9B375}"/>
                    </a:ext>
                  </a:extLst>
                </p14:cNvPr>
                <p14:cNvContentPartPr/>
                <p14:nvPr/>
              </p14:nvContentPartPr>
              <p14:xfrm>
                <a:off x="4410353" y="701857"/>
                <a:ext cx="357840" cy="397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DA4E5C-D9FF-4F9E-8AED-3996E2D9B3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01713" y="692857"/>
                  <a:ext cx="3754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6EE012-8A26-4F03-B363-E2A44C24FB97}"/>
                    </a:ext>
                  </a:extLst>
                </p14:cNvPr>
                <p14:cNvContentPartPr/>
                <p14:nvPr/>
              </p14:nvContentPartPr>
              <p14:xfrm>
                <a:off x="4765673" y="580537"/>
                <a:ext cx="306000" cy="463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6EE012-8A26-4F03-B363-E2A44C24FB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56673" y="571897"/>
                  <a:ext cx="3236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08AD92-AA30-428A-A339-EEDD8E1180D0}"/>
                    </a:ext>
                  </a:extLst>
                </p14:cNvPr>
                <p14:cNvContentPartPr/>
                <p14:nvPr/>
              </p14:nvContentPartPr>
              <p14:xfrm>
                <a:off x="5008673" y="823897"/>
                <a:ext cx="269640" cy="129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08AD92-AA30-428A-A339-EEDD8E1180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00033" y="814897"/>
                  <a:ext cx="287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8794717-C85F-4D20-BF34-8C18D605891B}"/>
                    </a:ext>
                  </a:extLst>
                </p14:cNvPr>
                <p14:cNvContentPartPr/>
                <p14:nvPr/>
              </p14:nvContentPartPr>
              <p14:xfrm>
                <a:off x="5238353" y="655057"/>
                <a:ext cx="145440" cy="268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8794717-C85F-4D20-BF34-8C18D60589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29353" y="646417"/>
                  <a:ext cx="163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E7384A-FEAC-4D0A-AA2B-63833539F804}"/>
                    </a:ext>
                  </a:extLst>
                </p14:cNvPr>
                <p14:cNvContentPartPr/>
                <p14:nvPr/>
              </p14:nvContentPartPr>
              <p14:xfrm>
                <a:off x="5424833" y="700417"/>
                <a:ext cx="129240" cy="33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E7384A-FEAC-4D0A-AA2B-63833539F8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15833" y="691417"/>
                  <a:ext cx="1468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DC74CE-7FED-4041-AF41-53B85864149E}"/>
                    </a:ext>
                  </a:extLst>
                </p14:cNvPr>
                <p14:cNvContentPartPr/>
                <p14:nvPr/>
              </p14:nvContentPartPr>
              <p14:xfrm>
                <a:off x="5624273" y="1066897"/>
                <a:ext cx="68400" cy="33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DC74CE-7FED-4041-AF41-53B8586414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15273" y="1058257"/>
                  <a:ext cx="86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AA95D9-EE4C-4B58-A0A5-5989F59D14B8}"/>
                    </a:ext>
                  </a:extLst>
                </p14:cNvPr>
                <p14:cNvContentPartPr/>
                <p14:nvPr/>
              </p14:nvContentPartPr>
              <p14:xfrm>
                <a:off x="762833" y="1564057"/>
                <a:ext cx="205560" cy="544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AA95D9-EE4C-4B58-A0A5-5989F59D14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4193" y="1555417"/>
                  <a:ext cx="2232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B7400C-63C7-4D98-93DC-A807E258BF9E}"/>
                    </a:ext>
                  </a:extLst>
                </p14:cNvPr>
                <p14:cNvContentPartPr/>
                <p14:nvPr/>
              </p14:nvContentPartPr>
              <p14:xfrm>
                <a:off x="895673" y="1947457"/>
                <a:ext cx="159480" cy="21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B7400C-63C7-4D98-93DC-A807E258BF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673" y="1938817"/>
                  <a:ext cx="177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816E9E-0139-4EDB-A55E-51C1B8B4257F}"/>
                    </a:ext>
                  </a:extLst>
                </p14:cNvPr>
                <p14:cNvContentPartPr/>
                <p14:nvPr/>
              </p14:nvContentPartPr>
              <p14:xfrm>
                <a:off x="1332353" y="1957537"/>
                <a:ext cx="29520" cy="41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816E9E-0139-4EDB-A55E-51C1B8B425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23713" y="1948537"/>
                  <a:ext cx="47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098D58-0E90-4CBD-A839-2128B640BD14}"/>
                    </a:ext>
                  </a:extLst>
                </p14:cNvPr>
                <p14:cNvContentPartPr/>
                <p14:nvPr/>
              </p14:nvContentPartPr>
              <p14:xfrm>
                <a:off x="1550873" y="1665217"/>
                <a:ext cx="187560" cy="565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098D58-0E90-4CBD-A839-2128B640BD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41873" y="1656217"/>
                  <a:ext cx="2052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4006B9-2905-422E-95F6-7D1120924266}"/>
                    </a:ext>
                  </a:extLst>
                </p14:cNvPr>
                <p14:cNvContentPartPr/>
                <p14:nvPr/>
              </p14:nvContentPartPr>
              <p14:xfrm>
                <a:off x="1550873" y="2041777"/>
                <a:ext cx="270720" cy="272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4006B9-2905-422E-95F6-7D11209242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41873" y="2032777"/>
                  <a:ext cx="288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FBB19A-AB64-46CD-AE2A-14CA96141CDD}"/>
                    </a:ext>
                  </a:extLst>
                </p14:cNvPr>
                <p14:cNvContentPartPr/>
                <p14:nvPr/>
              </p14:nvContentPartPr>
              <p14:xfrm>
                <a:off x="532433" y="2437777"/>
                <a:ext cx="1981440" cy="567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FBB19A-AB64-46CD-AE2A-14CA96141C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3433" y="2429137"/>
                  <a:ext cx="199908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169FC6-0846-4280-860F-FB72386125A1}"/>
                    </a:ext>
                  </a:extLst>
                </p14:cNvPr>
                <p14:cNvContentPartPr/>
                <p14:nvPr/>
              </p14:nvContentPartPr>
              <p14:xfrm>
                <a:off x="529193" y="1663417"/>
                <a:ext cx="2794680" cy="1331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169FC6-0846-4280-860F-FB72386125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0193" y="1654777"/>
                  <a:ext cx="2812320" cy="13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93B4D8-10BE-4D89-B8BC-07EFA3B9CA76}"/>
                    </a:ext>
                  </a:extLst>
                </p14:cNvPr>
                <p14:cNvContentPartPr/>
                <p14:nvPr/>
              </p14:nvContentPartPr>
              <p14:xfrm>
                <a:off x="5892833" y="695377"/>
                <a:ext cx="359280" cy="511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93B4D8-10BE-4D89-B8BC-07EFA3B9CA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84193" y="686737"/>
                  <a:ext cx="3769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E0E3C1-DDE0-442D-B74D-406F3391760E}"/>
                    </a:ext>
                  </a:extLst>
                </p14:cNvPr>
                <p14:cNvContentPartPr/>
                <p14:nvPr/>
              </p14:nvContentPartPr>
              <p14:xfrm>
                <a:off x="6351473" y="794377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E0E3C1-DDE0-442D-B74D-406F339176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42473" y="7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CE4FC6D-A0F4-4BF4-820A-CAE0BC5F802C}"/>
                    </a:ext>
                  </a:extLst>
                </p14:cNvPr>
                <p14:cNvContentPartPr/>
                <p14:nvPr/>
              </p14:nvContentPartPr>
              <p14:xfrm>
                <a:off x="6206393" y="531577"/>
                <a:ext cx="196200" cy="382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CE4FC6D-A0F4-4BF4-820A-CAE0BC5F802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97393" y="522937"/>
                  <a:ext cx="2138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08D3007-9416-48DB-AECB-A095796FF247}"/>
                    </a:ext>
                  </a:extLst>
                </p14:cNvPr>
                <p14:cNvContentPartPr/>
                <p14:nvPr/>
              </p14:nvContentPartPr>
              <p14:xfrm>
                <a:off x="6352913" y="784657"/>
                <a:ext cx="160560" cy="361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08D3007-9416-48DB-AECB-A095796FF24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43913" y="775657"/>
                  <a:ext cx="1782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D2D4462-C3D7-4678-B4B5-E726B1DE0659}"/>
                    </a:ext>
                  </a:extLst>
                </p14:cNvPr>
                <p14:cNvContentPartPr/>
                <p14:nvPr/>
              </p14:nvContentPartPr>
              <p14:xfrm>
                <a:off x="6559193" y="441577"/>
                <a:ext cx="272520" cy="47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D2D4462-C3D7-4678-B4B5-E726B1DE06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50193" y="432577"/>
                  <a:ext cx="2901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7526FF8-2073-40BE-86BF-D1BC36D7C74B}"/>
                    </a:ext>
                  </a:extLst>
                </p14:cNvPr>
                <p14:cNvContentPartPr/>
                <p14:nvPr/>
              </p14:nvContentPartPr>
              <p14:xfrm>
                <a:off x="6647393" y="943417"/>
                <a:ext cx="282960" cy="247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7526FF8-2073-40BE-86BF-D1BC36D7C7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38393" y="934777"/>
                  <a:ext cx="300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6589AAE-295B-4613-A558-B737876452DD}"/>
                    </a:ext>
                  </a:extLst>
                </p14:cNvPr>
                <p14:cNvContentPartPr/>
                <p14:nvPr/>
              </p14:nvContentPartPr>
              <p14:xfrm>
                <a:off x="6970313" y="569017"/>
                <a:ext cx="168120" cy="196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6589AAE-295B-4613-A558-B737876452D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61313" y="560017"/>
                  <a:ext cx="185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CCE8B8-6ED9-451F-AB1B-64E709F7522B}"/>
                    </a:ext>
                  </a:extLst>
                </p14:cNvPr>
                <p14:cNvContentPartPr/>
                <p14:nvPr/>
              </p14:nvContentPartPr>
              <p14:xfrm>
                <a:off x="7098833" y="756577"/>
                <a:ext cx="198720" cy="220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CCE8B8-6ED9-451F-AB1B-64E709F7522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90193" y="747577"/>
                  <a:ext cx="216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D976B23-AA93-4A53-B5D2-AEEBD44426F3}"/>
                    </a:ext>
                  </a:extLst>
                </p14:cNvPr>
                <p14:cNvContentPartPr/>
                <p14:nvPr/>
              </p14:nvContentPartPr>
              <p14:xfrm>
                <a:off x="7251833" y="178777"/>
                <a:ext cx="65880" cy="314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D976B23-AA93-4A53-B5D2-AEEBD44426F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42833" y="169777"/>
                  <a:ext cx="835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707EF0C-CA26-45C1-854D-A8BCD9EB1C71}"/>
                    </a:ext>
                  </a:extLst>
                </p14:cNvPr>
                <p14:cNvContentPartPr/>
                <p14:nvPr/>
              </p14:nvContentPartPr>
              <p14:xfrm>
                <a:off x="7240313" y="415297"/>
                <a:ext cx="533160" cy="630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707EF0C-CA26-45C1-854D-A8BCD9EB1C7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31673" y="406297"/>
                  <a:ext cx="5508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9FDB2A-ABFF-412F-B050-440F31365810}"/>
                    </a:ext>
                  </a:extLst>
                </p14:cNvPr>
                <p14:cNvContentPartPr/>
                <p14:nvPr/>
              </p14:nvContentPartPr>
              <p14:xfrm>
                <a:off x="7478993" y="857017"/>
                <a:ext cx="79920" cy="108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9FDB2A-ABFF-412F-B050-440F3136581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70353" y="848377"/>
                  <a:ext cx="97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FFFB2E6-5E03-43DA-92A7-61D31FCD44D8}"/>
                    </a:ext>
                  </a:extLst>
                </p14:cNvPr>
                <p14:cNvContentPartPr/>
                <p14:nvPr/>
              </p14:nvContentPartPr>
              <p14:xfrm>
                <a:off x="7624073" y="847297"/>
                <a:ext cx="50760" cy="165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FFFB2E6-5E03-43DA-92A7-61D31FCD44D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15433" y="838657"/>
                  <a:ext cx="68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E28EA5-6A45-41EF-8C85-ED3166E3D636}"/>
                    </a:ext>
                  </a:extLst>
                </p14:cNvPr>
                <p14:cNvContentPartPr/>
                <p14:nvPr/>
              </p14:nvContentPartPr>
              <p14:xfrm>
                <a:off x="7785713" y="398377"/>
                <a:ext cx="236520" cy="510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E28EA5-6A45-41EF-8C85-ED3166E3D63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77073" y="389377"/>
                  <a:ext cx="2541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C73981-0C6A-40ED-9D29-EFDBC27FDBB4}"/>
                    </a:ext>
                  </a:extLst>
                </p14:cNvPr>
                <p14:cNvContentPartPr/>
                <p14:nvPr/>
              </p14:nvContentPartPr>
              <p14:xfrm>
                <a:off x="7933673" y="461017"/>
                <a:ext cx="399240" cy="447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C73981-0C6A-40ED-9D29-EFDBC27FDBB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24673" y="452377"/>
                  <a:ext cx="4168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843CFC-A0E6-4867-8692-BD3856A3BB4D}"/>
                    </a:ext>
                  </a:extLst>
                </p14:cNvPr>
                <p14:cNvContentPartPr/>
                <p14:nvPr/>
              </p14:nvContentPartPr>
              <p14:xfrm>
                <a:off x="8140673" y="309817"/>
                <a:ext cx="616680" cy="528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843CFC-A0E6-4867-8692-BD3856A3BB4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31673" y="300817"/>
                  <a:ext cx="6343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7E115E-7C85-4FFF-965A-AFE1F82FD391}"/>
                    </a:ext>
                  </a:extLst>
                </p14:cNvPr>
                <p14:cNvContentPartPr/>
                <p14:nvPr/>
              </p14:nvContentPartPr>
              <p14:xfrm>
                <a:off x="8302313" y="533737"/>
                <a:ext cx="209880" cy="178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7E115E-7C85-4FFF-965A-AFE1F82FD39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93313" y="524737"/>
                  <a:ext cx="227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D19908-433A-451D-B188-A14458B4E6DC}"/>
                    </a:ext>
                  </a:extLst>
                </p14:cNvPr>
                <p14:cNvContentPartPr/>
                <p14:nvPr/>
              </p14:nvContentPartPr>
              <p14:xfrm>
                <a:off x="8352713" y="443377"/>
                <a:ext cx="158040" cy="388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D19908-433A-451D-B188-A14458B4E6D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344073" y="434377"/>
                  <a:ext cx="1756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EDEB60-AD7E-4F16-B761-E5D4EA60DC0A}"/>
                    </a:ext>
                  </a:extLst>
                </p14:cNvPr>
                <p14:cNvContentPartPr/>
                <p14:nvPr/>
              </p14:nvContentPartPr>
              <p14:xfrm>
                <a:off x="8812433" y="207937"/>
                <a:ext cx="250200" cy="686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EDEB60-AD7E-4F16-B761-E5D4EA60DC0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03433" y="199297"/>
                  <a:ext cx="26784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FE0635B-C807-458F-AE70-19736FAB4643}"/>
                    </a:ext>
                  </a:extLst>
                </p14:cNvPr>
                <p14:cNvContentPartPr/>
                <p14:nvPr/>
              </p14:nvContentPartPr>
              <p14:xfrm>
                <a:off x="206273" y="3377017"/>
                <a:ext cx="429120" cy="460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FE0635B-C807-458F-AE70-19736FAB464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7273" y="3368377"/>
                  <a:ext cx="4467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E04FFD-4F31-45DA-A476-1C44CAAB3EAE}"/>
                    </a:ext>
                  </a:extLst>
                </p14:cNvPr>
                <p14:cNvContentPartPr/>
                <p14:nvPr/>
              </p14:nvContentPartPr>
              <p14:xfrm>
                <a:off x="612713" y="3502657"/>
                <a:ext cx="230040" cy="231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E04FFD-4F31-45DA-A476-1C44CAAB3EA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3713" y="3494017"/>
                  <a:ext cx="247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BA21119-24C0-4A55-B311-B48C645F2A45}"/>
                    </a:ext>
                  </a:extLst>
                </p14:cNvPr>
                <p14:cNvContentPartPr/>
                <p14:nvPr/>
              </p14:nvContentPartPr>
              <p14:xfrm>
                <a:off x="757793" y="3328417"/>
                <a:ext cx="350280" cy="380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BA21119-24C0-4A55-B311-B48C645F2A4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9153" y="3319417"/>
                  <a:ext cx="367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78AA783-95A3-497F-95C5-12FD1A06D8C2}"/>
                    </a:ext>
                  </a:extLst>
                </p14:cNvPr>
                <p14:cNvContentPartPr/>
                <p14:nvPr/>
              </p14:nvContentPartPr>
              <p14:xfrm>
                <a:off x="1116353" y="3106657"/>
                <a:ext cx="450000" cy="501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78AA783-95A3-497F-95C5-12FD1A06D8C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07713" y="3097657"/>
                  <a:ext cx="46764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470CEF9-F8FB-4433-ACA1-E95F3A9E3AFE}"/>
                    </a:ext>
                  </a:extLst>
                </p14:cNvPr>
                <p14:cNvContentPartPr/>
                <p14:nvPr/>
              </p14:nvContentPartPr>
              <p14:xfrm>
                <a:off x="1392473" y="3402937"/>
                <a:ext cx="330480" cy="205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470CEF9-F8FB-4433-ACA1-E95F3A9E3AF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83833" y="3393937"/>
                  <a:ext cx="348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AEBDDE-410B-4737-A80C-78585A96E469}"/>
                    </a:ext>
                  </a:extLst>
                </p14:cNvPr>
                <p14:cNvContentPartPr/>
                <p14:nvPr/>
              </p14:nvContentPartPr>
              <p14:xfrm>
                <a:off x="1726193" y="3212497"/>
                <a:ext cx="394200" cy="314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AEBDDE-410B-4737-A80C-78585A96E46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717553" y="3203857"/>
                  <a:ext cx="4118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D2C2B75-FEA9-494F-8D6E-A70B42EB78E1}"/>
                    </a:ext>
                  </a:extLst>
                </p14:cNvPr>
                <p14:cNvContentPartPr/>
                <p14:nvPr/>
              </p14:nvContentPartPr>
              <p14:xfrm>
                <a:off x="2004113" y="3330217"/>
                <a:ext cx="231480" cy="126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D2C2B75-FEA9-494F-8D6E-A70B42EB78E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995473" y="3321217"/>
                  <a:ext cx="249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9D2FE7E-6A98-4969-849D-D653F8741A54}"/>
                    </a:ext>
                  </a:extLst>
                </p14:cNvPr>
                <p14:cNvContentPartPr/>
                <p14:nvPr/>
              </p14:nvContentPartPr>
              <p14:xfrm>
                <a:off x="2271953" y="3173617"/>
                <a:ext cx="278280" cy="249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9D2FE7E-6A98-4969-849D-D653F8741A5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62953" y="3164617"/>
                  <a:ext cx="295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4FBC003-F69C-41DF-92BE-257A0214725D}"/>
                    </a:ext>
                  </a:extLst>
                </p14:cNvPr>
                <p14:cNvContentPartPr/>
                <p14:nvPr/>
              </p14:nvContentPartPr>
              <p14:xfrm>
                <a:off x="1117793" y="4548097"/>
                <a:ext cx="280800" cy="149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4FBC003-F69C-41DF-92BE-257A0214725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08793" y="4539457"/>
                  <a:ext cx="298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F21A34C-9A58-4F21-A1DF-B31B5310E111}"/>
                    </a:ext>
                  </a:extLst>
                </p14:cNvPr>
                <p14:cNvContentPartPr/>
                <p14:nvPr/>
              </p14:nvContentPartPr>
              <p14:xfrm>
                <a:off x="1455113" y="4350817"/>
                <a:ext cx="52560" cy="163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F21A34C-9A58-4F21-A1DF-B31B5310E11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46113" y="4341817"/>
                  <a:ext cx="70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3B9378E-54D6-4E32-892C-99382A446FF5}"/>
                    </a:ext>
                  </a:extLst>
                </p14:cNvPr>
                <p14:cNvContentPartPr/>
                <p14:nvPr/>
              </p14:nvContentPartPr>
              <p14:xfrm>
                <a:off x="1410833" y="4298977"/>
                <a:ext cx="40680" cy="18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3B9378E-54D6-4E32-892C-99382A446FF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401833" y="4290337"/>
                  <a:ext cx="58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C35FD0B-04CB-4C24-9A01-6EC5E41363AF}"/>
                    </a:ext>
                  </a:extLst>
                </p14:cNvPr>
                <p14:cNvContentPartPr/>
                <p14:nvPr/>
              </p14:nvContentPartPr>
              <p14:xfrm>
                <a:off x="1410833" y="4281337"/>
                <a:ext cx="117720" cy="35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C35FD0B-04CB-4C24-9A01-6EC5E41363A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01833" y="4272697"/>
                  <a:ext cx="135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987EBFE-BB0A-4FD3-A5A1-616C07834528}"/>
                    </a:ext>
                  </a:extLst>
                </p14:cNvPr>
                <p14:cNvContentPartPr/>
                <p14:nvPr/>
              </p14:nvContentPartPr>
              <p14:xfrm>
                <a:off x="1444313" y="4234177"/>
                <a:ext cx="208440" cy="345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987EBFE-BB0A-4FD3-A5A1-616C0783452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435673" y="4225537"/>
                  <a:ext cx="2260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2F0874-EDFC-470F-9C29-8D0D05C0B346}"/>
                    </a:ext>
                  </a:extLst>
                </p14:cNvPr>
                <p14:cNvContentPartPr/>
                <p14:nvPr/>
              </p14:nvContentPartPr>
              <p14:xfrm>
                <a:off x="1712513" y="4198897"/>
                <a:ext cx="226440" cy="256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2F0874-EDFC-470F-9C29-8D0D05C0B34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03513" y="4190257"/>
                  <a:ext cx="244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A1E19B9-FBF1-4DED-91F2-2552BD8BCD0D}"/>
                    </a:ext>
                  </a:extLst>
                </p14:cNvPr>
                <p14:cNvContentPartPr/>
                <p14:nvPr/>
              </p14:nvContentPartPr>
              <p14:xfrm>
                <a:off x="1892873" y="4049857"/>
                <a:ext cx="458640" cy="359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A1E19B9-FBF1-4DED-91F2-2552BD8BCD0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84233" y="4041217"/>
                  <a:ext cx="476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2B5872C-AA41-4039-8CD9-B54766F5CC39}"/>
                    </a:ext>
                  </a:extLst>
                </p14:cNvPr>
                <p14:cNvContentPartPr/>
                <p14:nvPr/>
              </p14:nvContentPartPr>
              <p14:xfrm>
                <a:off x="2299313" y="3818377"/>
                <a:ext cx="597600" cy="511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2B5872C-AA41-4039-8CD9-B54766F5CC3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90673" y="3809737"/>
                  <a:ext cx="6152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907810C-08FB-4E21-8976-5838D4A4FE65}"/>
                    </a:ext>
                  </a:extLst>
                </p14:cNvPr>
                <p14:cNvContentPartPr/>
                <p14:nvPr/>
              </p14:nvContentPartPr>
              <p14:xfrm>
                <a:off x="2914553" y="3710737"/>
                <a:ext cx="181080" cy="417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907810C-08FB-4E21-8976-5838D4A4FE6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905553" y="3701737"/>
                  <a:ext cx="1987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BBA81C-D92D-4777-B864-A3951ED07770}"/>
                    </a:ext>
                  </a:extLst>
                </p14:cNvPr>
                <p14:cNvContentPartPr/>
                <p14:nvPr/>
              </p14:nvContentPartPr>
              <p14:xfrm>
                <a:off x="3111473" y="3803977"/>
                <a:ext cx="314640" cy="218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BBA81C-D92D-4777-B864-A3951ED0777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102473" y="3794977"/>
                  <a:ext cx="332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4D613CD-4ED9-44D7-801A-99D62EF6CB7F}"/>
                    </a:ext>
                  </a:extLst>
                </p14:cNvPr>
                <p14:cNvContentPartPr/>
                <p14:nvPr/>
              </p14:nvContentPartPr>
              <p14:xfrm>
                <a:off x="3455633" y="3541897"/>
                <a:ext cx="142200" cy="413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4D613CD-4ED9-44D7-801A-99D62EF6CB7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446993" y="3533257"/>
                  <a:ext cx="1598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A37AE21-7966-489F-8931-987B9E74FC57}"/>
                    </a:ext>
                  </a:extLst>
                </p14:cNvPr>
                <p14:cNvContentPartPr/>
                <p14:nvPr/>
              </p14:nvContentPartPr>
              <p14:xfrm>
                <a:off x="3805913" y="3464497"/>
                <a:ext cx="812160" cy="393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A37AE21-7966-489F-8931-987B9E74FC5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97273" y="3455857"/>
                  <a:ext cx="8298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A50A522-A7A6-4FAC-895A-63C3FCA05D13}"/>
                    </a:ext>
                  </a:extLst>
                </p14:cNvPr>
                <p14:cNvContentPartPr/>
                <p14:nvPr/>
              </p14:nvContentPartPr>
              <p14:xfrm>
                <a:off x="658073" y="5652217"/>
                <a:ext cx="154440" cy="78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A50A522-A7A6-4FAC-895A-63C3FCA05D1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9433" y="5643577"/>
                  <a:ext cx="172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C913A8-CD36-4138-81BF-91BFA366C74C}"/>
                    </a:ext>
                  </a:extLst>
                </p14:cNvPr>
                <p14:cNvContentPartPr/>
                <p14:nvPr/>
              </p14:nvContentPartPr>
              <p14:xfrm>
                <a:off x="503993" y="5675617"/>
                <a:ext cx="323640" cy="222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C913A8-CD36-4138-81BF-91BFA366C74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5353" y="5666977"/>
                  <a:ext cx="341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A1243E8-8252-4763-A751-105F513D18A3}"/>
                    </a:ext>
                  </a:extLst>
                </p14:cNvPr>
                <p14:cNvContentPartPr/>
                <p14:nvPr/>
              </p14:nvContentPartPr>
              <p14:xfrm>
                <a:off x="708473" y="5675617"/>
                <a:ext cx="275760" cy="424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A1243E8-8252-4763-A751-105F513D18A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9833" y="5666977"/>
                  <a:ext cx="2934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8AD275F-0688-4C7B-9E63-59337655C2D0}"/>
                    </a:ext>
                  </a:extLst>
                </p14:cNvPr>
                <p14:cNvContentPartPr/>
                <p14:nvPr/>
              </p14:nvContentPartPr>
              <p14:xfrm>
                <a:off x="991073" y="5732137"/>
                <a:ext cx="293400" cy="212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8AD275F-0688-4C7B-9E63-59337655C2D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82433" y="5723497"/>
                  <a:ext cx="311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3FB420-76C9-4281-AE75-408B0651147C}"/>
                    </a:ext>
                  </a:extLst>
                </p14:cNvPr>
                <p14:cNvContentPartPr/>
                <p14:nvPr/>
              </p14:nvContentPartPr>
              <p14:xfrm>
                <a:off x="1280513" y="5544217"/>
                <a:ext cx="178920" cy="343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3FB420-76C9-4281-AE75-408B0651147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71873" y="5535577"/>
                  <a:ext cx="1965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31D4A73-428B-43D1-9BDF-1EFA6BDC111A}"/>
                    </a:ext>
                  </a:extLst>
                </p14:cNvPr>
                <p14:cNvContentPartPr/>
                <p14:nvPr/>
              </p14:nvContentPartPr>
              <p14:xfrm>
                <a:off x="1413353" y="5395177"/>
                <a:ext cx="542160" cy="467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31D4A73-428B-43D1-9BDF-1EFA6BDC111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404353" y="5386537"/>
                  <a:ext cx="5598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E50A281-EDFC-4824-8320-D0DB0586E90B}"/>
                    </a:ext>
                  </a:extLst>
                </p14:cNvPr>
                <p14:cNvContentPartPr/>
                <p14:nvPr/>
              </p14:nvContentPartPr>
              <p14:xfrm>
                <a:off x="2049473" y="4661137"/>
                <a:ext cx="332640" cy="834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E50A281-EDFC-4824-8320-D0DB0586E90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040833" y="4652137"/>
                  <a:ext cx="35028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CB7E5F-02C6-4F8A-A954-62E66F84C96C}"/>
                    </a:ext>
                  </a:extLst>
                </p14:cNvPr>
                <p14:cNvContentPartPr/>
                <p14:nvPr/>
              </p14:nvContentPartPr>
              <p14:xfrm>
                <a:off x="2269433" y="4599217"/>
                <a:ext cx="362880" cy="290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CB7E5F-02C6-4F8A-A954-62E66F84C96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60433" y="4590217"/>
                  <a:ext cx="380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E8F3D57-078E-4D97-BE17-715720F20B0D}"/>
                    </a:ext>
                  </a:extLst>
                </p14:cNvPr>
                <p14:cNvContentPartPr/>
                <p14:nvPr/>
              </p14:nvContentPartPr>
              <p14:xfrm>
                <a:off x="4359953" y="2920897"/>
                <a:ext cx="254520" cy="605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E8F3D57-078E-4D97-BE17-715720F20B0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351313" y="2912257"/>
                  <a:ext cx="27216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329C147-62CA-48BE-ACE9-7C13C475C36A}"/>
                    </a:ext>
                  </a:extLst>
                </p14:cNvPr>
                <p14:cNvContentPartPr/>
                <p14:nvPr/>
              </p14:nvContentPartPr>
              <p14:xfrm>
                <a:off x="4552193" y="2967337"/>
                <a:ext cx="86400" cy="126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329C147-62CA-48BE-ACE9-7C13C475C3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543193" y="2958697"/>
                  <a:ext cx="104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E903EDB-4079-4C83-80EA-A6F197CE22CB}"/>
                    </a:ext>
                  </a:extLst>
                </p14:cNvPr>
                <p14:cNvContentPartPr/>
                <p14:nvPr/>
              </p14:nvContentPartPr>
              <p14:xfrm>
                <a:off x="4310993" y="3040057"/>
                <a:ext cx="184680" cy="172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E903EDB-4079-4C83-80EA-A6F197CE22C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302353" y="3031057"/>
                  <a:ext cx="202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85E67C2-AEF1-4D59-BD86-8E3B82BD77FB}"/>
                    </a:ext>
                  </a:extLst>
                </p14:cNvPr>
                <p14:cNvContentPartPr/>
                <p14:nvPr/>
              </p14:nvContentPartPr>
              <p14:xfrm>
                <a:off x="4540673" y="3014497"/>
                <a:ext cx="214920" cy="133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85E67C2-AEF1-4D59-BD86-8E3B82BD77F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32033" y="3005497"/>
                  <a:ext cx="232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1A982E9-41C7-4E72-A651-88F807103AD8}"/>
                    </a:ext>
                  </a:extLst>
                </p14:cNvPr>
                <p14:cNvContentPartPr/>
                <p14:nvPr/>
              </p14:nvContentPartPr>
              <p14:xfrm>
                <a:off x="4880513" y="1898497"/>
                <a:ext cx="198720" cy="73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1A982E9-41C7-4E72-A651-88F807103AD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871513" y="1889857"/>
                  <a:ext cx="216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EBB87F0-2EEC-40AC-A1F8-2A43328A5A01}"/>
                    </a:ext>
                  </a:extLst>
                </p14:cNvPr>
                <p14:cNvContentPartPr/>
                <p14:nvPr/>
              </p14:nvContentPartPr>
              <p14:xfrm>
                <a:off x="4962593" y="2100457"/>
                <a:ext cx="176040" cy="69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EBB87F0-2EEC-40AC-A1F8-2A43328A5A0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953593" y="2091817"/>
                  <a:ext cx="193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83038A0-6552-4B12-AF84-E28179D669FE}"/>
                    </a:ext>
                  </a:extLst>
                </p14:cNvPr>
                <p14:cNvContentPartPr/>
                <p14:nvPr/>
              </p14:nvContentPartPr>
              <p14:xfrm>
                <a:off x="5029553" y="2169577"/>
                <a:ext cx="172800" cy="211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83038A0-6552-4B12-AF84-E28179D669F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020553" y="2160577"/>
                  <a:ext cx="190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8FE2367-5D89-4D60-AD39-17A29CBF4CA7}"/>
                    </a:ext>
                  </a:extLst>
                </p14:cNvPr>
                <p14:cNvContentPartPr/>
                <p14:nvPr/>
              </p14:nvContentPartPr>
              <p14:xfrm>
                <a:off x="5226113" y="1750537"/>
                <a:ext cx="453600" cy="556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8FE2367-5D89-4D60-AD39-17A29CBF4CA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17473" y="1741537"/>
                  <a:ext cx="4712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C91C90B-AF4B-4EA0-B0E7-13245B76843F}"/>
                    </a:ext>
                  </a:extLst>
                </p14:cNvPr>
                <p14:cNvContentPartPr/>
                <p14:nvPr/>
              </p14:nvContentPartPr>
              <p14:xfrm>
                <a:off x="5752073" y="1574857"/>
                <a:ext cx="265320" cy="432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C91C90B-AF4B-4EA0-B0E7-13245B76843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743073" y="1566217"/>
                  <a:ext cx="2829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8E3458C-34C5-4B74-B8DB-180F9DA2C8FA}"/>
                    </a:ext>
                  </a:extLst>
                </p14:cNvPr>
                <p14:cNvContentPartPr/>
                <p14:nvPr/>
              </p14:nvContentPartPr>
              <p14:xfrm>
                <a:off x="6029273" y="1812457"/>
                <a:ext cx="279720" cy="126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8E3458C-34C5-4B74-B8DB-180F9DA2C8F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20633" y="1803457"/>
                  <a:ext cx="297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944F42F-608E-4961-A3B6-8B73DD437A4F}"/>
                    </a:ext>
                  </a:extLst>
                </p14:cNvPr>
                <p14:cNvContentPartPr/>
                <p14:nvPr/>
              </p14:nvContentPartPr>
              <p14:xfrm>
                <a:off x="6212513" y="1579177"/>
                <a:ext cx="302040" cy="31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944F42F-608E-4961-A3B6-8B73DD437A4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203873" y="1570537"/>
                  <a:ext cx="319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985FBCC-3368-4BAB-A24F-E98F549C7EED}"/>
                    </a:ext>
                  </a:extLst>
                </p14:cNvPr>
                <p14:cNvContentPartPr/>
                <p14:nvPr/>
              </p14:nvContentPartPr>
              <p14:xfrm>
                <a:off x="6576473" y="1584577"/>
                <a:ext cx="317160" cy="220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985FBCC-3368-4BAB-A24F-E98F549C7EE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567833" y="1575577"/>
                  <a:ext cx="334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39885D-7936-4A75-8BFD-812852AA69AC}"/>
                    </a:ext>
                  </a:extLst>
                </p14:cNvPr>
                <p14:cNvContentPartPr/>
                <p14:nvPr/>
              </p14:nvContentPartPr>
              <p14:xfrm>
                <a:off x="1752113" y="2226097"/>
                <a:ext cx="4637160" cy="4323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39885D-7936-4A75-8BFD-812852AA69A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43473" y="2217097"/>
                  <a:ext cx="4654800" cy="43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0BC658-FF29-4C01-A208-16070EB34C77}"/>
                    </a:ext>
                  </a:extLst>
                </p14:cNvPr>
                <p14:cNvContentPartPr/>
                <p14:nvPr/>
              </p14:nvContentPartPr>
              <p14:xfrm>
                <a:off x="2343593" y="5640337"/>
                <a:ext cx="911880" cy="207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0BC658-FF29-4C01-A208-16070EB34C7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334953" y="5631697"/>
                  <a:ext cx="9295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8AFB01-7193-4A27-8B75-E3DDD528F86D}"/>
                    </a:ext>
                  </a:extLst>
                </p14:cNvPr>
                <p14:cNvContentPartPr/>
                <p14:nvPr/>
              </p14:nvContentPartPr>
              <p14:xfrm>
                <a:off x="3444473" y="5283217"/>
                <a:ext cx="155160" cy="169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8AFB01-7193-4A27-8B75-E3DDD528F86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435473" y="5274577"/>
                  <a:ext cx="172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FAE9BC2-E744-417C-BFB5-D75F09125E81}"/>
                    </a:ext>
                  </a:extLst>
                </p14:cNvPr>
                <p14:cNvContentPartPr/>
                <p14:nvPr/>
              </p14:nvContentPartPr>
              <p14:xfrm>
                <a:off x="3628793" y="5128777"/>
                <a:ext cx="243000" cy="237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FAE9BC2-E744-417C-BFB5-D75F09125E8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20153" y="5119777"/>
                  <a:ext cx="260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51B73B6-7F94-4078-848E-E01A4B60AE62}"/>
                    </a:ext>
                  </a:extLst>
                </p14:cNvPr>
                <p14:cNvContentPartPr/>
                <p14:nvPr/>
              </p14:nvContentPartPr>
              <p14:xfrm>
                <a:off x="3780713" y="4975777"/>
                <a:ext cx="216360" cy="315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51B73B6-7F94-4078-848E-E01A4B60AE6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771713" y="4966777"/>
                  <a:ext cx="234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231E8ED-6085-4F98-8A53-0181640785DC}"/>
                    </a:ext>
                  </a:extLst>
                </p14:cNvPr>
                <p14:cNvContentPartPr/>
                <p14:nvPr/>
              </p14:nvContentPartPr>
              <p14:xfrm>
                <a:off x="4073753" y="5006377"/>
                <a:ext cx="333720" cy="231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231E8ED-6085-4F98-8A53-0181640785D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064753" y="4997377"/>
                  <a:ext cx="3513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20375EE-6AC4-403F-BF28-E27B7FC683B9}"/>
                    </a:ext>
                  </a:extLst>
                </p14:cNvPr>
                <p14:cNvContentPartPr/>
                <p14:nvPr/>
              </p14:nvContentPartPr>
              <p14:xfrm>
                <a:off x="4384073" y="4687417"/>
                <a:ext cx="490320" cy="437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20375EE-6AC4-403F-BF28-E27B7FC683B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375433" y="4678417"/>
                  <a:ext cx="5079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61E0E24-6DF5-4E31-BDAC-03CAED772C34}"/>
                    </a:ext>
                  </a:extLst>
                </p14:cNvPr>
                <p14:cNvContentPartPr/>
                <p14:nvPr/>
              </p14:nvContentPartPr>
              <p14:xfrm>
                <a:off x="4703753" y="4503097"/>
                <a:ext cx="577440" cy="416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61E0E24-6DF5-4E31-BDAC-03CAED772C3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694753" y="4494097"/>
                  <a:ext cx="5950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15FCDCE-383F-4209-BCD5-E75ACA4B6189}"/>
                    </a:ext>
                  </a:extLst>
                </p14:cNvPr>
                <p14:cNvContentPartPr/>
                <p14:nvPr/>
              </p14:nvContentPartPr>
              <p14:xfrm>
                <a:off x="5293433" y="4273417"/>
                <a:ext cx="263160" cy="370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15FCDCE-383F-4209-BCD5-E75ACA4B618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84433" y="4264777"/>
                  <a:ext cx="2808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628DC1-195E-411C-B73B-150A046C6FBE}"/>
                    </a:ext>
                  </a:extLst>
                </p14:cNvPr>
                <p14:cNvContentPartPr/>
                <p14:nvPr/>
              </p14:nvContentPartPr>
              <p14:xfrm>
                <a:off x="5805353" y="4145977"/>
                <a:ext cx="378720" cy="293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628DC1-195E-411C-B73B-150A046C6FB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796353" y="4137337"/>
                  <a:ext cx="396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7AD20C3-99ED-4FF9-96C5-FD2F01157C93}"/>
                    </a:ext>
                  </a:extLst>
                </p14:cNvPr>
                <p14:cNvContentPartPr/>
                <p14:nvPr/>
              </p14:nvContentPartPr>
              <p14:xfrm>
                <a:off x="6027113" y="4067497"/>
                <a:ext cx="172080" cy="267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7AD20C3-99ED-4FF9-96C5-FD2F01157C9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018113" y="4058857"/>
                  <a:ext cx="189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3FBDAB6-34EB-4606-AE0D-51A59A922062}"/>
                    </a:ext>
                  </a:extLst>
                </p14:cNvPr>
                <p14:cNvContentPartPr/>
                <p14:nvPr/>
              </p14:nvContentPartPr>
              <p14:xfrm>
                <a:off x="6170753" y="3846457"/>
                <a:ext cx="569880" cy="464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3FBDAB6-34EB-4606-AE0D-51A59A92206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162113" y="3837457"/>
                  <a:ext cx="5875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3613A88-1746-4010-A043-38D4B94AF6E7}"/>
                    </a:ext>
                  </a:extLst>
                </p14:cNvPr>
                <p14:cNvContentPartPr/>
                <p14:nvPr/>
              </p14:nvContentPartPr>
              <p14:xfrm>
                <a:off x="6466313" y="3800737"/>
                <a:ext cx="338760" cy="171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3613A88-1746-4010-A043-38D4B94AF6E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57673" y="3792097"/>
                  <a:ext cx="356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B2DBB00-4BA4-47E6-BBC7-25993CD33AF3}"/>
                    </a:ext>
                  </a:extLst>
                </p14:cNvPr>
                <p14:cNvContentPartPr/>
                <p14:nvPr/>
              </p14:nvContentPartPr>
              <p14:xfrm>
                <a:off x="6919553" y="4018537"/>
                <a:ext cx="360" cy="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B2DBB00-4BA4-47E6-BBC7-25993CD33A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10913" y="40098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24ED66E-907C-4391-A1B0-DACF3F81824E}"/>
                    </a:ext>
                  </a:extLst>
                </p14:cNvPr>
                <p14:cNvContentPartPr/>
                <p14:nvPr/>
              </p14:nvContentPartPr>
              <p14:xfrm>
                <a:off x="3952073" y="5692177"/>
                <a:ext cx="231480" cy="291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24ED66E-907C-4391-A1B0-DACF3F81824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43073" y="5683177"/>
                  <a:ext cx="249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3BCF733-EB3A-4302-8CF2-D6CB9FB1ADAD}"/>
                    </a:ext>
                  </a:extLst>
                </p14:cNvPr>
                <p14:cNvContentPartPr/>
                <p14:nvPr/>
              </p14:nvContentPartPr>
              <p14:xfrm>
                <a:off x="4273553" y="5709097"/>
                <a:ext cx="198000" cy="185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3BCF733-EB3A-4302-8CF2-D6CB9FB1ADA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64553" y="5700457"/>
                  <a:ext cx="215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20435C0-2135-4C4B-9566-5C8A581CE7CB}"/>
                    </a:ext>
                  </a:extLst>
                </p14:cNvPr>
                <p14:cNvContentPartPr/>
                <p14:nvPr/>
              </p14:nvContentPartPr>
              <p14:xfrm>
                <a:off x="4333673" y="5504977"/>
                <a:ext cx="602640" cy="382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20435C0-2135-4C4B-9566-5C8A581CE7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25033" y="5496337"/>
                  <a:ext cx="6202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E9C1776-0000-44DE-AE39-31B293E4900B}"/>
                    </a:ext>
                  </a:extLst>
                </p14:cNvPr>
                <p14:cNvContentPartPr/>
                <p14:nvPr/>
              </p14:nvContentPartPr>
              <p14:xfrm>
                <a:off x="4891313" y="5269897"/>
                <a:ext cx="415080" cy="356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E9C1776-0000-44DE-AE39-31B293E4900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82313" y="5260897"/>
                  <a:ext cx="4327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EF2FB4E-A645-48C5-9487-C84264B3509B}"/>
                    </a:ext>
                  </a:extLst>
                </p14:cNvPr>
                <p14:cNvContentPartPr/>
                <p14:nvPr/>
              </p14:nvContentPartPr>
              <p14:xfrm>
                <a:off x="5336273" y="5195737"/>
                <a:ext cx="365400" cy="226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EF2FB4E-A645-48C5-9487-C84264B3509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327633" y="5186737"/>
                  <a:ext cx="383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8201626-B7CF-4EB1-84BB-C830336991A0}"/>
                    </a:ext>
                  </a:extLst>
                </p14:cNvPr>
                <p14:cNvContentPartPr/>
                <p14:nvPr/>
              </p14:nvContentPartPr>
              <p14:xfrm>
                <a:off x="5733353" y="4854097"/>
                <a:ext cx="285120" cy="396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8201626-B7CF-4EB1-84BB-C830336991A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24713" y="4845097"/>
                  <a:ext cx="30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E56C3EF-1AF1-464F-8EC3-41C70446547F}"/>
                    </a:ext>
                  </a:extLst>
                </p14:cNvPr>
                <p14:cNvContentPartPr/>
                <p14:nvPr/>
              </p14:nvContentPartPr>
              <p14:xfrm>
                <a:off x="6403313" y="4787497"/>
                <a:ext cx="360" cy="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E56C3EF-1AF1-464F-8EC3-41C7044654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94313" y="47784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75666E6-B530-4E92-8D80-B7AAA7A62668}"/>
                    </a:ext>
                  </a:extLst>
                </p14:cNvPr>
                <p14:cNvContentPartPr/>
                <p14:nvPr/>
              </p14:nvContentPartPr>
              <p14:xfrm>
                <a:off x="6304673" y="4783537"/>
                <a:ext cx="99000" cy="39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75666E6-B530-4E92-8D80-B7AAA7A6266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96033" y="4774537"/>
                  <a:ext cx="116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F64CECE-794D-45D2-A6BB-F288CBA0F076}"/>
                    </a:ext>
                  </a:extLst>
                </p14:cNvPr>
                <p14:cNvContentPartPr/>
                <p14:nvPr/>
              </p14:nvContentPartPr>
              <p14:xfrm>
                <a:off x="6281993" y="4670137"/>
                <a:ext cx="655560" cy="326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F64CECE-794D-45D2-A6BB-F288CBA0F07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273353" y="4661137"/>
                  <a:ext cx="673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4516EDB-BFF1-4F9F-9C31-E5E597A57BF8}"/>
                    </a:ext>
                  </a:extLst>
                </p14:cNvPr>
                <p14:cNvContentPartPr/>
                <p14:nvPr/>
              </p14:nvContentPartPr>
              <p14:xfrm>
                <a:off x="6899753" y="4334257"/>
                <a:ext cx="373680" cy="484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4516EDB-BFF1-4F9F-9C31-E5E597A57B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891113" y="4325617"/>
                  <a:ext cx="3913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4839B6-0E01-46EC-AE9D-5CB9E75C77EE}"/>
                    </a:ext>
                  </a:extLst>
                </p14:cNvPr>
                <p14:cNvContentPartPr/>
                <p14:nvPr/>
              </p14:nvContentPartPr>
              <p14:xfrm>
                <a:off x="7559993" y="4583377"/>
                <a:ext cx="36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4839B6-0E01-46EC-AE9D-5CB9E75C77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50993" y="4574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E807DEB-8C10-4A33-9A87-6D799218D798}"/>
                    </a:ext>
                  </a:extLst>
                </p14:cNvPr>
                <p14:cNvContentPartPr/>
                <p14:nvPr/>
              </p14:nvContentPartPr>
              <p14:xfrm>
                <a:off x="4604033" y="4100977"/>
                <a:ext cx="321120" cy="202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E807DEB-8C10-4A33-9A87-6D799218D7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95033" y="4091977"/>
                  <a:ext cx="338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E2CE907-7534-4770-A401-77651519E9F9}"/>
                    </a:ext>
                  </a:extLst>
                </p14:cNvPr>
                <p14:cNvContentPartPr/>
                <p14:nvPr/>
              </p14:nvContentPartPr>
              <p14:xfrm>
                <a:off x="4939913" y="3854017"/>
                <a:ext cx="314640" cy="212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E2CE907-7534-4770-A401-77651519E9F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30913" y="3845017"/>
                  <a:ext cx="332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019881-29EE-4BE6-BB71-FB30C1E36CEF}"/>
                    </a:ext>
                  </a:extLst>
                </p14:cNvPr>
                <p14:cNvContentPartPr/>
                <p14:nvPr/>
              </p14:nvContentPartPr>
              <p14:xfrm>
                <a:off x="5120273" y="3514537"/>
                <a:ext cx="316080" cy="367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019881-29EE-4BE6-BB71-FB30C1E36CE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11633" y="3505897"/>
                  <a:ext cx="3337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16D8E93-F340-4963-AE78-8025FBFBEDB3}"/>
                    </a:ext>
                  </a:extLst>
                </p14:cNvPr>
                <p14:cNvContentPartPr/>
                <p14:nvPr/>
              </p14:nvContentPartPr>
              <p14:xfrm>
                <a:off x="5414753" y="3626497"/>
                <a:ext cx="150480" cy="222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16D8E93-F340-4963-AE78-8025FBFBEDB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05753" y="3617497"/>
                  <a:ext cx="168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CB14B34-C6D4-4D1B-8FB4-AAD00BA1D8FB}"/>
                    </a:ext>
                  </a:extLst>
                </p14:cNvPr>
                <p14:cNvContentPartPr/>
                <p14:nvPr/>
              </p14:nvContentPartPr>
              <p14:xfrm>
                <a:off x="5591513" y="3551977"/>
                <a:ext cx="273240" cy="163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CB14B34-C6D4-4D1B-8FB4-AAD00BA1D8F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82513" y="3542977"/>
                  <a:ext cx="290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931F4A0-7407-499E-86BC-56DC37FA9809}"/>
                    </a:ext>
                  </a:extLst>
                </p14:cNvPr>
                <p14:cNvContentPartPr/>
                <p14:nvPr/>
              </p14:nvContentPartPr>
              <p14:xfrm>
                <a:off x="5842073" y="3304657"/>
                <a:ext cx="233280" cy="370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931F4A0-7407-499E-86BC-56DC37FA980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33073" y="3296017"/>
                  <a:ext cx="250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3905245-7412-40B2-B8F6-023CE2A6FB1C}"/>
                    </a:ext>
                  </a:extLst>
                </p14:cNvPr>
                <p14:cNvContentPartPr/>
                <p14:nvPr/>
              </p14:nvContentPartPr>
              <p14:xfrm>
                <a:off x="5976353" y="3092977"/>
                <a:ext cx="510480" cy="367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3905245-7412-40B2-B8F6-023CE2A6FB1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67713" y="3083977"/>
                  <a:ext cx="5281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F42FD47-CB36-4AB2-A5FB-28A97735ECD4}"/>
                    </a:ext>
                  </a:extLst>
                </p14:cNvPr>
                <p14:cNvContentPartPr/>
                <p14:nvPr/>
              </p14:nvContentPartPr>
              <p14:xfrm>
                <a:off x="6247793" y="2961577"/>
                <a:ext cx="223920" cy="39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F42FD47-CB36-4AB2-A5FB-28A97735EC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39153" y="2952577"/>
                  <a:ext cx="241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804C35E-B972-4493-B6A9-81A7BBE62B47}"/>
                    </a:ext>
                  </a:extLst>
                </p14:cNvPr>
                <p14:cNvContentPartPr/>
                <p14:nvPr/>
              </p14:nvContentPartPr>
              <p14:xfrm>
                <a:off x="6534713" y="3022417"/>
                <a:ext cx="639360" cy="383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804C35E-B972-4493-B6A9-81A7BBE62B4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25713" y="3013417"/>
                  <a:ext cx="6570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D5C4474-D5DF-49E8-BA6D-C69C675E9BA8}"/>
                    </a:ext>
                  </a:extLst>
                </p14:cNvPr>
                <p14:cNvContentPartPr/>
                <p14:nvPr/>
              </p14:nvContentPartPr>
              <p14:xfrm>
                <a:off x="7322753" y="2743777"/>
                <a:ext cx="296280" cy="258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D5C4474-D5DF-49E8-BA6D-C69C675E9BA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14113" y="2735137"/>
                  <a:ext cx="313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20C0F2E-D7A4-4354-848B-0A318C7CCA17}"/>
                    </a:ext>
                  </a:extLst>
                </p14:cNvPr>
                <p14:cNvContentPartPr/>
                <p14:nvPr/>
              </p14:nvContentPartPr>
              <p14:xfrm>
                <a:off x="7652513" y="2734057"/>
                <a:ext cx="155160" cy="226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20C0F2E-D7A4-4354-848B-0A318C7CCA1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43873" y="2725057"/>
                  <a:ext cx="172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0D6562B-BBE6-420E-A1C5-B6B1B1C10F2B}"/>
                    </a:ext>
                  </a:extLst>
                </p14:cNvPr>
                <p14:cNvContentPartPr/>
                <p14:nvPr/>
              </p14:nvContentPartPr>
              <p14:xfrm>
                <a:off x="7719113" y="2551537"/>
                <a:ext cx="616680" cy="323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0D6562B-BBE6-420E-A1C5-B6B1B1C10F2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10113" y="2542897"/>
                  <a:ext cx="6343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1E03D54-A6F2-45D6-999D-C60C7EB323EC}"/>
                    </a:ext>
                  </a:extLst>
                </p14:cNvPr>
                <p14:cNvContentPartPr/>
                <p14:nvPr/>
              </p14:nvContentPartPr>
              <p14:xfrm>
                <a:off x="8220953" y="2237977"/>
                <a:ext cx="222840" cy="319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1E03D54-A6F2-45D6-999D-C60C7EB323E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12313" y="2229337"/>
                  <a:ext cx="2404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C9D2618-8B79-4979-8D09-DE27F4F6B2A7}"/>
                    </a:ext>
                  </a:extLst>
                </p14:cNvPr>
                <p14:cNvContentPartPr/>
                <p14:nvPr/>
              </p14:nvContentPartPr>
              <p14:xfrm>
                <a:off x="8210153" y="2361457"/>
                <a:ext cx="452520" cy="275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C9D2618-8B79-4979-8D09-DE27F4F6B2A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01153" y="2352457"/>
                  <a:ext cx="470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70F2368-C250-46A5-8B53-BAB945E73965}"/>
                    </a:ext>
                  </a:extLst>
                </p14:cNvPr>
                <p14:cNvContentPartPr/>
                <p14:nvPr/>
              </p14:nvContentPartPr>
              <p14:xfrm>
                <a:off x="8590313" y="2094697"/>
                <a:ext cx="873000" cy="386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70F2368-C250-46A5-8B53-BAB945E7396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581313" y="2085697"/>
                  <a:ext cx="8906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4E71962-F601-49F8-BC1B-1C63310FCC3A}"/>
                    </a:ext>
                  </a:extLst>
                </p14:cNvPr>
                <p14:cNvContentPartPr/>
                <p14:nvPr/>
              </p14:nvContentPartPr>
              <p14:xfrm>
                <a:off x="2485073" y="2645137"/>
                <a:ext cx="3338640" cy="717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4E71962-F601-49F8-BC1B-1C63310FCC3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476433" y="2636137"/>
                  <a:ext cx="3356280" cy="73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910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2649BA1-FD0B-4F79-B9A8-3DD83E1DD5ED}"/>
              </a:ext>
            </a:extLst>
          </p:cNvPr>
          <p:cNvGrpSpPr/>
          <p:nvPr/>
        </p:nvGrpSpPr>
        <p:grpSpPr>
          <a:xfrm>
            <a:off x="101153" y="266977"/>
            <a:ext cx="11447640" cy="6644520"/>
            <a:chOff x="101153" y="266977"/>
            <a:chExt cx="11447640" cy="66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723BF3-0F39-435D-B154-AF34CD742C3F}"/>
                    </a:ext>
                  </a:extLst>
                </p14:cNvPr>
                <p14:cNvContentPartPr/>
                <p14:nvPr/>
              </p14:nvContentPartPr>
              <p14:xfrm>
                <a:off x="101153" y="1021897"/>
                <a:ext cx="92520" cy="6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723BF3-0F39-435D-B154-AF34CD742C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513" y="1013257"/>
                  <a:ext cx="110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74CCFF-DEFB-4E90-AAB3-4EE927E23902}"/>
                    </a:ext>
                  </a:extLst>
                </p14:cNvPr>
                <p14:cNvContentPartPr/>
                <p14:nvPr/>
              </p14:nvContentPartPr>
              <p14:xfrm>
                <a:off x="446033" y="547417"/>
                <a:ext cx="607680" cy="406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74CCFF-DEFB-4E90-AAB3-4EE927E239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033" y="538417"/>
                  <a:ext cx="6253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6BA586-7945-4FE5-B77A-DC55916493A7}"/>
                    </a:ext>
                  </a:extLst>
                </p14:cNvPr>
                <p14:cNvContentPartPr/>
                <p14:nvPr/>
              </p14:nvContentPartPr>
              <p14:xfrm>
                <a:off x="658073" y="546711"/>
                <a:ext cx="168120" cy="698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6BA586-7945-4FE5-B77A-DC55916493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433" y="537711"/>
                  <a:ext cx="18576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DE076A-6701-4AFE-87BF-E6F17BCF1BD9}"/>
                    </a:ext>
                  </a:extLst>
                </p14:cNvPr>
                <p14:cNvContentPartPr/>
                <p14:nvPr/>
              </p14:nvContentPartPr>
              <p14:xfrm>
                <a:off x="899273" y="887631"/>
                <a:ext cx="129240" cy="504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DE076A-6701-4AFE-87BF-E6F17BCF1B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0633" y="878991"/>
                  <a:ext cx="1468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010A39-76EE-4394-A665-AEF999CB957E}"/>
                    </a:ext>
                  </a:extLst>
                </p14:cNvPr>
                <p14:cNvContentPartPr/>
                <p14:nvPr/>
              </p14:nvContentPartPr>
              <p14:xfrm>
                <a:off x="991433" y="842631"/>
                <a:ext cx="331200" cy="349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010A39-76EE-4394-A665-AEF999CB95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2793" y="833991"/>
                  <a:ext cx="3488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EB936F-8A2C-4554-8F9E-147C2F08F33C}"/>
                    </a:ext>
                  </a:extLst>
                </p14:cNvPr>
                <p14:cNvContentPartPr/>
                <p14:nvPr/>
              </p14:nvContentPartPr>
              <p14:xfrm>
                <a:off x="1506593" y="713391"/>
                <a:ext cx="188640" cy="425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EB936F-8A2C-4554-8F9E-147C2F08F3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7593" y="704391"/>
                  <a:ext cx="2062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6DDD6A-9EB5-47C4-B867-9954807C0BDC}"/>
                    </a:ext>
                  </a:extLst>
                </p14:cNvPr>
                <p14:cNvContentPartPr/>
                <p14:nvPr/>
              </p14:nvContentPartPr>
              <p14:xfrm>
                <a:off x="1837793" y="814177"/>
                <a:ext cx="160560" cy="292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6DDD6A-9EB5-47C4-B867-9954807C0B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28793" y="805177"/>
                  <a:ext cx="1782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D699C4-971B-42E7-B9B6-B9C19E5283F4}"/>
                    </a:ext>
                  </a:extLst>
                </p14:cNvPr>
                <p14:cNvContentPartPr/>
                <p14:nvPr/>
              </p14:nvContentPartPr>
              <p14:xfrm>
                <a:off x="2617913" y="782497"/>
                <a:ext cx="40680" cy="21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D699C4-971B-42E7-B9B6-B9C19E5283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8913" y="773857"/>
                  <a:ext cx="58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7A2FC4-1652-4D3A-8991-D704D9222317}"/>
                    </a:ext>
                  </a:extLst>
                </p14:cNvPr>
                <p14:cNvContentPartPr/>
                <p14:nvPr/>
              </p14:nvContentPartPr>
              <p14:xfrm>
                <a:off x="1837433" y="535537"/>
                <a:ext cx="827280" cy="56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7A2FC4-1652-4D3A-8991-D704D92223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8793" y="526537"/>
                  <a:ext cx="84492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316E13-656E-4FBE-9C11-EAF47C1FDE8B}"/>
                    </a:ext>
                  </a:extLst>
                </p14:cNvPr>
                <p14:cNvContentPartPr/>
                <p14:nvPr/>
              </p14:nvContentPartPr>
              <p14:xfrm>
                <a:off x="2658233" y="441577"/>
                <a:ext cx="655920" cy="674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316E13-656E-4FBE-9C11-EAF47C1FDE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49233" y="432577"/>
                  <a:ext cx="67356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4BE10C-68AD-4ABC-9779-0F1BF153CD05}"/>
                    </a:ext>
                  </a:extLst>
                </p14:cNvPr>
                <p14:cNvContentPartPr/>
                <p14:nvPr/>
              </p14:nvContentPartPr>
              <p14:xfrm>
                <a:off x="3350873" y="570817"/>
                <a:ext cx="497160" cy="41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4BE10C-68AD-4ABC-9779-0F1BF153CD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42233" y="562177"/>
                  <a:ext cx="5148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5B6FD3-A6D7-45DE-9F63-C390AEA9BB24}"/>
                    </a:ext>
                  </a:extLst>
                </p14:cNvPr>
                <p14:cNvContentPartPr/>
                <p14:nvPr/>
              </p14:nvContentPartPr>
              <p14:xfrm>
                <a:off x="3947393" y="422857"/>
                <a:ext cx="595080" cy="539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5B6FD3-A6D7-45DE-9F63-C390AEA9BB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8393" y="414217"/>
                  <a:ext cx="6127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81B6B8-38E6-4FE5-A7EA-39F2559AF1DB}"/>
                    </a:ext>
                  </a:extLst>
                </p14:cNvPr>
                <p14:cNvContentPartPr/>
                <p14:nvPr/>
              </p14:nvContentPartPr>
              <p14:xfrm>
                <a:off x="4545713" y="757297"/>
                <a:ext cx="52200" cy="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81B6B8-38E6-4FE5-A7EA-39F2559AF1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37073" y="748297"/>
                  <a:ext cx="69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793FB5-0CA3-4E5C-ABC2-2F51D7C18588}"/>
                    </a:ext>
                  </a:extLst>
                </p14:cNvPr>
                <p14:cNvContentPartPr/>
                <p14:nvPr/>
              </p14:nvContentPartPr>
              <p14:xfrm>
                <a:off x="4591433" y="298297"/>
                <a:ext cx="112680" cy="376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793FB5-0CA3-4E5C-ABC2-2F51D7C185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82433" y="289297"/>
                  <a:ext cx="1303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DA12B1-EB28-4C54-841F-63F0EA46293D}"/>
                    </a:ext>
                  </a:extLst>
                </p14:cNvPr>
                <p14:cNvContentPartPr/>
                <p14:nvPr/>
              </p14:nvContentPartPr>
              <p14:xfrm>
                <a:off x="4685753" y="266977"/>
                <a:ext cx="276120" cy="679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DA12B1-EB28-4C54-841F-63F0EA4629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76753" y="257977"/>
                  <a:ext cx="29376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AECF2B-FE82-4FE4-85A5-82730A33D422}"/>
                    </a:ext>
                  </a:extLst>
                </p14:cNvPr>
                <p14:cNvContentPartPr/>
                <p14:nvPr/>
              </p14:nvContentPartPr>
              <p14:xfrm>
                <a:off x="4827593" y="428617"/>
                <a:ext cx="311040" cy="55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AECF2B-FE82-4FE4-85A5-82730A33D4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18593" y="419977"/>
                  <a:ext cx="3286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4FE61A-B0D3-4C43-8893-FF438AF1E564}"/>
                    </a:ext>
                  </a:extLst>
                </p14:cNvPr>
                <p14:cNvContentPartPr/>
                <p14:nvPr/>
              </p14:nvContentPartPr>
              <p14:xfrm>
                <a:off x="5163473" y="1080577"/>
                <a:ext cx="100080" cy="10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4FE61A-B0D3-4C43-8893-FF438AF1E5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4473" y="1071937"/>
                  <a:ext cx="11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C1738E-E6B0-4C89-8D9D-861E1B28ADE3}"/>
                    </a:ext>
                  </a:extLst>
                </p14:cNvPr>
                <p14:cNvContentPartPr/>
                <p14:nvPr/>
              </p14:nvContentPartPr>
              <p14:xfrm>
                <a:off x="630353" y="2114137"/>
                <a:ext cx="293400" cy="78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C1738E-E6B0-4C89-8D9D-861E1B28AD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1353" y="2105497"/>
                  <a:ext cx="311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04F71CF-ED45-4B91-8F9C-024129843097}"/>
                    </a:ext>
                  </a:extLst>
                </p14:cNvPr>
                <p14:cNvContentPartPr/>
                <p14:nvPr/>
              </p14:nvContentPartPr>
              <p14:xfrm>
                <a:off x="1189793" y="1761337"/>
                <a:ext cx="307080" cy="106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04F71CF-ED45-4B91-8F9C-0241298430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80793" y="1752337"/>
                  <a:ext cx="324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E256AD-DA3C-46E4-8DEF-4EC1E75C8CBB}"/>
                    </a:ext>
                  </a:extLst>
                </p14:cNvPr>
                <p14:cNvContentPartPr/>
                <p14:nvPr/>
              </p14:nvContentPartPr>
              <p14:xfrm>
                <a:off x="1262873" y="1767097"/>
                <a:ext cx="259200" cy="441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E256AD-DA3C-46E4-8DEF-4EC1E75C8C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54233" y="1758457"/>
                  <a:ext cx="2768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42C037-C705-4645-A212-A5DD17491507}"/>
                    </a:ext>
                  </a:extLst>
                </p14:cNvPr>
                <p14:cNvContentPartPr/>
                <p14:nvPr/>
              </p14:nvContentPartPr>
              <p14:xfrm>
                <a:off x="1531073" y="1969777"/>
                <a:ext cx="228600" cy="172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42C037-C705-4645-A212-A5DD174915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22073" y="1960777"/>
                  <a:ext cx="246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D15482-84B8-4459-BB12-C4E9D480EFA8}"/>
                    </a:ext>
                  </a:extLst>
                </p14:cNvPr>
                <p14:cNvContentPartPr/>
                <p14:nvPr/>
              </p14:nvContentPartPr>
              <p14:xfrm>
                <a:off x="1853273" y="1657297"/>
                <a:ext cx="301320" cy="48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D15482-84B8-4459-BB12-C4E9D480EF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4633" y="1648657"/>
                  <a:ext cx="3189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EBE73B-53FB-417C-991E-B36B9D02B183}"/>
                    </a:ext>
                  </a:extLst>
                </p14:cNvPr>
                <p14:cNvContentPartPr/>
                <p14:nvPr/>
              </p14:nvContentPartPr>
              <p14:xfrm>
                <a:off x="2117513" y="1916137"/>
                <a:ext cx="474120" cy="143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EBE73B-53FB-417C-991E-B36B9D02B1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08513" y="1907497"/>
                  <a:ext cx="491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F0688C-A4BB-43DD-8C20-1F3D9AA2FBB7}"/>
                    </a:ext>
                  </a:extLst>
                </p14:cNvPr>
                <p14:cNvContentPartPr/>
                <p14:nvPr/>
              </p14:nvContentPartPr>
              <p14:xfrm>
                <a:off x="2381753" y="1841617"/>
                <a:ext cx="213840" cy="949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F0688C-A4BB-43DD-8C20-1F3D9AA2FB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72753" y="1832977"/>
                  <a:ext cx="23148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D886AD-034A-4CD0-873A-C12498FE323A}"/>
                    </a:ext>
                  </a:extLst>
                </p14:cNvPr>
                <p14:cNvContentPartPr/>
                <p14:nvPr/>
              </p14:nvContentPartPr>
              <p14:xfrm>
                <a:off x="915833" y="3137977"/>
                <a:ext cx="370440" cy="100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D886AD-034A-4CD0-873A-C12498FE32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833" y="3129337"/>
                  <a:ext cx="388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D33945-8A6C-489E-ABFD-2B6C9E6CCABC}"/>
                    </a:ext>
                  </a:extLst>
                </p14:cNvPr>
                <p14:cNvContentPartPr/>
                <p14:nvPr/>
              </p14:nvContentPartPr>
              <p14:xfrm>
                <a:off x="1484993" y="2896777"/>
                <a:ext cx="274320" cy="27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D33945-8A6C-489E-ABFD-2B6C9E6CC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76353" y="2888137"/>
                  <a:ext cx="291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45D376-FC04-47E8-8D53-3A91E8D96352}"/>
                    </a:ext>
                  </a:extLst>
                </p14:cNvPr>
                <p14:cNvContentPartPr/>
                <p14:nvPr/>
              </p14:nvContentPartPr>
              <p14:xfrm>
                <a:off x="1736273" y="2767537"/>
                <a:ext cx="477720" cy="374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45D376-FC04-47E8-8D53-3A91E8D963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27633" y="2758537"/>
                  <a:ext cx="4953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4449B6D-7DEB-44A7-A4C6-B2969DF3A00F}"/>
                    </a:ext>
                  </a:extLst>
                </p14:cNvPr>
                <p14:cNvContentPartPr/>
                <p14:nvPr/>
              </p14:nvContentPartPr>
              <p14:xfrm>
                <a:off x="2063513" y="2708497"/>
                <a:ext cx="351360" cy="410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4449B6D-7DEB-44A7-A4C6-B2969DF3A0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54513" y="2699857"/>
                  <a:ext cx="369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A62864-F237-42C8-A80B-DE0446AEABA8}"/>
                    </a:ext>
                  </a:extLst>
                </p14:cNvPr>
                <p14:cNvContentPartPr/>
                <p14:nvPr/>
              </p14:nvContentPartPr>
              <p14:xfrm>
                <a:off x="2751473" y="2608417"/>
                <a:ext cx="209880" cy="327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A62864-F237-42C8-A80B-DE0446AEAB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42833" y="2599777"/>
                  <a:ext cx="227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220F60-91E9-4FBA-84A2-3DC934F062AB}"/>
                    </a:ext>
                  </a:extLst>
                </p14:cNvPr>
                <p14:cNvContentPartPr/>
                <p14:nvPr/>
              </p14:nvContentPartPr>
              <p14:xfrm>
                <a:off x="2973953" y="2670337"/>
                <a:ext cx="506520" cy="248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220F60-91E9-4FBA-84A2-3DC934F062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4953" y="2661697"/>
                  <a:ext cx="524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7C2B33-17C1-46F5-ABC6-478D9019131B}"/>
                    </a:ext>
                  </a:extLst>
                </p14:cNvPr>
                <p14:cNvContentPartPr/>
                <p14:nvPr/>
              </p14:nvContentPartPr>
              <p14:xfrm>
                <a:off x="3400553" y="2612377"/>
                <a:ext cx="215280" cy="23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7C2B33-17C1-46F5-ABC6-478D901913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91553" y="2603377"/>
                  <a:ext cx="232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218F52-BAB8-44F0-AD3E-BAC54E6C78BE}"/>
                    </a:ext>
                  </a:extLst>
                </p14:cNvPr>
                <p14:cNvContentPartPr/>
                <p14:nvPr/>
              </p14:nvContentPartPr>
              <p14:xfrm>
                <a:off x="3572273" y="2365417"/>
                <a:ext cx="285840" cy="525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218F52-BAB8-44F0-AD3E-BAC54E6C78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63633" y="2356417"/>
                  <a:ext cx="3034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E8727E-A1A3-48DA-B945-6C1B1567BA10}"/>
                    </a:ext>
                  </a:extLst>
                </p14:cNvPr>
                <p14:cNvContentPartPr/>
                <p14:nvPr/>
              </p14:nvContentPartPr>
              <p14:xfrm>
                <a:off x="3699713" y="2537857"/>
                <a:ext cx="300960" cy="306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E8727E-A1A3-48DA-B945-6C1B1567BA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91073" y="2529217"/>
                  <a:ext cx="3186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413124-96EA-4C38-9F50-A8D9B39C2DC7}"/>
                    </a:ext>
                  </a:extLst>
                </p14:cNvPr>
                <p14:cNvContentPartPr/>
                <p14:nvPr/>
              </p14:nvContentPartPr>
              <p14:xfrm>
                <a:off x="1315793" y="4100977"/>
                <a:ext cx="404280" cy="119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413124-96EA-4C38-9F50-A8D9B39C2DC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07153" y="4091977"/>
                  <a:ext cx="421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28F62E-BDA7-4A25-A3D3-5E73D9889125}"/>
                    </a:ext>
                  </a:extLst>
                </p14:cNvPr>
                <p14:cNvContentPartPr/>
                <p14:nvPr/>
              </p14:nvContentPartPr>
              <p14:xfrm>
                <a:off x="352433" y="2349577"/>
                <a:ext cx="742680" cy="2089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28F62E-BDA7-4A25-A3D3-5E73D98891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3793" y="2340937"/>
                  <a:ext cx="760320" cy="21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703414-8DD9-4BE1-B6BF-96D6C94EF1B6}"/>
                    </a:ext>
                  </a:extLst>
                </p14:cNvPr>
                <p14:cNvContentPartPr/>
                <p14:nvPr/>
              </p14:nvContentPartPr>
              <p14:xfrm>
                <a:off x="1544393" y="2537857"/>
                <a:ext cx="1759320" cy="455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703414-8DD9-4BE1-B6BF-96D6C94EF1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35753" y="2529217"/>
                  <a:ext cx="17769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3159388-EBA3-4B03-8C05-6108CCBAD605}"/>
                    </a:ext>
                  </a:extLst>
                </p14:cNvPr>
                <p14:cNvContentPartPr/>
                <p14:nvPr/>
              </p14:nvContentPartPr>
              <p14:xfrm>
                <a:off x="1576073" y="3463417"/>
                <a:ext cx="441000" cy="16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3159388-EBA3-4B03-8C05-6108CCBAD60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67073" y="3454777"/>
                  <a:ext cx="458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EEE72C-BF5B-4ECF-8E9D-556523B040A8}"/>
                    </a:ext>
                  </a:extLst>
                </p14:cNvPr>
                <p14:cNvContentPartPr/>
                <p14:nvPr/>
              </p14:nvContentPartPr>
              <p14:xfrm>
                <a:off x="1892873" y="3385297"/>
                <a:ext cx="155520" cy="263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EEE72C-BF5B-4ECF-8E9D-556523B040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84233" y="3376297"/>
                  <a:ext cx="1731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CB3B1A-5634-40BC-9FF7-96C311742673}"/>
                    </a:ext>
                  </a:extLst>
                </p14:cNvPr>
                <p14:cNvContentPartPr/>
                <p14:nvPr/>
              </p14:nvContentPartPr>
              <p14:xfrm>
                <a:off x="2092673" y="3447217"/>
                <a:ext cx="400680" cy="201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CB3B1A-5634-40BC-9FF7-96C3117426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83673" y="3438577"/>
                  <a:ext cx="418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7246D2-29EC-4870-BBC8-1B15C690D1A0}"/>
                    </a:ext>
                  </a:extLst>
                </p14:cNvPr>
                <p14:cNvContentPartPr/>
                <p14:nvPr/>
              </p14:nvContentPartPr>
              <p14:xfrm>
                <a:off x="2553473" y="3338857"/>
                <a:ext cx="339840" cy="227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7246D2-29EC-4870-BBC8-1B15C690D1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44473" y="3329857"/>
                  <a:ext cx="357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BFA3A66-83C2-4D0A-AE93-1D06CE237F2C}"/>
                    </a:ext>
                  </a:extLst>
                </p14:cNvPr>
                <p14:cNvContentPartPr/>
                <p14:nvPr/>
              </p14:nvContentPartPr>
              <p14:xfrm>
                <a:off x="2054513" y="4202857"/>
                <a:ext cx="261720" cy="149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BFA3A66-83C2-4D0A-AE93-1D06CE237F2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45873" y="4194217"/>
                  <a:ext cx="279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209EFF-1046-4E79-AD37-BFB94798A1B0}"/>
                    </a:ext>
                  </a:extLst>
                </p14:cNvPr>
                <p14:cNvContentPartPr/>
                <p14:nvPr/>
              </p14:nvContentPartPr>
              <p14:xfrm>
                <a:off x="2180873" y="4112857"/>
                <a:ext cx="163080" cy="325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209EFF-1046-4E79-AD37-BFB94798A1B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72233" y="4103857"/>
                  <a:ext cx="1807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26B43FD-2DC3-4CAB-9DAF-359F1289AC40}"/>
                    </a:ext>
                  </a:extLst>
                </p14:cNvPr>
                <p14:cNvContentPartPr/>
                <p14:nvPr/>
              </p14:nvContentPartPr>
              <p14:xfrm>
                <a:off x="2367713" y="4055977"/>
                <a:ext cx="424800" cy="356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26B43FD-2DC3-4CAB-9DAF-359F1289AC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9073" y="4046977"/>
                  <a:ext cx="4424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CA9E3C-C7DA-4FCB-8748-B5024EAE05EE}"/>
                    </a:ext>
                  </a:extLst>
                </p14:cNvPr>
                <p14:cNvContentPartPr/>
                <p14:nvPr/>
              </p14:nvContentPartPr>
              <p14:xfrm>
                <a:off x="2674433" y="4053817"/>
                <a:ext cx="351360" cy="275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CA9E3C-C7DA-4FCB-8748-B5024EAE05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65793" y="4045177"/>
                  <a:ext cx="369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4D0219-7B5E-4BFD-A81A-381F9E5F600B}"/>
                    </a:ext>
                  </a:extLst>
                </p14:cNvPr>
                <p14:cNvContentPartPr/>
                <p14:nvPr/>
              </p14:nvContentPartPr>
              <p14:xfrm>
                <a:off x="3110033" y="4024297"/>
                <a:ext cx="312840" cy="208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4D0219-7B5E-4BFD-A81A-381F9E5F60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01393" y="4015657"/>
                  <a:ext cx="330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967EEC-656A-4A15-8F10-77726CD4D59E}"/>
                    </a:ext>
                  </a:extLst>
                </p14:cNvPr>
                <p14:cNvContentPartPr/>
                <p14:nvPr/>
              </p14:nvContentPartPr>
              <p14:xfrm>
                <a:off x="3463913" y="3989017"/>
                <a:ext cx="261720" cy="15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967EEC-656A-4A15-8F10-77726CD4D59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54913" y="3980377"/>
                  <a:ext cx="279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7CF1F6C-1E12-4C0C-AC84-176D4572B99B}"/>
                    </a:ext>
                  </a:extLst>
                </p14:cNvPr>
                <p14:cNvContentPartPr/>
                <p14:nvPr/>
              </p14:nvContentPartPr>
              <p14:xfrm>
                <a:off x="3772433" y="3927097"/>
                <a:ext cx="114840" cy="147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7CF1F6C-1E12-4C0C-AC84-176D4572B9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3433" y="3918457"/>
                  <a:ext cx="132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0D5F39C-0BFB-4351-8C1F-F7BC1AF3A1F3}"/>
                    </a:ext>
                  </a:extLst>
                </p14:cNvPr>
                <p14:cNvContentPartPr/>
                <p14:nvPr/>
              </p14:nvContentPartPr>
              <p14:xfrm>
                <a:off x="3963593" y="3769417"/>
                <a:ext cx="378000" cy="324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0D5F39C-0BFB-4351-8C1F-F7BC1AF3A1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54953" y="3760777"/>
                  <a:ext cx="3956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3A3D3B-0582-4996-A16C-D3D3B6C2CA79}"/>
                    </a:ext>
                  </a:extLst>
                </p14:cNvPr>
                <p14:cNvContentPartPr/>
                <p14:nvPr/>
              </p14:nvContentPartPr>
              <p14:xfrm>
                <a:off x="2958833" y="1690777"/>
                <a:ext cx="295560" cy="478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3A3D3B-0582-4996-A16C-D3D3B6C2CA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50193" y="1681777"/>
                  <a:ext cx="3132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B1F808-BCA2-4720-8DBE-2486ED68033D}"/>
                    </a:ext>
                  </a:extLst>
                </p14:cNvPr>
                <p14:cNvContentPartPr/>
                <p14:nvPr/>
              </p14:nvContentPartPr>
              <p14:xfrm>
                <a:off x="4360313" y="1335817"/>
                <a:ext cx="231480" cy="463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B1F808-BCA2-4720-8DBE-2486ED6803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51313" y="1326817"/>
                  <a:ext cx="2491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B11B37-AA8A-4E58-8856-AEB209BB6F7E}"/>
                    </a:ext>
                  </a:extLst>
                </p14:cNvPr>
                <p14:cNvContentPartPr/>
                <p14:nvPr/>
              </p14:nvContentPartPr>
              <p14:xfrm>
                <a:off x="4274633" y="2533897"/>
                <a:ext cx="252720" cy="347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B11B37-AA8A-4E58-8856-AEB209BB6F7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65633" y="2525257"/>
                  <a:ext cx="270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5D1C27-B490-4768-ADD9-716C0B4FF350}"/>
                    </a:ext>
                  </a:extLst>
                </p14:cNvPr>
                <p14:cNvContentPartPr/>
                <p14:nvPr/>
              </p14:nvContentPartPr>
              <p14:xfrm>
                <a:off x="4990313" y="2345257"/>
                <a:ext cx="343800" cy="349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5D1C27-B490-4768-ADD9-716C0B4FF3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81673" y="2336617"/>
                  <a:ext cx="3614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2472FAA-AE9B-4166-8FFD-9D20067D8B59}"/>
                    </a:ext>
                  </a:extLst>
                </p14:cNvPr>
                <p14:cNvContentPartPr/>
                <p14:nvPr/>
              </p14:nvContentPartPr>
              <p14:xfrm>
                <a:off x="4772873" y="3785257"/>
                <a:ext cx="201600" cy="243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472FAA-AE9B-4166-8FFD-9D20067D8B5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63873" y="3776257"/>
                  <a:ext cx="2192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CCA950-5DD9-4379-9268-03E74D02BFC0}"/>
                    </a:ext>
                  </a:extLst>
                </p14:cNvPr>
                <p14:cNvContentPartPr/>
                <p14:nvPr/>
              </p14:nvContentPartPr>
              <p14:xfrm>
                <a:off x="5465153" y="3530377"/>
                <a:ext cx="153000" cy="267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CCA950-5DD9-4379-9268-03E74D02BFC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56153" y="3521377"/>
                  <a:ext cx="170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4A9D5B-9472-4F17-BD5C-46168FE7B163}"/>
                    </a:ext>
                  </a:extLst>
                </p14:cNvPr>
                <p14:cNvContentPartPr/>
                <p14:nvPr/>
              </p14:nvContentPartPr>
              <p14:xfrm>
                <a:off x="4166993" y="1151497"/>
                <a:ext cx="734040" cy="73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4A9D5B-9472-4F17-BD5C-46168FE7B1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58353" y="1142497"/>
                  <a:ext cx="751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5F88C1F-7F19-45CE-8846-814E54157EEF}"/>
                    </a:ext>
                  </a:extLst>
                </p14:cNvPr>
                <p14:cNvContentPartPr/>
                <p14:nvPr/>
              </p14:nvContentPartPr>
              <p14:xfrm>
                <a:off x="4229993" y="1049257"/>
                <a:ext cx="419760" cy="375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5F88C1F-7F19-45CE-8846-814E54157E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21353" y="1040617"/>
                  <a:ext cx="437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517DE1-0700-4947-92BF-FEDB35ACFDE4}"/>
                    </a:ext>
                  </a:extLst>
                </p14:cNvPr>
                <p14:cNvContentPartPr/>
                <p14:nvPr/>
              </p14:nvContentPartPr>
              <p14:xfrm>
                <a:off x="5172113" y="2208457"/>
                <a:ext cx="246600" cy="361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517DE1-0700-4947-92BF-FEDB35ACFD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63473" y="2199457"/>
                  <a:ext cx="2642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4AB2E2B-87ED-42A0-88CA-32043A4F0F85}"/>
                    </a:ext>
                  </a:extLst>
                </p14:cNvPr>
                <p14:cNvContentPartPr/>
                <p14:nvPr/>
              </p14:nvContentPartPr>
              <p14:xfrm>
                <a:off x="5114153" y="2337697"/>
                <a:ext cx="227520" cy="245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4AB2E2B-87ED-42A0-88CA-32043A4F0F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05153" y="2329057"/>
                  <a:ext cx="245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6C812CB-13DC-4BEA-ACCF-3BB2500C3B3B}"/>
                    </a:ext>
                  </a:extLst>
                </p14:cNvPr>
                <p14:cNvContentPartPr/>
                <p14:nvPr/>
              </p14:nvContentPartPr>
              <p14:xfrm>
                <a:off x="5611673" y="3298897"/>
                <a:ext cx="313560" cy="384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6C812CB-13DC-4BEA-ACCF-3BB2500C3B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02673" y="3289897"/>
                  <a:ext cx="331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E2A804-B33C-4868-9BD9-D5CBCCDC5D3D}"/>
                    </a:ext>
                  </a:extLst>
                </p14:cNvPr>
                <p14:cNvContentPartPr/>
                <p14:nvPr/>
              </p14:nvContentPartPr>
              <p14:xfrm>
                <a:off x="5535713" y="3416617"/>
                <a:ext cx="307080" cy="314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E2A804-B33C-4868-9BD9-D5CBCCDC5D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27073" y="3407617"/>
                  <a:ext cx="324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615FC1D-C7A8-49D7-A80E-35A86DA4E016}"/>
                    </a:ext>
                  </a:extLst>
                </p14:cNvPr>
                <p14:cNvContentPartPr/>
                <p14:nvPr/>
              </p14:nvContentPartPr>
              <p14:xfrm>
                <a:off x="5129273" y="988417"/>
                <a:ext cx="223920" cy="122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615FC1D-C7A8-49D7-A80E-35A86DA4E0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20273" y="979777"/>
                  <a:ext cx="241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D03FB4-D330-4C03-AFD9-E8ECAAAC5D12}"/>
                    </a:ext>
                  </a:extLst>
                </p14:cNvPr>
                <p14:cNvContentPartPr/>
                <p14:nvPr/>
              </p14:nvContentPartPr>
              <p14:xfrm>
                <a:off x="5167073" y="906337"/>
                <a:ext cx="177120" cy="494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D03FB4-D330-4C03-AFD9-E8ECAAAC5D1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58433" y="897337"/>
                  <a:ext cx="194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1E90655-9F04-4E35-8EF1-02B500A06BBB}"/>
                    </a:ext>
                  </a:extLst>
                </p14:cNvPr>
                <p14:cNvContentPartPr/>
                <p14:nvPr/>
              </p14:nvContentPartPr>
              <p14:xfrm>
                <a:off x="5430953" y="1074817"/>
                <a:ext cx="285840" cy="225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1E90655-9F04-4E35-8EF1-02B500A06BB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21953" y="1066177"/>
                  <a:ext cx="303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C4B109-DA1E-44B5-8AF6-44CDCD0DE0CD}"/>
                    </a:ext>
                  </a:extLst>
                </p14:cNvPr>
                <p14:cNvContentPartPr/>
                <p14:nvPr/>
              </p14:nvContentPartPr>
              <p14:xfrm>
                <a:off x="5749193" y="704377"/>
                <a:ext cx="432360" cy="606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C4B109-DA1E-44B5-8AF6-44CDCD0DE0C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40193" y="695377"/>
                  <a:ext cx="45000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685A27E-E2E1-42A2-AFB3-F327EC41F8B5}"/>
                    </a:ext>
                  </a:extLst>
                </p14:cNvPr>
                <p14:cNvContentPartPr/>
                <p14:nvPr/>
              </p14:nvContentPartPr>
              <p14:xfrm>
                <a:off x="6105233" y="1080577"/>
                <a:ext cx="179640" cy="223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685A27E-E2E1-42A2-AFB3-F327EC41F8B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96593" y="1071937"/>
                  <a:ext cx="197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44C6464-31CA-4AF0-890E-95841CBBD757}"/>
                    </a:ext>
                  </a:extLst>
                </p14:cNvPr>
                <p14:cNvContentPartPr/>
                <p14:nvPr/>
              </p14:nvContentPartPr>
              <p14:xfrm>
                <a:off x="6319433" y="962497"/>
                <a:ext cx="189360" cy="338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44C6464-31CA-4AF0-890E-95841CBBD7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10433" y="953857"/>
                  <a:ext cx="207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126CD7-59C8-448C-BB1C-C6F17E2999E0}"/>
                    </a:ext>
                  </a:extLst>
                </p14:cNvPr>
                <p14:cNvContentPartPr/>
                <p14:nvPr/>
              </p14:nvContentPartPr>
              <p14:xfrm>
                <a:off x="5845313" y="2161297"/>
                <a:ext cx="283320" cy="190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126CD7-59C8-448C-BB1C-C6F17E2999E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36313" y="2152657"/>
                  <a:ext cx="300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397FD0-4081-4C08-807B-D4B804414AC8}"/>
                    </a:ext>
                  </a:extLst>
                </p14:cNvPr>
                <p14:cNvContentPartPr/>
                <p14:nvPr/>
              </p14:nvContentPartPr>
              <p14:xfrm>
                <a:off x="5883113" y="2128177"/>
                <a:ext cx="228960" cy="357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397FD0-4081-4C08-807B-D4B804414AC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74113" y="2119177"/>
                  <a:ext cx="2466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C0E9BF-9ED0-4518-AF3B-F61D05DEA5AE}"/>
                    </a:ext>
                  </a:extLst>
                </p14:cNvPr>
                <p14:cNvContentPartPr/>
                <p14:nvPr/>
              </p14:nvContentPartPr>
              <p14:xfrm>
                <a:off x="6096233" y="2247697"/>
                <a:ext cx="322560" cy="190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C0E9BF-9ED0-4518-AF3B-F61D05DEA5A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87233" y="2238697"/>
                  <a:ext cx="340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04C34EC-6364-4A8A-A224-09402B61113B}"/>
                    </a:ext>
                  </a:extLst>
                </p14:cNvPr>
                <p14:cNvContentPartPr/>
                <p14:nvPr/>
              </p14:nvContentPartPr>
              <p14:xfrm>
                <a:off x="6374153" y="1833697"/>
                <a:ext cx="347760" cy="584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04C34EC-6364-4A8A-A224-09402B6111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65513" y="1825057"/>
                  <a:ext cx="36540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BB88BA-597F-4F8E-A0E8-217CFC0DB3B8}"/>
                    </a:ext>
                  </a:extLst>
                </p14:cNvPr>
                <p14:cNvContentPartPr/>
                <p14:nvPr/>
              </p14:nvContentPartPr>
              <p14:xfrm>
                <a:off x="6654593" y="2141857"/>
                <a:ext cx="289440" cy="208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BB88BA-597F-4F8E-A0E8-217CFC0DB3B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45593" y="2132857"/>
                  <a:ext cx="307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6A0439-C199-4ED2-AAD4-71F072ACB008}"/>
                    </a:ext>
                  </a:extLst>
                </p14:cNvPr>
                <p14:cNvContentPartPr/>
                <p14:nvPr/>
              </p14:nvContentPartPr>
              <p14:xfrm>
                <a:off x="6813353" y="2036017"/>
                <a:ext cx="208440" cy="490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6A0439-C199-4ED2-AAD4-71F072ACB0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04353" y="2027017"/>
                  <a:ext cx="2260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696B26-8B2F-499E-96E9-F1E85C775F1C}"/>
                    </a:ext>
                  </a:extLst>
                </p14:cNvPr>
                <p14:cNvContentPartPr/>
                <p14:nvPr/>
              </p14:nvContentPartPr>
              <p14:xfrm>
                <a:off x="6294953" y="3112417"/>
                <a:ext cx="285480" cy="169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696B26-8B2F-499E-96E9-F1E85C775F1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85953" y="3103777"/>
                  <a:ext cx="303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4787C8F-F9CB-4568-B692-5B2223693B1D}"/>
                    </a:ext>
                  </a:extLst>
                </p14:cNvPr>
                <p14:cNvContentPartPr/>
                <p14:nvPr/>
              </p14:nvContentPartPr>
              <p14:xfrm>
                <a:off x="6378113" y="3073177"/>
                <a:ext cx="14400" cy="8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4787C8F-F9CB-4568-B692-5B2223693B1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69113" y="3064537"/>
                  <a:ext cx="32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6A35A6B-9979-4880-8345-98232C2CC508}"/>
                    </a:ext>
                  </a:extLst>
                </p14:cNvPr>
                <p14:cNvContentPartPr/>
                <p14:nvPr/>
              </p14:nvContentPartPr>
              <p14:xfrm>
                <a:off x="6361553" y="3010537"/>
                <a:ext cx="100080" cy="235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6A35A6B-9979-4880-8345-98232C2CC5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52913" y="3001897"/>
                  <a:ext cx="117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35C315-BF75-4F33-BA85-49518DA306A3}"/>
                    </a:ext>
                  </a:extLst>
                </p14:cNvPr>
                <p14:cNvContentPartPr/>
                <p14:nvPr/>
              </p14:nvContentPartPr>
              <p14:xfrm>
                <a:off x="6347513" y="2875177"/>
                <a:ext cx="282600" cy="701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35C315-BF75-4F33-BA85-49518DA306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38873" y="2866537"/>
                  <a:ext cx="3002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79B16D-867E-4FC2-B426-0E631EB02EB5}"/>
                    </a:ext>
                  </a:extLst>
                </p14:cNvPr>
                <p14:cNvContentPartPr/>
                <p14:nvPr/>
              </p14:nvContentPartPr>
              <p14:xfrm>
                <a:off x="6360473" y="2955457"/>
                <a:ext cx="395640" cy="286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79B16D-867E-4FC2-B426-0E631EB02EB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51473" y="2946817"/>
                  <a:ext cx="413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91B796-3673-40DC-AC73-40B21D0489C4}"/>
                    </a:ext>
                  </a:extLst>
                </p14:cNvPr>
                <p14:cNvContentPartPr/>
                <p14:nvPr/>
              </p14:nvContentPartPr>
              <p14:xfrm>
                <a:off x="6699593" y="3107737"/>
                <a:ext cx="228960" cy="274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91B796-3673-40DC-AC73-40B21D0489C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90953" y="3098737"/>
                  <a:ext cx="246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8403B3-780C-4F1A-834A-A17067EF15CE}"/>
                    </a:ext>
                  </a:extLst>
                </p14:cNvPr>
                <p14:cNvContentPartPr/>
                <p14:nvPr/>
              </p14:nvContentPartPr>
              <p14:xfrm>
                <a:off x="6957353" y="3057697"/>
                <a:ext cx="109800" cy="181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8403B3-780C-4F1A-834A-A17067EF15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48713" y="3048697"/>
                  <a:ext cx="127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9D9F2C9-EF48-4F0E-807E-443D78212623}"/>
                    </a:ext>
                  </a:extLst>
                </p14:cNvPr>
                <p14:cNvContentPartPr/>
                <p14:nvPr/>
              </p14:nvContentPartPr>
              <p14:xfrm>
                <a:off x="7100273" y="2714257"/>
                <a:ext cx="339840" cy="573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9D9F2C9-EF48-4F0E-807E-443D7821262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91273" y="2705617"/>
                  <a:ext cx="3574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D6E5A3C-CBC2-49B3-9654-1CBD48B2ABFF}"/>
                    </a:ext>
                  </a:extLst>
                </p14:cNvPr>
                <p14:cNvContentPartPr/>
                <p14:nvPr/>
              </p14:nvContentPartPr>
              <p14:xfrm>
                <a:off x="7468193" y="2936017"/>
                <a:ext cx="221760" cy="502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D6E5A3C-CBC2-49B3-9654-1CBD48B2ABF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59193" y="2927377"/>
                  <a:ext cx="2394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5F42A2-77F7-428C-94D8-2EA8E485EE29}"/>
                    </a:ext>
                  </a:extLst>
                </p14:cNvPr>
                <p14:cNvContentPartPr/>
                <p14:nvPr/>
              </p14:nvContentPartPr>
              <p14:xfrm>
                <a:off x="1103753" y="4726657"/>
                <a:ext cx="1053360" cy="1302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5F42A2-77F7-428C-94D8-2EA8E485EE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5113" y="4717657"/>
                  <a:ext cx="1071000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5542E41-F015-40A5-B9FF-A89623109539}"/>
                    </a:ext>
                  </a:extLst>
                </p14:cNvPr>
                <p14:cNvContentPartPr/>
                <p14:nvPr/>
              </p14:nvContentPartPr>
              <p14:xfrm>
                <a:off x="1564553" y="5469697"/>
                <a:ext cx="486360" cy="196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5542E41-F015-40A5-B9FF-A8962310953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55913" y="5461057"/>
                  <a:ext cx="504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170C8FD-6A96-47D9-9C69-A570362BAB39}"/>
                    </a:ext>
                  </a:extLst>
                </p14:cNvPr>
                <p14:cNvContentPartPr/>
                <p14:nvPr/>
              </p14:nvContentPartPr>
              <p14:xfrm>
                <a:off x="2297153" y="5105377"/>
                <a:ext cx="279000" cy="625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170C8FD-6A96-47D9-9C69-A570362BAB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88153" y="5096737"/>
                  <a:ext cx="29664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31EE996-57E2-46E4-BFFC-FB08C8C79FCE}"/>
                    </a:ext>
                  </a:extLst>
                </p14:cNvPr>
                <p14:cNvContentPartPr/>
                <p14:nvPr/>
              </p14:nvContentPartPr>
              <p14:xfrm>
                <a:off x="2330993" y="5424697"/>
                <a:ext cx="394560" cy="189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31EE996-57E2-46E4-BFFC-FB08C8C79F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22353" y="5416057"/>
                  <a:ext cx="412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4783F8A-D50F-4BF3-9EB1-5B5F615C0287}"/>
                    </a:ext>
                  </a:extLst>
                </p14:cNvPr>
                <p14:cNvContentPartPr/>
                <p14:nvPr/>
              </p14:nvContentPartPr>
              <p14:xfrm>
                <a:off x="2770553" y="5335057"/>
                <a:ext cx="281880" cy="209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4783F8A-D50F-4BF3-9EB1-5B5F615C02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61553" y="5326057"/>
                  <a:ext cx="299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C1EE020-0E35-41FE-B33B-8FA7944EB96B}"/>
                    </a:ext>
                  </a:extLst>
                </p14:cNvPr>
                <p14:cNvContentPartPr/>
                <p14:nvPr/>
              </p14:nvContentPartPr>
              <p14:xfrm>
                <a:off x="3179513" y="5256217"/>
                <a:ext cx="28080" cy="78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C1EE020-0E35-41FE-B33B-8FA7944EB9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70873" y="5247217"/>
                  <a:ext cx="45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E94484F-ED2F-47B2-855D-FA5FAAA21710}"/>
                    </a:ext>
                  </a:extLst>
                </p14:cNvPr>
                <p14:cNvContentPartPr/>
                <p14:nvPr/>
              </p14:nvContentPartPr>
              <p14:xfrm>
                <a:off x="3303353" y="5426857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E94484F-ED2F-47B2-855D-FA5FAAA2171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94713" y="54178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A121B30-CF8E-4E8C-8D15-D41D93CEB0AB}"/>
                    </a:ext>
                  </a:extLst>
                </p14:cNvPr>
                <p14:cNvContentPartPr/>
                <p14:nvPr/>
              </p14:nvContentPartPr>
              <p14:xfrm>
                <a:off x="3560753" y="4806937"/>
                <a:ext cx="269280" cy="610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A121B30-CF8E-4E8C-8D15-D41D93CEB0A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52113" y="4798297"/>
                  <a:ext cx="28692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C3BB170-4478-479B-B588-8B746D75F9A8}"/>
                    </a:ext>
                  </a:extLst>
                </p14:cNvPr>
                <p14:cNvContentPartPr/>
                <p14:nvPr/>
              </p14:nvContentPartPr>
              <p14:xfrm>
                <a:off x="3886913" y="4922857"/>
                <a:ext cx="307080" cy="310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C3BB170-4478-479B-B588-8B746D75F9A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77913" y="4913857"/>
                  <a:ext cx="324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E42BCF-6CE9-4382-B7FB-53F4355D4E9C}"/>
                    </a:ext>
                  </a:extLst>
                </p14:cNvPr>
                <p14:cNvContentPartPr/>
                <p14:nvPr/>
              </p14:nvContentPartPr>
              <p14:xfrm>
                <a:off x="4321073" y="5018617"/>
                <a:ext cx="127800" cy="188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E42BCF-6CE9-4382-B7FB-53F4355D4E9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12433" y="5009977"/>
                  <a:ext cx="145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10BD5AA-00A4-44EC-844C-DD05931F3118}"/>
                    </a:ext>
                  </a:extLst>
                </p14:cNvPr>
                <p14:cNvContentPartPr/>
                <p14:nvPr/>
              </p14:nvContentPartPr>
              <p14:xfrm>
                <a:off x="4654433" y="4752217"/>
                <a:ext cx="221400" cy="363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10BD5AA-00A4-44EC-844C-DD05931F311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45793" y="4743217"/>
                  <a:ext cx="2390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D01A7A9-327D-4C05-8687-28BD437796FD}"/>
                    </a:ext>
                  </a:extLst>
                </p14:cNvPr>
                <p14:cNvContentPartPr/>
                <p14:nvPr/>
              </p14:nvContentPartPr>
              <p14:xfrm>
                <a:off x="4853513" y="4823497"/>
                <a:ext cx="284400" cy="192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D01A7A9-327D-4C05-8687-28BD437796F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44873" y="4814497"/>
                  <a:ext cx="302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B586139-4836-46FD-B7DE-B200BE1ACB8E}"/>
                    </a:ext>
                  </a:extLst>
                </p14:cNvPr>
                <p14:cNvContentPartPr/>
                <p14:nvPr/>
              </p14:nvContentPartPr>
              <p14:xfrm>
                <a:off x="5182193" y="4765537"/>
                <a:ext cx="265680" cy="206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B586139-4836-46FD-B7DE-B200BE1ACB8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73553" y="4756897"/>
                  <a:ext cx="283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0FC0724-C4C4-45A4-A649-B6BA64928634}"/>
                    </a:ext>
                  </a:extLst>
                </p14:cNvPr>
                <p14:cNvContentPartPr/>
                <p14:nvPr/>
              </p14:nvContentPartPr>
              <p14:xfrm>
                <a:off x="5465153" y="4534417"/>
                <a:ext cx="326160" cy="280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0FC0724-C4C4-45A4-A649-B6BA6492863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56153" y="4525417"/>
                  <a:ext cx="343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D81FFE3-A58E-4B7D-9581-2762DE0D09B0}"/>
                    </a:ext>
                  </a:extLst>
                </p14:cNvPr>
                <p14:cNvContentPartPr/>
                <p14:nvPr/>
              </p14:nvContentPartPr>
              <p14:xfrm>
                <a:off x="5713913" y="4395097"/>
                <a:ext cx="518040" cy="431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D81FFE3-A58E-4B7D-9581-2762DE0D09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04913" y="4386457"/>
                  <a:ext cx="5356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1BEDEB5-004A-47F2-9E92-281FE3554792}"/>
                    </a:ext>
                  </a:extLst>
                </p14:cNvPr>
                <p14:cNvContentPartPr/>
                <p14:nvPr/>
              </p14:nvContentPartPr>
              <p14:xfrm>
                <a:off x="6137993" y="4434337"/>
                <a:ext cx="204840" cy="184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1BEDEB5-004A-47F2-9E92-281FE355479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29353" y="4425697"/>
                  <a:ext cx="222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0FA0D2B-092D-4CC0-AFF2-F7712045EB6C}"/>
                    </a:ext>
                  </a:extLst>
                </p14:cNvPr>
                <p14:cNvContentPartPr/>
                <p14:nvPr/>
              </p14:nvContentPartPr>
              <p14:xfrm>
                <a:off x="6379193" y="4202857"/>
                <a:ext cx="24480" cy="45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0FA0D2B-092D-4CC0-AFF2-F7712045EB6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0553" y="4194217"/>
                  <a:ext cx="42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EBA3C7D-95F7-4165-B2BD-1CC3035FBC2A}"/>
                    </a:ext>
                  </a:extLst>
                </p14:cNvPr>
                <p14:cNvContentPartPr/>
                <p14:nvPr/>
              </p14:nvContentPartPr>
              <p14:xfrm>
                <a:off x="6152393" y="3846097"/>
                <a:ext cx="930240" cy="758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EBA3C7D-95F7-4165-B2BD-1CC3035FBC2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43753" y="3837097"/>
                  <a:ext cx="94788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D649FFB-E4DD-4F79-8CEF-EAE7A9EB6A03}"/>
                    </a:ext>
                  </a:extLst>
                </p14:cNvPr>
                <p14:cNvContentPartPr/>
                <p14:nvPr/>
              </p14:nvContentPartPr>
              <p14:xfrm>
                <a:off x="6886793" y="3726217"/>
                <a:ext cx="528120" cy="651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D649FFB-E4DD-4F79-8CEF-EAE7A9EB6A0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78153" y="3717577"/>
                  <a:ext cx="54576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2FDD56D-44A9-4B99-B863-BE6F22384EBE}"/>
                    </a:ext>
                  </a:extLst>
                </p14:cNvPr>
                <p14:cNvContentPartPr/>
                <p14:nvPr/>
              </p14:nvContentPartPr>
              <p14:xfrm>
                <a:off x="7798313" y="4032217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2FDD56D-44A9-4B99-B863-BE6F22384E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89673" y="40235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67D1887-8B91-41EB-BA7A-B788484E1633}"/>
                    </a:ext>
                  </a:extLst>
                </p14:cNvPr>
                <p14:cNvContentPartPr/>
                <p14:nvPr/>
              </p14:nvContentPartPr>
              <p14:xfrm>
                <a:off x="3156833" y="5075857"/>
                <a:ext cx="2172600" cy="831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67D1887-8B91-41EB-BA7A-B788484E16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147833" y="5067217"/>
                  <a:ext cx="2190240" cy="8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A72F64-D411-4F1D-B4C2-816DDC4F3DB3}"/>
                    </a:ext>
                  </a:extLst>
                </p14:cNvPr>
                <p14:cNvContentPartPr/>
                <p14:nvPr/>
              </p14:nvContentPartPr>
              <p14:xfrm>
                <a:off x="2152793" y="6484537"/>
                <a:ext cx="272160" cy="50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A72F64-D411-4F1D-B4C2-816DDC4F3DB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43793" y="6475537"/>
                  <a:ext cx="289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267C67A-7AD4-418C-A741-AA2D14BCCC08}"/>
                    </a:ext>
                  </a:extLst>
                </p14:cNvPr>
                <p14:cNvContentPartPr/>
                <p14:nvPr/>
              </p14:nvContentPartPr>
              <p14:xfrm>
                <a:off x="2620433" y="6295537"/>
                <a:ext cx="288360" cy="258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267C67A-7AD4-418C-A741-AA2D14BCCC0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11433" y="6286537"/>
                  <a:ext cx="306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5C811FC-AB7C-4D99-AFA3-D808F402FEE8}"/>
                    </a:ext>
                  </a:extLst>
                </p14:cNvPr>
                <p14:cNvContentPartPr/>
                <p14:nvPr/>
              </p14:nvContentPartPr>
              <p14:xfrm>
                <a:off x="2958833" y="6317137"/>
                <a:ext cx="268200" cy="398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5C811FC-AB7C-4D99-AFA3-D808F402FEE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949833" y="6308137"/>
                  <a:ext cx="2858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F11108E-14DB-4094-8F3D-5AE8DDCF1A58}"/>
                    </a:ext>
                  </a:extLst>
                </p14:cNvPr>
                <p14:cNvContentPartPr/>
                <p14:nvPr/>
              </p14:nvContentPartPr>
              <p14:xfrm>
                <a:off x="3007793" y="6321097"/>
                <a:ext cx="226080" cy="241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F11108E-14DB-4094-8F3D-5AE8DDCF1A5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999153" y="6312097"/>
                  <a:ext cx="2437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771160B-1EC0-40A3-B368-6B66DC50016C}"/>
                    </a:ext>
                  </a:extLst>
                </p14:cNvPr>
                <p14:cNvContentPartPr/>
                <p14:nvPr/>
              </p14:nvContentPartPr>
              <p14:xfrm>
                <a:off x="3294353" y="6097177"/>
                <a:ext cx="444960" cy="398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771160B-1EC0-40A3-B368-6B66DC50016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285713" y="6088537"/>
                  <a:ext cx="4626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2406185-2CD6-4F3F-BF42-011189200F64}"/>
                    </a:ext>
                  </a:extLst>
                </p14:cNvPr>
                <p14:cNvContentPartPr/>
                <p14:nvPr/>
              </p14:nvContentPartPr>
              <p14:xfrm>
                <a:off x="3663353" y="6268897"/>
                <a:ext cx="252360" cy="159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2406185-2CD6-4F3F-BF42-011189200F6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54353" y="6260257"/>
                  <a:ext cx="270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557FEDA-B583-4BCF-AD84-6C86C279A821}"/>
                    </a:ext>
                  </a:extLst>
                </p14:cNvPr>
                <p14:cNvContentPartPr/>
                <p14:nvPr/>
              </p14:nvContentPartPr>
              <p14:xfrm>
                <a:off x="3815993" y="5993497"/>
                <a:ext cx="213840" cy="188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557FEDA-B583-4BCF-AD84-6C86C279A82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807353" y="5984497"/>
                  <a:ext cx="231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6DC547B-F79D-413C-B04F-3AA7F289B3C9}"/>
                    </a:ext>
                  </a:extLst>
                </p14:cNvPr>
                <p14:cNvContentPartPr/>
                <p14:nvPr/>
              </p14:nvContentPartPr>
              <p14:xfrm>
                <a:off x="3880433" y="5784337"/>
                <a:ext cx="663480" cy="512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6DC547B-F79D-413C-B04F-3AA7F289B3C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871433" y="5775337"/>
                  <a:ext cx="6811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984F1FA-01CD-4F31-BDB0-81092AD4B949}"/>
                    </a:ext>
                  </a:extLst>
                </p14:cNvPr>
                <p14:cNvContentPartPr/>
                <p14:nvPr/>
              </p14:nvContentPartPr>
              <p14:xfrm>
                <a:off x="4706273" y="6172057"/>
                <a:ext cx="120240" cy="235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984F1FA-01CD-4F31-BDB0-81092AD4B94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697273" y="6163057"/>
                  <a:ext cx="137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85A4DA9-C766-439E-8624-52714E422446}"/>
                    </a:ext>
                  </a:extLst>
                </p14:cNvPr>
                <p14:cNvContentPartPr/>
                <p14:nvPr/>
              </p14:nvContentPartPr>
              <p14:xfrm>
                <a:off x="5947553" y="4175497"/>
                <a:ext cx="18000" cy="102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85A4DA9-C766-439E-8624-52714E42244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38553" y="4166497"/>
                  <a:ext cx="35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14F7BC5-E147-44F8-BB55-867E09FD42A5}"/>
                    </a:ext>
                  </a:extLst>
                </p14:cNvPr>
                <p14:cNvContentPartPr/>
                <p14:nvPr/>
              </p14:nvContentPartPr>
              <p14:xfrm>
                <a:off x="3425753" y="5561857"/>
                <a:ext cx="709920" cy="1349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14F7BC5-E147-44F8-BB55-867E09FD42A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417113" y="5553217"/>
                  <a:ext cx="727560" cy="13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BD7E00F-2679-4E75-956E-4E8E478F8896}"/>
                    </a:ext>
                  </a:extLst>
                </p14:cNvPr>
                <p14:cNvContentPartPr/>
                <p14:nvPr/>
              </p14:nvContentPartPr>
              <p14:xfrm>
                <a:off x="5119193" y="5734977"/>
                <a:ext cx="77400" cy="157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BD7E00F-2679-4E75-956E-4E8E478F889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10193" y="5726337"/>
                  <a:ext cx="95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5033F0A-BDE0-49CE-B11C-3D0939C644F2}"/>
                    </a:ext>
                  </a:extLst>
                </p14:cNvPr>
                <p14:cNvContentPartPr/>
                <p14:nvPr/>
              </p14:nvContentPartPr>
              <p14:xfrm>
                <a:off x="5636873" y="5613297"/>
                <a:ext cx="288360" cy="182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5033F0A-BDE0-49CE-B11C-3D0939C644F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627873" y="5604657"/>
                  <a:ext cx="306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17C8830-9DB7-43F0-8B6D-0DD12094840F}"/>
                    </a:ext>
                  </a:extLst>
                </p14:cNvPr>
                <p14:cNvContentPartPr/>
                <p14:nvPr/>
              </p14:nvContentPartPr>
              <p14:xfrm>
                <a:off x="5899313" y="5219097"/>
                <a:ext cx="360360" cy="227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17C8830-9DB7-43F0-8B6D-0DD12094840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890673" y="5210457"/>
                  <a:ext cx="378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D68D303-615A-4CFC-BF43-6138B201D4F2}"/>
                    </a:ext>
                  </a:extLst>
                </p14:cNvPr>
                <p14:cNvContentPartPr/>
                <p14:nvPr/>
              </p14:nvContentPartPr>
              <p14:xfrm>
                <a:off x="6011993" y="5211537"/>
                <a:ext cx="247680" cy="398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D68D303-615A-4CFC-BF43-6138B201D4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002993" y="5202537"/>
                  <a:ext cx="2653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2FD8184-5424-4150-B1BD-6FA2A0FEC067}"/>
                    </a:ext>
                  </a:extLst>
                </p14:cNvPr>
                <p14:cNvContentPartPr/>
                <p14:nvPr/>
              </p14:nvContentPartPr>
              <p14:xfrm>
                <a:off x="6247073" y="5264457"/>
                <a:ext cx="324360" cy="197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2FD8184-5424-4150-B1BD-6FA2A0FEC06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238433" y="5255457"/>
                  <a:ext cx="342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613DD5D-AA00-43C9-8A19-3B56A040A952}"/>
                    </a:ext>
                  </a:extLst>
                </p14:cNvPr>
                <p14:cNvContentPartPr/>
                <p14:nvPr/>
              </p14:nvContentPartPr>
              <p14:xfrm>
                <a:off x="6590153" y="5083737"/>
                <a:ext cx="240480" cy="227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613DD5D-AA00-43C9-8A19-3B56A040A95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581153" y="5075097"/>
                  <a:ext cx="258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B491D4B-6990-4FC6-A624-F35BF97C4F92}"/>
                    </a:ext>
                  </a:extLst>
                </p14:cNvPr>
                <p14:cNvContentPartPr/>
                <p14:nvPr/>
              </p14:nvContentPartPr>
              <p14:xfrm>
                <a:off x="6767993" y="4717257"/>
                <a:ext cx="534600" cy="551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B491D4B-6990-4FC6-A624-F35BF97C4F9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759353" y="4708257"/>
                  <a:ext cx="55224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04A5932-4CB6-4789-A556-B09D8A736330}"/>
                    </a:ext>
                  </a:extLst>
                </p14:cNvPr>
                <p14:cNvContentPartPr/>
                <p14:nvPr/>
              </p14:nvContentPartPr>
              <p14:xfrm>
                <a:off x="7629113" y="4874217"/>
                <a:ext cx="406800" cy="237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04A5932-4CB6-4789-A556-B09D8A73633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620473" y="4865217"/>
                  <a:ext cx="424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B239EFB-6B9D-4912-A039-2183DD63A6F8}"/>
                    </a:ext>
                  </a:extLst>
                </p14:cNvPr>
                <p14:cNvContentPartPr/>
                <p14:nvPr/>
              </p14:nvContentPartPr>
              <p14:xfrm>
                <a:off x="7800833" y="4503417"/>
                <a:ext cx="50760" cy="27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B239EFB-6B9D-4912-A039-2183DD63A6F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792193" y="4494417"/>
                  <a:ext cx="68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2599A1A-51FC-4B11-A1D2-E8B72ED8D6D2}"/>
                    </a:ext>
                  </a:extLst>
                </p14:cNvPr>
                <p14:cNvContentPartPr/>
                <p14:nvPr/>
              </p14:nvContentPartPr>
              <p14:xfrm>
                <a:off x="7554953" y="4775937"/>
                <a:ext cx="36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2599A1A-51FC-4B11-A1D2-E8B72ED8D6D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545953" y="47672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E2786ED-6558-4202-A41E-4FDD8190E046}"/>
                    </a:ext>
                  </a:extLst>
                </p14:cNvPr>
                <p14:cNvContentPartPr/>
                <p14:nvPr/>
              </p14:nvContentPartPr>
              <p14:xfrm>
                <a:off x="7766993" y="4564257"/>
                <a:ext cx="36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E2786ED-6558-4202-A41E-4FDD8190E0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57993" y="4555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118C62-85D6-411C-8834-7166CABF6279}"/>
                    </a:ext>
                  </a:extLst>
                </p14:cNvPr>
                <p14:cNvContentPartPr/>
                <p14:nvPr/>
              </p14:nvContentPartPr>
              <p14:xfrm>
                <a:off x="7536953" y="4713297"/>
                <a:ext cx="110160" cy="63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118C62-85D6-411C-8834-7166CABF627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28313" y="4704297"/>
                  <a:ext cx="127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2CE9AFC-EB2C-453A-B7B6-FDE5DC22D40B}"/>
                    </a:ext>
                  </a:extLst>
                </p14:cNvPr>
                <p14:cNvContentPartPr/>
                <p14:nvPr/>
              </p14:nvContentPartPr>
              <p14:xfrm>
                <a:off x="7667273" y="4464177"/>
                <a:ext cx="374040" cy="520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2CE9AFC-EB2C-453A-B7B6-FDE5DC22D40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658633" y="4455177"/>
                  <a:ext cx="3916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A5945C7-6EF4-47B3-883B-562EA290970C}"/>
                    </a:ext>
                  </a:extLst>
                </p14:cNvPr>
                <p14:cNvContentPartPr/>
                <p14:nvPr/>
              </p14:nvContentPartPr>
              <p14:xfrm>
                <a:off x="8085233" y="4426737"/>
                <a:ext cx="232560" cy="286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A5945C7-6EF4-47B3-883B-562EA290970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076233" y="4418097"/>
                  <a:ext cx="250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84AF247-9949-4760-8508-53AAE5276BA1}"/>
                    </a:ext>
                  </a:extLst>
                </p14:cNvPr>
                <p14:cNvContentPartPr/>
                <p14:nvPr/>
              </p14:nvContentPartPr>
              <p14:xfrm>
                <a:off x="8278193" y="4424937"/>
                <a:ext cx="457560" cy="227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84AF247-9949-4760-8508-53AAE5276BA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269553" y="4415937"/>
                  <a:ext cx="475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719C828-4902-4FC7-919B-6A2A436C4317}"/>
                    </a:ext>
                  </a:extLst>
                </p14:cNvPr>
                <p14:cNvContentPartPr/>
                <p14:nvPr/>
              </p14:nvContentPartPr>
              <p14:xfrm>
                <a:off x="8879393" y="3940377"/>
                <a:ext cx="68400" cy="737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719C828-4902-4FC7-919B-6A2A436C431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870393" y="3931737"/>
                  <a:ext cx="8604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25809E9-6C89-472F-A815-98560DC824CE}"/>
                    </a:ext>
                  </a:extLst>
                </p14:cNvPr>
                <p14:cNvContentPartPr/>
                <p14:nvPr/>
              </p14:nvContentPartPr>
              <p14:xfrm>
                <a:off x="7368833" y="3860457"/>
                <a:ext cx="1904760" cy="1461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25809E9-6C89-472F-A815-98560DC824C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359833" y="3851817"/>
                  <a:ext cx="1922400" cy="14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31F95E2-0200-4EE2-AA10-F11FDAE55C64}"/>
                    </a:ext>
                  </a:extLst>
                </p14:cNvPr>
                <p14:cNvContentPartPr/>
                <p14:nvPr/>
              </p14:nvContentPartPr>
              <p14:xfrm>
                <a:off x="7975433" y="3520977"/>
                <a:ext cx="242280" cy="367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31F95E2-0200-4EE2-AA10-F11FDAE55C6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966433" y="3511977"/>
                  <a:ext cx="2599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87006A-1382-47C1-821C-CB2E7F8975EE}"/>
                    </a:ext>
                  </a:extLst>
                </p14:cNvPr>
                <p14:cNvContentPartPr/>
                <p14:nvPr/>
              </p14:nvContentPartPr>
              <p14:xfrm>
                <a:off x="8379353" y="3534657"/>
                <a:ext cx="110160" cy="123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87006A-1382-47C1-821C-CB2E7F8975E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370353" y="3525657"/>
                  <a:ext cx="127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4C82B7B-FB91-4E89-8EEE-612ACA27D55F}"/>
                    </a:ext>
                  </a:extLst>
                </p14:cNvPr>
                <p14:cNvContentPartPr/>
                <p14:nvPr/>
              </p14:nvContentPartPr>
              <p14:xfrm>
                <a:off x="8342633" y="3510897"/>
                <a:ext cx="299520" cy="264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4C82B7B-FB91-4E89-8EEE-612ACA27D55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333993" y="3502257"/>
                  <a:ext cx="317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E26C84F-5E0D-4304-8A7E-857F1EC1D5DA}"/>
                    </a:ext>
                  </a:extLst>
                </p14:cNvPr>
                <p14:cNvContentPartPr/>
                <p14:nvPr/>
              </p14:nvContentPartPr>
              <p14:xfrm>
                <a:off x="8562953" y="3356097"/>
                <a:ext cx="494640" cy="377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E26C84F-5E0D-4304-8A7E-857F1EC1D5D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554313" y="3347097"/>
                  <a:ext cx="5122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370169C-D41F-4690-A003-43F60177B341}"/>
                    </a:ext>
                  </a:extLst>
                </p14:cNvPr>
                <p14:cNvContentPartPr/>
                <p14:nvPr/>
              </p14:nvContentPartPr>
              <p14:xfrm>
                <a:off x="8958953" y="3393537"/>
                <a:ext cx="239040" cy="53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370169C-D41F-4690-A003-43F60177B34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949953" y="3384537"/>
                  <a:ext cx="256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147AAA9-A2BC-49C7-A91D-6BFF288E2C6A}"/>
                    </a:ext>
                  </a:extLst>
                </p14:cNvPr>
                <p14:cNvContentPartPr/>
                <p14:nvPr/>
              </p14:nvContentPartPr>
              <p14:xfrm>
                <a:off x="9358913" y="3009777"/>
                <a:ext cx="249480" cy="465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147AAA9-A2BC-49C7-A91D-6BFF288E2C6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350273" y="3000777"/>
                  <a:ext cx="2671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6B417F0-E2D2-4A13-9CA5-99E24C4F11E7}"/>
                    </a:ext>
                  </a:extLst>
                </p14:cNvPr>
                <p14:cNvContentPartPr/>
                <p14:nvPr/>
              </p14:nvContentPartPr>
              <p14:xfrm>
                <a:off x="9630353" y="2927697"/>
                <a:ext cx="389520" cy="472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6B417F0-E2D2-4A13-9CA5-99E24C4F11E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621713" y="2918697"/>
                  <a:ext cx="4071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307643F-E5BD-453C-96F5-098FFCE1BC98}"/>
                    </a:ext>
                  </a:extLst>
                </p14:cNvPr>
                <p14:cNvContentPartPr/>
                <p14:nvPr/>
              </p14:nvContentPartPr>
              <p14:xfrm>
                <a:off x="9864353" y="3120657"/>
                <a:ext cx="181080" cy="4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307643F-E5BD-453C-96F5-098FFCE1BC9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855353" y="3112017"/>
                  <a:ext cx="198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A6DD24D-1118-48B4-BCDB-84B4E96E4968}"/>
                    </a:ext>
                  </a:extLst>
                </p14:cNvPr>
                <p14:cNvContentPartPr/>
                <p14:nvPr/>
              </p14:nvContentPartPr>
              <p14:xfrm>
                <a:off x="10038593" y="2892777"/>
                <a:ext cx="236520" cy="194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A6DD24D-1118-48B4-BCDB-84B4E96E496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029593" y="2883777"/>
                  <a:ext cx="254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2E2EE31-FC5E-4E53-A8CB-DF06461BB464}"/>
                    </a:ext>
                  </a:extLst>
                </p14:cNvPr>
                <p14:cNvContentPartPr/>
                <p14:nvPr/>
              </p14:nvContentPartPr>
              <p14:xfrm>
                <a:off x="9743033" y="3173217"/>
                <a:ext cx="146520" cy="112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2E2EE31-FC5E-4E53-A8CB-DF06461BB46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734393" y="3164217"/>
                  <a:ext cx="164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9AB765A-0DFD-48F5-B815-D72DC350419A}"/>
                    </a:ext>
                  </a:extLst>
                </p14:cNvPr>
                <p14:cNvContentPartPr/>
                <p14:nvPr/>
              </p14:nvContentPartPr>
              <p14:xfrm>
                <a:off x="7547393" y="3991497"/>
                <a:ext cx="427320" cy="747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9AB765A-0DFD-48F5-B815-D72DC350419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538393" y="3982857"/>
                  <a:ext cx="4449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77C70A4-7D09-438F-B075-2A7720C32118}"/>
                    </a:ext>
                  </a:extLst>
                </p14:cNvPr>
                <p14:cNvContentPartPr/>
                <p14:nvPr/>
              </p14:nvContentPartPr>
              <p14:xfrm>
                <a:off x="7780673" y="5146737"/>
                <a:ext cx="1243800" cy="143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77C70A4-7D09-438F-B075-2A7720C3211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772033" y="5137737"/>
                  <a:ext cx="1261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5E5F52D-4B7A-43C8-ADCE-EB4B498CDD55}"/>
                    </a:ext>
                  </a:extLst>
                </p14:cNvPr>
                <p14:cNvContentPartPr/>
                <p14:nvPr/>
              </p14:nvContentPartPr>
              <p14:xfrm>
                <a:off x="9044633" y="4935417"/>
                <a:ext cx="265680" cy="244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5E5F52D-4B7A-43C8-ADCE-EB4B498CDD5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035993" y="4926417"/>
                  <a:ext cx="28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887D1F9-8F1A-4D41-9DC6-9F5195E11B7B}"/>
                    </a:ext>
                  </a:extLst>
                </p14:cNvPr>
                <p14:cNvContentPartPr/>
                <p14:nvPr/>
              </p14:nvContentPartPr>
              <p14:xfrm>
                <a:off x="9342713" y="4949457"/>
                <a:ext cx="360360" cy="188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887D1F9-8F1A-4D41-9DC6-9F5195E11B7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34073" y="4940457"/>
                  <a:ext cx="378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D3B64DA-6ECC-4A14-9FD3-D68F0871CAE9}"/>
                    </a:ext>
                  </a:extLst>
                </p14:cNvPr>
                <p14:cNvContentPartPr/>
                <p14:nvPr/>
              </p14:nvContentPartPr>
              <p14:xfrm>
                <a:off x="9664553" y="4526817"/>
                <a:ext cx="234000" cy="466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D3B64DA-6ECC-4A14-9FD3-D68F0871CAE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655913" y="4518177"/>
                  <a:ext cx="2516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AB708EA-C9F6-477D-848A-DCE4419A285B}"/>
                    </a:ext>
                  </a:extLst>
                </p14:cNvPr>
                <p14:cNvContentPartPr/>
                <p14:nvPr/>
              </p14:nvContentPartPr>
              <p14:xfrm>
                <a:off x="10172873" y="4147017"/>
                <a:ext cx="657720" cy="617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AB708EA-C9F6-477D-848A-DCE4419A285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164233" y="4138017"/>
                  <a:ext cx="67536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70B7AC1-5AAD-4F72-9912-8813BAFE4B69}"/>
                    </a:ext>
                  </a:extLst>
                </p14:cNvPr>
                <p14:cNvContentPartPr/>
                <p14:nvPr/>
              </p14:nvContentPartPr>
              <p14:xfrm>
                <a:off x="10669673" y="4336737"/>
                <a:ext cx="188640" cy="31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70B7AC1-5AAD-4F72-9912-8813BAFE4B6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661033" y="4327737"/>
                  <a:ext cx="206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8C470D9-1DCF-45C3-935C-B5FFA108080C}"/>
                    </a:ext>
                  </a:extLst>
                </p14:cNvPr>
                <p14:cNvContentPartPr/>
                <p14:nvPr/>
              </p14:nvContentPartPr>
              <p14:xfrm>
                <a:off x="10908353" y="4149537"/>
                <a:ext cx="640440" cy="210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8C470D9-1DCF-45C3-935C-B5FFA108080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899713" y="4140897"/>
                  <a:ext cx="6580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8394B2F-5803-43B8-86D9-F3922E16AF24}"/>
              </a:ext>
            </a:extLst>
          </p:cNvPr>
          <p:cNvGrpSpPr/>
          <p:nvPr/>
        </p:nvGrpSpPr>
        <p:grpSpPr>
          <a:xfrm>
            <a:off x="7655753" y="142737"/>
            <a:ext cx="1818720" cy="2345040"/>
            <a:chOff x="7655753" y="142737"/>
            <a:chExt cx="1818720" cy="23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52102C7-E72D-46C9-AEBF-B473693454C8}"/>
                    </a:ext>
                  </a:extLst>
                </p14:cNvPr>
                <p14:cNvContentPartPr/>
                <p14:nvPr/>
              </p14:nvContentPartPr>
              <p14:xfrm>
                <a:off x="7655753" y="142737"/>
                <a:ext cx="482040" cy="754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52102C7-E72D-46C9-AEBF-B473693454C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647113" y="133737"/>
                  <a:ext cx="4996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9FFE1C8-D097-44B9-81E8-9533827863A6}"/>
                    </a:ext>
                  </a:extLst>
                </p14:cNvPr>
                <p14:cNvContentPartPr/>
                <p14:nvPr/>
              </p14:nvContentPartPr>
              <p14:xfrm>
                <a:off x="7918553" y="604617"/>
                <a:ext cx="383040" cy="325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9FFE1C8-D097-44B9-81E8-9533827863A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909553" y="595617"/>
                  <a:ext cx="4006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1F1E54D-8626-4895-B678-512B9C27B19D}"/>
                    </a:ext>
                  </a:extLst>
                </p14:cNvPr>
                <p14:cNvContentPartPr/>
                <p14:nvPr/>
              </p14:nvContentPartPr>
              <p14:xfrm>
                <a:off x="8025833" y="1120497"/>
                <a:ext cx="455040" cy="306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1F1E54D-8626-4895-B678-512B9C27B19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016833" y="1111497"/>
                  <a:ext cx="4726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1D1D87F-3181-44D7-B5E5-8610326D5244}"/>
                    </a:ext>
                  </a:extLst>
                </p14:cNvPr>
                <p14:cNvContentPartPr/>
                <p14:nvPr/>
              </p14:nvContentPartPr>
              <p14:xfrm>
                <a:off x="8322473" y="1147857"/>
                <a:ext cx="126720" cy="320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1D1D87F-3181-44D7-B5E5-8610326D524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313833" y="1138857"/>
                  <a:ext cx="144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0181BA9-BC3E-4D8A-A7FC-1F27E3585F63}"/>
                    </a:ext>
                  </a:extLst>
                </p14:cNvPr>
                <p14:cNvContentPartPr/>
                <p14:nvPr/>
              </p14:nvContentPartPr>
              <p14:xfrm>
                <a:off x="8499233" y="1105377"/>
                <a:ext cx="338760" cy="210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0181BA9-BC3E-4D8A-A7FC-1F27E3585F6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490593" y="1096377"/>
                  <a:ext cx="356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374D9DD-EA4F-4DD4-8850-6433EDD984A2}"/>
                    </a:ext>
                  </a:extLst>
                </p14:cNvPr>
                <p14:cNvContentPartPr/>
                <p14:nvPr/>
              </p14:nvContentPartPr>
              <p14:xfrm>
                <a:off x="8897033" y="961377"/>
                <a:ext cx="150120" cy="180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374D9DD-EA4F-4DD4-8850-6433EDD984A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888033" y="952737"/>
                  <a:ext cx="167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106EBC5-F69C-4F3B-900A-D7CF96B80699}"/>
                    </a:ext>
                  </a:extLst>
                </p14:cNvPr>
                <p14:cNvContentPartPr/>
                <p14:nvPr/>
              </p14:nvContentPartPr>
              <p14:xfrm>
                <a:off x="9086393" y="575097"/>
                <a:ext cx="263160" cy="545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106EBC5-F69C-4F3B-900A-D7CF96B8069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077753" y="566457"/>
                  <a:ext cx="28080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5ABC764-B4F3-487E-A5F1-34F02C651A1D}"/>
                    </a:ext>
                  </a:extLst>
                </p14:cNvPr>
                <p14:cNvContentPartPr/>
                <p14:nvPr/>
              </p14:nvContentPartPr>
              <p14:xfrm>
                <a:off x="9248033" y="806577"/>
                <a:ext cx="226440" cy="667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5ABC764-B4F3-487E-A5F1-34F02C651A1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239033" y="797577"/>
                  <a:ext cx="24408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6414C84-DB6D-4E64-831F-3F2F053F7AA2}"/>
                    </a:ext>
                  </a:extLst>
                </p14:cNvPr>
                <p14:cNvContentPartPr/>
                <p14:nvPr/>
              </p14:nvContentPartPr>
              <p14:xfrm>
                <a:off x="8675993" y="1355577"/>
                <a:ext cx="663480" cy="378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6414C84-DB6D-4E64-831F-3F2F053F7AA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667353" y="1346937"/>
                  <a:ext cx="68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AFD8917-C2A7-4A38-B1AE-EB3D2C41908C}"/>
                    </a:ext>
                  </a:extLst>
                </p14:cNvPr>
                <p14:cNvContentPartPr/>
                <p14:nvPr/>
              </p14:nvContentPartPr>
              <p14:xfrm>
                <a:off x="9285833" y="1830417"/>
                <a:ext cx="11880" cy="35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AFD8917-C2A7-4A38-B1AE-EB3D2C41908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277193" y="1821417"/>
                  <a:ext cx="29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4C6572E-1E68-44EF-AD94-D75070BEDD19}"/>
                    </a:ext>
                  </a:extLst>
                </p14:cNvPr>
                <p14:cNvContentPartPr/>
                <p14:nvPr/>
              </p14:nvContentPartPr>
              <p14:xfrm>
                <a:off x="8261993" y="2215977"/>
                <a:ext cx="196920" cy="271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4C6572E-1E68-44EF-AD94-D75070BEDD1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253353" y="2206977"/>
                  <a:ext cx="214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0EF8DED-8738-49CB-A323-E4A4107651AB}"/>
                    </a:ext>
                  </a:extLst>
                </p14:cNvPr>
                <p14:cNvContentPartPr/>
                <p14:nvPr/>
              </p14:nvContentPartPr>
              <p14:xfrm>
                <a:off x="8540993" y="2170617"/>
                <a:ext cx="188280" cy="190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0EF8DED-8738-49CB-A323-E4A4107651A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531993" y="2161617"/>
                  <a:ext cx="205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9721BA0-6C95-43AD-B811-DE79F1E1B297}"/>
                    </a:ext>
                  </a:extLst>
                </p14:cNvPr>
                <p14:cNvContentPartPr/>
                <p14:nvPr/>
              </p14:nvContentPartPr>
              <p14:xfrm>
                <a:off x="8707673" y="1920417"/>
                <a:ext cx="415800" cy="319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9721BA0-6C95-43AD-B811-DE79F1E1B29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698673" y="1911777"/>
                  <a:ext cx="433440" cy="33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0597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626B860-DDC4-47CC-A7F6-D270D9BD0A5B}"/>
              </a:ext>
            </a:extLst>
          </p:cNvPr>
          <p:cNvGrpSpPr/>
          <p:nvPr/>
        </p:nvGrpSpPr>
        <p:grpSpPr>
          <a:xfrm>
            <a:off x="240473" y="266977"/>
            <a:ext cx="9936000" cy="2466000"/>
            <a:chOff x="240473" y="266977"/>
            <a:chExt cx="9936000" cy="246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EDCAE5-2956-4F60-A028-813462342C2C}"/>
                    </a:ext>
                  </a:extLst>
                </p14:cNvPr>
                <p14:cNvContentPartPr/>
                <p14:nvPr/>
              </p14:nvContentPartPr>
              <p14:xfrm>
                <a:off x="240473" y="673417"/>
                <a:ext cx="652320" cy="568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EDCAE5-2956-4F60-A028-813462342C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833" y="664777"/>
                  <a:ext cx="66996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F8EDF6-861F-4BDD-B86F-20669526CDD5}"/>
                    </a:ext>
                  </a:extLst>
                </p14:cNvPr>
                <p14:cNvContentPartPr/>
                <p14:nvPr/>
              </p14:nvContentPartPr>
              <p14:xfrm>
                <a:off x="968753" y="817417"/>
                <a:ext cx="393120" cy="257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F8EDF6-861F-4BDD-B86F-20669526C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9753" y="808417"/>
                  <a:ext cx="410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06D2D5-AE2F-4C79-B248-FFBBAC13298A}"/>
                    </a:ext>
                  </a:extLst>
                </p14:cNvPr>
                <p14:cNvContentPartPr/>
                <p14:nvPr/>
              </p14:nvContentPartPr>
              <p14:xfrm>
                <a:off x="1436033" y="704377"/>
                <a:ext cx="537120" cy="337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06D2D5-AE2F-4C79-B248-FFBBAC1329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7033" y="695377"/>
                  <a:ext cx="5547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EC601A-6E54-44EF-828D-C33D089E0551}"/>
                    </a:ext>
                  </a:extLst>
                </p14:cNvPr>
                <p14:cNvContentPartPr/>
                <p14:nvPr/>
              </p14:nvContentPartPr>
              <p14:xfrm>
                <a:off x="1941113" y="266977"/>
                <a:ext cx="923400" cy="753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EC601A-6E54-44EF-828D-C33D089E05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2113" y="257977"/>
                  <a:ext cx="94104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172822-26F2-409E-AD25-F741A3D6F00C}"/>
                    </a:ext>
                  </a:extLst>
                </p14:cNvPr>
                <p14:cNvContentPartPr/>
                <p14:nvPr/>
              </p14:nvContentPartPr>
              <p14:xfrm>
                <a:off x="2856593" y="537337"/>
                <a:ext cx="96480" cy="12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172822-26F2-409E-AD25-F741A3D6F0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7593" y="528697"/>
                  <a:ext cx="114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3407CE-DD09-4327-904B-016A312E2463}"/>
                    </a:ext>
                  </a:extLst>
                </p14:cNvPr>
                <p14:cNvContentPartPr/>
                <p14:nvPr/>
              </p14:nvContentPartPr>
              <p14:xfrm>
                <a:off x="2886833" y="835777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3407CE-DD09-4327-904B-016A312E24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77833" y="8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134552-7F4C-487D-8E59-A25D98F8C4A2}"/>
                    </a:ext>
                  </a:extLst>
                </p14:cNvPr>
                <p14:cNvContentPartPr/>
                <p14:nvPr/>
              </p14:nvContentPartPr>
              <p14:xfrm>
                <a:off x="879833" y="1684657"/>
                <a:ext cx="416160" cy="22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134552-7F4C-487D-8E59-A25D98F8C4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0833" y="1676017"/>
                  <a:ext cx="433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DA1AA0-880C-455C-9174-75FB52D7F853}"/>
                    </a:ext>
                  </a:extLst>
                </p14:cNvPr>
                <p14:cNvContentPartPr/>
                <p14:nvPr/>
              </p14:nvContentPartPr>
              <p14:xfrm>
                <a:off x="1597313" y="1588537"/>
                <a:ext cx="560160" cy="28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DA1AA0-880C-455C-9174-75FB52D7F8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88313" y="1579897"/>
                  <a:ext cx="577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51E0C8-D2AD-40AB-8E30-4E692D17D41D}"/>
                    </a:ext>
                  </a:extLst>
                </p14:cNvPr>
                <p14:cNvContentPartPr/>
                <p14:nvPr/>
              </p14:nvContentPartPr>
              <p14:xfrm>
                <a:off x="2174753" y="1548937"/>
                <a:ext cx="837360" cy="292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51E0C8-D2AD-40AB-8E30-4E692D17D4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5753" y="1539937"/>
                  <a:ext cx="855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301D5F-C433-4978-BCDC-F85E421EBE1A}"/>
                    </a:ext>
                  </a:extLst>
                </p14:cNvPr>
                <p14:cNvContentPartPr/>
                <p14:nvPr/>
              </p14:nvContentPartPr>
              <p14:xfrm>
                <a:off x="1850033" y="1531657"/>
                <a:ext cx="1085040" cy="268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301D5F-C433-4978-BCDC-F85E421EBE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41393" y="1523017"/>
                  <a:ext cx="1102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93BE43-A38A-4616-8E70-F73F7491242A}"/>
                    </a:ext>
                  </a:extLst>
                </p14:cNvPr>
                <p14:cNvContentPartPr/>
                <p14:nvPr/>
              </p14:nvContentPartPr>
              <p14:xfrm>
                <a:off x="1926713" y="2155537"/>
                <a:ext cx="445320" cy="272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693BE43-A38A-4616-8E70-F73F749124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8073" y="2146537"/>
                  <a:ext cx="462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81B934-A866-4FF0-9730-5ABC7E00E4DA}"/>
                    </a:ext>
                  </a:extLst>
                </p14:cNvPr>
                <p14:cNvContentPartPr/>
                <p14:nvPr/>
              </p14:nvContentPartPr>
              <p14:xfrm>
                <a:off x="2422073" y="2149057"/>
                <a:ext cx="190800" cy="308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81B934-A866-4FF0-9730-5ABC7E00E4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13073" y="2140057"/>
                  <a:ext cx="2084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68DEE2-E6CF-4D44-8DEC-74798CC60D32}"/>
                    </a:ext>
                  </a:extLst>
                </p14:cNvPr>
                <p14:cNvContentPartPr/>
                <p14:nvPr/>
              </p14:nvContentPartPr>
              <p14:xfrm>
                <a:off x="2711153" y="2012257"/>
                <a:ext cx="617760" cy="438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68DEE2-E6CF-4D44-8DEC-74798CC60D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02513" y="2003617"/>
                  <a:ext cx="6354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91145D-F1C4-475A-A8E6-CA743CDFE4C9}"/>
                    </a:ext>
                  </a:extLst>
                </p14:cNvPr>
                <p14:cNvContentPartPr/>
                <p14:nvPr/>
              </p14:nvContentPartPr>
              <p14:xfrm>
                <a:off x="3354473" y="1839817"/>
                <a:ext cx="379800" cy="335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91145D-F1C4-475A-A8E6-CA743CDFE4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45473" y="1830817"/>
                  <a:ext cx="397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A4347D-0E0C-4C01-BEEA-30B7D98DFEA2}"/>
                    </a:ext>
                  </a:extLst>
                </p14:cNvPr>
                <p14:cNvContentPartPr/>
                <p14:nvPr/>
              </p14:nvContentPartPr>
              <p14:xfrm>
                <a:off x="3661913" y="1898497"/>
                <a:ext cx="335160" cy="169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A4347D-0E0C-4C01-BEEA-30B7D98DFE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52913" y="1889857"/>
                  <a:ext cx="352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E41484-CBAC-4B16-9765-D6369E4D20CF}"/>
                    </a:ext>
                  </a:extLst>
                </p14:cNvPr>
                <p14:cNvContentPartPr/>
                <p14:nvPr/>
              </p14:nvContentPartPr>
              <p14:xfrm>
                <a:off x="4210913" y="1784737"/>
                <a:ext cx="297360" cy="27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E41484-CBAC-4B16-9765-D6369E4D20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01913" y="1776097"/>
                  <a:ext cx="315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6E8F8D2-83A1-4984-A423-9F31C9C166D6}"/>
                    </a:ext>
                  </a:extLst>
                </p14:cNvPr>
                <p14:cNvContentPartPr/>
                <p14:nvPr/>
              </p14:nvContentPartPr>
              <p14:xfrm>
                <a:off x="4469033" y="1862137"/>
                <a:ext cx="160560" cy="172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6E8F8D2-83A1-4984-A423-9F31C9C166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60033" y="1853497"/>
                  <a:ext cx="178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45A40C-40FC-4FC6-8343-531376CCFB4B}"/>
                    </a:ext>
                  </a:extLst>
                </p14:cNvPr>
                <p14:cNvContentPartPr/>
                <p14:nvPr/>
              </p14:nvContentPartPr>
              <p14:xfrm>
                <a:off x="4679633" y="1686817"/>
                <a:ext cx="750600" cy="364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45A40C-40FC-4FC6-8343-531376CCFB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70633" y="1677817"/>
                  <a:ext cx="7682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D7E76A-A382-4C82-9EFA-F616C5E442E9}"/>
                    </a:ext>
                  </a:extLst>
                </p14:cNvPr>
                <p14:cNvContentPartPr/>
                <p14:nvPr/>
              </p14:nvContentPartPr>
              <p14:xfrm>
                <a:off x="5557313" y="1525897"/>
                <a:ext cx="236520" cy="12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D7E76A-A382-4C82-9EFA-F616C5E442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48313" y="1517257"/>
                  <a:ext cx="254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5701AF-7180-4F2D-B159-361F2F467EF1}"/>
                    </a:ext>
                  </a:extLst>
                </p14:cNvPr>
                <p14:cNvContentPartPr/>
                <p14:nvPr/>
              </p14:nvContentPartPr>
              <p14:xfrm>
                <a:off x="5720033" y="1652617"/>
                <a:ext cx="664560" cy="23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5701AF-7180-4F2D-B159-361F2F467E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11393" y="1643617"/>
                  <a:ext cx="682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BDEFBB-BB59-41B4-BFD7-D0DA590BFDE6}"/>
                    </a:ext>
                  </a:extLst>
                </p14:cNvPr>
                <p14:cNvContentPartPr/>
                <p14:nvPr/>
              </p14:nvContentPartPr>
              <p14:xfrm>
                <a:off x="6440033" y="1573057"/>
                <a:ext cx="365400" cy="22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BDEFBB-BB59-41B4-BFD7-D0DA590BFD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31033" y="1564057"/>
                  <a:ext cx="383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23BA17-95DC-42ED-8FEF-4104D0A272BE}"/>
                    </a:ext>
                  </a:extLst>
                </p14:cNvPr>
                <p14:cNvContentPartPr/>
                <p14:nvPr/>
              </p14:nvContentPartPr>
              <p14:xfrm>
                <a:off x="7098833" y="1308817"/>
                <a:ext cx="162720" cy="385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23BA17-95DC-42ED-8FEF-4104D0A272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90193" y="1300177"/>
                  <a:ext cx="1803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42B7A5-6052-4907-8CB2-85ADB7222F0F}"/>
                    </a:ext>
                  </a:extLst>
                </p14:cNvPr>
                <p14:cNvContentPartPr/>
                <p14:nvPr/>
              </p14:nvContentPartPr>
              <p14:xfrm>
                <a:off x="7401953" y="1471177"/>
                <a:ext cx="32040" cy="84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42B7A5-6052-4907-8CB2-85ADB7222F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93313" y="1462177"/>
                  <a:ext cx="49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E00DF9-BA68-4F39-93C4-050A10702B95}"/>
                    </a:ext>
                  </a:extLst>
                </p14:cNvPr>
                <p14:cNvContentPartPr/>
                <p14:nvPr/>
              </p14:nvContentPartPr>
              <p14:xfrm>
                <a:off x="7008113" y="1431937"/>
                <a:ext cx="62280" cy="118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E00DF9-BA68-4F39-93C4-050A10702B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99113" y="1422937"/>
                  <a:ext cx="79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EAB71D-1D89-4AAC-B15F-AB024693A74C}"/>
                    </a:ext>
                  </a:extLst>
                </p14:cNvPr>
                <p14:cNvContentPartPr/>
                <p14:nvPr/>
              </p14:nvContentPartPr>
              <p14:xfrm>
                <a:off x="6998033" y="1453537"/>
                <a:ext cx="416880" cy="78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EAB71D-1D89-4AAC-B15F-AB024693A7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89033" y="1444537"/>
                  <a:ext cx="434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3335C4-71D2-4D9E-A3A2-D4AE0EB488BA}"/>
                    </a:ext>
                  </a:extLst>
                </p14:cNvPr>
                <p14:cNvContentPartPr/>
                <p14:nvPr/>
              </p14:nvContentPartPr>
              <p14:xfrm>
                <a:off x="7039793" y="1524097"/>
                <a:ext cx="679680" cy="182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3335C4-71D2-4D9E-A3A2-D4AE0EB488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0793" y="1515097"/>
                  <a:ext cx="697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8E3F1E-5B11-4AD7-84CD-20551A7DADEB}"/>
                    </a:ext>
                  </a:extLst>
                </p14:cNvPr>
                <p14:cNvContentPartPr/>
                <p14:nvPr/>
              </p14:nvContentPartPr>
              <p14:xfrm>
                <a:off x="7794713" y="1471177"/>
                <a:ext cx="195480" cy="186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8E3F1E-5B11-4AD7-84CD-20551A7DAD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86073" y="1462177"/>
                  <a:ext cx="213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0E6FA3-A077-4096-9BCA-7A7DD3D21760}"/>
                    </a:ext>
                  </a:extLst>
                </p14:cNvPr>
                <p14:cNvContentPartPr/>
                <p14:nvPr/>
              </p14:nvContentPartPr>
              <p14:xfrm>
                <a:off x="8057153" y="1284697"/>
                <a:ext cx="491040" cy="359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0E6FA3-A077-4096-9BCA-7A7DD3D217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48513" y="1276057"/>
                  <a:ext cx="508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1F7A5F-A280-4EAE-BD86-22FC493603B6}"/>
                    </a:ext>
                  </a:extLst>
                </p14:cNvPr>
                <p14:cNvContentPartPr/>
                <p14:nvPr/>
              </p14:nvContentPartPr>
              <p14:xfrm>
                <a:off x="8552873" y="1334377"/>
                <a:ext cx="357120" cy="132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1F7A5F-A280-4EAE-BD86-22FC493603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4233" y="1325377"/>
                  <a:ext cx="374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88485D7-CD78-47F2-8459-78BC50C907C6}"/>
                    </a:ext>
                  </a:extLst>
                </p14:cNvPr>
                <p14:cNvContentPartPr/>
                <p14:nvPr/>
              </p14:nvContentPartPr>
              <p14:xfrm>
                <a:off x="8807393" y="1294417"/>
                <a:ext cx="276840" cy="38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88485D7-CD78-47F2-8459-78BC50C907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98393" y="1285777"/>
                  <a:ext cx="2944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1D8F6B-002F-40C8-A162-8357649F4574}"/>
                    </a:ext>
                  </a:extLst>
                </p14:cNvPr>
                <p14:cNvContentPartPr/>
                <p14:nvPr/>
              </p14:nvContentPartPr>
              <p14:xfrm>
                <a:off x="8882993" y="1272817"/>
                <a:ext cx="168120" cy="210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1D8F6B-002F-40C8-A162-8357649F45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74353" y="1264177"/>
                  <a:ext cx="185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64C226-25AF-427F-B5CF-552578DEAD86}"/>
                    </a:ext>
                  </a:extLst>
                </p14:cNvPr>
                <p14:cNvContentPartPr/>
                <p14:nvPr/>
              </p14:nvContentPartPr>
              <p14:xfrm>
                <a:off x="9270353" y="1123777"/>
                <a:ext cx="906120" cy="343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64C226-25AF-427F-B5CF-552578DEAD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61713" y="1115137"/>
                  <a:ext cx="9237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C2920D1-D1D3-4939-BB5A-A537D6A079D4}"/>
                    </a:ext>
                  </a:extLst>
                </p14:cNvPr>
                <p14:cNvContentPartPr/>
                <p14:nvPr/>
              </p14:nvContentPartPr>
              <p14:xfrm>
                <a:off x="1887113" y="1809577"/>
                <a:ext cx="1157040" cy="923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C2920D1-D1D3-4939-BB5A-A537D6A079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78473" y="1800937"/>
                  <a:ext cx="117468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F66563-5277-428C-BAF6-E8B3E76C613B}"/>
                    </a:ext>
                  </a:extLst>
                </p14:cNvPr>
                <p14:cNvContentPartPr/>
                <p14:nvPr/>
              </p14:nvContentPartPr>
              <p14:xfrm>
                <a:off x="3472553" y="2239777"/>
                <a:ext cx="460080" cy="10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F66563-5277-428C-BAF6-E8B3E76C61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3913" y="2231137"/>
                  <a:ext cx="47772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3668CBD-2457-43AD-A28D-3E9E8F37C5D5}"/>
                  </a:ext>
                </a:extLst>
              </p14:cNvPr>
              <p14:cNvContentPartPr/>
              <p14:nvPr/>
            </p14:nvContentPartPr>
            <p14:xfrm>
              <a:off x="233993" y="2036017"/>
              <a:ext cx="316080" cy="69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3668CBD-2457-43AD-A28D-3E9E8F37C5D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4993" y="2027017"/>
                <a:ext cx="3337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0CD78B9-D14C-4038-85D6-73FF72223134}"/>
                  </a:ext>
                </a:extLst>
              </p14:cNvPr>
              <p14:cNvContentPartPr/>
              <p14:nvPr/>
            </p14:nvContentPartPr>
            <p14:xfrm>
              <a:off x="487793" y="3475297"/>
              <a:ext cx="254160" cy="102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0CD78B9-D14C-4038-85D6-73FF722231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8793" y="3466657"/>
                <a:ext cx="27180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E43C378D-60C6-4325-A34C-4EA5EE317A5C}"/>
              </a:ext>
            </a:extLst>
          </p:cNvPr>
          <p:cNvGrpSpPr/>
          <p:nvPr/>
        </p:nvGrpSpPr>
        <p:grpSpPr>
          <a:xfrm>
            <a:off x="750233" y="3797137"/>
            <a:ext cx="4119480" cy="2025720"/>
            <a:chOff x="750233" y="3797137"/>
            <a:chExt cx="4119480" cy="20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3749DDB-FCA8-4E42-BCBE-7AB77409F8C1}"/>
                    </a:ext>
                  </a:extLst>
                </p14:cNvPr>
                <p14:cNvContentPartPr/>
                <p14:nvPr/>
              </p14:nvContentPartPr>
              <p14:xfrm>
                <a:off x="750233" y="4448017"/>
                <a:ext cx="295920" cy="61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3749DDB-FCA8-4E42-BCBE-7AB77409F8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1593" y="4439377"/>
                  <a:ext cx="313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BA49C5-0022-4D5D-8FD8-4219BAAE2805}"/>
                    </a:ext>
                  </a:extLst>
                </p14:cNvPr>
                <p14:cNvContentPartPr/>
                <p14:nvPr/>
              </p14:nvContentPartPr>
              <p14:xfrm>
                <a:off x="1133633" y="4363777"/>
                <a:ext cx="292320" cy="403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BA49C5-0022-4D5D-8FD8-4219BAAE28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4993" y="4354777"/>
                  <a:ext cx="3099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2EE0E6-B1D0-4FCB-A7D2-A97865D292EC}"/>
                    </a:ext>
                  </a:extLst>
                </p14:cNvPr>
                <p14:cNvContentPartPr/>
                <p14:nvPr/>
              </p14:nvContentPartPr>
              <p14:xfrm>
                <a:off x="1467353" y="4474657"/>
                <a:ext cx="133560" cy="179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2EE0E6-B1D0-4FCB-A7D2-A97865D292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58713" y="4465657"/>
                  <a:ext cx="151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1712AF-915D-4380-81E4-53052EE69866}"/>
                    </a:ext>
                  </a:extLst>
                </p14:cNvPr>
                <p14:cNvContentPartPr/>
                <p14:nvPr/>
              </p14:nvContentPartPr>
              <p14:xfrm>
                <a:off x="1595153" y="4435777"/>
                <a:ext cx="673920" cy="403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1712AF-915D-4380-81E4-53052EE698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86153" y="4426777"/>
                  <a:ext cx="6915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96D573-8B2D-43AA-89DF-02CF7B745414}"/>
                    </a:ext>
                  </a:extLst>
                </p14:cNvPr>
                <p14:cNvContentPartPr/>
                <p14:nvPr/>
              </p14:nvContentPartPr>
              <p14:xfrm>
                <a:off x="2038313" y="4326697"/>
                <a:ext cx="180720" cy="264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96D573-8B2D-43AA-89DF-02CF7B7454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29673" y="4318057"/>
                  <a:ext cx="198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80BAC16-F766-4542-8E90-D861F7264BCA}"/>
                    </a:ext>
                  </a:extLst>
                </p14:cNvPr>
                <p14:cNvContentPartPr/>
                <p14:nvPr/>
              </p14:nvContentPartPr>
              <p14:xfrm>
                <a:off x="2257913" y="4191337"/>
                <a:ext cx="570600" cy="352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80BAC16-F766-4542-8E90-D861F7264B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48913" y="4182337"/>
                  <a:ext cx="5882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64256F-04AB-4DC0-86BA-D53BEFB716B0}"/>
                    </a:ext>
                  </a:extLst>
                </p14:cNvPr>
                <p14:cNvContentPartPr/>
                <p14:nvPr/>
              </p14:nvContentPartPr>
              <p14:xfrm>
                <a:off x="2650673" y="4175497"/>
                <a:ext cx="427680" cy="263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64256F-04AB-4DC0-86BA-D53BEFB716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41673" y="4166497"/>
                  <a:ext cx="4453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2102FE-370B-4BBA-AD4D-50EC89E0D220}"/>
                    </a:ext>
                  </a:extLst>
                </p14:cNvPr>
                <p14:cNvContentPartPr/>
                <p14:nvPr/>
              </p14:nvContentPartPr>
              <p14:xfrm>
                <a:off x="2784593" y="3981457"/>
                <a:ext cx="207360" cy="18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2102FE-370B-4BBA-AD4D-50EC89E0D22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75593" y="3972457"/>
                  <a:ext cx="225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A26037-AB1C-4596-BC88-E53E5A355912}"/>
                    </a:ext>
                  </a:extLst>
                </p14:cNvPr>
                <p14:cNvContentPartPr/>
                <p14:nvPr/>
              </p14:nvContentPartPr>
              <p14:xfrm>
                <a:off x="3146753" y="4142017"/>
                <a:ext cx="888120" cy="243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A26037-AB1C-4596-BC88-E53E5A3559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38113" y="4133377"/>
                  <a:ext cx="905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698BAED-BFDB-4F19-B691-04250A8A0AAA}"/>
                    </a:ext>
                  </a:extLst>
                </p14:cNvPr>
                <p14:cNvContentPartPr/>
                <p14:nvPr/>
              </p14:nvContentPartPr>
              <p14:xfrm>
                <a:off x="2518193" y="4757977"/>
                <a:ext cx="716400" cy="196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698BAED-BFDB-4F19-B691-04250A8A0A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09193" y="4748977"/>
                  <a:ext cx="734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0AC613C-DB66-41F1-85A9-A364017F4F44}"/>
                    </a:ext>
                  </a:extLst>
                </p14:cNvPr>
                <p14:cNvContentPartPr/>
                <p14:nvPr/>
              </p14:nvContentPartPr>
              <p14:xfrm>
                <a:off x="4149353" y="3797137"/>
                <a:ext cx="720360" cy="1378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0AC613C-DB66-41F1-85A9-A364017F4F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40353" y="3788137"/>
                  <a:ext cx="738000" cy="13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1B3F73-3C5E-4ADB-B498-77039B2892FC}"/>
                    </a:ext>
                  </a:extLst>
                </p14:cNvPr>
                <p14:cNvContentPartPr/>
                <p14:nvPr/>
              </p14:nvContentPartPr>
              <p14:xfrm>
                <a:off x="2324873" y="3804697"/>
                <a:ext cx="823680" cy="1189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1B3F73-3C5E-4ADB-B498-77039B2892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16233" y="3796057"/>
                  <a:ext cx="841320" cy="12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4F9A08-098D-41DC-9CCF-6D82788EF407}"/>
                    </a:ext>
                  </a:extLst>
                </p14:cNvPr>
                <p14:cNvContentPartPr/>
                <p14:nvPr/>
              </p14:nvContentPartPr>
              <p14:xfrm>
                <a:off x="1716113" y="5522977"/>
                <a:ext cx="383040" cy="299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4F9A08-098D-41DC-9CCF-6D82788EF4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07473" y="5513977"/>
                  <a:ext cx="4006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E209DE-7A27-4F0F-A6BF-238F46CE0D82}"/>
                    </a:ext>
                  </a:extLst>
                </p14:cNvPr>
                <p14:cNvContentPartPr/>
                <p14:nvPr/>
              </p14:nvContentPartPr>
              <p14:xfrm>
                <a:off x="1747793" y="5495257"/>
                <a:ext cx="293760" cy="157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E209DE-7A27-4F0F-A6BF-238F46CE0D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39153" y="5486617"/>
                  <a:ext cx="311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39CF34-9FD2-4EEB-82C6-E75C62FF0FFA}"/>
                    </a:ext>
                  </a:extLst>
                </p14:cNvPr>
                <p14:cNvContentPartPr/>
                <p14:nvPr/>
              </p14:nvContentPartPr>
              <p14:xfrm>
                <a:off x="2086193" y="5424697"/>
                <a:ext cx="488520" cy="245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39CF34-9FD2-4EEB-82C6-E75C62FF0FF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77193" y="5415697"/>
                  <a:ext cx="506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38CDF9-BE81-4C1D-99AA-08F4694E6813}"/>
                    </a:ext>
                  </a:extLst>
                </p14:cNvPr>
                <p14:cNvContentPartPr/>
                <p14:nvPr/>
              </p14:nvContentPartPr>
              <p14:xfrm>
                <a:off x="2591273" y="5291137"/>
                <a:ext cx="306720" cy="425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38CDF9-BE81-4C1D-99AA-08F4694E681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82273" y="5282137"/>
                  <a:ext cx="3243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FAD996F-A3A9-4FB1-ABF3-5D0995CF67C6}"/>
                    </a:ext>
                  </a:extLst>
                </p14:cNvPr>
                <p14:cNvContentPartPr/>
                <p14:nvPr/>
              </p14:nvContentPartPr>
              <p14:xfrm>
                <a:off x="2871713" y="5018617"/>
                <a:ext cx="731160" cy="412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FAD996F-A3A9-4FB1-ABF3-5D0995CF67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62713" y="5009977"/>
                  <a:ext cx="7488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C0FB88-EAFB-46E1-9F04-21B9D94E24EC}"/>
                    </a:ext>
                  </a:extLst>
                </p14:cNvPr>
                <p14:cNvContentPartPr/>
                <p14:nvPr/>
              </p14:nvContentPartPr>
              <p14:xfrm>
                <a:off x="3683513" y="4921057"/>
                <a:ext cx="155880" cy="252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C0FB88-EAFB-46E1-9F04-21B9D94E24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4513" y="4912057"/>
                  <a:ext cx="173520" cy="27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065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B03B9E2-6228-47E9-B9D4-BEB1BA35DB90}"/>
              </a:ext>
            </a:extLst>
          </p:cNvPr>
          <p:cNvGrpSpPr/>
          <p:nvPr/>
        </p:nvGrpSpPr>
        <p:grpSpPr>
          <a:xfrm>
            <a:off x="117104" y="167007"/>
            <a:ext cx="11486160" cy="6573240"/>
            <a:chOff x="117104" y="167007"/>
            <a:chExt cx="11486160" cy="65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73E9347-1443-42DA-B660-C459E05E5F2F}"/>
                    </a:ext>
                  </a:extLst>
                </p14:cNvPr>
                <p14:cNvContentPartPr/>
                <p14:nvPr/>
              </p14:nvContentPartPr>
              <p14:xfrm>
                <a:off x="3597224" y="520527"/>
                <a:ext cx="388080" cy="472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73E9347-1443-42DA-B660-C459E05E5F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88224" y="511887"/>
                  <a:ext cx="4057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6E82ACC-D784-41F9-B152-8315E0063AA0}"/>
                    </a:ext>
                  </a:extLst>
                </p14:cNvPr>
                <p14:cNvContentPartPr/>
                <p14:nvPr/>
              </p14:nvContentPartPr>
              <p14:xfrm>
                <a:off x="4011224" y="747687"/>
                <a:ext cx="250920" cy="294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6E82ACC-D784-41F9-B152-8315E0063A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02584" y="738687"/>
                  <a:ext cx="2685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D57FBCA-FAFD-45B6-B08A-1815E2970EA1}"/>
                    </a:ext>
                  </a:extLst>
                </p14:cNvPr>
                <p14:cNvContentPartPr/>
                <p14:nvPr/>
              </p14:nvContentPartPr>
              <p14:xfrm>
                <a:off x="4304984" y="639687"/>
                <a:ext cx="443880" cy="303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D57FBCA-FAFD-45B6-B08A-1815E2970E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96344" y="630687"/>
                  <a:ext cx="4615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E6A5E7-F891-4C33-9AD8-17189DBA29E4}"/>
                    </a:ext>
                  </a:extLst>
                </p14:cNvPr>
                <p14:cNvContentPartPr/>
                <p14:nvPr/>
              </p14:nvContentPartPr>
              <p14:xfrm>
                <a:off x="4761824" y="552207"/>
                <a:ext cx="407520" cy="281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E6A5E7-F891-4C33-9AD8-17189DBA29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53184" y="543567"/>
                  <a:ext cx="425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10635AC-23FC-48E6-8E77-43274AA13B40}"/>
                    </a:ext>
                  </a:extLst>
                </p14:cNvPr>
                <p14:cNvContentPartPr/>
                <p14:nvPr/>
              </p14:nvContentPartPr>
              <p14:xfrm>
                <a:off x="4999424" y="546087"/>
                <a:ext cx="647280" cy="367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10635AC-23FC-48E6-8E77-43274AA13B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90424" y="537087"/>
                  <a:ext cx="6649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ABFFB7-A1A0-4A59-910C-7AED9E47C1E7}"/>
                    </a:ext>
                  </a:extLst>
                </p14:cNvPr>
                <p14:cNvContentPartPr/>
                <p14:nvPr/>
              </p14:nvContentPartPr>
              <p14:xfrm>
                <a:off x="5553104" y="387687"/>
                <a:ext cx="302760" cy="532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ABFFB7-A1A0-4A59-910C-7AED9E47C1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44464" y="379047"/>
                  <a:ext cx="3204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7BDABE7-BB17-4100-8616-C8007ACC4AA3}"/>
                    </a:ext>
                  </a:extLst>
                </p14:cNvPr>
                <p14:cNvContentPartPr/>
                <p14:nvPr/>
              </p14:nvContentPartPr>
              <p14:xfrm>
                <a:off x="5989784" y="426207"/>
                <a:ext cx="120240" cy="418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7BDABE7-BB17-4100-8616-C8007ACC4A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81144" y="417567"/>
                  <a:ext cx="1378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006D01-8DE9-417F-8510-99D312397F03}"/>
                    </a:ext>
                  </a:extLst>
                </p14:cNvPr>
                <p14:cNvContentPartPr/>
                <p14:nvPr/>
              </p14:nvContentPartPr>
              <p14:xfrm>
                <a:off x="6067184" y="627447"/>
                <a:ext cx="301320" cy="198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006D01-8DE9-417F-8510-99D312397F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58184" y="618807"/>
                  <a:ext cx="318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2058A88-BE00-4B50-A5DB-2CE724DCB564}"/>
                    </a:ext>
                  </a:extLst>
                </p14:cNvPr>
                <p14:cNvContentPartPr/>
                <p14:nvPr/>
              </p14:nvContentPartPr>
              <p14:xfrm>
                <a:off x="6399824" y="629967"/>
                <a:ext cx="626760" cy="149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2058A88-BE00-4B50-A5DB-2CE724DCB5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824" y="620967"/>
                  <a:ext cx="644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FACA7D-47B8-417E-95FC-D5617628B4AE}"/>
                    </a:ext>
                  </a:extLst>
                </p14:cNvPr>
                <p14:cNvContentPartPr/>
                <p14:nvPr/>
              </p14:nvContentPartPr>
              <p14:xfrm>
                <a:off x="4790984" y="1401447"/>
                <a:ext cx="389160" cy="446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FACA7D-47B8-417E-95FC-D5617628B4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2344" y="1392807"/>
                  <a:ext cx="4068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0492586-8A24-487A-90E3-9F0E9DC5EC9F}"/>
                    </a:ext>
                  </a:extLst>
                </p14:cNvPr>
                <p14:cNvContentPartPr/>
                <p14:nvPr/>
              </p14:nvContentPartPr>
              <p14:xfrm>
                <a:off x="5395064" y="1583607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0492586-8A24-487A-90E3-9F0E9DC5EC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86424" y="15749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DFAA1DE-74B0-402B-8C22-ABC18CE99B67}"/>
                    </a:ext>
                  </a:extLst>
                </p14:cNvPr>
                <p14:cNvContentPartPr/>
                <p14:nvPr/>
              </p14:nvContentPartPr>
              <p14:xfrm>
                <a:off x="5338544" y="1420887"/>
                <a:ext cx="408960" cy="339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DFAA1DE-74B0-402B-8C22-ABC18CE99B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29544" y="1411887"/>
                  <a:ext cx="4266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8D4DDF5-52A1-47AF-A120-4B56F1E26AB2}"/>
                    </a:ext>
                  </a:extLst>
                </p14:cNvPr>
                <p14:cNvContentPartPr/>
                <p14:nvPr/>
              </p14:nvContentPartPr>
              <p14:xfrm>
                <a:off x="5601704" y="1415487"/>
                <a:ext cx="292320" cy="284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8D4DDF5-52A1-47AF-A120-4B56F1E26A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92704" y="1406847"/>
                  <a:ext cx="309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81407F9-CAFF-4B5B-BBD4-6AB51409106C}"/>
                    </a:ext>
                  </a:extLst>
                </p14:cNvPr>
                <p14:cNvContentPartPr/>
                <p14:nvPr/>
              </p14:nvContentPartPr>
              <p14:xfrm>
                <a:off x="5989784" y="1450767"/>
                <a:ext cx="342720" cy="236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81407F9-CAFF-4B5B-BBD4-6AB5140910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81144" y="1441767"/>
                  <a:ext cx="360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4C415F6-1780-4D50-ACD5-1AE3E6A2A404}"/>
                    </a:ext>
                  </a:extLst>
                </p14:cNvPr>
                <p14:cNvContentPartPr/>
                <p14:nvPr/>
              </p14:nvContentPartPr>
              <p14:xfrm>
                <a:off x="6335024" y="1365087"/>
                <a:ext cx="720720" cy="297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4C415F6-1780-4D50-ACD5-1AE3E6A2A4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26024" y="1356447"/>
                  <a:ext cx="738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1E57C4D-0066-4EFA-AB09-962CC592E4FC}"/>
                    </a:ext>
                  </a:extLst>
                </p14:cNvPr>
                <p14:cNvContentPartPr/>
                <p14:nvPr/>
              </p14:nvContentPartPr>
              <p14:xfrm>
                <a:off x="6967544" y="1189407"/>
                <a:ext cx="463320" cy="45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1E57C4D-0066-4EFA-AB09-962CC592E4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58544" y="1180407"/>
                  <a:ext cx="4809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43A398C-EAB1-4D58-9FE6-A4ACFC7BCF7E}"/>
                    </a:ext>
                  </a:extLst>
                </p14:cNvPr>
                <p14:cNvContentPartPr/>
                <p14:nvPr/>
              </p14:nvContentPartPr>
              <p14:xfrm>
                <a:off x="7345904" y="1306047"/>
                <a:ext cx="267120" cy="262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43A398C-EAB1-4D58-9FE6-A4ACFC7BCF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36904" y="1297047"/>
                  <a:ext cx="284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DF4407-57ED-44DB-91A4-CACFDAA2A25D}"/>
                    </a:ext>
                  </a:extLst>
                </p14:cNvPr>
                <p14:cNvContentPartPr/>
                <p14:nvPr/>
              </p14:nvContentPartPr>
              <p14:xfrm>
                <a:off x="7589264" y="1114167"/>
                <a:ext cx="203040" cy="105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DF4407-57ED-44DB-91A4-CACFDAA2A2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80264" y="1105527"/>
                  <a:ext cx="220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6741ECE-A78B-415B-AE9F-78CA78CF0B13}"/>
                    </a:ext>
                  </a:extLst>
                </p14:cNvPr>
                <p14:cNvContentPartPr/>
                <p14:nvPr/>
              </p14:nvContentPartPr>
              <p14:xfrm>
                <a:off x="7673144" y="1097247"/>
                <a:ext cx="185400" cy="358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6741ECE-A78B-415B-AE9F-78CA78CF0B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64504" y="1088247"/>
                  <a:ext cx="2030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A232B9C-D1C6-4421-906E-935F5BB8DCDA}"/>
                    </a:ext>
                  </a:extLst>
                </p14:cNvPr>
                <p14:cNvContentPartPr/>
                <p14:nvPr/>
              </p14:nvContentPartPr>
              <p14:xfrm>
                <a:off x="7914704" y="1000767"/>
                <a:ext cx="400680" cy="519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A232B9C-D1C6-4421-906E-935F5BB8DC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06064" y="991767"/>
                  <a:ext cx="4183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C121172-A7FD-41CF-A240-D30C26F41146}"/>
                    </a:ext>
                  </a:extLst>
                </p14:cNvPr>
                <p14:cNvContentPartPr/>
                <p14:nvPr/>
              </p14:nvContentPartPr>
              <p14:xfrm>
                <a:off x="4535384" y="1455807"/>
                <a:ext cx="232560" cy="481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C121172-A7FD-41CF-A240-D30C26F411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26744" y="1446807"/>
                  <a:ext cx="2502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6DAF04-A7C6-4548-B60D-0A7E8DCC4779}"/>
                    </a:ext>
                  </a:extLst>
                </p14:cNvPr>
                <p14:cNvContentPartPr/>
                <p14:nvPr/>
              </p14:nvContentPartPr>
              <p14:xfrm>
                <a:off x="4710704" y="1907247"/>
                <a:ext cx="376920" cy="49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6DAF04-A7C6-4548-B60D-0A7E8DCC47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02064" y="1898247"/>
                  <a:ext cx="394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B0EFAD5-D034-41EA-9C7B-37380C2E968D}"/>
                    </a:ext>
                  </a:extLst>
                </p14:cNvPr>
                <p14:cNvContentPartPr/>
                <p14:nvPr/>
              </p14:nvContentPartPr>
              <p14:xfrm>
                <a:off x="4870904" y="2500527"/>
                <a:ext cx="269280" cy="147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B0EFAD5-D034-41EA-9C7B-37380C2E96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61904" y="2491887"/>
                  <a:ext cx="286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0DA50E1-19E9-43DB-B038-D23C7D36F77A}"/>
                    </a:ext>
                  </a:extLst>
                </p14:cNvPr>
                <p14:cNvContentPartPr/>
                <p14:nvPr/>
              </p14:nvContentPartPr>
              <p14:xfrm>
                <a:off x="5351144" y="2575767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0DA50E1-19E9-43DB-B038-D23C7D36F7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42144" y="25671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77D54C0-D864-4FE9-B702-923025573EF0}"/>
                    </a:ext>
                  </a:extLst>
                </p14:cNvPr>
                <p14:cNvContentPartPr/>
                <p14:nvPr/>
              </p14:nvContentPartPr>
              <p14:xfrm>
                <a:off x="7804544" y="704847"/>
                <a:ext cx="403200" cy="223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77D54C0-D864-4FE9-B702-923025573EF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95904" y="696207"/>
                  <a:ext cx="420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47CDAB1-5EE3-4777-91E2-C3B658864E7D}"/>
                    </a:ext>
                  </a:extLst>
                </p14:cNvPr>
                <p14:cNvContentPartPr/>
                <p14:nvPr/>
              </p14:nvContentPartPr>
              <p14:xfrm>
                <a:off x="7808504" y="681447"/>
                <a:ext cx="251280" cy="159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47CDAB1-5EE3-4777-91E2-C3B658864E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99864" y="672447"/>
                  <a:ext cx="268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42EE20A-43F7-4084-AB93-A75A4570136C}"/>
                    </a:ext>
                  </a:extLst>
                </p14:cNvPr>
                <p14:cNvContentPartPr/>
                <p14:nvPr/>
              </p14:nvContentPartPr>
              <p14:xfrm>
                <a:off x="8468744" y="546447"/>
                <a:ext cx="274320" cy="241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42EE20A-43F7-4084-AB93-A75A457013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60104" y="537447"/>
                  <a:ext cx="291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04BFD6D-E7AD-4AB7-9777-3263B84D4241}"/>
                    </a:ext>
                  </a:extLst>
                </p14:cNvPr>
                <p14:cNvContentPartPr/>
                <p14:nvPr/>
              </p14:nvContentPartPr>
              <p14:xfrm>
                <a:off x="8750984" y="455727"/>
                <a:ext cx="452880" cy="276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04BFD6D-E7AD-4AB7-9777-3263B84D42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41984" y="447087"/>
                  <a:ext cx="470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CE3AF36-A31D-4376-981E-B9C805808E0C}"/>
                    </a:ext>
                  </a:extLst>
                </p14:cNvPr>
                <p14:cNvContentPartPr/>
                <p14:nvPr/>
              </p14:nvContentPartPr>
              <p14:xfrm>
                <a:off x="9238784" y="194727"/>
                <a:ext cx="412200" cy="488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CE3AF36-A31D-4376-981E-B9C805808E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30144" y="186087"/>
                  <a:ext cx="4298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CB1C22A-C83B-4E3E-B475-2B9795F6F07F}"/>
                    </a:ext>
                  </a:extLst>
                </p14:cNvPr>
                <p14:cNvContentPartPr/>
                <p14:nvPr/>
              </p14:nvContentPartPr>
              <p14:xfrm>
                <a:off x="9523544" y="231447"/>
                <a:ext cx="515160" cy="150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CB1C22A-C83B-4E3E-B475-2B9795F6F07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14904" y="222447"/>
                  <a:ext cx="532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35C3723-9071-4690-81D5-E2210588E58D}"/>
                    </a:ext>
                  </a:extLst>
                </p14:cNvPr>
                <p14:cNvContentPartPr/>
                <p14:nvPr/>
              </p14:nvContentPartPr>
              <p14:xfrm>
                <a:off x="9780224" y="227127"/>
                <a:ext cx="197640" cy="319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35C3723-9071-4690-81D5-E2210588E58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71584" y="218127"/>
                  <a:ext cx="215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99D971C-563F-4A7C-BAAF-B0FDF4661EEC}"/>
                    </a:ext>
                  </a:extLst>
                </p14:cNvPr>
                <p14:cNvContentPartPr/>
                <p14:nvPr/>
              </p14:nvContentPartPr>
              <p14:xfrm>
                <a:off x="10127984" y="167007"/>
                <a:ext cx="379800" cy="587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99D971C-563F-4A7C-BAAF-B0FDF4661E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19344" y="158367"/>
                  <a:ext cx="3974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B5F385-87C0-41ED-A1C3-ECD27E89793C}"/>
                    </a:ext>
                  </a:extLst>
                </p14:cNvPr>
                <p14:cNvContentPartPr/>
                <p14:nvPr/>
              </p14:nvContentPartPr>
              <p14:xfrm>
                <a:off x="793904" y="2858727"/>
                <a:ext cx="412560" cy="400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B5F385-87C0-41ED-A1C3-ECD27E89793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5264" y="2850087"/>
                  <a:ext cx="4302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B1CF4E-0951-4C6A-8139-CC671C8EC895}"/>
                    </a:ext>
                  </a:extLst>
                </p14:cNvPr>
                <p14:cNvContentPartPr/>
                <p14:nvPr/>
              </p14:nvContentPartPr>
              <p14:xfrm>
                <a:off x="1184144" y="2959527"/>
                <a:ext cx="197640" cy="223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B1CF4E-0951-4C6A-8139-CC671C8EC89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75144" y="2950527"/>
                  <a:ext cx="215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3A6B69-8268-4412-8A40-A4624C254548}"/>
                    </a:ext>
                  </a:extLst>
                </p14:cNvPr>
                <p14:cNvContentPartPr/>
                <p14:nvPr/>
              </p14:nvContentPartPr>
              <p14:xfrm>
                <a:off x="1277744" y="2902647"/>
                <a:ext cx="535680" cy="254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3A6B69-8268-4412-8A40-A4624C2545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69104" y="2894007"/>
                  <a:ext cx="5533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20F08E9-A61C-4C5D-89D6-974400B69C0E}"/>
                    </a:ext>
                  </a:extLst>
                </p14:cNvPr>
                <p14:cNvContentPartPr/>
                <p14:nvPr/>
              </p14:nvContentPartPr>
              <p14:xfrm>
                <a:off x="1822784" y="2730207"/>
                <a:ext cx="463320" cy="369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20F08E9-A61C-4C5D-89D6-974400B69C0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14144" y="2721207"/>
                  <a:ext cx="4809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FE3850-4DF1-48FC-BEF2-F376EEAEC216}"/>
                    </a:ext>
                  </a:extLst>
                </p14:cNvPr>
                <p14:cNvContentPartPr/>
                <p14:nvPr/>
              </p14:nvContentPartPr>
              <p14:xfrm>
                <a:off x="2350184" y="2742447"/>
                <a:ext cx="260640" cy="243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FE3850-4DF1-48FC-BEF2-F376EEAEC21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41544" y="2733447"/>
                  <a:ext cx="278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8985516-B596-42DA-8DCD-33F1195F4CD9}"/>
                    </a:ext>
                  </a:extLst>
                </p14:cNvPr>
                <p14:cNvContentPartPr/>
                <p14:nvPr/>
              </p14:nvContentPartPr>
              <p14:xfrm>
                <a:off x="2671304" y="2395767"/>
                <a:ext cx="454320" cy="650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8985516-B596-42DA-8DCD-33F1195F4C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662664" y="2387127"/>
                  <a:ext cx="47196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D55092-BF29-438E-805E-3714897E0C84}"/>
                    </a:ext>
                  </a:extLst>
                </p14:cNvPr>
                <p14:cNvContentPartPr/>
                <p14:nvPr/>
              </p14:nvContentPartPr>
              <p14:xfrm>
                <a:off x="3059024" y="2712927"/>
                <a:ext cx="279000" cy="265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D55092-BF29-438E-805E-3714897E0C8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50384" y="2704287"/>
                  <a:ext cx="2966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19AF0E8-14A6-421E-AE50-A4C8D4570B2A}"/>
                    </a:ext>
                  </a:extLst>
                </p14:cNvPr>
                <p14:cNvContentPartPr/>
                <p14:nvPr/>
              </p14:nvContentPartPr>
              <p14:xfrm>
                <a:off x="3391664" y="2344287"/>
                <a:ext cx="194760" cy="55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19AF0E8-14A6-421E-AE50-A4C8D4570B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83024" y="2335287"/>
                  <a:ext cx="2124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7CE318-F6FD-417B-A311-7BE73CC41A9F}"/>
                    </a:ext>
                  </a:extLst>
                </p14:cNvPr>
                <p14:cNvContentPartPr/>
                <p14:nvPr/>
              </p14:nvContentPartPr>
              <p14:xfrm>
                <a:off x="3482744" y="2545887"/>
                <a:ext cx="263880" cy="73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7CE318-F6FD-417B-A311-7BE73CC41A9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74104" y="2537247"/>
                  <a:ext cx="281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2802C6-6DCE-4629-BACC-B484B21D06B7}"/>
                    </a:ext>
                  </a:extLst>
                </p14:cNvPr>
                <p14:cNvContentPartPr/>
                <p14:nvPr/>
              </p14:nvContentPartPr>
              <p14:xfrm>
                <a:off x="333464" y="1653807"/>
                <a:ext cx="1213920" cy="2208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2802C6-6DCE-4629-BACC-B484B21D06B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24464" y="1644807"/>
                  <a:ext cx="1231560" cy="22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803D27-9D47-4A8A-AF76-7A901C07483D}"/>
                    </a:ext>
                  </a:extLst>
                </p14:cNvPr>
                <p14:cNvContentPartPr/>
                <p14:nvPr/>
              </p14:nvContentPartPr>
              <p14:xfrm>
                <a:off x="1419944" y="3603927"/>
                <a:ext cx="229320" cy="348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803D27-9D47-4A8A-AF76-7A901C07483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410944" y="3594927"/>
                  <a:ext cx="2469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12F0C0C-B45F-42E6-B141-A9855F94C263}"/>
                    </a:ext>
                  </a:extLst>
                </p14:cNvPr>
                <p14:cNvContentPartPr/>
                <p14:nvPr/>
              </p14:nvContentPartPr>
              <p14:xfrm>
                <a:off x="1709024" y="3502047"/>
                <a:ext cx="354240" cy="335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12F0C0C-B45F-42E6-B141-A9855F94C26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0384" y="3493407"/>
                  <a:ext cx="371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36ED40-DB96-4640-80EC-1346A232FD9E}"/>
                    </a:ext>
                  </a:extLst>
                </p14:cNvPr>
                <p14:cNvContentPartPr/>
                <p14:nvPr/>
              </p14:nvContentPartPr>
              <p14:xfrm>
                <a:off x="2256584" y="3512487"/>
                <a:ext cx="268920" cy="214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36ED40-DB96-4640-80EC-1346A232FD9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47584" y="3503487"/>
                  <a:ext cx="286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458452-7D15-45AF-B4BD-F6FA770C52B4}"/>
                    </a:ext>
                  </a:extLst>
                </p14:cNvPr>
                <p14:cNvContentPartPr/>
                <p14:nvPr/>
              </p14:nvContentPartPr>
              <p14:xfrm>
                <a:off x="2479784" y="3561807"/>
                <a:ext cx="112320" cy="167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458452-7D15-45AF-B4BD-F6FA770C52B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70784" y="3552807"/>
                  <a:ext cx="129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79E63B-FBDC-4703-905D-26B36F5FAC72}"/>
                    </a:ext>
                  </a:extLst>
                </p14:cNvPr>
                <p14:cNvContentPartPr/>
                <p14:nvPr/>
              </p14:nvContentPartPr>
              <p14:xfrm>
                <a:off x="2733584" y="3310887"/>
                <a:ext cx="1120680" cy="330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79E63B-FBDC-4703-905D-26B36F5FAC7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24584" y="3302247"/>
                  <a:ext cx="11383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2E7ABAD-16BC-4706-9AA6-4A83C8BDE973}"/>
                    </a:ext>
                  </a:extLst>
                </p14:cNvPr>
                <p14:cNvContentPartPr/>
                <p14:nvPr/>
              </p14:nvContentPartPr>
              <p14:xfrm>
                <a:off x="1927544" y="4258047"/>
                <a:ext cx="263880" cy="210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2E7ABAD-16BC-4706-9AA6-4A83C8BDE97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18544" y="4249407"/>
                  <a:ext cx="281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3279563-ACFA-40DA-A59D-425D82D018EF}"/>
                    </a:ext>
                  </a:extLst>
                </p14:cNvPr>
                <p14:cNvContentPartPr/>
                <p14:nvPr/>
              </p14:nvContentPartPr>
              <p14:xfrm>
                <a:off x="3905024" y="3077247"/>
                <a:ext cx="263880" cy="456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3279563-ACFA-40DA-A59D-425D82D018E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96024" y="3068607"/>
                  <a:ext cx="2815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DAC8166-478B-4A65-B6F2-CD20E8FC247C}"/>
                    </a:ext>
                  </a:extLst>
                </p14:cNvPr>
                <p14:cNvContentPartPr/>
                <p14:nvPr/>
              </p14:nvContentPartPr>
              <p14:xfrm>
                <a:off x="3887024" y="3072927"/>
                <a:ext cx="266400" cy="274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DAC8166-478B-4A65-B6F2-CD20E8FC24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78384" y="3064287"/>
                  <a:ext cx="284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D30AE11-2CC8-4C13-9208-9488CC14336E}"/>
                    </a:ext>
                  </a:extLst>
                </p14:cNvPr>
                <p14:cNvContentPartPr/>
                <p14:nvPr/>
              </p14:nvContentPartPr>
              <p14:xfrm>
                <a:off x="4223624" y="3071127"/>
                <a:ext cx="203040" cy="347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D30AE11-2CC8-4C13-9208-9488CC14336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14984" y="3062127"/>
                  <a:ext cx="2206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A9FF2BE-3F5F-4A71-8DD6-AD9BA7393777}"/>
                    </a:ext>
                  </a:extLst>
                </p14:cNvPr>
                <p14:cNvContentPartPr/>
                <p14:nvPr/>
              </p14:nvContentPartPr>
              <p14:xfrm>
                <a:off x="4348544" y="3227367"/>
                <a:ext cx="278640" cy="206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A9FF2BE-3F5F-4A71-8DD6-AD9BA739377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339544" y="3218727"/>
                  <a:ext cx="296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C89D3E-95D7-4509-86A1-CE0039CB4B11}"/>
                    </a:ext>
                  </a:extLst>
                </p14:cNvPr>
                <p14:cNvContentPartPr/>
                <p14:nvPr/>
              </p14:nvContentPartPr>
              <p14:xfrm>
                <a:off x="4675064" y="3215487"/>
                <a:ext cx="434880" cy="128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C89D3E-95D7-4509-86A1-CE0039CB4B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66064" y="3206847"/>
                  <a:ext cx="452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342DBBD-AB6F-44EB-88FD-87EBF69827DD}"/>
                    </a:ext>
                  </a:extLst>
                </p14:cNvPr>
                <p14:cNvContentPartPr/>
                <p14:nvPr/>
              </p14:nvContentPartPr>
              <p14:xfrm>
                <a:off x="117104" y="2561367"/>
                <a:ext cx="406080" cy="2133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342DBBD-AB6F-44EB-88FD-87EBF69827D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104" y="2552367"/>
                  <a:ext cx="423720" cy="21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187CDDE-68DF-44EA-A93B-0A1234708D6E}"/>
                    </a:ext>
                  </a:extLst>
                </p14:cNvPr>
                <p14:cNvContentPartPr/>
                <p14:nvPr/>
              </p14:nvContentPartPr>
              <p14:xfrm>
                <a:off x="305024" y="4436247"/>
                <a:ext cx="279000" cy="255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187CDDE-68DF-44EA-A93B-0A1234708D6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6384" y="4427247"/>
                  <a:ext cx="296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EDDD7E-9F5A-48E1-8537-18B98FB3B03C}"/>
                    </a:ext>
                  </a:extLst>
                </p14:cNvPr>
                <p14:cNvContentPartPr/>
                <p14:nvPr/>
              </p14:nvContentPartPr>
              <p14:xfrm>
                <a:off x="676184" y="5335887"/>
                <a:ext cx="275760" cy="244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EDDD7E-9F5A-48E1-8537-18B98FB3B03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7544" y="5326887"/>
                  <a:ext cx="293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9996BDA-2A60-40DD-BF2E-6F669291A1C6}"/>
                    </a:ext>
                  </a:extLst>
                </p14:cNvPr>
                <p14:cNvContentPartPr/>
                <p14:nvPr/>
              </p14:nvContentPartPr>
              <p14:xfrm>
                <a:off x="1248944" y="5402847"/>
                <a:ext cx="3240" cy="15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9996BDA-2A60-40DD-BF2E-6F669291A1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39944" y="5393847"/>
                  <a:ext cx="20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C606DB0-EE72-431E-B3BB-23C143EBA6C3}"/>
                    </a:ext>
                  </a:extLst>
                </p14:cNvPr>
                <p14:cNvContentPartPr/>
                <p14:nvPr/>
              </p14:nvContentPartPr>
              <p14:xfrm>
                <a:off x="1108184" y="5327607"/>
                <a:ext cx="205920" cy="123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C606DB0-EE72-431E-B3BB-23C143EBA6C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9184" y="5318967"/>
                  <a:ext cx="223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380E6AA-4667-4575-AB7B-72F2B7D305CC}"/>
                    </a:ext>
                  </a:extLst>
                </p14:cNvPr>
                <p14:cNvContentPartPr/>
                <p14:nvPr/>
              </p14:nvContentPartPr>
              <p14:xfrm>
                <a:off x="1295744" y="5241927"/>
                <a:ext cx="233640" cy="185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380E6AA-4667-4575-AB7B-72F2B7D305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86744" y="5232927"/>
                  <a:ext cx="251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30398FA-40BD-4EC2-B48E-AB101B138EA8}"/>
                    </a:ext>
                  </a:extLst>
                </p14:cNvPr>
                <p14:cNvContentPartPr/>
                <p14:nvPr/>
              </p14:nvContentPartPr>
              <p14:xfrm>
                <a:off x="1559264" y="5216367"/>
                <a:ext cx="804960" cy="302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30398FA-40BD-4EC2-B48E-AB101B138EA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550624" y="5207367"/>
                  <a:ext cx="822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F7659E3-5F69-4EAD-8207-959CCC54D9CD}"/>
                    </a:ext>
                  </a:extLst>
                </p14:cNvPr>
                <p14:cNvContentPartPr/>
                <p14:nvPr/>
              </p14:nvContentPartPr>
              <p14:xfrm>
                <a:off x="1071464" y="5192247"/>
                <a:ext cx="271440" cy="283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F7659E3-5F69-4EAD-8207-959CCC54D9C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62824" y="5183607"/>
                  <a:ext cx="289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DE655DA-87D5-4D1C-BD4E-CFBBDCCA7BA3}"/>
                    </a:ext>
                  </a:extLst>
                </p14:cNvPr>
                <p14:cNvContentPartPr/>
                <p14:nvPr/>
              </p14:nvContentPartPr>
              <p14:xfrm>
                <a:off x="1254344" y="5826927"/>
                <a:ext cx="1800" cy="9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DE655DA-87D5-4D1C-BD4E-CFBBDCCA7BA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45704" y="5818287"/>
                  <a:ext cx="19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325FAFD-450F-4FD5-A25B-0873349463B1}"/>
                    </a:ext>
                  </a:extLst>
                </p14:cNvPr>
                <p14:cNvContentPartPr/>
                <p14:nvPr/>
              </p14:nvContentPartPr>
              <p14:xfrm>
                <a:off x="332744" y="5159847"/>
                <a:ext cx="1584000" cy="990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325FAFD-450F-4FD5-A25B-0873349463B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23744" y="5150847"/>
                  <a:ext cx="1601640" cy="10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89905AB-B67A-4BAD-9A13-3951094DC334}"/>
                    </a:ext>
                  </a:extLst>
                </p14:cNvPr>
                <p14:cNvContentPartPr/>
                <p14:nvPr/>
              </p14:nvContentPartPr>
              <p14:xfrm>
                <a:off x="380984" y="4791567"/>
                <a:ext cx="2359800" cy="1436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89905AB-B67A-4BAD-9A13-3951094DC33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1984" y="4782927"/>
                  <a:ext cx="2377440" cy="14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6B0154-A34D-4F37-956C-578B079E3F76}"/>
                    </a:ext>
                  </a:extLst>
                </p14:cNvPr>
                <p14:cNvContentPartPr/>
                <p14:nvPr/>
              </p14:nvContentPartPr>
              <p14:xfrm>
                <a:off x="455864" y="4688607"/>
                <a:ext cx="333720" cy="644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6B0154-A34D-4F37-956C-578B079E3F7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7224" y="4679967"/>
                  <a:ext cx="35136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816F0D0-A6EE-4F59-ADD5-E4A42B088AAC}"/>
                    </a:ext>
                  </a:extLst>
                </p14:cNvPr>
                <p14:cNvContentPartPr/>
                <p14:nvPr/>
              </p14:nvContentPartPr>
              <p14:xfrm>
                <a:off x="768704" y="4776807"/>
                <a:ext cx="175680" cy="384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816F0D0-A6EE-4F59-ADD5-E4A42B088AA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9704" y="4768167"/>
                  <a:ext cx="1933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335AF89-11D9-4A26-983C-D8058019032E}"/>
                    </a:ext>
                  </a:extLst>
                </p14:cNvPr>
                <p14:cNvContentPartPr/>
                <p14:nvPr/>
              </p14:nvContentPartPr>
              <p14:xfrm>
                <a:off x="868064" y="4849887"/>
                <a:ext cx="285840" cy="176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335AF89-11D9-4A26-983C-D8058019032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59064" y="4840887"/>
                  <a:ext cx="303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0112640-DA53-473E-8432-07E9569A10AC}"/>
                    </a:ext>
                  </a:extLst>
                </p14:cNvPr>
                <p14:cNvContentPartPr/>
                <p14:nvPr/>
              </p14:nvContentPartPr>
              <p14:xfrm>
                <a:off x="1268384" y="5479527"/>
                <a:ext cx="335520" cy="649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0112640-DA53-473E-8432-07E9569A10A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259384" y="5470527"/>
                  <a:ext cx="35316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9D5C80-B7FA-45E3-88E4-CDBE852EC3CD}"/>
                    </a:ext>
                  </a:extLst>
                </p14:cNvPr>
                <p14:cNvContentPartPr/>
                <p14:nvPr/>
              </p14:nvContentPartPr>
              <p14:xfrm>
                <a:off x="839984" y="968727"/>
                <a:ext cx="319680" cy="511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9D5C80-B7FA-45E3-88E4-CDBE852EC3C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30984" y="959727"/>
                  <a:ext cx="3373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B58C705-6536-4625-993B-6C9FA47695E4}"/>
                    </a:ext>
                  </a:extLst>
                </p14:cNvPr>
                <p14:cNvContentPartPr/>
                <p14:nvPr/>
              </p14:nvContentPartPr>
              <p14:xfrm>
                <a:off x="1131584" y="1171767"/>
                <a:ext cx="168840" cy="203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B58C705-6536-4625-993B-6C9FA47695E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22584" y="1163127"/>
                  <a:ext cx="186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68705C-DE69-4EB1-AC66-1240A0FDEC2A}"/>
                    </a:ext>
                  </a:extLst>
                </p14:cNvPr>
                <p14:cNvContentPartPr/>
                <p14:nvPr/>
              </p14:nvContentPartPr>
              <p14:xfrm>
                <a:off x="1337144" y="1118847"/>
                <a:ext cx="334440" cy="235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68705C-DE69-4EB1-AC66-1240A0FDEC2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328144" y="1110207"/>
                  <a:ext cx="352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48E240A-36C3-4862-AE2E-D4D71928E382}"/>
                    </a:ext>
                  </a:extLst>
                </p14:cNvPr>
                <p14:cNvContentPartPr/>
                <p14:nvPr/>
              </p14:nvContentPartPr>
              <p14:xfrm>
                <a:off x="1680944" y="1093647"/>
                <a:ext cx="299520" cy="250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48E240A-36C3-4862-AE2E-D4D71928E38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72304" y="1085007"/>
                  <a:ext cx="317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D068BF-04FC-4934-A42F-ED162D014F49}"/>
                    </a:ext>
                  </a:extLst>
                </p14:cNvPr>
                <p14:cNvContentPartPr/>
                <p14:nvPr/>
              </p14:nvContentPartPr>
              <p14:xfrm>
                <a:off x="1930064" y="1014447"/>
                <a:ext cx="605160" cy="374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D068BF-04FC-4934-A42F-ED162D014F4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21064" y="1005807"/>
                  <a:ext cx="622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286294B-9A46-467B-9E44-A820648EB320}"/>
                    </a:ext>
                  </a:extLst>
                </p14:cNvPr>
                <p14:cNvContentPartPr/>
                <p14:nvPr/>
              </p14:nvContentPartPr>
              <p14:xfrm>
                <a:off x="953384" y="1657407"/>
                <a:ext cx="411480" cy="477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286294B-9A46-467B-9E44-A820648EB32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44744" y="1648767"/>
                  <a:ext cx="4291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C570003-5740-4CEF-BD51-3D9F4D9C933D}"/>
                    </a:ext>
                  </a:extLst>
                </p14:cNvPr>
                <p14:cNvContentPartPr/>
                <p14:nvPr/>
              </p14:nvContentPartPr>
              <p14:xfrm>
                <a:off x="1337144" y="1436367"/>
                <a:ext cx="164880" cy="282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C570003-5740-4CEF-BD51-3D9F4D9C933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328144" y="1427367"/>
                  <a:ext cx="182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39D4517-63BE-44D3-B9F3-CCDBAC4782E1}"/>
                    </a:ext>
                  </a:extLst>
                </p14:cNvPr>
                <p14:cNvContentPartPr/>
                <p14:nvPr/>
              </p14:nvContentPartPr>
              <p14:xfrm>
                <a:off x="1369184" y="1463727"/>
                <a:ext cx="273240" cy="289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39D4517-63BE-44D3-B9F3-CCDBAC4782E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360544" y="1454727"/>
                  <a:ext cx="290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ACD084B-201C-4CFD-822A-DDA83B1C3FA0}"/>
                    </a:ext>
                  </a:extLst>
                </p14:cNvPr>
                <p14:cNvContentPartPr/>
                <p14:nvPr/>
              </p14:nvContentPartPr>
              <p14:xfrm>
                <a:off x="1386824" y="1300647"/>
                <a:ext cx="245880" cy="60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ACD084B-201C-4CFD-822A-DDA83B1C3FA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77824" y="1292007"/>
                  <a:ext cx="263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1BD2A2E-A7CD-498F-B7CE-E0902FD47634}"/>
                    </a:ext>
                  </a:extLst>
                </p14:cNvPr>
                <p14:cNvContentPartPr/>
                <p14:nvPr/>
              </p14:nvContentPartPr>
              <p14:xfrm>
                <a:off x="1643144" y="1243047"/>
                <a:ext cx="318240" cy="345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1BD2A2E-A7CD-498F-B7CE-E0902FD4763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34144" y="1234047"/>
                  <a:ext cx="335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F92229D-6A45-4606-99C5-121D4396F865}"/>
                    </a:ext>
                  </a:extLst>
                </p14:cNvPr>
                <p14:cNvContentPartPr/>
                <p14:nvPr/>
              </p14:nvContentPartPr>
              <p14:xfrm>
                <a:off x="1959584" y="1219287"/>
                <a:ext cx="163080" cy="467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F92229D-6A45-4606-99C5-121D4396F86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950584" y="1210647"/>
                  <a:ext cx="1807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C898226-2D22-438F-9188-070FBD2AC460}"/>
                    </a:ext>
                  </a:extLst>
                </p14:cNvPr>
                <p14:cNvContentPartPr/>
                <p14:nvPr/>
              </p14:nvContentPartPr>
              <p14:xfrm>
                <a:off x="2291144" y="1234407"/>
                <a:ext cx="567000" cy="344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C898226-2D22-438F-9188-070FBD2AC46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282144" y="1225407"/>
                  <a:ext cx="5846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E001153-3B67-46EF-9153-7189D5820B73}"/>
                    </a:ext>
                  </a:extLst>
                </p14:cNvPr>
                <p14:cNvContentPartPr/>
                <p14:nvPr/>
              </p14:nvContentPartPr>
              <p14:xfrm>
                <a:off x="2767064" y="1216407"/>
                <a:ext cx="173880" cy="208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E001153-3B67-46EF-9153-7189D5820B7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758064" y="1207767"/>
                  <a:ext cx="191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C710F48-93F1-4FD3-9424-A582F2A3B982}"/>
                    </a:ext>
                  </a:extLst>
                </p14:cNvPr>
                <p14:cNvContentPartPr/>
                <p14:nvPr/>
              </p14:nvContentPartPr>
              <p14:xfrm>
                <a:off x="2996384" y="1178607"/>
                <a:ext cx="177480" cy="178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C710F48-93F1-4FD3-9424-A582F2A3B98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87744" y="1169607"/>
                  <a:ext cx="195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ACB8729-3342-467B-A455-1C940850A151}"/>
                    </a:ext>
                  </a:extLst>
                </p14:cNvPr>
                <p14:cNvContentPartPr/>
                <p14:nvPr/>
              </p14:nvContentPartPr>
              <p14:xfrm>
                <a:off x="1558904" y="2037927"/>
                <a:ext cx="366480" cy="264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ACB8729-3342-467B-A455-1C940850A15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50264" y="2029287"/>
                  <a:ext cx="384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82B77C4-50AC-4F26-80E7-3FC73763BE96}"/>
                    </a:ext>
                  </a:extLst>
                </p14:cNvPr>
                <p14:cNvContentPartPr/>
                <p14:nvPr/>
              </p14:nvContentPartPr>
              <p14:xfrm>
                <a:off x="1944104" y="1943607"/>
                <a:ext cx="543960" cy="274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82B77C4-50AC-4F26-80E7-3FC73763BE9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35464" y="1934967"/>
                  <a:ext cx="561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72C3234-AF9B-4F09-A1E9-1834FB40E2E8}"/>
                    </a:ext>
                  </a:extLst>
                </p14:cNvPr>
                <p14:cNvContentPartPr/>
                <p14:nvPr/>
              </p14:nvContentPartPr>
              <p14:xfrm>
                <a:off x="2260184" y="1960167"/>
                <a:ext cx="157320" cy="189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72C3234-AF9B-4F09-A1E9-1834FB40E2E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251544" y="1951167"/>
                  <a:ext cx="174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F195412-AE1D-4679-BC42-44CDA04EF5A7}"/>
                    </a:ext>
                  </a:extLst>
                </p14:cNvPr>
                <p14:cNvContentPartPr/>
                <p14:nvPr/>
              </p14:nvContentPartPr>
              <p14:xfrm>
                <a:off x="2414624" y="1812927"/>
                <a:ext cx="293040" cy="217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F195412-AE1D-4679-BC42-44CDA04EF5A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05984" y="1804287"/>
                  <a:ext cx="310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4BCDDAF-7671-4BBB-83DB-372B4B15583F}"/>
                    </a:ext>
                  </a:extLst>
                </p14:cNvPr>
                <p14:cNvContentPartPr/>
                <p14:nvPr/>
              </p14:nvContentPartPr>
              <p14:xfrm>
                <a:off x="2722424" y="1738047"/>
                <a:ext cx="131400" cy="49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4BCDDAF-7671-4BBB-83DB-372B4B15583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713784" y="1729047"/>
                  <a:ext cx="149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F13641-A3FA-4DB7-88A6-2B41031C1FA8}"/>
                    </a:ext>
                  </a:extLst>
                </p14:cNvPr>
                <p14:cNvContentPartPr/>
                <p14:nvPr/>
              </p14:nvContentPartPr>
              <p14:xfrm>
                <a:off x="2696504" y="1637247"/>
                <a:ext cx="430560" cy="281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F13641-A3FA-4DB7-88A6-2B41031C1FA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687864" y="1628247"/>
                  <a:ext cx="4482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F87486D-68F9-4AB7-9CF4-0551785C9D10}"/>
                    </a:ext>
                  </a:extLst>
                </p14:cNvPr>
                <p14:cNvContentPartPr/>
                <p14:nvPr/>
              </p14:nvContentPartPr>
              <p14:xfrm>
                <a:off x="3194384" y="1586487"/>
                <a:ext cx="342720" cy="1519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F87486D-68F9-4AB7-9CF4-0551785C9D1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85384" y="1577487"/>
                  <a:ext cx="360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DF5BC9D-E60F-4E4D-84F7-123AB7F36C70}"/>
                    </a:ext>
                  </a:extLst>
                </p14:cNvPr>
                <p14:cNvContentPartPr/>
                <p14:nvPr/>
              </p14:nvContentPartPr>
              <p14:xfrm>
                <a:off x="2819264" y="2113887"/>
                <a:ext cx="313560" cy="186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DF5BC9D-E60F-4E4D-84F7-123AB7F36C7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810264" y="2105247"/>
                  <a:ext cx="331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A2BF3E6-20EB-42D6-B327-860A881DA746}"/>
                    </a:ext>
                  </a:extLst>
                </p14:cNvPr>
                <p14:cNvContentPartPr/>
                <p14:nvPr/>
              </p14:nvContentPartPr>
              <p14:xfrm>
                <a:off x="3122384" y="1842807"/>
                <a:ext cx="249120" cy="339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A2BF3E6-20EB-42D6-B327-860A881DA74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13384" y="1834167"/>
                  <a:ext cx="2667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FE232C7-5EF8-439B-A4A0-368B68B2411E}"/>
                    </a:ext>
                  </a:extLst>
                </p14:cNvPr>
                <p14:cNvContentPartPr/>
                <p14:nvPr/>
              </p14:nvContentPartPr>
              <p14:xfrm>
                <a:off x="3097184" y="1905087"/>
                <a:ext cx="194040" cy="225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FE232C7-5EF8-439B-A4A0-368B68B2411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088544" y="1896447"/>
                  <a:ext cx="211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121536A-8051-43B5-8F71-0379ECA18C65}"/>
                    </a:ext>
                  </a:extLst>
                </p14:cNvPr>
                <p14:cNvContentPartPr/>
                <p14:nvPr/>
              </p14:nvContentPartPr>
              <p14:xfrm>
                <a:off x="3205544" y="1832367"/>
                <a:ext cx="221040" cy="73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121536A-8051-43B5-8F71-0379ECA18C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196544" y="1823367"/>
                  <a:ext cx="238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61935BF-0C4E-4567-91F5-84337CC431F1}"/>
                    </a:ext>
                  </a:extLst>
                </p14:cNvPr>
                <p14:cNvContentPartPr/>
                <p14:nvPr/>
              </p14:nvContentPartPr>
              <p14:xfrm>
                <a:off x="3159824" y="1733727"/>
                <a:ext cx="364680" cy="197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61935BF-0C4E-4567-91F5-84337CC431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51184" y="1724727"/>
                  <a:ext cx="382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B97873F-8CA2-4776-95FF-FC4697F03FBE}"/>
                    </a:ext>
                  </a:extLst>
                </p14:cNvPr>
                <p14:cNvContentPartPr/>
                <p14:nvPr/>
              </p14:nvContentPartPr>
              <p14:xfrm>
                <a:off x="3381944" y="1701327"/>
                <a:ext cx="159120" cy="360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B97873F-8CA2-4776-95FF-FC4697F03FB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373304" y="1692687"/>
                  <a:ext cx="176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7A5FA79-76F7-492D-81AF-CA260E84AE49}"/>
                    </a:ext>
                  </a:extLst>
                </p14:cNvPr>
                <p14:cNvContentPartPr/>
                <p14:nvPr/>
              </p14:nvContentPartPr>
              <p14:xfrm>
                <a:off x="3506144" y="1883487"/>
                <a:ext cx="216000" cy="110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7A5FA79-76F7-492D-81AF-CA260E84AE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497504" y="1874847"/>
                  <a:ext cx="233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4C0ED79-7632-4D73-978F-A40E6F593F57}"/>
                    </a:ext>
                  </a:extLst>
                </p14:cNvPr>
                <p14:cNvContentPartPr/>
                <p14:nvPr/>
              </p14:nvContentPartPr>
              <p14:xfrm>
                <a:off x="3779384" y="1765047"/>
                <a:ext cx="264960" cy="208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4C0ED79-7632-4D73-978F-A40E6F593F5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70744" y="1756407"/>
                  <a:ext cx="282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C420235-1710-4BCA-9C40-F7366CFB933F}"/>
                    </a:ext>
                  </a:extLst>
                </p14:cNvPr>
                <p14:cNvContentPartPr/>
                <p14:nvPr/>
              </p14:nvContentPartPr>
              <p14:xfrm>
                <a:off x="4371224" y="1911567"/>
                <a:ext cx="360" cy="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C420235-1710-4BCA-9C40-F7366CFB93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2584" y="19025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580663-DAFF-487B-9ED4-6DA9EEDCD8EE}"/>
                    </a:ext>
                  </a:extLst>
                </p14:cNvPr>
                <p14:cNvContentPartPr/>
                <p14:nvPr/>
              </p14:nvContentPartPr>
              <p14:xfrm>
                <a:off x="2516864" y="4101807"/>
                <a:ext cx="336960" cy="362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580663-DAFF-487B-9ED4-6DA9EEDCD8E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507864" y="4093167"/>
                  <a:ext cx="3546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E30CF86-E825-43E2-9CA5-E7642E1BBB44}"/>
                    </a:ext>
                  </a:extLst>
                </p14:cNvPr>
                <p14:cNvContentPartPr/>
                <p14:nvPr/>
              </p14:nvContentPartPr>
              <p14:xfrm>
                <a:off x="2817824" y="4166247"/>
                <a:ext cx="117720" cy="209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E30CF86-E825-43E2-9CA5-E7642E1BBB4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08824" y="4157247"/>
                  <a:ext cx="135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F369465-AD46-40D2-9BF8-F799B2AA6612}"/>
                    </a:ext>
                  </a:extLst>
                </p14:cNvPr>
                <p14:cNvContentPartPr/>
                <p14:nvPr/>
              </p14:nvContentPartPr>
              <p14:xfrm>
                <a:off x="3037064" y="4119087"/>
                <a:ext cx="255600" cy="206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F369465-AD46-40D2-9BF8-F799B2AA661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8424" y="4110087"/>
                  <a:ext cx="273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D157F6E-1BC4-4455-9896-177D05A43C3C}"/>
                    </a:ext>
                  </a:extLst>
                </p14:cNvPr>
                <p14:cNvContentPartPr/>
                <p14:nvPr/>
              </p14:nvContentPartPr>
              <p14:xfrm>
                <a:off x="3281144" y="3885447"/>
                <a:ext cx="318240" cy="463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D157F6E-1BC4-4455-9896-177D05A43C3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72504" y="3876447"/>
                  <a:ext cx="3358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4AC0A39-A2C6-4D1C-9003-1FAF4CB1FEAC}"/>
                    </a:ext>
                  </a:extLst>
                </p14:cNvPr>
                <p14:cNvContentPartPr/>
                <p14:nvPr/>
              </p14:nvContentPartPr>
              <p14:xfrm>
                <a:off x="3427664" y="3958167"/>
                <a:ext cx="461160" cy="152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4AC0A39-A2C6-4D1C-9003-1FAF4CB1FEA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18664" y="3949527"/>
                  <a:ext cx="4788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5E65F3D-90A0-4D40-87B6-9961A14275B3}"/>
                    </a:ext>
                  </a:extLst>
                </p14:cNvPr>
                <p14:cNvContentPartPr/>
                <p14:nvPr/>
              </p14:nvContentPartPr>
              <p14:xfrm>
                <a:off x="3700904" y="3889767"/>
                <a:ext cx="371520" cy="369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5E65F3D-90A0-4D40-87B6-9961A14275B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691904" y="3880767"/>
                  <a:ext cx="389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EA394A3-04CB-46CE-AE5C-82BECCA2722B}"/>
                    </a:ext>
                  </a:extLst>
                </p14:cNvPr>
                <p14:cNvContentPartPr/>
                <p14:nvPr/>
              </p14:nvContentPartPr>
              <p14:xfrm>
                <a:off x="2391224" y="4764207"/>
                <a:ext cx="270720" cy="386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EA394A3-04CB-46CE-AE5C-82BECCA2722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82584" y="4755207"/>
                  <a:ext cx="288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34D1D95-B788-4756-92E6-E6B62F3B64E0}"/>
                    </a:ext>
                  </a:extLst>
                </p14:cNvPr>
                <p14:cNvContentPartPr/>
                <p14:nvPr/>
              </p14:nvContentPartPr>
              <p14:xfrm>
                <a:off x="2671304" y="4826127"/>
                <a:ext cx="194760" cy="234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34D1D95-B788-4756-92E6-E6B62F3B64E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62664" y="4817487"/>
                  <a:ext cx="212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56B01AA-836E-4CF7-BFDE-1D1F7601ED5B}"/>
                    </a:ext>
                  </a:extLst>
                </p14:cNvPr>
                <p14:cNvContentPartPr/>
                <p14:nvPr/>
              </p14:nvContentPartPr>
              <p14:xfrm>
                <a:off x="2967944" y="4849527"/>
                <a:ext cx="94320" cy="7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56B01AA-836E-4CF7-BFDE-1D1F7601ED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59304" y="4840887"/>
                  <a:ext cx="111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5F3636B-C087-4785-AFC4-3C28A3BDA3B6}"/>
                    </a:ext>
                  </a:extLst>
                </p14:cNvPr>
                <p14:cNvContentPartPr/>
                <p14:nvPr/>
              </p14:nvContentPartPr>
              <p14:xfrm>
                <a:off x="2696144" y="4781847"/>
                <a:ext cx="374400" cy="227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5F3636B-C087-4785-AFC4-3C28A3BDA3B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87504" y="4772847"/>
                  <a:ext cx="392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FD4336E-B15A-413C-A45A-8AEF305FFC08}"/>
                    </a:ext>
                  </a:extLst>
                </p14:cNvPr>
                <p14:cNvContentPartPr/>
                <p14:nvPr/>
              </p14:nvContentPartPr>
              <p14:xfrm>
                <a:off x="3006824" y="4740447"/>
                <a:ext cx="221040" cy="214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FD4336E-B15A-413C-A45A-8AEF305FFC0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97824" y="4731807"/>
                  <a:ext cx="238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1284380-0428-48E7-AA76-14DB2AAD9AC3}"/>
                    </a:ext>
                  </a:extLst>
                </p14:cNvPr>
                <p14:cNvContentPartPr/>
                <p14:nvPr/>
              </p14:nvContentPartPr>
              <p14:xfrm>
                <a:off x="3206264" y="4736127"/>
                <a:ext cx="195480" cy="211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284380-0428-48E7-AA76-14DB2AAD9AC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97624" y="4727487"/>
                  <a:ext cx="213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3D9AC67-E5C2-479E-B378-FAA822E65552}"/>
                    </a:ext>
                  </a:extLst>
                </p14:cNvPr>
                <p14:cNvContentPartPr/>
                <p14:nvPr/>
              </p14:nvContentPartPr>
              <p14:xfrm>
                <a:off x="3430544" y="4714887"/>
                <a:ext cx="133200" cy="159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3D9AC67-E5C2-479E-B378-FAA822E6555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21904" y="4705887"/>
                  <a:ext cx="150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9AF6EB-75DD-4104-9C76-D656590EEC6D}"/>
                    </a:ext>
                  </a:extLst>
                </p14:cNvPr>
                <p14:cNvContentPartPr/>
                <p14:nvPr/>
              </p14:nvContentPartPr>
              <p14:xfrm>
                <a:off x="3610904" y="4651887"/>
                <a:ext cx="199080" cy="185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9AF6EB-75DD-4104-9C76-D656590EEC6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02264" y="4643247"/>
                  <a:ext cx="216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8414C31-8FED-4AD9-A6E5-A50A74645E76}"/>
                    </a:ext>
                  </a:extLst>
                </p14:cNvPr>
                <p14:cNvContentPartPr/>
                <p14:nvPr/>
              </p14:nvContentPartPr>
              <p14:xfrm>
                <a:off x="3866144" y="4391247"/>
                <a:ext cx="488880" cy="457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8414C31-8FED-4AD9-A6E5-A50A74645E7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57144" y="4382607"/>
                  <a:ext cx="5065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7DF786F-AC3C-46F2-9DAB-FAA7EE189E0B}"/>
                    </a:ext>
                  </a:extLst>
                </p14:cNvPr>
                <p14:cNvContentPartPr/>
                <p14:nvPr/>
              </p14:nvContentPartPr>
              <p14:xfrm>
                <a:off x="4117424" y="4515447"/>
                <a:ext cx="174240" cy="47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7DF786F-AC3C-46F2-9DAB-FAA7EE189E0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08784" y="4506447"/>
                  <a:ext cx="191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AB619C9-F421-4D7A-82F9-4CB623A45C09}"/>
                    </a:ext>
                  </a:extLst>
                </p14:cNvPr>
                <p14:cNvContentPartPr/>
                <p14:nvPr/>
              </p14:nvContentPartPr>
              <p14:xfrm>
                <a:off x="4423784" y="4448487"/>
                <a:ext cx="421560" cy="568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AB619C9-F421-4D7A-82F9-4CB623A45C0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15144" y="4439847"/>
                  <a:ext cx="43920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BB2EE5-BCC8-4CCF-A0D0-65C4B59DC826}"/>
                    </a:ext>
                  </a:extLst>
                </p14:cNvPr>
                <p14:cNvContentPartPr/>
                <p14:nvPr/>
              </p14:nvContentPartPr>
              <p14:xfrm>
                <a:off x="3883064" y="5068407"/>
                <a:ext cx="223920" cy="150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BB2EE5-BCC8-4CCF-A0D0-65C4B59DC82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74064" y="5059407"/>
                  <a:ext cx="241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586387E-C820-41E6-B255-6D71F9932758}"/>
                    </a:ext>
                  </a:extLst>
                </p14:cNvPr>
                <p14:cNvContentPartPr/>
                <p14:nvPr/>
              </p14:nvContentPartPr>
              <p14:xfrm>
                <a:off x="3966944" y="5065167"/>
                <a:ext cx="310680" cy="205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586387E-C820-41E6-B255-6D71F993275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58304" y="5056167"/>
                  <a:ext cx="328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BC28C2-D6AF-4BBB-9151-0FA062BA69BA}"/>
                    </a:ext>
                  </a:extLst>
                </p14:cNvPr>
                <p14:cNvContentPartPr/>
                <p14:nvPr/>
              </p14:nvContentPartPr>
              <p14:xfrm>
                <a:off x="3872624" y="5551527"/>
                <a:ext cx="150840" cy="190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BC28C2-D6AF-4BBB-9151-0FA062BA69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63624" y="5542527"/>
                  <a:ext cx="168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A1E1F79-966D-440F-A0C4-3E028A0C3A73}"/>
                    </a:ext>
                  </a:extLst>
                </p14:cNvPr>
                <p14:cNvContentPartPr/>
                <p14:nvPr/>
              </p14:nvContentPartPr>
              <p14:xfrm>
                <a:off x="3844184" y="5502927"/>
                <a:ext cx="192240" cy="172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A1E1F79-966D-440F-A0C4-3E028A0C3A7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35544" y="5494287"/>
                  <a:ext cx="209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8D7F5C6-D68D-408C-BEF0-49C037DEFFFA}"/>
                    </a:ext>
                  </a:extLst>
                </p14:cNvPr>
                <p14:cNvContentPartPr/>
                <p14:nvPr/>
              </p14:nvContentPartPr>
              <p14:xfrm>
                <a:off x="4178264" y="5241927"/>
                <a:ext cx="194760" cy="358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8D7F5C6-D68D-408C-BEF0-49C037DEFFF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69264" y="5233287"/>
                  <a:ext cx="212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FA69994-D4AF-442F-8DC1-B5848579208E}"/>
                    </a:ext>
                  </a:extLst>
                </p14:cNvPr>
                <p14:cNvContentPartPr/>
                <p14:nvPr/>
              </p14:nvContentPartPr>
              <p14:xfrm>
                <a:off x="4327304" y="5374767"/>
                <a:ext cx="247320" cy="187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FA69994-D4AF-442F-8DC1-B5848579208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18304" y="5366127"/>
                  <a:ext cx="264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2914762-7FA0-42A1-BDB8-10EDFF655BE0}"/>
                    </a:ext>
                  </a:extLst>
                </p14:cNvPr>
                <p14:cNvContentPartPr/>
                <p14:nvPr/>
              </p14:nvContentPartPr>
              <p14:xfrm>
                <a:off x="4615664" y="5164887"/>
                <a:ext cx="488880" cy="358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2914762-7FA0-42A1-BDB8-10EDFF655BE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06664" y="5155887"/>
                  <a:ext cx="5065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CF597D1-A124-4B39-86F1-06D8D04629C3}"/>
                    </a:ext>
                  </a:extLst>
                </p14:cNvPr>
                <p14:cNvContentPartPr/>
                <p14:nvPr/>
              </p14:nvContentPartPr>
              <p14:xfrm>
                <a:off x="2488424" y="5941767"/>
                <a:ext cx="148680" cy="164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CF597D1-A124-4B39-86F1-06D8D04629C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79784" y="5932767"/>
                  <a:ext cx="166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345FEA1-4F9D-4612-892A-EBE5A5C6262E}"/>
                    </a:ext>
                  </a:extLst>
                </p14:cNvPr>
                <p14:cNvContentPartPr/>
                <p14:nvPr/>
              </p14:nvContentPartPr>
              <p14:xfrm>
                <a:off x="2900264" y="5805687"/>
                <a:ext cx="164520" cy="549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345FEA1-4F9D-4612-892A-EBE5A5C6262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91624" y="5796687"/>
                  <a:ext cx="1821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887557-D34F-45CF-AA63-FDFAB6711CC0}"/>
                    </a:ext>
                  </a:extLst>
                </p14:cNvPr>
                <p14:cNvContentPartPr/>
                <p14:nvPr/>
              </p14:nvContentPartPr>
              <p14:xfrm>
                <a:off x="3103304" y="5826927"/>
                <a:ext cx="250200" cy="3690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887557-D34F-45CF-AA63-FDFAB6711CC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94664" y="5818287"/>
                  <a:ext cx="267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2A0F575-3000-4F76-8F70-5BD7C0FEB92B}"/>
                    </a:ext>
                  </a:extLst>
                </p14:cNvPr>
                <p14:cNvContentPartPr/>
                <p14:nvPr/>
              </p14:nvContentPartPr>
              <p14:xfrm>
                <a:off x="3376544" y="5717847"/>
                <a:ext cx="422280" cy="415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2A0F575-3000-4F76-8F70-5BD7C0FEB92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67904" y="5708847"/>
                  <a:ext cx="4399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4ED9C29-6E1E-4377-A40F-A070169422A3}"/>
                    </a:ext>
                  </a:extLst>
                </p14:cNvPr>
                <p14:cNvContentPartPr/>
                <p14:nvPr/>
              </p14:nvContentPartPr>
              <p14:xfrm>
                <a:off x="3613784" y="5814327"/>
                <a:ext cx="200520" cy="75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4ED9C29-6E1E-4377-A40F-A070169422A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05144" y="5805327"/>
                  <a:ext cx="218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420DC0E-8C4A-4B30-918A-8B476FB4BE02}"/>
                    </a:ext>
                  </a:extLst>
                </p14:cNvPr>
                <p14:cNvContentPartPr/>
                <p14:nvPr/>
              </p14:nvContentPartPr>
              <p14:xfrm>
                <a:off x="3871904" y="5737647"/>
                <a:ext cx="631080" cy="349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420DC0E-8C4A-4B30-918A-8B476FB4BE0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62904" y="5728647"/>
                  <a:ext cx="6487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72945AA-BCE1-46C3-A619-C00B4DBB0D42}"/>
                    </a:ext>
                  </a:extLst>
                </p14:cNvPr>
                <p14:cNvContentPartPr/>
                <p14:nvPr/>
              </p14:nvContentPartPr>
              <p14:xfrm>
                <a:off x="4763264" y="5923407"/>
                <a:ext cx="360" cy="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72945AA-BCE1-46C3-A619-C00B4DBB0D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54264" y="5914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1AE2D7-A75E-4CB5-87E1-D2809D8C597C}"/>
                    </a:ext>
                  </a:extLst>
                </p14:cNvPr>
                <p14:cNvContentPartPr/>
                <p14:nvPr/>
              </p14:nvContentPartPr>
              <p14:xfrm>
                <a:off x="4720064" y="5545407"/>
                <a:ext cx="318240" cy="693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1AE2D7-A75E-4CB5-87E1-D2809D8C597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711064" y="5536767"/>
                  <a:ext cx="335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B43C879-FF32-4953-9C1A-6B4BFFB6DE6F}"/>
                    </a:ext>
                  </a:extLst>
                </p14:cNvPr>
                <p14:cNvContentPartPr/>
                <p14:nvPr/>
              </p14:nvContentPartPr>
              <p14:xfrm>
                <a:off x="5143784" y="5059767"/>
                <a:ext cx="522360" cy="5634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B43C879-FF32-4953-9C1A-6B4BFFB6DE6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135144" y="5051127"/>
                  <a:ext cx="5400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03EF479-753C-4968-B58E-276468E042D1}"/>
                    </a:ext>
                  </a:extLst>
                </p14:cNvPr>
                <p14:cNvContentPartPr/>
                <p14:nvPr/>
              </p14:nvContentPartPr>
              <p14:xfrm>
                <a:off x="5747144" y="5279367"/>
                <a:ext cx="290160" cy="118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03EF479-753C-4968-B58E-276468E042D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738144" y="5270367"/>
                  <a:ext cx="307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3651C1E-4BA7-4BC5-A28B-A726CB7720A4}"/>
                    </a:ext>
                  </a:extLst>
                </p14:cNvPr>
                <p14:cNvContentPartPr/>
                <p14:nvPr/>
              </p14:nvContentPartPr>
              <p14:xfrm>
                <a:off x="5996264" y="5172447"/>
                <a:ext cx="200880" cy="164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3651C1E-4BA7-4BC5-A28B-A726CB7720A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987624" y="5163807"/>
                  <a:ext cx="218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31533D2-54B2-4482-B58A-89A6FB40C715}"/>
                    </a:ext>
                  </a:extLst>
                </p14:cNvPr>
                <p14:cNvContentPartPr/>
                <p14:nvPr/>
              </p14:nvContentPartPr>
              <p14:xfrm>
                <a:off x="6203624" y="4892727"/>
                <a:ext cx="68040" cy="6818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31533D2-54B2-4482-B58A-89A6FB40C71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194984" y="4883727"/>
                  <a:ext cx="8568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64306AA-28B3-4657-98B0-4B9A7C1D2187}"/>
                    </a:ext>
                  </a:extLst>
                </p14:cNvPr>
                <p14:cNvContentPartPr/>
                <p14:nvPr/>
              </p14:nvContentPartPr>
              <p14:xfrm>
                <a:off x="5651744" y="5827287"/>
                <a:ext cx="359640" cy="2548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64306AA-28B3-4657-98B0-4B9A7C1D218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643104" y="5818647"/>
                  <a:ext cx="377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6958A1F-D376-4CE2-8137-90F5EB6A3E5F}"/>
                    </a:ext>
                  </a:extLst>
                </p14:cNvPr>
                <p14:cNvContentPartPr/>
                <p14:nvPr/>
              </p14:nvContentPartPr>
              <p14:xfrm>
                <a:off x="5967824" y="5717847"/>
                <a:ext cx="290160" cy="272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6958A1F-D376-4CE2-8137-90F5EB6A3E5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958824" y="5708847"/>
                  <a:ext cx="307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B90A96C-67D0-419C-B373-DB38F90F5B12}"/>
                    </a:ext>
                  </a:extLst>
                </p14:cNvPr>
                <p14:cNvContentPartPr/>
                <p14:nvPr/>
              </p14:nvContentPartPr>
              <p14:xfrm>
                <a:off x="6364184" y="5483487"/>
                <a:ext cx="805680" cy="320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B90A96C-67D0-419C-B373-DB38F90F5B1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355544" y="5474487"/>
                  <a:ext cx="8233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6B9BBB7-DE1F-479C-BE2E-A63F8EBF534E}"/>
                    </a:ext>
                  </a:extLst>
                </p14:cNvPr>
                <p14:cNvContentPartPr/>
                <p14:nvPr/>
              </p14:nvContentPartPr>
              <p14:xfrm>
                <a:off x="7107584" y="5389887"/>
                <a:ext cx="175680" cy="242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6B9BBB7-DE1F-479C-BE2E-A63F8EBF534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098584" y="5380887"/>
                  <a:ext cx="1933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D72C6A5-3EBB-40D7-B188-519A4F344ED6}"/>
                    </a:ext>
                  </a:extLst>
                </p14:cNvPr>
                <p14:cNvContentPartPr/>
                <p14:nvPr/>
              </p14:nvContentPartPr>
              <p14:xfrm>
                <a:off x="4695584" y="6615327"/>
                <a:ext cx="119160" cy="110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D72C6A5-3EBB-40D7-B188-519A4F344ED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686944" y="6606327"/>
                  <a:ext cx="136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1C412EF-06C4-4C1D-BE0B-6B098A98A400}"/>
                    </a:ext>
                  </a:extLst>
                </p14:cNvPr>
                <p14:cNvContentPartPr/>
                <p14:nvPr/>
              </p14:nvContentPartPr>
              <p14:xfrm>
                <a:off x="5040464" y="6544767"/>
                <a:ext cx="268200" cy="180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1C412EF-06C4-4C1D-BE0B-6B098A98A40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031824" y="6535767"/>
                  <a:ext cx="285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4916523-D104-4AD6-BEF2-11828E3090C3}"/>
                    </a:ext>
                  </a:extLst>
                </p14:cNvPr>
                <p14:cNvContentPartPr/>
                <p14:nvPr/>
              </p14:nvContentPartPr>
              <p14:xfrm>
                <a:off x="5365184" y="6183327"/>
                <a:ext cx="584640" cy="556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4916523-D104-4AD6-BEF2-11828E3090C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356544" y="6174687"/>
                  <a:ext cx="6022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6A95892-9975-4C9B-9304-F45CC107AD1F}"/>
                    </a:ext>
                  </a:extLst>
                </p14:cNvPr>
                <p14:cNvContentPartPr/>
                <p14:nvPr/>
              </p14:nvContentPartPr>
              <p14:xfrm>
                <a:off x="5745704" y="6401487"/>
                <a:ext cx="222480" cy="218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6A95892-9975-4C9B-9304-F45CC107AD1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736704" y="6392487"/>
                  <a:ext cx="240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B836298-C117-4B0B-A835-E7E382AC0E78}"/>
                    </a:ext>
                  </a:extLst>
                </p14:cNvPr>
                <p14:cNvContentPartPr/>
                <p14:nvPr/>
              </p14:nvContentPartPr>
              <p14:xfrm>
                <a:off x="6032624" y="6219327"/>
                <a:ext cx="555120" cy="345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B836298-C117-4B0B-A835-E7E382AC0E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023984" y="6210327"/>
                  <a:ext cx="5727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8BC1A36-83AF-4B89-9A50-22A930135E17}"/>
                    </a:ext>
                  </a:extLst>
                </p14:cNvPr>
                <p14:cNvContentPartPr/>
                <p14:nvPr/>
              </p14:nvContentPartPr>
              <p14:xfrm>
                <a:off x="6548864" y="6080007"/>
                <a:ext cx="103680" cy="105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8BC1A36-83AF-4B89-9A50-22A930135E1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39864" y="6071007"/>
                  <a:ext cx="121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A188189-1FB0-41F3-AD2D-BC4291912629}"/>
                    </a:ext>
                  </a:extLst>
                </p14:cNvPr>
                <p14:cNvContentPartPr/>
                <p14:nvPr/>
              </p14:nvContentPartPr>
              <p14:xfrm>
                <a:off x="6576584" y="5990007"/>
                <a:ext cx="307440" cy="3924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A188189-1FB0-41F3-AD2D-BC429191262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567584" y="5981007"/>
                  <a:ext cx="325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1A53FD2-C348-49A8-AD09-77AA62431091}"/>
                    </a:ext>
                  </a:extLst>
                </p14:cNvPr>
                <p14:cNvContentPartPr/>
                <p14:nvPr/>
              </p14:nvContentPartPr>
              <p14:xfrm>
                <a:off x="6887984" y="6125367"/>
                <a:ext cx="180000" cy="1922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1A53FD2-C348-49A8-AD09-77AA6243109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879344" y="6116727"/>
                  <a:ext cx="197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7BC633B-C6D8-4A25-BB19-EF894397A5C8}"/>
                    </a:ext>
                  </a:extLst>
                </p14:cNvPr>
                <p14:cNvContentPartPr/>
                <p14:nvPr/>
              </p14:nvContentPartPr>
              <p14:xfrm>
                <a:off x="7100744" y="5942847"/>
                <a:ext cx="330120" cy="317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7BC633B-C6D8-4A25-BB19-EF894397A5C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091744" y="5933847"/>
                  <a:ext cx="3477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FA15C75-4540-4486-B9A1-B96B0CE1F642}"/>
                    </a:ext>
                  </a:extLst>
                </p14:cNvPr>
                <p14:cNvContentPartPr/>
                <p14:nvPr/>
              </p14:nvContentPartPr>
              <p14:xfrm>
                <a:off x="7380824" y="5914767"/>
                <a:ext cx="105120" cy="324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FA15C75-4540-4486-B9A1-B96B0CE1F64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371824" y="5906127"/>
                  <a:ext cx="122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55067EB-08B8-436D-920C-438249E3049E}"/>
                    </a:ext>
                  </a:extLst>
                </p14:cNvPr>
                <p14:cNvContentPartPr/>
                <p14:nvPr/>
              </p14:nvContentPartPr>
              <p14:xfrm>
                <a:off x="7485944" y="5312847"/>
                <a:ext cx="560160" cy="1167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55067EB-08B8-436D-920C-438249E3049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476944" y="5303847"/>
                  <a:ext cx="57780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0C33A61-4DE4-4BCB-B810-536FD3379BA7}"/>
                    </a:ext>
                  </a:extLst>
                </p14:cNvPr>
                <p14:cNvContentPartPr/>
                <p14:nvPr/>
              </p14:nvContentPartPr>
              <p14:xfrm>
                <a:off x="7807064" y="5085327"/>
                <a:ext cx="169920" cy="3949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0C33A61-4DE4-4BCB-B810-536FD3379BA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798424" y="5076327"/>
                  <a:ext cx="1875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04AA4BB-8137-4C2D-9577-73248890D328}"/>
                    </a:ext>
                  </a:extLst>
                </p14:cNvPr>
                <p14:cNvContentPartPr/>
                <p14:nvPr/>
              </p14:nvContentPartPr>
              <p14:xfrm>
                <a:off x="8051504" y="5164887"/>
                <a:ext cx="132480" cy="191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04AA4BB-8137-4C2D-9577-73248890D32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042504" y="5155887"/>
                  <a:ext cx="150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00F0EBB-BFAB-4297-BC39-74D947900BA8}"/>
                    </a:ext>
                  </a:extLst>
                </p14:cNvPr>
                <p14:cNvContentPartPr/>
                <p14:nvPr/>
              </p14:nvContentPartPr>
              <p14:xfrm>
                <a:off x="8051504" y="4963287"/>
                <a:ext cx="465480" cy="315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00F0EBB-BFAB-4297-BC39-74D947900BA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042504" y="4954647"/>
                  <a:ext cx="4831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4F734FD-0F71-419E-A89A-92FDA7B4EAB5}"/>
                    </a:ext>
                  </a:extLst>
                </p14:cNvPr>
                <p14:cNvContentPartPr/>
                <p14:nvPr/>
              </p14:nvContentPartPr>
              <p14:xfrm>
                <a:off x="8640464" y="4779327"/>
                <a:ext cx="772920" cy="429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4F734FD-0F71-419E-A89A-92FDA7B4EAB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631824" y="4770327"/>
                  <a:ext cx="7905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8D49027-85FC-405C-AF6D-B3789DD203B4}"/>
                    </a:ext>
                  </a:extLst>
                </p14:cNvPr>
                <p14:cNvContentPartPr/>
                <p14:nvPr/>
              </p14:nvContentPartPr>
              <p14:xfrm>
                <a:off x="8343464" y="5899287"/>
                <a:ext cx="399600" cy="515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8D49027-85FC-405C-AF6D-B3789DD203B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334464" y="5890647"/>
                  <a:ext cx="417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8D029CB-ECE4-4712-BB81-B95B8E1F70AF}"/>
                    </a:ext>
                  </a:extLst>
                </p14:cNvPr>
                <p14:cNvContentPartPr/>
                <p14:nvPr/>
              </p14:nvContentPartPr>
              <p14:xfrm>
                <a:off x="8754944" y="5732607"/>
                <a:ext cx="484560" cy="323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8D029CB-ECE4-4712-BB81-B95B8E1F70A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746304" y="5723967"/>
                  <a:ext cx="502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8AA9648-F217-4771-9501-627B18CA58CF}"/>
                    </a:ext>
                  </a:extLst>
                </p14:cNvPr>
                <p14:cNvContentPartPr/>
                <p14:nvPr/>
              </p14:nvContentPartPr>
              <p14:xfrm>
                <a:off x="9236624" y="5484207"/>
                <a:ext cx="320400" cy="358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8AA9648-F217-4771-9501-627B18CA58C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227624" y="5475207"/>
                  <a:ext cx="3380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948083B-49D1-4DE2-8EB5-E69A0F192320}"/>
                    </a:ext>
                  </a:extLst>
                </p14:cNvPr>
                <p14:cNvContentPartPr/>
                <p14:nvPr/>
              </p14:nvContentPartPr>
              <p14:xfrm>
                <a:off x="9400784" y="5398527"/>
                <a:ext cx="400680" cy="186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948083B-49D1-4DE2-8EB5-E69A0F19232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392144" y="5389527"/>
                  <a:ext cx="418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573B0C3-6188-4A7A-B119-5132E034CDAC}"/>
                    </a:ext>
                  </a:extLst>
                </p14:cNvPr>
                <p14:cNvContentPartPr/>
                <p14:nvPr/>
              </p14:nvContentPartPr>
              <p14:xfrm>
                <a:off x="9642344" y="5498967"/>
                <a:ext cx="164520" cy="1825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573B0C3-6188-4A7A-B119-5132E034CDA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633344" y="5490327"/>
                  <a:ext cx="182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6748606-1DA4-4214-AD54-09052630A8CA}"/>
                    </a:ext>
                  </a:extLst>
                </p14:cNvPr>
                <p14:cNvContentPartPr/>
                <p14:nvPr/>
              </p14:nvContentPartPr>
              <p14:xfrm>
                <a:off x="9769064" y="5222487"/>
                <a:ext cx="303840" cy="421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6748606-1DA4-4214-AD54-09052630A8C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760424" y="5213847"/>
                  <a:ext cx="3214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8BA035F-44ED-4DC9-8B84-F8525629940C}"/>
                    </a:ext>
                  </a:extLst>
                </p14:cNvPr>
                <p14:cNvContentPartPr/>
                <p14:nvPr/>
              </p14:nvContentPartPr>
              <p14:xfrm>
                <a:off x="9944384" y="5183967"/>
                <a:ext cx="351000" cy="315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8BA035F-44ED-4DC9-8B84-F8525629940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935744" y="5175327"/>
                  <a:ext cx="368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555A590-7A5E-4651-A2D2-144B2D5A6E77}"/>
                    </a:ext>
                  </a:extLst>
                </p14:cNvPr>
                <p14:cNvContentPartPr/>
                <p14:nvPr/>
              </p14:nvContentPartPr>
              <p14:xfrm>
                <a:off x="10328144" y="5126007"/>
                <a:ext cx="553680" cy="325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555A590-7A5E-4651-A2D2-144B2D5A6E7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319144" y="5117367"/>
                  <a:ext cx="5713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58BCA4E-8A65-4FDA-9DC6-D5538E913720}"/>
                    </a:ext>
                  </a:extLst>
                </p14:cNvPr>
                <p14:cNvContentPartPr/>
                <p14:nvPr/>
              </p14:nvContentPartPr>
              <p14:xfrm>
                <a:off x="10797224" y="4783287"/>
                <a:ext cx="19800" cy="3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58BCA4E-8A65-4FDA-9DC6-D5538E91372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788224" y="4774647"/>
                  <a:ext cx="3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AD0CAE2-2452-4AA0-B9F5-A1E2B91B6497}"/>
                    </a:ext>
                  </a:extLst>
                </p14:cNvPr>
                <p14:cNvContentPartPr/>
                <p14:nvPr/>
              </p14:nvContentPartPr>
              <p14:xfrm>
                <a:off x="10369544" y="4526247"/>
                <a:ext cx="1203480" cy="1265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AD0CAE2-2452-4AA0-B9F5-A1E2B91B649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360544" y="4517247"/>
                  <a:ext cx="1221120" cy="12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05FF7CE-4C5F-4CA1-A484-4C0525DCE7D7}"/>
                    </a:ext>
                  </a:extLst>
                </p14:cNvPr>
                <p14:cNvContentPartPr/>
                <p14:nvPr/>
              </p14:nvContentPartPr>
              <p14:xfrm>
                <a:off x="11602904" y="5910447"/>
                <a:ext cx="360" cy="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05FF7CE-4C5F-4CA1-A484-4C0525DCE7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594264" y="59018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4CBF1CB-CBD9-4E4A-9B14-F38818C7FD71}"/>
                    </a:ext>
                  </a:extLst>
                </p14:cNvPr>
                <p14:cNvContentPartPr/>
                <p14:nvPr/>
              </p14:nvContentPartPr>
              <p14:xfrm>
                <a:off x="7568384" y="1762167"/>
                <a:ext cx="394920" cy="1807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4CBF1CB-CBD9-4E4A-9B14-F38818C7FD7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559384" y="1753527"/>
                  <a:ext cx="412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AF3C6A8-E3F7-4C51-A620-59207804C2A9}"/>
                    </a:ext>
                  </a:extLst>
                </p14:cNvPr>
                <p14:cNvContentPartPr/>
                <p14:nvPr/>
              </p14:nvContentPartPr>
              <p14:xfrm>
                <a:off x="7384784" y="1712127"/>
                <a:ext cx="437760" cy="182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AF3C6A8-E3F7-4C51-A620-59207804C2A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376144" y="1703487"/>
                  <a:ext cx="455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75F501A-B9A0-4B9B-8A25-C926B7506DBD}"/>
                    </a:ext>
                  </a:extLst>
                </p14:cNvPr>
                <p14:cNvContentPartPr/>
                <p14:nvPr/>
              </p14:nvContentPartPr>
              <p14:xfrm>
                <a:off x="8172824" y="1748487"/>
                <a:ext cx="157680" cy="3240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75F501A-B9A0-4B9B-8A25-C926B7506DB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163824" y="1739847"/>
                  <a:ext cx="175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04E9110-7D05-45B9-90E5-AC4CAA9A3F6D}"/>
                    </a:ext>
                  </a:extLst>
                </p14:cNvPr>
                <p14:cNvContentPartPr/>
                <p14:nvPr/>
              </p14:nvContentPartPr>
              <p14:xfrm>
                <a:off x="8316104" y="1733727"/>
                <a:ext cx="375840" cy="270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04E9110-7D05-45B9-90E5-AC4CAA9A3F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07464" y="1724727"/>
                  <a:ext cx="393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645BF96-7656-4421-A15C-446496916FB1}"/>
                    </a:ext>
                  </a:extLst>
                </p14:cNvPr>
                <p14:cNvContentPartPr/>
                <p14:nvPr/>
              </p14:nvContentPartPr>
              <p14:xfrm>
                <a:off x="8653064" y="1504767"/>
                <a:ext cx="357840" cy="4698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645BF96-7656-4421-A15C-446496916FB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644064" y="1495767"/>
                  <a:ext cx="375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3E9CB20-E5DD-46B5-88A7-4F945B386567}"/>
                    </a:ext>
                  </a:extLst>
                </p14:cNvPr>
                <p14:cNvContentPartPr/>
                <p14:nvPr/>
              </p14:nvContentPartPr>
              <p14:xfrm>
                <a:off x="8804624" y="1735887"/>
                <a:ext cx="291600" cy="70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3E9CB20-E5DD-46B5-88A7-4F945B38656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795984" y="1726887"/>
                  <a:ext cx="309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E435262-4C00-49D6-8F06-3967C4BACB59}"/>
                    </a:ext>
                  </a:extLst>
                </p14:cNvPr>
                <p14:cNvContentPartPr/>
                <p14:nvPr/>
              </p14:nvContentPartPr>
              <p14:xfrm>
                <a:off x="9095864" y="1663527"/>
                <a:ext cx="280440" cy="181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E435262-4C00-49D6-8F06-3967C4BACB5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087224" y="1654887"/>
                  <a:ext cx="298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A81E17E-191D-44DA-ADC4-CDC42A45873A}"/>
                    </a:ext>
                  </a:extLst>
                </p14:cNvPr>
                <p14:cNvContentPartPr/>
                <p14:nvPr/>
              </p14:nvContentPartPr>
              <p14:xfrm>
                <a:off x="9431024" y="1596567"/>
                <a:ext cx="158400" cy="319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A81E17E-191D-44DA-ADC4-CDC42A45873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422384" y="1587567"/>
                  <a:ext cx="176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AC7D9D7-664C-441F-AB0F-0882A5A1C3D0}"/>
                    </a:ext>
                  </a:extLst>
                </p14:cNvPr>
                <p14:cNvContentPartPr/>
                <p14:nvPr/>
              </p14:nvContentPartPr>
              <p14:xfrm>
                <a:off x="5475344" y="1838127"/>
                <a:ext cx="2172240" cy="5536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AC7D9D7-664C-441F-AB0F-0882A5A1C3D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466344" y="1829487"/>
                  <a:ext cx="218988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032BA94-D313-4EA8-9D38-CEB51B67FD66}"/>
                    </a:ext>
                  </a:extLst>
                </p14:cNvPr>
                <p14:cNvContentPartPr/>
                <p14:nvPr/>
              </p14:nvContentPartPr>
              <p14:xfrm>
                <a:off x="5468144" y="2246007"/>
                <a:ext cx="223920" cy="1609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032BA94-D313-4EA8-9D38-CEB51B67FD6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459504" y="2237007"/>
                  <a:ext cx="241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3841B33-C40A-44C6-8AE5-F18580A9B43D}"/>
                    </a:ext>
                  </a:extLst>
                </p14:cNvPr>
                <p14:cNvContentPartPr/>
                <p14:nvPr/>
              </p14:nvContentPartPr>
              <p14:xfrm>
                <a:off x="5330264" y="2130087"/>
                <a:ext cx="381240" cy="1857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3841B33-C40A-44C6-8AE5-F18580A9B43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321624" y="2121447"/>
                  <a:ext cx="398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31C2012-F9D4-477B-8A3B-FB3DD86DDDDC}"/>
                    </a:ext>
                  </a:extLst>
                </p14:cNvPr>
                <p14:cNvContentPartPr/>
                <p14:nvPr/>
              </p14:nvContentPartPr>
              <p14:xfrm>
                <a:off x="5371664" y="2667207"/>
                <a:ext cx="211680" cy="1962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31C2012-F9D4-477B-8A3B-FB3DD86DDDD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363024" y="2658207"/>
                  <a:ext cx="229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009B7A4-FD29-4AB2-B7BB-8E306A552D11}"/>
                    </a:ext>
                  </a:extLst>
                </p14:cNvPr>
                <p14:cNvContentPartPr/>
                <p14:nvPr/>
              </p14:nvContentPartPr>
              <p14:xfrm>
                <a:off x="5723744" y="2561007"/>
                <a:ext cx="287640" cy="2455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009B7A4-FD29-4AB2-B7BB-8E306A552D1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714744" y="2552007"/>
                  <a:ext cx="305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EFB0282-5022-4698-A5FC-2253C048D984}"/>
                    </a:ext>
                  </a:extLst>
                </p14:cNvPr>
                <p14:cNvContentPartPr/>
                <p14:nvPr/>
              </p14:nvContentPartPr>
              <p14:xfrm>
                <a:off x="6024344" y="2534727"/>
                <a:ext cx="376920" cy="1551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EFB0282-5022-4698-A5FC-2253C048D98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015704" y="2525727"/>
                  <a:ext cx="394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187CF7D-D4A6-42BE-8C65-FED52AAF22D4}"/>
                    </a:ext>
                  </a:extLst>
                </p14:cNvPr>
                <p14:cNvContentPartPr/>
                <p14:nvPr/>
              </p14:nvContentPartPr>
              <p14:xfrm>
                <a:off x="6552824" y="2447247"/>
                <a:ext cx="214200" cy="4420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187CF7D-D4A6-42BE-8C65-FED52AAF22D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544184" y="2438607"/>
                  <a:ext cx="231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2C0A08B-E09F-420C-92E5-7FD99F76A360}"/>
                    </a:ext>
                  </a:extLst>
                </p14:cNvPr>
                <p14:cNvContentPartPr/>
                <p14:nvPr/>
              </p14:nvContentPartPr>
              <p14:xfrm>
                <a:off x="6566504" y="2474247"/>
                <a:ext cx="120600" cy="2131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2C0A08B-E09F-420C-92E5-7FD99F76A36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557864" y="2465607"/>
                  <a:ext cx="138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CB4163A-FF89-4663-B54A-F1B9DA11657F}"/>
                    </a:ext>
                  </a:extLst>
                </p14:cNvPr>
                <p14:cNvContentPartPr/>
                <p14:nvPr/>
              </p14:nvContentPartPr>
              <p14:xfrm>
                <a:off x="6827504" y="2400087"/>
                <a:ext cx="324360" cy="2458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CB4163A-FF89-4663-B54A-F1B9DA11657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818504" y="2391447"/>
                  <a:ext cx="342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EC243E2-487B-494C-8966-EF5C83FF4DFC}"/>
                    </a:ext>
                  </a:extLst>
                </p14:cNvPr>
                <p14:cNvContentPartPr/>
                <p14:nvPr/>
              </p14:nvContentPartPr>
              <p14:xfrm>
                <a:off x="7161224" y="2292807"/>
                <a:ext cx="804960" cy="5925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EC243E2-487B-494C-8966-EF5C83FF4DF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152584" y="2284167"/>
                  <a:ext cx="82260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2423B42-84A9-4AAB-B027-3867DCC311A7}"/>
                    </a:ext>
                  </a:extLst>
                </p14:cNvPr>
                <p14:cNvContentPartPr/>
                <p14:nvPr/>
              </p14:nvContentPartPr>
              <p14:xfrm>
                <a:off x="7994624" y="2196687"/>
                <a:ext cx="169200" cy="3304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2423B42-84A9-4AAB-B027-3867DCC311A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985624" y="2187687"/>
                  <a:ext cx="186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9DD2838-6363-4A71-B477-A268DAD30374}"/>
                    </a:ext>
                  </a:extLst>
                </p14:cNvPr>
                <p14:cNvContentPartPr/>
                <p14:nvPr/>
              </p14:nvContentPartPr>
              <p14:xfrm>
                <a:off x="8235104" y="2098047"/>
                <a:ext cx="205920" cy="5684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9DD2838-6363-4A71-B477-A268DAD3037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226464" y="2089047"/>
                  <a:ext cx="223560" cy="58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58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B9AB590-A24B-42A7-9AE3-79B4FDD1E153}"/>
              </a:ext>
            </a:extLst>
          </p:cNvPr>
          <p:cNvGrpSpPr/>
          <p:nvPr/>
        </p:nvGrpSpPr>
        <p:grpSpPr>
          <a:xfrm>
            <a:off x="600584" y="643647"/>
            <a:ext cx="2187000" cy="598680"/>
            <a:chOff x="600584" y="643647"/>
            <a:chExt cx="218700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75715F-7F5C-4ECF-AC9B-8EE7081DF687}"/>
                    </a:ext>
                  </a:extLst>
                </p14:cNvPr>
                <p14:cNvContentPartPr/>
                <p14:nvPr/>
              </p14:nvContentPartPr>
              <p14:xfrm>
                <a:off x="600584" y="855687"/>
                <a:ext cx="514080" cy="376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75715F-7F5C-4ECF-AC9B-8EE7081DF6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1944" y="846687"/>
                  <a:ext cx="5317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569908-1F7E-4E7F-B551-09DEEF014837}"/>
                    </a:ext>
                  </a:extLst>
                </p14:cNvPr>
                <p14:cNvContentPartPr/>
                <p14:nvPr/>
              </p14:nvContentPartPr>
              <p14:xfrm>
                <a:off x="1130144" y="838047"/>
                <a:ext cx="904320" cy="40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569908-1F7E-4E7F-B551-09DEEF0148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1504" y="829047"/>
                  <a:ext cx="9219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2B19CE-37B8-49F3-9AFD-79C1BD1DBB94}"/>
                    </a:ext>
                  </a:extLst>
                </p14:cNvPr>
                <p14:cNvContentPartPr/>
                <p14:nvPr/>
              </p14:nvContentPartPr>
              <p14:xfrm>
                <a:off x="1903064" y="643647"/>
                <a:ext cx="884520" cy="574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2B19CE-37B8-49F3-9AFD-79C1BD1DBB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94424" y="634647"/>
                  <a:ext cx="90216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6CDC02-3D41-400D-9742-C99E714A1B49}"/>
              </a:ext>
            </a:extLst>
          </p:cNvPr>
          <p:cNvGrpSpPr/>
          <p:nvPr/>
        </p:nvGrpSpPr>
        <p:grpSpPr>
          <a:xfrm>
            <a:off x="3758864" y="430527"/>
            <a:ext cx="3928680" cy="896400"/>
            <a:chOff x="3758864" y="430527"/>
            <a:chExt cx="3928680" cy="89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AD4C3A-2D89-4BEB-92AE-484112CB95FC}"/>
                    </a:ext>
                  </a:extLst>
                </p14:cNvPr>
                <p14:cNvContentPartPr/>
                <p14:nvPr/>
              </p14:nvContentPartPr>
              <p14:xfrm>
                <a:off x="3758864" y="927687"/>
                <a:ext cx="1418760" cy="105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AD4C3A-2D89-4BEB-92AE-484112CB95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9864" y="919047"/>
                  <a:ext cx="1436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EB74D3-972B-470C-8E3C-8172C4F50F39}"/>
                    </a:ext>
                  </a:extLst>
                </p14:cNvPr>
                <p14:cNvContentPartPr/>
                <p14:nvPr/>
              </p14:nvContentPartPr>
              <p14:xfrm>
                <a:off x="4882064" y="825087"/>
                <a:ext cx="164520" cy="313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EB74D3-972B-470C-8E3C-8172C4F50F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3064" y="816087"/>
                  <a:ext cx="1821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416736-5669-42E6-BB08-1A40B9E183EE}"/>
                    </a:ext>
                  </a:extLst>
                </p14:cNvPr>
                <p14:cNvContentPartPr/>
                <p14:nvPr/>
              </p14:nvContentPartPr>
              <p14:xfrm>
                <a:off x="5614664" y="771447"/>
                <a:ext cx="417240" cy="11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416736-5669-42E6-BB08-1A40B9E183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05664" y="762447"/>
                  <a:ext cx="434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286C3E-57FE-4733-BBBC-98E9D9F5583B}"/>
                    </a:ext>
                  </a:extLst>
                </p14:cNvPr>
                <p14:cNvContentPartPr/>
                <p14:nvPr/>
              </p14:nvContentPartPr>
              <p14:xfrm>
                <a:off x="5757944" y="717807"/>
                <a:ext cx="244440" cy="36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286C3E-57FE-4733-BBBC-98E9D9F558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49304" y="708807"/>
                  <a:ext cx="2620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330EF43-8119-4A32-AAFF-8634CC605B02}"/>
                    </a:ext>
                  </a:extLst>
                </p14:cNvPr>
                <p14:cNvContentPartPr/>
                <p14:nvPr/>
              </p14:nvContentPartPr>
              <p14:xfrm>
                <a:off x="6024344" y="878367"/>
                <a:ext cx="595080" cy="16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330EF43-8119-4A32-AAFF-8634CC605B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15704" y="869727"/>
                  <a:ext cx="612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3CF597-CB19-4A38-BE1E-EEB629B85C3B}"/>
                    </a:ext>
                  </a:extLst>
                </p14:cNvPr>
                <p14:cNvContentPartPr/>
                <p14:nvPr/>
              </p14:nvContentPartPr>
              <p14:xfrm>
                <a:off x="6550664" y="516207"/>
                <a:ext cx="460800" cy="528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3CF597-CB19-4A38-BE1E-EEB629B85C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41664" y="507567"/>
                  <a:ext cx="478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F9C831C-55D2-44E8-B4DC-59282FF99DA6}"/>
                    </a:ext>
                  </a:extLst>
                </p14:cNvPr>
                <p14:cNvContentPartPr/>
                <p14:nvPr/>
              </p14:nvContentPartPr>
              <p14:xfrm>
                <a:off x="6976544" y="770367"/>
                <a:ext cx="273240" cy="221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F9C831C-55D2-44E8-B4DC-59282FF99D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67544" y="761367"/>
                  <a:ext cx="290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CE71AA-0F56-40F3-9434-61CFE66D7A14}"/>
                    </a:ext>
                  </a:extLst>
                </p14:cNvPr>
                <p14:cNvContentPartPr/>
                <p14:nvPr/>
              </p14:nvContentPartPr>
              <p14:xfrm>
                <a:off x="7687184" y="904287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CE71AA-0F56-40F3-9434-61CFE66D7A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78184" y="8952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1A85C9-D9C3-4536-812B-BA31ADF1F898}"/>
                    </a:ext>
                  </a:extLst>
                </p14:cNvPr>
                <p14:cNvContentPartPr/>
                <p14:nvPr/>
              </p14:nvContentPartPr>
              <p14:xfrm>
                <a:off x="5510264" y="462927"/>
                <a:ext cx="556200" cy="864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1A85C9-D9C3-4536-812B-BA31ADF1F8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1264" y="453927"/>
                  <a:ext cx="57384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E4C0E6-59B3-48BA-98E5-BC86AA44E662}"/>
                    </a:ext>
                  </a:extLst>
                </p14:cNvPr>
                <p14:cNvContentPartPr/>
                <p14:nvPr/>
              </p14:nvContentPartPr>
              <p14:xfrm>
                <a:off x="7115864" y="430527"/>
                <a:ext cx="462600" cy="418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E4C0E6-59B3-48BA-98E5-BC86AA44E6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06864" y="421887"/>
                  <a:ext cx="480240" cy="43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B3E2FB-4589-4A75-B858-422756CDD1C6}"/>
                  </a:ext>
                </a:extLst>
              </p14:cNvPr>
              <p14:cNvContentPartPr/>
              <p14:nvPr/>
            </p14:nvContentPartPr>
            <p14:xfrm>
              <a:off x="811073" y="4220497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B3E2FB-4589-4A75-B858-422756CDD1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2073" y="4211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EF90BF2-2CF3-4B11-8A70-C2B8A5F0DFA6}"/>
                  </a:ext>
                </a:extLst>
              </p14:cNvPr>
              <p14:cNvContentPartPr/>
              <p14:nvPr/>
            </p14:nvContentPartPr>
            <p14:xfrm>
              <a:off x="541793" y="3145897"/>
              <a:ext cx="197280" cy="210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F90BF2-2CF3-4B11-8A70-C2B8A5F0DFA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3153" y="3136897"/>
                <a:ext cx="2149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E01CCBC-91A7-46DA-A22C-27624D67B709}"/>
                  </a:ext>
                </a:extLst>
              </p14:cNvPr>
              <p14:cNvContentPartPr/>
              <p14:nvPr/>
            </p14:nvContentPartPr>
            <p14:xfrm>
              <a:off x="708473" y="3032137"/>
              <a:ext cx="545760" cy="663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E01CCBC-91A7-46DA-A22C-27624D67B70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9833" y="3023137"/>
                <a:ext cx="5634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513046C-9217-4C35-BAA3-17710F453B95}"/>
                  </a:ext>
                </a:extLst>
              </p14:cNvPr>
              <p14:cNvContentPartPr/>
              <p14:nvPr/>
            </p14:nvContentPartPr>
            <p14:xfrm>
              <a:off x="1225793" y="3137977"/>
              <a:ext cx="344520" cy="218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513046C-9217-4C35-BAA3-17710F453B9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16793" y="3129337"/>
                <a:ext cx="3621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DA3316-57DB-4678-ABE1-26AC35F93533}"/>
                  </a:ext>
                </a:extLst>
              </p14:cNvPr>
              <p14:cNvContentPartPr/>
              <p14:nvPr/>
            </p14:nvContentPartPr>
            <p14:xfrm>
              <a:off x="1420913" y="2937817"/>
              <a:ext cx="545760" cy="270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DA3316-57DB-4678-ABE1-26AC35F9353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11913" y="2929177"/>
                <a:ext cx="5634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8DA2AC0-1437-440C-B6C2-F0FF2E8157F7}"/>
                  </a:ext>
                </a:extLst>
              </p14:cNvPr>
              <p14:cNvContentPartPr/>
              <p14:nvPr/>
            </p14:nvContentPartPr>
            <p14:xfrm>
              <a:off x="1997633" y="2718217"/>
              <a:ext cx="193680" cy="547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8DA2AC0-1437-440C-B6C2-F0FF2E8157F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88993" y="2709577"/>
                <a:ext cx="21132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5A8C93-A17D-4A17-A33B-AE8D1476A7C9}"/>
                  </a:ext>
                </a:extLst>
              </p14:cNvPr>
              <p14:cNvContentPartPr/>
              <p14:nvPr/>
            </p14:nvContentPartPr>
            <p14:xfrm>
              <a:off x="1156313" y="3704617"/>
              <a:ext cx="512280" cy="258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5A8C93-A17D-4A17-A33B-AE8D1476A7C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47313" y="3695977"/>
                <a:ext cx="5299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11CB37-0249-4933-A3F7-A0BA0C1EB6DE}"/>
                  </a:ext>
                </a:extLst>
              </p14:cNvPr>
              <p14:cNvContentPartPr/>
              <p14:nvPr/>
            </p14:nvContentPartPr>
            <p14:xfrm>
              <a:off x="1749233" y="3676897"/>
              <a:ext cx="191160" cy="147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11CB37-0249-4933-A3F7-A0BA0C1EB6D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40233" y="3668257"/>
                <a:ext cx="2088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B475CC8-9662-46CD-96CD-A50678C2727B}"/>
                  </a:ext>
                </a:extLst>
              </p14:cNvPr>
              <p14:cNvContentPartPr/>
              <p14:nvPr/>
            </p14:nvContentPartPr>
            <p14:xfrm>
              <a:off x="1989713" y="3320497"/>
              <a:ext cx="357120" cy="503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B475CC8-9662-46CD-96CD-A50678C2727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981073" y="3311497"/>
                <a:ext cx="37476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90C273E-5118-4509-BCB6-BF248890FDDE}"/>
                  </a:ext>
                </a:extLst>
              </p14:cNvPr>
              <p14:cNvContentPartPr/>
              <p14:nvPr/>
            </p14:nvContentPartPr>
            <p14:xfrm>
              <a:off x="2222633" y="3457657"/>
              <a:ext cx="119160" cy="112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90C273E-5118-4509-BCB6-BF248890FDD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13633" y="3449017"/>
                <a:ext cx="1368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60D3888-1914-44B3-BFEE-D9704D3D7FE4}"/>
                  </a:ext>
                </a:extLst>
              </p14:cNvPr>
              <p14:cNvContentPartPr/>
              <p14:nvPr/>
            </p14:nvContentPartPr>
            <p14:xfrm>
              <a:off x="2406953" y="3424537"/>
              <a:ext cx="263160" cy="479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60D3888-1914-44B3-BFEE-D9704D3D7FE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97953" y="3415897"/>
                <a:ext cx="2808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F1EB9FC-0654-4243-BE98-A00D0F201BE3}"/>
                  </a:ext>
                </a:extLst>
              </p14:cNvPr>
              <p14:cNvContentPartPr/>
              <p14:nvPr/>
            </p14:nvContentPartPr>
            <p14:xfrm>
              <a:off x="2750393" y="3442177"/>
              <a:ext cx="147960" cy="461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F1EB9FC-0654-4243-BE98-A00D0F201BE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41393" y="3433177"/>
                <a:ext cx="1656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F5123A3-27BE-402C-9D1E-5657F352E1CE}"/>
                  </a:ext>
                </a:extLst>
              </p14:cNvPr>
              <p14:cNvContentPartPr/>
              <p14:nvPr/>
            </p14:nvContentPartPr>
            <p14:xfrm>
              <a:off x="2073593" y="2620297"/>
              <a:ext cx="277200" cy="40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F5123A3-27BE-402C-9D1E-5657F352E1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064593" y="2611297"/>
                <a:ext cx="2948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1FE96A6-9C10-4B25-AF8E-53B0CEB6D689}"/>
                  </a:ext>
                </a:extLst>
              </p14:cNvPr>
              <p14:cNvContentPartPr/>
              <p14:nvPr/>
            </p14:nvContentPartPr>
            <p14:xfrm>
              <a:off x="2428193" y="3992977"/>
              <a:ext cx="164520" cy="25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1FE96A6-9C10-4B25-AF8E-53B0CEB6D6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19553" y="3984337"/>
                <a:ext cx="1821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3C30B05-258C-4AE0-A535-9E63F7E6DEC4}"/>
                  </a:ext>
                </a:extLst>
              </p14:cNvPr>
              <p14:cNvContentPartPr/>
              <p14:nvPr/>
            </p14:nvContentPartPr>
            <p14:xfrm>
              <a:off x="2695313" y="3197017"/>
              <a:ext cx="389880" cy="84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3C30B05-258C-4AE0-A535-9E63F7E6DEC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686673" y="3188017"/>
                <a:ext cx="4075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2194733-5622-4A4B-B5E3-D1A9F6C45BE8}"/>
                  </a:ext>
                </a:extLst>
              </p14:cNvPr>
              <p14:cNvContentPartPr/>
              <p14:nvPr/>
            </p14:nvContentPartPr>
            <p14:xfrm>
              <a:off x="3016793" y="3075337"/>
              <a:ext cx="167040" cy="227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2194733-5622-4A4B-B5E3-D1A9F6C45BE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007793" y="3066337"/>
                <a:ext cx="184680" cy="2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0BDB9EE7-8840-43EC-BCF0-B2A9A91E4916}"/>
              </a:ext>
            </a:extLst>
          </p:cNvPr>
          <p:cNvGrpSpPr/>
          <p:nvPr/>
        </p:nvGrpSpPr>
        <p:grpSpPr>
          <a:xfrm>
            <a:off x="432824" y="1634367"/>
            <a:ext cx="2837880" cy="1070890"/>
            <a:chOff x="432824" y="1634367"/>
            <a:chExt cx="2837880" cy="107089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3F124C-41EB-4D74-AA10-3F572BE499EC}"/>
                    </a:ext>
                  </a:extLst>
                </p14:cNvPr>
                <p14:cNvContentPartPr/>
                <p14:nvPr/>
              </p14:nvContentPartPr>
              <p14:xfrm>
                <a:off x="697064" y="1744527"/>
                <a:ext cx="1800" cy="28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3F124C-41EB-4D74-AA10-3F572BE499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8064" y="1735527"/>
                  <a:ext cx="19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DD243D-07BC-42B6-9241-BCEFE44B3777}"/>
                    </a:ext>
                  </a:extLst>
                </p14:cNvPr>
                <p14:cNvContentPartPr/>
                <p14:nvPr/>
              </p14:nvContentPartPr>
              <p14:xfrm>
                <a:off x="432824" y="1634367"/>
                <a:ext cx="398520" cy="416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DD243D-07BC-42B6-9241-BCEFE44B377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3824" y="1625367"/>
                  <a:ext cx="4161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9A2955-17AB-4763-AD43-CDE7D1A8CFF3}"/>
                    </a:ext>
                  </a:extLst>
                </p14:cNvPr>
                <p14:cNvContentPartPr/>
                <p14:nvPr/>
              </p14:nvContentPartPr>
              <p14:xfrm>
                <a:off x="849344" y="1693047"/>
                <a:ext cx="297720" cy="271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9A2955-17AB-4763-AD43-CDE7D1A8CFF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0704" y="1684047"/>
                  <a:ext cx="3153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178092-854B-43A4-ADF9-3CB7CC166F97}"/>
                    </a:ext>
                  </a:extLst>
                </p14:cNvPr>
                <p14:cNvContentPartPr/>
                <p14:nvPr/>
              </p14:nvContentPartPr>
              <p14:xfrm>
                <a:off x="1109624" y="1688727"/>
                <a:ext cx="135720" cy="218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178092-854B-43A4-ADF9-3CB7CC166F9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00624" y="1679727"/>
                  <a:ext cx="153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D1DD93-09AE-4B06-B610-4180F6F1FAB3}"/>
                    </a:ext>
                  </a:extLst>
                </p14:cNvPr>
                <p14:cNvContentPartPr/>
                <p14:nvPr/>
              </p14:nvContentPartPr>
              <p14:xfrm>
                <a:off x="561704" y="1639407"/>
                <a:ext cx="920520" cy="18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D1DD93-09AE-4B06-B610-4180F6F1FAB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2704" y="1630407"/>
                  <a:ext cx="938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4A99A7-348F-40CD-B287-0E7F25936286}"/>
                    </a:ext>
                  </a:extLst>
                </p14:cNvPr>
                <p14:cNvContentPartPr/>
                <p14:nvPr/>
              </p14:nvContentPartPr>
              <p14:xfrm>
                <a:off x="618584" y="2138727"/>
                <a:ext cx="420840" cy="49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4A99A7-348F-40CD-B287-0E7F2593628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9584" y="2130087"/>
                  <a:ext cx="4384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20EF5E-A958-4DE6-97D9-2CDA185B44D0}"/>
                    </a:ext>
                  </a:extLst>
                </p14:cNvPr>
                <p14:cNvContentPartPr/>
                <p14:nvPr/>
              </p14:nvContentPartPr>
              <p14:xfrm>
                <a:off x="1021064" y="2156007"/>
                <a:ext cx="161640" cy="38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20EF5E-A958-4DE6-97D9-2CDA185B44D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2424" y="2147007"/>
                  <a:ext cx="179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98D36F-085A-48C0-A0B9-24882E9BCB94}"/>
                    </a:ext>
                  </a:extLst>
                </p14:cNvPr>
                <p14:cNvContentPartPr/>
                <p14:nvPr/>
              </p14:nvContentPartPr>
              <p14:xfrm>
                <a:off x="1098464" y="2254287"/>
                <a:ext cx="368640" cy="242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98D36F-085A-48C0-A0B9-24882E9BCB9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89464" y="2245647"/>
                  <a:ext cx="386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ACD129-2A9A-48E1-9391-77BF3DD3541F}"/>
                    </a:ext>
                  </a:extLst>
                </p14:cNvPr>
                <p14:cNvContentPartPr/>
                <p14:nvPr/>
              </p14:nvContentPartPr>
              <p14:xfrm>
                <a:off x="1655024" y="2131887"/>
                <a:ext cx="304560" cy="311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ACD129-2A9A-48E1-9391-77BF3DD3541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646384" y="2123247"/>
                  <a:ext cx="3222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0B12F3-1107-4219-BD21-7B77E5B0C86B}"/>
                    </a:ext>
                  </a:extLst>
                </p14:cNvPr>
                <p14:cNvContentPartPr/>
                <p14:nvPr/>
              </p14:nvContentPartPr>
              <p14:xfrm>
                <a:off x="1891904" y="2140887"/>
                <a:ext cx="204480" cy="225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0B12F3-1107-4219-BD21-7B77E5B0C8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882904" y="2131887"/>
                  <a:ext cx="222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6BB2EF-5065-49F7-A6A6-4B1BFC353D52}"/>
                    </a:ext>
                  </a:extLst>
                </p14:cNvPr>
                <p14:cNvContentPartPr/>
                <p14:nvPr/>
              </p14:nvContentPartPr>
              <p14:xfrm>
                <a:off x="2104304" y="2020647"/>
                <a:ext cx="1166400" cy="288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6BB2EF-5065-49F7-A6A6-4B1BFC353D5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095664" y="2012007"/>
                  <a:ext cx="1184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244D85-9C47-4F41-A2B4-E81559A73410}"/>
                    </a:ext>
                  </a:extLst>
                </p14:cNvPr>
                <p14:cNvContentPartPr/>
                <p14:nvPr/>
              </p14:nvContentPartPr>
              <p14:xfrm>
                <a:off x="1981433" y="1841257"/>
                <a:ext cx="1285920" cy="864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244D85-9C47-4F41-A2B4-E81559A734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2433" y="1832617"/>
                  <a:ext cx="1303560" cy="88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1F750C6-33D9-4A27-BAA5-A69197E87F7F}"/>
                  </a:ext>
                </a:extLst>
              </p14:cNvPr>
              <p14:cNvContentPartPr/>
              <p14:nvPr/>
            </p14:nvContentPartPr>
            <p14:xfrm>
              <a:off x="2423153" y="4230217"/>
              <a:ext cx="15480" cy="8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1F750C6-33D9-4A27-BAA5-A69197E87F7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414513" y="4221577"/>
                <a:ext cx="33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21E9809-D717-441A-9CCD-8C4F86E83C95}"/>
                  </a:ext>
                </a:extLst>
              </p14:cNvPr>
              <p14:cNvContentPartPr/>
              <p14:nvPr/>
            </p14:nvContentPartPr>
            <p14:xfrm>
              <a:off x="1727633" y="4242097"/>
              <a:ext cx="160560" cy="125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21E9809-D717-441A-9CCD-8C4F86E83C9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718633" y="4233457"/>
                <a:ext cx="17820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51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5E17E77-3EE8-4E01-91CD-360E0A6F1376}"/>
                  </a:ext>
                </a:extLst>
              </p14:cNvPr>
              <p14:cNvContentPartPr/>
              <p14:nvPr/>
            </p14:nvContentPartPr>
            <p14:xfrm>
              <a:off x="2482553" y="3234817"/>
              <a:ext cx="360" cy="42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5E17E77-3EE8-4E01-91CD-360E0A6F13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3913" y="3225817"/>
                <a:ext cx="1800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9CBC5F5-90AB-4F2F-B658-059B3EC5FD2D}"/>
              </a:ext>
            </a:extLst>
          </p:cNvPr>
          <p:cNvGrpSpPr/>
          <p:nvPr/>
        </p:nvGrpSpPr>
        <p:grpSpPr>
          <a:xfrm>
            <a:off x="572393" y="490537"/>
            <a:ext cx="11101320" cy="3882600"/>
            <a:chOff x="572393" y="490537"/>
            <a:chExt cx="11101320" cy="38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5BC17B-5CA1-465D-AE5A-CC0FE688BC16}"/>
                    </a:ext>
                  </a:extLst>
                </p14:cNvPr>
                <p14:cNvContentPartPr/>
                <p14:nvPr/>
              </p14:nvContentPartPr>
              <p14:xfrm>
                <a:off x="572393" y="814177"/>
                <a:ext cx="460440" cy="32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5BC17B-5CA1-465D-AE5A-CC0FE688BC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3393" y="805177"/>
                  <a:ext cx="478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C43589-8F8D-41F9-9456-F82249297F93}"/>
                    </a:ext>
                  </a:extLst>
                </p14:cNvPr>
                <p14:cNvContentPartPr/>
                <p14:nvPr/>
              </p14:nvContentPartPr>
              <p14:xfrm>
                <a:off x="937073" y="934057"/>
                <a:ext cx="441000" cy="225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C43589-8F8D-41F9-9456-F82249297F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8433" y="925417"/>
                  <a:ext cx="458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132336-9A14-4D46-84AE-FD92265A0409}"/>
                    </a:ext>
                  </a:extLst>
                </p14:cNvPr>
                <p14:cNvContentPartPr/>
                <p14:nvPr/>
              </p14:nvContentPartPr>
              <p14:xfrm>
                <a:off x="1389233" y="866737"/>
                <a:ext cx="337320" cy="247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132336-9A14-4D46-84AE-FD92265A04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0233" y="857737"/>
                  <a:ext cx="354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7B5080-0483-408D-A5B9-B3E13088D6B1}"/>
                    </a:ext>
                  </a:extLst>
                </p14:cNvPr>
                <p14:cNvContentPartPr/>
                <p14:nvPr/>
              </p14:nvContentPartPr>
              <p14:xfrm>
                <a:off x="1659233" y="551377"/>
                <a:ext cx="235080" cy="543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7B5080-0483-408D-A5B9-B3E13088D6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0593" y="542377"/>
                  <a:ext cx="2527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7C4D47-4BE4-46F7-9E08-456658CFAEFF}"/>
                    </a:ext>
                  </a:extLst>
                </p14:cNvPr>
                <p14:cNvContentPartPr/>
                <p14:nvPr/>
              </p14:nvContentPartPr>
              <p14:xfrm>
                <a:off x="1741313" y="722017"/>
                <a:ext cx="475200" cy="37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7C4D47-4BE4-46F7-9E08-456658CFAE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2673" y="713017"/>
                  <a:ext cx="4928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BDCAA1-725A-4B38-8A2A-783D9FD9D648}"/>
                    </a:ext>
                  </a:extLst>
                </p14:cNvPr>
                <p14:cNvContentPartPr/>
                <p14:nvPr/>
              </p14:nvContentPartPr>
              <p14:xfrm>
                <a:off x="2205713" y="852697"/>
                <a:ext cx="297360" cy="44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BDCAA1-725A-4B38-8A2A-783D9FD9D6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073" y="843697"/>
                  <a:ext cx="3150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E5F9C06-7115-439B-B870-98453A48606B}"/>
                    </a:ext>
                  </a:extLst>
                </p14:cNvPr>
                <p14:cNvContentPartPr/>
                <p14:nvPr/>
              </p14:nvContentPartPr>
              <p14:xfrm>
                <a:off x="2878913" y="714097"/>
                <a:ext cx="228960" cy="293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E5F9C06-7115-439B-B870-98453A4860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70273" y="705097"/>
                  <a:ext cx="24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13824C-8851-4EC3-987F-E9CF156DDCB8}"/>
                    </a:ext>
                  </a:extLst>
                </p14:cNvPr>
                <p14:cNvContentPartPr/>
                <p14:nvPr/>
              </p14:nvContentPartPr>
              <p14:xfrm>
                <a:off x="3187433" y="778897"/>
                <a:ext cx="208440" cy="22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13824C-8851-4EC3-987F-E9CF156DDC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78433" y="769897"/>
                  <a:ext cx="226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898E2D-B6C5-499C-8722-49045E1C7440}"/>
                    </a:ext>
                  </a:extLst>
                </p14:cNvPr>
                <p14:cNvContentPartPr/>
                <p14:nvPr/>
              </p14:nvContentPartPr>
              <p14:xfrm>
                <a:off x="3350513" y="490537"/>
                <a:ext cx="466920" cy="53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898E2D-B6C5-499C-8722-49045E1C74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41873" y="481537"/>
                  <a:ext cx="48456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1791DE-8740-440E-9CB4-A5C53624B901}"/>
                    </a:ext>
                  </a:extLst>
                </p14:cNvPr>
                <p14:cNvContentPartPr/>
                <p14:nvPr/>
              </p14:nvContentPartPr>
              <p14:xfrm>
                <a:off x="3781793" y="523657"/>
                <a:ext cx="640800" cy="494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1791DE-8740-440E-9CB4-A5C53624B9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72793" y="515017"/>
                  <a:ext cx="6584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44364B-11FB-4A6B-A343-D6B81EB3A286}"/>
                    </a:ext>
                  </a:extLst>
                </p14:cNvPr>
                <p14:cNvContentPartPr/>
                <p14:nvPr/>
              </p14:nvContentPartPr>
              <p14:xfrm>
                <a:off x="4427273" y="527617"/>
                <a:ext cx="507960" cy="46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44364B-11FB-4A6B-A343-D6B81EB3A2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18273" y="518977"/>
                  <a:ext cx="5256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45307D-EF79-47FC-801C-8A660F75274F}"/>
                    </a:ext>
                  </a:extLst>
                </p14:cNvPr>
                <p14:cNvContentPartPr/>
                <p14:nvPr/>
              </p14:nvContentPartPr>
              <p14:xfrm>
                <a:off x="2641673" y="843337"/>
                <a:ext cx="239040" cy="2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B45307D-EF79-47FC-801C-8A660F7527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33033" y="834697"/>
                  <a:ext cx="25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C44CF4-8F50-482F-A53C-04868444809B}"/>
                    </a:ext>
                  </a:extLst>
                </p14:cNvPr>
                <p14:cNvContentPartPr/>
                <p14:nvPr/>
              </p14:nvContentPartPr>
              <p14:xfrm>
                <a:off x="4836233" y="868897"/>
                <a:ext cx="99000" cy="33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C44CF4-8F50-482F-A53C-0486844480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7593" y="860257"/>
                  <a:ext cx="11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97B337-4595-44CF-BF09-6536E01514BB}"/>
                    </a:ext>
                  </a:extLst>
                </p14:cNvPr>
                <p14:cNvContentPartPr/>
                <p14:nvPr/>
              </p14:nvContentPartPr>
              <p14:xfrm>
                <a:off x="1554473" y="1372897"/>
                <a:ext cx="45720" cy="112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97B337-4595-44CF-BF09-6536E01514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45833" y="1364257"/>
                  <a:ext cx="63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2025E6-8E65-4C9F-AFDF-21B860106A57}"/>
                    </a:ext>
                  </a:extLst>
                </p14:cNvPr>
                <p14:cNvContentPartPr/>
                <p14:nvPr/>
              </p14:nvContentPartPr>
              <p14:xfrm>
                <a:off x="4847753" y="2433817"/>
                <a:ext cx="74880" cy="55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2025E6-8E65-4C9F-AFDF-21B860106A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38753" y="2425177"/>
                  <a:ext cx="925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A08689B-5061-42F0-A693-CF29D7EDC646}"/>
                    </a:ext>
                  </a:extLst>
                </p14:cNvPr>
                <p14:cNvContentPartPr/>
                <p14:nvPr/>
              </p14:nvContentPartPr>
              <p14:xfrm>
                <a:off x="5488913" y="2483137"/>
                <a:ext cx="385560" cy="473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A08689B-5061-42F0-A693-CF29D7EDC6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80273" y="2474137"/>
                  <a:ext cx="4032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CB1421-26C8-4A58-B194-47444DE0F94D}"/>
                    </a:ext>
                  </a:extLst>
                </p14:cNvPr>
                <p14:cNvContentPartPr/>
                <p14:nvPr/>
              </p14:nvContentPartPr>
              <p14:xfrm>
                <a:off x="5878073" y="2681857"/>
                <a:ext cx="153000" cy="170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CB1421-26C8-4A58-B194-47444DE0F9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69073" y="2673217"/>
                  <a:ext cx="170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9EAE1A5-183F-4DE0-91E2-6A02750A6DA3}"/>
                    </a:ext>
                  </a:extLst>
                </p14:cNvPr>
                <p14:cNvContentPartPr/>
                <p14:nvPr/>
              </p14:nvContentPartPr>
              <p14:xfrm>
                <a:off x="6095153" y="2690137"/>
                <a:ext cx="208800" cy="177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9EAE1A5-183F-4DE0-91E2-6A02750A6D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86153" y="2681497"/>
                  <a:ext cx="226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DF4006-03E0-4D8E-A0D4-960710286DB7}"/>
                    </a:ext>
                  </a:extLst>
                </p14:cNvPr>
                <p14:cNvContentPartPr/>
                <p14:nvPr/>
              </p14:nvContentPartPr>
              <p14:xfrm>
                <a:off x="6339953" y="2569897"/>
                <a:ext cx="365040" cy="313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DF4006-03E0-4D8E-A0D4-960710286D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31313" y="2561257"/>
                  <a:ext cx="3826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09568DA-D095-4872-92B6-508634F3F5D0}"/>
                    </a:ext>
                  </a:extLst>
                </p14:cNvPr>
                <p14:cNvContentPartPr/>
                <p14:nvPr/>
              </p14:nvContentPartPr>
              <p14:xfrm>
                <a:off x="6767993" y="2640097"/>
                <a:ext cx="104040" cy="118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09568DA-D095-4872-92B6-508634F3F5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59353" y="2631097"/>
                  <a:ext cx="121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353239-B1D1-43CF-9BEF-DCFAE899652B}"/>
                    </a:ext>
                  </a:extLst>
                </p14:cNvPr>
                <p14:cNvContentPartPr/>
                <p14:nvPr/>
              </p14:nvContentPartPr>
              <p14:xfrm>
                <a:off x="3589913" y="3163537"/>
                <a:ext cx="193680" cy="8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353239-B1D1-43CF-9BEF-DCFAE89965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81273" y="3154537"/>
                  <a:ext cx="211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819192-6E18-402C-98B7-044D85DBB6E7}"/>
                    </a:ext>
                  </a:extLst>
                </p14:cNvPr>
                <p14:cNvContentPartPr/>
                <p14:nvPr/>
              </p14:nvContentPartPr>
              <p14:xfrm>
                <a:off x="643313" y="1578817"/>
                <a:ext cx="272160" cy="425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819192-6E18-402C-98B7-044D85DBB6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4313" y="1570177"/>
                  <a:ext cx="2898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230E9C-CBCF-4BB4-A21C-11DCBF1F50A4}"/>
                    </a:ext>
                  </a:extLst>
                </p14:cNvPr>
                <p14:cNvContentPartPr/>
                <p14:nvPr/>
              </p14:nvContentPartPr>
              <p14:xfrm>
                <a:off x="993953" y="1632097"/>
                <a:ext cx="356760" cy="387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230E9C-CBCF-4BB4-A21C-11DCBF1F50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5313" y="1623457"/>
                  <a:ext cx="3744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14F28D-165D-49C9-9FCD-B5E5B881AC0F}"/>
                    </a:ext>
                  </a:extLst>
                </p14:cNvPr>
                <p14:cNvContentPartPr/>
                <p14:nvPr/>
              </p14:nvContentPartPr>
              <p14:xfrm>
                <a:off x="1241633" y="1855297"/>
                <a:ext cx="244080" cy="12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14F28D-165D-49C9-9FCD-B5E5B881AC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32633" y="1846657"/>
                  <a:ext cx="261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480727-7391-4809-BA33-36B2947DB7B8}"/>
                    </a:ext>
                  </a:extLst>
                </p14:cNvPr>
                <p14:cNvContentPartPr/>
                <p14:nvPr/>
              </p14:nvContentPartPr>
              <p14:xfrm>
                <a:off x="1415153" y="1816057"/>
                <a:ext cx="334080" cy="165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480727-7391-4809-BA33-36B2947DB7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06513" y="1807417"/>
                  <a:ext cx="351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5E7488-1F4F-4CBB-B827-C23B95236D75}"/>
                    </a:ext>
                  </a:extLst>
                </p14:cNvPr>
                <p14:cNvContentPartPr/>
                <p14:nvPr/>
              </p14:nvContentPartPr>
              <p14:xfrm>
                <a:off x="1513073" y="2327977"/>
                <a:ext cx="104040" cy="658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5E7488-1F4F-4CBB-B827-C23B95236D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04073" y="2319337"/>
                  <a:ext cx="12168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795890-3411-4064-889B-FAED8CD24EF8}"/>
                    </a:ext>
                  </a:extLst>
                </p14:cNvPr>
                <p14:cNvContentPartPr/>
                <p14:nvPr/>
              </p14:nvContentPartPr>
              <p14:xfrm>
                <a:off x="1891793" y="2324017"/>
                <a:ext cx="388080" cy="114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795890-3411-4064-889B-FAED8CD24E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82793" y="2315377"/>
                  <a:ext cx="405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7AE758C-9AC0-4D7B-BD79-9A19C70315CD}"/>
                    </a:ext>
                  </a:extLst>
                </p14:cNvPr>
                <p14:cNvContentPartPr/>
                <p14:nvPr/>
              </p14:nvContentPartPr>
              <p14:xfrm>
                <a:off x="2049473" y="2271097"/>
                <a:ext cx="201240" cy="30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7AE758C-9AC0-4D7B-BD79-9A19C70315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40833" y="2262457"/>
                  <a:ext cx="218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A4DD37-1CAE-4CE2-8255-C485DF7E9E50}"/>
                    </a:ext>
                  </a:extLst>
                </p14:cNvPr>
                <p14:cNvContentPartPr/>
                <p14:nvPr/>
              </p14:nvContentPartPr>
              <p14:xfrm>
                <a:off x="2250353" y="2351737"/>
                <a:ext cx="375480" cy="168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A4DD37-1CAE-4CE2-8255-C485DF7E9E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41353" y="2342737"/>
                  <a:ext cx="393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15B631-47CD-43E7-8DF4-08CCC6C5C2F0}"/>
                    </a:ext>
                  </a:extLst>
                </p14:cNvPr>
                <p14:cNvContentPartPr/>
                <p14:nvPr/>
              </p14:nvContentPartPr>
              <p14:xfrm>
                <a:off x="2579753" y="2222137"/>
                <a:ext cx="171000" cy="245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15B631-47CD-43E7-8DF4-08CCC6C5C2F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71113" y="2213497"/>
                  <a:ext cx="188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EF84D2-B76F-4E06-BAC5-B5F56E0898AC}"/>
                    </a:ext>
                  </a:extLst>
                </p14:cNvPr>
                <p14:cNvContentPartPr/>
                <p14:nvPr/>
              </p14:nvContentPartPr>
              <p14:xfrm>
                <a:off x="2784593" y="2061217"/>
                <a:ext cx="327240" cy="417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EF84D2-B76F-4E06-BAC5-B5F56E0898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75593" y="2052577"/>
                  <a:ext cx="344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7387564-6025-47FA-80DE-F27BF64AEC26}"/>
                    </a:ext>
                  </a:extLst>
                </p14:cNvPr>
                <p14:cNvContentPartPr/>
                <p14:nvPr/>
              </p14:nvContentPartPr>
              <p14:xfrm>
                <a:off x="3263033" y="2104417"/>
                <a:ext cx="201240" cy="486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7387564-6025-47FA-80DE-F27BF64AEC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54033" y="2095777"/>
                  <a:ext cx="2188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3DA2BF-4F07-40E2-87F5-8F909B518E32}"/>
                    </a:ext>
                  </a:extLst>
                </p14:cNvPr>
                <p14:cNvContentPartPr/>
                <p14:nvPr/>
              </p14:nvContentPartPr>
              <p14:xfrm>
                <a:off x="1882793" y="2256697"/>
                <a:ext cx="1785960" cy="205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3DA2BF-4F07-40E2-87F5-8F909B518E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74153" y="2247697"/>
                  <a:ext cx="1803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E29FC6-CCFC-4438-B4FA-0272BBDECBB8}"/>
                    </a:ext>
                  </a:extLst>
                </p14:cNvPr>
                <p14:cNvContentPartPr/>
                <p14:nvPr/>
              </p14:nvContentPartPr>
              <p14:xfrm>
                <a:off x="3751553" y="2414377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7E29FC6-CCFC-4438-B4FA-0272BBDECB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2913" y="240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390470-2162-4AE6-A57F-18220B5D0BF5}"/>
                    </a:ext>
                  </a:extLst>
                </p14:cNvPr>
                <p14:cNvContentPartPr/>
                <p14:nvPr/>
              </p14:nvContentPartPr>
              <p14:xfrm>
                <a:off x="2116433" y="2914417"/>
                <a:ext cx="232560" cy="231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390470-2162-4AE6-A57F-18220B5D0B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07793" y="2905777"/>
                  <a:ext cx="250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A9E845-0FE4-432C-A25E-2E29B7DB761A}"/>
                    </a:ext>
                  </a:extLst>
                </p14:cNvPr>
                <p14:cNvContentPartPr/>
                <p14:nvPr/>
              </p14:nvContentPartPr>
              <p14:xfrm>
                <a:off x="2367713" y="2964457"/>
                <a:ext cx="190800" cy="148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A9E845-0FE4-432C-A25E-2E29B7DB761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59073" y="2955817"/>
                  <a:ext cx="208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5A7665-2FD3-4830-91CB-7048B92EECE1}"/>
                    </a:ext>
                  </a:extLst>
                </p14:cNvPr>
                <p14:cNvContentPartPr/>
                <p14:nvPr/>
              </p14:nvContentPartPr>
              <p14:xfrm>
                <a:off x="2617913" y="2961217"/>
                <a:ext cx="371520" cy="153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5A7665-2FD3-4830-91CB-7048B92EEC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08913" y="2952217"/>
                  <a:ext cx="389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C03C21-E796-45EA-8114-F87A732D325A}"/>
                    </a:ext>
                  </a:extLst>
                </p14:cNvPr>
                <p14:cNvContentPartPr/>
                <p14:nvPr/>
              </p14:nvContentPartPr>
              <p14:xfrm>
                <a:off x="3049553" y="2869417"/>
                <a:ext cx="254160" cy="192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C03C21-E796-45EA-8114-F87A732D32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40913" y="2860417"/>
                  <a:ext cx="271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7F6C2F-1745-4E5B-A50E-F2E089C5143E}"/>
                    </a:ext>
                  </a:extLst>
                </p14:cNvPr>
                <p14:cNvContentPartPr/>
                <p14:nvPr/>
              </p14:nvContentPartPr>
              <p14:xfrm>
                <a:off x="3404153" y="2743777"/>
                <a:ext cx="472680" cy="310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7F6C2F-1745-4E5B-A50E-F2E089C514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95513" y="2735137"/>
                  <a:ext cx="4903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CEF193-010B-4507-8C79-054D36E84CDE}"/>
                    </a:ext>
                  </a:extLst>
                </p14:cNvPr>
                <p14:cNvContentPartPr/>
                <p14:nvPr/>
              </p14:nvContentPartPr>
              <p14:xfrm>
                <a:off x="3947393" y="2477017"/>
                <a:ext cx="109080" cy="520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CEF193-010B-4507-8C79-054D36E84C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8393" y="2468377"/>
                  <a:ext cx="12672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B2CFBE-0F7E-4004-BC20-1371BCFEE404}"/>
                    </a:ext>
                  </a:extLst>
                </p14:cNvPr>
                <p14:cNvContentPartPr/>
                <p14:nvPr/>
              </p14:nvContentPartPr>
              <p14:xfrm>
                <a:off x="4075913" y="2387017"/>
                <a:ext cx="437400" cy="579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B2CFBE-0F7E-4004-BC20-1371BCFEE4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66913" y="2378017"/>
                  <a:ext cx="4550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AAB5434-A0B4-4B97-81F7-43140ED57E10}"/>
                    </a:ext>
                  </a:extLst>
                </p14:cNvPr>
                <p14:cNvContentPartPr/>
                <p14:nvPr/>
              </p14:nvContentPartPr>
              <p14:xfrm>
                <a:off x="4327553" y="2698777"/>
                <a:ext cx="183600" cy="19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AAB5434-A0B4-4B97-81F7-43140ED57E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18553" y="2689777"/>
                  <a:ext cx="201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C276CC9-1583-48C4-9605-90D1FC9A6AC3}"/>
                    </a:ext>
                  </a:extLst>
                </p14:cNvPr>
                <p14:cNvContentPartPr/>
                <p14:nvPr/>
              </p14:nvContentPartPr>
              <p14:xfrm>
                <a:off x="1955873" y="2290537"/>
                <a:ext cx="4940640" cy="1125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C276CC9-1583-48C4-9605-90D1FC9A6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46873" y="2281537"/>
                  <a:ext cx="4958280" cy="11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5266828-FEB6-48B8-B417-51E9AC2F567C}"/>
                    </a:ext>
                  </a:extLst>
                </p14:cNvPr>
                <p14:cNvContentPartPr/>
                <p14:nvPr/>
              </p14:nvContentPartPr>
              <p14:xfrm>
                <a:off x="5677193" y="1802377"/>
                <a:ext cx="706320" cy="604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5266828-FEB6-48B8-B417-51E9AC2F56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68553" y="1793737"/>
                  <a:ext cx="72396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3C64FA7-FAAE-47EF-917B-5259C30F5098}"/>
                    </a:ext>
                  </a:extLst>
                </p14:cNvPr>
                <p14:cNvContentPartPr/>
                <p14:nvPr/>
              </p14:nvContentPartPr>
              <p14:xfrm>
                <a:off x="6614633" y="1391257"/>
                <a:ext cx="486000" cy="259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3C64FA7-FAAE-47EF-917B-5259C30F50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05633" y="1382617"/>
                  <a:ext cx="5036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9C643A5-B2B9-43FC-A72D-AD6A3236B0C8}"/>
                    </a:ext>
                  </a:extLst>
                </p14:cNvPr>
                <p14:cNvContentPartPr/>
                <p14:nvPr/>
              </p14:nvContentPartPr>
              <p14:xfrm>
                <a:off x="7422833" y="1233577"/>
                <a:ext cx="171720" cy="305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9C643A5-B2B9-43FC-A72D-AD6A3236B0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14193" y="1224937"/>
                  <a:ext cx="1893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D10A4DE-0781-48D4-8DF4-E36A877054EB}"/>
                    </a:ext>
                  </a:extLst>
                </p14:cNvPr>
                <p14:cNvContentPartPr/>
                <p14:nvPr/>
              </p14:nvContentPartPr>
              <p14:xfrm>
                <a:off x="7746833" y="1341577"/>
                <a:ext cx="284400" cy="146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D10A4DE-0781-48D4-8DF4-E36A877054E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37833" y="1332937"/>
                  <a:ext cx="302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75A4C4-0A15-4B88-A452-23D521C59BAD}"/>
                    </a:ext>
                  </a:extLst>
                </p14:cNvPr>
                <p14:cNvContentPartPr/>
                <p14:nvPr/>
              </p14:nvContentPartPr>
              <p14:xfrm>
                <a:off x="7953833" y="1053217"/>
                <a:ext cx="340920" cy="418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75A4C4-0A15-4B88-A452-23D521C59B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44833" y="1044577"/>
                  <a:ext cx="3585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78092-3964-44A9-887A-5E7C7620AD11}"/>
                    </a:ext>
                  </a:extLst>
                </p14:cNvPr>
                <p14:cNvContentPartPr/>
                <p14:nvPr/>
              </p14:nvContentPartPr>
              <p14:xfrm>
                <a:off x="8509313" y="1180657"/>
                <a:ext cx="211320" cy="210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78092-3964-44A9-887A-5E7C7620AD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00673" y="1172017"/>
                  <a:ext cx="228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516927-B329-496B-8578-6869FE3770D0}"/>
                    </a:ext>
                  </a:extLst>
                </p14:cNvPr>
                <p14:cNvContentPartPr/>
                <p14:nvPr/>
              </p14:nvContentPartPr>
              <p14:xfrm>
                <a:off x="8726033" y="1253377"/>
                <a:ext cx="160560" cy="141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516927-B329-496B-8578-6869FE3770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17033" y="1244377"/>
                  <a:ext cx="178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61B5CF-8401-4339-9EE3-40D614CE39BA}"/>
                    </a:ext>
                  </a:extLst>
                </p14:cNvPr>
                <p14:cNvContentPartPr/>
                <p14:nvPr/>
              </p14:nvContentPartPr>
              <p14:xfrm>
                <a:off x="8985233" y="1150777"/>
                <a:ext cx="822240" cy="236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61B5CF-8401-4339-9EE3-40D614CE39B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76593" y="1141777"/>
                  <a:ext cx="8398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4EACA12-755A-4035-891C-1122291F98A0}"/>
                    </a:ext>
                  </a:extLst>
                </p14:cNvPr>
                <p14:cNvContentPartPr/>
                <p14:nvPr/>
              </p14:nvContentPartPr>
              <p14:xfrm>
                <a:off x="9826193" y="841537"/>
                <a:ext cx="42120" cy="510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4EACA12-755A-4035-891C-1122291F98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17553" y="832537"/>
                  <a:ext cx="597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5B886B-E003-4A00-BF3A-40FA61C3A7BD}"/>
                    </a:ext>
                  </a:extLst>
                </p14:cNvPr>
                <p14:cNvContentPartPr/>
                <p14:nvPr/>
              </p14:nvContentPartPr>
              <p14:xfrm>
                <a:off x="9986753" y="908857"/>
                <a:ext cx="429120" cy="438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5B886B-E003-4A00-BF3A-40FA61C3A7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77753" y="899857"/>
                  <a:ext cx="4467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9BBA7D0-DDE9-4FC8-9A42-4090A7E49C93}"/>
                    </a:ext>
                  </a:extLst>
                </p14:cNvPr>
                <p14:cNvContentPartPr/>
                <p14:nvPr/>
              </p14:nvContentPartPr>
              <p14:xfrm>
                <a:off x="10376993" y="1180657"/>
                <a:ext cx="177120" cy="8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9BBA7D0-DDE9-4FC8-9A42-4090A7E49C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67993" y="1172017"/>
                  <a:ext cx="194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3A8673-8D1D-409A-BCBA-480C36800148}"/>
                    </a:ext>
                  </a:extLst>
                </p14:cNvPr>
                <p14:cNvContentPartPr/>
                <p14:nvPr/>
              </p14:nvContentPartPr>
              <p14:xfrm>
                <a:off x="1398233" y="3618577"/>
                <a:ext cx="281880" cy="435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3A8673-8D1D-409A-BCBA-480C3680014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89593" y="3609577"/>
                  <a:ext cx="2995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73E50B-F7E9-4F4A-8C88-BE4221E55C72}"/>
                    </a:ext>
                  </a:extLst>
                </p14:cNvPr>
                <p14:cNvContentPartPr/>
                <p14:nvPr/>
              </p14:nvContentPartPr>
              <p14:xfrm>
                <a:off x="1742753" y="3865177"/>
                <a:ext cx="261360" cy="18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73E50B-F7E9-4F4A-8C88-BE4221E55C7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33753" y="3856177"/>
                  <a:ext cx="279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4BBFE3-23BF-4ABB-92E0-F02FEEFC7F19}"/>
                    </a:ext>
                  </a:extLst>
                </p14:cNvPr>
                <p14:cNvContentPartPr/>
                <p14:nvPr/>
              </p14:nvContentPartPr>
              <p14:xfrm>
                <a:off x="2009153" y="3626497"/>
                <a:ext cx="186480" cy="390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4BBFE3-23BF-4ABB-92E0-F02FEEFC7F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00513" y="3617497"/>
                  <a:ext cx="2041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B171193-2F13-44CC-B0ED-160C94122842}"/>
                    </a:ext>
                  </a:extLst>
                </p14:cNvPr>
                <p14:cNvContentPartPr/>
                <p14:nvPr/>
              </p14:nvContentPartPr>
              <p14:xfrm>
                <a:off x="2375273" y="3802897"/>
                <a:ext cx="236520" cy="204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B171193-2F13-44CC-B0ED-160C9412284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66273" y="3793897"/>
                  <a:ext cx="254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AC06378-CF11-49B6-872E-5E629306CD86}"/>
                    </a:ext>
                  </a:extLst>
                </p14:cNvPr>
                <p14:cNvContentPartPr/>
                <p14:nvPr/>
              </p14:nvContentPartPr>
              <p14:xfrm>
                <a:off x="2578673" y="3806497"/>
                <a:ext cx="184680" cy="183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AC06378-CF11-49B6-872E-5E629306CD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69673" y="3797497"/>
                  <a:ext cx="202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A279E74-62FC-4EBE-BFBA-AAF5E9643EBC}"/>
                    </a:ext>
                  </a:extLst>
                </p14:cNvPr>
                <p14:cNvContentPartPr/>
                <p14:nvPr/>
              </p14:nvContentPartPr>
              <p14:xfrm>
                <a:off x="2859113" y="3668617"/>
                <a:ext cx="915840" cy="332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A279E74-62FC-4EBE-BFBA-AAF5E9643E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50113" y="3659617"/>
                  <a:ext cx="9334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493739-109A-4C8A-BD25-3A964C7465BB}"/>
                    </a:ext>
                  </a:extLst>
                </p14:cNvPr>
                <p14:cNvContentPartPr/>
                <p14:nvPr/>
              </p14:nvContentPartPr>
              <p14:xfrm>
                <a:off x="3862793" y="3740257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493739-109A-4C8A-BD25-3A964C7465B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53793" y="3731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5C96D1-B23A-41FF-BE17-B412DD59AB38}"/>
                    </a:ext>
                  </a:extLst>
                </p14:cNvPr>
                <p14:cNvContentPartPr/>
                <p14:nvPr/>
              </p14:nvContentPartPr>
              <p14:xfrm>
                <a:off x="3910673" y="3865537"/>
                <a:ext cx="12960" cy="19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5C96D1-B23A-41FF-BE17-B412DD59AB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02033" y="3856897"/>
                  <a:ext cx="30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D3570A6-9210-4977-82EA-BA24144374A2}"/>
                    </a:ext>
                  </a:extLst>
                </p14:cNvPr>
                <p14:cNvContentPartPr/>
                <p14:nvPr/>
              </p14:nvContentPartPr>
              <p14:xfrm>
                <a:off x="3876473" y="3434257"/>
                <a:ext cx="208800" cy="463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D3570A6-9210-4977-82EA-BA24144374A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867833" y="3425257"/>
                  <a:ext cx="2264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DDB80A-00A1-4DB0-B9EA-488F51C14144}"/>
                    </a:ext>
                  </a:extLst>
                </p14:cNvPr>
                <p14:cNvContentPartPr/>
                <p14:nvPr/>
              </p14:nvContentPartPr>
              <p14:xfrm>
                <a:off x="3884393" y="3587257"/>
                <a:ext cx="228960" cy="96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DDB80A-00A1-4DB0-B9EA-488F51C1414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875393" y="3578257"/>
                  <a:ext cx="246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67FC1FC-81FE-4CBB-848F-1314A60EA7AE}"/>
                    </a:ext>
                  </a:extLst>
                </p14:cNvPr>
                <p14:cNvContentPartPr/>
                <p14:nvPr/>
              </p14:nvContentPartPr>
              <p14:xfrm>
                <a:off x="4254113" y="3693097"/>
                <a:ext cx="11880" cy="8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67FC1FC-81FE-4CBB-848F-1314A60EA7A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45473" y="3684097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6350736-7600-4F26-853A-A5E65B539A1D}"/>
                    </a:ext>
                  </a:extLst>
                </p14:cNvPr>
                <p14:cNvContentPartPr/>
                <p14:nvPr/>
              </p14:nvContentPartPr>
              <p14:xfrm>
                <a:off x="1360793" y="3643777"/>
                <a:ext cx="2748240" cy="75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6350736-7600-4F26-853A-A5E65B539A1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352153" y="3634777"/>
                  <a:ext cx="276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0A247A-5A30-4116-8AF4-3E026121743D}"/>
                    </a:ext>
                  </a:extLst>
                </p14:cNvPr>
                <p14:cNvContentPartPr/>
                <p14:nvPr/>
              </p14:nvContentPartPr>
              <p14:xfrm>
                <a:off x="9242993" y="1716337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0A247A-5A30-4116-8AF4-3E02612174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33993" y="17073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DB54C4-D54D-440E-9092-539EFF4BD519}"/>
                    </a:ext>
                  </a:extLst>
                </p14:cNvPr>
                <p14:cNvContentPartPr/>
                <p14:nvPr/>
              </p14:nvContentPartPr>
              <p14:xfrm>
                <a:off x="7976513" y="2257417"/>
                <a:ext cx="444960" cy="289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DB54C4-D54D-440E-9092-539EFF4BD51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67513" y="2248777"/>
                  <a:ext cx="4626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86CAD5-8701-4C3A-BC78-C40B33E97824}"/>
                    </a:ext>
                  </a:extLst>
                </p14:cNvPr>
                <p14:cNvContentPartPr/>
                <p14:nvPr/>
              </p14:nvContentPartPr>
              <p14:xfrm>
                <a:off x="8560793" y="2218177"/>
                <a:ext cx="385920" cy="315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86CAD5-8701-4C3A-BC78-C40B33E9782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1793" y="2209537"/>
                  <a:ext cx="403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681E8A3-4E42-414D-8789-594283E7FBD2}"/>
                    </a:ext>
                  </a:extLst>
                </p14:cNvPr>
                <p14:cNvContentPartPr/>
                <p14:nvPr/>
              </p14:nvContentPartPr>
              <p14:xfrm>
                <a:off x="8922233" y="2232577"/>
                <a:ext cx="208800" cy="190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681E8A3-4E42-414D-8789-594283E7FBD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13593" y="2223577"/>
                  <a:ext cx="226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9683732-881C-4ECD-AB0F-3A8B476EC42C}"/>
                    </a:ext>
                  </a:extLst>
                </p14:cNvPr>
                <p14:cNvContentPartPr/>
                <p14:nvPr/>
              </p14:nvContentPartPr>
              <p14:xfrm>
                <a:off x="9191153" y="2210257"/>
                <a:ext cx="261720" cy="212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9683732-881C-4ECD-AB0F-3A8B476EC4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82513" y="2201257"/>
                  <a:ext cx="279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6886150-654F-4EA9-9E4A-F34907FDE539}"/>
                    </a:ext>
                  </a:extLst>
                </p14:cNvPr>
                <p14:cNvContentPartPr/>
                <p14:nvPr/>
              </p14:nvContentPartPr>
              <p14:xfrm>
                <a:off x="9593273" y="2088937"/>
                <a:ext cx="136440" cy="310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6886150-654F-4EA9-9E4A-F34907FDE53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84273" y="2079937"/>
                  <a:ext cx="154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5C74506-74EB-4DD3-9F8C-3A80809B2C61}"/>
                    </a:ext>
                  </a:extLst>
                </p14:cNvPr>
                <p14:cNvContentPartPr/>
                <p14:nvPr/>
              </p14:nvContentPartPr>
              <p14:xfrm>
                <a:off x="9606593" y="2114137"/>
                <a:ext cx="355320" cy="342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5C74506-74EB-4DD3-9F8C-3A80809B2C6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97953" y="2105497"/>
                  <a:ext cx="372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19EE1F2-AA3B-4EA3-BADE-4AB7CA1448D7}"/>
                    </a:ext>
                  </a:extLst>
                </p14:cNvPr>
                <p14:cNvContentPartPr/>
                <p14:nvPr/>
              </p14:nvContentPartPr>
              <p14:xfrm>
                <a:off x="9954713" y="2103337"/>
                <a:ext cx="153360" cy="321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19EE1F2-AA3B-4EA3-BADE-4AB7CA1448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46073" y="2094337"/>
                  <a:ext cx="1710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2741D25-EDD4-4878-AAAA-3D0A2377F026}"/>
                    </a:ext>
                  </a:extLst>
                </p14:cNvPr>
                <p14:cNvContentPartPr/>
                <p14:nvPr/>
              </p14:nvContentPartPr>
              <p14:xfrm>
                <a:off x="10169273" y="2190457"/>
                <a:ext cx="200160" cy="159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2741D25-EDD4-4878-AAAA-3D0A2377F02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60633" y="2181457"/>
                  <a:ext cx="217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F63E757-D96E-4BEB-8FAD-7931FC33ABD1}"/>
                    </a:ext>
                  </a:extLst>
                </p14:cNvPr>
                <p14:cNvContentPartPr/>
                <p14:nvPr/>
              </p14:nvContentPartPr>
              <p14:xfrm>
                <a:off x="10470233" y="1900657"/>
                <a:ext cx="49680" cy="569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F63E757-D96E-4BEB-8FAD-7931FC33AB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61593" y="1891657"/>
                  <a:ext cx="6732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5EC8413-AC03-4A9B-8843-4626469DF2C3}"/>
                    </a:ext>
                  </a:extLst>
                </p14:cNvPr>
                <p14:cNvContentPartPr/>
                <p14:nvPr/>
              </p14:nvContentPartPr>
              <p14:xfrm>
                <a:off x="10678673" y="2194777"/>
                <a:ext cx="177120" cy="174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5EC8413-AC03-4A9B-8843-4626469DF2C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69673" y="2185777"/>
                  <a:ext cx="194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6B1CCF-21AD-492E-A609-E2BBAD03C0E0}"/>
                    </a:ext>
                  </a:extLst>
                </p14:cNvPr>
                <p14:cNvContentPartPr/>
                <p14:nvPr/>
              </p14:nvContentPartPr>
              <p14:xfrm>
                <a:off x="10997993" y="2069137"/>
                <a:ext cx="222480" cy="433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6B1CCF-21AD-492E-A609-E2BBAD03C0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89353" y="2060497"/>
                  <a:ext cx="2401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915BB05-9617-4469-BAD0-999158CDF13B}"/>
                    </a:ext>
                  </a:extLst>
                </p14:cNvPr>
                <p14:cNvContentPartPr/>
                <p14:nvPr/>
              </p14:nvContentPartPr>
              <p14:xfrm>
                <a:off x="7896953" y="2039617"/>
                <a:ext cx="776880" cy="875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915BB05-9617-4469-BAD0-999158CDF1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88313" y="2030977"/>
                  <a:ext cx="79452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5AA8EC0-5A55-40D0-BB4F-F67741793B1D}"/>
                    </a:ext>
                  </a:extLst>
                </p14:cNvPr>
                <p14:cNvContentPartPr/>
                <p14:nvPr/>
              </p14:nvContentPartPr>
              <p14:xfrm>
                <a:off x="11453753" y="1612297"/>
                <a:ext cx="219960" cy="541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5AA8EC0-5A55-40D0-BB4F-F67741793B1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445113" y="1603297"/>
                  <a:ext cx="2376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F426223-F9F8-4E49-9E21-BE84E5C22A9D}"/>
                    </a:ext>
                  </a:extLst>
                </p14:cNvPr>
                <p14:cNvContentPartPr/>
                <p14:nvPr/>
              </p14:nvContentPartPr>
              <p14:xfrm>
                <a:off x="9436313" y="2792737"/>
                <a:ext cx="428400" cy="139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F426223-F9F8-4E49-9E21-BE84E5C22A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27313" y="2784097"/>
                  <a:ext cx="446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A41B891-83ED-432E-9EE6-776751EE69DB}"/>
                    </a:ext>
                  </a:extLst>
                </p14:cNvPr>
                <p14:cNvContentPartPr/>
                <p14:nvPr/>
              </p14:nvContentPartPr>
              <p14:xfrm>
                <a:off x="9692633" y="2785177"/>
                <a:ext cx="75960" cy="210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A41B891-83ED-432E-9EE6-776751EE69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83633" y="2776177"/>
                  <a:ext cx="93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4B1C345-30DA-4E15-85EE-FC7EF65A442A}"/>
                    </a:ext>
                  </a:extLst>
                </p14:cNvPr>
                <p14:cNvContentPartPr/>
                <p14:nvPr/>
              </p14:nvContentPartPr>
              <p14:xfrm>
                <a:off x="9838793" y="2840257"/>
                <a:ext cx="170640" cy="95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4B1C345-30DA-4E15-85EE-FC7EF65A44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30153" y="2831617"/>
                  <a:ext cx="188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4270DF4-5B34-4C7C-945E-72C2DE674F41}"/>
                    </a:ext>
                  </a:extLst>
                </p14:cNvPr>
                <p14:cNvContentPartPr/>
                <p14:nvPr/>
              </p14:nvContentPartPr>
              <p14:xfrm>
                <a:off x="9815033" y="2776537"/>
                <a:ext cx="382320" cy="395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4270DF4-5B34-4C7C-945E-72C2DE674F4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06033" y="2767537"/>
                  <a:ext cx="3999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0FC4D12-335C-4AB4-B19B-D1B22A634E01}"/>
                    </a:ext>
                  </a:extLst>
                </p14:cNvPr>
                <p14:cNvContentPartPr/>
                <p14:nvPr/>
              </p14:nvContentPartPr>
              <p14:xfrm>
                <a:off x="6596273" y="3211417"/>
                <a:ext cx="242640" cy="223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0FC4D12-335C-4AB4-B19B-D1B22A634E0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87633" y="3202417"/>
                  <a:ext cx="260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62D883C-ED06-4C11-A0A2-E5015F10E923}"/>
                    </a:ext>
                  </a:extLst>
                </p14:cNvPr>
                <p14:cNvContentPartPr/>
                <p14:nvPr/>
              </p14:nvContentPartPr>
              <p14:xfrm>
                <a:off x="6922073" y="3049417"/>
                <a:ext cx="414720" cy="416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62D883C-ED06-4C11-A0A2-E5015F10E9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13433" y="3040777"/>
                  <a:ext cx="4323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5854B5D-AA0E-4058-B3BB-24E546B74E5D}"/>
                    </a:ext>
                  </a:extLst>
                </p14:cNvPr>
                <p14:cNvContentPartPr/>
                <p14:nvPr/>
              </p14:nvContentPartPr>
              <p14:xfrm>
                <a:off x="7262993" y="3232297"/>
                <a:ext cx="297000" cy="27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5854B5D-AA0E-4058-B3BB-24E546B74E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54353" y="3223297"/>
                  <a:ext cx="314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0352647-6118-4196-B890-D89E5C708B03}"/>
                    </a:ext>
                  </a:extLst>
                </p14:cNvPr>
                <p14:cNvContentPartPr/>
                <p14:nvPr/>
              </p14:nvContentPartPr>
              <p14:xfrm>
                <a:off x="7658273" y="2971297"/>
                <a:ext cx="295920" cy="385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0352647-6118-4196-B890-D89E5C708B0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49633" y="2962657"/>
                  <a:ext cx="3135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65E69F-0741-47F5-805A-E4CBB637D6E3}"/>
                    </a:ext>
                  </a:extLst>
                </p14:cNvPr>
                <p14:cNvContentPartPr/>
                <p14:nvPr/>
              </p14:nvContentPartPr>
              <p14:xfrm>
                <a:off x="7692473" y="3190897"/>
                <a:ext cx="302040" cy="614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65E69F-0741-47F5-805A-E4CBB637D6E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83473" y="3182257"/>
                  <a:ext cx="3196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AD8621B-810E-4982-84F0-806C36EFB7F2}"/>
                    </a:ext>
                  </a:extLst>
                </p14:cNvPr>
                <p14:cNvContentPartPr/>
                <p14:nvPr/>
              </p14:nvContentPartPr>
              <p14:xfrm>
                <a:off x="7814873" y="3596977"/>
                <a:ext cx="342720" cy="308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AD8621B-810E-4982-84F0-806C36EFB7F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06233" y="3587977"/>
                  <a:ext cx="360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155CA3E-0654-43B2-84F8-8F10D450B9EF}"/>
                    </a:ext>
                  </a:extLst>
                </p14:cNvPr>
                <p14:cNvContentPartPr/>
                <p14:nvPr/>
              </p14:nvContentPartPr>
              <p14:xfrm>
                <a:off x="8048513" y="3551977"/>
                <a:ext cx="388080" cy="263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155CA3E-0654-43B2-84F8-8F10D450B9E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39513" y="3542977"/>
                  <a:ext cx="405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9AC702-B50D-43A4-99D1-F27CD47FF0EB}"/>
                    </a:ext>
                  </a:extLst>
                </p14:cNvPr>
                <p14:cNvContentPartPr/>
                <p14:nvPr/>
              </p14:nvContentPartPr>
              <p14:xfrm>
                <a:off x="8386913" y="3636217"/>
                <a:ext cx="280800" cy="155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9AC702-B50D-43A4-99D1-F27CD47FF0E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77913" y="3627217"/>
                  <a:ext cx="298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BC8020B-5F4E-44CF-8421-3112D7DE90F2}"/>
                    </a:ext>
                  </a:extLst>
                </p14:cNvPr>
                <p14:cNvContentPartPr/>
                <p14:nvPr/>
              </p14:nvContentPartPr>
              <p14:xfrm>
                <a:off x="8702633" y="3465577"/>
                <a:ext cx="82440" cy="229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BC8020B-5F4E-44CF-8421-3112D7DE90F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93633" y="3456577"/>
                  <a:ext cx="100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2AB6B4D-7AF8-4C2B-AFE2-A2F18CEB37A6}"/>
                    </a:ext>
                  </a:extLst>
                </p14:cNvPr>
                <p14:cNvContentPartPr/>
                <p14:nvPr/>
              </p14:nvContentPartPr>
              <p14:xfrm>
                <a:off x="8365313" y="4206817"/>
                <a:ext cx="269280" cy="166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2AB6B4D-7AF8-4C2B-AFE2-A2F18CEB37A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56673" y="4198177"/>
                  <a:ext cx="286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D7F2A28-D62A-4730-86E3-2F6D7FFFA476}"/>
                    </a:ext>
                  </a:extLst>
                </p14:cNvPr>
                <p14:cNvContentPartPr/>
                <p14:nvPr/>
              </p14:nvContentPartPr>
              <p14:xfrm>
                <a:off x="8711273" y="4111777"/>
                <a:ext cx="429840" cy="236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D7F2A28-D62A-4730-86E3-2F6D7FFFA47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02633" y="4102777"/>
                  <a:ext cx="447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D2406F3-99B2-4E63-A8FA-F86CA5A4A647}"/>
                    </a:ext>
                  </a:extLst>
                </p14:cNvPr>
                <p14:cNvContentPartPr/>
                <p14:nvPr/>
              </p14:nvContentPartPr>
              <p14:xfrm>
                <a:off x="9217433" y="3836377"/>
                <a:ext cx="387000" cy="414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D2406F3-99B2-4E63-A8FA-F86CA5A4A64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08433" y="3827377"/>
                  <a:ext cx="404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6023005-10F1-443E-A9F4-11C90A4E6515}"/>
                    </a:ext>
                  </a:extLst>
                </p14:cNvPr>
                <p14:cNvContentPartPr/>
                <p14:nvPr/>
              </p14:nvContentPartPr>
              <p14:xfrm>
                <a:off x="9544673" y="3936097"/>
                <a:ext cx="81000" cy="119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6023005-10F1-443E-A9F4-11C90A4E651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36033" y="3927457"/>
                  <a:ext cx="9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1D88002-8174-4F54-B8D4-800BD5E0EBF9}"/>
                    </a:ext>
                  </a:extLst>
                </p14:cNvPr>
                <p14:cNvContentPartPr/>
                <p14:nvPr/>
              </p14:nvContentPartPr>
              <p14:xfrm>
                <a:off x="9797393" y="3830977"/>
                <a:ext cx="104040" cy="394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1D88002-8174-4F54-B8D4-800BD5E0EBF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88393" y="3822337"/>
                  <a:ext cx="1216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619B790-171D-46F2-B47A-26835779581C}"/>
                    </a:ext>
                  </a:extLst>
                </p14:cNvPr>
                <p14:cNvContentPartPr/>
                <p14:nvPr/>
              </p14:nvContentPartPr>
              <p14:xfrm>
                <a:off x="9765353" y="3949417"/>
                <a:ext cx="515880" cy="377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619B790-171D-46F2-B47A-26835779581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6713" y="3940417"/>
                  <a:ext cx="533520" cy="39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776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270B959-9B48-4E02-97A2-188F7459EC01}"/>
                  </a:ext>
                </a:extLst>
              </p14:cNvPr>
              <p14:cNvContentPartPr/>
              <p14:nvPr/>
            </p14:nvContentPartPr>
            <p14:xfrm>
              <a:off x="1237673" y="3157777"/>
              <a:ext cx="176040" cy="435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270B959-9B48-4E02-97A2-188F7459EC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033" y="3148777"/>
                <a:ext cx="193680" cy="45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5B091B6A-17AF-4C78-9512-67D21009BB6C}"/>
              </a:ext>
            </a:extLst>
          </p:cNvPr>
          <p:cNvGrpSpPr/>
          <p:nvPr/>
        </p:nvGrpSpPr>
        <p:grpSpPr>
          <a:xfrm>
            <a:off x="1805753" y="2888857"/>
            <a:ext cx="3025800" cy="871560"/>
            <a:chOff x="1805753" y="2888857"/>
            <a:chExt cx="3025800" cy="87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DFBE6A-3D43-4EDE-AFE9-4777A99BAE1D}"/>
                    </a:ext>
                  </a:extLst>
                </p14:cNvPr>
                <p14:cNvContentPartPr/>
                <p14:nvPr/>
              </p14:nvContentPartPr>
              <p14:xfrm>
                <a:off x="1805753" y="3359377"/>
                <a:ext cx="285840" cy="289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DFBE6A-3D43-4EDE-AFE9-4777A99BAE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97113" y="3350377"/>
                  <a:ext cx="303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1C033E2-9775-44E8-8482-595FB96CC471}"/>
                    </a:ext>
                  </a:extLst>
                </p14:cNvPr>
                <p14:cNvContentPartPr/>
                <p14:nvPr/>
              </p14:nvContentPartPr>
              <p14:xfrm>
                <a:off x="2102753" y="3402937"/>
                <a:ext cx="196200" cy="203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1C033E2-9775-44E8-8482-595FB96CC4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93753" y="3393937"/>
                  <a:ext cx="213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1C7BD8-B716-4F5F-BD1F-3B0C6E2E6081}"/>
                    </a:ext>
                  </a:extLst>
                </p14:cNvPr>
                <p14:cNvContentPartPr/>
                <p14:nvPr/>
              </p14:nvContentPartPr>
              <p14:xfrm>
                <a:off x="2339993" y="3447937"/>
                <a:ext cx="92520" cy="74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1C7BD8-B716-4F5F-BD1F-3B0C6E2E60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30993" y="3438937"/>
                  <a:ext cx="110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A3D437-7A81-40C3-A81A-516ACFE4C352}"/>
                    </a:ext>
                  </a:extLst>
                </p14:cNvPr>
                <p14:cNvContentPartPr/>
                <p14:nvPr/>
              </p14:nvContentPartPr>
              <p14:xfrm>
                <a:off x="2476433" y="3355777"/>
                <a:ext cx="472680" cy="404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A3D437-7A81-40C3-A81A-516ACFE4C3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67433" y="3346777"/>
                  <a:ext cx="4903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A75C60-C4CD-4380-BA65-C9B353919540}"/>
                    </a:ext>
                  </a:extLst>
                </p14:cNvPr>
                <p14:cNvContentPartPr/>
                <p14:nvPr/>
              </p14:nvContentPartPr>
              <p14:xfrm>
                <a:off x="2809793" y="3302857"/>
                <a:ext cx="139320" cy="192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A75C60-C4CD-4380-BA65-C9B3539195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0793" y="3293857"/>
                  <a:ext cx="156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CBECCC-6DE9-4661-89E3-B9293EBBFA27}"/>
                    </a:ext>
                  </a:extLst>
                </p14:cNvPr>
                <p14:cNvContentPartPr/>
                <p14:nvPr/>
              </p14:nvContentPartPr>
              <p14:xfrm>
                <a:off x="3028313" y="3102697"/>
                <a:ext cx="654480" cy="345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CBECCC-6DE9-4661-89E3-B9293EBBFA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19313" y="3094057"/>
                  <a:ext cx="672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D1C706-3DD4-4B31-938D-9DDD927DCCA4}"/>
                    </a:ext>
                  </a:extLst>
                </p14:cNvPr>
                <p14:cNvContentPartPr/>
                <p14:nvPr/>
              </p14:nvContentPartPr>
              <p14:xfrm>
                <a:off x="3536993" y="3057697"/>
                <a:ext cx="345240" cy="329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D1C706-3DD4-4B31-938D-9DDD927DCC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7993" y="3048697"/>
                  <a:ext cx="3628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6CCF25C-79B3-4BE6-A162-4F5715BC46AB}"/>
                    </a:ext>
                  </a:extLst>
                </p14:cNvPr>
                <p14:cNvContentPartPr/>
                <p14:nvPr/>
              </p14:nvContentPartPr>
              <p14:xfrm>
                <a:off x="3693593" y="2888857"/>
                <a:ext cx="167040" cy="9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6CCF25C-79B3-4BE6-A162-4F5715BC46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84593" y="2880217"/>
                  <a:ext cx="184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F18709-53CA-423A-97D5-34B50E405C49}"/>
                    </a:ext>
                  </a:extLst>
                </p14:cNvPr>
                <p14:cNvContentPartPr/>
                <p14:nvPr/>
              </p14:nvContentPartPr>
              <p14:xfrm>
                <a:off x="3979073" y="3089017"/>
                <a:ext cx="852480" cy="202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F18709-53CA-423A-97D5-34B50E405C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70073" y="3080017"/>
                  <a:ext cx="870120" cy="2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0D670E7-BA1A-43C6-A31B-EEEB7E52AD1E}"/>
                  </a:ext>
                </a:extLst>
              </p14:cNvPr>
              <p14:cNvContentPartPr/>
              <p14:nvPr/>
            </p14:nvContentPartPr>
            <p14:xfrm>
              <a:off x="3547073" y="4608217"/>
              <a:ext cx="252360" cy="251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0D670E7-BA1A-43C6-A31B-EEEB7E52AD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8073" y="4599217"/>
                <a:ext cx="27000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EB04270-C854-4D56-B7F2-84DBDD7A73E3}"/>
              </a:ext>
            </a:extLst>
          </p:cNvPr>
          <p:cNvGrpSpPr/>
          <p:nvPr/>
        </p:nvGrpSpPr>
        <p:grpSpPr>
          <a:xfrm>
            <a:off x="592193" y="215857"/>
            <a:ext cx="5849280" cy="2644920"/>
            <a:chOff x="592193" y="215857"/>
            <a:chExt cx="5849280" cy="264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00CBE8-E8DF-4971-90B9-A0B095AB52E3}"/>
                    </a:ext>
                  </a:extLst>
                </p14:cNvPr>
                <p14:cNvContentPartPr/>
                <p14:nvPr/>
              </p14:nvContentPartPr>
              <p14:xfrm>
                <a:off x="592193" y="525817"/>
                <a:ext cx="300960" cy="202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00CBE8-E8DF-4971-90B9-A0B095AB52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3553" y="516817"/>
                  <a:ext cx="318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C2A6DE-45BA-40FC-9081-FA6E6936CAF8}"/>
                    </a:ext>
                  </a:extLst>
                </p14:cNvPr>
                <p14:cNvContentPartPr/>
                <p14:nvPr/>
              </p14:nvContentPartPr>
              <p14:xfrm>
                <a:off x="799553" y="453097"/>
                <a:ext cx="174600" cy="337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C2A6DE-45BA-40FC-9081-FA6E6936CA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0553" y="444457"/>
                  <a:ext cx="1922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26DF92-BB8E-49DD-BBAE-9CCCA7EBDCB8}"/>
                    </a:ext>
                  </a:extLst>
                </p14:cNvPr>
                <p14:cNvContentPartPr/>
                <p14:nvPr/>
              </p14:nvContentPartPr>
              <p14:xfrm>
                <a:off x="1055873" y="531577"/>
                <a:ext cx="122400" cy="20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26DF92-BB8E-49DD-BBAE-9CCCA7EBDC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6873" y="522937"/>
                  <a:ext cx="140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667EDE-51F6-483A-AC16-F6A892A72BF4}"/>
                    </a:ext>
                  </a:extLst>
                </p14:cNvPr>
                <p14:cNvContentPartPr/>
                <p14:nvPr/>
              </p14:nvContentPartPr>
              <p14:xfrm>
                <a:off x="1308233" y="260857"/>
                <a:ext cx="204480" cy="474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667EDE-51F6-483A-AC16-F6A892A72B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99593" y="252217"/>
                  <a:ext cx="222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365F76-0695-40C1-B486-9CE56084BA1D}"/>
                    </a:ext>
                  </a:extLst>
                </p14:cNvPr>
                <p14:cNvContentPartPr/>
                <p14:nvPr/>
              </p14:nvContentPartPr>
              <p14:xfrm>
                <a:off x="1249193" y="472897"/>
                <a:ext cx="309600" cy="98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365F76-0695-40C1-B486-9CE56084BA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40193" y="463897"/>
                  <a:ext cx="327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1E0B3F-FA61-45D2-9011-839666F566C4}"/>
                    </a:ext>
                  </a:extLst>
                </p14:cNvPr>
                <p14:cNvContentPartPr/>
                <p14:nvPr/>
              </p14:nvContentPartPr>
              <p14:xfrm>
                <a:off x="1419473" y="215857"/>
                <a:ext cx="431640" cy="430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1E0B3F-FA61-45D2-9011-839666F566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10833" y="207217"/>
                  <a:ext cx="4492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ACC221-3C58-4B4B-B700-EAC8F46E42A7}"/>
                    </a:ext>
                  </a:extLst>
                </p14:cNvPr>
                <p14:cNvContentPartPr/>
                <p14:nvPr/>
              </p14:nvContentPartPr>
              <p14:xfrm>
                <a:off x="794513" y="1300537"/>
                <a:ext cx="115200" cy="942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ACC221-3C58-4B4B-B700-EAC8F46E42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873" y="1291537"/>
                  <a:ext cx="13284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D546FEE-BCDA-4DBE-898E-51D6D6C1D7A2}"/>
                    </a:ext>
                  </a:extLst>
                </p14:cNvPr>
                <p14:cNvContentPartPr/>
                <p14:nvPr/>
              </p14:nvContentPartPr>
              <p14:xfrm>
                <a:off x="1312193" y="1937737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D546FEE-BCDA-4DBE-898E-51D6D6C1D7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03193" y="1929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46F7ED-5666-4A05-A81A-58145F4F61CF}"/>
                    </a:ext>
                  </a:extLst>
                </p14:cNvPr>
                <p14:cNvContentPartPr/>
                <p14:nvPr/>
              </p14:nvContentPartPr>
              <p14:xfrm>
                <a:off x="1158113" y="1461097"/>
                <a:ext cx="236520" cy="290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46F7ED-5666-4A05-A81A-58145F4F61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9113" y="1452457"/>
                  <a:ext cx="254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B5B754-6CA1-4A80-8B9D-7E55CC8A770B}"/>
                    </a:ext>
                  </a:extLst>
                </p14:cNvPr>
                <p14:cNvContentPartPr/>
                <p14:nvPr/>
              </p14:nvContentPartPr>
              <p14:xfrm>
                <a:off x="1371593" y="1479097"/>
                <a:ext cx="183960" cy="172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B5B754-6CA1-4A80-8B9D-7E55CC8A77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62593" y="1470097"/>
                  <a:ext cx="201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CCA033-4967-4BD7-B35C-5C7CDBFDC40B}"/>
                    </a:ext>
                  </a:extLst>
                </p14:cNvPr>
                <p14:cNvContentPartPr/>
                <p14:nvPr/>
              </p14:nvContentPartPr>
              <p14:xfrm>
                <a:off x="1631513" y="1471177"/>
                <a:ext cx="250200" cy="184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CCA033-4967-4BD7-B35C-5C7CDBFDC4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22873" y="1462177"/>
                  <a:ext cx="267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5820CD-758B-4226-B3EB-6B18B9C5B48C}"/>
                    </a:ext>
                  </a:extLst>
                </p14:cNvPr>
                <p14:cNvContentPartPr/>
                <p14:nvPr/>
              </p14:nvContentPartPr>
              <p14:xfrm>
                <a:off x="1911953" y="1357417"/>
                <a:ext cx="186120" cy="267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5820CD-758B-4226-B3EB-6B18B9C5B4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02953" y="1348417"/>
                  <a:ext cx="203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43B9E1-50EA-44E2-8B03-2660A8E438B7}"/>
                    </a:ext>
                  </a:extLst>
                </p14:cNvPr>
                <p14:cNvContentPartPr/>
                <p14:nvPr/>
              </p14:nvContentPartPr>
              <p14:xfrm>
                <a:off x="2153153" y="1303777"/>
                <a:ext cx="525600" cy="359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43B9E1-50EA-44E2-8B03-2660A8E438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44153" y="1295137"/>
                  <a:ext cx="5432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71CBD3-7C05-42D9-A57D-D8B7A99E49C8}"/>
                    </a:ext>
                  </a:extLst>
                </p14:cNvPr>
                <p14:cNvContentPartPr/>
                <p14:nvPr/>
              </p14:nvContentPartPr>
              <p14:xfrm>
                <a:off x="2846153" y="1569097"/>
                <a:ext cx="29520" cy="88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71CBD3-7C05-42D9-A57D-D8B7A99E49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37513" y="1560097"/>
                  <a:ext cx="47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7820F9-736A-48E7-8C77-01857E5D3872}"/>
                    </a:ext>
                  </a:extLst>
                </p14:cNvPr>
                <p14:cNvContentPartPr/>
                <p14:nvPr/>
              </p14:nvContentPartPr>
              <p14:xfrm>
                <a:off x="1958753" y="1822177"/>
                <a:ext cx="294480" cy="59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7820F9-736A-48E7-8C77-01857E5D38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9753" y="1813177"/>
                  <a:ext cx="312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EE880B-F79A-4582-8E8F-D7514D7CBA5E}"/>
                    </a:ext>
                  </a:extLst>
                </p14:cNvPr>
                <p14:cNvContentPartPr/>
                <p14:nvPr/>
              </p14:nvContentPartPr>
              <p14:xfrm>
                <a:off x="1257833" y="1716337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EE880B-F79A-4582-8E8F-D7514D7CBA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49193" y="17073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43DAF2-3D8B-428D-80D5-44160DB28B95}"/>
                    </a:ext>
                  </a:extLst>
                </p14:cNvPr>
                <p14:cNvContentPartPr/>
                <p14:nvPr/>
              </p14:nvContentPartPr>
              <p14:xfrm>
                <a:off x="2615393" y="1379017"/>
                <a:ext cx="84960" cy="6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43DAF2-3D8B-428D-80D5-44160DB28B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06393" y="1370017"/>
                  <a:ext cx="102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F86A5C-4C1E-4882-B7F3-987F4165E773}"/>
                    </a:ext>
                  </a:extLst>
                </p14:cNvPr>
                <p14:cNvContentPartPr/>
                <p14:nvPr/>
              </p14:nvContentPartPr>
              <p14:xfrm>
                <a:off x="2731313" y="1492777"/>
                <a:ext cx="44640" cy="1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F86A5C-4C1E-4882-B7F3-987F4165E7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22673" y="1483777"/>
                  <a:ext cx="62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65786A-71C5-450B-8502-41AEC5E9B47C}"/>
                    </a:ext>
                  </a:extLst>
                </p14:cNvPr>
                <p14:cNvContentPartPr/>
                <p14:nvPr/>
              </p14:nvContentPartPr>
              <p14:xfrm>
                <a:off x="2871713" y="1164457"/>
                <a:ext cx="400680" cy="482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65786A-71C5-450B-8502-41AEC5E9B4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62713" y="1155817"/>
                  <a:ext cx="4183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231C65-17FC-47B9-A651-FAD964BEEEDA}"/>
                    </a:ext>
                  </a:extLst>
                </p14:cNvPr>
                <p14:cNvContentPartPr/>
                <p14:nvPr/>
              </p14:nvContentPartPr>
              <p14:xfrm>
                <a:off x="3213713" y="1316017"/>
                <a:ext cx="288360" cy="288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231C65-17FC-47B9-A651-FAD964BEEED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04713" y="1307377"/>
                  <a:ext cx="306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74486B-674B-4455-8EA1-986F06175592}"/>
                    </a:ext>
                  </a:extLst>
                </p14:cNvPr>
                <p14:cNvContentPartPr/>
                <p14:nvPr/>
              </p14:nvContentPartPr>
              <p14:xfrm>
                <a:off x="3552113" y="1236817"/>
                <a:ext cx="649440" cy="29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74486B-674B-4455-8EA1-986F061755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543473" y="1228177"/>
                  <a:ext cx="667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D56C57-6D6A-4C7D-98EA-46AC70D28C98}"/>
                    </a:ext>
                  </a:extLst>
                </p14:cNvPr>
                <p14:cNvContentPartPr/>
                <p14:nvPr/>
              </p14:nvContentPartPr>
              <p14:xfrm>
                <a:off x="4308473" y="1517977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D56C57-6D6A-4C7D-98EA-46AC70D28C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99833" y="15093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99BE67-12A4-4C7E-8B3C-550353D7B25A}"/>
                    </a:ext>
                  </a:extLst>
                </p14:cNvPr>
                <p14:cNvContentPartPr/>
                <p14:nvPr/>
              </p14:nvContentPartPr>
              <p14:xfrm>
                <a:off x="871193" y="2304577"/>
                <a:ext cx="185040" cy="556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99BE67-12A4-4C7E-8B3C-550353D7B2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2553" y="2295577"/>
                  <a:ext cx="2026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1B61AF-22C9-4CB5-AB1B-4AE737E12C22}"/>
                    </a:ext>
                  </a:extLst>
                </p14:cNvPr>
                <p14:cNvContentPartPr/>
                <p14:nvPr/>
              </p14:nvContentPartPr>
              <p14:xfrm>
                <a:off x="1246673" y="2314297"/>
                <a:ext cx="189360" cy="312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1B61AF-22C9-4CB5-AB1B-4AE737E12C2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37673" y="2305657"/>
                  <a:ext cx="2070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E05DB7-9C55-4B01-A5D6-084A525E1FA8}"/>
                    </a:ext>
                  </a:extLst>
                </p14:cNvPr>
                <p14:cNvContentPartPr/>
                <p14:nvPr/>
              </p14:nvContentPartPr>
              <p14:xfrm>
                <a:off x="1514873" y="2387017"/>
                <a:ext cx="388800" cy="199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E05DB7-9C55-4B01-A5D6-084A525E1F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05873" y="2378017"/>
                  <a:ext cx="406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1BBE19-BC76-405C-9BB6-BB21A54493D5}"/>
                    </a:ext>
                  </a:extLst>
                </p14:cNvPr>
                <p14:cNvContentPartPr/>
                <p14:nvPr/>
              </p14:nvContentPartPr>
              <p14:xfrm>
                <a:off x="1794593" y="2151577"/>
                <a:ext cx="593640" cy="428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1BBE19-BC76-405C-9BB6-BB21A54493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85593" y="2142577"/>
                  <a:ext cx="6112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7EC329-8EE0-4A0C-8140-40AE0BB8B82F}"/>
                    </a:ext>
                  </a:extLst>
                </p14:cNvPr>
                <p14:cNvContentPartPr/>
                <p14:nvPr/>
              </p14:nvContentPartPr>
              <p14:xfrm>
                <a:off x="2431793" y="2108377"/>
                <a:ext cx="560160" cy="488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7EC329-8EE0-4A0C-8140-40AE0BB8B8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23153" y="2099737"/>
                  <a:ext cx="5778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199C58-EBFF-4C9E-8059-3E91D5FE31FB}"/>
                    </a:ext>
                  </a:extLst>
                </p14:cNvPr>
                <p14:cNvContentPartPr/>
                <p14:nvPr/>
              </p14:nvContentPartPr>
              <p14:xfrm>
                <a:off x="3005273" y="2118097"/>
                <a:ext cx="111600" cy="386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199C58-EBFF-4C9E-8059-3E91D5FE31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96633" y="2109457"/>
                  <a:ext cx="1292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1B901B-9847-46EB-B71B-76582C952781}"/>
                    </a:ext>
                  </a:extLst>
                </p14:cNvPr>
                <p14:cNvContentPartPr/>
                <p14:nvPr/>
              </p14:nvContentPartPr>
              <p14:xfrm>
                <a:off x="3185633" y="2263177"/>
                <a:ext cx="231840" cy="196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1B901B-9847-46EB-B71B-76582C9527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76993" y="2254537"/>
                  <a:ext cx="249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E2D8783-EC95-46EE-8DFF-C22CFACA118F}"/>
                    </a:ext>
                  </a:extLst>
                </p14:cNvPr>
                <p14:cNvContentPartPr/>
                <p14:nvPr/>
              </p14:nvContentPartPr>
              <p14:xfrm>
                <a:off x="3426113" y="1933777"/>
                <a:ext cx="309600" cy="46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E2D8783-EC95-46EE-8DFF-C22CFACA118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17113" y="1925137"/>
                  <a:ext cx="3272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B4511C-2704-47B1-8BCE-17F4848BC914}"/>
                    </a:ext>
                  </a:extLst>
                </p14:cNvPr>
                <p14:cNvContentPartPr/>
                <p14:nvPr/>
              </p14:nvContentPartPr>
              <p14:xfrm>
                <a:off x="4098953" y="1904257"/>
                <a:ext cx="376560" cy="495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B4511C-2704-47B1-8BCE-17F4848BC9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89953" y="1895257"/>
                  <a:ext cx="3942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8FD818-D944-4A48-8779-6298F5E550AE}"/>
                    </a:ext>
                  </a:extLst>
                </p14:cNvPr>
                <p14:cNvContentPartPr/>
                <p14:nvPr/>
              </p14:nvContentPartPr>
              <p14:xfrm>
                <a:off x="4479113" y="2120257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8FD818-D944-4A48-8779-6298F5E550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70113" y="2111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F8AFD2-FAE4-460B-9929-00EE9007CB38}"/>
                    </a:ext>
                  </a:extLst>
                </p14:cNvPr>
                <p14:cNvContentPartPr/>
                <p14:nvPr/>
              </p14:nvContentPartPr>
              <p14:xfrm>
                <a:off x="4119113" y="2171017"/>
                <a:ext cx="527040" cy="190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F8AFD2-FAE4-460B-9929-00EE9007CB3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10113" y="2162377"/>
                  <a:ext cx="544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F0C151C-C6CE-468C-B9F2-5777AA37F79F}"/>
                    </a:ext>
                  </a:extLst>
                </p14:cNvPr>
                <p14:cNvContentPartPr/>
                <p14:nvPr/>
              </p14:nvContentPartPr>
              <p14:xfrm>
                <a:off x="4600073" y="1867177"/>
                <a:ext cx="395640" cy="36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F0C151C-C6CE-468C-B9F2-5777AA37F79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91433" y="1858537"/>
                  <a:ext cx="4132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103447-87DE-4C00-AE29-66EEA641D014}"/>
                    </a:ext>
                  </a:extLst>
                </p14:cNvPr>
                <p14:cNvContentPartPr/>
                <p14:nvPr/>
              </p14:nvContentPartPr>
              <p14:xfrm>
                <a:off x="4987793" y="2028457"/>
                <a:ext cx="160920" cy="182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103447-87DE-4C00-AE29-66EEA641D01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78793" y="2019457"/>
                  <a:ext cx="178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7431B1-749A-4287-B4DC-E221C323ED27}"/>
                    </a:ext>
                  </a:extLst>
                </p14:cNvPr>
                <p14:cNvContentPartPr/>
                <p14:nvPr/>
              </p14:nvContentPartPr>
              <p14:xfrm>
                <a:off x="5242673" y="2014417"/>
                <a:ext cx="265680" cy="176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7431B1-749A-4287-B4DC-E221C323ED2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34033" y="2005417"/>
                  <a:ext cx="283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025FB66-E947-4A09-B49D-A22FFF0C62AA}"/>
                    </a:ext>
                  </a:extLst>
                </p14:cNvPr>
                <p14:cNvContentPartPr/>
                <p14:nvPr/>
              </p14:nvContentPartPr>
              <p14:xfrm>
                <a:off x="5514473" y="1975177"/>
                <a:ext cx="355320" cy="195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025FB66-E947-4A09-B49D-A22FFF0C62A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505473" y="1966177"/>
                  <a:ext cx="372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98FFF6-4A63-4B64-A2C9-A5C2827BA0E4}"/>
                    </a:ext>
                  </a:extLst>
                </p14:cNvPr>
                <p14:cNvContentPartPr/>
                <p14:nvPr/>
              </p14:nvContentPartPr>
              <p14:xfrm>
                <a:off x="1554473" y="2272897"/>
                <a:ext cx="635400" cy="450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98FFF6-4A63-4B64-A2C9-A5C2827BA0E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545833" y="2263897"/>
                  <a:ext cx="6530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AA073D-E9B4-42D8-A13F-F11E1153D31F}"/>
                    </a:ext>
                  </a:extLst>
                </p14:cNvPr>
                <p14:cNvContentPartPr/>
                <p14:nvPr/>
              </p14:nvContentPartPr>
              <p14:xfrm>
                <a:off x="2194913" y="2302417"/>
                <a:ext cx="163080" cy="171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8AA073D-E9B4-42D8-A13F-F11E1153D31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85913" y="2293777"/>
                  <a:ext cx="180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3780C9B-F5B5-4E56-B4DC-CA7ED24514B5}"/>
                    </a:ext>
                  </a:extLst>
                </p14:cNvPr>
                <p14:cNvContentPartPr/>
                <p14:nvPr/>
              </p14:nvContentPartPr>
              <p14:xfrm>
                <a:off x="6069953" y="603577"/>
                <a:ext cx="366480" cy="853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3780C9B-F5B5-4E56-B4DC-CA7ED24514B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60953" y="594937"/>
                  <a:ext cx="38412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D500403-E177-4D9C-B3AD-4C2560C1331F}"/>
                    </a:ext>
                  </a:extLst>
                </p14:cNvPr>
                <p14:cNvContentPartPr/>
                <p14:nvPr/>
              </p14:nvContentPartPr>
              <p14:xfrm>
                <a:off x="3686033" y="2214217"/>
                <a:ext cx="722160" cy="627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D500403-E177-4D9C-B3AD-4C2560C1331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677033" y="2205577"/>
                  <a:ext cx="73980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DB5EC27-56C3-4FD1-A88A-A3B564B3CD6C}"/>
                    </a:ext>
                  </a:extLst>
                </p14:cNvPr>
                <p14:cNvContentPartPr/>
                <p14:nvPr/>
              </p14:nvContentPartPr>
              <p14:xfrm>
                <a:off x="5742713" y="1839817"/>
                <a:ext cx="698760" cy="437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DB5EC27-56C3-4FD1-A88A-A3B564B3CD6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34073" y="1830817"/>
                  <a:ext cx="716400" cy="45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5AF5B5-7D8B-445B-AB32-135114F5A7E0}"/>
              </a:ext>
            </a:extLst>
          </p:cNvPr>
          <p:cNvGrpSpPr/>
          <p:nvPr/>
        </p:nvGrpSpPr>
        <p:grpSpPr>
          <a:xfrm>
            <a:off x="4920833" y="2428777"/>
            <a:ext cx="1649880" cy="699840"/>
            <a:chOff x="4920833" y="2428777"/>
            <a:chExt cx="1649880" cy="69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7BAFA3-1B66-4858-AF81-AD5A7CDA0A77}"/>
                    </a:ext>
                  </a:extLst>
                </p14:cNvPr>
                <p14:cNvContentPartPr/>
                <p14:nvPr/>
              </p14:nvContentPartPr>
              <p14:xfrm>
                <a:off x="4920833" y="2521657"/>
                <a:ext cx="230040" cy="546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7BAFA3-1B66-4858-AF81-AD5A7CDA0A7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912193" y="2513017"/>
                  <a:ext cx="2476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59743AD-2962-4FE1-9C3F-A154669A3D21}"/>
                    </a:ext>
                  </a:extLst>
                </p14:cNvPr>
                <p14:cNvContentPartPr/>
                <p14:nvPr/>
              </p14:nvContentPartPr>
              <p14:xfrm>
                <a:off x="5216393" y="2618137"/>
                <a:ext cx="162000" cy="143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59743AD-2962-4FE1-9C3F-A154669A3D2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07393" y="2609497"/>
                  <a:ext cx="179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6C0A39-3BF1-4B62-AC5D-DABFCC5258AE}"/>
                    </a:ext>
                  </a:extLst>
                </p14:cNvPr>
                <p14:cNvContentPartPr/>
                <p14:nvPr/>
              </p14:nvContentPartPr>
              <p14:xfrm>
                <a:off x="5244113" y="2428777"/>
                <a:ext cx="682200" cy="536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6C0A39-3BF1-4B62-AC5D-DABFCC5258A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235113" y="2420137"/>
                  <a:ext cx="6998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EF9B49-C3E9-4A82-A2ED-67110ADA79F0}"/>
                    </a:ext>
                  </a:extLst>
                </p14:cNvPr>
                <p14:cNvContentPartPr/>
                <p14:nvPr/>
              </p14:nvContentPartPr>
              <p14:xfrm>
                <a:off x="5689793" y="2653777"/>
                <a:ext cx="280800" cy="139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EF9B49-C3E9-4A82-A2ED-67110ADA79F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81153" y="2644777"/>
                  <a:ext cx="298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29911A-3FA6-4FCD-99B5-DA7357CCEDE5}"/>
                    </a:ext>
                  </a:extLst>
                </p14:cNvPr>
                <p14:cNvContentPartPr/>
                <p14:nvPr/>
              </p14:nvContentPartPr>
              <p14:xfrm>
                <a:off x="5991473" y="2512297"/>
                <a:ext cx="579240" cy="616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29911A-3FA6-4FCD-99B5-DA7357CCEDE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82833" y="2503657"/>
                  <a:ext cx="596880" cy="63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63A0F4E-98F1-4871-9AB0-5B393E032CA0}"/>
              </a:ext>
            </a:extLst>
          </p:cNvPr>
          <p:cNvGrpSpPr/>
          <p:nvPr/>
        </p:nvGrpSpPr>
        <p:grpSpPr>
          <a:xfrm>
            <a:off x="6961313" y="2424097"/>
            <a:ext cx="528120" cy="276480"/>
            <a:chOff x="6961313" y="2424097"/>
            <a:chExt cx="52812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189F9D0-3984-422C-B01C-EB06E381C71C}"/>
                    </a:ext>
                  </a:extLst>
                </p14:cNvPr>
                <p14:cNvContentPartPr/>
                <p14:nvPr/>
              </p14:nvContentPartPr>
              <p14:xfrm>
                <a:off x="6961313" y="2602657"/>
                <a:ext cx="361440" cy="45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189F9D0-3984-422C-B01C-EB06E381C71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52673" y="2593657"/>
                  <a:ext cx="379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89C5B20-8960-4E61-9AE7-EB454F926431}"/>
                    </a:ext>
                  </a:extLst>
                </p14:cNvPr>
                <p14:cNvContentPartPr/>
                <p14:nvPr/>
              </p14:nvContentPartPr>
              <p14:xfrm>
                <a:off x="7252913" y="2424097"/>
                <a:ext cx="236520" cy="276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89C5B20-8960-4E61-9AE7-EB454F92643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44273" y="2415457"/>
                  <a:ext cx="254160" cy="29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422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ECA1F3C-BD88-4D9F-95F7-DB8A109DE6C8}"/>
              </a:ext>
            </a:extLst>
          </p:cNvPr>
          <p:cNvGrpSpPr/>
          <p:nvPr/>
        </p:nvGrpSpPr>
        <p:grpSpPr>
          <a:xfrm>
            <a:off x="757793" y="533737"/>
            <a:ext cx="1414440" cy="508320"/>
            <a:chOff x="757793" y="533737"/>
            <a:chExt cx="141444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D15707A-3998-45AB-A9F5-580B3EE7A624}"/>
                    </a:ext>
                  </a:extLst>
                </p14:cNvPr>
                <p14:cNvContentPartPr/>
                <p14:nvPr/>
              </p14:nvContentPartPr>
              <p14:xfrm>
                <a:off x="757793" y="859177"/>
                <a:ext cx="408240" cy="86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D15707A-3998-45AB-A9F5-580B3EE7A6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9153" y="850177"/>
                  <a:ext cx="425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233ADCA-23AB-4F80-B35B-BEE7ABEB9B7F}"/>
                    </a:ext>
                  </a:extLst>
                </p14:cNvPr>
                <p14:cNvContentPartPr/>
                <p14:nvPr/>
              </p14:nvContentPartPr>
              <p14:xfrm>
                <a:off x="1014113" y="786457"/>
                <a:ext cx="129240" cy="245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233ADCA-23AB-4F80-B35B-BEE7ABEB9B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5473" y="777817"/>
                  <a:ext cx="146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6E9701-631A-49E6-A0C1-40CE1FB4F106}"/>
                    </a:ext>
                  </a:extLst>
                </p14:cNvPr>
                <p14:cNvContentPartPr/>
                <p14:nvPr/>
              </p14:nvContentPartPr>
              <p14:xfrm>
                <a:off x="1207433" y="888697"/>
                <a:ext cx="83520" cy="153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6E9701-631A-49E6-A0C1-40CE1FB4F1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8433" y="879697"/>
                  <a:ext cx="101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9BB10B-72EB-4BFA-9A9E-8B37EEFFB1ED}"/>
                    </a:ext>
                  </a:extLst>
                </p14:cNvPr>
                <p14:cNvContentPartPr/>
                <p14:nvPr/>
              </p14:nvContentPartPr>
              <p14:xfrm>
                <a:off x="1601633" y="533737"/>
                <a:ext cx="570600" cy="433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9BB10B-72EB-4BFA-9A9E-8B37EEFFB1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92993" y="524737"/>
                  <a:ext cx="5882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5236F1-71FB-49D9-8D0E-517C2C86E948}"/>
                    </a:ext>
                  </a:extLst>
                </p14:cNvPr>
                <p14:cNvContentPartPr/>
                <p14:nvPr/>
              </p14:nvContentPartPr>
              <p14:xfrm>
                <a:off x="1337393" y="941617"/>
                <a:ext cx="297000" cy="92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5236F1-71FB-49D9-8D0E-517C2C86E9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8753" y="932617"/>
                  <a:ext cx="31464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8D3AE7-63E7-4B0C-A276-98C940673637}"/>
              </a:ext>
            </a:extLst>
          </p:cNvPr>
          <p:cNvGrpSpPr/>
          <p:nvPr/>
        </p:nvGrpSpPr>
        <p:grpSpPr>
          <a:xfrm>
            <a:off x="410753" y="1214137"/>
            <a:ext cx="3803400" cy="2757600"/>
            <a:chOff x="410753" y="1214137"/>
            <a:chExt cx="3803400" cy="27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89291A-B155-4946-84BD-04B788A3285D}"/>
                    </a:ext>
                  </a:extLst>
                </p14:cNvPr>
                <p14:cNvContentPartPr/>
                <p14:nvPr/>
              </p14:nvContentPartPr>
              <p14:xfrm>
                <a:off x="987833" y="3320497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89291A-B155-4946-84BD-04B788A328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8833" y="33114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172BBC-B9D1-4AA5-AD35-A6E995665E4B}"/>
                    </a:ext>
                  </a:extLst>
                </p14:cNvPr>
                <p14:cNvContentPartPr/>
                <p14:nvPr/>
              </p14:nvContentPartPr>
              <p14:xfrm>
                <a:off x="410753" y="1690777"/>
                <a:ext cx="43200" cy="251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172BBC-B9D1-4AA5-AD35-A6E995665E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1753" y="1681777"/>
                  <a:ext cx="60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D5B4D76-49FA-46C8-9C00-1F6B8A3BB404}"/>
                    </a:ext>
                  </a:extLst>
                </p14:cNvPr>
                <p14:cNvContentPartPr/>
                <p14:nvPr/>
              </p14:nvContentPartPr>
              <p14:xfrm>
                <a:off x="541793" y="1910377"/>
                <a:ext cx="75960" cy="16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D5B4D76-49FA-46C8-9C00-1F6B8A3BB4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153" y="1901377"/>
                  <a:ext cx="93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B0866B-FF94-4FD4-99DB-B1DAC6A30550}"/>
                    </a:ext>
                  </a:extLst>
                </p14:cNvPr>
                <p14:cNvContentPartPr/>
                <p14:nvPr/>
              </p14:nvContentPartPr>
              <p14:xfrm>
                <a:off x="775793" y="1643617"/>
                <a:ext cx="320760" cy="226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B0866B-FF94-4FD4-99DB-B1DAC6A305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7153" y="1634617"/>
                  <a:ext cx="338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87E36A-6D36-424C-9176-143223A4A404}"/>
                    </a:ext>
                  </a:extLst>
                </p14:cNvPr>
                <p14:cNvContentPartPr/>
                <p14:nvPr/>
              </p14:nvContentPartPr>
              <p14:xfrm>
                <a:off x="1179713" y="1670977"/>
                <a:ext cx="132840" cy="106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87E36A-6D36-424C-9176-143223A4A4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0713" y="1662337"/>
                  <a:ext cx="150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C84DB3-F6DC-47BA-9984-FD017A4E49C5}"/>
                    </a:ext>
                  </a:extLst>
                </p14:cNvPr>
                <p14:cNvContentPartPr/>
                <p14:nvPr/>
              </p14:nvContentPartPr>
              <p14:xfrm>
                <a:off x="1334873" y="1508257"/>
                <a:ext cx="741600" cy="25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C84DB3-F6DC-47BA-9984-FD017A4E49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26233" y="1499257"/>
                  <a:ext cx="7592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4E6E98-90D4-4AED-94B2-8D99B418AD9E}"/>
                    </a:ext>
                  </a:extLst>
                </p14:cNvPr>
                <p14:cNvContentPartPr/>
                <p14:nvPr/>
              </p14:nvContentPartPr>
              <p14:xfrm>
                <a:off x="2041913" y="1214137"/>
                <a:ext cx="751680" cy="45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4E6E98-90D4-4AED-94B2-8D99B418AD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33273" y="1205137"/>
                  <a:ext cx="7693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ACA1B8-DE14-43AA-B004-8C86512E2CD9}"/>
                    </a:ext>
                  </a:extLst>
                </p14:cNvPr>
                <p14:cNvContentPartPr/>
                <p14:nvPr/>
              </p14:nvContentPartPr>
              <p14:xfrm>
                <a:off x="2594873" y="1435897"/>
                <a:ext cx="260640" cy="43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ACA1B8-DE14-43AA-B004-8C86512E2C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86233" y="1426897"/>
                  <a:ext cx="278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7A765C-6653-42E9-896B-7613236F1140}"/>
                    </a:ext>
                  </a:extLst>
                </p14:cNvPr>
                <p14:cNvContentPartPr/>
                <p14:nvPr/>
              </p14:nvContentPartPr>
              <p14:xfrm>
                <a:off x="635393" y="2419777"/>
                <a:ext cx="199800" cy="200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7A765C-6653-42E9-896B-7613236F11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6393" y="2410777"/>
                  <a:ext cx="21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ADFCB7-A8DE-4D5D-8891-C696AD138114}"/>
                    </a:ext>
                  </a:extLst>
                </p14:cNvPr>
                <p14:cNvContentPartPr/>
                <p14:nvPr/>
              </p14:nvContentPartPr>
              <p14:xfrm>
                <a:off x="915833" y="2594737"/>
                <a:ext cx="88920" cy="78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ADFCB7-A8DE-4D5D-8891-C696AD1381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6833" y="2586097"/>
                  <a:ext cx="106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D19603-572B-4CCE-B91F-50F92750D01C}"/>
                    </a:ext>
                  </a:extLst>
                </p14:cNvPr>
                <p14:cNvContentPartPr/>
                <p14:nvPr/>
              </p14:nvContentPartPr>
              <p14:xfrm>
                <a:off x="1300673" y="2404657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D19603-572B-4CCE-B91F-50F92750D0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92033" y="23956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6EAB1B-0584-49BF-A33A-7FB663AC667B}"/>
                    </a:ext>
                  </a:extLst>
                </p14:cNvPr>
                <p14:cNvContentPartPr/>
                <p14:nvPr/>
              </p14:nvContentPartPr>
              <p14:xfrm>
                <a:off x="1031393" y="2324017"/>
                <a:ext cx="174960" cy="33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6EAB1B-0584-49BF-A33A-7FB663AC667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2393" y="2315377"/>
                  <a:ext cx="1926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24F7A5-8FD3-486D-AC76-771026319615}"/>
                    </a:ext>
                  </a:extLst>
                </p14:cNvPr>
                <p14:cNvContentPartPr/>
                <p14:nvPr/>
              </p14:nvContentPartPr>
              <p14:xfrm>
                <a:off x="1225073" y="2387017"/>
                <a:ext cx="319680" cy="208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24F7A5-8FD3-486D-AC76-7710263196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16073" y="2378017"/>
                  <a:ext cx="337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9F7B88-2400-482B-8962-AB64C79F39DE}"/>
                    </a:ext>
                  </a:extLst>
                </p14:cNvPr>
                <p14:cNvContentPartPr/>
                <p14:nvPr/>
              </p14:nvContentPartPr>
              <p14:xfrm>
                <a:off x="1543673" y="2367937"/>
                <a:ext cx="246240" cy="127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9F7B88-2400-482B-8962-AB64C79F39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35033" y="2359297"/>
                  <a:ext cx="263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FC78F7-127B-41FB-8557-0F863B468EE3}"/>
                    </a:ext>
                  </a:extLst>
                </p14:cNvPr>
                <p14:cNvContentPartPr/>
                <p14:nvPr/>
              </p14:nvContentPartPr>
              <p14:xfrm>
                <a:off x="1818353" y="2164177"/>
                <a:ext cx="246240" cy="308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FC78F7-127B-41FB-8557-0F863B468EE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09713" y="2155537"/>
                  <a:ext cx="263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AF99E8-0DB8-4928-941D-FE7CCADEDA50}"/>
                    </a:ext>
                  </a:extLst>
                </p14:cNvPr>
                <p14:cNvContentPartPr/>
                <p14:nvPr/>
              </p14:nvContentPartPr>
              <p14:xfrm>
                <a:off x="1920953" y="2196577"/>
                <a:ext cx="251640" cy="9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AF99E8-0DB8-4928-941D-FE7CCADEDA5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11953" y="2187937"/>
                  <a:ext cx="269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109678-094D-4B75-AC19-216944A9CB31}"/>
                    </a:ext>
                  </a:extLst>
                </p14:cNvPr>
                <p14:cNvContentPartPr/>
                <p14:nvPr/>
              </p14:nvContentPartPr>
              <p14:xfrm>
                <a:off x="2342873" y="1900657"/>
                <a:ext cx="790560" cy="435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109678-094D-4B75-AC19-216944A9CB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33873" y="1892017"/>
                  <a:ext cx="8082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ED40F8-CF7E-4717-8848-A2B25350698E}"/>
                    </a:ext>
                  </a:extLst>
                </p14:cNvPr>
                <p14:cNvContentPartPr/>
                <p14:nvPr/>
              </p14:nvContentPartPr>
              <p14:xfrm>
                <a:off x="3101393" y="2033857"/>
                <a:ext cx="213840" cy="253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ED40F8-CF7E-4717-8848-A2B25350698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92393" y="2025217"/>
                  <a:ext cx="231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756496-34D5-44A1-89F0-351031E6F132}"/>
                    </a:ext>
                  </a:extLst>
                </p14:cNvPr>
                <p14:cNvContentPartPr/>
                <p14:nvPr/>
              </p14:nvContentPartPr>
              <p14:xfrm>
                <a:off x="1174673" y="2808577"/>
                <a:ext cx="213840" cy="219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756496-34D5-44A1-89F0-351031E6F1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65673" y="2799577"/>
                  <a:ext cx="231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E4EE95-8D36-43D9-B663-19ED0CF311B0}"/>
                    </a:ext>
                  </a:extLst>
                </p14:cNvPr>
                <p14:cNvContentPartPr/>
                <p14:nvPr/>
              </p14:nvContentPartPr>
              <p14:xfrm>
                <a:off x="1399673" y="2765377"/>
                <a:ext cx="414360" cy="276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E4EE95-8D36-43D9-B663-19ED0CF311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90673" y="2756737"/>
                  <a:ext cx="432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D2BEEB-AB45-4D67-A001-EE7958D661FC}"/>
                    </a:ext>
                  </a:extLst>
                </p14:cNvPr>
                <p14:cNvContentPartPr/>
                <p14:nvPr/>
              </p14:nvContentPartPr>
              <p14:xfrm>
                <a:off x="1721153" y="2546137"/>
                <a:ext cx="630360" cy="439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D2BEEB-AB45-4D67-A001-EE7958D661F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712513" y="2537497"/>
                  <a:ext cx="6480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1C30AB-F095-493F-8931-C52AFA20B828}"/>
                    </a:ext>
                  </a:extLst>
                </p14:cNvPr>
                <p14:cNvContentPartPr/>
                <p14:nvPr/>
              </p14:nvContentPartPr>
              <p14:xfrm>
                <a:off x="2557073" y="2622097"/>
                <a:ext cx="238320" cy="179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1C30AB-F095-493F-8931-C52AFA20B82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48073" y="2613457"/>
                  <a:ext cx="255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19E34C-8320-4657-8AC9-5828BC6F7766}"/>
                    </a:ext>
                  </a:extLst>
                </p14:cNvPr>
                <p14:cNvContentPartPr/>
                <p14:nvPr/>
              </p14:nvContentPartPr>
              <p14:xfrm>
                <a:off x="2917073" y="2569177"/>
                <a:ext cx="88920" cy="113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19E34C-8320-4657-8AC9-5828BC6F776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08073" y="2560177"/>
                  <a:ext cx="106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10CC06-9CDC-46D4-80D8-F2F733730714}"/>
                    </a:ext>
                  </a:extLst>
                </p14:cNvPr>
                <p14:cNvContentPartPr/>
                <p14:nvPr/>
              </p14:nvContentPartPr>
              <p14:xfrm>
                <a:off x="3129113" y="2483137"/>
                <a:ext cx="60840" cy="118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10CC06-9CDC-46D4-80D8-F2F7337307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20473" y="2474137"/>
                  <a:ext cx="78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08AFC2-A148-46F8-88BF-559FA416AC67}"/>
                    </a:ext>
                  </a:extLst>
                </p14:cNvPr>
                <p14:cNvContentPartPr/>
                <p14:nvPr/>
              </p14:nvContentPartPr>
              <p14:xfrm>
                <a:off x="3228833" y="2286937"/>
                <a:ext cx="353880" cy="370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08AFC2-A148-46F8-88BF-559FA416AC6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20193" y="2277937"/>
                  <a:ext cx="3715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4B4500D-1C37-4BA4-A35A-1DF5A96E60AE}"/>
                    </a:ext>
                  </a:extLst>
                </p14:cNvPr>
                <p14:cNvContentPartPr/>
                <p14:nvPr/>
              </p14:nvContentPartPr>
              <p14:xfrm>
                <a:off x="3432233" y="2392057"/>
                <a:ext cx="549720" cy="393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4B4500D-1C37-4BA4-A35A-1DF5A96E60A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23233" y="2383417"/>
                  <a:ext cx="5673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636F19-9C77-4E86-BF12-46A08DB4843C}"/>
                    </a:ext>
                  </a:extLst>
                </p14:cNvPr>
                <p14:cNvContentPartPr/>
                <p14:nvPr/>
              </p14:nvContentPartPr>
              <p14:xfrm>
                <a:off x="4001753" y="2290897"/>
                <a:ext cx="212400" cy="500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636F19-9C77-4E86-BF12-46A08DB484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92753" y="2281897"/>
                  <a:ext cx="2300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C08B21-C4F8-4C7D-BDB1-9D559484BE6F}"/>
                    </a:ext>
                  </a:extLst>
                </p14:cNvPr>
                <p14:cNvContentPartPr/>
                <p14:nvPr/>
              </p14:nvContentPartPr>
              <p14:xfrm>
                <a:off x="650513" y="2252737"/>
                <a:ext cx="2186280" cy="205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C08B21-C4F8-4C7D-BDB1-9D559484BE6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41873" y="2244097"/>
                  <a:ext cx="2203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3EF6E5-FE93-4CC2-A4DA-8247A4FE8B8D}"/>
                    </a:ext>
                  </a:extLst>
                </p14:cNvPr>
                <p14:cNvContentPartPr/>
                <p14:nvPr/>
              </p14:nvContentPartPr>
              <p14:xfrm>
                <a:off x="1006553" y="2522377"/>
                <a:ext cx="2422440" cy="572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3EF6E5-FE93-4CC2-A4DA-8247A4FE8B8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7913" y="2513377"/>
                  <a:ext cx="24400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FB5981-6D72-482B-91C3-87E8240D61CD}"/>
                    </a:ext>
                  </a:extLst>
                </p14:cNvPr>
                <p14:cNvContentPartPr/>
                <p14:nvPr/>
              </p14:nvContentPartPr>
              <p14:xfrm>
                <a:off x="712433" y="3695977"/>
                <a:ext cx="311040" cy="270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FB5981-6D72-482B-91C3-87E8240D61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3433" y="3686977"/>
                  <a:ext cx="328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51E98B-33F4-4ED9-9F07-37C055780B88}"/>
                    </a:ext>
                  </a:extLst>
                </p14:cNvPr>
                <p14:cNvContentPartPr/>
                <p14:nvPr/>
              </p14:nvContentPartPr>
              <p14:xfrm>
                <a:off x="1079993" y="3900817"/>
                <a:ext cx="96480" cy="70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51E98B-33F4-4ED9-9F07-37C055780B8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0993" y="3892177"/>
                  <a:ext cx="114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FA5A286-5D46-4740-8A14-A1F15A29B2D6}"/>
                    </a:ext>
                  </a:extLst>
                </p14:cNvPr>
                <p14:cNvContentPartPr/>
                <p14:nvPr/>
              </p14:nvContentPartPr>
              <p14:xfrm>
                <a:off x="1211033" y="3569617"/>
                <a:ext cx="183600" cy="367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FA5A286-5D46-4740-8A14-A1F15A29B2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02393" y="3560617"/>
                  <a:ext cx="2012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FD23F8-BE6B-4E40-B49A-322F7C850EAA}"/>
                    </a:ext>
                  </a:extLst>
                </p14:cNvPr>
                <p14:cNvContentPartPr/>
                <p14:nvPr/>
              </p14:nvContentPartPr>
              <p14:xfrm>
                <a:off x="1484993" y="3697057"/>
                <a:ext cx="246600" cy="171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FD23F8-BE6B-4E40-B49A-322F7C850E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76353" y="3688057"/>
                  <a:ext cx="264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F4141A8-9FA1-40B6-9F88-6F64F4E6BE1E}"/>
                    </a:ext>
                  </a:extLst>
                </p14:cNvPr>
                <p14:cNvContentPartPr/>
                <p14:nvPr/>
              </p14:nvContentPartPr>
              <p14:xfrm>
                <a:off x="1721153" y="3347857"/>
                <a:ext cx="520560" cy="417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F4141A8-9FA1-40B6-9F88-6F64F4E6BE1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12513" y="3339217"/>
                  <a:ext cx="5382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025297-A5A5-44BF-8ED7-9492A261253D}"/>
                    </a:ext>
                  </a:extLst>
                </p14:cNvPr>
                <p14:cNvContentPartPr/>
                <p14:nvPr/>
              </p14:nvContentPartPr>
              <p14:xfrm>
                <a:off x="2325233" y="3238057"/>
                <a:ext cx="550440" cy="466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025297-A5A5-44BF-8ED7-9492A26125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16233" y="3229057"/>
                  <a:ext cx="5680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C5A96D-777A-4EFD-8071-ED303F9D89FB}"/>
                    </a:ext>
                  </a:extLst>
                </p14:cNvPr>
                <p14:cNvContentPartPr/>
                <p14:nvPr/>
              </p14:nvContentPartPr>
              <p14:xfrm>
                <a:off x="2927153" y="3171457"/>
                <a:ext cx="434880" cy="412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C5A96D-777A-4EFD-8071-ED303F9D89F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918153" y="3162457"/>
                  <a:ext cx="452520" cy="43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2312B87-B0CA-4760-AEAC-C98FE1260EA9}"/>
                  </a:ext>
                </a:extLst>
              </p14:cNvPr>
              <p14:cNvContentPartPr/>
              <p14:nvPr/>
            </p14:nvContentPartPr>
            <p14:xfrm>
              <a:off x="1918433" y="4185217"/>
              <a:ext cx="430560" cy="738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2312B87-B0CA-4760-AEAC-C98FE1260EA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909793" y="4176577"/>
                <a:ext cx="4482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5C0A64D-4550-4478-8FC2-92F1A7C99017}"/>
                  </a:ext>
                </a:extLst>
              </p14:cNvPr>
              <p14:cNvContentPartPr/>
              <p14:nvPr/>
            </p14:nvContentPartPr>
            <p14:xfrm>
              <a:off x="3402353" y="3141937"/>
              <a:ext cx="237240" cy="360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5C0A64D-4550-4478-8FC2-92F1A7C9901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393353" y="3133297"/>
                <a:ext cx="254880" cy="3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49006-2FC5-4561-82D9-B1B30827A0CA}"/>
              </a:ext>
            </a:extLst>
          </p:cNvPr>
          <p:cNvGrpSpPr/>
          <p:nvPr/>
        </p:nvGrpSpPr>
        <p:grpSpPr>
          <a:xfrm>
            <a:off x="2343593" y="4002337"/>
            <a:ext cx="2892960" cy="2077560"/>
            <a:chOff x="2343593" y="4002337"/>
            <a:chExt cx="2892960" cy="20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12D157B-C64A-4B85-8988-5A2747F02109}"/>
                    </a:ext>
                  </a:extLst>
                </p14:cNvPr>
                <p14:cNvContentPartPr/>
                <p14:nvPr/>
              </p14:nvContentPartPr>
              <p14:xfrm>
                <a:off x="2498753" y="4360537"/>
                <a:ext cx="164520" cy="245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12D157B-C64A-4B85-8988-5A2747F0210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90113" y="4351537"/>
                  <a:ext cx="182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B03FCF-9171-4DD1-A715-D54ABF77576F}"/>
                    </a:ext>
                  </a:extLst>
                </p14:cNvPr>
                <p14:cNvContentPartPr/>
                <p14:nvPr/>
              </p14:nvContentPartPr>
              <p14:xfrm>
                <a:off x="2740313" y="4267657"/>
                <a:ext cx="192240" cy="137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B03FCF-9171-4DD1-A715-D54ABF7757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31313" y="4258657"/>
                  <a:ext cx="209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D0FCE9F-799B-4953-BE0C-08217B8A3379}"/>
                    </a:ext>
                  </a:extLst>
                </p14:cNvPr>
                <p14:cNvContentPartPr/>
                <p14:nvPr/>
              </p14:nvContentPartPr>
              <p14:xfrm>
                <a:off x="2765513" y="4002337"/>
                <a:ext cx="856080" cy="496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D0FCE9F-799B-4953-BE0C-08217B8A337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756513" y="3993337"/>
                  <a:ext cx="8737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BA79FD-AC38-4F6C-A59F-6D6061BE103C}"/>
                    </a:ext>
                  </a:extLst>
                </p14:cNvPr>
                <p14:cNvContentPartPr/>
                <p14:nvPr/>
              </p14:nvContentPartPr>
              <p14:xfrm>
                <a:off x="3542033" y="4022497"/>
                <a:ext cx="197280" cy="102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BA79FD-AC38-4F6C-A59F-6D6061BE103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33393" y="4013857"/>
                  <a:ext cx="214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AE4CD9-CA70-407D-AD51-F8E55D3993A2}"/>
                    </a:ext>
                  </a:extLst>
                </p14:cNvPr>
                <p14:cNvContentPartPr/>
                <p14:nvPr/>
              </p14:nvContentPartPr>
              <p14:xfrm>
                <a:off x="2343593" y="5167657"/>
                <a:ext cx="385560" cy="359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AE4CD9-CA70-407D-AD51-F8E55D3993A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34953" y="5159017"/>
                  <a:ext cx="4032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165AE7E-71FE-4253-B99F-AF888D97D7D9}"/>
                    </a:ext>
                  </a:extLst>
                </p14:cNvPr>
                <p14:cNvContentPartPr/>
                <p14:nvPr/>
              </p14:nvContentPartPr>
              <p14:xfrm>
                <a:off x="2934353" y="5095297"/>
                <a:ext cx="15840" cy="29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165AE7E-71FE-4253-B99F-AF888D97D7D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25353" y="5086297"/>
                  <a:ext cx="33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D7B6B-74D1-4E34-BD6C-1EA2EAF0C8FF}"/>
                    </a:ext>
                  </a:extLst>
                </p14:cNvPr>
                <p14:cNvContentPartPr/>
                <p14:nvPr/>
              </p14:nvContentPartPr>
              <p14:xfrm>
                <a:off x="2913113" y="4997377"/>
                <a:ext cx="390600" cy="337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D7B6B-74D1-4E34-BD6C-1EA2EAF0C8F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904473" y="4988377"/>
                  <a:ext cx="4082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FC76E41-4318-4C16-A188-C8FDA09712EA}"/>
                    </a:ext>
                  </a:extLst>
                </p14:cNvPr>
                <p14:cNvContentPartPr/>
                <p14:nvPr/>
              </p14:nvContentPartPr>
              <p14:xfrm>
                <a:off x="3160793" y="4958137"/>
                <a:ext cx="146880" cy="100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FC76E41-4318-4C16-A188-C8FDA09712E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51793" y="4949137"/>
                  <a:ext cx="164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12EA3A4-B5A6-488D-8B62-D7D911BC7B31}"/>
                    </a:ext>
                  </a:extLst>
                </p14:cNvPr>
                <p14:cNvContentPartPr/>
                <p14:nvPr/>
              </p14:nvContentPartPr>
              <p14:xfrm>
                <a:off x="3422153" y="5000977"/>
                <a:ext cx="448560" cy="202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12EA3A4-B5A6-488D-8B62-D7D911BC7B3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13153" y="4992337"/>
                  <a:ext cx="466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740879-B1F3-4FB0-80A4-C9199F20A364}"/>
                    </a:ext>
                  </a:extLst>
                </p14:cNvPr>
                <p14:cNvContentPartPr/>
                <p14:nvPr/>
              </p14:nvContentPartPr>
              <p14:xfrm>
                <a:off x="3778193" y="4910977"/>
                <a:ext cx="130320" cy="88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740879-B1F3-4FB0-80A4-C9199F20A36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69193" y="4901977"/>
                  <a:ext cx="147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738BB7-58B7-4621-9D32-67AE75E7BA97}"/>
                    </a:ext>
                  </a:extLst>
                </p14:cNvPr>
                <p14:cNvContentPartPr/>
                <p14:nvPr/>
              </p14:nvContentPartPr>
              <p14:xfrm>
                <a:off x="4038113" y="4712617"/>
                <a:ext cx="280800" cy="412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E738BB7-58B7-4621-9D32-67AE75E7BA9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29473" y="4703977"/>
                  <a:ext cx="2984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ACE6E23-DC14-4942-85A1-6023FFEE89BD}"/>
                    </a:ext>
                  </a:extLst>
                </p14:cNvPr>
                <p14:cNvContentPartPr/>
                <p14:nvPr/>
              </p14:nvContentPartPr>
              <p14:xfrm>
                <a:off x="3048473" y="4761937"/>
                <a:ext cx="968760" cy="34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ACE6E23-DC14-4942-85A1-6023FFEE89B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39473" y="4752937"/>
                  <a:ext cx="986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4307496-B1A1-4149-AB2E-123892671578}"/>
                    </a:ext>
                  </a:extLst>
                </p14:cNvPr>
                <p14:cNvContentPartPr/>
                <p14:nvPr/>
              </p14:nvContentPartPr>
              <p14:xfrm>
                <a:off x="2980073" y="5573737"/>
                <a:ext cx="124920" cy="275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4307496-B1A1-4149-AB2E-12389267157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971433" y="5565097"/>
                  <a:ext cx="142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67B65BE-3E1B-4BAB-B07E-754FDCDE871E}"/>
                    </a:ext>
                  </a:extLst>
                </p14:cNvPr>
                <p14:cNvContentPartPr/>
                <p14:nvPr/>
              </p14:nvContentPartPr>
              <p14:xfrm>
                <a:off x="3225233" y="5640337"/>
                <a:ext cx="510480" cy="439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67B65BE-3E1B-4BAB-B07E-754FDCDE87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16233" y="5631697"/>
                  <a:ext cx="5281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C10A78A-37B2-4B2D-A73B-900AF1F2B30C}"/>
                    </a:ext>
                  </a:extLst>
                </p14:cNvPr>
                <p14:cNvContentPartPr/>
                <p14:nvPr/>
              </p14:nvContentPartPr>
              <p14:xfrm>
                <a:off x="3536993" y="5601097"/>
                <a:ext cx="149400" cy="171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C10A78A-37B2-4B2D-A73B-900AF1F2B30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527993" y="5592457"/>
                  <a:ext cx="167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3F1915C-1EA0-473A-98FE-94E351A6DAD0}"/>
                    </a:ext>
                  </a:extLst>
                </p14:cNvPr>
                <p14:cNvContentPartPr/>
                <p14:nvPr/>
              </p14:nvContentPartPr>
              <p14:xfrm>
                <a:off x="3778193" y="5544217"/>
                <a:ext cx="157680" cy="363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3F1915C-1EA0-473A-98FE-94E351A6DAD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769193" y="5535577"/>
                  <a:ext cx="1753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8AA535-8F8C-47B6-B10C-020A11D4B3BA}"/>
                    </a:ext>
                  </a:extLst>
                </p14:cNvPr>
                <p14:cNvContentPartPr/>
                <p14:nvPr/>
              </p14:nvContentPartPr>
              <p14:xfrm>
                <a:off x="3980153" y="5481577"/>
                <a:ext cx="147600" cy="181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8AA535-8F8C-47B6-B10C-020A11D4B3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71513" y="5472937"/>
                  <a:ext cx="165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A3C245F-F957-4185-8BC9-0281C70FFC8C}"/>
                    </a:ext>
                  </a:extLst>
                </p14:cNvPr>
                <p14:cNvContentPartPr/>
                <p14:nvPr/>
              </p14:nvContentPartPr>
              <p14:xfrm>
                <a:off x="4084913" y="5365297"/>
                <a:ext cx="597600" cy="275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A3C245F-F957-4185-8BC9-0281C70FFC8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76273" y="5356297"/>
                  <a:ext cx="615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C884A20-1C3F-40D1-9C09-D58E8B70EBB4}"/>
                    </a:ext>
                  </a:extLst>
                </p14:cNvPr>
                <p14:cNvContentPartPr/>
                <p14:nvPr/>
              </p14:nvContentPartPr>
              <p14:xfrm>
                <a:off x="4821113" y="5120857"/>
                <a:ext cx="207360" cy="96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C884A20-1C3F-40D1-9C09-D58E8B70EBB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12473" y="5111857"/>
                  <a:ext cx="225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FD8AA67-C9CA-4174-8089-553E69B8BDBA}"/>
                    </a:ext>
                  </a:extLst>
                </p14:cNvPr>
                <p14:cNvContentPartPr/>
                <p14:nvPr/>
              </p14:nvContentPartPr>
              <p14:xfrm>
                <a:off x="4883033" y="5173777"/>
                <a:ext cx="353520" cy="204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FD8AA67-C9CA-4174-8089-553E69B8BDB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74033" y="5164777"/>
                  <a:ext cx="37116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D17BD5-FC3F-4591-8774-45F418FC6CDA}"/>
              </a:ext>
            </a:extLst>
          </p:cNvPr>
          <p:cNvGrpSpPr/>
          <p:nvPr/>
        </p:nvGrpSpPr>
        <p:grpSpPr>
          <a:xfrm>
            <a:off x="5611313" y="4499137"/>
            <a:ext cx="1520640" cy="661320"/>
            <a:chOff x="5611313" y="4499137"/>
            <a:chExt cx="1520640" cy="66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5F37B4D-7FA1-4E4A-8620-00726FAFC071}"/>
                    </a:ext>
                  </a:extLst>
                </p14:cNvPr>
                <p14:cNvContentPartPr/>
                <p14:nvPr/>
              </p14:nvContentPartPr>
              <p14:xfrm>
                <a:off x="5611313" y="4900897"/>
                <a:ext cx="360720" cy="259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5F37B4D-7FA1-4E4A-8620-00726FAFC07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602673" y="4892257"/>
                  <a:ext cx="378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53F9B86-22BA-4573-95B7-770D3897E742}"/>
                    </a:ext>
                  </a:extLst>
                </p14:cNvPr>
                <p14:cNvContentPartPr/>
                <p14:nvPr/>
              </p14:nvContentPartPr>
              <p14:xfrm>
                <a:off x="5978153" y="4918897"/>
                <a:ext cx="202320" cy="145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53F9B86-22BA-4573-95B7-770D3897E74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69153" y="4909897"/>
                  <a:ext cx="219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21F771-607C-48D1-B4A8-A19F4C308A64}"/>
                    </a:ext>
                  </a:extLst>
                </p14:cNvPr>
                <p14:cNvContentPartPr/>
                <p14:nvPr/>
              </p14:nvContentPartPr>
              <p14:xfrm>
                <a:off x="6215033" y="4787497"/>
                <a:ext cx="159480" cy="214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21F771-607C-48D1-B4A8-A19F4C308A6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06393" y="4778497"/>
                  <a:ext cx="177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8D4956-DCFE-4EC9-A95F-94225AC6097E}"/>
                    </a:ext>
                  </a:extLst>
                </p14:cNvPr>
                <p14:cNvContentPartPr/>
                <p14:nvPr/>
              </p14:nvContentPartPr>
              <p14:xfrm>
                <a:off x="6383153" y="4499137"/>
                <a:ext cx="259200" cy="425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8D4956-DCFE-4EC9-A95F-94225AC6097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374153" y="4490137"/>
                  <a:ext cx="2768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9FE5F4-6E5D-40FC-9EBC-56A5A5320B58}"/>
                    </a:ext>
                  </a:extLst>
                </p14:cNvPr>
                <p14:cNvContentPartPr/>
                <p14:nvPr/>
              </p14:nvContentPartPr>
              <p14:xfrm>
                <a:off x="6581513" y="4622617"/>
                <a:ext cx="550440" cy="223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9FE5F4-6E5D-40FC-9EBC-56A5A5320B5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572873" y="4613977"/>
                  <a:ext cx="56808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CDE451D-5D5F-4C14-86AC-CC3E0B5BB6A6}"/>
              </a:ext>
            </a:extLst>
          </p:cNvPr>
          <p:cNvGrpSpPr/>
          <p:nvPr/>
        </p:nvGrpSpPr>
        <p:grpSpPr>
          <a:xfrm>
            <a:off x="4629233" y="74737"/>
            <a:ext cx="4988160" cy="1110600"/>
            <a:chOff x="4629233" y="74737"/>
            <a:chExt cx="4988160" cy="11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989101-FB34-41DC-965A-7A192FFC1216}"/>
                    </a:ext>
                  </a:extLst>
                </p14:cNvPr>
                <p14:cNvContentPartPr/>
                <p14:nvPr/>
              </p14:nvContentPartPr>
              <p14:xfrm>
                <a:off x="4629233" y="752257"/>
                <a:ext cx="341640" cy="383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989101-FB34-41DC-965A-7A192FFC121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620233" y="743617"/>
                  <a:ext cx="3592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ACF93BE-9D55-4120-AB4C-4E1D5992AE5A}"/>
                    </a:ext>
                  </a:extLst>
                </p14:cNvPr>
                <p14:cNvContentPartPr/>
                <p14:nvPr/>
              </p14:nvContentPartPr>
              <p14:xfrm>
                <a:off x="5037113" y="1037737"/>
                <a:ext cx="15480" cy="57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ACF93BE-9D55-4120-AB4C-4E1D5992AE5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28113" y="1028737"/>
                  <a:ext cx="33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A1A375-6101-452A-BCD7-F46E46677F0F}"/>
                    </a:ext>
                  </a:extLst>
                </p14:cNvPr>
                <p14:cNvContentPartPr/>
                <p14:nvPr/>
              </p14:nvContentPartPr>
              <p14:xfrm>
                <a:off x="5320073" y="670897"/>
                <a:ext cx="219960" cy="255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A1A375-6101-452A-BCD7-F46E46677F0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311073" y="661897"/>
                  <a:ext cx="237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83D048C-3AE3-437E-977C-47C63632B0B9}"/>
                    </a:ext>
                  </a:extLst>
                </p14:cNvPr>
                <p14:cNvContentPartPr/>
                <p14:nvPr/>
              </p14:nvContentPartPr>
              <p14:xfrm>
                <a:off x="5513033" y="756937"/>
                <a:ext cx="343800" cy="129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83D048C-3AE3-437E-977C-47C63632B0B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04393" y="747937"/>
                  <a:ext cx="361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4DF21D-7B62-42C7-B1AA-536E8C2B5E83}"/>
                    </a:ext>
                  </a:extLst>
                </p14:cNvPr>
                <p14:cNvContentPartPr/>
                <p14:nvPr/>
              </p14:nvContentPartPr>
              <p14:xfrm>
                <a:off x="5925953" y="668377"/>
                <a:ext cx="468720" cy="438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4DF21D-7B62-42C7-B1AA-536E8C2B5E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916953" y="659377"/>
                  <a:ext cx="4863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83805BB-EA15-486E-8C8E-530C07658E6F}"/>
                    </a:ext>
                  </a:extLst>
                </p14:cNvPr>
                <p14:cNvContentPartPr/>
                <p14:nvPr/>
              </p14:nvContentPartPr>
              <p14:xfrm>
                <a:off x="6113513" y="627697"/>
                <a:ext cx="239040" cy="288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83805BB-EA15-486E-8C8E-530C07658E6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04873" y="618697"/>
                  <a:ext cx="256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3E2BD64-640E-4E7A-9B8F-21D88ED851B8}"/>
                    </a:ext>
                  </a:extLst>
                </p14:cNvPr>
                <p14:cNvContentPartPr/>
                <p14:nvPr/>
              </p14:nvContentPartPr>
              <p14:xfrm>
                <a:off x="6408353" y="498457"/>
                <a:ext cx="579960" cy="326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3E2BD64-640E-4E7A-9B8F-21D88ED851B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399353" y="489457"/>
                  <a:ext cx="5976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6E0D2B9-55EF-4AE3-9342-5C432AAE1CAD}"/>
                    </a:ext>
                  </a:extLst>
                </p14:cNvPr>
                <p14:cNvContentPartPr/>
                <p14:nvPr/>
              </p14:nvContentPartPr>
              <p14:xfrm>
                <a:off x="6875633" y="504217"/>
                <a:ext cx="306720" cy="262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6E0D2B9-55EF-4AE3-9342-5C432AAE1CA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866633" y="495217"/>
                  <a:ext cx="324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B336361-60CE-4C77-AFBC-57FD60284194}"/>
                    </a:ext>
                  </a:extLst>
                </p14:cNvPr>
                <p14:cNvContentPartPr/>
                <p14:nvPr/>
              </p14:nvContentPartPr>
              <p14:xfrm>
                <a:off x="7010633" y="398377"/>
                <a:ext cx="203760" cy="186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B336361-60CE-4C77-AFBC-57FD6028419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001633" y="389377"/>
                  <a:ext cx="221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0711DF-88C9-4815-9983-01E50017616F}"/>
                    </a:ext>
                  </a:extLst>
                </p14:cNvPr>
                <p14:cNvContentPartPr/>
                <p14:nvPr/>
              </p14:nvContentPartPr>
              <p14:xfrm>
                <a:off x="7295393" y="562897"/>
                <a:ext cx="695160" cy="164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0711DF-88C9-4815-9983-01E50017616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286753" y="554257"/>
                  <a:ext cx="712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9D1662-8F39-4440-8A84-048B217FD992}"/>
                    </a:ext>
                  </a:extLst>
                </p14:cNvPr>
                <p14:cNvContentPartPr/>
                <p14:nvPr/>
              </p14:nvContentPartPr>
              <p14:xfrm>
                <a:off x="7948793" y="239257"/>
                <a:ext cx="519120" cy="259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9D1662-8F39-4440-8A84-048B217FD99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40153" y="230617"/>
                  <a:ext cx="536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4AFDE7D-9A60-496C-9C2A-98934DDC0FEF}"/>
                    </a:ext>
                  </a:extLst>
                </p14:cNvPr>
                <p14:cNvContentPartPr/>
                <p14:nvPr/>
              </p14:nvContentPartPr>
              <p14:xfrm>
                <a:off x="8323913" y="280657"/>
                <a:ext cx="202320" cy="227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4AFDE7D-9A60-496C-9C2A-98934DDC0FE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14913" y="271657"/>
                  <a:ext cx="219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C4428B2-1A67-4BD4-AD6B-293E605AB376}"/>
                    </a:ext>
                  </a:extLst>
                </p14:cNvPr>
                <p14:cNvContentPartPr/>
                <p14:nvPr/>
              </p14:nvContentPartPr>
              <p14:xfrm>
                <a:off x="8476913" y="74737"/>
                <a:ext cx="452160" cy="396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C4428B2-1A67-4BD4-AD6B-293E605AB37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67913" y="65737"/>
                  <a:ext cx="4698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9C704E7-C08B-4160-8367-C5F6E2F10B51}"/>
                    </a:ext>
                  </a:extLst>
                </p14:cNvPr>
                <p14:cNvContentPartPr/>
                <p14:nvPr/>
              </p14:nvContentPartPr>
              <p14:xfrm>
                <a:off x="8885513" y="249337"/>
                <a:ext cx="400680" cy="89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9C704E7-C08B-4160-8367-C5F6E2F10B5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76873" y="240337"/>
                  <a:ext cx="418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58EA566-AEFB-46F3-952F-80C4DB81A7D9}"/>
                    </a:ext>
                  </a:extLst>
                </p14:cNvPr>
                <p14:cNvContentPartPr/>
                <p14:nvPr/>
              </p14:nvContentPartPr>
              <p14:xfrm>
                <a:off x="9369353" y="164737"/>
                <a:ext cx="248040" cy="292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58EA566-AEFB-46F3-952F-80C4DB81A7D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360353" y="156097"/>
                  <a:ext cx="265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1F3BF17-96D9-448C-AA72-083FAC196BC3}"/>
                    </a:ext>
                  </a:extLst>
                </p14:cNvPr>
                <p14:cNvContentPartPr/>
                <p14:nvPr/>
              </p14:nvContentPartPr>
              <p14:xfrm>
                <a:off x="6490433" y="1002457"/>
                <a:ext cx="554760" cy="182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1F3BF17-96D9-448C-AA72-083FAC196BC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81433" y="993457"/>
                  <a:ext cx="57240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BF5B2CA-DC13-4F6A-99CB-0491AD1B9074}"/>
              </a:ext>
            </a:extLst>
          </p:cNvPr>
          <p:cNvGrpSpPr/>
          <p:nvPr/>
        </p:nvGrpSpPr>
        <p:grpSpPr>
          <a:xfrm>
            <a:off x="5459393" y="1282897"/>
            <a:ext cx="1799280" cy="926280"/>
            <a:chOff x="5459393" y="1282897"/>
            <a:chExt cx="1799280" cy="92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781B366-93FA-4D01-9F94-4DA81A626BA8}"/>
                    </a:ext>
                  </a:extLst>
                </p14:cNvPr>
                <p14:cNvContentPartPr/>
                <p14:nvPr/>
              </p14:nvContentPartPr>
              <p14:xfrm>
                <a:off x="6266873" y="1631737"/>
                <a:ext cx="360" cy="10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81B366-93FA-4D01-9F94-4DA81A626BA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57873" y="1623097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25EDEB2-15FF-4D5C-B637-AD44C7BE7164}"/>
                    </a:ext>
                  </a:extLst>
                </p14:cNvPr>
                <p14:cNvContentPartPr/>
                <p14:nvPr/>
              </p14:nvContentPartPr>
              <p14:xfrm>
                <a:off x="6299633" y="1716337"/>
                <a:ext cx="360" cy="2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25EDEB2-15FF-4D5C-B637-AD44C7BE71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90993" y="170733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7A48621-E26E-4B76-A14E-8696B9ABFBD9}"/>
                    </a:ext>
                  </a:extLst>
                </p14:cNvPr>
                <p14:cNvContentPartPr/>
                <p14:nvPr/>
              </p14:nvContentPartPr>
              <p14:xfrm>
                <a:off x="5459393" y="1872937"/>
                <a:ext cx="60480" cy="195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7A48621-E26E-4B76-A14E-8696B9ABFBD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50393" y="1863937"/>
                  <a:ext cx="78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AF76832-67C7-47A2-B1AB-F5D76939F5C6}"/>
                    </a:ext>
                  </a:extLst>
                </p14:cNvPr>
                <p14:cNvContentPartPr/>
                <p14:nvPr/>
              </p14:nvContentPartPr>
              <p14:xfrm>
                <a:off x="5668193" y="1584937"/>
                <a:ext cx="58320" cy="464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AF76832-67C7-47A2-B1AB-F5D76939F5C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59553" y="1575937"/>
                  <a:ext cx="759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100F33-34ED-4B41-A4E6-4BADB86097E8}"/>
                    </a:ext>
                  </a:extLst>
                </p14:cNvPr>
                <p14:cNvContentPartPr/>
                <p14:nvPr/>
              </p14:nvContentPartPr>
              <p14:xfrm>
                <a:off x="5701313" y="1773217"/>
                <a:ext cx="135360" cy="25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100F33-34ED-4B41-A4E6-4BADB86097E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92313" y="1764217"/>
                  <a:ext cx="153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91691C7-450D-4961-BBFA-8DF3DDE1F8A3}"/>
                    </a:ext>
                  </a:extLst>
                </p14:cNvPr>
                <p14:cNvContentPartPr/>
                <p14:nvPr/>
              </p14:nvContentPartPr>
              <p14:xfrm>
                <a:off x="5767913" y="1282897"/>
                <a:ext cx="442440" cy="926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91691C7-450D-4961-BBFA-8DF3DDE1F8A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59273" y="1273897"/>
                  <a:ext cx="460080" cy="9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7B8ACBD-DB04-4CE3-B417-6FD93AF3B7BE}"/>
                    </a:ext>
                  </a:extLst>
                </p14:cNvPr>
                <p14:cNvContentPartPr/>
                <p14:nvPr/>
              </p14:nvContentPartPr>
              <p14:xfrm>
                <a:off x="6425993" y="1686817"/>
                <a:ext cx="200880" cy="437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7B8ACBD-DB04-4CE3-B417-6FD93AF3B7B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16993" y="1677817"/>
                  <a:ext cx="2185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375BD42-06D1-41B4-A9C6-742B0A794FE8}"/>
                    </a:ext>
                  </a:extLst>
                </p14:cNvPr>
                <p14:cNvContentPartPr/>
                <p14:nvPr/>
              </p14:nvContentPartPr>
              <p14:xfrm>
                <a:off x="6684833" y="1723897"/>
                <a:ext cx="148320" cy="205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375BD42-06D1-41B4-A9C6-742B0A794FE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75833" y="1715257"/>
                  <a:ext cx="165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C7B7C61-42BA-48D4-B8D4-886653461909}"/>
                    </a:ext>
                  </a:extLst>
                </p14:cNvPr>
                <p14:cNvContentPartPr/>
                <p14:nvPr/>
              </p14:nvContentPartPr>
              <p14:xfrm>
                <a:off x="6924593" y="1482697"/>
                <a:ext cx="3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C7B7C61-42BA-48D4-B8D4-8866534619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15953" y="1474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98D5FB2-E30A-44F1-90A3-1D281FA53255}"/>
                    </a:ext>
                  </a:extLst>
                </p14:cNvPr>
                <p14:cNvContentPartPr/>
                <p14:nvPr/>
              </p14:nvContentPartPr>
              <p14:xfrm>
                <a:off x="6918473" y="1367137"/>
                <a:ext cx="340200" cy="723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98D5FB2-E30A-44F1-90A3-1D281FA5325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909473" y="1358137"/>
                  <a:ext cx="357840" cy="74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FBCE080-3108-4714-BDD5-782AB2C3D1C7}"/>
                  </a:ext>
                </a:extLst>
              </p14:cNvPr>
              <p14:cNvContentPartPr/>
              <p14:nvPr/>
            </p14:nvContentPartPr>
            <p14:xfrm>
              <a:off x="7588793" y="1653337"/>
              <a:ext cx="131760" cy="428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FBCE080-3108-4714-BDD5-782AB2C3D1C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580153" y="1644697"/>
                <a:ext cx="1494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7E6AA09-EDBF-45EB-9E19-E6E998D5B3CE}"/>
                  </a:ext>
                </a:extLst>
              </p14:cNvPr>
              <p14:cNvContentPartPr/>
              <p14:nvPr/>
            </p14:nvContentPartPr>
            <p14:xfrm>
              <a:off x="5312153" y="2769337"/>
              <a:ext cx="360" cy="6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7E6AA09-EDBF-45EB-9E19-E6E998D5B3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3513" y="2760337"/>
                <a:ext cx="1800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30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54B932D-65D3-499F-B233-310E8B974D1E}"/>
                  </a:ext>
                </a:extLst>
              </p14:cNvPr>
              <p14:cNvContentPartPr/>
              <p14:nvPr/>
            </p14:nvContentPartPr>
            <p14:xfrm>
              <a:off x="2663273" y="2396737"/>
              <a:ext cx="3567960" cy="678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54B932D-65D3-499F-B233-310E8B974D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4273" y="2387737"/>
                <a:ext cx="3585600" cy="69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0CAF634-638D-4367-A0CB-B06A5B5EFB21}"/>
              </a:ext>
            </a:extLst>
          </p:cNvPr>
          <p:cNvGrpSpPr/>
          <p:nvPr/>
        </p:nvGrpSpPr>
        <p:grpSpPr>
          <a:xfrm>
            <a:off x="644393" y="634177"/>
            <a:ext cx="8029800" cy="2359440"/>
            <a:chOff x="644393" y="634177"/>
            <a:chExt cx="8029800" cy="23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66D0DC-1413-4310-94EE-6D5AC2B6DE11}"/>
                    </a:ext>
                  </a:extLst>
                </p14:cNvPr>
                <p14:cNvContentPartPr/>
                <p14:nvPr/>
              </p14:nvContentPartPr>
              <p14:xfrm>
                <a:off x="6638033" y="2183977"/>
                <a:ext cx="343800" cy="44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66D0DC-1413-4310-94EE-6D5AC2B6DE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29033" y="2174977"/>
                  <a:ext cx="3614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50976C-206A-4FED-9E50-061523DD3A00}"/>
                    </a:ext>
                  </a:extLst>
                </p14:cNvPr>
                <p14:cNvContentPartPr/>
                <p14:nvPr/>
              </p14:nvContentPartPr>
              <p14:xfrm>
                <a:off x="6617873" y="2408617"/>
                <a:ext cx="390600" cy="27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50976C-206A-4FED-9E50-061523DD3A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09233" y="2399617"/>
                  <a:ext cx="408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5850E97-9530-4380-9F12-2DC0A96E9989}"/>
                    </a:ext>
                  </a:extLst>
                </p14:cNvPr>
                <p14:cNvContentPartPr/>
                <p14:nvPr/>
              </p14:nvContentPartPr>
              <p14:xfrm>
                <a:off x="6904073" y="2376937"/>
                <a:ext cx="106920" cy="138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5850E97-9530-4380-9F12-2DC0A96E99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5433" y="2368297"/>
                  <a:ext cx="124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9E6616-1B39-4B36-8C69-64C872E3DED5}"/>
                    </a:ext>
                  </a:extLst>
                </p14:cNvPr>
                <p14:cNvContentPartPr/>
                <p14:nvPr/>
              </p14:nvContentPartPr>
              <p14:xfrm>
                <a:off x="6941153" y="2387377"/>
                <a:ext cx="399240" cy="12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9E6616-1B39-4B36-8C69-64C872E3DE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32153" y="2378377"/>
                  <a:ext cx="416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80A17A-0CA3-4B88-B9D1-FEB8FDEE6DAC}"/>
                    </a:ext>
                  </a:extLst>
                </p14:cNvPr>
                <p14:cNvContentPartPr/>
                <p14:nvPr/>
              </p14:nvContentPartPr>
              <p14:xfrm>
                <a:off x="7675913" y="2264617"/>
                <a:ext cx="238320" cy="420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80A17A-0CA3-4B88-B9D1-FEB8FDEE6D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6913" y="2255977"/>
                  <a:ext cx="255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C9C37E-C4EF-46BA-8AE5-75D88EBA8FB9}"/>
                    </a:ext>
                  </a:extLst>
                </p14:cNvPr>
                <p14:cNvContentPartPr/>
                <p14:nvPr/>
              </p14:nvContentPartPr>
              <p14:xfrm>
                <a:off x="7765553" y="2380537"/>
                <a:ext cx="351360" cy="228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C9C37E-C4EF-46BA-8AE5-75D88EBA8F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56913" y="2371897"/>
                  <a:ext cx="369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BEFECC-D294-4E9B-9171-7C6EC32B8263}"/>
                    </a:ext>
                  </a:extLst>
                </p14:cNvPr>
                <p14:cNvContentPartPr/>
                <p14:nvPr/>
              </p14:nvContentPartPr>
              <p14:xfrm>
                <a:off x="8036993" y="2349577"/>
                <a:ext cx="504000" cy="220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BEFECC-D294-4E9B-9171-7C6EC32B82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28353" y="2340937"/>
                  <a:ext cx="521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96D3A7-3A87-4EA9-AE4B-B164EA4D4B6C}"/>
                    </a:ext>
                  </a:extLst>
                </p14:cNvPr>
                <p14:cNvContentPartPr/>
                <p14:nvPr/>
              </p14:nvContentPartPr>
              <p14:xfrm>
                <a:off x="8485553" y="2133937"/>
                <a:ext cx="188640" cy="543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96D3A7-3A87-4EA9-AE4B-B164EA4D4B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76553" y="2124937"/>
                  <a:ext cx="20628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0D1DEB-EB44-4ECE-9CF5-541AF1E2CD4F}"/>
                    </a:ext>
                  </a:extLst>
                </p14:cNvPr>
                <p14:cNvContentPartPr/>
                <p14:nvPr/>
              </p14:nvContentPartPr>
              <p14:xfrm>
                <a:off x="673913" y="634177"/>
                <a:ext cx="240480" cy="795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0D1DEB-EB44-4ECE-9CF5-541AF1E2CD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5273" y="625177"/>
                  <a:ext cx="25812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2AA4E05-02A2-485F-B8A7-E40F0F9ACED8}"/>
                    </a:ext>
                  </a:extLst>
                </p14:cNvPr>
                <p14:cNvContentPartPr/>
                <p14:nvPr/>
              </p14:nvContentPartPr>
              <p14:xfrm>
                <a:off x="935993" y="1025857"/>
                <a:ext cx="373320" cy="18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2AA4E05-02A2-485F-B8A7-E40F0F9ACE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6993" y="1016857"/>
                  <a:ext cx="390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30C22C-0E0B-4FFB-AEFD-0FB5A3679515}"/>
                    </a:ext>
                  </a:extLst>
                </p14:cNvPr>
                <p14:cNvContentPartPr/>
                <p14:nvPr/>
              </p14:nvContentPartPr>
              <p14:xfrm>
                <a:off x="1391753" y="954577"/>
                <a:ext cx="792000" cy="667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30C22C-0E0B-4FFB-AEFD-0FB5A36795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82753" y="945937"/>
                  <a:ext cx="80964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5747D6-9BFC-490D-9BE0-779063159F60}"/>
                    </a:ext>
                  </a:extLst>
                </p14:cNvPr>
                <p14:cNvContentPartPr/>
                <p14:nvPr/>
              </p14:nvContentPartPr>
              <p14:xfrm>
                <a:off x="2180873" y="1017937"/>
                <a:ext cx="116640" cy="225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5747D6-9BFC-490D-9BE0-779063159F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72233" y="1008937"/>
                  <a:ext cx="134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607DDA-6513-47C4-B178-34B680A158B5}"/>
                    </a:ext>
                  </a:extLst>
                </p14:cNvPr>
                <p14:cNvContentPartPr/>
                <p14:nvPr/>
              </p14:nvContentPartPr>
              <p14:xfrm>
                <a:off x="2230193" y="836857"/>
                <a:ext cx="363600" cy="451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607DDA-6513-47C4-B178-34B680A158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1193" y="827857"/>
                  <a:ext cx="3812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21D60A-0476-416E-9030-24DCAC157265}"/>
                    </a:ext>
                  </a:extLst>
                </p14:cNvPr>
                <p14:cNvContentPartPr/>
                <p14:nvPr/>
              </p14:nvContentPartPr>
              <p14:xfrm>
                <a:off x="1979993" y="1492777"/>
                <a:ext cx="270720" cy="29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21D60A-0476-416E-9030-24DCAC1572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71353" y="1483777"/>
                  <a:ext cx="288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AA4E8D-0D63-4E9E-9674-F0E30C6C0FBB}"/>
                    </a:ext>
                  </a:extLst>
                </p14:cNvPr>
                <p14:cNvContentPartPr/>
                <p14:nvPr/>
              </p14:nvContentPartPr>
              <p14:xfrm>
                <a:off x="665633" y="1592497"/>
                <a:ext cx="201240" cy="48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AA4E8D-0D63-4E9E-9674-F0E30C6C0F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6993" y="1583857"/>
                  <a:ext cx="218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0037B9-E69E-46DF-AFA1-B4C334380BC2}"/>
                    </a:ext>
                  </a:extLst>
                </p14:cNvPr>
                <p14:cNvContentPartPr/>
                <p14:nvPr/>
              </p14:nvContentPartPr>
              <p14:xfrm>
                <a:off x="727193" y="1914337"/>
                <a:ext cx="102960" cy="28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0037B9-E69E-46DF-AFA1-B4C334380B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8193" y="1905337"/>
                  <a:ext cx="120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9E5D87-0695-4D83-A4F8-1745074BC29E}"/>
                    </a:ext>
                  </a:extLst>
                </p14:cNvPr>
                <p14:cNvContentPartPr/>
                <p14:nvPr/>
              </p14:nvContentPartPr>
              <p14:xfrm>
                <a:off x="644393" y="1939897"/>
                <a:ext cx="53280" cy="7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9E5D87-0695-4D83-A4F8-1745074BC2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5393" y="1930897"/>
                  <a:ext cx="70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B14D18-168A-4F52-B40A-8EF86FD0DA42}"/>
                    </a:ext>
                  </a:extLst>
                </p14:cNvPr>
                <p14:cNvContentPartPr/>
                <p14:nvPr/>
              </p14:nvContentPartPr>
              <p14:xfrm>
                <a:off x="697313" y="1939897"/>
                <a:ext cx="167040" cy="114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B14D18-168A-4F52-B40A-8EF86FD0DA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8313" y="1930897"/>
                  <a:ext cx="184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0843E4-0CE8-47B4-A765-10A418D2C258}"/>
                    </a:ext>
                  </a:extLst>
                </p14:cNvPr>
                <p14:cNvContentPartPr/>
                <p14:nvPr/>
              </p14:nvContentPartPr>
              <p14:xfrm>
                <a:off x="1009433" y="2114137"/>
                <a:ext cx="302040" cy="244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0843E4-0CE8-47B4-A765-10A418D2C2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0433" y="2105497"/>
                  <a:ext cx="319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57309E-0B6A-40E7-BCBB-FDB3D8EC704E}"/>
                    </a:ext>
                  </a:extLst>
                </p14:cNvPr>
                <p14:cNvContentPartPr/>
                <p14:nvPr/>
              </p14:nvContentPartPr>
              <p14:xfrm>
                <a:off x="1334873" y="1975177"/>
                <a:ext cx="582480" cy="40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57309E-0B6A-40E7-BCBB-FDB3D8EC70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26233" y="1966177"/>
                  <a:ext cx="6001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DC0007-4493-4A2F-85E5-81C89C98D45B}"/>
                    </a:ext>
                  </a:extLst>
                </p14:cNvPr>
                <p14:cNvContentPartPr/>
                <p14:nvPr/>
              </p14:nvContentPartPr>
              <p14:xfrm>
                <a:off x="1864793" y="2159857"/>
                <a:ext cx="138600" cy="9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DC0007-4493-4A2F-85E5-81C89C98D4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5793" y="2150857"/>
                  <a:ext cx="156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E66C87-8AD7-426F-B6A4-B86C1258C201}"/>
                    </a:ext>
                  </a:extLst>
                </p14:cNvPr>
                <p14:cNvContentPartPr/>
                <p14:nvPr/>
              </p14:nvContentPartPr>
              <p14:xfrm>
                <a:off x="1988993" y="1802377"/>
                <a:ext cx="74880" cy="682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E66C87-8AD7-426F-B6A4-B86C1258C2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80353" y="1793737"/>
                  <a:ext cx="9252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A47832-0439-4BBA-9097-822B3AD5FE2F}"/>
                    </a:ext>
                  </a:extLst>
                </p14:cNvPr>
                <p14:cNvContentPartPr/>
                <p14:nvPr/>
              </p14:nvContentPartPr>
              <p14:xfrm>
                <a:off x="2045873" y="2084977"/>
                <a:ext cx="246600" cy="163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A47832-0439-4BBA-9097-822B3AD5FE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36873" y="2075977"/>
                  <a:ext cx="264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2C3894-553A-4C4B-965F-EE573694F567}"/>
                    </a:ext>
                  </a:extLst>
                </p14:cNvPr>
                <p14:cNvContentPartPr/>
                <p14:nvPr/>
              </p14:nvContentPartPr>
              <p14:xfrm>
                <a:off x="2283113" y="2061217"/>
                <a:ext cx="145080" cy="235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2C3894-553A-4C4B-965F-EE573694F5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74473" y="2052577"/>
                  <a:ext cx="162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CCD78F-2309-4FF1-8E19-E2C9F5CA46D6}"/>
                    </a:ext>
                  </a:extLst>
                </p14:cNvPr>
                <p14:cNvContentPartPr/>
                <p14:nvPr/>
              </p14:nvContentPartPr>
              <p14:xfrm>
                <a:off x="1867673" y="2524177"/>
                <a:ext cx="1155960" cy="46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CCD78F-2309-4FF1-8E19-E2C9F5CA46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59033" y="2515177"/>
                  <a:ext cx="11736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4A18F81-3DE5-4EA8-99E7-48ECBFA16857}"/>
                    </a:ext>
                  </a:extLst>
                </p14:cNvPr>
                <p14:cNvContentPartPr/>
                <p14:nvPr/>
              </p14:nvContentPartPr>
              <p14:xfrm>
                <a:off x="2881793" y="2406457"/>
                <a:ext cx="498960" cy="308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4A18F81-3DE5-4EA8-99E7-48ECBFA168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72793" y="2397817"/>
                  <a:ext cx="516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CA807B-B264-42A0-858B-7C6CB1D9C858}"/>
                    </a:ext>
                  </a:extLst>
                </p14:cNvPr>
                <p14:cNvContentPartPr/>
                <p14:nvPr/>
              </p14:nvContentPartPr>
              <p14:xfrm>
                <a:off x="3285713" y="2419057"/>
                <a:ext cx="376560" cy="252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CA807B-B264-42A0-858B-7C6CB1D9C8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77073" y="2410417"/>
                  <a:ext cx="394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0A7227-AFEC-4E81-9FD7-23EA65FA49D4}"/>
                    </a:ext>
                  </a:extLst>
                </p14:cNvPr>
                <p14:cNvContentPartPr/>
                <p14:nvPr/>
              </p14:nvContentPartPr>
              <p14:xfrm>
                <a:off x="3468953" y="2259577"/>
                <a:ext cx="217440" cy="19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0A7227-AFEC-4E81-9FD7-23EA65FA49D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59953" y="2250577"/>
                  <a:ext cx="235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8E813D-6DDE-482B-92CE-90F6178649F2}"/>
                    </a:ext>
                  </a:extLst>
                </p14:cNvPr>
                <p14:cNvContentPartPr/>
                <p14:nvPr/>
              </p14:nvContentPartPr>
              <p14:xfrm>
                <a:off x="3730673" y="2442097"/>
                <a:ext cx="762480" cy="233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8E813D-6DDE-482B-92CE-90F6178649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22033" y="2433457"/>
                  <a:ext cx="780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1DDE85-3061-46D9-B11A-D8282D5D1616}"/>
                    </a:ext>
                  </a:extLst>
                </p14:cNvPr>
                <p14:cNvContentPartPr/>
                <p14:nvPr/>
              </p14:nvContentPartPr>
              <p14:xfrm>
                <a:off x="4807793" y="2257417"/>
                <a:ext cx="508680" cy="371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1DDE85-3061-46D9-B11A-D8282D5D1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98793" y="2248777"/>
                  <a:ext cx="5263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D96D4D4-535D-400E-91AB-EDA471C5EEFB}"/>
                    </a:ext>
                  </a:extLst>
                </p14:cNvPr>
                <p14:cNvContentPartPr/>
                <p14:nvPr/>
              </p14:nvContentPartPr>
              <p14:xfrm>
                <a:off x="5147993" y="2189737"/>
                <a:ext cx="559800" cy="437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D96D4D4-535D-400E-91AB-EDA471C5EE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9353" y="2180737"/>
                  <a:ext cx="5774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14E80D-B712-494F-B2C6-60F68197401F}"/>
                    </a:ext>
                  </a:extLst>
                </p14:cNvPr>
                <p14:cNvContentPartPr/>
                <p14:nvPr/>
              </p14:nvContentPartPr>
              <p14:xfrm>
                <a:off x="5562353" y="2304217"/>
                <a:ext cx="636480" cy="227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14E80D-B712-494F-B2C6-60F6819740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3353" y="2295577"/>
                  <a:ext cx="654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3E3842D-1C03-4238-9FAD-7202A678D41F}"/>
                    </a:ext>
                  </a:extLst>
                </p14:cNvPr>
                <p14:cNvContentPartPr/>
                <p14:nvPr/>
              </p14:nvContentPartPr>
              <p14:xfrm>
                <a:off x="1155593" y="1101457"/>
                <a:ext cx="999000" cy="1795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3E3842D-1C03-4238-9FAD-7202A678D4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6953" y="1092457"/>
                  <a:ext cx="1016640" cy="18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358C7C-C686-41D0-8225-311C87E760B9}"/>
                    </a:ext>
                  </a:extLst>
                </p14:cNvPr>
                <p14:cNvContentPartPr/>
                <p14:nvPr/>
              </p14:nvContentPartPr>
              <p14:xfrm>
                <a:off x="1241633" y="1474777"/>
                <a:ext cx="1197720" cy="1350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358C7C-C686-41D0-8225-311C87E760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2633" y="1466137"/>
                  <a:ext cx="1215360" cy="13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3749C87-9295-4D06-87FB-148CEC45B0EA}"/>
              </a:ext>
            </a:extLst>
          </p:cNvPr>
          <p:cNvGrpSpPr/>
          <p:nvPr/>
        </p:nvGrpSpPr>
        <p:grpSpPr>
          <a:xfrm>
            <a:off x="509033" y="3094777"/>
            <a:ext cx="6701760" cy="2777400"/>
            <a:chOff x="509033" y="3094777"/>
            <a:chExt cx="6701760" cy="27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D847B2-0568-42D7-96EC-BA75899C9CF1}"/>
                    </a:ext>
                  </a:extLst>
                </p14:cNvPr>
                <p14:cNvContentPartPr/>
                <p14:nvPr/>
              </p14:nvContentPartPr>
              <p14:xfrm>
                <a:off x="509033" y="3669337"/>
                <a:ext cx="447480" cy="349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D847B2-0568-42D7-96EC-BA75899C9CF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0393" y="3660697"/>
                  <a:ext cx="4651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92CEFF-13C6-47D8-AF67-97469820E92E}"/>
                    </a:ext>
                  </a:extLst>
                </p14:cNvPr>
                <p14:cNvContentPartPr/>
                <p14:nvPr/>
              </p14:nvContentPartPr>
              <p14:xfrm>
                <a:off x="667073" y="3743857"/>
                <a:ext cx="367920" cy="437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92CEFF-13C6-47D8-AF67-97469820E9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8073" y="3735217"/>
                  <a:ext cx="3855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CFA2CC-6D0E-4B6B-B59B-ECEBD79CE855}"/>
                    </a:ext>
                  </a:extLst>
                </p14:cNvPr>
                <p14:cNvContentPartPr/>
                <p14:nvPr/>
              </p14:nvContentPartPr>
              <p14:xfrm>
                <a:off x="1079993" y="3243817"/>
                <a:ext cx="16920" cy="222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CFA2CC-6D0E-4B6B-B59B-ECEBD79CE8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0993" y="3235177"/>
                  <a:ext cx="34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9B5ED1-9E08-411B-B199-E49D482B3276}"/>
                    </a:ext>
                  </a:extLst>
                </p14:cNvPr>
                <p14:cNvContentPartPr/>
                <p14:nvPr/>
              </p14:nvContentPartPr>
              <p14:xfrm>
                <a:off x="1038233" y="3398617"/>
                <a:ext cx="385560" cy="797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9B5ED1-9E08-411B-B199-E49D482B32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9233" y="3389977"/>
                  <a:ext cx="40320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AE8A82-1E81-4A6A-A2F5-D2F8C0D76EA4}"/>
                    </a:ext>
                  </a:extLst>
                </p14:cNvPr>
                <p14:cNvContentPartPr/>
                <p14:nvPr/>
              </p14:nvContentPartPr>
              <p14:xfrm>
                <a:off x="1178273" y="3892897"/>
                <a:ext cx="147960" cy="227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AE8A82-1E81-4A6A-A2F5-D2F8C0D76E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69633" y="3884257"/>
                  <a:ext cx="165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C05A479-F0D7-4EBB-8B93-7C640769E032}"/>
                    </a:ext>
                  </a:extLst>
                </p14:cNvPr>
                <p14:cNvContentPartPr/>
                <p14:nvPr/>
              </p14:nvContentPartPr>
              <p14:xfrm>
                <a:off x="1474913" y="3854017"/>
                <a:ext cx="198720" cy="178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C05A479-F0D7-4EBB-8B93-7C640769E0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66273" y="3845017"/>
                  <a:ext cx="216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920472-D3CB-4E64-9B96-20BC0D84CF91}"/>
                    </a:ext>
                  </a:extLst>
                </p14:cNvPr>
                <p14:cNvContentPartPr/>
                <p14:nvPr/>
              </p14:nvContentPartPr>
              <p14:xfrm>
                <a:off x="1668233" y="3504817"/>
                <a:ext cx="248760" cy="614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920472-D3CB-4E64-9B96-20BC0D84CF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59593" y="3496177"/>
                  <a:ext cx="2664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43C1E9-12FC-4A4B-A17B-05BC58F722FF}"/>
                    </a:ext>
                  </a:extLst>
                </p14:cNvPr>
                <p14:cNvContentPartPr/>
                <p14:nvPr/>
              </p14:nvContentPartPr>
              <p14:xfrm>
                <a:off x="1956233" y="3800737"/>
                <a:ext cx="136800" cy="184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43C1E9-12FC-4A4B-A17B-05BC58F722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47233" y="3792097"/>
                  <a:ext cx="154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D125F62-6A4D-4212-B701-3DF97CDB87C2}"/>
                    </a:ext>
                  </a:extLst>
                </p14:cNvPr>
                <p14:cNvContentPartPr/>
                <p14:nvPr/>
              </p14:nvContentPartPr>
              <p14:xfrm>
                <a:off x="2019233" y="3517777"/>
                <a:ext cx="510480" cy="518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D125F62-6A4D-4212-B701-3DF97CDB87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10593" y="3509137"/>
                  <a:ext cx="52812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B9E4D1A-B046-405E-BE1D-9B02B0E4960E}"/>
                    </a:ext>
                  </a:extLst>
                </p14:cNvPr>
                <p14:cNvContentPartPr/>
                <p14:nvPr/>
              </p14:nvContentPartPr>
              <p14:xfrm>
                <a:off x="3076193" y="3534337"/>
                <a:ext cx="683640" cy="44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B9E4D1A-B046-405E-BE1D-9B02B0E4960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67193" y="3525337"/>
                  <a:ext cx="7012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514041-FEA1-45C8-AA3D-F84F7E75FE61}"/>
                    </a:ext>
                  </a:extLst>
                </p14:cNvPr>
                <p14:cNvContentPartPr/>
                <p14:nvPr/>
              </p14:nvContentPartPr>
              <p14:xfrm>
                <a:off x="3751553" y="3504817"/>
                <a:ext cx="196200" cy="300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514041-FEA1-45C8-AA3D-F84F7E75FE6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42913" y="3495817"/>
                  <a:ext cx="2138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768E91-BEF0-4914-A7E0-D33EADD6E2FD}"/>
                    </a:ext>
                  </a:extLst>
                </p14:cNvPr>
                <p14:cNvContentPartPr/>
                <p14:nvPr/>
              </p14:nvContentPartPr>
              <p14:xfrm>
                <a:off x="3977633" y="3498697"/>
                <a:ext cx="370440" cy="272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768E91-BEF0-4914-A7E0-D33EADD6E2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8993" y="3490057"/>
                  <a:ext cx="388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4C37DA-3B9C-43DA-AAE4-0B2660AA90AF}"/>
                    </a:ext>
                  </a:extLst>
                </p14:cNvPr>
                <p14:cNvContentPartPr/>
                <p14:nvPr/>
              </p14:nvContentPartPr>
              <p14:xfrm>
                <a:off x="4150793" y="3292777"/>
                <a:ext cx="323640" cy="231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4C37DA-3B9C-43DA-AAE4-0B2660AA90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41793" y="3284137"/>
                  <a:ext cx="341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D36509-0DAA-469D-9D72-255C81B80676}"/>
                    </a:ext>
                  </a:extLst>
                </p14:cNvPr>
                <p14:cNvContentPartPr/>
                <p14:nvPr/>
              </p14:nvContentPartPr>
              <p14:xfrm>
                <a:off x="4470833" y="3455857"/>
                <a:ext cx="529920" cy="266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D36509-0DAA-469D-9D72-255C81B806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2193" y="3447217"/>
                  <a:ext cx="547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5D2164D-28FA-45E0-8AAC-BDFB259B4B92}"/>
                    </a:ext>
                  </a:extLst>
                </p14:cNvPr>
                <p14:cNvContentPartPr/>
                <p14:nvPr/>
              </p14:nvContentPartPr>
              <p14:xfrm>
                <a:off x="5165993" y="3251737"/>
                <a:ext cx="264240" cy="347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5D2164D-28FA-45E0-8AAC-BDFB259B4B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56993" y="3243097"/>
                  <a:ext cx="2818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F75EBD8-35A5-4F87-BF27-DEE68557B192}"/>
                    </a:ext>
                  </a:extLst>
                </p14:cNvPr>
                <p14:cNvContentPartPr/>
                <p14:nvPr/>
              </p14:nvContentPartPr>
              <p14:xfrm>
                <a:off x="5560913" y="3094777"/>
                <a:ext cx="173520" cy="584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F75EBD8-35A5-4F87-BF27-DEE68557B19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52273" y="3086137"/>
                  <a:ext cx="1911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D52B25-FB6A-4381-B87F-C1724B553F1E}"/>
                    </a:ext>
                  </a:extLst>
                </p14:cNvPr>
                <p14:cNvContentPartPr/>
                <p14:nvPr/>
              </p14:nvContentPartPr>
              <p14:xfrm>
                <a:off x="5600513" y="3359737"/>
                <a:ext cx="429480" cy="27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D52B25-FB6A-4381-B87F-C1724B553F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91513" y="3350737"/>
                  <a:ext cx="447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2D8ED1-DE35-47D7-A11D-3D9CFF13483E}"/>
                    </a:ext>
                  </a:extLst>
                </p14:cNvPr>
                <p14:cNvContentPartPr/>
                <p14:nvPr/>
              </p14:nvContentPartPr>
              <p14:xfrm>
                <a:off x="5952233" y="3198817"/>
                <a:ext cx="221760" cy="335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2D8ED1-DE35-47D7-A11D-3D9CFF13483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43593" y="3190177"/>
                  <a:ext cx="239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9CFDFB-2FAB-40A9-9592-FE810EA7246F}"/>
                    </a:ext>
                  </a:extLst>
                </p14:cNvPr>
                <p14:cNvContentPartPr/>
                <p14:nvPr/>
              </p14:nvContentPartPr>
              <p14:xfrm>
                <a:off x="6281993" y="3198817"/>
                <a:ext cx="204120" cy="496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9CFDFB-2FAB-40A9-9592-FE810EA724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73353" y="3190177"/>
                  <a:ext cx="22176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F9308E7-200D-4FF5-AE53-6D0084393E83}"/>
                    </a:ext>
                  </a:extLst>
                </p14:cNvPr>
                <p14:cNvContentPartPr/>
                <p14:nvPr/>
              </p14:nvContentPartPr>
              <p14:xfrm>
                <a:off x="5560913" y="3728377"/>
                <a:ext cx="554760" cy="192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F9308E7-200D-4FF5-AE53-6D0084393E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52273" y="3719377"/>
                  <a:ext cx="572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19C1B78-223A-4879-9FB6-C1EEE61B81EB}"/>
                    </a:ext>
                  </a:extLst>
                </p14:cNvPr>
                <p14:cNvContentPartPr/>
                <p14:nvPr/>
              </p14:nvContentPartPr>
              <p14:xfrm>
                <a:off x="782273" y="4458817"/>
                <a:ext cx="402840" cy="486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19C1B78-223A-4879-9FB6-C1EEE61B81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3273" y="4449817"/>
                  <a:ext cx="4204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F968AB0-976D-4EEF-8AAC-4EE03B7DA2DD}"/>
                    </a:ext>
                  </a:extLst>
                </p14:cNvPr>
                <p14:cNvContentPartPr/>
                <p14:nvPr/>
              </p14:nvContentPartPr>
              <p14:xfrm>
                <a:off x="1184753" y="4536217"/>
                <a:ext cx="126720" cy="279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F968AB0-976D-4EEF-8AAC-4EE03B7DA2D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76113" y="4527577"/>
                  <a:ext cx="144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ECF4D21-37CE-4B37-A01D-FC9053408A2D}"/>
                    </a:ext>
                  </a:extLst>
                </p14:cNvPr>
                <p14:cNvContentPartPr/>
                <p14:nvPr/>
              </p14:nvContentPartPr>
              <p14:xfrm>
                <a:off x="1320473" y="4465657"/>
                <a:ext cx="161280" cy="313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ECF4D21-37CE-4B37-A01D-FC9053408A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11833" y="4457017"/>
                  <a:ext cx="1789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11C6245-925D-435B-AF62-6DFE216F24DB}"/>
                    </a:ext>
                  </a:extLst>
                </p14:cNvPr>
                <p14:cNvContentPartPr/>
                <p14:nvPr/>
              </p14:nvContentPartPr>
              <p14:xfrm>
                <a:off x="1543313" y="4608937"/>
                <a:ext cx="72360" cy="122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11C6245-925D-435B-AF62-6DFE216F24D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34313" y="4599937"/>
                  <a:ext cx="90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72B1C40-6146-4EC2-B1C4-0EE3DD79C76A}"/>
                    </a:ext>
                  </a:extLst>
                </p14:cNvPr>
                <p14:cNvContentPartPr/>
                <p14:nvPr/>
              </p14:nvContentPartPr>
              <p14:xfrm>
                <a:off x="1488953" y="4451977"/>
                <a:ext cx="238680" cy="245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72B1C40-6146-4EC2-B1C4-0EE3DD79C76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79953" y="4443337"/>
                  <a:ext cx="256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905AA5-CA6F-4652-AEAF-99E5E497C9D6}"/>
                    </a:ext>
                  </a:extLst>
                </p14:cNvPr>
                <p14:cNvContentPartPr/>
                <p14:nvPr/>
              </p14:nvContentPartPr>
              <p14:xfrm>
                <a:off x="1626473" y="4455937"/>
                <a:ext cx="287280" cy="34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905AA5-CA6F-4652-AEAF-99E5E497C9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17833" y="4446937"/>
                  <a:ext cx="3049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F541EB-AF9E-4F48-A473-57DF6C4C4E9A}"/>
                    </a:ext>
                  </a:extLst>
                </p14:cNvPr>
                <p14:cNvContentPartPr/>
                <p14:nvPr/>
              </p14:nvContentPartPr>
              <p14:xfrm>
                <a:off x="1943633" y="4430377"/>
                <a:ext cx="231480" cy="100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F541EB-AF9E-4F48-A473-57DF6C4C4E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34633" y="4421737"/>
                  <a:ext cx="249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58EDABA-E670-4332-9132-D1BF0A6E8A39}"/>
                    </a:ext>
                  </a:extLst>
                </p14:cNvPr>
                <p14:cNvContentPartPr/>
                <p14:nvPr/>
              </p14:nvContentPartPr>
              <p14:xfrm>
                <a:off x="2038313" y="4412737"/>
                <a:ext cx="203760" cy="279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58EDABA-E670-4332-9132-D1BF0A6E8A3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29313" y="4404097"/>
                  <a:ext cx="2214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C20F230-28D7-4960-A7CD-25D31EE6C886}"/>
                    </a:ext>
                  </a:extLst>
                </p14:cNvPr>
                <p14:cNvContentPartPr/>
                <p14:nvPr/>
              </p14:nvContentPartPr>
              <p14:xfrm>
                <a:off x="2213633" y="4190257"/>
                <a:ext cx="740520" cy="457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C20F230-28D7-4960-A7CD-25D31EE6C8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04633" y="4181257"/>
                  <a:ext cx="758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7B5B53-862C-4755-8D4A-7C8CEC2294FC}"/>
                    </a:ext>
                  </a:extLst>
                </p14:cNvPr>
                <p14:cNvContentPartPr/>
                <p14:nvPr/>
              </p14:nvContentPartPr>
              <p14:xfrm>
                <a:off x="2736353" y="4306897"/>
                <a:ext cx="421920" cy="92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7B5B53-862C-4755-8D4A-7C8CEC2294F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27713" y="4297897"/>
                  <a:ext cx="439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28B453-3B82-4D4E-9C07-4B9AAFF14B14}"/>
                    </a:ext>
                  </a:extLst>
                </p14:cNvPr>
                <p14:cNvContentPartPr/>
                <p14:nvPr/>
              </p14:nvContentPartPr>
              <p14:xfrm>
                <a:off x="1926353" y="5054257"/>
                <a:ext cx="180720" cy="817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28B453-3B82-4D4E-9C07-4B9AAFF14B1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17713" y="5045257"/>
                  <a:ext cx="19836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A0400D-F3C0-4322-A84A-2CDA2558FD61}"/>
                    </a:ext>
                  </a:extLst>
                </p14:cNvPr>
                <p14:cNvContentPartPr/>
                <p14:nvPr/>
              </p14:nvContentPartPr>
              <p14:xfrm>
                <a:off x="2453753" y="5057857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A0400D-F3C0-4322-A84A-2CDA2558FD6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44753" y="50492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165FFBA-EFDD-4420-B098-58FC7B7DE630}"/>
                    </a:ext>
                  </a:extLst>
                </p14:cNvPr>
                <p14:cNvContentPartPr/>
                <p14:nvPr/>
              </p14:nvContentPartPr>
              <p14:xfrm>
                <a:off x="2653193" y="4904137"/>
                <a:ext cx="234360" cy="259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165FFBA-EFDD-4420-B098-58FC7B7DE6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44193" y="4895497"/>
                  <a:ext cx="2520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0F42045-674F-48BB-BDD0-65560CE05BD5}"/>
                    </a:ext>
                  </a:extLst>
                </p14:cNvPr>
                <p14:cNvContentPartPr/>
                <p14:nvPr/>
              </p14:nvContentPartPr>
              <p14:xfrm>
                <a:off x="2922113" y="4787497"/>
                <a:ext cx="369000" cy="366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0F42045-674F-48BB-BDD0-65560CE05B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13113" y="4778497"/>
                  <a:ext cx="386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74AF1BA-387A-47C6-BC9C-DFFAE32E1315}"/>
                    </a:ext>
                  </a:extLst>
                </p14:cNvPr>
                <p14:cNvContentPartPr/>
                <p14:nvPr/>
              </p14:nvContentPartPr>
              <p14:xfrm>
                <a:off x="3292193" y="4932577"/>
                <a:ext cx="145440" cy="167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74AF1BA-387A-47C6-BC9C-DFFAE32E13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83193" y="4923577"/>
                  <a:ext cx="163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BC297CD-76D7-4679-873F-9BC89393A636}"/>
                    </a:ext>
                  </a:extLst>
                </p14:cNvPr>
                <p14:cNvContentPartPr/>
                <p14:nvPr/>
              </p14:nvContentPartPr>
              <p14:xfrm>
                <a:off x="3504233" y="4818817"/>
                <a:ext cx="340200" cy="257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BC297CD-76D7-4679-873F-9BC89393A63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95233" y="4809817"/>
                  <a:ext cx="357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8E023D9-7954-4D1C-A818-48EE2016B774}"/>
                    </a:ext>
                  </a:extLst>
                </p14:cNvPr>
                <p14:cNvContentPartPr/>
                <p14:nvPr/>
              </p14:nvContentPartPr>
              <p14:xfrm>
                <a:off x="4103993" y="4771657"/>
                <a:ext cx="177120" cy="370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8E023D9-7954-4D1C-A818-48EE2016B77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94993" y="4763017"/>
                  <a:ext cx="1947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D039A96-FE5C-43FC-BA89-99EABE77DB22}"/>
                    </a:ext>
                  </a:extLst>
                </p14:cNvPr>
                <p14:cNvContentPartPr/>
                <p14:nvPr/>
              </p14:nvContentPartPr>
              <p14:xfrm>
                <a:off x="4280753" y="4753657"/>
                <a:ext cx="361440" cy="151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D039A96-FE5C-43FC-BA89-99EABE77DB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71753" y="4744657"/>
                  <a:ext cx="379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CD428BF-48CA-4D9E-8E8D-41EDC39264E9}"/>
                    </a:ext>
                  </a:extLst>
                </p14:cNvPr>
                <p14:cNvContentPartPr/>
                <p14:nvPr/>
              </p14:nvContentPartPr>
              <p14:xfrm>
                <a:off x="4703033" y="4633417"/>
                <a:ext cx="406440" cy="514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CD428BF-48CA-4D9E-8E8D-41EDC39264E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94033" y="4624777"/>
                  <a:ext cx="4240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00FDC07-4D00-470C-B00D-2B8CE1130BEA}"/>
                    </a:ext>
                  </a:extLst>
                </p14:cNvPr>
                <p14:cNvContentPartPr/>
                <p14:nvPr/>
              </p14:nvContentPartPr>
              <p14:xfrm>
                <a:off x="5124233" y="4579417"/>
                <a:ext cx="456120" cy="300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00FDC07-4D00-470C-B00D-2B8CE1130B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15233" y="4570417"/>
                  <a:ext cx="473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096F3E-CD15-4DF3-86EE-5D7AF7D6FB3D}"/>
                    </a:ext>
                  </a:extLst>
                </p14:cNvPr>
                <p14:cNvContentPartPr/>
                <p14:nvPr/>
              </p14:nvContentPartPr>
              <p14:xfrm>
                <a:off x="5656673" y="4503097"/>
                <a:ext cx="166320" cy="299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096F3E-CD15-4DF3-86EE-5D7AF7D6FB3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48033" y="4494097"/>
                  <a:ext cx="183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4DF9DE-90A8-4C28-BAE4-4F73F2F01A3F}"/>
                    </a:ext>
                  </a:extLst>
                </p14:cNvPr>
                <p14:cNvContentPartPr/>
                <p14:nvPr/>
              </p14:nvContentPartPr>
              <p14:xfrm>
                <a:off x="6055553" y="4434337"/>
                <a:ext cx="249120" cy="449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4DF9DE-90A8-4C28-BAE4-4F73F2F01A3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46553" y="4425697"/>
                  <a:ext cx="2667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91D53E7-1753-4DA8-B25B-7DB03DAB4500}"/>
                    </a:ext>
                  </a:extLst>
                </p14:cNvPr>
                <p14:cNvContentPartPr/>
                <p14:nvPr/>
              </p14:nvContentPartPr>
              <p14:xfrm>
                <a:off x="6458393" y="4248217"/>
                <a:ext cx="205200" cy="445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91D53E7-1753-4DA8-B25B-7DB03DAB450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49393" y="4239217"/>
                  <a:ext cx="2228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AE541B-0E71-4C59-A1DD-B61CB2D66340}"/>
                    </a:ext>
                  </a:extLst>
                </p14:cNvPr>
                <p14:cNvContentPartPr/>
                <p14:nvPr/>
              </p14:nvContentPartPr>
              <p14:xfrm>
                <a:off x="6971393" y="4185217"/>
                <a:ext cx="239400" cy="477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AE541B-0E71-4C59-A1DD-B61CB2D663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62753" y="4176577"/>
                  <a:ext cx="2570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68E3213-8589-417D-AA62-430A21A08126}"/>
                    </a:ext>
                  </a:extLst>
                </p14:cNvPr>
                <p14:cNvContentPartPr/>
                <p14:nvPr/>
              </p14:nvContentPartPr>
              <p14:xfrm>
                <a:off x="2840033" y="4910977"/>
                <a:ext cx="988920" cy="249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68E3213-8589-417D-AA62-430A21A081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31033" y="4901977"/>
                  <a:ext cx="1006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E0FCDD3-D4F5-4D32-AF96-1AE6D796F570}"/>
                    </a:ext>
                  </a:extLst>
                </p14:cNvPr>
                <p14:cNvContentPartPr/>
                <p14:nvPr/>
              </p14:nvContentPartPr>
              <p14:xfrm>
                <a:off x="2985833" y="4571857"/>
                <a:ext cx="586800" cy="405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E0FCDD3-D4F5-4D32-AF96-1AE6D796F5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77193" y="4563217"/>
                  <a:ext cx="6044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EBC6A00-B036-4D5F-B71E-A2E9AE34206C}"/>
                    </a:ext>
                  </a:extLst>
                </p14:cNvPr>
                <p14:cNvContentPartPr/>
                <p14:nvPr/>
              </p14:nvContentPartPr>
              <p14:xfrm>
                <a:off x="3577313" y="4459897"/>
                <a:ext cx="240120" cy="43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EBC6A00-B036-4D5F-B71E-A2E9AE34206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68673" y="4450897"/>
                  <a:ext cx="257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EAE6263-9076-4D95-A286-1623B8B4DF2B}"/>
                    </a:ext>
                  </a:extLst>
                </p14:cNvPr>
                <p14:cNvContentPartPr/>
                <p14:nvPr/>
              </p14:nvContentPartPr>
              <p14:xfrm>
                <a:off x="3656873" y="4383217"/>
                <a:ext cx="159480" cy="357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EAE6263-9076-4D95-A286-1623B8B4DF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48233" y="4374577"/>
                  <a:ext cx="177120" cy="37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584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69403FD-881D-4EB1-9709-C4E87EEB7B07}"/>
              </a:ext>
            </a:extLst>
          </p:cNvPr>
          <p:cNvGrpSpPr/>
          <p:nvPr/>
        </p:nvGrpSpPr>
        <p:grpSpPr>
          <a:xfrm>
            <a:off x="659513" y="801937"/>
            <a:ext cx="8924760" cy="3542400"/>
            <a:chOff x="659513" y="801937"/>
            <a:chExt cx="8924760" cy="354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AB18BE-4B85-4032-A775-AA7FBFE2DCF6}"/>
                    </a:ext>
                  </a:extLst>
                </p14:cNvPr>
                <p14:cNvContentPartPr/>
                <p14:nvPr/>
              </p14:nvContentPartPr>
              <p14:xfrm>
                <a:off x="659513" y="1186777"/>
                <a:ext cx="516960" cy="439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AB18BE-4B85-4032-A775-AA7FBFE2D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0513" y="1177777"/>
                  <a:ext cx="5346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29E7EB-42CF-47E1-BD7D-999DDBAF8E9E}"/>
                    </a:ext>
                  </a:extLst>
                </p14:cNvPr>
                <p14:cNvContentPartPr/>
                <p14:nvPr/>
              </p14:nvContentPartPr>
              <p14:xfrm>
                <a:off x="1266833" y="1337617"/>
                <a:ext cx="293400" cy="210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29E7EB-42CF-47E1-BD7D-999DDBAF8E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7833" y="1328977"/>
                  <a:ext cx="311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5EDF63-BE3B-4F10-9523-62910419C2FE}"/>
                    </a:ext>
                  </a:extLst>
                </p14:cNvPr>
                <p14:cNvContentPartPr/>
                <p14:nvPr/>
              </p14:nvContentPartPr>
              <p14:xfrm>
                <a:off x="1641593" y="1255177"/>
                <a:ext cx="447480" cy="36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5EDF63-BE3B-4F10-9523-62910419C2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32953" y="1246537"/>
                  <a:ext cx="465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1EE1-4BAF-4121-B9BD-D6C2D060A219}"/>
                    </a:ext>
                  </a:extLst>
                </p14:cNvPr>
                <p14:cNvContentPartPr/>
                <p14:nvPr/>
              </p14:nvContentPartPr>
              <p14:xfrm>
                <a:off x="2193473" y="801937"/>
                <a:ext cx="817200" cy="658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1EE1-4BAF-4121-B9BD-D6C2D060A2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84833" y="792937"/>
                  <a:ext cx="83484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0BF37A-1C8D-45B8-8BAF-A5F0710BA6B4}"/>
                    </a:ext>
                  </a:extLst>
                </p14:cNvPr>
                <p14:cNvContentPartPr/>
                <p14:nvPr/>
              </p14:nvContentPartPr>
              <p14:xfrm>
                <a:off x="3160793" y="1219897"/>
                <a:ext cx="1800" cy="59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0BF37A-1C8D-45B8-8BAF-A5F0710BA6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51793" y="1211257"/>
                  <a:ext cx="19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E1D121-0754-4C46-9DEE-33F9BBEDB5C1}"/>
                    </a:ext>
                  </a:extLst>
                </p14:cNvPr>
                <p14:cNvContentPartPr/>
                <p14:nvPr/>
              </p14:nvContentPartPr>
              <p14:xfrm>
                <a:off x="1358993" y="2157337"/>
                <a:ext cx="331200" cy="390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E1D121-0754-4C46-9DEE-33F9BBEDB5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9993" y="2148697"/>
                  <a:ext cx="3488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475E81-E850-4CFF-A2B0-E61011354D7B}"/>
                    </a:ext>
                  </a:extLst>
                </p14:cNvPr>
                <p14:cNvContentPartPr/>
                <p14:nvPr/>
              </p14:nvContentPartPr>
              <p14:xfrm>
                <a:off x="1899713" y="2265337"/>
                <a:ext cx="221040" cy="28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475E81-E850-4CFF-A2B0-E61011354D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1073" y="2256337"/>
                  <a:ext cx="238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CBF918-C5D2-4D3F-A9CE-D85FC9E491C3}"/>
                    </a:ext>
                  </a:extLst>
                </p14:cNvPr>
                <p14:cNvContentPartPr/>
                <p14:nvPr/>
              </p14:nvContentPartPr>
              <p14:xfrm>
                <a:off x="2092673" y="2379097"/>
                <a:ext cx="211320" cy="23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CBF918-C5D2-4D3F-A9CE-D85FC9E491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4033" y="2370457"/>
                  <a:ext cx="228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A1AB1F-3423-4324-B18B-887A2F07BEED}"/>
                    </a:ext>
                  </a:extLst>
                </p14:cNvPr>
                <p14:cNvContentPartPr/>
                <p14:nvPr/>
              </p14:nvContentPartPr>
              <p14:xfrm>
                <a:off x="2154233" y="2380897"/>
                <a:ext cx="811080" cy="518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A1AB1F-3423-4324-B18B-887A2F07BE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5593" y="2372257"/>
                  <a:ext cx="8287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6BAF1A-2DB2-42B5-8534-A6C990C0AEF1}"/>
                    </a:ext>
                  </a:extLst>
                </p14:cNvPr>
                <p14:cNvContentPartPr/>
                <p14:nvPr/>
              </p14:nvContentPartPr>
              <p14:xfrm>
                <a:off x="2917073" y="2239777"/>
                <a:ext cx="450000" cy="37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6BAF1A-2DB2-42B5-8534-A6C990C0AE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08073" y="2231137"/>
                  <a:ext cx="4676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9DD5EA-4BC0-425D-880D-897BE0FB2144}"/>
                    </a:ext>
                  </a:extLst>
                </p14:cNvPr>
                <p14:cNvContentPartPr/>
                <p14:nvPr/>
              </p14:nvContentPartPr>
              <p14:xfrm>
                <a:off x="3345113" y="2308537"/>
                <a:ext cx="156960" cy="53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9DD5EA-4BC0-425D-880D-897BE0FB21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36113" y="2299537"/>
                  <a:ext cx="174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6B5D3A-466E-41C4-8E39-D51AAD818252}"/>
                    </a:ext>
                  </a:extLst>
                </p14:cNvPr>
                <p14:cNvContentPartPr/>
                <p14:nvPr/>
              </p14:nvContentPartPr>
              <p14:xfrm>
                <a:off x="3452393" y="2049697"/>
                <a:ext cx="386640" cy="554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6B5D3A-466E-41C4-8E39-D51AAD8182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43393" y="2040697"/>
                  <a:ext cx="4042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B432B1-F592-42CD-A64E-B58B57841F32}"/>
                    </a:ext>
                  </a:extLst>
                </p14:cNvPr>
                <p14:cNvContentPartPr/>
                <p14:nvPr/>
              </p14:nvContentPartPr>
              <p14:xfrm>
                <a:off x="3864953" y="2360737"/>
                <a:ext cx="692640" cy="15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B432B1-F592-42CD-A64E-B58B57841F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6313" y="2352097"/>
                  <a:ext cx="710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10BBBF-015F-46DD-BE38-343533D8BA8D}"/>
                    </a:ext>
                  </a:extLst>
                </p14:cNvPr>
                <p14:cNvContentPartPr/>
                <p14:nvPr/>
              </p14:nvContentPartPr>
              <p14:xfrm>
                <a:off x="4733993" y="2110537"/>
                <a:ext cx="311040" cy="354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10BBBF-015F-46DD-BE38-343533D8BA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5353" y="2101537"/>
                  <a:ext cx="328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848378-F277-487F-B948-C8AD4E02E141}"/>
                    </a:ext>
                  </a:extLst>
                </p14:cNvPr>
                <p14:cNvContentPartPr/>
                <p14:nvPr/>
              </p14:nvContentPartPr>
              <p14:xfrm>
                <a:off x="5052593" y="2241937"/>
                <a:ext cx="305640" cy="22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848378-F277-487F-B948-C8AD4E02E1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3593" y="2232937"/>
                  <a:ext cx="323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384697-0691-4F68-9794-A182F9A06711}"/>
                    </a:ext>
                  </a:extLst>
                </p14:cNvPr>
                <p14:cNvContentPartPr/>
                <p14:nvPr/>
              </p14:nvContentPartPr>
              <p14:xfrm>
                <a:off x="5275793" y="2084977"/>
                <a:ext cx="453600" cy="133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384697-0691-4F68-9794-A182F9A067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66793" y="2075977"/>
                  <a:ext cx="471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EEACB9-4F7D-4629-97DF-9206F60D6984}"/>
                    </a:ext>
                  </a:extLst>
                </p14:cNvPr>
                <p14:cNvContentPartPr/>
                <p14:nvPr/>
              </p14:nvContentPartPr>
              <p14:xfrm>
                <a:off x="5536073" y="2157337"/>
                <a:ext cx="442080" cy="297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EEACB9-4F7D-4629-97DF-9206F60D69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27073" y="2148697"/>
                  <a:ext cx="459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A7367F-6CAC-4424-A67C-3A4414679ED6}"/>
                    </a:ext>
                  </a:extLst>
                </p14:cNvPr>
                <p14:cNvContentPartPr/>
                <p14:nvPr/>
              </p14:nvContentPartPr>
              <p14:xfrm>
                <a:off x="6092633" y="2185057"/>
                <a:ext cx="250200" cy="206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A7367F-6CAC-4424-A67C-3A4414679E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83633" y="2176057"/>
                  <a:ext cx="267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43DB92-2FEA-413D-8089-2F3453BB9545}"/>
                    </a:ext>
                  </a:extLst>
                </p14:cNvPr>
                <p14:cNvContentPartPr/>
                <p14:nvPr/>
              </p14:nvContentPartPr>
              <p14:xfrm>
                <a:off x="6246713" y="1943497"/>
                <a:ext cx="221400" cy="38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43DB92-2FEA-413D-8089-2F3453BB95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7713" y="1934857"/>
                  <a:ext cx="2390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73A2D2-08A1-4519-BFAC-72F39A1E5923}"/>
                    </a:ext>
                  </a:extLst>
                </p14:cNvPr>
                <p14:cNvContentPartPr/>
                <p14:nvPr/>
              </p14:nvContentPartPr>
              <p14:xfrm>
                <a:off x="6509153" y="2137897"/>
                <a:ext cx="201240" cy="20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73A2D2-08A1-4519-BFAC-72F39A1E59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00513" y="2128897"/>
                  <a:ext cx="218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46242F-260E-4129-9DC0-80BC572AB540}"/>
                    </a:ext>
                  </a:extLst>
                </p14:cNvPr>
                <p14:cNvContentPartPr/>
                <p14:nvPr/>
              </p14:nvContentPartPr>
              <p14:xfrm>
                <a:off x="6537593" y="2173897"/>
                <a:ext cx="164880" cy="226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46242F-260E-4129-9DC0-80BC572AB5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28953" y="2164897"/>
                  <a:ext cx="182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D064EB-CFF9-439D-81D7-A3ED0B4A9C9D}"/>
                    </a:ext>
                  </a:extLst>
                </p14:cNvPr>
                <p14:cNvContentPartPr/>
                <p14:nvPr/>
              </p14:nvContentPartPr>
              <p14:xfrm>
                <a:off x="6838913" y="2168497"/>
                <a:ext cx="328680" cy="269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D064EB-CFF9-439D-81D7-A3ED0B4A9C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9913" y="2159857"/>
                  <a:ext cx="346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1D8837-2536-4094-AE94-D2198693EAD0}"/>
                    </a:ext>
                  </a:extLst>
                </p14:cNvPr>
                <p14:cNvContentPartPr/>
                <p14:nvPr/>
              </p14:nvContentPartPr>
              <p14:xfrm>
                <a:off x="7372793" y="2237977"/>
                <a:ext cx="14400" cy="186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1D8837-2536-4094-AE94-D2198693EA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64153" y="2228977"/>
                  <a:ext cx="32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9046A79-6BDE-4042-81CD-328A96115744}"/>
                    </a:ext>
                  </a:extLst>
                </p14:cNvPr>
                <p14:cNvContentPartPr/>
                <p14:nvPr/>
              </p14:nvContentPartPr>
              <p14:xfrm>
                <a:off x="2895473" y="3219337"/>
                <a:ext cx="339840" cy="198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9046A79-6BDE-4042-81CD-328A961157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86833" y="3210337"/>
                  <a:ext cx="357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1E4AA4-6826-4F2B-9B3E-ACC2E9AB2505}"/>
                    </a:ext>
                  </a:extLst>
                </p14:cNvPr>
                <p14:cNvContentPartPr/>
                <p14:nvPr/>
              </p14:nvContentPartPr>
              <p14:xfrm>
                <a:off x="3221273" y="3040057"/>
                <a:ext cx="367920" cy="337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1E4AA4-6826-4F2B-9B3E-ACC2E9AB25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12633" y="3031057"/>
                  <a:ext cx="3855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BF3114-C8E3-4FD4-9DB4-6AC1E42E6351}"/>
                    </a:ext>
                  </a:extLst>
                </p14:cNvPr>
                <p14:cNvContentPartPr/>
                <p14:nvPr/>
              </p14:nvContentPartPr>
              <p14:xfrm>
                <a:off x="4213793" y="3055537"/>
                <a:ext cx="429480" cy="366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BF3114-C8E3-4FD4-9DB4-6AC1E42E63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05153" y="3046897"/>
                  <a:ext cx="447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22E99E-51B2-4DE4-BFBB-964C9FCC7CEF}"/>
                    </a:ext>
                  </a:extLst>
                </p14:cNvPr>
                <p14:cNvContentPartPr/>
                <p14:nvPr/>
              </p14:nvContentPartPr>
              <p14:xfrm>
                <a:off x="4597553" y="3251737"/>
                <a:ext cx="421920" cy="130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22E99E-51B2-4DE4-BFBB-964C9FCC7C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88913" y="3243097"/>
                  <a:ext cx="43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4B6E07-52E1-4FDC-B2DA-54ADEE52575C}"/>
                    </a:ext>
                  </a:extLst>
                </p14:cNvPr>
                <p14:cNvContentPartPr/>
                <p14:nvPr/>
              </p14:nvContentPartPr>
              <p14:xfrm>
                <a:off x="4872953" y="2867257"/>
                <a:ext cx="303840" cy="467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4B6E07-52E1-4FDC-B2DA-54ADEE5257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63953" y="2858617"/>
                  <a:ext cx="3214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ACACAF-8E06-4604-825D-57CDBC05BFA0}"/>
                    </a:ext>
                  </a:extLst>
                </p14:cNvPr>
                <p14:cNvContentPartPr/>
                <p14:nvPr/>
              </p14:nvContentPartPr>
              <p14:xfrm>
                <a:off x="5244833" y="2984977"/>
                <a:ext cx="565560" cy="329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ACACAF-8E06-4604-825D-57CDBC05BF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5833" y="2976337"/>
                  <a:ext cx="5832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CDEFBA-10AC-4B48-A009-C9EBF5AD66AC}"/>
                    </a:ext>
                  </a:extLst>
                </p14:cNvPr>
                <p14:cNvContentPartPr/>
                <p14:nvPr/>
              </p14:nvContentPartPr>
              <p14:xfrm>
                <a:off x="5746673" y="2847817"/>
                <a:ext cx="263160" cy="45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CDEFBA-10AC-4B48-A009-C9EBF5AD66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37673" y="2838817"/>
                  <a:ext cx="280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B55619-F896-4E8F-ABC1-0210DBB1D1E5}"/>
                    </a:ext>
                  </a:extLst>
                </p14:cNvPr>
                <p14:cNvContentPartPr/>
                <p14:nvPr/>
              </p14:nvContentPartPr>
              <p14:xfrm>
                <a:off x="5857913" y="2804617"/>
                <a:ext cx="144360" cy="535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B55619-F896-4E8F-ABC1-0210DBB1D1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48913" y="2795977"/>
                  <a:ext cx="1620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EA7520-7D82-4C63-920F-DE85FC667A1A}"/>
                    </a:ext>
                  </a:extLst>
                </p14:cNvPr>
                <p14:cNvContentPartPr/>
                <p14:nvPr/>
              </p14:nvContentPartPr>
              <p14:xfrm>
                <a:off x="6082553" y="2926297"/>
                <a:ext cx="125280" cy="349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EA7520-7D82-4C63-920F-DE85FC667A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73553" y="2917297"/>
                  <a:ext cx="1429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C5755E-F1BA-4A5E-901D-23A79ED0CBAB}"/>
                    </a:ext>
                  </a:extLst>
                </p14:cNvPr>
                <p14:cNvContentPartPr/>
                <p14:nvPr/>
              </p14:nvContentPartPr>
              <p14:xfrm>
                <a:off x="6742793" y="3000817"/>
                <a:ext cx="379080" cy="216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C5755E-F1BA-4A5E-901D-23A79ED0CB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34153" y="2991817"/>
                  <a:ext cx="396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73D6E9-0860-410D-9559-CDDE872BE541}"/>
                    </a:ext>
                  </a:extLst>
                </p14:cNvPr>
                <p14:cNvContentPartPr/>
                <p14:nvPr/>
              </p14:nvContentPartPr>
              <p14:xfrm>
                <a:off x="7182353" y="3034657"/>
                <a:ext cx="546480" cy="499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73D6E9-0860-410D-9559-CDDE872BE5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73353" y="3026017"/>
                  <a:ext cx="564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9DB4D4-D007-4D43-BD89-32531326EF3C}"/>
                    </a:ext>
                  </a:extLst>
                </p14:cNvPr>
                <p14:cNvContentPartPr/>
                <p14:nvPr/>
              </p14:nvContentPartPr>
              <p14:xfrm>
                <a:off x="7563593" y="3044017"/>
                <a:ext cx="150480" cy="16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9DB4D4-D007-4D43-BD89-32531326EF3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54953" y="3035017"/>
                  <a:ext cx="168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DD8230-FE1C-4F9F-9FB5-851F4EEDD700}"/>
                    </a:ext>
                  </a:extLst>
                </p14:cNvPr>
                <p14:cNvContentPartPr/>
                <p14:nvPr/>
              </p14:nvContentPartPr>
              <p14:xfrm>
                <a:off x="7802273" y="2839897"/>
                <a:ext cx="375480" cy="367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DD8230-FE1C-4F9F-9FB5-851F4EEDD7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93633" y="2831257"/>
                  <a:ext cx="3931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0767DB-24AC-4792-B1F2-4A6DE2F275B1}"/>
                    </a:ext>
                  </a:extLst>
                </p14:cNvPr>
                <p14:cNvContentPartPr/>
                <p14:nvPr/>
              </p14:nvContentPartPr>
              <p14:xfrm>
                <a:off x="8198633" y="2808577"/>
                <a:ext cx="208800" cy="84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0767DB-24AC-4792-B1F2-4A6DE2F275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89993" y="2799577"/>
                  <a:ext cx="226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77B471-A53C-4045-A65A-80DD16B22F65}"/>
                    </a:ext>
                  </a:extLst>
                </p14:cNvPr>
                <p14:cNvContentPartPr/>
                <p14:nvPr/>
              </p14:nvContentPartPr>
              <p14:xfrm>
                <a:off x="8296913" y="2814337"/>
                <a:ext cx="350640" cy="272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77B471-A53C-4045-A65A-80DD16B22F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87913" y="2805697"/>
                  <a:ext cx="368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0CB8FC-7D7B-455E-A23A-38D886801CFB}"/>
                    </a:ext>
                  </a:extLst>
                </p14:cNvPr>
                <p14:cNvContentPartPr/>
                <p14:nvPr/>
              </p14:nvContentPartPr>
              <p14:xfrm>
                <a:off x="8690393" y="2659537"/>
                <a:ext cx="237240" cy="46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0CB8FC-7D7B-455E-A23A-38D886801C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81753" y="2650537"/>
                  <a:ext cx="25488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24F01E4-2336-4020-A78B-78FCCF71BEB0}"/>
                    </a:ext>
                  </a:extLst>
                </p14:cNvPr>
                <p14:cNvContentPartPr/>
                <p14:nvPr/>
              </p14:nvContentPartPr>
              <p14:xfrm>
                <a:off x="9154433" y="3116377"/>
                <a:ext cx="18000" cy="8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24F01E4-2336-4020-A78B-78FCCF71BE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45793" y="3107737"/>
                  <a:ext cx="35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591C6D-0F95-42E8-A465-2DB86C116615}"/>
                    </a:ext>
                  </a:extLst>
                </p14:cNvPr>
                <p14:cNvContentPartPr/>
                <p14:nvPr/>
              </p14:nvContentPartPr>
              <p14:xfrm>
                <a:off x="1745273" y="2418337"/>
                <a:ext cx="890640" cy="1265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591C6D-0F95-42E8-A465-2DB86C1166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36273" y="2409337"/>
                  <a:ext cx="908280" cy="12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7D867C-F8BC-4898-8D60-A8F7BE363B3F}"/>
                    </a:ext>
                  </a:extLst>
                </p14:cNvPr>
                <p14:cNvContentPartPr/>
                <p14:nvPr/>
              </p14:nvContentPartPr>
              <p14:xfrm>
                <a:off x="9144353" y="2202697"/>
                <a:ext cx="347400" cy="1012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7D867C-F8BC-4898-8D60-A8F7BE363B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35713" y="2193697"/>
                  <a:ext cx="365040" cy="10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05583A5-C4ED-4202-BE64-0BB2F3607382}"/>
                    </a:ext>
                  </a:extLst>
                </p14:cNvPr>
                <p14:cNvContentPartPr/>
                <p14:nvPr/>
              </p14:nvContentPartPr>
              <p14:xfrm>
                <a:off x="5218553" y="1551457"/>
                <a:ext cx="337680" cy="313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05583A5-C4ED-4202-BE64-0BB2F36073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09913" y="1542457"/>
                  <a:ext cx="3553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956684-B85C-47FE-9AD4-1AE88C2237C9}"/>
                    </a:ext>
                  </a:extLst>
                </p14:cNvPr>
                <p14:cNvContentPartPr/>
                <p14:nvPr/>
              </p14:nvContentPartPr>
              <p14:xfrm>
                <a:off x="5549753" y="1341577"/>
                <a:ext cx="188640" cy="388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956684-B85C-47FE-9AD4-1AE88C2237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40753" y="1332937"/>
                  <a:ext cx="2062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EDB8EF2-6AD1-43A7-AE60-B70DAB89A1BA}"/>
                    </a:ext>
                  </a:extLst>
                </p14:cNvPr>
                <p14:cNvContentPartPr/>
                <p14:nvPr/>
              </p14:nvContentPartPr>
              <p14:xfrm>
                <a:off x="5774393" y="1417897"/>
                <a:ext cx="105120" cy="357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EDB8EF2-6AD1-43A7-AE60-B70DAB89A1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65753" y="1409257"/>
                  <a:ext cx="122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D7EAE9-BFF8-4BA6-AFAC-4E3715322F4C}"/>
                    </a:ext>
                  </a:extLst>
                </p14:cNvPr>
                <p14:cNvContentPartPr/>
                <p14:nvPr/>
              </p14:nvContentPartPr>
              <p14:xfrm>
                <a:off x="5684753" y="1708417"/>
                <a:ext cx="168120" cy="31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D7EAE9-BFF8-4BA6-AFAC-4E3715322F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76113" y="1699417"/>
                  <a:ext cx="185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75BF59-EA92-4321-9C45-A0DBAAADA537}"/>
                    </a:ext>
                  </a:extLst>
                </p14:cNvPr>
                <p14:cNvContentPartPr/>
                <p14:nvPr/>
              </p14:nvContentPartPr>
              <p14:xfrm>
                <a:off x="5351393" y="1465057"/>
                <a:ext cx="548280" cy="223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75BF59-EA92-4321-9C45-A0DBAAADA5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42753" y="1456417"/>
                  <a:ext cx="565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2EDDE50-8927-458D-8C6A-E37D43E3D113}"/>
                    </a:ext>
                  </a:extLst>
                </p14:cNvPr>
                <p14:cNvContentPartPr/>
                <p14:nvPr/>
              </p14:nvContentPartPr>
              <p14:xfrm>
                <a:off x="6592673" y="3418417"/>
                <a:ext cx="519480" cy="37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2EDDE50-8927-458D-8C6A-E37D43E3D1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83673" y="3409777"/>
                  <a:ext cx="537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A0D397-9760-4AD0-9B46-C57D0391A96A}"/>
                    </a:ext>
                  </a:extLst>
                </p14:cNvPr>
                <p14:cNvContentPartPr/>
                <p14:nvPr/>
              </p14:nvContentPartPr>
              <p14:xfrm>
                <a:off x="4895633" y="3857617"/>
                <a:ext cx="235080" cy="486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A0D397-9760-4AD0-9B46-C57D0391A9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86633" y="3848977"/>
                  <a:ext cx="2527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F69AF1-5C71-4C21-87D7-1A821AB948C1}"/>
                    </a:ext>
                  </a:extLst>
                </p14:cNvPr>
                <p14:cNvContentPartPr/>
                <p14:nvPr/>
              </p14:nvContentPartPr>
              <p14:xfrm>
                <a:off x="4919753" y="3797137"/>
                <a:ext cx="208800" cy="302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F69AF1-5C71-4C21-87D7-1A821AB948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10753" y="3788137"/>
                  <a:ext cx="2264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4B5851B-812A-4866-8D07-6F1D2D95DD57}"/>
                    </a:ext>
                  </a:extLst>
                </p14:cNvPr>
                <p14:cNvContentPartPr/>
                <p14:nvPr/>
              </p14:nvContentPartPr>
              <p14:xfrm>
                <a:off x="5267873" y="3843577"/>
                <a:ext cx="220320" cy="185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4B5851B-812A-4866-8D07-6F1D2D95DD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58873" y="3834577"/>
                  <a:ext cx="237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E480E2F-381D-477F-8D14-05F2FD7C039A}"/>
                    </a:ext>
                  </a:extLst>
                </p14:cNvPr>
                <p14:cNvContentPartPr/>
                <p14:nvPr/>
              </p14:nvContentPartPr>
              <p14:xfrm>
                <a:off x="5497913" y="3775537"/>
                <a:ext cx="884160" cy="279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E480E2F-381D-477F-8D14-05F2FD7C039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88913" y="3766537"/>
                  <a:ext cx="901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D46FD0B-B33B-4627-8AD4-588799A38FEB}"/>
                    </a:ext>
                  </a:extLst>
                </p14:cNvPr>
                <p14:cNvContentPartPr/>
                <p14:nvPr/>
              </p14:nvContentPartPr>
              <p14:xfrm>
                <a:off x="6342473" y="3690937"/>
                <a:ext cx="242640" cy="92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D46FD0B-B33B-4627-8AD4-588799A38FE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33833" y="3682297"/>
                  <a:ext cx="260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4A0567-0DF8-4B23-87BF-B1061B87A0E3}"/>
                    </a:ext>
                  </a:extLst>
                </p14:cNvPr>
                <p14:cNvContentPartPr/>
                <p14:nvPr/>
              </p14:nvContentPartPr>
              <p14:xfrm>
                <a:off x="6466313" y="3651697"/>
                <a:ext cx="151920" cy="359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4A0567-0DF8-4B23-87BF-B1061B87A0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57673" y="3643057"/>
                  <a:ext cx="169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E97A1E-D53B-4CC7-BDAA-C3D154D0CE3A}"/>
                    </a:ext>
                  </a:extLst>
                </p14:cNvPr>
                <p14:cNvContentPartPr/>
                <p14:nvPr/>
              </p14:nvContentPartPr>
              <p14:xfrm>
                <a:off x="6581153" y="3701377"/>
                <a:ext cx="496800" cy="548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E97A1E-D53B-4CC7-BDAA-C3D154D0CE3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72513" y="3692377"/>
                  <a:ext cx="51444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EB4DEF-1505-4C43-B938-3F02F12E75B8}"/>
                    </a:ext>
                  </a:extLst>
                </p14:cNvPr>
                <p14:cNvContentPartPr/>
                <p14:nvPr/>
              </p14:nvContentPartPr>
              <p14:xfrm>
                <a:off x="7167233" y="3774097"/>
                <a:ext cx="247680" cy="170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EB4DEF-1505-4C43-B938-3F02F12E75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58233" y="3765097"/>
                  <a:ext cx="265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FD096BD-F49D-47ED-B242-06A97923F707}"/>
                    </a:ext>
                  </a:extLst>
                </p14:cNvPr>
                <p14:cNvContentPartPr/>
                <p14:nvPr/>
              </p14:nvContentPartPr>
              <p14:xfrm>
                <a:off x="7761953" y="3498697"/>
                <a:ext cx="301320" cy="333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FD096BD-F49D-47ED-B242-06A97923F7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52953" y="3490057"/>
                  <a:ext cx="3189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AE5574-7521-47A8-AD1D-6E4CF7C7CC00}"/>
                    </a:ext>
                  </a:extLst>
                </p14:cNvPr>
                <p14:cNvContentPartPr/>
                <p14:nvPr/>
              </p14:nvContentPartPr>
              <p14:xfrm>
                <a:off x="8035913" y="3541897"/>
                <a:ext cx="413280" cy="284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AE5574-7521-47A8-AD1D-6E4CF7C7CC0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26913" y="3533257"/>
                  <a:ext cx="430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16FA5F-9D44-4C3B-A5A9-328D19B7C620}"/>
                    </a:ext>
                  </a:extLst>
                </p14:cNvPr>
                <p14:cNvContentPartPr/>
                <p14:nvPr/>
              </p14:nvContentPartPr>
              <p14:xfrm>
                <a:off x="8421833" y="3491137"/>
                <a:ext cx="384480" cy="362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16FA5F-9D44-4C3B-A5A9-328D19B7C62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13193" y="3482137"/>
                  <a:ext cx="4021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91A846-6C91-49AA-AAA3-7197CD9CA429}"/>
                    </a:ext>
                  </a:extLst>
                </p14:cNvPr>
                <p14:cNvContentPartPr/>
                <p14:nvPr/>
              </p14:nvContentPartPr>
              <p14:xfrm>
                <a:off x="9024473" y="3265417"/>
                <a:ext cx="51840" cy="420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91A846-6C91-49AA-AAA3-7197CD9CA42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15833" y="3256777"/>
                  <a:ext cx="69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4CCDF39-74C8-4B40-9EC1-C791BA77F6C6}"/>
                    </a:ext>
                  </a:extLst>
                </p14:cNvPr>
                <p14:cNvContentPartPr/>
                <p14:nvPr/>
              </p14:nvContentPartPr>
              <p14:xfrm>
                <a:off x="8916113" y="3365497"/>
                <a:ext cx="668160" cy="378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4CCDF39-74C8-4B40-9EC1-C791BA77F6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07113" y="3356857"/>
                  <a:ext cx="685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0032041-B54D-490F-A898-E125DFAB5E33}"/>
                    </a:ext>
                  </a:extLst>
                </p14:cNvPr>
                <p14:cNvContentPartPr/>
                <p14:nvPr/>
              </p14:nvContentPartPr>
              <p14:xfrm>
                <a:off x="9537113" y="3669337"/>
                <a:ext cx="360" cy="88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0032041-B54D-490F-A898-E125DFAB5E3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28473" y="3660697"/>
                  <a:ext cx="18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0B0526E-A447-4A2E-BE97-31E8A6ECDA58}"/>
                    </a:ext>
                  </a:extLst>
                </p14:cNvPr>
                <p14:cNvContentPartPr/>
                <p14:nvPr/>
              </p14:nvContentPartPr>
              <p14:xfrm>
                <a:off x="7881833" y="3665737"/>
                <a:ext cx="35640" cy="209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0B0526E-A447-4A2E-BE97-31E8A6ECDA5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72833" y="3656737"/>
                  <a:ext cx="53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F5B167A-5639-47C6-8D9F-0D9E19986E94}"/>
                    </a:ext>
                  </a:extLst>
                </p14:cNvPr>
                <p14:cNvContentPartPr/>
                <p14:nvPr/>
              </p14:nvContentPartPr>
              <p14:xfrm>
                <a:off x="7909913" y="3848257"/>
                <a:ext cx="138960" cy="50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F5B167A-5639-47C6-8D9F-0D9E19986E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01273" y="3839617"/>
                  <a:ext cx="156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8253B65-8929-458E-9A76-FC9F31A497B3}"/>
                    </a:ext>
                  </a:extLst>
                </p14:cNvPr>
                <p14:cNvContentPartPr/>
                <p14:nvPr/>
              </p14:nvContentPartPr>
              <p14:xfrm>
                <a:off x="7933673" y="3879217"/>
                <a:ext cx="127800" cy="70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8253B65-8929-458E-9A76-FC9F31A497B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24673" y="3870577"/>
                  <a:ext cx="145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A97392F-184E-4B3B-BF0E-6DA476897113}"/>
                    </a:ext>
                  </a:extLst>
                </p14:cNvPr>
                <p14:cNvContentPartPr/>
                <p14:nvPr/>
              </p14:nvContentPartPr>
              <p14:xfrm>
                <a:off x="7809833" y="3555577"/>
                <a:ext cx="25560" cy="358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A97392F-184E-4B3B-BF0E-6DA47689711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00833" y="3546937"/>
                  <a:ext cx="43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06BA023-2003-40B0-BF79-BF340CCD3F89}"/>
                    </a:ext>
                  </a:extLst>
                </p14:cNvPr>
                <p14:cNvContentPartPr/>
                <p14:nvPr/>
              </p14:nvContentPartPr>
              <p14:xfrm>
                <a:off x="7933673" y="4324537"/>
                <a:ext cx="32040" cy="19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06BA023-2003-40B0-BF79-BF340CCD3F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4673" y="4315537"/>
                  <a:ext cx="4968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34E9BB9-C958-44D2-A338-F93570688CBC}"/>
                  </a:ext>
                </a:extLst>
              </p14:cNvPr>
              <p14:cNvContentPartPr/>
              <p14:nvPr/>
            </p14:nvContentPartPr>
            <p14:xfrm>
              <a:off x="3057113" y="3552337"/>
              <a:ext cx="142920" cy="366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34E9BB9-C958-44D2-A338-F93570688CB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048473" y="3543337"/>
                <a:ext cx="160560" cy="38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4B181BD2-F74B-46DC-B8FE-3A2A43EC271D}"/>
              </a:ext>
            </a:extLst>
          </p:cNvPr>
          <p:cNvGrpSpPr/>
          <p:nvPr/>
        </p:nvGrpSpPr>
        <p:grpSpPr>
          <a:xfrm>
            <a:off x="368273" y="4556017"/>
            <a:ext cx="1646640" cy="525960"/>
            <a:chOff x="368273" y="4556017"/>
            <a:chExt cx="164664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FC2819-8105-48A5-BE1F-EA5E532D5759}"/>
                    </a:ext>
                  </a:extLst>
                </p14:cNvPr>
                <p14:cNvContentPartPr/>
                <p14:nvPr/>
              </p14:nvContentPartPr>
              <p14:xfrm>
                <a:off x="368273" y="4556017"/>
                <a:ext cx="329400" cy="416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FC2819-8105-48A5-BE1F-EA5E532D575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9633" y="4547017"/>
                  <a:ext cx="3470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C6827BE-650D-4104-AB40-8212CDBB3D08}"/>
                    </a:ext>
                  </a:extLst>
                </p14:cNvPr>
                <p14:cNvContentPartPr/>
                <p14:nvPr/>
              </p14:nvContentPartPr>
              <p14:xfrm>
                <a:off x="650153" y="4767697"/>
                <a:ext cx="228960" cy="253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C6827BE-650D-4104-AB40-8212CDBB3D0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1513" y="4759057"/>
                  <a:ext cx="246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FD5D99-BE03-4E5C-9835-ED3441FBC855}"/>
                    </a:ext>
                  </a:extLst>
                </p14:cNvPr>
                <p14:cNvContentPartPr/>
                <p14:nvPr/>
              </p14:nvContentPartPr>
              <p14:xfrm>
                <a:off x="775433" y="4767697"/>
                <a:ext cx="140400" cy="161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FD5D99-BE03-4E5C-9835-ED3441FBC8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6793" y="4759057"/>
                  <a:ext cx="158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E07C3A3-D7F0-4051-9DBB-75E516A5728D}"/>
                    </a:ext>
                  </a:extLst>
                </p14:cNvPr>
                <p14:cNvContentPartPr/>
                <p14:nvPr/>
              </p14:nvContentPartPr>
              <p14:xfrm>
                <a:off x="659513" y="4782817"/>
                <a:ext cx="122040" cy="179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E07C3A3-D7F0-4051-9DBB-75E516A5728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0513" y="4773817"/>
                  <a:ext cx="139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98A140E-2906-45EE-BB90-A5D23C50A63D}"/>
                    </a:ext>
                  </a:extLst>
                </p14:cNvPr>
                <p14:cNvContentPartPr/>
                <p14:nvPr/>
              </p14:nvContentPartPr>
              <p14:xfrm>
                <a:off x="950033" y="4771657"/>
                <a:ext cx="250200" cy="186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98A140E-2906-45EE-BB90-A5D23C50A6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1393" y="4763017"/>
                  <a:ext cx="267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B1DBBC-659B-4079-A6F2-CED8CECC0BE3}"/>
                    </a:ext>
                  </a:extLst>
                </p14:cNvPr>
                <p14:cNvContentPartPr/>
                <p14:nvPr/>
              </p14:nvContentPartPr>
              <p14:xfrm>
                <a:off x="1254233" y="4679497"/>
                <a:ext cx="111600" cy="275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B1DBBC-659B-4079-A6F2-CED8CECC0BE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45233" y="4670857"/>
                  <a:ext cx="129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34C4052-DFEA-4DA4-AF56-234B5C798635}"/>
                    </a:ext>
                  </a:extLst>
                </p14:cNvPr>
                <p14:cNvContentPartPr/>
                <p14:nvPr/>
              </p14:nvContentPartPr>
              <p14:xfrm>
                <a:off x="1304633" y="4665817"/>
                <a:ext cx="155520" cy="167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34C4052-DFEA-4DA4-AF56-234B5C79863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95633" y="4656817"/>
                  <a:ext cx="173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2EBB84-AE06-4336-B8DE-9D38F2C50870}"/>
                    </a:ext>
                  </a:extLst>
                </p14:cNvPr>
                <p14:cNvContentPartPr/>
                <p14:nvPr/>
              </p14:nvContentPartPr>
              <p14:xfrm>
                <a:off x="1493633" y="4599217"/>
                <a:ext cx="462960" cy="328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2EBB84-AE06-4336-B8DE-9D38F2C5087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84633" y="4590217"/>
                  <a:ext cx="480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4F00D7-4961-4C3B-AD32-BF9A55D6F48B}"/>
                    </a:ext>
                  </a:extLst>
                </p14:cNvPr>
                <p14:cNvContentPartPr/>
                <p14:nvPr/>
              </p14:nvContentPartPr>
              <p14:xfrm>
                <a:off x="2008073" y="5081617"/>
                <a:ext cx="684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4F00D7-4961-4C3B-AD32-BF9A55D6F48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99073" y="5072617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130D950-DF60-44F4-ACF7-949B3E2ED878}"/>
              </a:ext>
            </a:extLst>
          </p:cNvPr>
          <p:cNvGrpSpPr/>
          <p:nvPr/>
        </p:nvGrpSpPr>
        <p:grpSpPr>
          <a:xfrm>
            <a:off x="2558513" y="4556017"/>
            <a:ext cx="847440" cy="616320"/>
            <a:chOff x="2558513" y="4556017"/>
            <a:chExt cx="847440" cy="61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C19459-19AF-42E1-870F-49CD96196C56}"/>
                    </a:ext>
                  </a:extLst>
                </p14:cNvPr>
                <p14:cNvContentPartPr/>
                <p14:nvPr/>
              </p14:nvContentPartPr>
              <p14:xfrm>
                <a:off x="2558513" y="4556017"/>
                <a:ext cx="590040" cy="529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C19459-19AF-42E1-870F-49CD96196C5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49513" y="4547017"/>
                  <a:ext cx="6076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60EA2E-27D9-4462-AC3A-7D344419F0C6}"/>
                    </a:ext>
                  </a:extLst>
                </p14:cNvPr>
                <p14:cNvContentPartPr/>
                <p14:nvPr/>
              </p14:nvContentPartPr>
              <p14:xfrm>
                <a:off x="2651753" y="5142457"/>
                <a:ext cx="673920" cy="29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60EA2E-27D9-4462-AC3A-7D344419F0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43113" y="5133457"/>
                  <a:ext cx="691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8F9C33E-DF53-4BC3-A2B6-CEC21E56DD0D}"/>
                    </a:ext>
                  </a:extLst>
                </p14:cNvPr>
                <p14:cNvContentPartPr/>
                <p14:nvPr/>
              </p14:nvContentPartPr>
              <p14:xfrm>
                <a:off x="3360233" y="4985497"/>
                <a:ext cx="45720" cy="186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8F9C33E-DF53-4BC3-A2B6-CEC21E56DD0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51233" y="4976497"/>
                  <a:ext cx="633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84AE605-2D1F-45C7-909E-905C100BC122}"/>
              </a:ext>
            </a:extLst>
          </p:cNvPr>
          <p:cNvGrpSpPr/>
          <p:nvPr/>
        </p:nvGrpSpPr>
        <p:grpSpPr>
          <a:xfrm>
            <a:off x="2817353" y="5385457"/>
            <a:ext cx="2415600" cy="984600"/>
            <a:chOff x="2817353" y="5385457"/>
            <a:chExt cx="2415600" cy="9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BDBCD4E-34FB-4B5B-AC4D-35DA6FB9BD8B}"/>
                    </a:ext>
                  </a:extLst>
                </p14:cNvPr>
                <p14:cNvContentPartPr/>
                <p14:nvPr/>
              </p14:nvContentPartPr>
              <p14:xfrm>
                <a:off x="2817353" y="5385457"/>
                <a:ext cx="398160" cy="184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BDBCD4E-34FB-4B5B-AC4D-35DA6FB9BD8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08353" y="5376817"/>
                  <a:ext cx="415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8EB091D-CF53-47A8-918A-2C2C771757FD}"/>
                    </a:ext>
                  </a:extLst>
                </p14:cNvPr>
                <p14:cNvContentPartPr/>
                <p14:nvPr/>
              </p14:nvContentPartPr>
              <p14:xfrm>
                <a:off x="2871713" y="5730697"/>
                <a:ext cx="572400" cy="184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8EB091D-CF53-47A8-918A-2C2C771757F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62713" y="5721697"/>
                  <a:ext cx="590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ED9A49-7993-45D2-A564-71909FB4DB9A}"/>
                    </a:ext>
                  </a:extLst>
                </p14:cNvPr>
                <p14:cNvContentPartPr/>
                <p14:nvPr/>
              </p14:nvContentPartPr>
              <p14:xfrm>
                <a:off x="3559673" y="5822857"/>
                <a:ext cx="756360" cy="464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ED9A49-7993-45D2-A564-71909FB4DB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50673" y="5814217"/>
                  <a:ext cx="7740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DCD8426-1E43-437F-BC0A-7C441036DD3C}"/>
                    </a:ext>
                  </a:extLst>
                </p14:cNvPr>
                <p14:cNvContentPartPr/>
                <p14:nvPr/>
              </p14:nvContentPartPr>
              <p14:xfrm>
                <a:off x="3582353" y="5556097"/>
                <a:ext cx="1405800" cy="813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DCD8426-1E43-437F-BC0A-7C441036DD3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73713" y="5547457"/>
                  <a:ext cx="142344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FF2CB43-3270-482B-BB62-7765F97B23F6}"/>
                    </a:ext>
                  </a:extLst>
                </p14:cNvPr>
                <p14:cNvContentPartPr/>
                <p14:nvPr/>
              </p14:nvContentPartPr>
              <p14:xfrm>
                <a:off x="3626633" y="5826817"/>
                <a:ext cx="383040" cy="255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FF2CB43-3270-482B-BB62-7765F97B23F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17993" y="5817817"/>
                  <a:ext cx="4006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D9A4FC0-879B-4FCA-8703-C45C8106B9F5}"/>
                    </a:ext>
                  </a:extLst>
                </p14:cNvPr>
                <p14:cNvContentPartPr/>
                <p14:nvPr/>
              </p14:nvContentPartPr>
              <p14:xfrm>
                <a:off x="3827153" y="5858137"/>
                <a:ext cx="462960" cy="367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D9A4FC0-879B-4FCA-8703-C45C8106B9F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18153" y="5849497"/>
                  <a:ext cx="4806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CE86B9-2372-4057-8A1C-EB666FA2B4D8}"/>
                    </a:ext>
                  </a:extLst>
                </p14:cNvPr>
                <p14:cNvContentPartPr/>
                <p14:nvPr/>
              </p14:nvContentPartPr>
              <p14:xfrm>
                <a:off x="4208753" y="5826817"/>
                <a:ext cx="248400" cy="317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CE86B9-2372-4057-8A1C-EB666FA2B4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99753" y="5817817"/>
                  <a:ext cx="2660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67B3EE3-53EA-4C87-AD75-2C61F8FF1ADF}"/>
                    </a:ext>
                  </a:extLst>
                </p14:cNvPr>
                <p14:cNvContentPartPr/>
                <p14:nvPr/>
              </p14:nvContentPartPr>
              <p14:xfrm>
                <a:off x="4489193" y="5701177"/>
                <a:ext cx="116640" cy="455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67B3EE3-53EA-4C87-AD75-2C61F8FF1AD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80193" y="5692537"/>
                  <a:ext cx="1342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85DB02-4CCF-4059-AD92-7E477D3B0FC5}"/>
                    </a:ext>
                  </a:extLst>
                </p14:cNvPr>
                <p14:cNvContentPartPr/>
                <p14:nvPr/>
              </p14:nvContentPartPr>
              <p14:xfrm>
                <a:off x="4592513" y="5887657"/>
                <a:ext cx="640440" cy="233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85DB02-4CCF-4059-AD92-7E477D3B0FC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83873" y="5878657"/>
                  <a:ext cx="65808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A925874-9EA3-4CCC-AE99-F4976A75C698}"/>
              </a:ext>
            </a:extLst>
          </p:cNvPr>
          <p:cNvGrpSpPr/>
          <p:nvPr/>
        </p:nvGrpSpPr>
        <p:grpSpPr>
          <a:xfrm>
            <a:off x="5087513" y="4632337"/>
            <a:ext cx="2784600" cy="549720"/>
            <a:chOff x="5087513" y="4632337"/>
            <a:chExt cx="2784600" cy="54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90B572F-0E52-4C25-9C3B-5F4B282620CB}"/>
                    </a:ext>
                  </a:extLst>
                </p14:cNvPr>
                <p14:cNvContentPartPr/>
                <p14:nvPr/>
              </p14:nvContentPartPr>
              <p14:xfrm>
                <a:off x="5087513" y="5054257"/>
                <a:ext cx="488880" cy="96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90B572F-0E52-4C25-9C3B-5F4B282620C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78873" y="5045257"/>
                  <a:ext cx="506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1789A6A-B5F1-42DE-9BE6-32D47112746E}"/>
                    </a:ext>
                  </a:extLst>
                </p14:cNvPr>
                <p14:cNvContentPartPr/>
                <p14:nvPr/>
              </p14:nvContentPartPr>
              <p14:xfrm>
                <a:off x="5702033" y="4840417"/>
                <a:ext cx="238320" cy="341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1789A6A-B5F1-42DE-9BE6-32D47112746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93033" y="4831417"/>
                  <a:ext cx="255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1FF4BB-A8C4-48E9-A073-06A9D8C964BC}"/>
                    </a:ext>
                  </a:extLst>
                </p14:cNvPr>
                <p14:cNvContentPartPr/>
                <p14:nvPr/>
              </p14:nvContentPartPr>
              <p14:xfrm>
                <a:off x="5962673" y="4940497"/>
                <a:ext cx="206280" cy="202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1FF4BB-A8C4-48E9-A073-06A9D8C964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53673" y="4931497"/>
                  <a:ext cx="223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E78AC5A-13A2-43CF-B336-6FDD4F573C5B}"/>
                    </a:ext>
                  </a:extLst>
                </p14:cNvPr>
                <p14:cNvContentPartPr/>
                <p14:nvPr/>
              </p14:nvContentPartPr>
              <p14:xfrm>
                <a:off x="6157073" y="4695337"/>
                <a:ext cx="475200" cy="473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E78AC5A-13A2-43CF-B336-6FDD4F573C5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48073" y="4686337"/>
                  <a:ext cx="4928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4162B71-3C9C-4095-AE32-EB621006F9CF}"/>
                    </a:ext>
                  </a:extLst>
                </p14:cNvPr>
                <p14:cNvContentPartPr/>
                <p14:nvPr/>
              </p14:nvContentPartPr>
              <p14:xfrm>
                <a:off x="6641633" y="4632337"/>
                <a:ext cx="390600" cy="502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4162B71-3C9C-4095-AE32-EB621006F9C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32993" y="4623697"/>
                  <a:ext cx="4082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1989933-02C2-4A01-8D60-7C2C801772DD}"/>
                    </a:ext>
                  </a:extLst>
                </p14:cNvPr>
                <p14:cNvContentPartPr/>
                <p14:nvPr/>
              </p14:nvContentPartPr>
              <p14:xfrm>
                <a:off x="7064993" y="4954177"/>
                <a:ext cx="104040" cy="131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1989933-02C2-4A01-8D60-7C2C801772D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55993" y="4945177"/>
                  <a:ext cx="121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889FC35-D197-469E-9706-D1531340E791}"/>
                    </a:ext>
                  </a:extLst>
                </p14:cNvPr>
                <p14:cNvContentPartPr/>
                <p14:nvPr/>
              </p14:nvContentPartPr>
              <p14:xfrm>
                <a:off x="7215113" y="4705057"/>
                <a:ext cx="323640" cy="441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889FC35-D197-469E-9706-D1531340E79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06473" y="4696057"/>
                  <a:ext cx="3412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2882CA4-31C4-4D5C-A848-418E2CE957E9}"/>
                    </a:ext>
                  </a:extLst>
                </p14:cNvPr>
                <p14:cNvContentPartPr/>
                <p14:nvPr/>
              </p14:nvContentPartPr>
              <p14:xfrm>
                <a:off x="7536593" y="4652137"/>
                <a:ext cx="335520" cy="485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2882CA4-31C4-4D5C-A848-418E2CE957E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27593" y="4643137"/>
                  <a:ext cx="353160" cy="50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AAD80B-2CFC-4FFE-BB92-B83495274A6A}"/>
                  </a:ext>
                </a:extLst>
              </p14:cNvPr>
              <p14:cNvContentPartPr/>
              <p14:nvPr/>
            </p14:nvContentPartPr>
            <p14:xfrm>
              <a:off x="8178473" y="5057857"/>
              <a:ext cx="40680" cy="88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AAD80B-2CFC-4FFE-BB92-B83495274A6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169833" y="5049217"/>
                <a:ext cx="58320" cy="1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48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 H</dc:creator>
  <cp:lastModifiedBy>SF H</cp:lastModifiedBy>
  <cp:revision>1</cp:revision>
  <dcterms:created xsi:type="dcterms:W3CDTF">2021-11-18T06:02:15Z</dcterms:created>
  <dcterms:modified xsi:type="dcterms:W3CDTF">2021-11-18T09:30:43Z</dcterms:modified>
</cp:coreProperties>
</file>