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557" autoAdjust="0"/>
  </p:normalViewPr>
  <p:slideViewPr>
    <p:cSldViewPr>
      <p:cViewPr varScale="1">
        <p:scale>
          <a:sx n="48" d="100"/>
          <a:sy n="48" d="100"/>
        </p:scale>
        <p:origin x="-20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772C-3E08-44F4-B4D2-AA3E8E3F5E5C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60CB3-8D03-4CC6-B0E3-0B46E55B2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67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street dancers can dance to the music, like hip-hop music or funk music. They can follow to every music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beats.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in many street dance batter, the music is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randomly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selected. The dancer can follow the music beats even they didn't hear that music before.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0CB3-8D03-4CC6-B0E3-0B46E55B26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3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 I came</a:t>
            </a:r>
            <a:r>
              <a:rPr lang="en-US" altLang="zh-CN" baseline="0" dirty="0" smtClean="0"/>
              <a:t> across a idea ,can we make a tool to make dance video adjust to another music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0CB3-8D03-4CC6-B0E3-0B46E55B26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26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 how can we know</a:t>
            </a:r>
            <a:r>
              <a:rPr lang="en-US" altLang="zh-CN" baseline="0" dirty="0" smtClean="0"/>
              <a:t> what speed or </a:t>
            </a:r>
            <a:r>
              <a:rPr lang="en-US" altLang="zh-CN" baseline="0" dirty="0" err="1" smtClean="0"/>
              <a:t>annimation</a:t>
            </a:r>
            <a:r>
              <a:rPr lang="en-US" altLang="zh-CN" baseline="0" dirty="0" smtClean="0"/>
              <a:t> on the video? I’m not </a:t>
            </a:r>
            <a:r>
              <a:rPr lang="en-US" altLang="zh-CN" baseline="0" dirty="0" err="1" smtClean="0"/>
              <a:t>analyse</a:t>
            </a:r>
            <a:r>
              <a:rPr lang="en-US" altLang="zh-CN" baseline="0" dirty="0" smtClean="0"/>
              <a:t> the videos.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0CB3-8D03-4CC6-B0E3-0B46E55B26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24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Normally</a:t>
            </a:r>
            <a:r>
              <a:rPr lang="en-US" altLang="zh-CN" baseline="0" dirty="0" smtClean="0"/>
              <a:t>, music beats </a:t>
            </a:r>
            <a:r>
              <a:rPr lang="en-US" altLang="zh-CN" baseline="0" smtClean="0"/>
              <a:t>are appear along </a:t>
            </a:r>
            <a:r>
              <a:rPr lang="en-US" altLang="zh-CN" baseline="0" dirty="0" smtClean="0"/>
              <a:t>with </a:t>
            </a:r>
            <a:r>
              <a:rPr lang="en-US" altLang="zh-CN" baseline="0" smtClean="0"/>
              <a:t>some </a:t>
            </a:r>
            <a:r>
              <a:rPr lang="en-US" altLang="zh-CN" smtClean="0"/>
              <a:t>instruments. </a:t>
            </a:r>
            <a:r>
              <a:rPr lang="en-US" altLang="zh-CN" dirty="0" smtClean="0"/>
              <a:t>Like</a:t>
            </a:r>
            <a:r>
              <a:rPr lang="en-US" altLang="zh-CN" baseline="0" dirty="0" smtClean="0"/>
              <a:t> drum. Those instrument makes a sound with higher </a:t>
            </a:r>
            <a:r>
              <a:rPr lang="en-US" altLang="zh-CN" baseline="0" dirty="0" err="1" smtClean="0"/>
              <a:t>frequence</a:t>
            </a:r>
            <a:r>
              <a:rPr lang="en-US" altLang="zh-CN" baseline="0" dirty="0" smtClean="0"/>
              <a:t> or higher </a:t>
            </a:r>
            <a:r>
              <a:rPr lang="en-US" altLang="zh-CN" baseline="0" dirty="0" err="1" smtClean="0"/>
              <a:t>volume.It</a:t>
            </a:r>
            <a:r>
              <a:rPr lang="en-US" altLang="zh-CN" baseline="0" dirty="0" smtClean="0"/>
              <a:t> can help us find where is the beat.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0CB3-8D03-4CC6-B0E3-0B46E55B26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6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Dance with music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xchenci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0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4" y="188641"/>
            <a:ext cx="535903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chenxiaochen\Desktop\14404930377846570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79832"/>
            <a:ext cx="38100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age result for street da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72992"/>
            <a:ext cx="4511278" cy="253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6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tool that can make any dance video adjust to any sound or music</a:t>
            </a:r>
          </a:p>
          <a:p>
            <a:r>
              <a:rPr lang="en-US" altLang="zh-CN" dirty="0" smtClean="0"/>
              <a:t> The dancer can fit well with the new music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5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Analyse</a:t>
            </a:r>
            <a:r>
              <a:rPr lang="en-US" altLang="zh-CN" dirty="0" smtClean="0"/>
              <a:t> the background music beats of the video</a:t>
            </a:r>
          </a:p>
          <a:p>
            <a:r>
              <a:rPr lang="en-US" altLang="zh-CN" dirty="0" err="1" smtClean="0"/>
              <a:t>Analyse</a:t>
            </a:r>
            <a:r>
              <a:rPr lang="en-US" altLang="zh-CN" dirty="0" smtClean="0"/>
              <a:t> the new music beats</a:t>
            </a:r>
          </a:p>
          <a:p>
            <a:r>
              <a:rPr lang="en-US" altLang="zh-CN" dirty="0" smtClean="0"/>
              <a:t>Make each small beats fit well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25144"/>
            <a:ext cx="8604448" cy="196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 the beat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Sound Frequency:</a:t>
            </a:r>
          </a:p>
          <a:p>
            <a:r>
              <a:rPr lang="en-US" altLang="zh-CN" dirty="0" smtClean="0"/>
              <a:t>Sound Volume</a:t>
            </a:r>
          </a:p>
          <a:p>
            <a:r>
              <a:rPr lang="en-US" altLang="zh-CN" dirty="0" smtClean="0"/>
              <a:t>Compute the average Frequency. It’s a beat If the frequency is larger than </a:t>
            </a:r>
            <a:r>
              <a:rPr lang="en-US" altLang="zh-CN" dirty="0"/>
              <a:t>a </a:t>
            </a:r>
            <a:r>
              <a:rPr lang="en-US" altLang="zh-CN" dirty="0" smtClean="0"/>
              <a:t>threshold.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6328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217</TotalTime>
  <Words>203</Words>
  <Application>Microsoft Office PowerPoint</Application>
  <PresentationFormat>全屏显示(4:3)</PresentationFormat>
  <Paragraphs>21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暗香扑面</vt:lpstr>
      <vt:lpstr>Dance with music</vt:lpstr>
      <vt:lpstr>PowerPoint 演示文稿</vt:lpstr>
      <vt:lpstr>project</vt:lpstr>
      <vt:lpstr>Details</vt:lpstr>
      <vt:lpstr>Find the beat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Dance with music</dc:title>
  <dc:creator>陈晓辰</dc:creator>
  <cp:lastModifiedBy>chenxiaochen</cp:lastModifiedBy>
  <cp:revision>20</cp:revision>
  <dcterms:created xsi:type="dcterms:W3CDTF">2016-11-20T08:46:41Z</dcterms:created>
  <dcterms:modified xsi:type="dcterms:W3CDTF">2016-11-21T10:44:37Z</dcterms:modified>
</cp:coreProperties>
</file>