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0"/>
    <p:restoredTop sz="94685"/>
  </p:normalViewPr>
  <p:slideViewPr>
    <p:cSldViewPr snapToGrid="0" snapToObjects="1">
      <p:cViewPr>
        <p:scale>
          <a:sx n="225" d="100"/>
          <a:sy n="225" d="100"/>
        </p:scale>
        <p:origin x="-3296" y="-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16C8-C5B8-0443-A062-CE842200D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13C2E-C44D-CE48-8796-A04FAB6C6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44826-FBC9-A64E-8831-4C5BFB78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6DD5-BFC1-5542-AAC0-16471C230CA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99FA-214C-3C43-9EE1-1AE58CE4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DC905-307B-284F-AEF8-86F84639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B179-36C6-5845-A33D-B664C6F6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252C-2E06-D44A-AAD8-7B40FC8C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A5005-8335-4F4D-876A-8267D8422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C0B78-EB9C-8E48-B2D5-0C3F4E66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6DD5-BFC1-5542-AAC0-16471C230CA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E57E-B354-8746-8054-08730E62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B4B5B-FEC3-6A43-A83E-D9B403C6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B179-36C6-5845-A33D-B664C6F6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00109-48CA-1F4E-B33B-D87945859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4744C-8786-CB40-A338-EEDEE3402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8150-DBCA-944D-8524-E47972D4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6DD5-BFC1-5542-AAC0-16471C230CA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7B6D9-7AC9-B947-BD8C-DDA8517E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C154-5E72-AB4D-B881-0792C3E1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B179-36C6-5845-A33D-B664C6F6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7EBC-32A1-0849-8FEC-80C6E39F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88A7-72B3-7B4E-AFF2-9A4865625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A0C7-9591-544A-A8B7-0D93F24C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6DD5-BFC1-5542-AAC0-16471C230CA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50EF-635B-4244-9578-13FF5AEE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19C8-CAE9-C140-83BD-8E307911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B179-36C6-5845-A33D-B664C6F6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8138-B7B2-BF4B-94A9-E2E47FE1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A5E4-DE50-0743-B7D3-54BB8858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DE129-9A1C-F640-AFF9-C853B1B5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6DD5-BFC1-5542-AAC0-16471C230CA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48F9-DC76-1148-8E13-0D15B250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110A-3C76-3D40-88FA-B564444A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B179-36C6-5845-A33D-B664C6F6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B074-BECE-704B-9F9F-2C625C48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E6BD-8892-2949-B38B-303F80E5A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0BA33-BCDD-CB4E-A6ED-972B1983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840-A695-4749-AE45-F7CB4781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6DD5-BFC1-5542-AAC0-16471C230CA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38E92-C34C-CB4C-A30A-774AA908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B54C4-662C-8447-9E84-BFAD3866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B179-36C6-5845-A33D-B664C6F6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4191-208A-B240-8EF7-C6149FED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2CD1-B0C8-8441-98FE-7F9312D2E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8010-F242-BE4F-81AB-2BCA98F1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3FDBD-BCC0-E146-8C14-D9549A831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CEA49-6A8F-014D-8CB5-432795F4B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928A6-CC5A-1D4D-9632-6C19ACB2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6DD5-BFC1-5542-AAC0-16471C230CA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0A967-E2A8-0A46-A908-585DE8FD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3CE33-5FF5-3E48-97D5-13A458E1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B179-36C6-5845-A33D-B664C6F6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7EC5-5EBF-444C-8F3B-837BDA8D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47F00-64CD-324A-ABD2-2BB32E4F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6DD5-BFC1-5542-AAC0-16471C230CA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BF4ED-238D-F341-8CF1-4062CA35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AD16E-FAAE-3F4D-8055-CD5331FE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B179-36C6-5845-A33D-B664C6F6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0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76C6B-A21D-EE4B-BA93-1F3AA415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6DD5-BFC1-5542-AAC0-16471C230CA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199B2-FE12-6940-B905-F0C1FAA0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C211C-A580-4446-B823-E549A06C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B179-36C6-5845-A33D-B664C6F6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C23F-1794-5A43-8A99-E5C05CE7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5C3-956A-0F4D-8618-078562037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5BBB5-4ED0-354C-8ABF-AF6D1163E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4C42B-7DBF-EA4D-A4D9-D496C146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6DD5-BFC1-5542-AAC0-16471C230CA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E87E8-EABD-E442-886A-7731C6A7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63441-E10E-EF44-B26C-4EAB3EEC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B179-36C6-5845-A33D-B664C6F6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B4EB-2795-BB4A-9A3E-7A6BE7E3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0A0DD-3DD2-0047-B978-2B6357F79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0CEED-F16A-A349-BBDE-234AEA90C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C4C71-A9BD-E945-8FCF-743A8C73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6DD5-BFC1-5542-AAC0-16471C230CA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0CCD6-B4C1-8D4A-96BD-617B3764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441C2-CAF0-794D-9E39-5DDB0BE7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B179-36C6-5845-A33D-B664C6F6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B8952-E6F8-0947-8E4E-6D3EB112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F63B5-0AB0-0D48-94A9-E9BC4BEC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4310-D128-F144-BFFA-523ACFC9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B6DD5-BFC1-5542-AAC0-16471C230CA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6BC7-9EBB-8145-ABFB-4FBFBB34C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9281-D00A-A849-A1D8-E52FB9886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AB179-36C6-5845-A33D-B664C6F6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63DB98-67E3-3F44-8CBD-1DF2524EEF28}"/>
              </a:ext>
            </a:extLst>
          </p:cNvPr>
          <p:cNvSpPr/>
          <p:nvPr/>
        </p:nvSpPr>
        <p:spPr>
          <a:xfrm>
            <a:off x="2178756" y="444549"/>
            <a:ext cx="1773134" cy="177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D24FDCAD-E470-AF49-88C7-DFA6131547B7}"/>
              </a:ext>
            </a:extLst>
          </p:cNvPr>
          <p:cNvSpPr/>
          <p:nvPr/>
        </p:nvSpPr>
        <p:spPr>
          <a:xfrm>
            <a:off x="2272279" y="507319"/>
            <a:ext cx="1586088" cy="1647594"/>
          </a:xfrm>
          <a:prstGeom prst="stripedRightArrow">
            <a:avLst>
              <a:gd name="adj1" fmla="val 100000"/>
              <a:gd name="adj2" fmla="val 50000"/>
            </a:avLst>
          </a:prstGeom>
          <a:solidFill>
            <a:srgbClr val="00B54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49996-3EFB-4A4F-9326-76B42614E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1" b="97826" l="4515" r="97492">
                        <a14:foregroundMark x1="23411" y1="7525" x2="36622" y2="7525"/>
                        <a14:foregroundMark x1="36622" y1="7525" x2="49498" y2="6020"/>
                        <a14:foregroundMark x1="49498" y1="6020" x2="56355" y2="7358"/>
                        <a14:foregroundMark x1="31940" y1="2676" x2="33612" y2="1505"/>
                        <a14:foregroundMark x1="19732" y1="89465" x2="22074" y2="97993"/>
                        <a14:foregroundMark x1="88127" y1="54515" x2="90635" y2="42977"/>
                        <a14:foregroundMark x1="93311" y1="49666" x2="97492" y2="50000"/>
                        <a14:foregroundMark x1="12040" y1="97826" x2="13880" y2="76589"/>
                        <a14:foregroundMark x1="21572" y1="1171" x2="37124" y2="1171"/>
                        <a14:foregroundMark x1="37458" y1="1672" x2="50334" y2="1505"/>
                        <a14:foregroundMark x1="50334" y1="1505" x2="58677" y2="8318"/>
                        <a14:foregroundMark x1="61348" y1="11125" x2="67726" y2="20401"/>
                        <a14:foregroundMark x1="58096" y1="9030" x2="52007" y2="1839"/>
                        <a14:foregroundMark x1="67726" y1="20401" x2="60286" y2="11617"/>
                        <a14:foregroundMark x1="5184" y1="83612" x2="4682" y2="51171"/>
                        <a14:foregroundMark x1="56689" y1="7860" x2="65217" y2="16221"/>
                        <a14:foregroundMark x1="19064" y1="97826" x2="19732" y2="715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9083" y="1660172"/>
            <a:ext cx="37973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daniel@huson.de</dc:creator>
  <cp:lastModifiedBy>daniel@huson.de</cp:lastModifiedBy>
  <cp:revision>1</cp:revision>
  <cp:lastPrinted>2021-12-02T11:16:09Z</cp:lastPrinted>
  <dcterms:created xsi:type="dcterms:W3CDTF">2021-12-02T11:05:22Z</dcterms:created>
  <dcterms:modified xsi:type="dcterms:W3CDTF">2021-12-02T14:37:19Z</dcterms:modified>
</cp:coreProperties>
</file>