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2DA-091B-C86C-AA8D-B5FA63C41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E0C39-6433-0615-FFF8-6AB2B16EA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5CF3-4522-E7AD-CE17-D6F4883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242A-4CE4-D7CD-E82F-D129F792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F9E5-366B-3B6E-5536-EBFC58E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11A5-0EC8-00AE-5010-1E600552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C6D9-83A0-1DC9-9865-E4DB74BF7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C815-364A-BD71-E6E8-1250FD41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CC1D-D44B-B090-CCAA-56D4681D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345C-3E0D-D219-FD1B-FC1955F1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FBCFB-C152-4EFA-D1C7-3D238E2C5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E68-71EC-227E-310B-96C89753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4F08-1F7B-CFCB-CFBF-F7A719E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2DDC-618A-246C-FD21-901E3C5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AF39-5FD2-9D96-E4BF-069F40FD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4C8C-16BA-2403-D7D5-EA1536AE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D4D6-549B-9C79-D09D-993DE30C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8F28-699E-9214-20C1-4E00B72A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3A28-FEBA-A206-48E5-330EC418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F972-2196-DEEE-C40F-74CCC2C9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1A9-CF3C-2C45-EF31-536474F3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9296-95D4-DB29-00CB-A1A31D97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5274-0F6B-6AE8-9BF2-1648D2E0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BA12-F80D-2E58-50BA-C4123A86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EE8B-EBE4-1F4D-79DD-4A19EFB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17D-7D60-BB53-F270-2FC06CC8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75B5-DDB3-B318-7F0A-13F8DBF2D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FB74C-E377-112D-9BB1-B1C71701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894C-5CF1-1CD1-0D31-2AF36AA1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3CB3-4978-39B4-0176-A8B6184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71B7-6EFC-9BBC-675A-B33DA970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0FA-5015-742D-5808-4F28AC51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4028-C351-E434-A596-4B32F80E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A6C84-37BE-7DA0-4D70-F15A97787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6FDED-1E9E-BD8C-9153-B06AA974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D5C23-FE33-E2C9-14EA-FE0D026F4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FC4E-8FA5-D206-AA31-FDCAF66F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4C715-1FA2-7716-93BD-12C6062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80469-BFA0-AD51-C3EA-F7C874E5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B390-989C-6DBF-8D10-64FA93D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EC8DB-054E-F391-CD35-D2E2950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ED84A-F93C-88DF-C769-19B12FB9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17C4-E51C-19EB-BBDC-50526CEA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E7525-79F3-4DD3-D216-F2B63130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5B007-EBAA-6CCC-320F-BDA97F18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AD30D-C951-7626-E3F3-66A23FF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C441-B887-828C-4EFA-625ECEDE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B186-B714-A7C2-2208-EB0401F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567E-A095-269F-B178-4DAF387F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EFE8E-84BA-BE27-608C-70CFC4AE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BC17-8175-92BE-CBAB-DAF63E06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938E4-61ED-7961-D67C-568B8340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E0D9-5150-EE08-8490-7D0FCF4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E9FD0-EB8C-1FF3-11A6-0A813D56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C133-3A3C-F682-EEA4-CE87178D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970F-38F2-7BF4-55D2-73CFA02E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A7E83-F091-A815-A5FC-12E349A7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34E35-8D62-01AC-75CA-4EE51B1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91533-5215-F4EC-4C9B-A91C95AB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C7CF-4BAD-E9BD-5754-6DB1C825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84CB-CAA9-34DA-69FA-A30DB6344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282B-E007-8345-BF06-8955F50A65F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F4A-4CC2-BCA7-1B53-14F5E5D8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631-C097-2A83-410A-0584E6F5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5AF6-4335-B54D-A8B0-6202F7AC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7365BA-7308-C400-2D0F-2A43D7615FF4}"/>
              </a:ext>
            </a:extLst>
          </p:cNvPr>
          <p:cNvSpPr/>
          <p:nvPr/>
        </p:nvSpPr>
        <p:spPr>
          <a:xfrm>
            <a:off x="2344833" y="905483"/>
            <a:ext cx="4567032" cy="3760785"/>
          </a:xfrm>
          <a:prstGeom prst="rect">
            <a:avLst/>
          </a:prstGeom>
          <a:solidFill>
            <a:srgbClr val="0099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ECF6B7-1564-E9A7-608B-52ED37E63D2B}"/>
              </a:ext>
            </a:extLst>
          </p:cNvPr>
          <p:cNvGrpSpPr/>
          <p:nvPr/>
        </p:nvGrpSpPr>
        <p:grpSpPr>
          <a:xfrm>
            <a:off x="4187388" y="1744715"/>
            <a:ext cx="589563" cy="615950"/>
            <a:chOff x="4098049" y="1618592"/>
            <a:chExt cx="589563" cy="8814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9BAFC0-C36C-4ADB-B0EB-73818A231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034" y="1618592"/>
              <a:ext cx="557048" cy="441435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5EEB19-5C30-1F87-EC4D-287277E643AE}"/>
                </a:ext>
              </a:extLst>
            </p:cNvPr>
            <p:cNvCxnSpPr>
              <a:cxnSpLocks/>
            </p:cNvCxnSpPr>
            <p:nvPr/>
          </p:nvCxnSpPr>
          <p:spPr>
            <a:xfrm>
              <a:off x="4098049" y="2058605"/>
              <a:ext cx="557048" cy="441435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ADA305-8DD8-019B-C5AC-CB5A4AF05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9088" y="2133600"/>
              <a:ext cx="278524" cy="168166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D98AD8-F49A-A61A-742F-CF9BE87AA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461" y="1813033"/>
              <a:ext cx="278524" cy="168166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F9E43B-1A29-E830-041C-FE2FEA976008}"/>
              </a:ext>
            </a:extLst>
          </p:cNvPr>
          <p:cNvGrpSpPr/>
          <p:nvPr/>
        </p:nvGrpSpPr>
        <p:grpSpPr>
          <a:xfrm>
            <a:off x="4127831" y="3422650"/>
            <a:ext cx="516393" cy="618615"/>
            <a:chOff x="4127831" y="3422650"/>
            <a:chExt cx="516393" cy="61861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A3F637-C0F1-C07B-3D0A-E5616F10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03" y="3422650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754972-9E08-FC70-D83C-9BF7B5153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831" y="3558278"/>
              <a:ext cx="0" cy="35594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1D90B4-EAEB-D8E7-417B-0DBF2F140400}"/>
                </a:ext>
              </a:extLst>
            </p:cNvPr>
            <p:cNvCxnSpPr>
              <a:cxnSpLocks/>
            </p:cNvCxnSpPr>
            <p:nvPr/>
          </p:nvCxnSpPr>
          <p:spPr>
            <a:xfrm>
              <a:off x="4394032" y="3680977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2BBBEE-174E-CF08-0EE1-EAA1689DD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3326" y="3423356"/>
              <a:ext cx="0" cy="25338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02862F-A672-E443-927C-6D1D7CBED8DE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03" y="3786819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5A8E07-4B2A-7212-A277-F06FEB708940}"/>
                </a:ext>
              </a:extLst>
            </p:cNvPr>
            <p:cNvCxnSpPr>
              <a:cxnSpLocks/>
            </p:cNvCxnSpPr>
            <p:nvPr/>
          </p:nvCxnSpPr>
          <p:spPr>
            <a:xfrm>
              <a:off x="4394032" y="4041265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CAF2F3-58E3-00C7-3A7E-8C342414C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3326" y="3787525"/>
              <a:ext cx="0" cy="25338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90ABFB-2490-A70B-0B74-6B0A3B1873DD}"/>
                </a:ext>
              </a:extLst>
            </p:cNvPr>
            <p:cNvCxnSpPr>
              <a:cxnSpLocks/>
            </p:cNvCxnSpPr>
            <p:nvPr/>
          </p:nvCxnSpPr>
          <p:spPr>
            <a:xfrm>
              <a:off x="4132417" y="3557485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D18F17-F6F3-3657-91B4-4D9A84A94F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9107" y="3914218"/>
              <a:ext cx="249621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37E6EF-6D17-EA1D-7260-508D7BCDDC0C}"/>
              </a:ext>
            </a:extLst>
          </p:cNvPr>
          <p:cNvGrpSpPr/>
          <p:nvPr/>
        </p:nvGrpSpPr>
        <p:grpSpPr>
          <a:xfrm>
            <a:off x="5068810" y="3177822"/>
            <a:ext cx="701176" cy="601049"/>
            <a:chOff x="5068810" y="3177822"/>
            <a:chExt cx="701176" cy="601049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9249D741-6233-5692-C30F-830B108C9A16}"/>
                </a:ext>
              </a:extLst>
            </p:cNvPr>
            <p:cNvSpPr/>
            <p:nvPr/>
          </p:nvSpPr>
          <p:spPr>
            <a:xfrm flipH="1">
              <a:off x="5302082" y="3183669"/>
              <a:ext cx="450971" cy="234037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2C7FBE6-A41B-FDC0-5D71-7D9B3E936E1D}"/>
                </a:ext>
              </a:extLst>
            </p:cNvPr>
            <p:cNvSpPr/>
            <p:nvPr/>
          </p:nvSpPr>
          <p:spPr>
            <a:xfrm flipH="1" flipV="1">
              <a:off x="5302082" y="3177822"/>
              <a:ext cx="450971" cy="234037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E71E24D-C203-2C95-0EF7-1989560494DA}"/>
                </a:ext>
              </a:extLst>
            </p:cNvPr>
            <p:cNvSpPr/>
            <p:nvPr/>
          </p:nvSpPr>
          <p:spPr>
            <a:xfrm flipH="1" flipV="1">
              <a:off x="5319015" y="3544834"/>
              <a:ext cx="450971" cy="234037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782BE3D-2E26-5E76-1163-194B1C60C105}"/>
                </a:ext>
              </a:extLst>
            </p:cNvPr>
            <p:cNvSpPr/>
            <p:nvPr/>
          </p:nvSpPr>
          <p:spPr>
            <a:xfrm flipH="1">
              <a:off x="5318723" y="3544834"/>
              <a:ext cx="450971" cy="234037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1AA2802-4910-FE5F-22DA-DEF4C764B11A}"/>
                </a:ext>
              </a:extLst>
            </p:cNvPr>
            <p:cNvSpPr/>
            <p:nvPr/>
          </p:nvSpPr>
          <p:spPr>
            <a:xfrm flipH="1">
              <a:off x="5069101" y="3313189"/>
              <a:ext cx="469461" cy="336161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76EAE3E7-B69C-EF4F-F5DA-25775E52C219}"/>
                </a:ext>
              </a:extLst>
            </p:cNvPr>
            <p:cNvSpPr/>
            <p:nvPr/>
          </p:nvSpPr>
          <p:spPr>
            <a:xfrm flipH="1" flipV="1">
              <a:off x="5068810" y="3286396"/>
              <a:ext cx="481043" cy="379259"/>
            </a:xfrm>
            <a:prstGeom prst="arc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79B953-7F06-5A3F-4AEA-2771B512DEF8}"/>
              </a:ext>
            </a:extLst>
          </p:cNvPr>
          <p:cNvCxnSpPr/>
          <p:nvPr/>
        </p:nvCxnSpPr>
        <p:spPr>
          <a:xfrm>
            <a:off x="6190593" y="1723692"/>
            <a:ext cx="441435" cy="0"/>
          </a:xfrm>
          <a:prstGeom prst="straightConnector1">
            <a:avLst/>
          </a:prstGeom>
          <a:ln w="381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80D59-FDF9-B0FB-8D00-0E6E8CE32F05}"/>
              </a:ext>
            </a:extLst>
          </p:cNvPr>
          <p:cNvCxnSpPr/>
          <p:nvPr/>
        </p:nvCxnSpPr>
        <p:spPr>
          <a:xfrm>
            <a:off x="6190593" y="1885842"/>
            <a:ext cx="441435" cy="0"/>
          </a:xfrm>
          <a:prstGeom prst="straightConnector1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9ABE70-A6F4-46B6-F297-51E1C1B73619}"/>
              </a:ext>
            </a:extLst>
          </p:cNvPr>
          <p:cNvCxnSpPr/>
          <p:nvPr/>
        </p:nvCxnSpPr>
        <p:spPr>
          <a:xfrm>
            <a:off x="6190593" y="2049515"/>
            <a:ext cx="441435" cy="0"/>
          </a:xfrm>
          <a:prstGeom prst="straightConnector1">
            <a:avLst/>
          </a:prstGeom>
          <a:ln w="38100" cap="rnd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3F544-7DD4-EED8-130D-EA69A4F59B3F}"/>
              </a:ext>
            </a:extLst>
          </p:cNvPr>
          <p:cNvCxnSpPr/>
          <p:nvPr/>
        </p:nvCxnSpPr>
        <p:spPr>
          <a:xfrm>
            <a:off x="6190593" y="2222112"/>
            <a:ext cx="441435" cy="0"/>
          </a:xfrm>
          <a:prstGeom prst="straightConnector1">
            <a:avLst/>
          </a:prstGeom>
          <a:ln w="38100" cap="rnd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7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daniel@huson.de</dc:creator>
  <cp:lastModifiedBy>daniel@huson.de</cp:lastModifiedBy>
  <cp:revision>2</cp:revision>
  <dcterms:created xsi:type="dcterms:W3CDTF">2022-11-18T08:09:19Z</dcterms:created>
  <dcterms:modified xsi:type="dcterms:W3CDTF">2022-11-18T10:07:08Z</dcterms:modified>
</cp:coreProperties>
</file>