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434A"/>
    <a:srgbClr val="009988"/>
    <a:srgbClr val="50424A"/>
    <a:srgbClr val="767171"/>
    <a:srgbClr val="BFBFB3"/>
    <a:srgbClr val="7E8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0367-C604-804F-A239-3E1601D8E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AB524-7FC2-EB4D-883C-1467737A5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8B20B-A3B2-A54B-9A7D-9CDF8504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49D-327E-1344-B243-398D92E8956E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F297E-B99C-184E-9FC8-4502CD21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1262D-49FC-0145-AB12-4670C916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9A21-AD55-DD44-ACD0-0AAA9CD7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3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C252-0092-BF41-849E-24B65C58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15FDF-1402-A241-9C07-9F5C56E57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1887B-F517-4542-B886-B8EC4679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49D-327E-1344-B243-398D92E8956E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6786C-D4C3-7041-A87B-BDE55A2A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0F110-CF06-0E47-95B1-819D75F9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9A21-AD55-DD44-ACD0-0AAA9CD7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9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09E0C-A3EC-5148-8867-9858420BE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F3F04-88AE-F845-9384-DCF9E7780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0E12-E99C-4C4F-BFC9-5C7971AF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49D-327E-1344-B243-398D92E8956E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6A6CE-2474-6B43-AB02-183D9C3F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925BC-377C-5E45-A9E0-09281238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9A21-AD55-DD44-ACD0-0AAA9CD7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5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B523-7BA0-0B4B-B146-FB3C751B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2B1E3-F98F-D740-BACE-F65868F7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5EBAA-0BB6-8A42-872B-2022BC98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49D-327E-1344-B243-398D92E8956E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199AE-CFC2-D146-9BC9-936D28BF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77F1-6A23-774A-A1CC-BE986A97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9A21-AD55-DD44-ACD0-0AAA9CD7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0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F6E7-18CC-0E48-8859-6F9BE1F0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CF6B2-A212-C942-95AC-51A8A27E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5FAEA-D3B5-204D-9295-F6CA7DA7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49D-327E-1344-B243-398D92E8956E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69701-4129-2A46-8115-9FAED60C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AFB7-7490-C84D-BB84-6BD18596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9A21-AD55-DD44-ACD0-0AAA9CD7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8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A127-1C23-B547-B7E4-593C23B3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F577-F1BB-D24E-A65F-2C8B2DDA8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AB2C8-B09D-A846-B81F-86834D3FE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02F58-06ED-0A41-9DDB-70EC390A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49D-327E-1344-B243-398D92E8956E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5AD86-DCEC-3C46-9E14-2CD9A7BE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42B8-6384-454E-92B8-F9903639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9A21-AD55-DD44-ACD0-0AAA9CD7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6CFC-725B-0648-83B6-484AC5C4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B1CF0-2D4D-A54C-A958-E1C91092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84DDF-CB3B-2E42-9FDF-7A5A36A9E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A9041-08CF-FC4C-AE79-AB1F2865A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ED204-C689-944E-B32C-56FEA844B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217F4-B35B-7347-AB24-EA3C748B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49D-327E-1344-B243-398D92E8956E}" type="datetimeFigureOut">
              <a:rPr lang="en-US" smtClean="0"/>
              <a:t>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372D2-7EC7-6647-97E0-35810EED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8F60C-16C8-CD45-9A96-18098E79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9A21-AD55-DD44-ACD0-0AAA9CD7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9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D17C-6BD2-4841-B864-B424F529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49B98-C55A-004E-A8C5-DE467DE6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49D-327E-1344-B243-398D92E8956E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5C6C1-C10F-FD4C-A8A7-D2FDB654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EC635-41BD-B344-8978-50D9C875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9A21-AD55-DD44-ACD0-0AAA9CD7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4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142D1-36C3-F746-854B-84E0382B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49D-327E-1344-B243-398D92E8956E}" type="datetimeFigureOut">
              <a:rPr lang="en-US" smtClean="0"/>
              <a:t>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2789E-644E-2947-A83A-6856AF13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4F271-6E27-D543-867C-9603BD4F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9A21-AD55-DD44-ACD0-0AAA9CD7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9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8793-0976-994A-BC82-C218A030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FF79-C4D4-D446-BA85-B6272DBF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109AD-6991-BF4A-9EE6-77DF36E72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CB180-BB01-8F44-8026-9EC07AC5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49D-327E-1344-B243-398D92E8956E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7A8EE-3E2A-484A-8D97-2AB9796A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A5646-E757-BD46-B2E0-BFDB497E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9A21-AD55-DD44-ACD0-0AAA9CD7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6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5322-CDD9-B348-9AEE-EFD6245A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B267B-DA2A-FC40-8C34-7399F4A35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62226-7B88-F445-A082-51D7EBC20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FA1C6-F00E-C347-B299-0597F8AF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49D-327E-1344-B243-398D92E8956E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B1468-B797-E44E-A216-037D757D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F9697-E85F-B843-81CA-BD674C03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9A21-AD55-DD44-ACD0-0AAA9CD7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5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0FC96-2C42-204F-A522-EB399F67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41AD-423D-6C44-B787-4DD8A2ADE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0E98-4D43-544E-9650-D11425A78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549D-327E-1344-B243-398D92E8956E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45A2-BB46-B343-B8CD-90DAF61F6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1DA38-44AA-A149-909C-1FD88A05B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9A21-AD55-DD44-ACD0-0AAA9CD7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3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8D633D-FFF6-BE49-92A1-D4E5FD901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3" t="20"/>
          <a:stretch/>
        </p:blipFill>
        <p:spPr>
          <a:xfrm>
            <a:off x="807309" y="1911178"/>
            <a:ext cx="1803252" cy="245776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F67FD5-430A-CC4E-BDFC-1ABB243599F4}"/>
              </a:ext>
            </a:extLst>
          </p:cNvPr>
          <p:cNvSpPr txBox="1"/>
          <p:nvPr/>
        </p:nvSpPr>
        <p:spPr>
          <a:xfrm>
            <a:off x="2610561" y="2558556"/>
            <a:ext cx="4663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9988"/>
                </a:solidFill>
                <a:latin typeface="KG Second Chances Solid" panose="02000000000000000000" pitchFamily="2" charset="77"/>
              </a:rPr>
              <a:t>PhyloSketch</a:t>
            </a:r>
            <a:endParaRPr lang="en-US" sz="4800" dirty="0">
              <a:solidFill>
                <a:srgbClr val="009988"/>
              </a:solidFill>
              <a:latin typeface="KG Second Chances Solid" panose="02000000000000000000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4AC3A-423D-D342-9ACE-BE9CAB1B9D3B}"/>
              </a:ext>
            </a:extLst>
          </p:cNvPr>
          <p:cNvSpPr txBox="1"/>
          <p:nvPr/>
        </p:nvSpPr>
        <p:spPr>
          <a:xfrm>
            <a:off x="2676899" y="3581227"/>
            <a:ext cx="2910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99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source, GPL</a:t>
            </a:r>
          </a:p>
          <a:p>
            <a:endParaRPr lang="en-US" sz="1200" dirty="0">
              <a:solidFill>
                <a:srgbClr val="0099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0099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H. </a:t>
            </a:r>
            <a:r>
              <a:rPr lang="en-US" sz="1200" dirty="0" err="1">
                <a:solidFill>
                  <a:srgbClr val="0099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Huson</a:t>
            </a:r>
            <a:r>
              <a:rPr lang="en-US" sz="1200" dirty="0">
                <a:solidFill>
                  <a:srgbClr val="0099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University of Tübingen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6E7FA-091D-4F44-AAB3-47481730D8AA}"/>
              </a:ext>
            </a:extLst>
          </p:cNvPr>
          <p:cNvSpPr/>
          <p:nvPr/>
        </p:nvSpPr>
        <p:spPr>
          <a:xfrm>
            <a:off x="806475" y="1911177"/>
            <a:ext cx="1753756" cy="480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7B895-888E-5B42-B93C-2D653B86F540}"/>
              </a:ext>
            </a:extLst>
          </p:cNvPr>
          <p:cNvSpPr/>
          <p:nvPr/>
        </p:nvSpPr>
        <p:spPr>
          <a:xfrm>
            <a:off x="1145059" y="4219524"/>
            <a:ext cx="1415171" cy="149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4886D-1BB8-F748-BA05-E733E96C7F75}"/>
              </a:ext>
            </a:extLst>
          </p:cNvPr>
          <p:cNvSpPr/>
          <p:nvPr/>
        </p:nvSpPr>
        <p:spPr>
          <a:xfrm>
            <a:off x="315098" y="2230878"/>
            <a:ext cx="829961" cy="2138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CADAF-010C-6B98-3F45-F142BF286E68}"/>
              </a:ext>
            </a:extLst>
          </p:cNvPr>
          <p:cNvSpPr txBox="1"/>
          <p:nvPr/>
        </p:nvSpPr>
        <p:spPr>
          <a:xfrm>
            <a:off x="5663967" y="3546196"/>
            <a:ext cx="16208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9988"/>
                </a:solidFill>
                <a:latin typeface="KG Second Chances Sketch" panose="02000000000000000000" pitchFamily="2" charset="77"/>
              </a:rPr>
              <a:t>-App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06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1285BE44-54D6-65BA-2555-3493CF6B92AD}"/>
              </a:ext>
            </a:extLst>
          </p:cNvPr>
          <p:cNvSpPr/>
          <p:nvPr/>
        </p:nvSpPr>
        <p:spPr>
          <a:xfrm>
            <a:off x="8295785" y="404840"/>
            <a:ext cx="3065897" cy="1360897"/>
          </a:xfrm>
          <a:custGeom>
            <a:avLst/>
            <a:gdLst>
              <a:gd name="connsiteX0" fmla="*/ 0 w 3065897"/>
              <a:gd name="connsiteY0" fmla="*/ 340224 h 1360897"/>
              <a:gd name="connsiteX1" fmla="*/ 1532949 w 3065897"/>
              <a:gd name="connsiteY1" fmla="*/ 680448 h 1360897"/>
              <a:gd name="connsiteX2" fmla="*/ 3065898 w 3065897"/>
              <a:gd name="connsiteY2" fmla="*/ 340224 h 1360897"/>
              <a:gd name="connsiteX3" fmla="*/ 3065897 w 3065897"/>
              <a:gd name="connsiteY3" fmla="*/ 1020673 h 1360897"/>
              <a:gd name="connsiteX4" fmla="*/ 1532948 w 3065897"/>
              <a:gd name="connsiteY4" fmla="*/ 1360897 h 1360897"/>
              <a:gd name="connsiteX5" fmla="*/ -1 w 3065897"/>
              <a:gd name="connsiteY5" fmla="*/ 1020673 h 1360897"/>
              <a:gd name="connsiteX6" fmla="*/ 0 w 3065897"/>
              <a:gd name="connsiteY6" fmla="*/ 340224 h 1360897"/>
              <a:gd name="connsiteX0" fmla="*/ 0 w 3065897"/>
              <a:gd name="connsiteY0" fmla="*/ 340224 h 1360897"/>
              <a:gd name="connsiteX1" fmla="*/ 1532949 w 3065897"/>
              <a:gd name="connsiteY1" fmla="*/ 0 h 1360897"/>
              <a:gd name="connsiteX2" fmla="*/ 3065898 w 3065897"/>
              <a:gd name="connsiteY2" fmla="*/ 340224 h 1360897"/>
              <a:gd name="connsiteX3" fmla="*/ 1532949 w 3065897"/>
              <a:gd name="connsiteY3" fmla="*/ 680448 h 1360897"/>
              <a:gd name="connsiteX4" fmla="*/ 0 w 3065897"/>
              <a:gd name="connsiteY4" fmla="*/ 340224 h 1360897"/>
              <a:gd name="connsiteX0" fmla="*/ 3065897 w 3065897"/>
              <a:gd name="connsiteY0" fmla="*/ 340224 h 1360897"/>
              <a:gd name="connsiteX1" fmla="*/ 1532948 w 3065897"/>
              <a:gd name="connsiteY1" fmla="*/ 680448 h 1360897"/>
              <a:gd name="connsiteX2" fmla="*/ -1 w 3065897"/>
              <a:gd name="connsiteY2" fmla="*/ 340224 h 1360897"/>
              <a:gd name="connsiteX3" fmla="*/ 1532948 w 3065897"/>
              <a:gd name="connsiteY3" fmla="*/ 0 h 1360897"/>
              <a:gd name="connsiteX4" fmla="*/ 3065897 w 3065897"/>
              <a:gd name="connsiteY4" fmla="*/ 340224 h 1360897"/>
              <a:gd name="connsiteX5" fmla="*/ 3065897 w 3065897"/>
              <a:gd name="connsiteY5" fmla="*/ 694057 h 1360897"/>
              <a:gd name="connsiteX6" fmla="*/ 3065897 w 3065897"/>
              <a:gd name="connsiteY6" fmla="*/ 1020673 h 1360897"/>
              <a:gd name="connsiteX7" fmla="*/ 1532948 w 3065897"/>
              <a:gd name="connsiteY7" fmla="*/ 1360897 h 1360897"/>
              <a:gd name="connsiteX8" fmla="*/ -1 w 3065897"/>
              <a:gd name="connsiteY8" fmla="*/ 1020673 h 1360897"/>
              <a:gd name="connsiteX9" fmla="*/ 0 w 3065897"/>
              <a:gd name="connsiteY9" fmla="*/ 340224 h 136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65897" h="1360897" stroke="0" extrusionOk="0">
                <a:moveTo>
                  <a:pt x="0" y="340224"/>
                </a:moveTo>
                <a:cubicBezTo>
                  <a:pt x="-92359" y="471156"/>
                  <a:pt x="548432" y="732202"/>
                  <a:pt x="1532949" y="680448"/>
                </a:cubicBezTo>
                <a:cubicBezTo>
                  <a:pt x="2432815" y="691657"/>
                  <a:pt x="3025670" y="529404"/>
                  <a:pt x="3065898" y="340224"/>
                </a:cubicBezTo>
                <a:cubicBezTo>
                  <a:pt x="3048305" y="584221"/>
                  <a:pt x="3058088" y="837020"/>
                  <a:pt x="3065897" y="1020673"/>
                </a:cubicBezTo>
                <a:cubicBezTo>
                  <a:pt x="2966777" y="1154343"/>
                  <a:pt x="2397206" y="1369323"/>
                  <a:pt x="1532948" y="1360897"/>
                </a:cubicBezTo>
                <a:cubicBezTo>
                  <a:pt x="702926" y="1362866"/>
                  <a:pt x="12453" y="1182945"/>
                  <a:pt x="-1" y="1020673"/>
                </a:cubicBezTo>
                <a:cubicBezTo>
                  <a:pt x="-18871" y="790967"/>
                  <a:pt x="-49476" y="613621"/>
                  <a:pt x="0" y="340224"/>
                </a:cubicBezTo>
                <a:close/>
              </a:path>
              <a:path w="3065897" h="1360897" fill="lighten" stroke="0" extrusionOk="0">
                <a:moveTo>
                  <a:pt x="0" y="340224"/>
                </a:moveTo>
                <a:cubicBezTo>
                  <a:pt x="-10014" y="56825"/>
                  <a:pt x="614499" y="99818"/>
                  <a:pt x="1532949" y="0"/>
                </a:cubicBezTo>
                <a:cubicBezTo>
                  <a:pt x="2410206" y="17149"/>
                  <a:pt x="3074183" y="154315"/>
                  <a:pt x="3065898" y="340224"/>
                </a:cubicBezTo>
                <a:cubicBezTo>
                  <a:pt x="2991790" y="516139"/>
                  <a:pt x="2524370" y="798865"/>
                  <a:pt x="1532949" y="680448"/>
                </a:cubicBezTo>
                <a:cubicBezTo>
                  <a:pt x="699892" y="700644"/>
                  <a:pt x="2453" y="553528"/>
                  <a:pt x="0" y="340224"/>
                </a:cubicBezTo>
                <a:close/>
              </a:path>
              <a:path w="3065897" h="1360897" fill="none" extrusionOk="0">
                <a:moveTo>
                  <a:pt x="3065897" y="340224"/>
                </a:moveTo>
                <a:cubicBezTo>
                  <a:pt x="3080306" y="445729"/>
                  <a:pt x="2241363" y="672626"/>
                  <a:pt x="1532948" y="680448"/>
                </a:cubicBezTo>
                <a:cubicBezTo>
                  <a:pt x="725605" y="714267"/>
                  <a:pt x="-17447" y="580803"/>
                  <a:pt x="-1" y="340224"/>
                </a:cubicBezTo>
                <a:cubicBezTo>
                  <a:pt x="-40575" y="233775"/>
                  <a:pt x="612277" y="-98248"/>
                  <a:pt x="1532948" y="0"/>
                </a:cubicBezTo>
                <a:cubicBezTo>
                  <a:pt x="2411420" y="9979"/>
                  <a:pt x="3064053" y="114056"/>
                  <a:pt x="3065897" y="340224"/>
                </a:cubicBezTo>
                <a:cubicBezTo>
                  <a:pt x="3083504" y="471002"/>
                  <a:pt x="3065376" y="570958"/>
                  <a:pt x="3065897" y="694057"/>
                </a:cubicBezTo>
                <a:cubicBezTo>
                  <a:pt x="3066418" y="817156"/>
                  <a:pt x="3051201" y="869164"/>
                  <a:pt x="3065897" y="1020673"/>
                </a:cubicBezTo>
                <a:cubicBezTo>
                  <a:pt x="3137853" y="1154526"/>
                  <a:pt x="2402349" y="1321352"/>
                  <a:pt x="1532948" y="1360897"/>
                </a:cubicBezTo>
                <a:cubicBezTo>
                  <a:pt x="635077" y="1341252"/>
                  <a:pt x="40098" y="1169143"/>
                  <a:pt x="-1" y="1020673"/>
                </a:cubicBezTo>
                <a:cubicBezTo>
                  <a:pt x="-13868" y="801633"/>
                  <a:pt x="17134" y="613463"/>
                  <a:pt x="0" y="340224"/>
                </a:cubicBezTo>
              </a:path>
              <a:path w="3065897" h="1360897" fill="none" stroke="0" extrusionOk="0">
                <a:moveTo>
                  <a:pt x="3065897" y="340224"/>
                </a:moveTo>
                <a:cubicBezTo>
                  <a:pt x="3091509" y="567575"/>
                  <a:pt x="2478704" y="801878"/>
                  <a:pt x="1532948" y="680448"/>
                </a:cubicBezTo>
                <a:cubicBezTo>
                  <a:pt x="712735" y="657324"/>
                  <a:pt x="7511" y="492789"/>
                  <a:pt x="-1" y="340224"/>
                </a:cubicBezTo>
                <a:cubicBezTo>
                  <a:pt x="-117748" y="171658"/>
                  <a:pt x="608166" y="-53928"/>
                  <a:pt x="1532948" y="0"/>
                </a:cubicBezTo>
                <a:cubicBezTo>
                  <a:pt x="2324617" y="-3901"/>
                  <a:pt x="3049751" y="119411"/>
                  <a:pt x="3065897" y="340224"/>
                </a:cubicBezTo>
                <a:cubicBezTo>
                  <a:pt x="3091964" y="413155"/>
                  <a:pt x="3037476" y="527826"/>
                  <a:pt x="3065897" y="673644"/>
                </a:cubicBezTo>
                <a:cubicBezTo>
                  <a:pt x="3094318" y="819462"/>
                  <a:pt x="3054332" y="885756"/>
                  <a:pt x="3065897" y="1020673"/>
                </a:cubicBezTo>
                <a:cubicBezTo>
                  <a:pt x="3064583" y="1239821"/>
                  <a:pt x="2462131" y="1311925"/>
                  <a:pt x="1532948" y="1360897"/>
                </a:cubicBezTo>
                <a:cubicBezTo>
                  <a:pt x="666587" y="1392230"/>
                  <a:pt x="-35855" y="1210486"/>
                  <a:pt x="-1" y="1020673"/>
                </a:cubicBezTo>
                <a:cubicBezTo>
                  <a:pt x="4310" y="802393"/>
                  <a:pt x="-14523" y="574699"/>
                  <a:pt x="0" y="340224"/>
                </a:cubicBezTo>
              </a:path>
            </a:pathLst>
          </a:custGeom>
          <a:solidFill>
            <a:schemeClr val="bg1">
              <a:lumMod val="75000"/>
            </a:schemeClr>
          </a:solidFill>
          <a:ln w="76200"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an">
                    <a:avLst>
                      <a:gd name="adj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BC2E90-49C7-E852-65D2-8E4DC3B449CB}"/>
              </a:ext>
            </a:extLst>
          </p:cNvPr>
          <p:cNvGrpSpPr/>
          <p:nvPr/>
        </p:nvGrpSpPr>
        <p:grpSpPr>
          <a:xfrm>
            <a:off x="686296" y="975290"/>
            <a:ext cx="4108288" cy="4100867"/>
            <a:chOff x="686296" y="975290"/>
            <a:chExt cx="4108288" cy="410086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850E9-8211-8A8A-2FF3-12BC812436AB}"/>
                </a:ext>
              </a:extLst>
            </p:cNvPr>
            <p:cNvSpPr/>
            <p:nvPr/>
          </p:nvSpPr>
          <p:spPr>
            <a:xfrm>
              <a:off x="1667322" y="2112579"/>
              <a:ext cx="1780071" cy="1675143"/>
            </a:xfrm>
            <a:custGeom>
              <a:avLst/>
              <a:gdLst>
                <a:gd name="connsiteX0" fmla="*/ 0 w 1780071"/>
                <a:gd name="connsiteY0" fmla="*/ 837572 h 1675143"/>
                <a:gd name="connsiteX1" fmla="*/ 890036 w 1780071"/>
                <a:gd name="connsiteY1" fmla="*/ 0 h 1675143"/>
                <a:gd name="connsiteX2" fmla="*/ 1780072 w 1780071"/>
                <a:gd name="connsiteY2" fmla="*/ 837572 h 1675143"/>
                <a:gd name="connsiteX3" fmla="*/ 890036 w 1780071"/>
                <a:gd name="connsiteY3" fmla="*/ 1675144 h 1675143"/>
                <a:gd name="connsiteX4" fmla="*/ 0 w 1780071"/>
                <a:gd name="connsiteY4" fmla="*/ 837572 h 167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0071" h="1675143" fill="none" extrusionOk="0">
                  <a:moveTo>
                    <a:pt x="0" y="837572"/>
                  </a:moveTo>
                  <a:cubicBezTo>
                    <a:pt x="39628" y="378243"/>
                    <a:pt x="321206" y="92822"/>
                    <a:pt x="890036" y="0"/>
                  </a:cubicBezTo>
                  <a:cubicBezTo>
                    <a:pt x="1419284" y="58958"/>
                    <a:pt x="1752701" y="287688"/>
                    <a:pt x="1780072" y="837572"/>
                  </a:cubicBezTo>
                  <a:cubicBezTo>
                    <a:pt x="1682800" y="1194040"/>
                    <a:pt x="1456485" y="1671268"/>
                    <a:pt x="890036" y="1675144"/>
                  </a:cubicBezTo>
                  <a:cubicBezTo>
                    <a:pt x="392821" y="1692618"/>
                    <a:pt x="44271" y="1356565"/>
                    <a:pt x="0" y="837572"/>
                  </a:cubicBezTo>
                  <a:close/>
                </a:path>
                <a:path w="1780071" h="1675143" stroke="0" extrusionOk="0">
                  <a:moveTo>
                    <a:pt x="0" y="837572"/>
                  </a:moveTo>
                  <a:cubicBezTo>
                    <a:pt x="-84759" y="425190"/>
                    <a:pt x="476217" y="83975"/>
                    <a:pt x="890036" y="0"/>
                  </a:cubicBezTo>
                  <a:cubicBezTo>
                    <a:pt x="1461442" y="-95446"/>
                    <a:pt x="1669504" y="321907"/>
                    <a:pt x="1780072" y="837572"/>
                  </a:cubicBezTo>
                  <a:cubicBezTo>
                    <a:pt x="1753784" y="1337781"/>
                    <a:pt x="1498795" y="1630596"/>
                    <a:pt x="890036" y="1675144"/>
                  </a:cubicBezTo>
                  <a:cubicBezTo>
                    <a:pt x="443372" y="1681854"/>
                    <a:pt x="-90372" y="1316492"/>
                    <a:pt x="0" y="837572"/>
                  </a:cubicBezTo>
                  <a:close/>
                </a:path>
              </a:pathLst>
            </a:custGeom>
            <a:solidFill>
              <a:srgbClr val="BFBFB3"/>
            </a:solidFill>
            <a:ln w="76200">
              <a:solidFill>
                <a:srgbClr val="50424A"/>
              </a:solidFill>
              <a:extLst>
                <a:ext uri="{C807C97D-BFC1-408E-A445-0C87EB9F89A2}">
                  <ask:lineSketchStyleProps xmlns:ask="http://schemas.microsoft.com/office/drawing/2018/sketchyshapes" sd="3989574929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8F91498A-5158-1643-BFCE-97E8977C5FDC}"/>
                </a:ext>
              </a:extLst>
            </p:cNvPr>
            <p:cNvSpPr/>
            <p:nvPr/>
          </p:nvSpPr>
          <p:spPr>
            <a:xfrm>
              <a:off x="686296" y="975290"/>
              <a:ext cx="4108288" cy="4100867"/>
            </a:xfrm>
            <a:custGeom>
              <a:avLst/>
              <a:gdLst>
                <a:gd name="connsiteX0" fmla="*/ 840196 w 4108426"/>
                <a:gd name="connsiteY0" fmla="*/ 2656356 h 4091282"/>
                <a:gd name="connsiteX1" fmla="*/ 2489114 w 4108426"/>
                <a:gd name="connsiteY1" fmla="*/ 924992 h 4091282"/>
                <a:gd name="connsiteX2" fmla="*/ 2683986 w 4108426"/>
                <a:gd name="connsiteY2" fmla="*/ 3097 h 4091282"/>
                <a:gd name="connsiteX3" fmla="*/ 3246117 w 4108426"/>
                <a:gd name="connsiteY3" fmla="*/ 625189 h 4091282"/>
                <a:gd name="connsiteX4" fmla="*/ 3673337 w 4108426"/>
                <a:gd name="connsiteY4" fmla="*/ 617694 h 4091282"/>
                <a:gd name="connsiteX5" fmla="*/ 4108052 w 4108426"/>
                <a:gd name="connsiteY5" fmla="*/ 1119864 h 4091282"/>
                <a:gd name="connsiteX6" fmla="*/ 3598386 w 4108426"/>
                <a:gd name="connsiteY6" fmla="*/ 1532094 h 4091282"/>
                <a:gd name="connsiteX7" fmla="*/ 2998779 w 4108426"/>
                <a:gd name="connsiteY7" fmla="*/ 1367202 h 4091282"/>
                <a:gd name="connsiteX8" fmla="*/ 2751442 w 4108426"/>
                <a:gd name="connsiteY8" fmla="*/ 1457143 h 4091282"/>
                <a:gd name="connsiteX9" fmla="*/ 1739606 w 4108426"/>
                <a:gd name="connsiteY9" fmla="*/ 2453989 h 4091282"/>
                <a:gd name="connsiteX10" fmla="*/ 1319881 w 4108426"/>
                <a:gd name="connsiteY10" fmla="*/ 3016120 h 4091282"/>
                <a:gd name="connsiteX11" fmla="*/ 1274911 w 4108426"/>
                <a:gd name="connsiteY11" fmla="*/ 3323418 h 4091282"/>
                <a:gd name="connsiteX12" fmla="*/ 1394832 w 4108426"/>
                <a:gd name="connsiteY12" fmla="*/ 3803104 h 4091282"/>
                <a:gd name="connsiteX13" fmla="*/ 1207455 w 4108426"/>
                <a:gd name="connsiteY13" fmla="*/ 4087917 h 4091282"/>
                <a:gd name="connsiteX14" fmla="*/ 847691 w 4108426"/>
                <a:gd name="connsiteY14" fmla="*/ 3930520 h 4091282"/>
                <a:gd name="connsiteX15" fmla="*/ 637829 w 4108426"/>
                <a:gd name="connsiteY15" fmla="*/ 3510795 h 4091282"/>
                <a:gd name="connsiteX16" fmla="*/ 435461 w 4108426"/>
                <a:gd name="connsiteY16" fmla="*/ 3458330 h 4091282"/>
                <a:gd name="connsiteX17" fmla="*/ 105678 w 4108426"/>
                <a:gd name="connsiteY17" fmla="*/ 3360894 h 4091282"/>
                <a:gd name="connsiteX18" fmla="*/ 8242 w 4108426"/>
                <a:gd name="connsiteY18" fmla="*/ 3053595 h 4091282"/>
                <a:gd name="connsiteX19" fmla="*/ 285560 w 4108426"/>
                <a:gd name="connsiteY19" fmla="*/ 2731307 h 4091282"/>
                <a:gd name="connsiteX20" fmla="*/ 727770 w 4108426"/>
                <a:gd name="connsiteY20" fmla="*/ 2731307 h 4091282"/>
                <a:gd name="connsiteX21" fmla="*/ 840196 w 4108426"/>
                <a:gd name="connsiteY21" fmla="*/ 2656356 h 4091282"/>
                <a:gd name="connsiteX0" fmla="*/ 1035068 w 4108426"/>
                <a:gd name="connsiteY0" fmla="*/ 2424008 h 4091282"/>
                <a:gd name="connsiteX1" fmla="*/ 2489114 w 4108426"/>
                <a:gd name="connsiteY1" fmla="*/ 924992 h 4091282"/>
                <a:gd name="connsiteX2" fmla="*/ 2683986 w 4108426"/>
                <a:gd name="connsiteY2" fmla="*/ 3097 h 4091282"/>
                <a:gd name="connsiteX3" fmla="*/ 3246117 w 4108426"/>
                <a:gd name="connsiteY3" fmla="*/ 625189 h 4091282"/>
                <a:gd name="connsiteX4" fmla="*/ 3673337 w 4108426"/>
                <a:gd name="connsiteY4" fmla="*/ 617694 h 4091282"/>
                <a:gd name="connsiteX5" fmla="*/ 4108052 w 4108426"/>
                <a:gd name="connsiteY5" fmla="*/ 1119864 h 4091282"/>
                <a:gd name="connsiteX6" fmla="*/ 3598386 w 4108426"/>
                <a:gd name="connsiteY6" fmla="*/ 1532094 h 4091282"/>
                <a:gd name="connsiteX7" fmla="*/ 2998779 w 4108426"/>
                <a:gd name="connsiteY7" fmla="*/ 1367202 h 4091282"/>
                <a:gd name="connsiteX8" fmla="*/ 2751442 w 4108426"/>
                <a:gd name="connsiteY8" fmla="*/ 1457143 h 4091282"/>
                <a:gd name="connsiteX9" fmla="*/ 1739606 w 4108426"/>
                <a:gd name="connsiteY9" fmla="*/ 2453989 h 4091282"/>
                <a:gd name="connsiteX10" fmla="*/ 1319881 w 4108426"/>
                <a:gd name="connsiteY10" fmla="*/ 3016120 h 4091282"/>
                <a:gd name="connsiteX11" fmla="*/ 1274911 w 4108426"/>
                <a:gd name="connsiteY11" fmla="*/ 3323418 h 4091282"/>
                <a:gd name="connsiteX12" fmla="*/ 1394832 w 4108426"/>
                <a:gd name="connsiteY12" fmla="*/ 3803104 h 4091282"/>
                <a:gd name="connsiteX13" fmla="*/ 1207455 w 4108426"/>
                <a:gd name="connsiteY13" fmla="*/ 4087917 h 4091282"/>
                <a:gd name="connsiteX14" fmla="*/ 847691 w 4108426"/>
                <a:gd name="connsiteY14" fmla="*/ 3930520 h 4091282"/>
                <a:gd name="connsiteX15" fmla="*/ 637829 w 4108426"/>
                <a:gd name="connsiteY15" fmla="*/ 3510795 h 4091282"/>
                <a:gd name="connsiteX16" fmla="*/ 435461 w 4108426"/>
                <a:gd name="connsiteY16" fmla="*/ 3458330 h 4091282"/>
                <a:gd name="connsiteX17" fmla="*/ 105678 w 4108426"/>
                <a:gd name="connsiteY17" fmla="*/ 3360894 h 4091282"/>
                <a:gd name="connsiteX18" fmla="*/ 8242 w 4108426"/>
                <a:gd name="connsiteY18" fmla="*/ 3053595 h 4091282"/>
                <a:gd name="connsiteX19" fmla="*/ 285560 w 4108426"/>
                <a:gd name="connsiteY19" fmla="*/ 2731307 h 4091282"/>
                <a:gd name="connsiteX20" fmla="*/ 727770 w 4108426"/>
                <a:gd name="connsiteY20" fmla="*/ 2731307 h 4091282"/>
                <a:gd name="connsiteX21" fmla="*/ 1035068 w 4108426"/>
                <a:gd name="connsiteY21" fmla="*/ 2424008 h 4091282"/>
                <a:gd name="connsiteX0" fmla="*/ 1035068 w 4108426"/>
                <a:gd name="connsiteY0" fmla="*/ 2424008 h 4091282"/>
                <a:gd name="connsiteX1" fmla="*/ 2489114 w 4108426"/>
                <a:gd name="connsiteY1" fmla="*/ 924992 h 4091282"/>
                <a:gd name="connsiteX2" fmla="*/ 2683986 w 4108426"/>
                <a:gd name="connsiteY2" fmla="*/ 3097 h 4091282"/>
                <a:gd name="connsiteX3" fmla="*/ 3246117 w 4108426"/>
                <a:gd name="connsiteY3" fmla="*/ 625189 h 4091282"/>
                <a:gd name="connsiteX4" fmla="*/ 3673337 w 4108426"/>
                <a:gd name="connsiteY4" fmla="*/ 617694 h 4091282"/>
                <a:gd name="connsiteX5" fmla="*/ 4108052 w 4108426"/>
                <a:gd name="connsiteY5" fmla="*/ 1119864 h 4091282"/>
                <a:gd name="connsiteX6" fmla="*/ 3598386 w 4108426"/>
                <a:gd name="connsiteY6" fmla="*/ 1532094 h 4091282"/>
                <a:gd name="connsiteX7" fmla="*/ 2998779 w 4108426"/>
                <a:gd name="connsiteY7" fmla="*/ 1367202 h 4091282"/>
                <a:gd name="connsiteX8" fmla="*/ 2751442 w 4108426"/>
                <a:gd name="connsiteY8" fmla="*/ 1457143 h 4091282"/>
                <a:gd name="connsiteX9" fmla="*/ 1739606 w 4108426"/>
                <a:gd name="connsiteY9" fmla="*/ 2453989 h 4091282"/>
                <a:gd name="connsiteX10" fmla="*/ 1319881 w 4108426"/>
                <a:gd name="connsiteY10" fmla="*/ 3016120 h 4091282"/>
                <a:gd name="connsiteX11" fmla="*/ 1274911 w 4108426"/>
                <a:gd name="connsiteY11" fmla="*/ 3323418 h 4091282"/>
                <a:gd name="connsiteX12" fmla="*/ 1394832 w 4108426"/>
                <a:gd name="connsiteY12" fmla="*/ 3803104 h 4091282"/>
                <a:gd name="connsiteX13" fmla="*/ 1207455 w 4108426"/>
                <a:gd name="connsiteY13" fmla="*/ 4087917 h 4091282"/>
                <a:gd name="connsiteX14" fmla="*/ 847691 w 4108426"/>
                <a:gd name="connsiteY14" fmla="*/ 3930520 h 4091282"/>
                <a:gd name="connsiteX15" fmla="*/ 637829 w 4108426"/>
                <a:gd name="connsiteY15" fmla="*/ 3510795 h 4091282"/>
                <a:gd name="connsiteX16" fmla="*/ 435461 w 4108426"/>
                <a:gd name="connsiteY16" fmla="*/ 3458330 h 4091282"/>
                <a:gd name="connsiteX17" fmla="*/ 105678 w 4108426"/>
                <a:gd name="connsiteY17" fmla="*/ 3360894 h 4091282"/>
                <a:gd name="connsiteX18" fmla="*/ 8242 w 4108426"/>
                <a:gd name="connsiteY18" fmla="*/ 3053595 h 4091282"/>
                <a:gd name="connsiteX19" fmla="*/ 285560 w 4108426"/>
                <a:gd name="connsiteY19" fmla="*/ 2731307 h 4091282"/>
                <a:gd name="connsiteX20" fmla="*/ 1035068 w 4108426"/>
                <a:gd name="connsiteY20" fmla="*/ 2424008 h 4091282"/>
                <a:gd name="connsiteX0" fmla="*/ 1035068 w 4108426"/>
                <a:gd name="connsiteY0" fmla="*/ 2441590 h 4108864"/>
                <a:gd name="connsiteX1" fmla="*/ 2489114 w 4108426"/>
                <a:gd name="connsiteY1" fmla="*/ 942574 h 4108864"/>
                <a:gd name="connsiteX2" fmla="*/ 2683986 w 4108426"/>
                <a:gd name="connsiteY2" fmla="*/ 20679 h 4108864"/>
                <a:gd name="connsiteX3" fmla="*/ 2991284 w 4108426"/>
                <a:gd name="connsiteY3" fmla="*/ 327977 h 4108864"/>
                <a:gd name="connsiteX4" fmla="*/ 3246117 w 4108426"/>
                <a:gd name="connsiteY4" fmla="*/ 642771 h 4108864"/>
                <a:gd name="connsiteX5" fmla="*/ 3673337 w 4108426"/>
                <a:gd name="connsiteY5" fmla="*/ 635276 h 4108864"/>
                <a:gd name="connsiteX6" fmla="*/ 4108052 w 4108426"/>
                <a:gd name="connsiteY6" fmla="*/ 1137446 h 4108864"/>
                <a:gd name="connsiteX7" fmla="*/ 3598386 w 4108426"/>
                <a:gd name="connsiteY7" fmla="*/ 1549676 h 4108864"/>
                <a:gd name="connsiteX8" fmla="*/ 2998779 w 4108426"/>
                <a:gd name="connsiteY8" fmla="*/ 1384784 h 4108864"/>
                <a:gd name="connsiteX9" fmla="*/ 2751442 w 4108426"/>
                <a:gd name="connsiteY9" fmla="*/ 1474725 h 4108864"/>
                <a:gd name="connsiteX10" fmla="*/ 1739606 w 4108426"/>
                <a:gd name="connsiteY10" fmla="*/ 2471571 h 4108864"/>
                <a:gd name="connsiteX11" fmla="*/ 1319881 w 4108426"/>
                <a:gd name="connsiteY11" fmla="*/ 3033702 h 4108864"/>
                <a:gd name="connsiteX12" fmla="*/ 1274911 w 4108426"/>
                <a:gd name="connsiteY12" fmla="*/ 3341000 h 4108864"/>
                <a:gd name="connsiteX13" fmla="*/ 1394832 w 4108426"/>
                <a:gd name="connsiteY13" fmla="*/ 3820686 h 4108864"/>
                <a:gd name="connsiteX14" fmla="*/ 1207455 w 4108426"/>
                <a:gd name="connsiteY14" fmla="*/ 4105499 h 4108864"/>
                <a:gd name="connsiteX15" fmla="*/ 847691 w 4108426"/>
                <a:gd name="connsiteY15" fmla="*/ 3948102 h 4108864"/>
                <a:gd name="connsiteX16" fmla="*/ 637829 w 4108426"/>
                <a:gd name="connsiteY16" fmla="*/ 3528377 h 4108864"/>
                <a:gd name="connsiteX17" fmla="*/ 435461 w 4108426"/>
                <a:gd name="connsiteY17" fmla="*/ 3475912 h 4108864"/>
                <a:gd name="connsiteX18" fmla="*/ 105678 w 4108426"/>
                <a:gd name="connsiteY18" fmla="*/ 3378476 h 4108864"/>
                <a:gd name="connsiteX19" fmla="*/ 8242 w 4108426"/>
                <a:gd name="connsiteY19" fmla="*/ 3071177 h 4108864"/>
                <a:gd name="connsiteX20" fmla="*/ 285560 w 4108426"/>
                <a:gd name="connsiteY20" fmla="*/ 2748889 h 4108864"/>
                <a:gd name="connsiteX21" fmla="*/ 1035068 w 4108426"/>
                <a:gd name="connsiteY21" fmla="*/ 2441590 h 4108864"/>
                <a:gd name="connsiteX0" fmla="*/ 1035068 w 4108426"/>
                <a:gd name="connsiteY0" fmla="*/ 2466350 h 4133624"/>
                <a:gd name="connsiteX1" fmla="*/ 2489114 w 4108426"/>
                <a:gd name="connsiteY1" fmla="*/ 967334 h 4133624"/>
                <a:gd name="connsiteX2" fmla="*/ 2683986 w 4108426"/>
                <a:gd name="connsiteY2" fmla="*/ 45439 h 4133624"/>
                <a:gd name="connsiteX3" fmla="*/ 3036254 w 4108426"/>
                <a:gd name="connsiteY3" fmla="*/ 195340 h 4133624"/>
                <a:gd name="connsiteX4" fmla="*/ 3246117 w 4108426"/>
                <a:gd name="connsiteY4" fmla="*/ 667531 h 4133624"/>
                <a:gd name="connsiteX5" fmla="*/ 3673337 w 4108426"/>
                <a:gd name="connsiteY5" fmla="*/ 660036 h 4133624"/>
                <a:gd name="connsiteX6" fmla="*/ 4108052 w 4108426"/>
                <a:gd name="connsiteY6" fmla="*/ 1162206 h 4133624"/>
                <a:gd name="connsiteX7" fmla="*/ 3598386 w 4108426"/>
                <a:gd name="connsiteY7" fmla="*/ 1574436 h 4133624"/>
                <a:gd name="connsiteX8" fmla="*/ 2998779 w 4108426"/>
                <a:gd name="connsiteY8" fmla="*/ 1409544 h 4133624"/>
                <a:gd name="connsiteX9" fmla="*/ 2751442 w 4108426"/>
                <a:gd name="connsiteY9" fmla="*/ 1499485 h 4133624"/>
                <a:gd name="connsiteX10" fmla="*/ 1739606 w 4108426"/>
                <a:gd name="connsiteY10" fmla="*/ 2496331 h 4133624"/>
                <a:gd name="connsiteX11" fmla="*/ 1319881 w 4108426"/>
                <a:gd name="connsiteY11" fmla="*/ 3058462 h 4133624"/>
                <a:gd name="connsiteX12" fmla="*/ 1274911 w 4108426"/>
                <a:gd name="connsiteY12" fmla="*/ 3365760 h 4133624"/>
                <a:gd name="connsiteX13" fmla="*/ 1394832 w 4108426"/>
                <a:gd name="connsiteY13" fmla="*/ 3845446 h 4133624"/>
                <a:gd name="connsiteX14" fmla="*/ 1207455 w 4108426"/>
                <a:gd name="connsiteY14" fmla="*/ 4130259 h 4133624"/>
                <a:gd name="connsiteX15" fmla="*/ 847691 w 4108426"/>
                <a:gd name="connsiteY15" fmla="*/ 3972862 h 4133624"/>
                <a:gd name="connsiteX16" fmla="*/ 637829 w 4108426"/>
                <a:gd name="connsiteY16" fmla="*/ 3553137 h 4133624"/>
                <a:gd name="connsiteX17" fmla="*/ 435461 w 4108426"/>
                <a:gd name="connsiteY17" fmla="*/ 3500672 h 4133624"/>
                <a:gd name="connsiteX18" fmla="*/ 105678 w 4108426"/>
                <a:gd name="connsiteY18" fmla="*/ 3403236 h 4133624"/>
                <a:gd name="connsiteX19" fmla="*/ 8242 w 4108426"/>
                <a:gd name="connsiteY19" fmla="*/ 3095937 h 4133624"/>
                <a:gd name="connsiteX20" fmla="*/ 285560 w 4108426"/>
                <a:gd name="connsiteY20" fmla="*/ 2773649 h 4133624"/>
                <a:gd name="connsiteX21" fmla="*/ 1035068 w 4108426"/>
                <a:gd name="connsiteY21" fmla="*/ 2466350 h 4133624"/>
                <a:gd name="connsiteX0" fmla="*/ 1035068 w 4108426"/>
                <a:gd name="connsiteY0" fmla="*/ 2433137 h 4100411"/>
                <a:gd name="connsiteX1" fmla="*/ 2489114 w 4108426"/>
                <a:gd name="connsiteY1" fmla="*/ 934121 h 4100411"/>
                <a:gd name="connsiteX2" fmla="*/ 2646511 w 4108426"/>
                <a:gd name="connsiteY2" fmla="*/ 439446 h 4100411"/>
                <a:gd name="connsiteX3" fmla="*/ 2683986 w 4108426"/>
                <a:gd name="connsiteY3" fmla="*/ 12226 h 4100411"/>
                <a:gd name="connsiteX4" fmla="*/ 3036254 w 4108426"/>
                <a:gd name="connsiteY4" fmla="*/ 162127 h 4100411"/>
                <a:gd name="connsiteX5" fmla="*/ 3246117 w 4108426"/>
                <a:gd name="connsiteY5" fmla="*/ 634318 h 4100411"/>
                <a:gd name="connsiteX6" fmla="*/ 3673337 w 4108426"/>
                <a:gd name="connsiteY6" fmla="*/ 626823 h 4100411"/>
                <a:gd name="connsiteX7" fmla="*/ 4108052 w 4108426"/>
                <a:gd name="connsiteY7" fmla="*/ 1128993 h 4100411"/>
                <a:gd name="connsiteX8" fmla="*/ 3598386 w 4108426"/>
                <a:gd name="connsiteY8" fmla="*/ 1541223 h 4100411"/>
                <a:gd name="connsiteX9" fmla="*/ 2998779 w 4108426"/>
                <a:gd name="connsiteY9" fmla="*/ 1376331 h 4100411"/>
                <a:gd name="connsiteX10" fmla="*/ 2751442 w 4108426"/>
                <a:gd name="connsiteY10" fmla="*/ 1466272 h 4100411"/>
                <a:gd name="connsiteX11" fmla="*/ 1739606 w 4108426"/>
                <a:gd name="connsiteY11" fmla="*/ 2463118 h 4100411"/>
                <a:gd name="connsiteX12" fmla="*/ 1319881 w 4108426"/>
                <a:gd name="connsiteY12" fmla="*/ 3025249 h 4100411"/>
                <a:gd name="connsiteX13" fmla="*/ 1274911 w 4108426"/>
                <a:gd name="connsiteY13" fmla="*/ 3332547 h 4100411"/>
                <a:gd name="connsiteX14" fmla="*/ 1394832 w 4108426"/>
                <a:gd name="connsiteY14" fmla="*/ 3812233 h 4100411"/>
                <a:gd name="connsiteX15" fmla="*/ 1207455 w 4108426"/>
                <a:gd name="connsiteY15" fmla="*/ 4097046 h 4100411"/>
                <a:gd name="connsiteX16" fmla="*/ 847691 w 4108426"/>
                <a:gd name="connsiteY16" fmla="*/ 3939649 h 4100411"/>
                <a:gd name="connsiteX17" fmla="*/ 637829 w 4108426"/>
                <a:gd name="connsiteY17" fmla="*/ 3519924 h 4100411"/>
                <a:gd name="connsiteX18" fmla="*/ 435461 w 4108426"/>
                <a:gd name="connsiteY18" fmla="*/ 3467459 h 4100411"/>
                <a:gd name="connsiteX19" fmla="*/ 105678 w 4108426"/>
                <a:gd name="connsiteY19" fmla="*/ 3370023 h 4100411"/>
                <a:gd name="connsiteX20" fmla="*/ 8242 w 4108426"/>
                <a:gd name="connsiteY20" fmla="*/ 3062724 h 4100411"/>
                <a:gd name="connsiteX21" fmla="*/ 285560 w 4108426"/>
                <a:gd name="connsiteY21" fmla="*/ 2740436 h 4100411"/>
                <a:gd name="connsiteX22" fmla="*/ 1035068 w 4108426"/>
                <a:gd name="connsiteY22" fmla="*/ 2433137 h 4100411"/>
                <a:gd name="connsiteX0" fmla="*/ 1035068 w 4108426"/>
                <a:gd name="connsiteY0" fmla="*/ 2433593 h 4100867"/>
                <a:gd name="connsiteX1" fmla="*/ 2489114 w 4108426"/>
                <a:gd name="connsiteY1" fmla="*/ 934577 h 4100867"/>
                <a:gd name="connsiteX2" fmla="*/ 2564065 w 4108426"/>
                <a:gd name="connsiteY2" fmla="*/ 447397 h 4100867"/>
                <a:gd name="connsiteX3" fmla="*/ 2683986 w 4108426"/>
                <a:gd name="connsiteY3" fmla="*/ 12682 h 4100867"/>
                <a:gd name="connsiteX4" fmla="*/ 3036254 w 4108426"/>
                <a:gd name="connsiteY4" fmla="*/ 162583 h 4100867"/>
                <a:gd name="connsiteX5" fmla="*/ 3246117 w 4108426"/>
                <a:gd name="connsiteY5" fmla="*/ 634774 h 4100867"/>
                <a:gd name="connsiteX6" fmla="*/ 3673337 w 4108426"/>
                <a:gd name="connsiteY6" fmla="*/ 627279 h 4100867"/>
                <a:gd name="connsiteX7" fmla="*/ 4108052 w 4108426"/>
                <a:gd name="connsiteY7" fmla="*/ 1129449 h 4100867"/>
                <a:gd name="connsiteX8" fmla="*/ 3598386 w 4108426"/>
                <a:gd name="connsiteY8" fmla="*/ 1541679 h 4100867"/>
                <a:gd name="connsiteX9" fmla="*/ 2998779 w 4108426"/>
                <a:gd name="connsiteY9" fmla="*/ 1376787 h 4100867"/>
                <a:gd name="connsiteX10" fmla="*/ 2751442 w 4108426"/>
                <a:gd name="connsiteY10" fmla="*/ 1466728 h 4100867"/>
                <a:gd name="connsiteX11" fmla="*/ 1739606 w 4108426"/>
                <a:gd name="connsiteY11" fmla="*/ 2463574 h 4100867"/>
                <a:gd name="connsiteX12" fmla="*/ 1319881 w 4108426"/>
                <a:gd name="connsiteY12" fmla="*/ 3025705 h 4100867"/>
                <a:gd name="connsiteX13" fmla="*/ 1274911 w 4108426"/>
                <a:gd name="connsiteY13" fmla="*/ 3333003 h 4100867"/>
                <a:gd name="connsiteX14" fmla="*/ 1394832 w 4108426"/>
                <a:gd name="connsiteY14" fmla="*/ 3812689 h 4100867"/>
                <a:gd name="connsiteX15" fmla="*/ 1207455 w 4108426"/>
                <a:gd name="connsiteY15" fmla="*/ 4097502 h 4100867"/>
                <a:gd name="connsiteX16" fmla="*/ 847691 w 4108426"/>
                <a:gd name="connsiteY16" fmla="*/ 3940105 h 4100867"/>
                <a:gd name="connsiteX17" fmla="*/ 637829 w 4108426"/>
                <a:gd name="connsiteY17" fmla="*/ 3520380 h 4100867"/>
                <a:gd name="connsiteX18" fmla="*/ 435461 w 4108426"/>
                <a:gd name="connsiteY18" fmla="*/ 3467915 h 4100867"/>
                <a:gd name="connsiteX19" fmla="*/ 105678 w 4108426"/>
                <a:gd name="connsiteY19" fmla="*/ 3370479 h 4100867"/>
                <a:gd name="connsiteX20" fmla="*/ 8242 w 4108426"/>
                <a:gd name="connsiteY20" fmla="*/ 3063180 h 4100867"/>
                <a:gd name="connsiteX21" fmla="*/ 285560 w 4108426"/>
                <a:gd name="connsiteY21" fmla="*/ 2740892 h 4100867"/>
                <a:gd name="connsiteX22" fmla="*/ 1035068 w 4108426"/>
                <a:gd name="connsiteY22" fmla="*/ 2433593 h 4100867"/>
                <a:gd name="connsiteX0" fmla="*/ 1035068 w 4108426"/>
                <a:gd name="connsiteY0" fmla="*/ 2433593 h 4100867"/>
                <a:gd name="connsiteX1" fmla="*/ 2489114 w 4108426"/>
                <a:gd name="connsiteY1" fmla="*/ 934577 h 4100867"/>
                <a:gd name="connsiteX2" fmla="*/ 2564065 w 4108426"/>
                <a:gd name="connsiteY2" fmla="*/ 447397 h 4100867"/>
                <a:gd name="connsiteX3" fmla="*/ 2683986 w 4108426"/>
                <a:gd name="connsiteY3" fmla="*/ 12682 h 4100867"/>
                <a:gd name="connsiteX4" fmla="*/ 3036254 w 4108426"/>
                <a:gd name="connsiteY4" fmla="*/ 162583 h 4100867"/>
                <a:gd name="connsiteX5" fmla="*/ 3246117 w 4108426"/>
                <a:gd name="connsiteY5" fmla="*/ 634774 h 4100867"/>
                <a:gd name="connsiteX6" fmla="*/ 3673337 w 4108426"/>
                <a:gd name="connsiteY6" fmla="*/ 627279 h 4100867"/>
                <a:gd name="connsiteX7" fmla="*/ 4108052 w 4108426"/>
                <a:gd name="connsiteY7" fmla="*/ 1129449 h 4100867"/>
                <a:gd name="connsiteX8" fmla="*/ 3598386 w 4108426"/>
                <a:gd name="connsiteY8" fmla="*/ 1541679 h 4100867"/>
                <a:gd name="connsiteX9" fmla="*/ 2998779 w 4108426"/>
                <a:gd name="connsiteY9" fmla="*/ 1376787 h 4100867"/>
                <a:gd name="connsiteX10" fmla="*/ 2751442 w 4108426"/>
                <a:gd name="connsiteY10" fmla="*/ 1466728 h 4100867"/>
                <a:gd name="connsiteX11" fmla="*/ 1739606 w 4108426"/>
                <a:gd name="connsiteY11" fmla="*/ 2463574 h 4100867"/>
                <a:gd name="connsiteX12" fmla="*/ 1319881 w 4108426"/>
                <a:gd name="connsiteY12" fmla="*/ 3025705 h 4100867"/>
                <a:gd name="connsiteX13" fmla="*/ 1274911 w 4108426"/>
                <a:gd name="connsiteY13" fmla="*/ 3333003 h 4100867"/>
                <a:gd name="connsiteX14" fmla="*/ 1394832 w 4108426"/>
                <a:gd name="connsiteY14" fmla="*/ 3812689 h 4100867"/>
                <a:gd name="connsiteX15" fmla="*/ 1207455 w 4108426"/>
                <a:gd name="connsiteY15" fmla="*/ 4097502 h 4100867"/>
                <a:gd name="connsiteX16" fmla="*/ 847691 w 4108426"/>
                <a:gd name="connsiteY16" fmla="*/ 3940105 h 4100867"/>
                <a:gd name="connsiteX17" fmla="*/ 637829 w 4108426"/>
                <a:gd name="connsiteY17" fmla="*/ 3520380 h 4100867"/>
                <a:gd name="connsiteX18" fmla="*/ 435461 w 4108426"/>
                <a:gd name="connsiteY18" fmla="*/ 3467915 h 4100867"/>
                <a:gd name="connsiteX19" fmla="*/ 105678 w 4108426"/>
                <a:gd name="connsiteY19" fmla="*/ 3370479 h 4100867"/>
                <a:gd name="connsiteX20" fmla="*/ 8242 w 4108426"/>
                <a:gd name="connsiteY20" fmla="*/ 3063180 h 4100867"/>
                <a:gd name="connsiteX21" fmla="*/ 285560 w 4108426"/>
                <a:gd name="connsiteY21" fmla="*/ 2740892 h 4100867"/>
                <a:gd name="connsiteX22" fmla="*/ 1035068 w 4108426"/>
                <a:gd name="connsiteY22" fmla="*/ 2433593 h 4100867"/>
                <a:gd name="connsiteX0" fmla="*/ 1035068 w 4108426"/>
                <a:gd name="connsiteY0" fmla="*/ 2433593 h 4100867"/>
                <a:gd name="connsiteX1" fmla="*/ 2489114 w 4108426"/>
                <a:gd name="connsiteY1" fmla="*/ 934577 h 4100867"/>
                <a:gd name="connsiteX2" fmla="*/ 2564065 w 4108426"/>
                <a:gd name="connsiteY2" fmla="*/ 447397 h 4100867"/>
                <a:gd name="connsiteX3" fmla="*/ 2683986 w 4108426"/>
                <a:gd name="connsiteY3" fmla="*/ 12682 h 4100867"/>
                <a:gd name="connsiteX4" fmla="*/ 3036254 w 4108426"/>
                <a:gd name="connsiteY4" fmla="*/ 162583 h 4100867"/>
                <a:gd name="connsiteX5" fmla="*/ 3246117 w 4108426"/>
                <a:gd name="connsiteY5" fmla="*/ 634774 h 4100867"/>
                <a:gd name="connsiteX6" fmla="*/ 3673337 w 4108426"/>
                <a:gd name="connsiteY6" fmla="*/ 627279 h 4100867"/>
                <a:gd name="connsiteX7" fmla="*/ 4108052 w 4108426"/>
                <a:gd name="connsiteY7" fmla="*/ 1129449 h 4100867"/>
                <a:gd name="connsiteX8" fmla="*/ 3598386 w 4108426"/>
                <a:gd name="connsiteY8" fmla="*/ 1541679 h 4100867"/>
                <a:gd name="connsiteX9" fmla="*/ 2998779 w 4108426"/>
                <a:gd name="connsiteY9" fmla="*/ 1376787 h 4100867"/>
                <a:gd name="connsiteX10" fmla="*/ 2751442 w 4108426"/>
                <a:gd name="connsiteY10" fmla="*/ 1466728 h 4100867"/>
                <a:gd name="connsiteX11" fmla="*/ 1739606 w 4108426"/>
                <a:gd name="connsiteY11" fmla="*/ 2463574 h 4100867"/>
                <a:gd name="connsiteX12" fmla="*/ 1319881 w 4108426"/>
                <a:gd name="connsiteY12" fmla="*/ 3025705 h 4100867"/>
                <a:gd name="connsiteX13" fmla="*/ 1274911 w 4108426"/>
                <a:gd name="connsiteY13" fmla="*/ 3333003 h 4100867"/>
                <a:gd name="connsiteX14" fmla="*/ 1394832 w 4108426"/>
                <a:gd name="connsiteY14" fmla="*/ 3812689 h 4100867"/>
                <a:gd name="connsiteX15" fmla="*/ 1207455 w 4108426"/>
                <a:gd name="connsiteY15" fmla="*/ 4097502 h 4100867"/>
                <a:gd name="connsiteX16" fmla="*/ 847691 w 4108426"/>
                <a:gd name="connsiteY16" fmla="*/ 3940105 h 4100867"/>
                <a:gd name="connsiteX17" fmla="*/ 637829 w 4108426"/>
                <a:gd name="connsiteY17" fmla="*/ 3520380 h 4100867"/>
                <a:gd name="connsiteX18" fmla="*/ 435461 w 4108426"/>
                <a:gd name="connsiteY18" fmla="*/ 3467915 h 4100867"/>
                <a:gd name="connsiteX19" fmla="*/ 105678 w 4108426"/>
                <a:gd name="connsiteY19" fmla="*/ 3370479 h 4100867"/>
                <a:gd name="connsiteX20" fmla="*/ 8242 w 4108426"/>
                <a:gd name="connsiteY20" fmla="*/ 3063180 h 4100867"/>
                <a:gd name="connsiteX21" fmla="*/ 285560 w 4108426"/>
                <a:gd name="connsiteY21" fmla="*/ 2740892 h 4100867"/>
                <a:gd name="connsiteX22" fmla="*/ 1035068 w 4108426"/>
                <a:gd name="connsiteY22" fmla="*/ 2433593 h 4100867"/>
                <a:gd name="connsiteX0" fmla="*/ 1035068 w 4118434"/>
                <a:gd name="connsiteY0" fmla="*/ 2433593 h 4100867"/>
                <a:gd name="connsiteX1" fmla="*/ 2489114 w 4118434"/>
                <a:gd name="connsiteY1" fmla="*/ 934577 h 4100867"/>
                <a:gd name="connsiteX2" fmla="*/ 2564065 w 4118434"/>
                <a:gd name="connsiteY2" fmla="*/ 447397 h 4100867"/>
                <a:gd name="connsiteX3" fmla="*/ 2683986 w 4118434"/>
                <a:gd name="connsiteY3" fmla="*/ 12682 h 4100867"/>
                <a:gd name="connsiteX4" fmla="*/ 3036254 w 4118434"/>
                <a:gd name="connsiteY4" fmla="*/ 162583 h 4100867"/>
                <a:gd name="connsiteX5" fmla="*/ 3246117 w 4118434"/>
                <a:gd name="connsiteY5" fmla="*/ 634774 h 4100867"/>
                <a:gd name="connsiteX6" fmla="*/ 3673337 w 4118434"/>
                <a:gd name="connsiteY6" fmla="*/ 627279 h 4100867"/>
                <a:gd name="connsiteX7" fmla="*/ 3920675 w 4118434"/>
                <a:gd name="connsiteY7" fmla="*/ 829646 h 4100867"/>
                <a:gd name="connsiteX8" fmla="*/ 4108052 w 4118434"/>
                <a:gd name="connsiteY8" fmla="*/ 1129449 h 4100867"/>
                <a:gd name="connsiteX9" fmla="*/ 3598386 w 4118434"/>
                <a:gd name="connsiteY9" fmla="*/ 1541679 h 4100867"/>
                <a:gd name="connsiteX10" fmla="*/ 2998779 w 4118434"/>
                <a:gd name="connsiteY10" fmla="*/ 1376787 h 4100867"/>
                <a:gd name="connsiteX11" fmla="*/ 2751442 w 4118434"/>
                <a:gd name="connsiteY11" fmla="*/ 1466728 h 4100867"/>
                <a:gd name="connsiteX12" fmla="*/ 1739606 w 4118434"/>
                <a:gd name="connsiteY12" fmla="*/ 2463574 h 4100867"/>
                <a:gd name="connsiteX13" fmla="*/ 1319881 w 4118434"/>
                <a:gd name="connsiteY13" fmla="*/ 3025705 h 4100867"/>
                <a:gd name="connsiteX14" fmla="*/ 1274911 w 4118434"/>
                <a:gd name="connsiteY14" fmla="*/ 3333003 h 4100867"/>
                <a:gd name="connsiteX15" fmla="*/ 1394832 w 4118434"/>
                <a:gd name="connsiteY15" fmla="*/ 3812689 h 4100867"/>
                <a:gd name="connsiteX16" fmla="*/ 1207455 w 4118434"/>
                <a:gd name="connsiteY16" fmla="*/ 4097502 h 4100867"/>
                <a:gd name="connsiteX17" fmla="*/ 847691 w 4118434"/>
                <a:gd name="connsiteY17" fmla="*/ 3940105 h 4100867"/>
                <a:gd name="connsiteX18" fmla="*/ 637829 w 4118434"/>
                <a:gd name="connsiteY18" fmla="*/ 3520380 h 4100867"/>
                <a:gd name="connsiteX19" fmla="*/ 435461 w 4118434"/>
                <a:gd name="connsiteY19" fmla="*/ 3467915 h 4100867"/>
                <a:gd name="connsiteX20" fmla="*/ 105678 w 4118434"/>
                <a:gd name="connsiteY20" fmla="*/ 3370479 h 4100867"/>
                <a:gd name="connsiteX21" fmla="*/ 8242 w 4118434"/>
                <a:gd name="connsiteY21" fmla="*/ 3063180 h 4100867"/>
                <a:gd name="connsiteX22" fmla="*/ 285560 w 4118434"/>
                <a:gd name="connsiteY22" fmla="*/ 2740892 h 4100867"/>
                <a:gd name="connsiteX23" fmla="*/ 1035068 w 4118434"/>
                <a:gd name="connsiteY23" fmla="*/ 2433593 h 4100867"/>
                <a:gd name="connsiteX0" fmla="*/ 1035068 w 4123871"/>
                <a:gd name="connsiteY0" fmla="*/ 2433593 h 4100867"/>
                <a:gd name="connsiteX1" fmla="*/ 2489114 w 4123871"/>
                <a:gd name="connsiteY1" fmla="*/ 934577 h 4100867"/>
                <a:gd name="connsiteX2" fmla="*/ 2564065 w 4123871"/>
                <a:gd name="connsiteY2" fmla="*/ 447397 h 4100867"/>
                <a:gd name="connsiteX3" fmla="*/ 2683986 w 4123871"/>
                <a:gd name="connsiteY3" fmla="*/ 12682 h 4100867"/>
                <a:gd name="connsiteX4" fmla="*/ 3036254 w 4123871"/>
                <a:gd name="connsiteY4" fmla="*/ 162583 h 4100867"/>
                <a:gd name="connsiteX5" fmla="*/ 3246117 w 4123871"/>
                <a:gd name="connsiteY5" fmla="*/ 634774 h 4100867"/>
                <a:gd name="connsiteX6" fmla="*/ 3673337 w 4123871"/>
                <a:gd name="connsiteY6" fmla="*/ 627279 h 4100867"/>
                <a:gd name="connsiteX7" fmla="*/ 3965645 w 4123871"/>
                <a:gd name="connsiteY7" fmla="*/ 799666 h 4100867"/>
                <a:gd name="connsiteX8" fmla="*/ 4108052 w 4123871"/>
                <a:gd name="connsiteY8" fmla="*/ 1129449 h 4100867"/>
                <a:gd name="connsiteX9" fmla="*/ 3598386 w 4123871"/>
                <a:gd name="connsiteY9" fmla="*/ 1541679 h 4100867"/>
                <a:gd name="connsiteX10" fmla="*/ 2998779 w 4123871"/>
                <a:gd name="connsiteY10" fmla="*/ 1376787 h 4100867"/>
                <a:gd name="connsiteX11" fmla="*/ 2751442 w 4123871"/>
                <a:gd name="connsiteY11" fmla="*/ 1466728 h 4100867"/>
                <a:gd name="connsiteX12" fmla="*/ 1739606 w 4123871"/>
                <a:gd name="connsiteY12" fmla="*/ 2463574 h 4100867"/>
                <a:gd name="connsiteX13" fmla="*/ 1319881 w 4123871"/>
                <a:gd name="connsiteY13" fmla="*/ 3025705 h 4100867"/>
                <a:gd name="connsiteX14" fmla="*/ 1274911 w 4123871"/>
                <a:gd name="connsiteY14" fmla="*/ 3333003 h 4100867"/>
                <a:gd name="connsiteX15" fmla="*/ 1394832 w 4123871"/>
                <a:gd name="connsiteY15" fmla="*/ 3812689 h 4100867"/>
                <a:gd name="connsiteX16" fmla="*/ 1207455 w 4123871"/>
                <a:gd name="connsiteY16" fmla="*/ 4097502 h 4100867"/>
                <a:gd name="connsiteX17" fmla="*/ 847691 w 4123871"/>
                <a:gd name="connsiteY17" fmla="*/ 3940105 h 4100867"/>
                <a:gd name="connsiteX18" fmla="*/ 637829 w 4123871"/>
                <a:gd name="connsiteY18" fmla="*/ 3520380 h 4100867"/>
                <a:gd name="connsiteX19" fmla="*/ 435461 w 4123871"/>
                <a:gd name="connsiteY19" fmla="*/ 3467915 h 4100867"/>
                <a:gd name="connsiteX20" fmla="*/ 105678 w 4123871"/>
                <a:gd name="connsiteY20" fmla="*/ 3370479 h 4100867"/>
                <a:gd name="connsiteX21" fmla="*/ 8242 w 4123871"/>
                <a:gd name="connsiteY21" fmla="*/ 3063180 h 4100867"/>
                <a:gd name="connsiteX22" fmla="*/ 285560 w 4123871"/>
                <a:gd name="connsiteY22" fmla="*/ 2740892 h 4100867"/>
                <a:gd name="connsiteX23" fmla="*/ 1035068 w 4123871"/>
                <a:gd name="connsiteY23" fmla="*/ 2433593 h 4100867"/>
                <a:gd name="connsiteX0" fmla="*/ 1035068 w 4109101"/>
                <a:gd name="connsiteY0" fmla="*/ 2433593 h 4100867"/>
                <a:gd name="connsiteX1" fmla="*/ 2489114 w 4109101"/>
                <a:gd name="connsiteY1" fmla="*/ 934577 h 4100867"/>
                <a:gd name="connsiteX2" fmla="*/ 2564065 w 4109101"/>
                <a:gd name="connsiteY2" fmla="*/ 447397 h 4100867"/>
                <a:gd name="connsiteX3" fmla="*/ 2683986 w 4109101"/>
                <a:gd name="connsiteY3" fmla="*/ 12682 h 4100867"/>
                <a:gd name="connsiteX4" fmla="*/ 3036254 w 4109101"/>
                <a:gd name="connsiteY4" fmla="*/ 162583 h 4100867"/>
                <a:gd name="connsiteX5" fmla="*/ 3246117 w 4109101"/>
                <a:gd name="connsiteY5" fmla="*/ 634774 h 4100867"/>
                <a:gd name="connsiteX6" fmla="*/ 3673337 w 4109101"/>
                <a:gd name="connsiteY6" fmla="*/ 627279 h 4100867"/>
                <a:gd name="connsiteX7" fmla="*/ 3965645 w 4109101"/>
                <a:gd name="connsiteY7" fmla="*/ 799666 h 4100867"/>
                <a:gd name="connsiteX8" fmla="*/ 4108052 w 4109101"/>
                <a:gd name="connsiteY8" fmla="*/ 1129449 h 4100867"/>
                <a:gd name="connsiteX9" fmla="*/ 3898189 w 4109101"/>
                <a:gd name="connsiteY9" fmla="*/ 1376787 h 4100867"/>
                <a:gd name="connsiteX10" fmla="*/ 3598386 w 4109101"/>
                <a:gd name="connsiteY10" fmla="*/ 1541679 h 4100867"/>
                <a:gd name="connsiteX11" fmla="*/ 2998779 w 4109101"/>
                <a:gd name="connsiteY11" fmla="*/ 1376787 h 4100867"/>
                <a:gd name="connsiteX12" fmla="*/ 2751442 w 4109101"/>
                <a:gd name="connsiteY12" fmla="*/ 1466728 h 4100867"/>
                <a:gd name="connsiteX13" fmla="*/ 1739606 w 4109101"/>
                <a:gd name="connsiteY13" fmla="*/ 2463574 h 4100867"/>
                <a:gd name="connsiteX14" fmla="*/ 1319881 w 4109101"/>
                <a:gd name="connsiteY14" fmla="*/ 3025705 h 4100867"/>
                <a:gd name="connsiteX15" fmla="*/ 1274911 w 4109101"/>
                <a:gd name="connsiteY15" fmla="*/ 3333003 h 4100867"/>
                <a:gd name="connsiteX16" fmla="*/ 1394832 w 4109101"/>
                <a:gd name="connsiteY16" fmla="*/ 3812689 h 4100867"/>
                <a:gd name="connsiteX17" fmla="*/ 1207455 w 4109101"/>
                <a:gd name="connsiteY17" fmla="*/ 4097502 h 4100867"/>
                <a:gd name="connsiteX18" fmla="*/ 847691 w 4109101"/>
                <a:gd name="connsiteY18" fmla="*/ 3940105 h 4100867"/>
                <a:gd name="connsiteX19" fmla="*/ 637829 w 4109101"/>
                <a:gd name="connsiteY19" fmla="*/ 3520380 h 4100867"/>
                <a:gd name="connsiteX20" fmla="*/ 435461 w 4109101"/>
                <a:gd name="connsiteY20" fmla="*/ 3467915 h 4100867"/>
                <a:gd name="connsiteX21" fmla="*/ 105678 w 4109101"/>
                <a:gd name="connsiteY21" fmla="*/ 3370479 h 4100867"/>
                <a:gd name="connsiteX22" fmla="*/ 8242 w 4109101"/>
                <a:gd name="connsiteY22" fmla="*/ 3063180 h 4100867"/>
                <a:gd name="connsiteX23" fmla="*/ 285560 w 4109101"/>
                <a:gd name="connsiteY23" fmla="*/ 2740892 h 4100867"/>
                <a:gd name="connsiteX24" fmla="*/ 1035068 w 4109101"/>
                <a:gd name="connsiteY24" fmla="*/ 2433593 h 4100867"/>
                <a:gd name="connsiteX0" fmla="*/ 1035068 w 4108288"/>
                <a:gd name="connsiteY0" fmla="*/ 2433593 h 4100867"/>
                <a:gd name="connsiteX1" fmla="*/ 2489114 w 4108288"/>
                <a:gd name="connsiteY1" fmla="*/ 934577 h 4100867"/>
                <a:gd name="connsiteX2" fmla="*/ 2564065 w 4108288"/>
                <a:gd name="connsiteY2" fmla="*/ 447397 h 4100867"/>
                <a:gd name="connsiteX3" fmla="*/ 2683986 w 4108288"/>
                <a:gd name="connsiteY3" fmla="*/ 12682 h 4100867"/>
                <a:gd name="connsiteX4" fmla="*/ 3036254 w 4108288"/>
                <a:gd name="connsiteY4" fmla="*/ 162583 h 4100867"/>
                <a:gd name="connsiteX5" fmla="*/ 3246117 w 4108288"/>
                <a:gd name="connsiteY5" fmla="*/ 634774 h 4100867"/>
                <a:gd name="connsiteX6" fmla="*/ 3673337 w 4108288"/>
                <a:gd name="connsiteY6" fmla="*/ 627279 h 4100867"/>
                <a:gd name="connsiteX7" fmla="*/ 3965645 w 4108288"/>
                <a:gd name="connsiteY7" fmla="*/ 799666 h 4100867"/>
                <a:gd name="connsiteX8" fmla="*/ 4108052 w 4108288"/>
                <a:gd name="connsiteY8" fmla="*/ 1129449 h 4100867"/>
                <a:gd name="connsiteX9" fmla="*/ 3935665 w 4108288"/>
                <a:gd name="connsiteY9" fmla="*/ 1429252 h 4100867"/>
                <a:gd name="connsiteX10" fmla="*/ 3598386 w 4108288"/>
                <a:gd name="connsiteY10" fmla="*/ 1541679 h 4100867"/>
                <a:gd name="connsiteX11" fmla="*/ 2998779 w 4108288"/>
                <a:gd name="connsiteY11" fmla="*/ 1376787 h 4100867"/>
                <a:gd name="connsiteX12" fmla="*/ 2751442 w 4108288"/>
                <a:gd name="connsiteY12" fmla="*/ 1466728 h 4100867"/>
                <a:gd name="connsiteX13" fmla="*/ 1739606 w 4108288"/>
                <a:gd name="connsiteY13" fmla="*/ 2463574 h 4100867"/>
                <a:gd name="connsiteX14" fmla="*/ 1319881 w 4108288"/>
                <a:gd name="connsiteY14" fmla="*/ 3025705 h 4100867"/>
                <a:gd name="connsiteX15" fmla="*/ 1274911 w 4108288"/>
                <a:gd name="connsiteY15" fmla="*/ 3333003 h 4100867"/>
                <a:gd name="connsiteX16" fmla="*/ 1394832 w 4108288"/>
                <a:gd name="connsiteY16" fmla="*/ 3812689 h 4100867"/>
                <a:gd name="connsiteX17" fmla="*/ 1207455 w 4108288"/>
                <a:gd name="connsiteY17" fmla="*/ 4097502 h 4100867"/>
                <a:gd name="connsiteX18" fmla="*/ 847691 w 4108288"/>
                <a:gd name="connsiteY18" fmla="*/ 3940105 h 4100867"/>
                <a:gd name="connsiteX19" fmla="*/ 637829 w 4108288"/>
                <a:gd name="connsiteY19" fmla="*/ 3520380 h 4100867"/>
                <a:gd name="connsiteX20" fmla="*/ 435461 w 4108288"/>
                <a:gd name="connsiteY20" fmla="*/ 3467915 h 4100867"/>
                <a:gd name="connsiteX21" fmla="*/ 105678 w 4108288"/>
                <a:gd name="connsiteY21" fmla="*/ 3370479 h 4100867"/>
                <a:gd name="connsiteX22" fmla="*/ 8242 w 4108288"/>
                <a:gd name="connsiteY22" fmla="*/ 3063180 h 4100867"/>
                <a:gd name="connsiteX23" fmla="*/ 285560 w 4108288"/>
                <a:gd name="connsiteY23" fmla="*/ 2740892 h 4100867"/>
                <a:gd name="connsiteX24" fmla="*/ 1035068 w 4108288"/>
                <a:gd name="connsiteY24" fmla="*/ 2433593 h 4100867"/>
                <a:gd name="connsiteX0" fmla="*/ 1035068 w 4108288"/>
                <a:gd name="connsiteY0" fmla="*/ 2433593 h 4100867"/>
                <a:gd name="connsiteX1" fmla="*/ 2489114 w 4108288"/>
                <a:gd name="connsiteY1" fmla="*/ 934577 h 4100867"/>
                <a:gd name="connsiteX2" fmla="*/ 2564065 w 4108288"/>
                <a:gd name="connsiteY2" fmla="*/ 447397 h 4100867"/>
                <a:gd name="connsiteX3" fmla="*/ 2683986 w 4108288"/>
                <a:gd name="connsiteY3" fmla="*/ 12682 h 4100867"/>
                <a:gd name="connsiteX4" fmla="*/ 3036254 w 4108288"/>
                <a:gd name="connsiteY4" fmla="*/ 162583 h 4100867"/>
                <a:gd name="connsiteX5" fmla="*/ 3246117 w 4108288"/>
                <a:gd name="connsiteY5" fmla="*/ 634774 h 4100867"/>
                <a:gd name="connsiteX6" fmla="*/ 3673337 w 4108288"/>
                <a:gd name="connsiteY6" fmla="*/ 627279 h 4100867"/>
                <a:gd name="connsiteX7" fmla="*/ 3965645 w 4108288"/>
                <a:gd name="connsiteY7" fmla="*/ 799666 h 4100867"/>
                <a:gd name="connsiteX8" fmla="*/ 4108052 w 4108288"/>
                <a:gd name="connsiteY8" fmla="*/ 1129449 h 4100867"/>
                <a:gd name="connsiteX9" fmla="*/ 3935665 w 4108288"/>
                <a:gd name="connsiteY9" fmla="*/ 1429252 h 4100867"/>
                <a:gd name="connsiteX10" fmla="*/ 3598386 w 4108288"/>
                <a:gd name="connsiteY10" fmla="*/ 1541679 h 4100867"/>
                <a:gd name="connsiteX11" fmla="*/ 3118700 w 4108288"/>
                <a:gd name="connsiteY11" fmla="*/ 1421757 h 4100867"/>
                <a:gd name="connsiteX12" fmla="*/ 2751442 w 4108288"/>
                <a:gd name="connsiteY12" fmla="*/ 1466728 h 4100867"/>
                <a:gd name="connsiteX13" fmla="*/ 1739606 w 4108288"/>
                <a:gd name="connsiteY13" fmla="*/ 2463574 h 4100867"/>
                <a:gd name="connsiteX14" fmla="*/ 1319881 w 4108288"/>
                <a:gd name="connsiteY14" fmla="*/ 3025705 h 4100867"/>
                <a:gd name="connsiteX15" fmla="*/ 1274911 w 4108288"/>
                <a:gd name="connsiteY15" fmla="*/ 3333003 h 4100867"/>
                <a:gd name="connsiteX16" fmla="*/ 1394832 w 4108288"/>
                <a:gd name="connsiteY16" fmla="*/ 3812689 h 4100867"/>
                <a:gd name="connsiteX17" fmla="*/ 1207455 w 4108288"/>
                <a:gd name="connsiteY17" fmla="*/ 4097502 h 4100867"/>
                <a:gd name="connsiteX18" fmla="*/ 847691 w 4108288"/>
                <a:gd name="connsiteY18" fmla="*/ 3940105 h 4100867"/>
                <a:gd name="connsiteX19" fmla="*/ 637829 w 4108288"/>
                <a:gd name="connsiteY19" fmla="*/ 3520380 h 4100867"/>
                <a:gd name="connsiteX20" fmla="*/ 435461 w 4108288"/>
                <a:gd name="connsiteY20" fmla="*/ 3467915 h 4100867"/>
                <a:gd name="connsiteX21" fmla="*/ 105678 w 4108288"/>
                <a:gd name="connsiteY21" fmla="*/ 3370479 h 4100867"/>
                <a:gd name="connsiteX22" fmla="*/ 8242 w 4108288"/>
                <a:gd name="connsiteY22" fmla="*/ 3063180 h 4100867"/>
                <a:gd name="connsiteX23" fmla="*/ 285560 w 4108288"/>
                <a:gd name="connsiteY23" fmla="*/ 2740892 h 4100867"/>
                <a:gd name="connsiteX24" fmla="*/ 1035068 w 4108288"/>
                <a:gd name="connsiteY24" fmla="*/ 2433593 h 4100867"/>
                <a:gd name="connsiteX0" fmla="*/ 1035068 w 4108288"/>
                <a:gd name="connsiteY0" fmla="*/ 2433593 h 4100867"/>
                <a:gd name="connsiteX1" fmla="*/ 1859527 w 4108288"/>
                <a:gd name="connsiteY1" fmla="*/ 1646610 h 4100867"/>
                <a:gd name="connsiteX2" fmla="*/ 2489114 w 4108288"/>
                <a:gd name="connsiteY2" fmla="*/ 934577 h 4100867"/>
                <a:gd name="connsiteX3" fmla="*/ 2564065 w 4108288"/>
                <a:gd name="connsiteY3" fmla="*/ 447397 h 4100867"/>
                <a:gd name="connsiteX4" fmla="*/ 2683986 w 4108288"/>
                <a:gd name="connsiteY4" fmla="*/ 12682 h 4100867"/>
                <a:gd name="connsiteX5" fmla="*/ 3036254 w 4108288"/>
                <a:gd name="connsiteY5" fmla="*/ 162583 h 4100867"/>
                <a:gd name="connsiteX6" fmla="*/ 3246117 w 4108288"/>
                <a:gd name="connsiteY6" fmla="*/ 634774 h 4100867"/>
                <a:gd name="connsiteX7" fmla="*/ 3673337 w 4108288"/>
                <a:gd name="connsiteY7" fmla="*/ 627279 h 4100867"/>
                <a:gd name="connsiteX8" fmla="*/ 3965645 w 4108288"/>
                <a:gd name="connsiteY8" fmla="*/ 799666 h 4100867"/>
                <a:gd name="connsiteX9" fmla="*/ 4108052 w 4108288"/>
                <a:gd name="connsiteY9" fmla="*/ 1129449 h 4100867"/>
                <a:gd name="connsiteX10" fmla="*/ 3935665 w 4108288"/>
                <a:gd name="connsiteY10" fmla="*/ 1429252 h 4100867"/>
                <a:gd name="connsiteX11" fmla="*/ 3598386 w 4108288"/>
                <a:gd name="connsiteY11" fmla="*/ 1541679 h 4100867"/>
                <a:gd name="connsiteX12" fmla="*/ 3118700 w 4108288"/>
                <a:gd name="connsiteY12" fmla="*/ 1421757 h 4100867"/>
                <a:gd name="connsiteX13" fmla="*/ 2751442 w 4108288"/>
                <a:gd name="connsiteY13" fmla="*/ 1466728 h 4100867"/>
                <a:gd name="connsiteX14" fmla="*/ 1739606 w 4108288"/>
                <a:gd name="connsiteY14" fmla="*/ 2463574 h 4100867"/>
                <a:gd name="connsiteX15" fmla="*/ 1319881 w 4108288"/>
                <a:gd name="connsiteY15" fmla="*/ 3025705 h 4100867"/>
                <a:gd name="connsiteX16" fmla="*/ 1274911 w 4108288"/>
                <a:gd name="connsiteY16" fmla="*/ 3333003 h 4100867"/>
                <a:gd name="connsiteX17" fmla="*/ 1394832 w 4108288"/>
                <a:gd name="connsiteY17" fmla="*/ 3812689 h 4100867"/>
                <a:gd name="connsiteX18" fmla="*/ 1207455 w 4108288"/>
                <a:gd name="connsiteY18" fmla="*/ 4097502 h 4100867"/>
                <a:gd name="connsiteX19" fmla="*/ 847691 w 4108288"/>
                <a:gd name="connsiteY19" fmla="*/ 3940105 h 4100867"/>
                <a:gd name="connsiteX20" fmla="*/ 637829 w 4108288"/>
                <a:gd name="connsiteY20" fmla="*/ 3520380 h 4100867"/>
                <a:gd name="connsiteX21" fmla="*/ 435461 w 4108288"/>
                <a:gd name="connsiteY21" fmla="*/ 3467915 h 4100867"/>
                <a:gd name="connsiteX22" fmla="*/ 105678 w 4108288"/>
                <a:gd name="connsiteY22" fmla="*/ 3370479 h 4100867"/>
                <a:gd name="connsiteX23" fmla="*/ 8242 w 4108288"/>
                <a:gd name="connsiteY23" fmla="*/ 3063180 h 4100867"/>
                <a:gd name="connsiteX24" fmla="*/ 285560 w 4108288"/>
                <a:gd name="connsiteY24" fmla="*/ 2740892 h 4100867"/>
                <a:gd name="connsiteX25" fmla="*/ 1035068 w 4108288"/>
                <a:gd name="connsiteY25" fmla="*/ 2433593 h 4100867"/>
                <a:gd name="connsiteX0" fmla="*/ 1035068 w 4108288"/>
                <a:gd name="connsiteY0" fmla="*/ 2433593 h 4100867"/>
                <a:gd name="connsiteX1" fmla="*/ 1807062 w 4108288"/>
                <a:gd name="connsiteY1" fmla="*/ 1624125 h 4100867"/>
                <a:gd name="connsiteX2" fmla="*/ 2489114 w 4108288"/>
                <a:gd name="connsiteY2" fmla="*/ 934577 h 4100867"/>
                <a:gd name="connsiteX3" fmla="*/ 2564065 w 4108288"/>
                <a:gd name="connsiteY3" fmla="*/ 447397 h 4100867"/>
                <a:gd name="connsiteX4" fmla="*/ 2683986 w 4108288"/>
                <a:gd name="connsiteY4" fmla="*/ 12682 h 4100867"/>
                <a:gd name="connsiteX5" fmla="*/ 3036254 w 4108288"/>
                <a:gd name="connsiteY5" fmla="*/ 162583 h 4100867"/>
                <a:gd name="connsiteX6" fmla="*/ 3246117 w 4108288"/>
                <a:gd name="connsiteY6" fmla="*/ 634774 h 4100867"/>
                <a:gd name="connsiteX7" fmla="*/ 3673337 w 4108288"/>
                <a:gd name="connsiteY7" fmla="*/ 627279 h 4100867"/>
                <a:gd name="connsiteX8" fmla="*/ 3965645 w 4108288"/>
                <a:gd name="connsiteY8" fmla="*/ 799666 h 4100867"/>
                <a:gd name="connsiteX9" fmla="*/ 4108052 w 4108288"/>
                <a:gd name="connsiteY9" fmla="*/ 1129449 h 4100867"/>
                <a:gd name="connsiteX10" fmla="*/ 3935665 w 4108288"/>
                <a:gd name="connsiteY10" fmla="*/ 1429252 h 4100867"/>
                <a:gd name="connsiteX11" fmla="*/ 3598386 w 4108288"/>
                <a:gd name="connsiteY11" fmla="*/ 1541679 h 4100867"/>
                <a:gd name="connsiteX12" fmla="*/ 3118700 w 4108288"/>
                <a:gd name="connsiteY12" fmla="*/ 1421757 h 4100867"/>
                <a:gd name="connsiteX13" fmla="*/ 2751442 w 4108288"/>
                <a:gd name="connsiteY13" fmla="*/ 1466728 h 4100867"/>
                <a:gd name="connsiteX14" fmla="*/ 1739606 w 4108288"/>
                <a:gd name="connsiteY14" fmla="*/ 2463574 h 4100867"/>
                <a:gd name="connsiteX15" fmla="*/ 1319881 w 4108288"/>
                <a:gd name="connsiteY15" fmla="*/ 3025705 h 4100867"/>
                <a:gd name="connsiteX16" fmla="*/ 1274911 w 4108288"/>
                <a:gd name="connsiteY16" fmla="*/ 3333003 h 4100867"/>
                <a:gd name="connsiteX17" fmla="*/ 1394832 w 4108288"/>
                <a:gd name="connsiteY17" fmla="*/ 3812689 h 4100867"/>
                <a:gd name="connsiteX18" fmla="*/ 1207455 w 4108288"/>
                <a:gd name="connsiteY18" fmla="*/ 4097502 h 4100867"/>
                <a:gd name="connsiteX19" fmla="*/ 847691 w 4108288"/>
                <a:gd name="connsiteY19" fmla="*/ 3940105 h 4100867"/>
                <a:gd name="connsiteX20" fmla="*/ 637829 w 4108288"/>
                <a:gd name="connsiteY20" fmla="*/ 3520380 h 4100867"/>
                <a:gd name="connsiteX21" fmla="*/ 435461 w 4108288"/>
                <a:gd name="connsiteY21" fmla="*/ 3467915 h 4100867"/>
                <a:gd name="connsiteX22" fmla="*/ 105678 w 4108288"/>
                <a:gd name="connsiteY22" fmla="*/ 3370479 h 4100867"/>
                <a:gd name="connsiteX23" fmla="*/ 8242 w 4108288"/>
                <a:gd name="connsiteY23" fmla="*/ 3063180 h 4100867"/>
                <a:gd name="connsiteX24" fmla="*/ 285560 w 4108288"/>
                <a:gd name="connsiteY24" fmla="*/ 2740892 h 4100867"/>
                <a:gd name="connsiteX25" fmla="*/ 1035068 w 4108288"/>
                <a:gd name="connsiteY25" fmla="*/ 2433593 h 410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08288" h="4100867">
                  <a:moveTo>
                    <a:pt x="1035068" y="2433593"/>
                  </a:moveTo>
                  <a:cubicBezTo>
                    <a:pt x="1288652" y="2247465"/>
                    <a:pt x="1564721" y="1873961"/>
                    <a:pt x="1807062" y="1624125"/>
                  </a:cubicBezTo>
                  <a:cubicBezTo>
                    <a:pt x="2049403" y="1374289"/>
                    <a:pt x="2362947" y="1130698"/>
                    <a:pt x="2489114" y="934577"/>
                  </a:cubicBezTo>
                  <a:cubicBezTo>
                    <a:pt x="2615281" y="738456"/>
                    <a:pt x="2569062" y="608542"/>
                    <a:pt x="2564065" y="447397"/>
                  </a:cubicBezTo>
                  <a:cubicBezTo>
                    <a:pt x="2536583" y="301243"/>
                    <a:pt x="2605288" y="60151"/>
                    <a:pt x="2683986" y="12682"/>
                  </a:cubicBezTo>
                  <a:cubicBezTo>
                    <a:pt x="2762684" y="-34787"/>
                    <a:pt x="2942566" y="58901"/>
                    <a:pt x="3036254" y="162583"/>
                  </a:cubicBezTo>
                  <a:cubicBezTo>
                    <a:pt x="3129943" y="266265"/>
                    <a:pt x="3139937" y="557325"/>
                    <a:pt x="3246117" y="634774"/>
                  </a:cubicBezTo>
                  <a:cubicBezTo>
                    <a:pt x="3352298" y="712223"/>
                    <a:pt x="3553416" y="599797"/>
                    <a:pt x="3673337" y="627279"/>
                  </a:cubicBezTo>
                  <a:cubicBezTo>
                    <a:pt x="3793258" y="654761"/>
                    <a:pt x="3893193" y="715971"/>
                    <a:pt x="3965645" y="799666"/>
                  </a:cubicBezTo>
                  <a:cubicBezTo>
                    <a:pt x="4038098" y="883361"/>
                    <a:pt x="4113049" y="1024518"/>
                    <a:pt x="4108052" y="1129449"/>
                  </a:cubicBezTo>
                  <a:cubicBezTo>
                    <a:pt x="4103055" y="1234380"/>
                    <a:pt x="4020609" y="1360547"/>
                    <a:pt x="3935665" y="1429252"/>
                  </a:cubicBezTo>
                  <a:cubicBezTo>
                    <a:pt x="3850721" y="1497957"/>
                    <a:pt x="3734547" y="1542928"/>
                    <a:pt x="3598386" y="1541679"/>
                  </a:cubicBezTo>
                  <a:cubicBezTo>
                    <a:pt x="3462225" y="1540430"/>
                    <a:pt x="3259857" y="1434249"/>
                    <a:pt x="3118700" y="1421757"/>
                  </a:cubicBezTo>
                  <a:cubicBezTo>
                    <a:pt x="2977543" y="1409265"/>
                    <a:pt x="2981291" y="1293092"/>
                    <a:pt x="2751442" y="1466728"/>
                  </a:cubicBezTo>
                  <a:cubicBezTo>
                    <a:pt x="2521593" y="1640364"/>
                    <a:pt x="1978199" y="2203745"/>
                    <a:pt x="1739606" y="2463574"/>
                  </a:cubicBezTo>
                  <a:cubicBezTo>
                    <a:pt x="1501013" y="2723403"/>
                    <a:pt x="1397330" y="2880800"/>
                    <a:pt x="1319881" y="3025705"/>
                  </a:cubicBezTo>
                  <a:cubicBezTo>
                    <a:pt x="1242432" y="3170610"/>
                    <a:pt x="1262419" y="3201839"/>
                    <a:pt x="1274911" y="3333003"/>
                  </a:cubicBezTo>
                  <a:cubicBezTo>
                    <a:pt x="1287403" y="3464167"/>
                    <a:pt x="1406075" y="3685273"/>
                    <a:pt x="1394832" y="3812689"/>
                  </a:cubicBezTo>
                  <a:cubicBezTo>
                    <a:pt x="1383589" y="3940106"/>
                    <a:pt x="1298645" y="4076266"/>
                    <a:pt x="1207455" y="4097502"/>
                  </a:cubicBezTo>
                  <a:cubicBezTo>
                    <a:pt x="1116265" y="4118738"/>
                    <a:pt x="942629" y="4036292"/>
                    <a:pt x="847691" y="3940105"/>
                  </a:cubicBezTo>
                  <a:cubicBezTo>
                    <a:pt x="752753" y="3843918"/>
                    <a:pt x="706534" y="3599078"/>
                    <a:pt x="637829" y="3520380"/>
                  </a:cubicBezTo>
                  <a:cubicBezTo>
                    <a:pt x="569124" y="3441682"/>
                    <a:pt x="524153" y="3492899"/>
                    <a:pt x="435461" y="3467915"/>
                  </a:cubicBezTo>
                  <a:cubicBezTo>
                    <a:pt x="346769" y="3442931"/>
                    <a:pt x="176881" y="3437935"/>
                    <a:pt x="105678" y="3370479"/>
                  </a:cubicBezTo>
                  <a:cubicBezTo>
                    <a:pt x="34475" y="3303023"/>
                    <a:pt x="-21738" y="3168111"/>
                    <a:pt x="8242" y="3063180"/>
                  </a:cubicBezTo>
                  <a:cubicBezTo>
                    <a:pt x="38222" y="2958249"/>
                    <a:pt x="165639" y="2794607"/>
                    <a:pt x="285560" y="2740892"/>
                  </a:cubicBezTo>
                  <a:cubicBezTo>
                    <a:pt x="456698" y="2635961"/>
                    <a:pt x="781484" y="2619721"/>
                    <a:pt x="1035068" y="2433593"/>
                  </a:cubicBezTo>
                  <a:close/>
                </a:path>
              </a:pathLst>
            </a:custGeom>
            <a:solidFill>
              <a:srgbClr val="BFBFB3"/>
            </a:solidFill>
            <a:ln w="254000">
              <a:solidFill>
                <a:srgbClr val="5043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0C94A2C-B647-5843-B2A9-888B3B769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47" b="95633" l="901" r="96603">
                        <a14:foregroundMark x1="6672" y1="68449" x2="9783" y2="80571"/>
                        <a14:foregroundMark x1="9783" y1="80571" x2="31068" y2="93918"/>
                        <a14:foregroundMark x1="31068" y1="93918" x2="30127" y2="80816"/>
                        <a14:foregroundMark x1="30127" y1="80816" x2="40401" y2="57306"/>
                        <a14:foregroundMark x1="40401" y1="57306" x2="48915" y2="47714"/>
                        <a14:foregroundMark x1="69237" y1="38052" x2="71920" y2="36776"/>
                        <a14:foregroundMark x1="48915" y1="47714" x2="67972" y2="38653"/>
                        <a14:foregroundMark x1="71920" y1="36776" x2="84363" y2="36776"/>
                        <a14:foregroundMark x1="84363" y1="36776" x2="95252" y2="30531"/>
                        <a14:foregroundMark x1="95252" y1="30531" x2="88621" y2="20245"/>
                        <a14:foregroundMark x1="88621" y1="20245" x2="76300" y2="18041"/>
                        <a14:foregroundMark x1="76300" y1="18041" x2="68932" y2="8000"/>
                        <a14:foregroundMark x1="68932" y1="8000" x2="61113" y2="17878"/>
                        <a14:foregroundMark x1="61113" y1="17878" x2="56488" y2="29184"/>
                        <a14:foregroundMark x1="56488" y1="29184" x2="20753" y2="65592"/>
                        <a14:foregroundMark x1="20753" y1="65592" x2="8883" y2="69020"/>
                        <a14:foregroundMark x1="8883" y1="69020" x2="16742" y2="63714"/>
                        <a14:foregroundMark x1="4912" y1="82939" x2="5731" y2="70286"/>
                        <a14:foregroundMark x1="5731" y1="70286" x2="6386" y2="69020"/>
                        <a14:foregroundMark x1="1064" y1="73796" x2="2538" y2="77347"/>
                        <a14:foregroundMark x1="20589" y1="90367" x2="32133" y2="95673"/>
                        <a14:foregroundMark x1="32133" y1="95673" x2="33893" y2="90082"/>
                        <a14:foregroundMark x1="89480" y1="19306" x2="96603" y2="29551"/>
                        <a14:foregroundMark x1="96603" y1="29551" x2="90381" y2="36776"/>
                        <a14:foregroundMark x1="60213" y1="10694" x2="72329" y2="8000"/>
                        <a14:foregroundMark x1="72329" y1="8000" x2="72943" y2="8653"/>
                        <a14:foregroundMark x1="61605" y1="5796" x2="71920" y2="5347"/>
                        <a14:foregroundMark x1="64102" y1="1347" x2="67049" y2="2408"/>
                        <a14:backgroundMark x1="68522" y1="38653" x2="68522" y2="38653"/>
                        <a14:backgroundMark x1="68318" y1="38857" x2="68318" y2="38857"/>
                        <a14:backgroundMark x1="68727" y1="42041" x2="68973" y2="38857"/>
                        <a14:backgroundMark x1="69587" y1="38857" x2="68522" y2="393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29741" y="1306123"/>
            <a:ext cx="3913632" cy="390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F1497F2-768F-9AF2-066B-2B5332F37E0B}"/>
              </a:ext>
            </a:extLst>
          </p:cNvPr>
          <p:cNvGrpSpPr/>
          <p:nvPr/>
        </p:nvGrpSpPr>
        <p:grpSpPr>
          <a:xfrm>
            <a:off x="2921875" y="214533"/>
            <a:ext cx="6264165" cy="6252850"/>
            <a:chOff x="686296" y="975290"/>
            <a:chExt cx="4108288" cy="410086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237D956-C832-28DA-C7CC-07C2D553DE12}"/>
                </a:ext>
              </a:extLst>
            </p:cNvPr>
            <p:cNvSpPr/>
            <p:nvPr/>
          </p:nvSpPr>
          <p:spPr>
            <a:xfrm>
              <a:off x="1667322" y="2112579"/>
              <a:ext cx="1780071" cy="1675143"/>
            </a:xfrm>
            <a:custGeom>
              <a:avLst/>
              <a:gdLst>
                <a:gd name="connsiteX0" fmla="*/ 0 w 2714186"/>
                <a:gd name="connsiteY0" fmla="*/ 1277098 h 2554196"/>
                <a:gd name="connsiteX1" fmla="*/ 1357093 w 2714186"/>
                <a:gd name="connsiteY1" fmla="*/ 0 h 2554196"/>
                <a:gd name="connsiteX2" fmla="*/ 2714186 w 2714186"/>
                <a:gd name="connsiteY2" fmla="*/ 1277098 h 2554196"/>
                <a:gd name="connsiteX3" fmla="*/ 1357093 w 2714186"/>
                <a:gd name="connsiteY3" fmla="*/ 2554196 h 2554196"/>
                <a:gd name="connsiteX4" fmla="*/ 0 w 2714186"/>
                <a:gd name="connsiteY4" fmla="*/ 1277098 h 255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186" h="2554196" fill="none" extrusionOk="0">
                  <a:moveTo>
                    <a:pt x="0" y="1277098"/>
                  </a:moveTo>
                  <a:cubicBezTo>
                    <a:pt x="76444" y="578043"/>
                    <a:pt x="557394" y="60294"/>
                    <a:pt x="1357093" y="0"/>
                  </a:cubicBezTo>
                  <a:cubicBezTo>
                    <a:pt x="2169268" y="98025"/>
                    <a:pt x="2659869" y="398516"/>
                    <a:pt x="2714186" y="1277098"/>
                  </a:cubicBezTo>
                  <a:cubicBezTo>
                    <a:pt x="2649967" y="1912366"/>
                    <a:pt x="2139829" y="2552476"/>
                    <a:pt x="1357093" y="2554196"/>
                  </a:cubicBezTo>
                  <a:cubicBezTo>
                    <a:pt x="544693" y="2748319"/>
                    <a:pt x="34631" y="2026551"/>
                    <a:pt x="0" y="1277098"/>
                  </a:cubicBezTo>
                  <a:close/>
                </a:path>
                <a:path w="2714186" h="2554196" stroke="0" extrusionOk="0">
                  <a:moveTo>
                    <a:pt x="0" y="1277098"/>
                  </a:moveTo>
                  <a:cubicBezTo>
                    <a:pt x="-174367" y="675041"/>
                    <a:pt x="661323" y="58047"/>
                    <a:pt x="1357093" y="0"/>
                  </a:cubicBezTo>
                  <a:cubicBezTo>
                    <a:pt x="2178719" y="-86207"/>
                    <a:pt x="2621666" y="527355"/>
                    <a:pt x="2714186" y="1277098"/>
                  </a:cubicBezTo>
                  <a:cubicBezTo>
                    <a:pt x="2626283" y="2108251"/>
                    <a:pt x="2210862" y="2514566"/>
                    <a:pt x="1357093" y="2554196"/>
                  </a:cubicBezTo>
                  <a:cubicBezTo>
                    <a:pt x="654099" y="2561148"/>
                    <a:pt x="-124124" y="2004866"/>
                    <a:pt x="0" y="1277098"/>
                  </a:cubicBezTo>
                  <a:close/>
                </a:path>
              </a:pathLst>
            </a:custGeom>
            <a:solidFill>
              <a:srgbClr val="BFBFB3"/>
            </a:solidFill>
            <a:ln w="76200">
              <a:solidFill>
                <a:srgbClr val="50424A"/>
              </a:solidFill>
              <a:extLst>
                <a:ext uri="{C807C97D-BFC1-408E-A445-0C87EB9F89A2}">
                  <ask:lineSketchStyleProps xmlns:ask="http://schemas.microsoft.com/office/drawing/2018/sketchyshapes" sd="3989574929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6AA3C23-0BED-A3D1-B0FB-CAEBBDD5A878}"/>
                </a:ext>
              </a:extLst>
            </p:cNvPr>
            <p:cNvSpPr/>
            <p:nvPr/>
          </p:nvSpPr>
          <p:spPr>
            <a:xfrm>
              <a:off x="686296" y="975290"/>
              <a:ext cx="4108288" cy="4100867"/>
            </a:xfrm>
            <a:custGeom>
              <a:avLst/>
              <a:gdLst>
                <a:gd name="connsiteX0" fmla="*/ 840196 w 4108426"/>
                <a:gd name="connsiteY0" fmla="*/ 2656356 h 4091282"/>
                <a:gd name="connsiteX1" fmla="*/ 2489114 w 4108426"/>
                <a:gd name="connsiteY1" fmla="*/ 924992 h 4091282"/>
                <a:gd name="connsiteX2" fmla="*/ 2683986 w 4108426"/>
                <a:gd name="connsiteY2" fmla="*/ 3097 h 4091282"/>
                <a:gd name="connsiteX3" fmla="*/ 3246117 w 4108426"/>
                <a:gd name="connsiteY3" fmla="*/ 625189 h 4091282"/>
                <a:gd name="connsiteX4" fmla="*/ 3673337 w 4108426"/>
                <a:gd name="connsiteY4" fmla="*/ 617694 h 4091282"/>
                <a:gd name="connsiteX5" fmla="*/ 4108052 w 4108426"/>
                <a:gd name="connsiteY5" fmla="*/ 1119864 h 4091282"/>
                <a:gd name="connsiteX6" fmla="*/ 3598386 w 4108426"/>
                <a:gd name="connsiteY6" fmla="*/ 1532094 h 4091282"/>
                <a:gd name="connsiteX7" fmla="*/ 2998779 w 4108426"/>
                <a:gd name="connsiteY7" fmla="*/ 1367202 h 4091282"/>
                <a:gd name="connsiteX8" fmla="*/ 2751442 w 4108426"/>
                <a:gd name="connsiteY8" fmla="*/ 1457143 h 4091282"/>
                <a:gd name="connsiteX9" fmla="*/ 1739606 w 4108426"/>
                <a:gd name="connsiteY9" fmla="*/ 2453989 h 4091282"/>
                <a:gd name="connsiteX10" fmla="*/ 1319881 w 4108426"/>
                <a:gd name="connsiteY10" fmla="*/ 3016120 h 4091282"/>
                <a:gd name="connsiteX11" fmla="*/ 1274911 w 4108426"/>
                <a:gd name="connsiteY11" fmla="*/ 3323418 h 4091282"/>
                <a:gd name="connsiteX12" fmla="*/ 1394832 w 4108426"/>
                <a:gd name="connsiteY12" fmla="*/ 3803104 h 4091282"/>
                <a:gd name="connsiteX13" fmla="*/ 1207455 w 4108426"/>
                <a:gd name="connsiteY13" fmla="*/ 4087917 h 4091282"/>
                <a:gd name="connsiteX14" fmla="*/ 847691 w 4108426"/>
                <a:gd name="connsiteY14" fmla="*/ 3930520 h 4091282"/>
                <a:gd name="connsiteX15" fmla="*/ 637829 w 4108426"/>
                <a:gd name="connsiteY15" fmla="*/ 3510795 h 4091282"/>
                <a:gd name="connsiteX16" fmla="*/ 435461 w 4108426"/>
                <a:gd name="connsiteY16" fmla="*/ 3458330 h 4091282"/>
                <a:gd name="connsiteX17" fmla="*/ 105678 w 4108426"/>
                <a:gd name="connsiteY17" fmla="*/ 3360894 h 4091282"/>
                <a:gd name="connsiteX18" fmla="*/ 8242 w 4108426"/>
                <a:gd name="connsiteY18" fmla="*/ 3053595 h 4091282"/>
                <a:gd name="connsiteX19" fmla="*/ 285560 w 4108426"/>
                <a:gd name="connsiteY19" fmla="*/ 2731307 h 4091282"/>
                <a:gd name="connsiteX20" fmla="*/ 727770 w 4108426"/>
                <a:gd name="connsiteY20" fmla="*/ 2731307 h 4091282"/>
                <a:gd name="connsiteX21" fmla="*/ 840196 w 4108426"/>
                <a:gd name="connsiteY21" fmla="*/ 2656356 h 4091282"/>
                <a:gd name="connsiteX0" fmla="*/ 1035068 w 4108426"/>
                <a:gd name="connsiteY0" fmla="*/ 2424008 h 4091282"/>
                <a:gd name="connsiteX1" fmla="*/ 2489114 w 4108426"/>
                <a:gd name="connsiteY1" fmla="*/ 924992 h 4091282"/>
                <a:gd name="connsiteX2" fmla="*/ 2683986 w 4108426"/>
                <a:gd name="connsiteY2" fmla="*/ 3097 h 4091282"/>
                <a:gd name="connsiteX3" fmla="*/ 3246117 w 4108426"/>
                <a:gd name="connsiteY3" fmla="*/ 625189 h 4091282"/>
                <a:gd name="connsiteX4" fmla="*/ 3673337 w 4108426"/>
                <a:gd name="connsiteY4" fmla="*/ 617694 h 4091282"/>
                <a:gd name="connsiteX5" fmla="*/ 4108052 w 4108426"/>
                <a:gd name="connsiteY5" fmla="*/ 1119864 h 4091282"/>
                <a:gd name="connsiteX6" fmla="*/ 3598386 w 4108426"/>
                <a:gd name="connsiteY6" fmla="*/ 1532094 h 4091282"/>
                <a:gd name="connsiteX7" fmla="*/ 2998779 w 4108426"/>
                <a:gd name="connsiteY7" fmla="*/ 1367202 h 4091282"/>
                <a:gd name="connsiteX8" fmla="*/ 2751442 w 4108426"/>
                <a:gd name="connsiteY8" fmla="*/ 1457143 h 4091282"/>
                <a:gd name="connsiteX9" fmla="*/ 1739606 w 4108426"/>
                <a:gd name="connsiteY9" fmla="*/ 2453989 h 4091282"/>
                <a:gd name="connsiteX10" fmla="*/ 1319881 w 4108426"/>
                <a:gd name="connsiteY10" fmla="*/ 3016120 h 4091282"/>
                <a:gd name="connsiteX11" fmla="*/ 1274911 w 4108426"/>
                <a:gd name="connsiteY11" fmla="*/ 3323418 h 4091282"/>
                <a:gd name="connsiteX12" fmla="*/ 1394832 w 4108426"/>
                <a:gd name="connsiteY12" fmla="*/ 3803104 h 4091282"/>
                <a:gd name="connsiteX13" fmla="*/ 1207455 w 4108426"/>
                <a:gd name="connsiteY13" fmla="*/ 4087917 h 4091282"/>
                <a:gd name="connsiteX14" fmla="*/ 847691 w 4108426"/>
                <a:gd name="connsiteY14" fmla="*/ 3930520 h 4091282"/>
                <a:gd name="connsiteX15" fmla="*/ 637829 w 4108426"/>
                <a:gd name="connsiteY15" fmla="*/ 3510795 h 4091282"/>
                <a:gd name="connsiteX16" fmla="*/ 435461 w 4108426"/>
                <a:gd name="connsiteY16" fmla="*/ 3458330 h 4091282"/>
                <a:gd name="connsiteX17" fmla="*/ 105678 w 4108426"/>
                <a:gd name="connsiteY17" fmla="*/ 3360894 h 4091282"/>
                <a:gd name="connsiteX18" fmla="*/ 8242 w 4108426"/>
                <a:gd name="connsiteY18" fmla="*/ 3053595 h 4091282"/>
                <a:gd name="connsiteX19" fmla="*/ 285560 w 4108426"/>
                <a:gd name="connsiteY19" fmla="*/ 2731307 h 4091282"/>
                <a:gd name="connsiteX20" fmla="*/ 727770 w 4108426"/>
                <a:gd name="connsiteY20" fmla="*/ 2731307 h 4091282"/>
                <a:gd name="connsiteX21" fmla="*/ 1035068 w 4108426"/>
                <a:gd name="connsiteY21" fmla="*/ 2424008 h 4091282"/>
                <a:gd name="connsiteX0" fmla="*/ 1035068 w 4108426"/>
                <a:gd name="connsiteY0" fmla="*/ 2424008 h 4091282"/>
                <a:gd name="connsiteX1" fmla="*/ 2489114 w 4108426"/>
                <a:gd name="connsiteY1" fmla="*/ 924992 h 4091282"/>
                <a:gd name="connsiteX2" fmla="*/ 2683986 w 4108426"/>
                <a:gd name="connsiteY2" fmla="*/ 3097 h 4091282"/>
                <a:gd name="connsiteX3" fmla="*/ 3246117 w 4108426"/>
                <a:gd name="connsiteY3" fmla="*/ 625189 h 4091282"/>
                <a:gd name="connsiteX4" fmla="*/ 3673337 w 4108426"/>
                <a:gd name="connsiteY4" fmla="*/ 617694 h 4091282"/>
                <a:gd name="connsiteX5" fmla="*/ 4108052 w 4108426"/>
                <a:gd name="connsiteY5" fmla="*/ 1119864 h 4091282"/>
                <a:gd name="connsiteX6" fmla="*/ 3598386 w 4108426"/>
                <a:gd name="connsiteY6" fmla="*/ 1532094 h 4091282"/>
                <a:gd name="connsiteX7" fmla="*/ 2998779 w 4108426"/>
                <a:gd name="connsiteY7" fmla="*/ 1367202 h 4091282"/>
                <a:gd name="connsiteX8" fmla="*/ 2751442 w 4108426"/>
                <a:gd name="connsiteY8" fmla="*/ 1457143 h 4091282"/>
                <a:gd name="connsiteX9" fmla="*/ 1739606 w 4108426"/>
                <a:gd name="connsiteY9" fmla="*/ 2453989 h 4091282"/>
                <a:gd name="connsiteX10" fmla="*/ 1319881 w 4108426"/>
                <a:gd name="connsiteY10" fmla="*/ 3016120 h 4091282"/>
                <a:gd name="connsiteX11" fmla="*/ 1274911 w 4108426"/>
                <a:gd name="connsiteY11" fmla="*/ 3323418 h 4091282"/>
                <a:gd name="connsiteX12" fmla="*/ 1394832 w 4108426"/>
                <a:gd name="connsiteY12" fmla="*/ 3803104 h 4091282"/>
                <a:gd name="connsiteX13" fmla="*/ 1207455 w 4108426"/>
                <a:gd name="connsiteY13" fmla="*/ 4087917 h 4091282"/>
                <a:gd name="connsiteX14" fmla="*/ 847691 w 4108426"/>
                <a:gd name="connsiteY14" fmla="*/ 3930520 h 4091282"/>
                <a:gd name="connsiteX15" fmla="*/ 637829 w 4108426"/>
                <a:gd name="connsiteY15" fmla="*/ 3510795 h 4091282"/>
                <a:gd name="connsiteX16" fmla="*/ 435461 w 4108426"/>
                <a:gd name="connsiteY16" fmla="*/ 3458330 h 4091282"/>
                <a:gd name="connsiteX17" fmla="*/ 105678 w 4108426"/>
                <a:gd name="connsiteY17" fmla="*/ 3360894 h 4091282"/>
                <a:gd name="connsiteX18" fmla="*/ 8242 w 4108426"/>
                <a:gd name="connsiteY18" fmla="*/ 3053595 h 4091282"/>
                <a:gd name="connsiteX19" fmla="*/ 285560 w 4108426"/>
                <a:gd name="connsiteY19" fmla="*/ 2731307 h 4091282"/>
                <a:gd name="connsiteX20" fmla="*/ 1035068 w 4108426"/>
                <a:gd name="connsiteY20" fmla="*/ 2424008 h 4091282"/>
                <a:gd name="connsiteX0" fmla="*/ 1035068 w 4108426"/>
                <a:gd name="connsiteY0" fmla="*/ 2441590 h 4108864"/>
                <a:gd name="connsiteX1" fmla="*/ 2489114 w 4108426"/>
                <a:gd name="connsiteY1" fmla="*/ 942574 h 4108864"/>
                <a:gd name="connsiteX2" fmla="*/ 2683986 w 4108426"/>
                <a:gd name="connsiteY2" fmla="*/ 20679 h 4108864"/>
                <a:gd name="connsiteX3" fmla="*/ 2991284 w 4108426"/>
                <a:gd name="connsiteY3" fmla="*/ 327977 h 4108864"/>
                <a:gd name="connsiteX4" fmla="*/ 3246117 w 4108426"/>
                <a:gd name="connsiteY4" fmla="*/ 642771 h 4108864"/>
                <a:gd name="connsiteX5" fmla="*/ 3673337 w 4108426"/>
                <a:gd name="connsiteY5" fmla="*/ 635276 h 4108864"/>
                <a:gd name="connsiteX6" fmla="*/ 4108052 w 4108426"/>
                <a:gd name="connsiteY6" fmla="*/ 1137446 h 4108864"/>
                <a:gd name="connsiteX7" fmla="*/ 3598386 w 4108426"/>
                <a:gd name="connsiteY7" fmla="*/ 1549676 h 4108864"/>
                <a:gd name="connsiteX8" fmla="*/ 2998779 w 4108426"/>
                <a:gd name="connsiteY8" fmla="*/ 1384784 h 4108864"/>
                <a:gd name="connsiteX9" fmla="*/ 2751442 w 4108426"/>
                <a:gd name="connsiteY9" fmla="*/ 1474725 h 4108864"/>
                <a:gd name="connsiteX10" fmla="*/ 1739606 w 4108426"/>
                <a:gd name="connsiteY10" fmla="*/ 2471571 h 4108864"/>
                <a:gd name="connsiteX11" fmla="*/ 1319881 w 4108426"/>
                <a:gd name="connsiteY11" fmla="*/ 3033702 h 4108864"/>
                <a:gd name="connsiteX12" fmla="*/ 1274911 w 4108426"/>
                <a:gd name="connsiteY12" fmla="*/ 3341000 h 4108864"/>
                <a:gd name="connsiteX13" fmla="*/ 1394832 w 4108426"/>
                <a:gd name="connsiteY13" fmla="*/ 3820686 h 4108864"/>
                <a:gd name="connsiteX14" fmla="*/ 1207455 w 4108426"/>
                <a:gd name="connsiteY14" fmla="*/ 4105499 h 4108864"/>
                <a:gd name="connsiteX15" fmla="*/ 847691 w 4108426"/>
                <a:gd name="connsiteY15" fmla="*/ 3948102 h 4108864"/>
                <a:gd name="connsiteX16" fmla="*/ 637829 w 4108426"/>
                <a:gd name="connsiteY16" fmla="*/ 3528377 h 4108864"/>
                <a:gd name="connsiteX17" fmla="*/ 435461 w 4108426"/>
                <a:gd name="connsiteY17" fmla="*/ 3475912 h 4108864"/>
                <a:gd name="connsiteX18" fmla="*/ 105678 w 4108426"/>
                <a:gd name="connsiteY18" fmla="*/ 3378476 h 4108864"/>
                <a:gd name="connsiteX19" fmla="*/ 8242 w 4108426"/>
                <a:gd name="connsiteY19" fmla="*/ 3071177 h 4108864"/>
                <a:gd name="connsiteX20" fmla="*/ 285560 w 4108426"/>
                <a:gd name="connsiteY20" fmla="*/ 2748889 h 4108864"/>
                <a:gd name="connsiteX21" fmla="*/ 1035068 w 4108426"/>
                <a:gd name="connsiteY21" fmla="*/ 2441590 h 4108864"/>
                <a:gd name="connsiteX0" fmla="*/ 1035068 w 4108426"/>
                <a:gd name="connsiteY0" fmla="*/ 2466350 h 4133624"/>
                <a:gd name="connsiteX1" fmla="*/ 2489114 w 4108426"/>
                <a:gd name="connsiteY1" fmla="*/ 967334 h 4133624"/>
                <a:gd name="connsiteX2" fmla="*/ 2683986 w 4108426"/>
                <a:gd name="connsiteY2" fmla="*/ 45439 h 4133624"/>
                <a:gd name="connsiteX3" fmla="*/ 3036254 w 4108426"/>
                <a:gd name="connsiteY3" fmla="*/ 195340 h 4133624"/>
                <a:gd name="connsiteX4" fmla="*/ 3246117 w 4108426"/>
                <a:gd name="connsiteY4" fmla="*/ 667531 h 4133624"/>
                <a:gd name="connsiteX5" fmla="*/ 3673337 w 4108426"/>
                <a:gd name="connsiteY5" fmla="*/ 660036 h 4133624"/>
                <a:gd name="connsiteX6" fmla="*/ 4108052 w 4108426"/>
                <a:gd name="connsiteY6" fmla="*/ 1162206 h 4133624"/>
                <a:gd name="connsiteX7" fmla="*/ 3598386 w 4108426"/>
                <a:gd name="connsiteY7" fmla="*/ 1574436 h 4133624"/>
                <a:gd name="connsiteX8" fmla="*/ 2998779 w 4108426"/>
                <a:gd name="connsiteY8" fmla="*/ 1409544 h 4133624"/>
                <a:gd name="connsiteX9" fmla="*/ 2751442 w 4108426"/>
                <a:gd name="connsiteY9" fmla="*/ 1499485 h 4133624"/>
                <a:gd name="connsiteX10" fmla="*/ 1739606 w 4108426"/>
                <a:gd name="connsiteY10" fmla="*/ 2496331 h 4133624"/>
                <a:gd name="connsiteX11" fmla="*/ 1319881 w 4108426"/>
                <a:gd name="connsiteY11" fmla="*/ 3058462 h 4133624"/>
                <a:gd name="connsiteX12" fmla="*/ 1274911 w 4108426"/>
                <a:gd name="connsiteY12" fmla="*/ 3365760 h 4133624"/>
                <a:gd name="connsiteX13" fmla="*/ 1394832 w 4108426"/>
                <a:gd name="connsiteY13" fmla="*/ 3845446 h 4133624"/>
                <a:gd name="connsiteX14" fmla="*/ 1207455 w 4108426"/>
                <a:gd name="connsiteY14" fmla="*/ 4130259 h 4133624"/>
                <a:gd name="connsiteX15" fmla="*/ 847691 w 4108426"/>
                <a:gd name="connsiteY15" fmla="*/ 3972862 h 4133624"/>
                <a:gd name="connsiteX16" fmla="*/ 637829 w 4108426"/>
                <a:gd name="connsiteY16" fmla="*/ 3553137 h 4133624"/>
                <a:gd name="connsiteX17" fmla="*/ 435461 w 4108426"/>
                <a:gd name="connsiteY17" fmla="*/ 3500672 h 4133624"/>
                <a:gd name="connsiteX18" fmla="*/ 105678 w 4108426"/>
                <a:gd name="connsiteY18" fmla="*/ 3403236 h 4133624"/>
                <a:gd name="connsiteX19" fmla="*/ 8242 w 4108426"/>
                <a:gd name="connsiteY19" fmla="*/ 3095937 h 4133624"/>
                <a:gd name="connsiteX20" fmla="*/ 285560 w 4108426"/>
                <a:gd name="connsiteY20" fmla="*/ 2773649 h 4133624"/>
                <a:gd name="connsiteX21" fmla="*/ 1035068 w 4108426"/>
                <a:gd name="connsiteY21" fmla="*/ 2466350 h 4133624"/>
                <a:gd name="connsiteX0" fmla="*/ 1035068 w 4108426"/>
                <a:gd name="connsiteY0" fmla="*/ 2433137 h 4100411"/>
                <a:gd name="connsiteX1" fmla="*/ 2489114 w 4108426"/>
                <a:gd name="connsiteY1" fmla="*/ 934121 h 4100411"/>
                <a:gd name="connsiteX2" fmla="*/ 2646511 w 4108426"/>
                <a:gd name="connsiteY2" fmla="*/ 439446 h 4100411"/>
                <a:gd name="connsiteX3" fmla="*/ 2683986 w 4108426"/>
                <a:gd name="connsiteY3" fmla="*/ 12226 h 4100411"/>
                <a:gd name="connsiteX4" fmla="*/ 3036254 w 4108426"/>
                <a:gd name="connsiteY4" fmla="*/ 162127 h 4100411"/>
                <a:gd name="connsiteX5" fmla="*/ 3246117 w 4108426"/>
                <a:gd name="connsiteY5" fmla="*/ 634318 h 4100411"/>
                <a:gd name="connsiteX6" fmla="*/ 3673337 w 4108426"/>
                <a:gd name="connsiteY6" fmla="*/ 626823 h 4100411"/>
                <a:gd name="connsiteX7" fmla="*/ 4108052 w 4108426"/>
                <a:gd name="connsiteY7" fmla="*/ 1128993 h 4100411"/>
                <a:gd name="connsiteX8" fmla="*/ 3598386 w 4108426"/>
                <a:gd name="connsiteY8" fmla="*/ 1541223 h 4100411"/>
                <a:gd name="connsiteX9" fmla="*/ 2998779 w 4108426"/>
                <a:gd name="connsiteY9" fmla="*/ 1376331 h 4100411"/>
                <a:gd name="connsiteX10" fmla="*/ 2751442 w 4108426"/>
                <a:gd name="connsiteY10" fmla="*/ 1466272 h 4100411"/>
                <a:gd name="connsiteX11" fmla="*/ 1739606 w 4108426"/>
                <a:gd name="connsiteY11" fmla="*/ 2463118 h 4100411"/>
                <a:gd name="connsiteX12" fmla="*/ 1319881 w 4108426"/>
                <a:gd name="connsiteY12" fmla="*/ 3025249 h 4100411"/>
                <a:gd name="connsiteX13" fmla="*/ 1274911 w 4108426"/>
                <a:gd name="connsiteY13" fmla="*/ 3332547 h 4100411"/>
                <a:gd name="connsiteX14" fmla="*/ 1394832 w 4108426"/>
                <a:gd name="connsiteY14" fmla="*/ 3812233 h 4100411"/>
                <a:gd name="connsiteX15" fmla="*/ 1207455 w 4108426"/>
                <a:gd name="connsiteY15" fmla="*/ 4097046 h 4100411"/>
                <a:gd name="connsiteX16" fmla="*/ 847691 w 4108426"/>
                <a:gd name="connsiteY16" fmla="*/ 3939649 h 4100411"/>
                <a:gd name="connsiteX17" fmla="*/ 637829 w 4108426"/>
                <a:gd name="connsiteY17" fmla="*/ 3519924 h 4100411"/>
                <a:gd name="connsiteX18" fmla="*/ 435461 w 4108426"/>
                <a:gd name="connsiteY18" fmla="*/ 3467459 h 4100411"/>
                <a:gd name="connsiteX19" fmla="*/ 105678 w 4108426"/>
                <a:gd name="connsiteY19" fmla="*/ 3370023 h 4100411"/>
                <a:gd name="connsiteX20" fmla="*/ 8242 w 4108426"/>
                <a:gd name="connsiteY20" fmla="*/ 3062724 h 4100411"/>
                <a:gd name="connsiteX21" fmla="*/ 285560 w 4108426"/>
                <a:gd name="connsiteY21" fmla="*/ 2740436 h 4100411"/>
                <a:gd name="connsiteX22" fmla="*/ 1035068 w 4108426"/>
                <a:gd name="connsiteY22" fmla="*/ 2433137 h 4100411"/>
                <a:gd name="connsiteX0" fmla="*/ 1035068 w 4108426"/>
                <a:gd name="connsiteY0" fmla="*/ 2433593 h 4100867"/>
                <a:gd name="connsiteX1" fmla="*/ 2489114 w 4108426"/>
                <a:gd name="connsiteY1" fmla="*/ 934577 h 4100867"/>
                <a:gd name="connsiteX2" fmla="*/ 2564065 w 4108426"/>
                <a:gd name="connsiteY2" fmla="*/ 447397 h 4100867"/>
                <a:gd name="connsiteX3" fmla="*/ 2683986 w 4108426"/>
                <a:gd name="connsiteY3" fmla="*/ 12682 h 4100867"/>
                <a:gd name="connsiteX4" fmla="*/ 3036254 w 4108426"/>
                <a:gd name="connsiteY4" fmla="*/ 162583 h 4100867"/>
                <a:gd name="connsiteX5" fmla="*/ 3246117 w 4108426"/>
                <a:gd name="connsiteY5" fmla="*/ 634774 h 4100867"/>
                <a:gd name="connsiteX6" fmla="*/ 3673337 w 4108426"/>
                <a:gd name="connsiteY6" fmla="*/ 627279 h 4100867"/>
                <a:gd name="connsiteX7" fmla="*/ 4108052 w 4108426"/>
                <a:gd name="connsiteY7" fmla="*/ 1129449 h 4100867"/>
                <a:gd name="connsiteX8" fmla="*/ 3598386 w 4108426"/>
                <a:gd name="connsiteY8" fmla="*/ 1541679 h 4100867"/>
                <a:gd name="connsiteX9" fmla="*/ 2998779 w 4108426"/>
                <a:gd name="connsiteY9" fmla="*/ 1376787 h 4100867"/>
                <a:gd name="connsiteX10" fmla="*/ 2751442 w 4108426"/>
                <a:gd name="connsiteY10" fmla="*/ 1466728 h 4100867"/>
                <a:gd name="connsiteX11" fmla="*/ 1739606 w 4108426"/>
                <a:gd name="connsiteY11" fmla="*/ 2463574 h 4100867"/>
                <a:gd name="connsiteX12" fmla="*/ 1319881 w 4108426"/>
                <a:gd name="connsiteY12" fmla="*/ 3025705 h 4100867"/>
                <a:gd name="connsiteX13" fmla="*/ 1274911 w 4108426"/>
                <a:gd name="connsiteY13" fmla="*/ 3333003 h 4100867"/>
                <a:gd name="connsiteX14" fmla="*/ 1394832 w 4108426"/>
                <a:gd name="connsiteY14" fmla="*/ 3812689 h 4100867"/>
                <a:gd name="connsiteX15" fmla="*/ 1207455 w 4108426"/>
                <a:gd name="connsiteY15" fmla="*/ 4097502 h 4100867"/>
                <a:gd name="connsiteX16" fmla="*/ 847691 w 4108426"/>
                <a:gd name="connsiteY16" fmla="*/ 3940105 h 4100867"/>
                <a:gd name="connsiteX17" fmla="*/ 637829 w 4108426"/>
                <a:gd name="connsiteY17" fmla="*/ 3520380 h 4100867"/>
                <a:gd name="connsiteX18" fmla="*/ 435461 w 4108426"/>
                <a:gd name="connsiteY18" fmla="*/ 3467915 h 4100867"/>
                <a:gd name="connsiteX19" fmla="*/ 105678 w 4108426"/>
                <a:gd name="connsiteY19" fmla="*/ 3370479 h 4100867"/>
                <a:gd name="connsiteX20" fmla="*/ 8242 w 4108426"/>
                <a:gd name="connsiteY20" fmla="*/ 3063180 h 4100867"/>
                <a:gd name="connsiteX21" fmla="*/ 285560 w 4108426"/>
                <a:gd name="connsiteY21" fmla="*/ 2740892 h 4100867"/>
                <a:gd name="connsiteX22" fmla="*/ 1035068 w 4108426"/>
                <a:gd name="connsiteY22" fmla="*/ 2433593 h 4100867"/>
                <a:gd name="connsiteX0" fmla="*/ 1035068 w 4108426"/>
                <a:gd name="connsiteY0" fmla="*/ 2433593 h 4100867"/>
                <a:gd name="connsiteX1" fmla="*/ 2489114 w 4108426"/>
                <a:gd name="connsiteY1" fmla="*/ 934577 h 4100867"/>
                <a:gd name="connsiteX2" fmla="*/ 2564065 w 4108426"/>
                <a:gd name="connsiteY2" fmla="*/ 447397 h 4100867"/>
                <a:gd name="connsiteX3" fmla="*/ 2683986 w 4108426"/>
                <a:gd name="connsiteY3" fmla="*/ 12682 h 4100867"/>
                <a:gd name="connsiteX4" fmla="*/ 3036254 w 4108426"/>
                <a:gd name="connsiteY4" fmla="*/ 162583 h 4100867"/>
                <a:gd name="connsiteX5" fmla="*/ 3246117 w 4108426"/>
                <a:gd name="connsiteY5" fmla="*/ 634774 h 4100867"/>
                <a:gd name="connsiteX6" fmla="*/ 3673337 w 4108426"/>
                <a:gd name="connsiteY6" fmla="*/ 627279 h 4100867"/>
                <a:gd name="connsiteX7" fmla="*/ 4108052 w 4108426"/>
                <a:gd name="connsiteY7" fmla="*/ 1129449 h 4100867"/>
                <a:gd name="connsiteX8" fmla="*/ 3598386 w 4108426"/>
                <a:gd name="connsiteY8" fmla="*/ 1541679 h 4100867"/>
                <a:gd name="connsiteX9" fmla="*/ 2998779 w 4108426"/>
                <a:gd name="connsiteY9" fmla="*/ 1376787 h 4100867"/>
                <a:gd name="connsiteX10" fmla="*/ 2751442 w 4108426"/>
                <a:gd name="connsiteY10" fmla="*/ 1466728 h 4100867"/>
                <a:gd name="connsiteX11" fmla="*/ 1739606 w 4108426"/>
                <a:gd name="connsiteY11" fmla="*/ 2463574 h 4100867"/>
                <a:gd name="connsiteX12" fmla="*/ 1319881 w 4108426"/>
                <a:gd name="connsiteY12" fmla="*/ 3025705 h 4100867"/>
                <a:gd name="connsiteX13" fmla="*/ 1274911 w 4108426"/>
                <a:gd name="connsiteY13" fmla="*/ 3333003 h 4100867"/>
                <a:gd name="connsiteX14" fmla="*/ 1394832 w 4108426"/>
                <a:gd name="connsiteY14" fmla="*/ 3812689 h 4100867"/>
                <a:gd name="connsiteX15" fmla="*/ 1207455 w 4108426"/>
                <a:gd name="connsiteY15" fmla="*/ 4097502 h 4100867"/>
                <a:gd name="connsiteX16" fmla="*/ 847691 w 4108426"/>
                <a:gd name="connsiteY16" fmla="*/ 3940105 h 4100867"/>
                <a:gd name="connsiteX17" fmla="*/ 637829 w 4108426"/>
                <a:gd name="connsiteY17" fmla="*/ 3520380 h 4100867"/>
                <a:gd name="connsiteX18" fmla="*/ 435461 w 4108426"/>
                <a:gd name="connsiteY18" fmla="*/ 3467915 h 4100867"/>
                <a:gd name="connsiteX19" fmla="*/ 105678 w 4108426"/>
                <a:gd name="connsiteY19" fmla="*/ 3370479 h 4100867"/>
                <a:gd name="connsiteX20" fmla="*/ 8242 w 4108426"/>
                <a:gd name="connsiteY20" fmla="*/ 3063180 h 4100867"/>
                <a:gd name="connsiteX21" fmla="*/ 285560 w 4108426"/>
                <a:gd name="connsiteY21" fmla="*/ 2740892 h 4100867"/>
                <a:gd name="connsiteX22" fmla="*/ 1035068 w 4108426"/>
                <a:gd name="connsiteY22" fmla="*/ 2433593 h 4100867"/>
                <a:gd name="connsiteX0" fmla="*/ 1035068 w 4108426"/>
                <a:gd name="connsiteY0" fmla="*/ 2433593 h 4100867"/>
                <a:gd name="connsiteX1" fmla="*/ 2489114 w 4108426"/>
                <a:gd name="connsiteY1" fmla="*/ 934577 h 4100867"/>
                <a:gd name="connsiteX2" fmla="*/ 2564065 w 4108426"/>
                <a:gd name="connsiteY2" fmla="*/ 447397 h 4100867"/>
                <a:gd name="connsiteX3" fmla="*/ 2683986 w 4108426"/>
                <a:gd name="connsiteY3" fmla="*/ 12682 h 4100867"/>
                <a:gd name="connsiteX4" fmla="*/ 3036254 w 4108426"/>
                <a:gd name="connsiteY4" fmla="*/ 162583 h 4100867"/>
                <a:gd name="connsiteX5" fmla="*/ 3246117 w 4108426"/>
                <a:gd name="connsiteY5" fmla="*/ 634774 h 4100867"/>
                <a:gd name="connsiteX6" fmla="*/ 3673337 w 4108426"/>
                <a:gd name="connsiteY6" fmla="*/ 627279 h 4100867"/>
                <a:gd name="connsiteX7" fmla="*/ 4108052 w 4108426"/>
                <a:gd name="connsiteY7" fmla="*/ 1129449 h 4100867"/>
                <a:gd name="connsiteX8" fmla="*/ 3598386 w 4108426"/>
                <a:gd name="connsiteY8" fmla="*/ 1541679 h 4100867"/>
                <a:gd name="connsiteX9" fmla="*/ 2998779 w 4108426"/>
                <a:gd name="connsiteY9" fmla="*/ 1376787 h 4100867"/>
                <a:gd name="connsiteX10" fmla="*/ 2751442 w 4108426"/>
                <a:gd name="connsiteY10" fmla="*/ 1466728 h 4100867"/>
                <a:gd name="connsiteX11" fmla="*/ 1739606 w 4108426"/>
                <a:gd name="connsiteY11" fmla="*/ 2463574 h 4100867"/>
                <a:gd name="connsiteX12" fmla="*/ 1319881 w 4108426"/>
                <a:gd name="connsiteY12" fmla="*/ 3025705 h 4100867"/>
                <a:gd name="connsiteX13" fmla="*/ 1274911 w 4108426"/>
                <a:gd name="connsiteY13" fmla="*/ 3333003 h 4100867"/>
                <a:gd name="connsiteX14" fmla="*/ 1394832 w 4108426"/>
                <a:gd name="connsiteY14" fmla="*/ 3812689 h 4100867"/>
                <a:gd name="connsiteX15" fmla="*/ 1207455 w 4108426"/>
                <a:gd name="connsiteY15" fmla="*/ 4097502 h 4100867"/>
                <a:gd name="connsiteX16" fmla="*/ 847691 w 4108426"/>
                <a:gd name="connsiteY16" fmla="*/ 3940105 h 4100867"/>
                <a:gd name="connsiteX17" fmla="*/ 637829 w 4108426"/>
                <a:gd name="connsiteY17" fmla="*/ 3520380 h 4100867"/>
                <a:gd name="connsiteX18" fmla="*/ 435461 w 4108426"/>
                <a:gd name="connsiteY18" fmla="*/ 3467915 h 4100867"/>
                <a:gd name="connsiteX19" fmla="*/ 105678 w 4108426"/>
                <a:gd name="connsiteY19" fmla="*/ 3370479 h 4100867"/>
                <a:gd name="connsiteX20" fmla="*/ 8242 w 4108426"/>
                <a:gd name="connsiteY20" fmla="*/ 3063180 h 4100867"/>
                <a:gd name="connsiteX21" fmla="*/ 285560 w 4108426"/>
                <a:gd name="connsiteY21" fmla="*/ 2740892 h 4100867"/>
                <a:gd name="connsiteX22" fmla="*/ 1035068 w 4108426"/>
                <a:gd name="connsiteY22" fmla="*/ 2433593 h 4100867"/>
                <a:gd name="connsiteX0" fmla="*/ 1035068 w 4118434"/>
                <a:gd name="connsiteY0" fmla="*/ 2433593 h 4100867"/>
                <a:gd name="connsiteX1" fmla="*/ 2489114 w 4118434"/>
                <a:gd name="connsiteY1" fmla="*/ 934577 h 4100867"/>
                <a:gd name="connsiteX2" fmla="*/ 2564065 w 4118434"/>
                <a:gd name="connsiteY2" fmla="*/ 447397 h 4100867"/>
                <a:gd name="connsiteX3" fmla="*/ 2683986 w 4118434"/>
                <a:gd name="connsiteY3" fmla="*/ 12682 h 4100867"/>
                <a:gd name="connsiteX4" fmla="*/ 3036254 w 4118434"/>
                <a:gd name="connsiteY4" fmla="*/ 162583 h 4100867"/>
                <a:gd name="connsiteX5" fmla="*/ 3246117 w 4118434"/>
                <a:gd name="connsiteY5" fmla="*/ 634774 h 4100867"/>
                <a:gd name="connsiteX6" fmla="*/ 3673337 w 4118434"/>
                <a:gd name="connsiteY6" fmla="*/ 627279 h 4100867"/>
                <a:gd name="connsiteX7" fmla="*/ 3920675 w 4118434"/>
                <a:gd name="connsiteY7" fmla="*/ 829646 h 4100867"/>
                <a:gd name="connsiteX8" fmla="*/ 4108052 w 4118434"/>
                <a:gd name="connsiteY8" fmla="*/ 1129449 h 4100867"/>
                <a:gd name="connsiteX9" fmla="*/ 3598386 w 4118434"/>
                <a:gd name="connsiteY9" fmla="*/ 1541679 h 4100867"/>
                <a:gd name="connsiteX10" fmla="*/ 2998779 w 4118434"/>
                <a:gd name="connsiteY10" fmla="*/ 1376787 h 4100867"/>
                <a:gd name="connsiteX11" fmla="*/ 2751442 w 4118434"/>
                <a:gd name="connsiteY11" fmla="*/ 1466728 h 4100867"/>
                <a:gd name="connsiteX12" fmla="*/ 1739606 w 4118434"/>
                <a:gd name="connsiteY12" fmla="*/ 2463574 h 4100867"/>
                <a:gd name="connsiteX13" fmla="*/ 1319881 w 4118434"/>
                <a:gd name="connsiteY13" fmla="*/ 3025705 h 4100867"/>
                <a:gd name="connsiteX14" fmla="*/ 1274911 w 4118434"/>
                <a:gd name="connsiteY14" fmla="*/ 3333003 h 4100867"/>
                <a:gd name="connsiteX15" fmla="*/ 1394832 w 4118434"/>
                <a:gd name="connsiteY15" fmla="*/ 3812689 h 4100867"/>
                <a:gd name="connsiteX16" fmla="*/ 1207455 w 4118434"/>
                <a:gd name="connsiteY16" fmla="*/ 4097502 h 4100867"/>
                <a:gd name="connsiteX17" fmla="*/ 847691 w 4118434"/>
                <a:gd name="connsiteY17" fmla="*/ 3940105 h 4100867"/>
                <a:gd name="connsiteX18" fmla="*/ 637829 w 4118434"/>
                <a:gd name="connsiteY18" fmla="*/ 3520380 h 4100867"/>
                <a:gd name="connsiteX19" fmla="*/ 435461 w 4118434"/>
                <a:gd name="connsiteY19" fmla="*/ 3467915 h 4100867"/>
                <a:gd name="connsiteX20" fmla="*/ 105678 w 4118434"/>
                <a:gd name="connsiteY20" fmla="*/ 3370479 h 4100867"/>
                <a:gd name="connsiteX21" fmla="*/ 8242 w 4118434"/>
                <a:gd name="connsiteY21" fmla="*/ 3063180 h 4100867"/>
                <a:gd name="connsiteX22" fmla="*/ 285560 w 4118434"/>
                <a:gd name="connsiteY22" fmla="*/ 2740892 h 4100867"/>
                <a:gd name="connsiteX23" fmla="*/ 1035068 w 4118434"/>
                <a:gd name="connsiteY23" fmla="*/ 2433593 h 4100867"/>
                <a:gd name="connsiteX0" fmla="*/ 1035068 w 4123871"/>
                <a:gd name="connsiteY0" fmla="*/ 2433593 h 4100867"/>
                <a:gd name="connsiteX1" fmla="*/ 2489114 w 4123871"/>
                <a:gd name="connsiteY1" fmla="*/ 934577 h 4100867"/>
                <a:gd name="connsiteX2" fmla="*/ 2564065 w 4123871"/>
                <a:gd name="connsiteY2" fmla="*/ 447397 h 4100867"/>
                <a:gd name="connsiteX3" fmla="*/ 2683986 w 4123871"/>
                <a:gd name="connsiteY3" fmla="*/ 12682 h 4100867"/>
                <a:gd name="connsiteX4" fmla="*/ 3036254 w 4123871"/>
                <a:gd name="connsiteY4" fmla="*/ 162583 h 4100867"/>
                <a:gd name="connsiteX5" fmla="*/ 3246117 w 4123871"/>
                <a:gd name="connsiteY5" fmla="*/ 634774 h 4100867"/>
                <a:gd name="connsiteX6" fmla="*/ 3673337 w 4123871"/>
                <a:gd name="connsiteY6" fmla="*/ 627279 h 4100867"/>
                <a:gd name="connsiteX7" fmla="*/ 3965645 w 4123871"/>
                <a:gd name="connsiteY7" fmla="*/ 799666 h 4100867"/>
                <a:gd name="connsiteX8" fmla="*/ 4108052 w 4123871"/>
                <a:gd name="connsiteY8" fmla="*/ 1129449 h 4100867"/>
                <a:gd name="connsiteX9" fmla="*/ 3598386 w 4123871"/>
                <a:gd name="connsiteY9" fmla="*/ 1541679 h 4100867"/>
                <a:gd name="connsiteX10" fmla="*/ 2998779 w 4123871"/>
                <a:gd name="connsiteY10" fmla="*/ 1376787 h 4100867"/>
                <a:gd name="connsiteX11" fmla="*/ 2751442 w 4123871"/>
                <a:gd name="connsiteY11" fmla="*/ 1466728 h 4100867"/>
                <a:gd name="connsiteX12" fmla="*/ 1739606 w 4123871"/>
                <a:gd name="connsiteY12" fmla="*/ 2463574 h 4100867"/>
                <a:gd name="connsiteX13" fmla="*/ 1319881 w 4123871"/>
                <a:gd name="connsiteY13" fmla="*/ 3025705 h 4100867"/>
                <a:gd name="connsiteX14" fmla="*/ 1274911 w 4123871"/>
                <a:gd name="connsiteY14" fmla="*/ 3333003 h 4100867"/>
                <a:gd name="connsiteX15" fmla="*/ 1394832 w 4123871"/>
                <a:gd name="connsiteY15" fmla="*/ 3812689 h 4100867"/>
                <a:gd name="connsiteX16" fmla="*/ 1207455 w 4123871"/>
                <a:gd name="connsiteY16" fmla="*/ 4097502 h 4100867"/>
                <a:gd name="connsiteX17" fmla="*/ 847691 w 4123871"/>
                <a:gd name="connsiteY17" fmla="*/ 3940105 h 4100867"/>
                <a:gd name="connsiteX18" fmla="*/ 637829 w 4123871"/>
                <a:gd name="connsiteY18" fmla="*/ 3520380 h 4100867"/>
                <a:gd name="connsiteX19" fmla="*/ 435461 w 4123871"/>
                <a:gd name="connsiteY19" fmla="*/ 3467915 h 4100867"/>
                <a:gd name="connsiteX20" fmla="*/ 105678 w 4123871"/>
                <a:gd name="connsiteY20" fmla="*/ 3370479 h 4100867"/>
                <a:gd name="connsiteX21" fmla="*/ 8242 w 4123871"/>
                <a:gd name="connsiteY21" fmla="*/ 3063180 h 4100867"/>
                <a:gd name="connsiteX22" fmla="*/ 285560 w 4123871"/>
                <a:gd name="connsiteY22" fmla="*/ 2740892 h 4100867"/>
                <a:gd name="connsiteX23" fmla="*/ 1035068 w 4123871"/>
                <a:gd name="connsiteY23" fmla="*/ 2433593 h 4100867"/>
                <a:gd name="connsiteX0" fmla="*/ 1035068 w 4109101"/>
                <a:gd name="connsiteY0" fmla="*/ 2433593 h 4100867"/>
                <a:gd name="connsiteX1" fmla="*/ 2489114 w 4109101"/>
                <a:gd name="connsiteY1" fmla="*/ 934577 h 4100867"/>
                <a:gd name="connsiteX2" fmla="*/ 2564065 w 4109101"/>
                <a:gd name="connsiteY2" fmla="*/ 447397 h 4100867"/>
                <a:gd name="connsiteX3" fmla="*/ 2683986 w 4109101"/>
                <a:gd name="connsiteY3" fmla="*/ 12682 h 4100867"/>
                <a:gd name="connsiteX4" fmla="*/ 3036254 w 4109101"/>
                <a:gd name="connsiteY4" fmla="*/ 162583 h 4100867"/>
                <a:gd name="connsiteX5" fmla="*/ 3246117 w 4109101"/>
                <a:gd name="connsiteY5" fmla="*/ 634774 h 4100867"/>
                <a:gd name="connsiteX6" fmla="*/ 3673337 w 4109101"/>
                <a:gd name="connsiteY6" fmla="*/ 627279 h 4100867"/>
                <a:gd name="connsiteX7" fmla="*/ 3965645 w 4109101"/>
                <a:gd name="connsiteY7" fmla="*/ 799666 h 4100867"/>
                <a:gd name="connsiteX8" fmla="*/ 4108052 w 4109101"/>
                <a:gd name="connsiteY8" fmla="*/ 1129449 h 4100867"/>
                <a:gd name="connsiteX9" fmla="*/ 3898189 w 4109101"/>
                <a:gd name="connsiteY9" fmla="*/ 1376787 h 4100867"/>
                <a:gd name="connsiteX10" fmla="*/ 3598386 w 4109101"/>
                <a:gd name="connsiteY10" fmla="*/ 1541679 h 4100867"/>
                <a:gd name="connsiteX11" fmla="*/ 2998779 w 4109101"/>
                <a:gd name="connsiteY11" fmla="*/ 1376787 h 4100867"/>
                <a:gd name="connsiteX12" fmla="*/ 2751442 w 4109101"/>
                <a:gd name="connsiteY12" fmla="*/ 1466728 h 4100867"/>
                <a:gd name="connsiteX13" fmla="*/ 1739606 w 4109101"/>
                <a:gd name="connsiteY13" fmla="*/ 2463574 h 4100867"/>
                <a:gd name="connsiteX14" fmla="*/ 1319881 w 4109101"/>
                <a:gd name="connsiteY14" fmla="*/ 3025705 h 4100867"/>
                <a:gd name="connsiteX15" fmla="*/ 1274911 w 4109101"/>
                <a:gd name="connsiteY15" fmla="*/ 3333003 h 4100867"/>
                <a:gd name="connsiteX16" fmla="*/ 1394832 w 4109101"/>
                <a:gd name="connsiteY16" fmla="*/ 3812689 h 4100867"/>
                <a:gd name="connsiteX17" fmla="*/ 1207455 w 4109101"/>
                <a:gd name="connsiteY17" fmla="*/ 4097502 h 4100867"/>
                <a:gd name="connsiteX18" fmla="*/ 847691 w 4109101"/>
                <a:gd name="connsiteY18" fmla="*/ 3940105 h 4100867"/>
                <a:gd name="connsiteX19" fmla="*/ 637829 w 4109101"/>
                <a:gd name="connsiteY19" fmla="*/ 3520380 h 4100867"/>
                <a:gd name="connsiteX20" fmla="*/ 435461 w 4109101"/>
                <a:gd name="connsiteY20" fmla="*/ 3467915 h 4100867"/>
                <a:gd name="connsiteX21" fmla="*/ 105678 w 4109101"/>
                <a:gd name="connsiteY21" fmla="*/ 3370479 h 4100867"/>
                <a:gd name="connsiteX22" fmla="*/ 8242 w 4109101"/>
                <a:gd name="connsiteY22" fmla="*/ 3063180 h 4100867"/>
                <a:gd name="connsiteX23" fmla="*/ 285560 w 4109101"/>
                <a:gd name="connsiteY23" fmla="*/ 2740892 h 4100867"/>
                <a:gd name="connsiteX24" fmla="*/ 1035068 w 4109101"/>
                <a:gd name="connsiteY24" fmla="*/ 2433593 h 4100867"/>
                <a:gd name="connsiteX0" fmla="*/ 1035068 w 4108288"/>
                <a:gd name="connsiteY0" fmla="*/ 2433593 h 4100867"/>
                <a:gd name="connsiteX1" fmla="*/ 2489114 w 4108288"/>
                <a:gd name="connsiteY1" fmla="*/ 934577 h 4100867"/>
                <a:gd name="connsiteX2" fmla="*/ 2564065 w 4108288"/>
                <a:gd name="connsiteY2" fmla="*/ 447397 h 4100867"/>
                <a:gd name="connsiteX3" fmla="*/ 2683986 w 4108288"/>
                <a:gd name="connsiteY3" fmla="*/ 12682 h 4100867"/>
                <a:gd name="connsiteX4" fmla="*/ 3036254 w 4108288"/>
                <a:gd name="connsiteY4" fmla="*/ 162583 h 4100867"/>
                <a:gd name="connsiteX5" fmla="*/ 3246117 w 4108288"/>
                <a:gd name="connsiteY5" fmla="*/ 634774 h 4100867"/>
                <a:gd name="connsiteX6" fmla="*/ 3673337 w 4108288"/>
                <a:gd name="connsiteY6" fmla="*/ 627279 h 4100867"/>
                <a:gd name="connsiteX7" fmla="*/ 3965645 w 4108288"/>
                <a:gd name="connsiteY7" fmla="*/ 799666 h 4100867"/>
                <a:gd name="connsiteX8" fmla="*/ 4108052 w 4108288"/>
                <a:gd name="connsiteY8" fmla="*/ 1129449 h 4100867"/>
                <a:gd name="connsiteX9" fmla="*/ 3935665 w 4108288"/>
                <a:gd name="connsiteY9" fmla="*/ 1429252 h 4100867"/>
                <a:gd name="connsiteX10" fmla="*/ 3598386 w 4108288"/>
                <a:gd name="connsiteY10" fmla="*/ 1541679 h 4100867"/>
                <a:gd name="connsiteX11" fmla="*/ 2998779 w 4108288"/>
                <a:gd name="connsiteY11" fmla="*/ 1376787 h 4100867"/>
                <a:gd name="connsiteX12" fmla="*/ 2751442 w 4108288"/>
                <a:gd name="connsiteY12" fmla="*/ 1466728 h 4100867"/>
                <a:gd name="connsiteX13" fmla="*/ 1739606 w 4108288"/>
                <a:gd name="connsiteY13" fmla="*/ 2463574 h 4100867"/>
                <a:gd name="connsiteX14" fmla="*/ 1319881 w 4108288"/>
                <a:gd name="connsiteY14" fmla="*/ 3025705 h 4100867"/>
                <a:gd name="connsiteX15" fmla="*/ 1274911 w 4108288"/>
                <a:gd name="connsiteY15" fmla="*/ 3333003 h 4100867"/>
                <a:gd name="connsiteX16" fmla="*/ 1394832 w 4108288"/>
                <a:gd name="connsiteY16" fmla="*/ 3812689 h 4100867"/>
                <a:gd name="connsiteX17" fmla="*/ 1207455 w 4108288"/>
                <a:gd name="connsiteY17" fmla="*/ 4097502 h 4100867"/>
                <a:gd name="connsiteX18" fmla="*/ 847691 w 4108288"/>
                <a:gd name="connsiteY18" fmla="*/ 3940105 h 4100867"/>
                <a:gd name="connsiteX19" fmla="*/ 637829 w 4108288"/>
                <a:gd name="connsiteY19" fmla="*/ 3520380 h 4100867"/>
                <a:gd name="connsiteX20" fmla="*/ 435461 w 4108288"/>
                <a:gd name="connsiteY20" fmla="*/ 3467915 h 4100867"/>
                <a:gd name="connsiteX21" fmla="*/ 105678 w 4108288"/>
                <a:gd name="connsiteY21" fmla="*/ 3370479 h 4100867"/>
                <a:gd name="connsiteX22" fmla="*/ 8242 w 4108288"/>
                <a:gd name="connsiteY22" fmla="*/ 3063180 h 4100867"/>
                <a:gd name="connsiteX23" fmla="*/ 285560 w 4108288"/>
                <a:gd name="connsiteY23" fmla="*/ 2740892 h 4100867"/>
                <a:gd name="connsiteX24" fmla="*/ 1035068 w 4108288"/>
                <a:gd name="connsiteY24" fmla="*/ 2433593 h 4100867"/>
                <a:gd name="connsiteX0" fmla="*/ 1035068 w 4108288"/>
                <a:gd name="connsiteY0" fmla="*/ 2433593 h 4100867"/>
                <a:gd name="connsiteX1" fmla="*/ 2489114 w 4108288"/>
                <a:gd name="connsiteY1" fmla="*/ 934577 h 4100867"/>
                <a:gd name="connsiteX2" fmla="*/ 2564065 w 4108288"/>
                <a:gd name="connsiteY2" fmla="*/ 447397 h 4100867"/>
                <a:gd name="connsiteX3" fmla="*/ 2683986 w 4108288"/>
                <a:gd name="connsiteY3" fmla="*/ 12682 h 4100867"/>
                <a:gd name="connsiteX4" fmla="*/ 3036254 w 4108288"/>
                <a:gd name="connsiteY4" fmla="*/ 162583 h 4100867"/>
                <a:gd name="connsiteX5" fmla="*/ 3246117 w 4108288"/>
                <a:gd name="connsiteY5" fmla="*/ 634774 h 4100867"/>
                <a:gd name="connsiteX6" fmla="*/ 3673337 w 4108288"/>
                <a:gd name="connsiteY6" fmla="*/ 627279 h 4100867"/>
                <a:gd name="connsiteX7" fmla="*/ 3965645 w 4108288"/>
                <a:gd name="connsiteY7" fmla="*/ 799666 h 4100867"/>
                <a:gd name="connsiteX8" fmla="*/ 4108052 w 4108288"/>
                <a:gd name="connsiteY8" fmla="*/ 1129449 h 4100867"/>
                <a:gd name="connsiteX9" fmla="*/ 3935665 w 4108288"/>
                <a:gd name="connsiteY9" fmla="*/ 1429252 h 4100867"/>
                <a:gd name="connsiteX10" fmla="*/ 3598386 w 4108288"/>
                <a:gd name="connsiteY10" fmla="*/ 1541679 h 4100867"/>
                <a:gd name="connsiteX11" fmla="*/ 3118700 w 4108288"/>
                <a:gd name="connsiteY11" fmla="*/ 1421757 h 4100867"/>
                <a:gd name="connsiteX12" fmla="*/ 2751442 w 4108288"/>
                <a:gd name="connsiteY12" fmla="*/ 1466728 h 4100867"/>
                <a:gd name="connsiteX13" fmla="*/ 1739606 w 4108288"/>
                <a:gd name="connsiteY13" fmla="*/ 2463574 h 4100867"/>
                <a:gd name="connsiteX14" fmla="*/ 1319881 w 4108288"/>
                <a:gd name="connsiteY14" fmla="*/ 3025705 h 4100867"/>
                <a:gd name="connsiteX15" fmla="*/ 1274911 w 4108288"/>
                <a:gd name="connsiteY15" fmla="*/ 3333003 h 4100867"/>
                <a:gd name="connsiteX16" fmla="*/ 1394832 w 4108288"/>
                <a:gd name="connsiteY16" fmla="*/ 3812689 h 4100867"/>
                <a:gd name="connsiteX17" fmla="*/ 1207455 w 4108288"/>
                <a:gd name="connsiteY17" fmla="*/ 4097502 h 4100867"/>
                <a:gd name="connsiteX18" fmla="*/ 847691 w 4108288"/>
                <a:gd name="connsiteY18" fmla="*/ 3940105 h 4100867"/>
                <a:gd name="connsiteX19" fmla="*/ 637829 w 4108288"/>
                <a:gd name="connsiteY19" fmla="*/ 3520380 h 4100867"/>
                <a:gd name="connsiteX20" fmla="*/ 435461 w 4108288"/>
                <a:gd name="connsiteY20" fmla="*/ 3467915 h 4100867"/>
                <a:gd name="connsiteX21" fmla="*/ 105678 w 4108288"/>
                <a:gd name="connsiteY21" fmla="*/ 3370479 h 4100867"/>
                <a:gd name="connsiteX22" fmla="*/ 8242 w 4108288"/>
                <a:gd name="connsiteY22" fmla="*/ 3063180 h 4100867"/>
                <a:gd name="connsiteX23" fmla="*/ 285560 w 4108288"/>
                <a:gd name="connsiteY23" fmla="*/ 2740892 h 4100867"/>
                <a:gd name="connsiteX24" fmla="*/ 1035068 w 4108288"/>
                <a:gd name="connsiteY24" fmla="*/ 2433593 h 4100867"/>
                <a:gd name="connsiteX0" fmla="*/ 1035068 w 4108288"/>
                <a:gd name="connsiteY0" fmla="*/ 2433593 h 4100867"/>
                <a:gd name="connsiteX1" fmla="*/ 1859527 w 4108288"/>
                <a:gd name="connsiteY1" fmla="*/ 1646610 h 4100867"/>
                <a:gd name="connsiteX2" fmla="*/ 2489114 w 4108288"/>
                <a:gd name="connsiteY2" fmla="*/ 934577 h 4100867"/>
                <a:gd name="connsiteX3" fmla="*/ 2564065 w 4108288"/>
                <a:gd name="connsiteY3" fmla="*/ 447397 h 4100867"/>
                <a:gd name="connsiteX4" fmla="*/ 2683986 w 4108288"/>
                <a:gd name="connsiteY4" fmla="*/ 12682 h 4100867"/>
                <a:gd name="connsiteX5" fmla="*/ 3036254 w 4108288"/>
                <a:gd name="connsiteY5" fmla="*/ 162583 h 4100867"/>
                <a:gd name="connsiteX6" fmla="*/ 3246117 w 4108288"/>
                <a:gd name="connsiteY6" fmla="*/ 634774 h 4100867"/>
                <a:gd name="connsiteX7" fmla="*/ 3673337 w 4108288"/>
                <a:gd name="connsiteY7" fmla="*/ 627279 h 4100867"/>
                <a:gd name="connsiteX8" fmla="*/ 3965645 w 4108288"/>
                <a:gd name="connsiteY8" fmla="*/ 799666 h 4100867"/>
                <a:gd name="connsiteX9" fmla="*/ 4108052 w 4108288"/>
                <a:gd name="connsiteY9" fmla="*/ 1129449 h 4100867"/>
                <a:gd name="connsiteX10" fmla="*/ 3935665 w 4108288"/>
                <a:gd name="connsiteY10" fmla="*/ 1429252 h 4100867"/>
                <a:gd name="connsiteX11" fmla="*/ 3598386 w 4108288"/>
                <a:gd name="connsiteY11" fmla="*/ 1541679 h 4100867"/>
                <a:gd name="connsiteX12" fmla="*/ 3118700 w 4108288"/>
                <a:gd name="connsiteY12" fmla="*/ 1421757 h 4100867"/>
                <a:gd name="connsiteX13" fmla="*/ 2751442 w 4108288"/>
                <a:gd name="connsiteY13" fmla="*/ 1466728 h 4100867"/>
                <a:gd name="connsiteX14" fmla="*/ 1739606 w 4108288"/>
                <a:gd name="connsiteY14" fmla="*/ 2463574 h 4100867"/>
                <a:gd name="connsiteX15" fmla="*/ 1319881 w 4108288"/>
                <a:gd name="connsiteY15" fmla="*/ 3025705 h 4100867"/>
                <a:gd name="connsiteX16" fmla="*/ 1274911 w 4108288"/>
                <a:gd name="connsiteY16" fmla="*/ 3333003 h 4100867"/>
                <a:gd name="connsiteX17" fmla="*/ 1394832 w 4108288"/>
                <a:gd name="connsiteY17" fmla="*/ 3812689 h 4100867"/>
                <a:gd name="connsiteX18" fmla="*/ 1207455 w 4108288"/>
                <a:gd name="connsiteY18" fmla="*/ 4097502 h 4100867"/>
                <a:gd name="connsiteX19" fmla="*/ 847691 w 4108288"/>
                <a:gd name="connsiteY19" fmla="*/ 3940105 h 4100867"/>
                <a:gd name="connsiteX20" fmla="*/ 637829 w 4108288"/>
                <a:gd name="connsiteY20" fmla="*/ 3520380 h 4100867"/>
                <a:gd name="connsiteX21" fmla="*/ 435461 w 4108288"/>
                <a:gd name="connsiteY21" fmla="*/ 3467915 h 4100867"/>
                <a:gd name="connsiteX22" fmla="*/ 105678 w 4108288"/>
                <a:gd name="connsiteY22" fmla="*/ 3370479 h 4100867"/>
                <a:gd name="connsiteX23" fmla="*/ 8242 w 4108288"/>
                <a:gd name="connsiteY23" fmla="*/ 3063180 h 4100867"/>
                <a:gd name="connsiteX24" fmla="*/ 285560 w 4108288"/>
                <a:gd name="connsiteY24" fmla="*/ 2740892 h 4100867"/>
                <a:gd name="connsiteX25" fmla="*/ 1035068 w 4108288"/>
                <a:gd name="connsiteY25" fmla="*/ 2433593 h 4100867"/>
                <a:gd name="connsiteX0" fmla="*/ 1035068 w 4108288"/>
                <a:gd name="connsiteY0" fmla="*/ 2433593 h 4100867"/>
                <a:gd name="connsiteX1" fmla="*/ 1807062 w 4108288"/>
                <a:gd name="connsiteY1" fmla="*/ 1624125 h 4100867"/>
                <a:gd name="connsiteX2" fmla="*/ 2489114 w 4108288"/>
                <a:gd name="connsiteY2" fmla="*/ 934577 h 4100867"/>
                <a:gd name="connsiteX3" fmla="*/ 2564065 w 4108288"/>
                <a:gd name="connsiteY3" fmla="*/ 447397 h 4100867"/>
                <a:gd name="connsiteX4" fmla="*/ 2683986 w 4108288"/>
                <a:gd name="connsiteY4" fmla="*/ 12682 h 4100867"/>
                <a:gd name="connsiteX5" fmla="*/ 3036254 w 4108288"/>
                <a:gd name="connsiteY5" fmla="*/ 162583 h 4100867"/>
                <a:gd name="connsiteX6" fmla="*/ 3246117 w 4108288"/>
                <a:gd name="connsiteY6" fmla="*/ 634774 h 4100867"/>
                <a:gd name="connsiteX7" fmla="*/ 3673337 w 4108288"/>
                <a:gd name="connsiteY7" fmla="*/ 627279 h 4100867"/>
                <a:gd name="connsiteX8" fmla="*/ 3965645 w 4108288"/>
                <a:gd name="connsiteY8" fmla="*/ 799666 h 4100867"/>
                <a:gd name="connsiteX9" fmla="*/ 4108052 w 4108288"/>
                <a:gd name="connsiteY9" fmla="*/ 1129449 h 4100867"/>
                <a:gd name="connsiteX10" fmla="*/ 3935665 w 4108288"/>
                <a:gd name="connsiteY10" fmla="*/ 1429252 h 4100867"/>
                <a:gd name="connsiteX11" fmla="*/ 3598386 w 4108288"/>
                <a:gd name="connsiteY11" fmla="*/ 1541679 h 4100867"/>
                <a:gd name="connsiteX12" fmla="*/ 3118700 w 4108288"/>
                <a:gd name="connsiteY12" fmla="*/ 1421757 h 4100867"/>
                <a:gd name="connsiteX13" fmla="*/ 2751442 w 4108288"/>
                <a:gd name="connsiteY13" fmla="*/ 1466728 h 4100867"/>
                <a:gd name="connsiteX14" fmla="*/ 1739606 w 4108288"/>
                <a:gd name="connsiteY14" fmla="*/ 2463574 h 4100867"/>
                <a:gd name="connsiteX15" fmla="*/ 1319881 w 4108288"/>
                <a:gd name="connsiteY15" fmla="*/ 3025705 h 4100867"/>
                <a:gd name="connsiteX16" fmla="*/ 1274911 w 4108288"/>
                <a:gd name="connsiteY16" fmla="*/ 3333003 h 4100867"/>
                <a:gd name="connsiteX17" fmla="*/ 1394832 w 4108288"/>
                <a:gd name="connsiteY17" fmla="*/ 3812689 h 4100867"/>
                <a:gd name="connsiteX18" fmla="*/ 1207455 w 4108288"/>
                <a:gd name="connsiteY18" fmla="*/ 4097502 h 4100867"/>
                <a:gd name="connsiteX19" fmla="*/ 847691 w 4108288"/>
                <a:gd name="connsiteY19" fmla="*/ 3940105 h 4100867"/>
                <a:gd name="connsiteX20" fmla="*/ 637829 w 4108288"/>
                <a:gd name="connsiteY20" fmla="*/ 3520380 h 4100867"/>
                <a:gd name="connsiteX21" fmla="*/ 435461 w 4108288"/>
                <a:gd name="connsiteY21" fmla="*/ 3467915 h 4100867"/>
                <a:gd name="connsiteX22" fmla="*/ 105678 w 4108288"/>
                <a:gd name="connsiteY22" fmla="*/ 3370479 h 4100867"/>
                <a:gd name="connsiteX23" fmla="*/ 8242 w 4108288"/>
                <a:gd name="connsiteY23" fmla="*/ 3063180 h 4100867"/>
                <a:gd name="connsiteX24" fmla="*/ 285560 w 4108288"/>
                <a:gd name="connsiteY24" fmla="*/ 2740892 h 4100867"/>
                <a:gd name="connsiteX25" fmla="*/ 1035068 w 4108288"/>
                <a:gd name="connsiteY25" fmla="*/ 2433593 h 410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08288" h="4100867">
                  <a:moveTo>
                    <a:pt x="1035068" y="2433593"/>
                  </a:moveTo>
                  <a:cubicBezTo>
                    <a:pt x="1288652" y="2247465"/>
                    <a:pt x="1564721" y="1873961"/>
                    <a:pt x="1807062" y="1624125"/>
                  </a:cubicBezTo>
                  <a:cubicBezTo>
                    <a:pt x="2049403" y="1374289"/>
                    <a:pt x="2362947" y="1130698"/>
                    <a:pt x="2489114" y="934577"/>
                  </a:cubicBezTo>
                  <a:cubicBezTo>
                    <a:pt x="2615281" y="738456"/>
                    <a:pt x="2569062" y="608542"/>
                    <a:pt x="2564065" y="447397"/>
                  </a:cubicBezTo>
                  <a:cubicBezTo>
                    <a:pt x="2536583" y="301243"/>
                    <a:pt x="2605288" y="60151"/>
                    <a:pt x="2683986" y="12682"/>
                  </a:cubicBezTo>
                  <a:cubicBezTo>
                    <a:pt x="2762684" y="-34787"/>
                    <a:pt x="2942566" y="58901"/>
                    <a:pt x="3036254" y="162583"/>
                  </a:cubicBezTo>
                  <a:cubicBezTo>
                    <a:pt x="3129943" y="266265"/>
                    <a:pt x="3139937" y="557325"/>
                    <a:pt x="3246117" y="634774"/>
                  </a:cubicBezTo>
                  <a:cubicBezTo>
                    <a:pt x="3352298" y="712223"/>
                    <a:pt x="3553416" y="599797"/>
                    <a:pt x="3673337" y="627279"/>
                  </a:cubicBezTo>
                  <a:cubicBezTo>
                    <a:pt x="3793258" y="654761"/>
                    <a:pt x="3893193" y="715971"/>
                    <a:pt x="3965645" y="799666"/>
                  </a:cubicBezTo>
                  <a:cubicBezTo>
                    <a:pt x="4038098" y="883361"/>
                    <a:pt x="4113049" y="1024518"/>
                    <a:pt x="4108052" y="1129449"/>
                  </a:cubicBezTo>
                  <a:cubicBezTo>
                    <a:pt x="4103055" y="1234380"/>
                    <a:pt x="4020609" y="1360547"/>
                    <a:pt x="3935665" y="1429252"/>
                  </a:cubicBezTo>
                  <a:cubicBezTo>
                    <a:pt x="3850721" y="1497957"/>
                    <a:pt x="3734547" y="1542928"/>
                    <a:pt x="3598386" y="1541679"/>
                  </a:cubicBezTo>
                  <a:cubicBezTo>
                    <a:pt x="3462225" y="1540430"/>
                    <a:pt x="3259857" y="1434249"/>
                    <a:pt x="3118700" y="1421757"/>
                  </a:cubicBezTo>
                  <a:cubicBezTo>
                    <a:pt x="2977543" y="1409265"/>
                    <a:pt x="2981291" y="1293092"/>
                    <a:pt x="2751442" y="1466728"/>
                  </a:cubicBezTo>
                  <a:cubicBezTo>
                    <a:pt x="2521593" y="1640364"/>
                    <a:pt x="1978199" y="2203745"/>
                    <a:pt x="1739606" y="2463574"/>
                  </a:cubicBezTo>
                  <a:cubicBezTo>
                    <a:pt x="1501013" y="2723403"/>
                    <a:pt x="1397330" y="2880800"/>
                    <a:pt x="1319881" y="3025705"/>
                  </a:cubicBezTo>
                  <a:cubicBezTo>
                    <a:pt x="1242432" y="3170610"/>
                    <a:pt x="1262419" y="3201839"/>
                    <a:pt x="1274911" y="3333003"/>
                  </a:cubicBezTo>
                  <a:cubicBezTo>
                    <a:pt x="1287403" y="3464167"/>
                    <a:pt x="1406075" y="3685273"/>
                    <a:pt x="1394832" y="3812689"/>
                  </a:cubicBezTo>
                  <a:cubicBezTo>
                    <a:pt x="1383589" y="3940106"/>
                    <a:pt x="1298645" y="4076266"/>
                    <a:pt x="1207455" y="4097502"/>
                  </a:cubicBezTo>
                  <a:cubicBezTo>
                    <a:pt x="1116265" y="4118738"/>
                    <a:pt x="942629" y="4036292"/>
                    <a:pt x="847691" y="3940105"/>
                  </a:cubicBezTo>
                  <a:cubicBezTo>
                    <a:pt x="752753" y="3843918"/>
                    <a:pt x="706534" y="3599078"/>
                    <a:pt x="637829" y="3520380"/>
                  </a:cubicBezTo>
                  <a:cubicBezTo>
                    <a:pt x="569124" y="3441682"/>
                    <a:pt x="524153" y="3492899"/>
                    <a:pt x="435461" y="3467915"/>
                  </a:cubicBezTo>
                  <a:cubicBezTo>
                    <a:pt x="346769" y="3442931"/>
                    <a:pt x="176881" y="3437935"/>
                    <a:pt x="105678" y="3370479"/>
                  </a:cubicBezTo>
                  <a:cubicBezTo>
                    <a:pt x="34475" y="3303023"/>
                    <a:pt x="-21738" y="3168111"/>
                    <a:pt x="8242" y="3063180"/>
                  </a:cubicBezTo>
                  <a:cubicBezTo>
                    <a:pt x="38222" y="2958249"/>
                    <a:pt x="165639" y="2794607"/>
                    <a:pt x="285560" y="2740892"/>
                  </a:cubicBezTo>
                  <a:cubicBezTo>
                    <a:pt x="456698" y="2635961"/>
                    <a:pt x="781484" y="2619721"/>
                    <a:pt x="1035068" y="2433593"/>
                  </a:cubicBezTo>
                  <a:close/>
                </a:path>
              </a:pathLst>
            </a:custGeom>
            <a:solidFill>
              <a:srgbClr val="BFBFB3"/>
            </a:solidFill>
            <a:ln w="254000">
              <a:solidFill>
                <a:srgbClr val="5043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34136F1-B900-D21E-4C95-8C4F9672A09A}"/>
              </a:ext>
            </a:extLst>
          </p:cNvPr>
          <p:cNvSpPr txBox="1"/>
          <p:nvPr/>
        </p:nvSpPr>
        <p:spPr>
          <a:xfrm>
            <a:off x="2902155" y="317413"/>
            <a:ext cx="36327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err="1">
                <a:solidFill>
                  <a:srgbClr val="50434A"/>
                </a:solidFill>
                <a:latin typeface="Arial Rounded MT Bold" panose="020F0704030504030204" pitchFamily="34" charset="77"/>
              </a:rPr>
              <a:t>Phylo</a:t>
            </a:r>
            <a:endParaRPr lang="en-US" sz="10000" dirty="0">
              <a:solidFill>
                <a:srgbClr val="50434A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F4801-4924-68E0-02A2-CF0C832BB506}"/>
              </a:ext>
            </a:extLst>
          </p:cNvPr>
          <p:cNvSpPr txBox="1"/>
          <p:nvPr/>
        </p:nvSpPr>
        <p:spPr>
          <a:xfrm>
            <a:off x="5119839" y="4668765"/>
            <a:ext cx="3935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50434A"/>
                </a:solidFill>
                <a:latin typeface="Arial Rounded MT Bold" panose="020F0704030504030204" pitchFamily="34" charset="77"/>
              </a:rPr>
              <a:t>Sketch</a:t>
            </a:r>
          </a:p>
        </p:txBody>
      </p:sp>
    </p:spTree>
    <p:extLst>
      <p:ext uri="{BB962C8B-B14F-4D97-AF65-F5344CB8AC3E}">
        <p14:creationId xmlns:p14="http://schemas.microsoft.com/office/powerpoint/2010/main" val="350816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17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KG Second Chances Sketch</vt:lpstr>
      <vt:lpstr>KG Second Chances Solid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daniel@huson.de</dc:creator>
  <cp:lastModifiedBy>daniel@huson.de</cp:lastModifiedBy>
  <cp:revision>12</cp:revision>
  <cp:lastPrinted>2023-02-14T03:44:35Z</cp:lastPrinted>
  <dcterms:created xsi:type="dcterms:W3CDTF">2020-01-31T08:19:22Z</dcterms:created>
  <dcterms:modified xsi:type="dcterms:W3CDTF">2023-02-14T05:28:41Z</dcterms:modified>
</cp:coreProperties>
</file>