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BD2"/>
    <a:srgbClr val="E9D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5467" y="167601"/>
            <a:ext cx="11701140" cy="652284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519333" y="2655767"/>
            <a:ext cx="515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28467" y="4418134"/>
            <a:ext cx="2378392" cy="227165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817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  <p:sp>
        <p:nvSpPr>
          <p:cNvPr id="55" name="Google Shape;55;p11"/>
          <p:cNvSpPr/>
          <p:nvPr/>
        </p:nvSpPr>
        <p:spPr>
          <a:xfrm>
            <a:off x="279301" y="178834"/>
            <a:ext cx="11633236" cy="6500244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4618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4D2DB92-0636-423A-875A-6C4A93495C6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4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79301" y="178834"/>
            <a:ext cx="11633236" cy="6500244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620000" y="2212733"/>
            <a:ext cx="895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620000" y="4193139"/>
            <a:ext cx="8952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003485" y="3833484"/>
            <a:ext cx="2184916" cy="20699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DDE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9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45467" y="167601"/>
            <a:ext cx="11701140" cy="652284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416067" y="1103300"/>
            <a:ext cx="7360000" cy="4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‐"/>
              <a:defRPr sz="4000" i="1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4000" i="1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4000" i="1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4000" i="1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4000" i="1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4000" i="1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4000" i="1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4000" i="1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40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/>
          <p:nvPr/>
        </p:nvSpPr>
        <p:spPr>
          <a:xfrm>
            <a:off x="4791200" y="533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Google Shape;23;p4"/>
          <p:cNvSpPr/>
          <p:nvPr/>
        </p:nvSpPr>
        <p:spPr>
          <a:xfrm>
            <a:off x="5349365" y="5700800"/>
            <a:ext cx="1493273" cy="122867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719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87067" y="1600199"/>
            <a:ext cx="9818000" cy="4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Google Shape;28;p5"/>
          <p:cNvSpPr/>
          <p:nvPr/>
        </p:nvSpPr>
        <p:spPr>
          <a:xfrm>
            <a:off x="209801" y="167601"/>
            <a:ext cx="11772247" cy="6522868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123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56267" y="153633"/>
            <a:ext cx="11879411" cy="6550699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87067" y="1600200"/>
            <a:ext cx="4480800" cy="4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524283" y="1600200"/>
            <a:ext cx="4480800" cy="4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1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39201" y="209501"/>
            <a:ext cx="11913495" cy="6438943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101367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457125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7812883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92301" y="209501"/>
            <a:ext cx="11807273" cy="643892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  <p:sp>
        <p:nvSpPr>
          <p:cNvPr id="48" name="Google Shape;48;p9"/>
          <p:cNvSpPr/>
          <p:nvPr/>
        </p:nvSpPr>
        <p:spPr>
          <a:xfrm>
            <a:off x="192301" y="209501"/>
            <a:ext cx="11807273" cy="643892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DBCB5"/>
              </a:solidFill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600" y="54686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6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209801" y="167601"/>
            <a:ext cx="11772247" cy="6522868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6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7067" y="1600199"/>
            <a:ext cx="9818000" cy="40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fld id="{A50AA5E4-0AC7-4AFB-A892-1F5E998B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55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B2F8C5-6355-5273-FB16-90B6F82A180F}"/>
              </a:ext>
            </a:extLst>
          </p:cNvPr>
          <p:cNvSpPr/>
          <p:nvPr/>
        </p:nvSpPr>
        <p:spPr>
          <a:xfrm>
            <a:off x="261257" y="4176362"/>
            <a:ext cx="11579290" cy="2233769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E618E-72DA-ACAD-2BC1-933C3EA7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242595"/>
            <a:ext cx="12227394" cy="1096347"/>
          </a:xfrm>
        </p:spPr>
        <p:txBody>
          <a:bodyPr/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</a:rPr>
              <a:t>          </a:t>
            </a:r>
            <a:r>
              <a:rPr lang="en-IN" sz="7200" dirty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</a:rPr>
              <a:t>VIHAAN  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E2442-E269-AAEA-9C09-546877F1E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4176362"/>
            <a:ext cx="11859208" cy="2345735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4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LearningSimplified is a online learning website where you can become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ifelong learners with in-depth concept explanation and personalised learning journeys with concept animations and test series.</a:t>
            </a:r>
          </a:p>
          <a:p>
            <a:r>
              <a:rPr lang="en-IN" sz="30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can be fun with LearningSimplified</a:t>
            </a:r>
            <a:endParaRPr lang="en-IN" sz="3000" dirty="0">
              <a:solidFill>
                <a:schemeClr val="accent6">
                  <a:lumMod val="75000"/>
                </a:schemeClr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0559D-EFDD-58EE-F4C4-CA4CA2F4AA52}"/>
              </a:ext>
            </a:extLst>
          </p:cNvPr>
          <p:cNvSpPr txBox="1"/>
          <p:nvPr/>
        </p:nvSpPr>
        <p:spPr>
          <a:xfrm>
            <a:off x="5281612" y="1338942"/>
            <a:ext cx="875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  <a:cs typeface="Amatic SC" panose="020B0604020202020204" pitchFamily="2" charset="-79"/>
              </a:rPr>
              <a:t>By Sk Hussain and Y Ramakrishna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B7D1A5-7ADD-9999-1841-73B57843D8DD}"/>
              </a:ext>
            </a:extLst>
          </p:cNvPr>
          <p:cNvGrpSpPr/>
          <p:nvPr/>
        </p:nvGrpSpPr>
        <p:grpSpPr>
          <a:xfrm>
            <a:off x="261257" y="2188266"/>
            <a:ext cx="7763069" cy="1138773"/>
            <a:chOff x="261257" y="2188266"/>
            <a:chExt cx="7763069" cy="11387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2D6555-7718-3A15-5BC4-E24B97BEEBD2}"/>
                </a:ext>
              </a:extLst>
            </p:cNvPr>
            <p:cNvSpPr txBox="1"/>
            <p:nvPr/>
          </p:nvSpPr>
          <p:spPr>
            <a:xfrm>
              <a:off x="261257" y="2188266"/>
              <a:ext cx="776306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TITLE :-</a:t>
              </a:r>
            </a:p>
            <a:p>
              <a:r>
                <a:rPr lang="en-IN" sz="4000" spc="30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L</a:t>
              </a:r>
              <a:r>
                <a:rPr lang="en-IN" sz="4000" spc="3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earning</a:t>
              </a:r>
              <a:r>
                <a:rPr lang="en-IN" sz="4000" spc="30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</a:t>
              </a:r>
              <a:r>
                <a:rPr lang="en-IN" sz="4000" spc="3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implified</a:t>
              </a:r>
            </a:p>
          </p:txBody>
        </p:sp>
        <p:pic>
          <p:nvPicPr>
            <p:cNvPr id="7" name="Graphic 6" descr="Bar graph with upward trend with solid fill">
              <a:extLst>
                <a:ext uri="{FF2B5EF4-FFF2-40B4-BE49-F238E27FC236}">
                  <a16:creationId xmlns:a16="http://schemas.microsoft.com/office/drawing/2014/main" id="{769D85CA-5551-B4C6-F69D-3F6663688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1861" y="2667264"/>
              <a:ext cx="640702" cy="61701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684DEC-FE5F-F47A-73E2-8A07F2C7723E}"/>
              </a:ext>
            </a:extLst>
          </p:cNvPr>
          <p:cNvSpPr txBox="1"/>
          <p:nvPr/>
        </p:nvSpPr>
        <p:spPr>
          <a:xfrm>
            <a:off x="144997" y="3396241"/>
            <a:ext cx="11399490" cy="45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accent5">
                    <a:lumMod val="25000"/>
                  </a:schemeClr>
                </a:solidFill>
                <a:latin typeface="MS Reference Sans Serif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Comprehensive Learning Programs &amp; Classes For All B.Tech Students</a:t>
            </a:r>
          </a:p>
        </p:txBody>
      </p:sp>
    </p:spTree>
    <p:extLst>
      <p:ext uri="{BB962C8B-B14F-4D97-AF65-F5344CB8AC3E}">
        <p14:creationId xmlns:p14="http://schemas.microsoft.com/office/powerpoint/2010/main" val="24137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6888851-E976-8F21-C44E-B7644F2CA574}"/>
              </a:ext>
            </a:extLst>
          </p:cNvPr>
          <p:cNvGrpSpPr/>
          <p:nvPr/>
        </p:nvGrpSpPr>
        <p:grpSpPr>
          <a:xfrm>
            <a:off x="611154" y="438539"/>
            <a:ext cx="11443997" cy="6357876"/>
            <a:chOff x="611154" y="438539"/>
            <a:chExt cx="11443997" cy="63578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88764-54CB-DFB3-EF27-B9D2152C02BB}"/>
                </a:ext>
              </a:extLst>
            </p:cNvPr>
            <p:cNvSpPr/>
            <p:nvPr/>
          </p:nvSpPr>
          <p:spPr>
            <a:xfrm>
              <a:off x="2873829" y="438539"/>
              <a:ext cx="6064898" cy="224867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DE5E2B-B55D-3C91-9273-F4D539BD8295}"/>
                </a:ext>
              </a:extLst>
            </p:cNvPr>
            <p:cNvSpPr txBox="1"/>
            <p:nvPr/>
          </p:nvSpPr>
          <p:spPr>
            <a:xfrm>
              <a:off x="3200400" y="438540"/>
              <a:ext cx="56263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spc="300" dirty="0">
                  <a:solidFill>
                    <a:schemeClr val="accent4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Why LearningSimplified:-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 Free Learning Website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 In Depth Concept Explanation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 Test Series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 Discussion Form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9FF724-A646-CF28-67CD-65773A7DF165}"/>
                </a:ext>
              </a:extLst>
            </p:cNvPr>
            <p:cNvGrpSpPr/>
            <p:nvPr/>
          </p:nvGrpSpPr>
          <p:grpSpPr>
            <a:xfrm>
              <a:off x="611154" y="3051111"/>
              <a:ext cx="11360022" cy="3144416"/>
              <a:chOff x="1045028" y="3051111"/>
              <a:chExt cx="10804850" cy="314441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8A85EC-35F6-5E69-096F-0905560815DE}"/>
                  </a:ext>
                </a:extLst>
              </p:cNvPr>
              <p:cNvSpPr/>
              <p:nvPr/>
            </p:nvSpPr>
            <p:spPr>
              <a:xfrm>
                <a:off x="7853267" y="3051111"/>
                <a:ext cx="3996611" cy="3135086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D7E7C6-2810-7E7C-2506-0668A3CCC26B}"/>
                  </a:ext>
                </a:extLst>
              </p:cNvPr>
              <p:cNvSpPr/>
              <p:nvPr/>
            </p:nvSpPr>
            <p:spPr>
              <a:xfrm>
                <a:off x="4441371" y="3060441"/>
                <a:ext cx="3293707" cy="3135086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BB9FE5-213B-B023-87F0-D5D0ECA4BAF3}"/>
                  </a:ext>
                </a:extLst>
              </p:cNvPr>
              <p:cNvSpPr/>
              <p:nvPr/>
            </p:nvSpPr>
            <p:spPr>
              <a:xfrm>
                <a:off x="1045028" y="3060441"/>
                <a:ext cx="3293707" cy="3135086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EBA610-1E2A-5920-1A74-7971D9EFB31B}"/>
                  </a:ext>
                </a:extLst>
              </p:cNvPr>
              <p:cNvSpPr txBox="1"/>
              <p:nvPr/>
            </p:nvSpPr>
            <p:spPr>
              <a:xfrm>
                <a:off x="1045028" y="3181738"/>
                <a:ext cx="3373039" cy="2893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Berlin Sans FB Demi" panose="020E0802020502020306" pitchFamily="34" charset="0"/>
                  </a:rPr>
                  <a:t> TECHNOLOGIES USED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+mj-lt"/>
                  </a:rPr>
                  <a:t>1. HTML 5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+mj-lt"/>
                  </a:rPr>
                  <a:t>2. CSS 3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+mj-lt"/>
                  </a:rPr>
                  <a:t>3. JAVASCRIPT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+mj-lt"/>
                  </a:rPr>
                  <a:t>4. BOOTSTRAP 5</a:t>
                </a:r>
              </a:p>
              <a:p>
                <a:r>
                  <a:rPr lang="en-IN" dirty="0"/>
                  <a:t>	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832D94-DA0B-C72B-C0A5-B88E147B3CC1}"/>
                  </a:ext>
                </a:extLst>
              </p:cNvPr>
              <p:cNvSpPr txBox="1"/>
              <p:nvPr/>
            </p:nvSpPr>
            <p:spPr>
              <a:xfrm>
                <a:off x="4603058" y="3181738"/>
                <a:ext cx="315532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Berlin Sans FB Demi" panose="020E0802020502020306" pitchFamily="34" charset="0"/>
                  </a:rPr>
                  <a:t>     EDITORS USED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+mj-lt"/>
                  </a:rPr>
                  <a:t>    VISUAL STUDIO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+mj-lt"/>
                  </a:rPr>
                  <a:t>          CODE</a:t>
                </a:r>
              </a:p>
              <a:p>
                <a:r>
                  <a:rPr lang="en-IN" dirty="0"/>
                  <a:t>	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EF8503-4622-F638-97DF-92F8958F19AC}"/>
                </a:ext>
              </a:extLst>
            </p:cNvPr>
            <p:cNvSpPr txBox="1"/>
            <p:nvPr/>
          </p:nvSpPr>
          <p:spPr>
            <a:xfrm>
              <a:off x="7735078" y="3181738"/>
              <a:ext cx="432007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Berlin Sans FB Demi" panose="020E0802020502020306" pitchFamily="34" charset="0"/>
                </a:rPr>
                <a:t>      WEBSITES REFERRED</a:t>
              </a:r>
            </a:p>
            <a:p>
              <a:endParaRPr lang="en-IN" sz="2400" dirty="0">
                <a:latin typeface="Berlin Sans FB Demi" panose="020E0802020502020306" pitchFamily="34" charset="0"/>
              </a:endParaRPr>
            </a:p>
            <a:p>
              <a:r>
                <a:rPr lang="en-IN" sz="2800" dirty="0"/>
                <a:t> https://getbootstrap.com/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DDEB02-47A2-2715-590D-23B9BFCFF73E}"/>
                </a:ext>
              </a:extLst>
            </p:cNvPr>
            <p:cNvSpPr txBox="1"/>
            <p:nvPr/>
          </p:nvSpPr>
          <p:spPr>
            <a:xfrm>
              <a:off x="1296955" y="6488638"/>
              <a:ext cx="9946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75000"/>
                    </a:schemeClr>
                  </a:solidFill>
                  <a:latin typeface="Berlin Sans FB Demi" panose="020E0802020502020306" pitchFamily="34" charset="0"/>
                </a:rPr>
                <a:t>******************************************************Thank You****************************************************************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662070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Quickly · SlidesCarnival</Template>
  <TotalTime>110</TotalTime>
  <Words>118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Microsoft YaHei</vt:lpstr>
      <vt:lpstr>Algerian</vt:lpstr>
      <vt:lpstr>Amatic SC</vt:lpstr>
      <vt:lpstr>Arial</vt:lpstr>
      <vt:lpstr>Arial Rounded MT Bold</vt:lpstr>
      <vt:lpstr>Berlin Sans FB Demi</vt:lpstr>
      <vt:lpstr>Cascadia Code</vt:lpstr>
      <vt:lpstr>Corbel</vt:lpstr>
      <vt:lpstr>MS Reference Sans Serif</vt:lpstr>
      <vt:lpstr>Muli</vt:lpstr>
      <vt:lpstr>Quickly template</vt:lpstr>
      <vt:lpstr>          VIHAAN   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VIHAAN   PROJECT</dc:title>
  <dc:creator>SK HUSSAIN</dc:creator>
  <cp:lastModifiedBy>SK HUSSAIN</cp:lastModifiedBy>
  <cp:revision>4</cp:revision>
  <dcterms:created xsi:type="dcterms:W3CDTF">2022-09-30T14:14:16Z</dcterms:created>
  <dcterms:modified xsi:type="dcterms:W3CDTF">2022-10-09T14:38:36Z</dcterms:modified>
</cp:coreProperties>
</file>