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65" r:id="rId6"/>
    <p:sldId id="261" r:id="rId7"/>
    <p:sldId id="262" r:id="rId8"/>
    <p:sldId id="263" r:id="rId9"/>
    <p:sldId id="266" r:id="rId10"/>
    <p:sldId id="264"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2095C-4116-40E5-9F85-D00F0C9327A7}" v="2" dt="2024-03-06T05:59:37.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V21073 - HUSSAIN ALI" userId="f6807809-f305-422e-af87-bf958f8072da" providerId="ADAL" clId="{1B82095C-4116-40E5-9F85-D00F0C9327A7}"/>
    <pc:docChg chg="undo redo custSel addSld modSld">
      <pc:chgData name="NV21073 - HUSSAIN ALI" userId="f6807809-f305-422e-af87-bf958f8072da" providerId="ADAL" clId="{1B82095C-4116-40E5-9F85-D00F0C9327A7}" dt="2024-03-06T06:04:22.259" v="170" actId="26606"/>
      <pc:docMkLst>
        <pc:docMk/>
      </pc:docMkLst>
      <pc:sldChg chg="modSp mod">
        <pc:chgData name="NV21073 - HUSSAIN ALI" userId="f6807809-f305-422e-af87-bf958f8072da" providerId="ADAL" clId="{1B82095C-4116-40E5-9F85-D00F0C9327A7}" dt="2024-03-06T05:53:24.275" v="42" actId="1076"/>
        <pc:sldMkLst>
          <pc:docMk/>
          <pc:sldMk cId="2474637005" sldId="259"/>
        </pc:sldMkLst>
        <pc:spChg chg="mod">
          <ac:chgData name="NV21073 - HUSSAIN ALI" userId="f6807809-f305-422e-af87-bf958f8072da" providerId="ADAL" clId="{1B82095C-4116-40E5-9F85-D00F0C9327A7}" dt="2024-03-06T05:53:24.275" v="42" actId="1076"/>
          <ac:spMkLst>
            <pc:docMk/>
            <pc:sldMk cId="2474637005" sldId="259"/>
            <ac:spMk id="6" creationId="{2B2D1B9C-0411-841E-3430-FBCB28E38DA5}"/>
          </ac:spMkLst>
        </pc:spChg>
      </pc:sldChg>
      <pc:sldChg chg="modSp mod">
        <pc:chgData name="NV21073 - HUSSAIN ALI" userId="f6807809-f305-422e-af87-bf958f8072da" providerId="ADAL" clId="{1B82095C-4116-40E5-9F85-D00F0C9327A7}" dt="2024-03-06T05:51:56.685" v="30" actId="207"/>
        <pc:sldMkLst>
          <pc:docMk/>
          <pc:sldMk cId="2025533896" sldId="260"/>
        </pc:sldMkLst>
        <pc:picChg chg="mod">
          <ac:chgData name="NV21073 - HUSSAIN ALI" userId="f6807809-f305-422e-af87-bf958f8072da" providerId="ADAL" clId="{1B82095C-4116-40E5-9F85-D00F0C9327A7}" dt="2024-03-06T05:51:56.685" v="30" actId="207"/>
          <ac:picMkLst>
            <pc:docMk/>
            <pc:sldMk cId="2025533896" sldId="260"/>
            <ac:picMk id="7" creationId="{94D66844-18C2-1779-CBE2-1084786C01ED}"/>
          </ac:picMkLst>
        </pc:picChg>
      </pc:sldChg>
      <pc:sldChg chg="addSp delSp modSp mod setBg delAnim modAnim">
        <pc:chgData name="NV21073 - HUSSAIN ALI" userId="f6807809-f305-422e-af87-bf958f8072da" providerId="ADAL" clId="{1B82095C-4116-40E5-9F85-D00F0C9327A7}" dt="2024-03-06T05:59:52.913" v="82" actId="27636"/>
        <pc:sldMkLst>
          <pc:docMk/>
          <pc:sldMk cId="75590276" sldId="264"/>
        </pc:sldMkLst>
        <pc:spChg chg="mod">
          <ac:chgData name="NV21073 - HUSSAIN ALI" userId="f6807809-f305-422e-af87-bf958f8072da" providerId="ADAL" clId="{1B82095C-4116-40E5-9F85-D00F0C9327A7}" dt="2024-03-06T05:59:26.718" v="75" actId="26606"/>
          <ac:spMkLst>
            <pc:docMk/>
            <pc:sldMk cId="75590276" sldId="264"/>
            <ac:spMk id="2" creationId="{24B366C5-F028-1776-75C9-6A061B4FED68}"/>
          </ac:spMkLst>
        </pc:spChg>
        <pc:spChg chg="mod">
          <ac:chgData name="NV21073 - HUSSAIN ALI" userId="f6807809-f305-422e-af87-bf958f8072da" providerId="ADAL" clId="{1B82095C-4116-40E5-9F85-D00F0C9327A7}" dt="2024-03-06T05:59:52.913" v="82" actId="27636"/>
          <ac:spMkLst>
            <pc:docMk/>
            <pc:sldMk cId="75590276" sldId="264"/>
            <ac:spMk id="3" creationId="{2F023822-137F-EFD0-640B-E04DC97B6234}"/>
          </ac:spMkLst>
        </pc:spChg>
        <pc:spChg chg="add">
          <ac:chgData name="NV21073 - HUSSAIN ALI" userId="f6807809-f305-422e-af87-bf958f8072da" providerId="ADAL" clId="{1B82095C-4116-40E5-9F85-D00F0C9327A7}" dt="2024-03-06T05:59:26.718" v="75" actId="26606"/>
          <ac:spMkLst>
            <pc:docMk/>
            <pc:sldMk cId="75590276" sldId="264"/>
            <ac:spMk id="10" creationId="{8181FC64-B306-4821-98E2-780662EFC486}"/>
          </ac:spMkLst>
        </pc:spChg>
        <pc:spChg chg="add">
          <ac:chgData name="NV21073 - HUSSAIN ALI" userId="f6807809-f305-422e-af87-bf958f8072da" providerId="ADAL" clId="{1B82095C-4116-40E5-9F85-D00F0C9327A7}" dt="2024-03-06T05:59:26.718" v="75" actId="26606"/>
          <ac:spMkLst>
            <pc:docMk/>
            <pc:sldMk cId="75590276" sldId="264"/>
            <ac:spMk id="12" creationId="{5871FC61-DD4E-47D4-81FD-8A7E7D12B371}"/>
          </ac:spMkLst>
        </pc:spChg>
        <pc:spChg chg="add">
          <ac:chgData name="NV21073 - HUSSAIN ALI" userId="f6807809-f305-422e-af87-bf958f8072da" providerId="ADAL" clId="{1B82095C-4116-40E5-9F85-D00F0C9327A7}" dt="2024-03-06T05:59:26.718" v="75" actId="26606"/>
          <ac:spMkLst>
            <pc:docMk/>
            <pc:sldMk cId="75590276" sldId="264"/>
            <ac:spMk id="14" creationId="{829A1E2C-5AC8-40FC-99E9-832069D39792}"/>
          </ac:spMkLst>
        </pc:spChg>
        <pc:spChg chg="add">
          <ac:chgData name="NV21073 - HUSSAIN ALI" userId="f6807809-f305-422e-af87-bf958f8072da" providerId="ADAL" clId="{1B82095C-4116-40E5-9F85-D00F0C9327A7}" dt="2024-03-06T05:59:26.718" v="75" actId="26606"/>
          <ac:spMkLst>
            <pc:docMk/>
            <pc:sldMk cId="75590276" sldId="264"/>
            <ac:spMk id="16" creationId="{55C54A75-E44A-4147-B9D0-FF46CFD31612}"/>
          </ac:spMkLst>
        </pc:spChg>
        <pc:picChg chg="add del mod">
          <ac:chgData name="NV21073 - HUSSAIN ALI" userId="f6807809-f305-422e-af87-bf958f8072da" providerId="ADAL" clId="{1B82095C-4116-40E5-9F85-D00F0C9327A7}" dt="2024-03-06T05:59:38.807" v="79" actId="478"/>
          <ac:picMkLst>
            <pc:docMk/>
            <pc:sldMk cId="75590276" sldId="264"/>
            <ac:picMk id="4" creationId="{C8A35AEA-66A5-1109-F3C4-33B564F3E1C9}"/>
          </ac:picMkLst>
        </pc:picChg>
        <pc:picChg chg="add mod">
          <ac:chgData name="NV21073 - HUSSAIN ALI" userId="f6807809-f305-422e-af87-bf958f8072da" providerId="ADAL" clId="{1B82095C-4116-40E5-9F85-D00F0C9327A7}" dt="2024-03-06T05:59:32.459" v="77" actId="208"/>
          <ac:picMkLst>
            <pc:docMk/>
            <pc:sldMk cId="75590276" sldId="264"/>
            <ac:picMk id="7" creationId="{8F9377CA-0EB2-AB66-19C1-CEBAEF2AA8C7}"/>
          </ac:picMkLst>
        </pc:picChg>
      </pc:sldChg>
      <pc:sldChg chg="addSp delSp modSp new mod setBg">
        <pc:chgData name="NV21073 - HUSSAIN ALI" userId="f6807809-f305-422e-af87-bf958f8072da" providerId="ADAL" clId="{1B82095C-4116-40E5-9F85-D00F0C9327A7}" dt="2024-03-06T05:52:50.933" v="38" actId="26606"/>
        <pc:sldMkLst>
          <pc:docMk/>
          <pc:sldMk cId="3556970604" sldId="265"/>
        </pc:sldMkLst>
        <pc:spChg chg="mod">
          <ac:chgData name="NV21073 - HUSSAIN ALI" userId="f6807809-f305-422e-af87-bf958f8072da" providerId="ADAL" clId="{1B82095C-4116-40E5-9F85-D00F0C9327A7}" dt="2024-03-06T05:52:50.933" v="38" actId="26606"/>
          <ac:spMkLst>
            <pc:docMk/>
            <pc:sldMk cId="3556970604" sldId="265"/>
            <ac:spMk id="2" creationId="{6FB65A44-97DF-0AB3-F571-FE71B5D594BD}"/>
          </ac:spMkLst>
        </pc:spChg>
        <pc:spChg chg="mod ord">
          <ac:chgData name="NV21073 - HUSSAIN ALI" userId="f6807809-f305-422e-af87-bf958f8072da" providerId="ADAL" clId="{1B82095C-4116-40E5-9F85-D00F0C9327A7}" dt="2024-03-06T05:52:50.933" v="38" actId="26606"/>
          <ac:spMkLst>
            <pc:docMk/>
            <pc:sldMk cId="3556970604" sldId="265"/>
            <ac:spMk id="3" creationId="{C03C3027-A313-3421-9935-291EEB841EAE}"/>
          </ac:spMkLst>
        </pc:spChg>
        <pc:spChg chg="add del">
          <ac:chgData name="NV21073 - HUSSAIN ALI" userId="f6807809-f305-422e-af87-bf958f8072da" providerId="ADAL" clId="{1B82095C-4116-40E5-9F85-D00F0C9327A7}" dt="2024-03-06T05:52:50.933" v="38" actId="26606"/>
          <ac:spMkLst>
            <pc:docMk/>
            <pc:sldMk cId="3556970604" sldId="265"/>
            <ac:spMk id="10" creationId="{3D5FBB81-B61B-416A-8F5D-A8DDF62530F1}"/>
          </ac:spMkLst>
        </pc:spChg>
        <pc:spChg chg="add del">
          <ac:chgData name="NV21073 - HUSSAIN ALI" userId="f6807809-f305-422e-af87-bf958f8072da" providerId="ADAL" clId="{1B82095C-4116-40E5-9F85-D00F0C9327A7}" dt="2024-03-06T05:52:50.933" v="38" actId="26606"/>
          <ac:spMkLst>
            <pc:docMk/>
            <pc:sldMk cId="3556970604" sldId="265"/>
            <ac:spMk id="12" creationId="{40C0D7D4-D83D-4C58-87D1-955F0A9173D7}"/>
          </ac:spMkLst>
        </pc:spChg>
        <pc:spChg chg="add del">
          <ac:chgData name="NV21073 - HUSSAIN ALI" userId="f6807809-f305-422e-af87-bf958f8072da" providerId="ADAL" clId="{1B82095C-4116-40E5-9F85-D00F0C9327A7}" dt="2024-03-06T05:52:50.933" v="38" actId="26606"/>
          <ac:spMkLst>
            <pc:docMk/>
            <pc:sldMk cId="3556970604" sldId="265"/>
            <ac:spMk id="14" creationId="{15F9A324-404E-4C5D-AFF0-C5D0D84182B0}"/>
          </ac:spMkLst>
        </pc:spChg>
        <pc:spChg chg="add del">
          <ac:chgData name="NV21073 - HUSSAIN ALI" userId="f6807809-f305-422e-af87-bf958f8072da" providerId="ADAL" clId="{1B82095C-4116-40E5-9F85-D00F0C9327A7}" dt="2024-03-06T05:52:50.933" v="38" actId="26606"/>
          <ac:spMkLst>
            <pc:docMk/>
            <pc:sldMk cId="3556970604" sldId="265"/>
            <ac:spMk id="16" creationId="{AC4CE3C4-3600-4353-9FE1-B32D06BEF02B}"/>
          </ac:spMkLst>
        </pc:spChg>
        <pc:spChg chg="add del">
          <ac:chgData name="NV21073 - HUSSAIN ALI" userId="f6807809-f305-422e-af87-bf958f8072da" providerId="ADAL" clId="{1B82095C-4116-40E5-9F85-D00F0C9327A7}" dt="2024-03-06T05:52:50.915" v="37" actId="26606"/>
          <ac:spMkLst>
            <pc:docMk/>
            <pc:sldMk cId="3556970604" sldId="265"/>
            <ac:spMk id="21" creationId="{8181FC64-B306-4821-98E2-780662EFC486}"/>
          </ac:spMkLst>
        </pc:spChg>
        <pc:spChg chg="add">
          <ac:chgData name="NV21073 - HUSSAIN ALI" userId="f6807809-f305-422e-af87-bf958f8072da" providerId="ADAL" clId="{1B82095C-4116-40E5-9F85-D00F0C9327A7}" dt="2024-03-06T05:52:50.933" v="38" actId="26606"/>
          <ac:spMkLst>
            <pc:docMk/>
            <pc:sldMk cId="3556970604" sldId="265"/>
            <ac:spMk id="27" creationId="{55C54A75-E44A-4147-B9D0-FF46CFD31612}"/>
          </ac:spMkLst>
        </pc:spChg>
        <pc:spChg chg="add">
          <ac:chgData name="NV21073 - HUSSAIN ALI" userId="f6807809-f305-422e-af87-bf958f8072da" providerId="ADAL" clId="{1B82095C-4116-40E5-9F85-D00F0C9327A7}" dt="2024-03-06T05:52:50.933" v="38" actId="26606"/>
          <ac:spMkLst>
            <pc:docMk/>
            <pc:sldMk cId="3556970604" sldId="265"/>
            <ac:spMk id="28" creationId="{8181FC64-B306-4821-98E2-780662EFC486}"/>
          </ac:spMkLst>
        </pc:spChg>
        <pc:spChg chg="add">
          <ac:chgData name="NV21073 - HUSSAIN ALI" userId="f6807809-f305-422e-af87-bf958f8072da" providerId="ADAL" clId="{1B82095C-4116-40E5-9F85-D00F0C9327A7}" dt="2024-03-06T05:52:50.933" v="38" actId="26606"/>
          <ac:spMkLst>
            <pc:docMk/>
            <pc:sldMk cId="3556970604" sldId="265"/>
            <ac:spMk id="29" creationId="{5871FC61-DD4E-47D4-81FD-8A7E7D12B371}"/>
          </ac:spMkLst>
        </pc:spChg>
        <pc:spChg chg="add">
          <ac:chgData name="NV21073 - HUSSAIN ALI" userId="f6807809-f305-422e-af87-bf958f8072da" providerId="ADAL" clId="{1B82095C-4116-40E5-9F85-D00F0C9327A7}" dt="2024-03-06T05:52:50.933" v="38" actId="26606"/>
          <ac:spMkLst>
            <pc:docMk/>
            <pc:sldMk cId="3556970604" sldId="265"/>
            <ac:spMk id="30" creationId="{829A1E2C-5AC8-40FC-99E9-832069D39792}"/>
          </ac:spMkLst>
        </pc:spChg>
        <pc:grpChg chg="add del">
          <ac:chgData name="NV21073 - HUSSAIN ALI" userId="f6807809-f305-422e-af87-bf958f8072da" providerId="ADAL" clId="{1B82095C-4116-40E5-9F85-D00F0C9327A7}" dt="2024-03-06T05:52:50.915" v="37" actId="26606"/>
          <ac:grpSpMkLst>
            <pc:docMk/>
            <pc:sldMk cId="3556970604" sldId="265"/>
            <ac:grpSpMk id="23" creationId="{57E5BCCD-DB23-4AD8-B850-9154AAE91E0F}"/>
          </ac:grpSpMkLst>
        </pc:grpChg>
        <pc:picChg chg="add mod">
          <ac:chgData name="NV21073 - HUSSAIN ALI" userId="f6807809-f305-422e-af87-bf958f8072da" providerId="ADAL" clId="{1B82095C-4116-40E5-9F85-D00F0C9327A7}" dt="2024-03-06T05:52:50.933" v="38" actId="26606"/>
          <ac:picMkLst>
            <pc:docMk/>
            <pc:sldMk cId="3556970604" sldId="265"/>
            <ac:picMk id="7" creationId="{A2C3BD82-9B2D-93DB-AC95-7765213EB51E}"/>
          </ac:picMkLst>
        </pc:picChg>
      </pc:sldChg>
      <pc:sldChg chg="addSp modSp new mod modAnim">
        <pc:chgData name="NV21073 - HUSSAIN ALI" userId="f6807809-f305-422e-af87-bf958f8072da" providerId="ADAL" clId="{1B82095C-4116-40E5-9F85-D00F0C9327A7}" dt="2024-03-06T05:58:20.316" v="60" actId="14100"/>
        <pc:sldMkLst>
          <pc:docMk/>
          <pc:sldMk cId="2225367872" sldId="266"/>
        </pc:sldMkLst>
        <pc:spChg chg="mod">
          <ac:chgData name="NV21073 - HUSSAIN ALI" userId="f6807809-f305-422e-af87-bf958f8072da" providerId="ADAL" clId="{1B82095C-4116-40E5-9F85-D00F0C9327A7}" dt="2024-03-06T05:58:20.316" v="60" actId="14100"/>
          <ac:spMkLst>
            <pc:docMk/>
            <pc:sldMk cId="2225367872" sldId="266"/>
            <ac:spMk id="2" creationId="{44F21F8E-DE3B-3AAF-D724-6EAD6B241286}"/>
          </ac:spMkLst>
        </pc:spChg>
        <pc:picChg chg="add mod">
          <ac:chgData name="NV21073 - HUSSAIN ALI" userId="f6807809-f305-422e-af87-bf958f8072da" providerId="ADAL" clId="{1B82095C-4116-40E5-9F85-D00F0C9327A7}" dt="2024-03-06T05:58:15.811" v="59" actId="1076"/>
          <ac:picMkLst>
            <pc:docMk/>
            <pc:sldMk cId="2225367872" sldId="266"/>
            <ac:picMk id="3" creationId="{D92812AB-16BB-887E-64F7-DAFD8F2BFB8A}"/>
          </ac:picMkLst>
        </pc:picChg>
      </pc:sldChg>
      <pc:sldChg chg="addSp delSp modSp new mod setBg">
        <pc:chgData name="NV21073 - HUSSAIN ALI" userId="f6807809-f305-422e-af87-bf958f8072da" providerId="ADAL" clId="{1B82095C-4116-40E5-9F85-D00F0C9327A7}" dt="2024-03-06T06:00:53.241" v="103" actId="26606"/>
        <pc:sldMkLst>
          <pc:docMk/>
          <pc:sldMk cId="4281426778" sldId="267"/>
        </pc:sldMkLst>
        <pc:spChg chg="mod">
          <ac:chgData name="NV21073 - HUSSAIN ALI" userId="f6807809-f305-422e-af87-bf958f8072da" providerId="ADAL" clId="{1B82095C-4116-40E5-9F85-D00F0C9327A7}" dt="2024-03-06T06:00:53.241" v="103" actId="26606"/>
          <ac:spMkLst>
            <pc:docMk/>
            <pc:sldMk cId="4281426778" sldId="267"/>
            <ac:spMk id="2" creationId="{42C75BE7-FE8B-1D67-29AC-A3790BBA4F74}"/>
          </ac:spMkLst>
        </pc:spChg>
        <pc:spChg chg="del">
          <ac:chgData name="NV21073 - HUSSAIN ALI" userId="f6807809-f305-422e-af87-bf958f8072da" providerId="ADAL" clId="{1B82095C-4116-40E5-9F85-D00F0C9327A7}" dt="2024-03-06T06:00:53.241" v="103" actId="26606"/>
          <ac:spMkLst>
            <pc:docMk/>
            <pc:sldMk cId="4281426778" sldId="267"/>
            <ac:spMk id="3" creationId="{8B6520E6-65BD-D9F0-8F18-84B7F6B64660}"/>
          </ac:spMkLst>
        </pc:spChg>
        <pc:spChg chg="add">
          <ac:chgData name="NV21073 - HUSSAIN ALI" userId="f6807809-f305-422e-af87-bf958f8072da" providerId="ADAL" clId="{1B82095C-4116-40E5-9F85-D00F0C9327A7}" dt="2024-03-06T06:00:53.241" v="103" actId="26606"/>
          <ac:spMkLst>
            <pc:docMk/>
            <pc:sldMk cId="4281426778" sldId="267"/>
            <ac:spMk id="9" creationId="{9B0F7D69-D93C-4C38-A23D-76E000D691CD}"/>
          </ac:spMkLst>
        </pc:spChg>
        <pc:spChg chg="add">
          <ac:chgData name="NV21073 - HUSSAIN ALI" userId="f6807809-f305-422e-af87-bf958f8072da" providerId="ADAL" clId="{1B82095C-4116-40E5-9F85-D00F0C9327A7}" dt="2024-03-06T06:00:53.241" v="103" actId="26606"/>
          <ac:spMkLst>
            <pc:docMk/>
            <pc:sldMk cId="4281426778" sldId="267"/>
            <ac:spMk id="11" creationId="{8CD419D4-EA9D-42D9-BF62-B07F0B7B672B}"/>
          </ac:spMkLst>
        </pc:spChg>
        <pc:spChg chg="add">
          <ac:chgData name="NV21073 - HUSSAIN ALI" userId="f6807809-f305-422e-af87-bf958f8072da" providerId="ADAL" clId="{1B82095C-4116-40E5-9F85-D00F0C9327A7}" dt="2024-03-06T06:00:53.241" v="103" actId="26606"/>
          <ac:spMkLst>
            <pc:docMk/>
            <pc:sldMk cId="4281426778" sldId="267"/>
            <ac:spMk id="13" creationId="{1C6FEC9B-9608-4181-A9E5-A1B80E72021C}"/>
          </ac:spMkLst>
        </pc:spChg>
        <pc:spChg chg="add">
          <ac:chgData name="NV21073 - HUSSAIN ALI" userId="f6807809-f305-422e-af87-bf958f8072da" providerId="ADAL" clId="{1B82095C-4116-40E5-9F85-D00F0C9327A7}" dt="2024-03-06T06:00:53.241" v="103" actId="26606"/>
          <ac:spMkLst>
            <pc:docMk/>
            <pc:sldMk cId="4281426778" sldId="267"/>
            <ac:spMk id="15" creationId="{AB1564ED-F26F-451D-97D6-A6EC3E83FD55}"/>
          </ac:spMkLst>
        </pc:spChg>
        <pc:spChg chg="add">
          <ac:chgData name="NV21073 - HUSSAIN ALI" userId="f6807809-f305-422e-af87-bf958f8072da" providerId="ADAL" clId="{1B82095C-4116-40E5-9F85-D00F0C9327A7}" dt="2024-03-06T06:00:53.241" v="103" actId="26606"/>
          <ac:spMkLst>
            <pc:docMk/>
            <pc:sldMk cId="4281426778" sldId="267"/>
            <ac:spMk id="17" creationId="{0CA184B6-3482-4F43-87F0-BC765DCFD8A8}"/>
          </ac:spMkLst>
        </pc:spChg>
        <pc:spChg chg="add">
          <ac:chgData name="NV21073 - HUSSAIN ALI" userId="f6807809-f305-422e-af87-bf958f8072da" providerId="ADAL" clId="{1B82095C-4116-40E5-9F85-D00F0C9327A7}" dt="2024-03-06T06:00:53.241" v="103" actId="26606"/>
          <ac:spMkLst>
            <pc:docMk/>
            <pc:sldMk cId="4281426778" sldId="267"/>
            <ac:spMk id="19" creationId="{6C869923-8380-4244-9548-802C330638A0}"/>
          </ac:spMkLst>
        </pc:spChg>
        <pc:spChg chg="add">
          <ac:chgData name="NV21073 - HUSSAIN ALI" userId="f6807809-f305-422e-af87-bf958f8072da" providerId="ADAL" clId="{1B82095C-4116-40E5-9F85-D00F0C9327A7}" dt="2024-03-06T06:00:53.241" v="103" actId="26606"/>
          <ac:spMkLst>
            <pc:docMk/>
            <pc:sldMk cId="4281426778" sldId="267"/>
            <ac:spMk id="21" creationId="{C06255F2-BC67-4DDE-B34E-AC4BA21838CC}"/>
          </ac:spMkLst>
        </pc:spChg>
        <pc:spChg chg="add">
          <ac:chgData name="NV21073 - HUSSAIN ALI" userId="f6807809-f305-422e-af87-bf958f8072da" providerId="ADAL" clId="{1B82095C-4116-40E5-9F85-D00F0C9327A7}" dt="2024-03-06T06:00:53.241" v="103" actId="26606"/>
          <ac:spMkLst>
            <pc:docMk/>
            <pc:sldMk cId="4281426778" sldId="267"/>
            <ac:spMk id="23" creationId="{55169443-FCCD-4C0A-8C69-18CD3FA0968D}"/>
          </ac:spMkLst>
        </pc:spChg>
        <pc:spChg chg="add">
          <ac:chgData name="NV21073 - HUSSAIN ALI" userId="f6807809-f305-422e-af87-bf958f8072da" providerId="ADAL" clId="{1B82095C-4116-40E5-9F85-D00F0C9327A7}" dt="2024-03-06T06:00:53.241" v="103" actId="26606"/>
          <ac:spMkLst>
            <pc:docMk/>
            <pc:sldMk cId="4281426778" sldId="267"/>
            <ac:spMk id="25" creationId="{0DBF1ABE-8590-450D-BB49-BDDCCF3EEA9E}"/>
          </ac:spMkLst>
        </pc:spChg>
        <pc:spChg chg="add">
          <ac:chgData name="NV21073 - HUSSAIN ALI" userId="f6807809-f305-422e-af87-bf958f8072da" providerId="ADAL" clId="{1B82095C-4116-40E5-9F85-D00F0C9327A7}" dt="2024-03-06T06:00:53.241" v="103" actId="26606"/>
          <ac:spMkLst>
            <pc:docMk/>
            <pc:sldMk cId="4281426778" sldId="267"/>
            <ac:spMk id="27" creationId="{DCD36D47-40B7-494B-B249-3CBA333DE256}"/>
          </ac:spMkLst>
        </pc:spChg>
        <pc:spChg chg="add">
          <ac:chgData name="NV21073 - HUSSAIN ALI" userId="f6807809-f305-422e-af87-bf958f8072da" providerId="ADAL" clId="{1B82095C-4116-40E5-9F85-D00F0C9327A7}" dt="2024-03-06T06:00:53.241" v="103" actId="26606"/>
          <ac:spMkLst>
            <pc:docMk/>
            <pc:sldMk cId="4281426778" sldId="267"/>
            <ac:spMk id="29" creationId="{03AD0D1C-F8BA-4CD1-BC4D-BE1823F3EBDD}"/>
          </ac:spMkLst>
        </pc:spChg>
        <pc:spChg chg="add">
          <ac:chgData name="NV21073 - HUSSAIN ALI" userId="f6807809-f305-422e-af87-bf958f8072da" providerId="ADAL" clId="{1B82095C-4116-40E5-9F85-D00F0C9327A7}" dt="2024-03-06T06:00:53.241" v="103" actId="26606"/>
          <ac:spMkLst>
            <pc:docMk/>
            <pc:sldMk cId="4281426778" sldId="267"/>
            <ac:spMk id="31" creationId="{FBA7E51E-7B6A-4A79-8F84-47C845C7A2CC}"/>
          </ac:spMkLst>
        </pc:spChg>
        <pc:picChg chg="add">
          <ac:chgData name="NV21073 - HUSSAIN ALI" userId="f6807809-f305-422e-af87-bf958f8072da" providerId="ADAL" clId="{1B82095C-4116-40E5-9F85-D00F0C9327A7}" dt="2024-03-06T06:00:53.241" v="103" actId="26606"/>
          <ac:picMkLst>
            <pc:docMk/>
            <pc:sldMk cId="4281426778" sldId="267"/>
            <ac:picMk id="5" creationId="{0B5B8044-645B-5164-F432-929BB2BF864D}"/>
          </ac:picMkLst>
        </pc:picChg>
      </pc:sldChg>
      <pc:sldChg chg="addSp delSp modSp new mod setBg modClrScheme chgLayout">
        <pc:chgData name="NV21073 - HUSSAIN ALI" userId="f6807809-f305-422e-af87-bf958f8072da" providerId="ADAL" clId="{1B82095C-4116-40E5-9F85-D00F0C9327A7}" dt="2024-03-06T06:04:22.259" v="170" actId="26606"/>
        <pc:sldMkLst>
          <pc:docMk/>
          <pc:sldMk cId="2332304252" sldId="268"/>
        </pc:sldMkLst>
        <pc:spChg chg="del mod ord">
          <ac:chgData name="NV21073 - HUSSAIN ALI" userId="f6807809-f305-422e-af87-bf958f8072da" providerId="ADAL" clId="{1B82095C-4116-40E5-9F85-D00F0C9327A7}" dt="2024-03-06T06:02:42.825" v="105" actId="700"/>
          <ac:spMkLst>
            <pc:docMk/>
            <pc:sldMk cId="2332304252" sldId="268"/>
            <ac:spMk id="2" creationId="{76BA4A33-9254-73BE-F885-E6C4BC5565E2}"/>
          </ac:spMkLst>
        </pc:spChg>
        <pc:spChg chg="del">
          <ac:chgData name="NV21073 - HUSSAIN ALI" userId="f6807809-f305-422e-af87-bf958f8072da" providerId="ADAL" clId="{1B82095C-4116-40E5-9F85-D00F0C9327A7}" dt="2024-03-06T06:02:42.825" v="105" actId="700"/>
          <ac:spMkLst>
            <pc:docMk/>
            <pc:sldMk cId="2332304252" sldId="268"/>
            <ac:spMk id="3" creationId="{CEC4AA34-8211-4CEC-2AF6-267EF5EA3243}"/>
          </ac:spMkLst>
        </pc:spChg>
        <pc:spChg chg="add mod ord">
          <ac:chgData name="NV21073 - HUSSAIN ALI" userId="f6807809-f305-422e-af87-bf958f8072da" providerId="ADAL" clId="{1B82095C-4116-40E5-9F85-D00F0C9327A7}" dt="2024-03-06T06:04:22.259" v="170" actId="26606"/>
          <ac:spMkLst>
            <pc:docMk/>
            <pc:sldMk cId="2332304252" sldId="268"/>
            <ac:spMk id="4" creationId="{DE0FDD12-59F1-6598-C3DE-BEC622350284}"/>
          </ac:spMkLst>
        </pc:spChg>
        <pc:spChg chg="add del">
          <ac:chgData name="NV21073 - HUSSAIN ALI" userId="f6807809-f305-422e-af87-bf958f8072da" providerId="ADAL" clId="{1B82095C-4116-40E5-9F85-D00F0C9327A7}" dt="2024-03-06T06:04:22.259" v="170" actId="26606"/>
          <ac:spMkLst>
            <pc:docMk/>
            <pc:sldMk cId="2332304252" sldId="268"/>
            <ac:spMk id="9" creationId="{9B0F7D69-D93C-4C38-A23D-76E000D691CD}"/>
          </ac:spMkLst>
        </pc:spChg>
        <pc:spChg chg="add del">
          <ac:chgData name="NV21073 - HUSSAIN ALI" userId="f6807809-f305-422e-af87-bf958f8072da" providerId="ADAL" clId="{1B82095C-4116-40E5-9F85-D00F0C9327A7}" dt="2024-03-06T06:04:22.259" v="170" actId="26606"/>
          <ac:spMkLst>
            <pc:docMk/>
            <pc:sldMk cId="2332304252" sldId="268"/>
            <ac:spMk id="11" creationId="{8CD419D4-EA9D-42D9-BF62-B07F0B7B672B}"/>
          </ac:spMkLst>
        </pc:spChg>
        <pc:spChg chg="add del">
          <ac:chgData name="NV21073 - HUSSAIN ALI" userId="f6807809-f305-422e-af87-bf958f8072da" providerId="ADAL" clId="{1B82095C-4116-40E5-9F85-D00F0C9327A7}" dt="2024-03-06T06:04:22.259" v="170" actId="26606"/>
          <ac:spMkLst>
            <pc:docMk/>
            <pc:sldMk cId="2332304252" sldId="268"/>
            <ac:spMk id="13" creationId="{1C6FEC9B-9608-4181-A9E5-A1B80E72021C}"/>
          </ac:spMkLst>
        </pc:spChg>
        <pc:spChg chg="add del">
          <ac:chgData name="NV21073 - HUSSAIN ALI" userId="f6807809-f305-422e-af87-bf958f8072da" providerId="ADAL" clId="{1B82095C-4116-40E5-9F85-D00F0C9327A7}" dt="2024-03-06T06:04:22.259" v="170" actId="26606"/>
          <ac:spMkLst>
            <pc:docMk/>
            <pc:sldMk cId="2332304252" sldId="268"/>
            <ac:spMk id="15" creationId="{AB1564ED-F26F-451D-97D6-A6EC3E83FD55}"/>
          </ac:spMkLst>
        </pc:spChg>
        <pc:spChg chg="add del">
          <ac:chgData name="NV21073 - HUSSAIN ALI" userId="f6807809-f305-422e-af87-bf958f8072da" providerId="ADAL" clId="{1B82095C-4116-40E5-9F85-D00F0C9327A7}" dt="2024-03-06T06:04:22.259" v="170" actId="26606"/>
          <ac:spMkLst>
            <pc:docMk/>
            <pc:sldMk cId="2332304252" sldId="268"/>
            <ac:spMk id="17" creationId="{AF50A80E-5DCB-4320-9947-73BF2D6F059F}"/>
          </ac:spMkLst>
        </pc:spChg>
        <pc:spChg chg="add del">
          <ac:chgData name="NV21073 - HUSSAIN ALI" userId="f6807809-f305-422e-af87-bf958f8072da" providerId="ADAL" clId="{1B82095C-4116-40E5-9F85-D00F0C9327A7}" dt="2024-03-06T06:04:22.259" v="170" actId="26606"/>
          <ac:spMkLst>
            <pc:docMk/>
            <pc:sldMk cId="2332304252" sldId="268"/>
            <ac:spMk id="19" creationId="{4E9C9717-43F9-44EA-9215-3F2D15B1C737}"/>
          </ac:spMkLst>
        </pc:spChg>
        <pc:spChg chg="add del">
          <ac:chgData name="NV21073 - HUSSAIN ALI" userId="f6807809-f305-422e-af87-bf958f8072da" providerId="ADAL" clId="{1B82095C-4116-40E5-9F85-D00F0C9327A7}" dt="2024-03-06T06:04:22.259" v="170" actId="26606"/>
          <ac:spMkLst>
            <pc:docMk/>
            <pc:sldMk cId="2332304252" sldId="268"/>
            <ac:spMk id="21" creationId="{E66004D1-3DCE-405F-9046-6DE912409E12}"/>
          </ac:spMkLst>
        </pc:spChg>
        <pc:spChg chg="add del">
          <ac:chgData name="NV21073 - HUSSAIN ALI" userId="f6807809-f305-422e-af87-bf958f8072da" providerId="ADAL" clId="{1B82095C-4116-40E5-9F85-D00F0C9327A7}" dt="2024-03-06T06:04:22.259" v="170" actId="26606"/>
          <ac:spMkLst>
            <pc:docMk/>
            <pc:sldMk cId="2332304252" sldId="268"/>
            <ac:spMk id="23" creationId="{D1319957-918B-4BBC-B357-957813808CDF}"/>
          </ac:spMkLst>
        </pc:spChg>
        <pc:spChg chg="add del">
          <ac:chgData name="NV21073 - HUSSAIN ALI" userId="f6807809-f305-422e-af87-bf958f8072da" providerId="ADAL" clId="{1B82095C-4116-40E5-9F85-D00F0C9327A7}" dt="2024-03-06T06:04:22.259" v="170" actId="26606"/>
          <ac:spMkLst>
            <pc:docMk/>
            <pc:sldMk cId="2332304252" sldId="268"/>
            <ac:spMk id="25" creationId="{0DBF1ABE-8590-450D-BB49-BDDCCF3EEA9E}"/>
          </ac:spMkLst>
        </pc:spChg>
        <pc:spChg chg="add del">
          <ac:chgData name="NV21073 - HUSSAIN ALI" userId="f6807809-f305-422e-af87-bf958f8072da" providerId="ADAL" clId="{1B82095C-4116-40E5-9F85-D00F0C9327A7}" dt="2024-03-06T06:04:22.259" v="170" actId="26606"/>
          <ac:spMkLst>
            <pc:docMk/>
            <pc:sldMk cId="2332304252" sldId="268"/>
            <ac:spMk id="27" creationId="{F624CBFB-D803-467F-960F-B6A30F8218C6}"/>
          </ac:spMkLst>
        </pc:spChg>
        <pc:spChg chg="add del">
          <ac:chgData name="NV21073 - HUSSAIN ALI" userId="f6807809-f305-422e-af87-bf958f8072da" providerId="ADAL" clId="{1B82095C-4116-40E5-9F85-D00F0C9327A7}" dt="2024-03-06T06:04:22.259" v="170" actId="26606"/>
          <ac:spMkLst>
            <pc:docMk/>
            <pc:sldMk cId="2332304252" sldId="268"/>
            <ac:spMk id="29" creationId="{FBA7E51E-7B6A-4A79-8F84-47C845C7A2CC}"/>
          </ac:spMkLst>
        </pc:spChg>
        <pc:spChg chg="add del">
          <ac:chgData name="NV21073 - HUSSAIN ALI" userId="f6807809-f305-422e-af87-bf958f8072da" providerId="ADAL" clId="{1B82095C-4116-40E5-9F85-D00F0C9327A7}" dt="2024-03-06T06:04:22.259" v="170" actId="26606"/>
          <ac:spMkLst>
            <pc:docMk/>
            <pc:sldMk cId="2332304252" sldId="268"/>
            <ac:spMk id="31" creationId="{03C85561-90D2-4AFA-B2C5-F2D61D86C2BD}"/>
          </ac:spMkLst>
        </pc:spChg>
        <pc:spChg chg="add del">
          <ac:chgData name="NV21073 - HUSSAIN ALI" userId="f6807809-f305-422e-af87-bf958f8072da" providerId="ADAL" clId="{1B82095C-4116-40E5-9F85-D00F0C9327A7}" dt="2024-03-06T06:04:22.259" v="170" actId="26606"/>
          <ac:spMkLst>
            <pc:docMk/>
            <pc:sldMk cId="2332304252" sldId="268"/>
            <ac:spMk id="33" creationId="{9026B71D-5A6F-48FE-AC6A-D7AAA018064B}"/>
          </ac:spMkLst>
        </pc:spChg>
        <pc:spChg chg="add">
          <ac:chgData name="NV21073 - HUSSAIN ALI" userId="f6807809-f305-422e-af87-bf958f8072da" providerId="ADAL" clId="{1B82095C-4116-40E5-9F85-D00F0C9327A7}" dt="2024-03-06T06:04:22.259" v="170" actId="26606"/>
          <ac:spMkLst>
            <pc:docMk/>
            <pc:sldMk cId="2332304252" sldId="268"/>
            <ac:spMk id="38" creationId="{9B0F7D69-D93C-4C38-A23D-76E000D691CD}"/>
          </ac:spMkLst>
        </pc:spChg>
        <pc:spChg chg="add">
          <ac:chgData name="NV21073 - HUSSAIN ALI" userId="f6807809-f305-422e-af87-bf958f8072da" providerId="ADAL" clId="{1B82095C-4116-40E5-9F85-D00F0C9327A7}" dt="2024-03-06T06:04:22.259" v="170" actId="26606"/>
          <ac:spMkLst>
            <pc:docMk/>
            <pc:sldMk cId="2332304252" sldId="268"/>
            <ac:spMk id="40" creationId="{8CD419D4-EA9D-42D9-BF62-B07F0B7B672B}"/>
          </ac:spMkLst>
        </pc:spChg>
        <pc:spChg chg="add">
          <ac:chgData name="NV21073 - HUSSAIN ALI" userId="f6807809-f305-422e-af87-bf958f8072da" providerId="ADAL" clId="{1B82095C-4116-40E5-9F85-D00F0C9327A7}" dt="2024-03-06T06:04:22.259" v="170" actId="26606"/>
          <ac:spMkLst>
            <pc:docMk/>
            <pc:sldMk cId="2332304252" sldId="268"/>
            <ac:spMk id="42" creationId="{1C6FEC9B-9608-4181-A9E5-A1B80E72021C}"/>
          </ac:spMkLst>
        </pc:spChg>
        <pc:spChg chg="add">
          <ac:chgData name="NV21073 - HUSSAIN ALI" userId="f6807809-f305-422e-af87-bf958f8072da" providerId="ADAL" clId="{1B82095C-4116-40E5-9F85-D00F0C9327A7}" dt="2024-03-06T06:04:22.259" v="170" actId="26606"/>
          <ac:spMkLst>
            <pc:docMk/>
            <pc:sldMk cId="2332304252" sldId="268"/>
            <ac:spMk id="44" creationId="{AB1564ED-F26F-451D-97D6-A6EC3E83FD55}"/>
          </ac:spMkLst>
        </pc:spChg>
        <pc:spChg chg="add">
          <ac:chgData name="NV21073 - HUSSAIN ALI" userId="f6807809-f305-422e-af87-bf958f8072da" providerId="ADAL" clId="{1B82095C-4116-40E5-9F85-D00F0C9327A7}" dt="2024-03-06T06:04:22.259" v="170" actId="26606"/>
          <ac:spMkLst>
            <pc:docMk/>
            <pc:sldMk cId="2332304252" sldId="268"/>
            <ac:spMk id="46" creationId="{AF50A80E-5DCB-4320-9947-73BF2D6F059F}"/>
          </ac:spMkLst>
        </pc:spChg>
        <pc:spChg chg="add">
          <ac:chgData name="NV21073 - HUSSAIN ALI" userId="f6807809-f305-422e-af87-bf958f8072da" providerId="ADAL" clId="{1B82095C-4116-40E5-9F85-D00F0C9327A7}" dt="2024-03-06T06:04:22.259" v="170" actId="26606"/>
          <ac:spMkLst>
            <pc:docMk/>
            <pc:sldMk cId="2332304252" sldId="268"/>
            <ac:spMk id="48" creationId="{4E9C9717-43F9-44EA-9215-3F2D15B1C737}"/>
          </ac:spMkLst>
        </pc:spChg>
        <pc:spChg chg="add">
          <ac:chgData name="NV21073 - HUSSAIN ALI" userId="f6807809-f305-422e-af87-bf958f8072da" providerId="ADAL" clId="{1B82095C-4116-40E5-9F85-D00F0C9327A7}" dt="2024-03-06T06:04:22.259" v="170" actId="26606"/>
          <ac:spMkLst>
            <pc:docMk/>
            <pc:sldMk cId="2332304252" sldId="268"/>
            <ac:spMk id="50" creationId="{E66004D1-3DCE-405F-9046-6DE912409E12}"/>
          </ac:spMkLst>
        </pc:spChg>
        <pc:spChg chg="add">
          <ac:chgData name="NV21073 - HUSSAIN ALI" userId="f6807809-f305-422e-af87-bf958f8072da" providerId="ADAL" clId="{1B82095C-4116-40E5-9F85-D00F0C9327A7}" dt="2024-03-06T06:04:22.259" v="170" actId="26606"/>
          <ac:spMkLst>
            <pc:docMk/>
            <pc:sldMk cId="2332304252" sldId="268"/>
            <ac:spMk id="52" creationId="{D1319957-918B-4BBC-B357-957813808CDF}"/>
          </ac:spMkLst>
        </pc:spChg>
        <pc:spChg chg="add">
          <ac:chgData name="NV21073 - HUSSAIN ALI" userId="f6807809-f305-422e-af87-bf958f8072da" providerId="ADAL" clId="{1B82095C-4116-40E5-9F85-D00F0C9327A7}" dt="2024-03-06T06:04:22.259" v="170" actId="26606"/>
          <ac:spMkLst>
            <pc:docMk/>
            <pc:sldMk cId="2332304252" sldId="268"/>
            <ac:spMk id="54" creationId="{DDE99ED2-38AE-4E6B-A2FB-3BAA4547B62B}"/>
          </ac:spMkLst>
        </pc:spChg>
        <pc:spChg chg="add">
          <ac:chgData name="NV21073 - HUSSAIN ALI" userId="f6807809-f305-422e-af87-bf958f8072da" providerId="ADAL" clId="{1B82095C-4116-40E5-9F85-D00F0C9327A7}" dt="2024-03-06T06:04:22.259" v="170" actId="26606"/>
          <ac:spMkLst>
            <pc:docMk/>
            <pc:sldMk cId="2332304252" sldId="268"/>
            <ac:spMk id="56" creationId="{4C97F85D-676A-4298-AAF0-E24310C53B18}"/>
          </ac:spMkLst>
        </pc:spChg>
        <pc:spChg chg="add">
          <ac:chgData name="NV21073 - HUSSAIN ALI" userId="f6807809-f305-422e-af87-bf958f8072da" providerId="ADAL" clId="{1B82095C-4116-40E5-9F85-D00F0C9327A7}" dt="2024-03-06T06:04:22.259" v="170" actId="26606"/>
          <ac:spMkLst>
            <pc:docMk/>
            <pc:sldMk cId="2332304252" sldId="268"/>
            <ac:spMk id="58" creationId="{D0959612-2EA6-42F1-ACC7-4056201EE23B}"/>
          </ac:spMkLst>
        </pc:spChg>
        <pc:spChg chg="add">
          <ac:chgData name="NV21073 - HUSSAIN ALI" userId="f6807809-f305-422e-af87-bf958f8072da" providerId="ADAL" clId="{1B82095C-4116-40E5-9F85-D00F0C9327A7}" dt="2024-03-06T06:04:22.259" v="170" actId="26606"/>
          <ac:spMkLst>
            <pc:docMk/>
            <pc:sldMk cId="2332304252" sldId="268"/>
            <ac:spMk id="60" creationId="{7DFC4C57-C439-46F0-9EE0-6F81C8812D40}"/>
          </ac:spMkLst>
        </pc:spChg>
        <pc:spChg chg="add">
          <ac:chgData name="NV21073 - HUSSAIN ALI" userId="f6807809-f305-422e-af87-bf958f8072da" providerId="ADAL" clId="{1B82095C-4116-40E5-9F85-D00F0C9327A7}" dt="2024-03-06T06:04:22.259" v="170" actId="26606"/>
          <ac:spMkLst>
            <pc:docMk/>
            <pc:sldMk cId="2332304252" sldId="268"/>
            <ac:spMk id="62" creationId="{26B960AB-5836-43B5-AC34-53FD058C3DFC}"/>
          </ac:spMkLst>
        </pc:spChg>
        <pc:spChg chg="add">
          <ac:chgData name="NV21073 - HUSSAIN ALI" userId="f6807809-f305-422e-af87-bf958f8072da" providerId="ADAL" clId="{1B82095C-4116-40E5-9F85-D00F0C9327A7}" dt="2024-03-06T06:04:22.259" v="170" actId="26606"/>
          <ac:spMkLst>
            <pc:docMk/>
            <pc:sldMk cId="2332304252" sldId="268"/>
            <ac:spMk id="64" creationId="{95DDBD4A-BF51-4611-83F3-040CAD66EFC2}"/>
          </ac:spMkLst>
        </pc:spChg>
        <pc:spChg chg="add">
          <ac:chgData name="NV21073 - HUSSAIN ALI" userId="f6807809-f305-422e-af87-bf958f8072da" providerId="ADAL" clId="{1B82095C-4116-40E5-9F85-D00F0C9327A7}" dt="2024-03-06T06:04:22.259" v="170" actId="26606"/>
          <ac:spMkLst>
            <pc:docMk/>
            <pc:sldMk cId="2332304252" sldId="268"/>
            <ac:spMk id="66" creationId="{45D8E355-AD76-409B-9011-DEB5A739D66B}"/>
          </ac:spMkLst>
        </pc:spChg>
        <pc:spChg chg="add">
          <ac:chgData name="NV21073 - HUSSAIN ALI" userId="f6807809-f305-422e-af87-bf958f8072da" providerId="ADAL" clId="{1B82095C-4116-40E5-9F85-D00F0C9327A7}" dt="2024-03-06T06:04:22.259" v="170" actId="26606"/>
          <ac:spMkLst>
            <pc:docMk/>
            <pc:sldMk cId="2332304252" sldId="268"/>
            <ac:spMk id="68" creationId="{19EED787-814A-4A93-B141-39BF3488BCC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5T08:01:04.3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8257 159,'-7'-2,"1"0,-1 0,0-1,1 0,-1 0,1 0,-10-8,2 3,-16-7,-1 2,-1 1,0 2,0 1,-1 2,0 1,0 1,-66 0,-827 4,405 4,-3895-3,4392-2,1 0,0-1,-25-8,-50-6,-400 11,275 8,-677-2,886 1,-1 0,0 0,1 1,-28 9,16-3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5T08:07:49.5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41,'961'0,"-939"-2,1 0,-1-1,30-9,-26 6,50-6,369 8,-228 7,518-3,-704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5T08:07:55.5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2216 288,'-51'-1,"1"-3,-67-13,70 11,-1 2,-57 2,-30-2,116 1,0 0,1-2,0 0,-34-15,35 13,1 0,-1 1,-1 1,1 1,-30-4,-366 6,199 5,97-5,-133 5,231 0,1 1,-1 0,1 2,-33 14,34-13,0 0,0-2,0 0,-1 0,-29 3,36-7,0-1,0 0,0 0,0-1,-1 0,-13-4,21 4,1-1,0 1,0-1,0 1,0-1,0 0,0 0,0 0,1-1,-1 1,1-1,0 1,-1-1,1 0,0 0,1 0,-1 0,0 0,1 0,0 0,0-1,0 1,0-1,0-4,-1 0,1 1,0-1,0 0,1 1,0-1,0 0,1 0,0 1,0-1,4-8,-4 12,1 0,-1 1,1 0,0-1,0 1,1 0,-1 0,1 0,-1 1,1-1,0 1,0-1,0 1,1 0,-1 0,0 0,1 0,-1 1,1 0,-1-1,1 1,6-1,27-2,1 0,-1 3,1 1,40 5,30 1,444-6,-529 1,0 1,0 2,0 0,0 2,-1 0,23 11,8 1,-38-14,1-1,0 0,-1-1,1-1,0 0,0-1,0-1,0 0,0-1,-1-1,1-1,15-5,-2 3,1 2,-1 1,53 1,-53 2,0-1,1-1,52-11,56-31,-114 37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5T08:08:18.9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2721 0,'-2689'0,"2657"0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5T08:08:26.6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2143 152,'-17'-1,"1"-1,-1-1,-24-6,-26-4,-437 2,304 14,87-1,-129-5,226 0,0-1,0 0,1 0,-1-2,-18-9,19 8,-2 0,1 1,0 1,-26-4,-13 4,-106 6,99 2,-65-6,40-16,4 0,76 18,0 0,0 1,0 0,0 0,0 1,0 0,0 0,0 0,-10 5,14-5,-1 1,1 1,0-1,0 0,0 1,0-1,0 1,1 0,-1 0,1 0,0 1,-1-1,2 0,-1 1,0-1,1 1,-1 0,1-1,0 1,0 0,1 0,-1 6,-1 12,1 0,4 41,-2-35,5 160,-6-184,1-1,0 1,0 0,0-1,0 1,0-1,1 1,0-1,-1 0,1 0,0 1,1-1,-1-1,1 1,-1 0,1 0,0-1,0 0,0 1,0-1,0 0,0-1,1 1,-1-1,1 1,-1-1,1 0,0 0,-1 0,5 0,14 1,0 0,0-2,0 0,25-4,-6 1,13 1,22-2,91 8,-79 13,-65-11,-1-1,30 3,200-6,-136-4,-105 3,0-2,0 0,-1 0,13-3,1-4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14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3/6/2024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36895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3/6/2024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243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3/6/2024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50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3/6/2024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5165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3/6/2024</a:t>
            </a:fld>
            <a:endParaRPr lang="en-US" dirty="0"/>
          </a:p>
        </p:txBody>
      </p:sp>
    </p:spTree>
    <p:extLst>
      <p:ext uri="{BB962C8B-B14F-4D97-AF65-F5344CB8AC3E}">
        <p14:creationId xmlns:p14="http://schemas.microsoft.com/office/powerpoint/2010/main" val="334627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3/6/2024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9445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3/6/2024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93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3/6/2024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3524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3/6/2024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325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3/6/2024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2624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3/6/2024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8784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3/6/2024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29802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10000"/>
        </a:lnSpc>
        <a:spcBef>
          <a:spcPct val="0"/>
        </a:spcBef>
        <a:buNone/>
        <a:defRPr sz="3600" b="0" kern="1200" spc="14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10000"/>
        </a:lnSpc>
        <a:spcBef>
          <a:spcPts val="930"/>
        </a:spcBef>
        <a:buFont typeface="Corbel" panose="020B0503020204020204" pitchFamily="34" charset="0"/>
        <a:buNone/>
        <a:defRPr sz="1850" b="0" kern="1200" spc="140" baseline="0">
          <a:solidFill>
            <a:schemeClr val="tx1">
              <a:lumMod val="75000"/>
              <a:lumOff val="25000"/>
            </a:schemeClr>
          </a:solidFill>
          <a:latin typeface="+mn-lt"/>
          <a:ea typeface="+mn-ea"/>
          <a:cs typeface="+mn-cs"/>
        </a:defRPr>
      </a:lvl1pPr>
      <a:lvl2pPr marL="0" indent="0" algn="l" defTabSz="914400" rtl="0" eaLnBrk="1" latinLnBrk="0" hangingPunct="1">
        <a:lnSpc>
          <a:spcPct val="110000"/>
        </a:lnSpc>
        <a:spcBef>
          <a:spcPts val="930"/>
        </a:spcBef>
        <a:buFont typeface="Corbel" panose="020B0503020204020204" pitchFamily="34" charset="0"/>
        <a:buNone/>
        <a:defRPr sz="1600" kern="1200" spc="140" baseline="0">
          <a:solidFill>
            <a:schemeClr val="tx1">
              <a:lumMod val="75000"/>
              <a:lumOff val="25000"/>
            </a:schemeClr>
          </a:solidFill>
          <a:latin typeface="+mn-lt"/>
          <a:ea typeface="+mn-ea"/>
          <a:cs typeface="+mn-cs"/>
        </a:defRPr>
      </a:lvl2pPr>
      <a:lvl3pPr marL="0" indent="-320040" algn="l" defTabSz="914400" rtl="0" eaLnBrk="1" latinLnBrk="0" hangingPunct="1">
        <a:lnSpc>
          <a:spcPct val="110000"/>
        </a:lnSpc>
        <a:spcBef>
          <a:spcPts val="930"/>
        </a:spcBef>
        <a:buFont typeface="Corbel" panose="020B0503020204020204" pitchFamily="34" charset="0"/>
        <a:buChar char="–"/>
        <a:defRPr sz="1400" i="1" kern="1200" spc="140" baseline="0">
          <a:solidFill>
            <a:schemeClr val="tx1">
              <a:lumMod val="75000"/>
              <a:lumOff val="25000"/>
            </a:schemeClr>
          </a:solidFill>
          <a:latin typeface="+mn-lt"/>
          <a:ea typeface="+mn-ea"/>
          <a:cs typeface="+mn-cs"/>
        </a:defRPr>
      </a:lvl3pPr>
      <a:lvl4pPr marL="0" indent="-320040" algn="l" defTabSz="914400" rtl="0" eaLnBrk="1" latinLnBrk="0" hangingPunct="1">
        <a:lnSpc>
          <a:spcPct val="110000"/>
        </a:lnSpc>
        <a:spcBef>
          <a:spcPts val="930"/>
        </a:spcBef>
        <a:buFont typeface="Corbel" panose="020B0503020204020204" pitchFamily="34" charset="0"/>
        <a:buChar char="–"/>
        <a:defRPr sz="1400" kern="1200" spc="140" baseline="0">
          <a:solidFill>
            <a:schemeClr val="tx1">
              <a:lumMod val="75000"/>
              <a:lumOff val="25000"/>
            </a:schemeClr>
          </a:solidFill>
          <a:latin typeface="+mn-lt"/>
          <a:ea typeface="+mn-ea"/>
          <a:cs typeface="+mn-cs"/>
        </a:defRPr>
      </a:lvl4pPr>
      <a:lvl5pPr marL="0" indent="-320040" algn="l" defTabSz="914400" rtl="0" eaLnBrk="1" latinLnBrk="0" hangingPunct="1">
        <a:lnSpc>
          <a:spcPct val="110000"/>
        </a:lnSpc>
        <a:spcBef>
          <a:spcPts val="930"/>
        </a:spcBef>
        <a:buFont typeface="Corbel" panose="020B0503020204020204" pitchFamily="34" charset="0"/>
        <a:buChar char="–"/>
        <a:defRPr sz="1400" i="1" kern="1200" spc="14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ssainprojectwebsite.s3.amazonaws.com/indexproject.html" TargetMode="Externa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xml"/><Relationship Id="rId10" Type="http://schemas.openxmlformats.org/officeDocument/2006/relationships/image" Target="../media/image12.png"/><Relationship Id="rId4" Type="http://schemas.openxmlformats.org/officeDocument/2006/relationships/image" Target="../media/image90.png"/><Relationship Id="rId9" Type="http://schemas.openxmlformats.org/officeDocument/2006/relationships/customXml" Target="../ink/ink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F6CC10DB-B9B6-AA3A-2A83-8683416B184E}"/>
              </a:ext>
            </a:extLst>
          </p:cNvPr>
          <p:cNvPicPr>
            <a:picLocks noChangeAspect="1"/>
          </p:cNvPicPr>
          <p:nvPr/>
        </p:nvPicPr>
        <p:blipFill rotWithShape="1">
          <a:blip r:embed="rId2"/>
          <a:srcRect t="13189" r="-1" b="3146"/>
          <a:stretch/>
        </p:blipFill>
        <p:spPr>
          <a:xfrm>
            <a:off x="1524" y="10"/>
            <a:ext cx="12188952" cy="6857990"/>
          </a:xfrm>
          <a:prstGeom prst="rect">
            <a:avLst/>
          </a:prstGeom>
        </p:spPr>
      </p:pic>
      <p:sp>
        <p:nvSpPr>
          <p:cNvPr id="11" name="Freeform: Shape 10">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C6769EB-7B59-0E3D-551B-7E4FA79C0A3B}"/>
              </a:ext>
            </a:extLst>
          </p:cNvPr>
          <p:cNvSpPr>
            <a:spLocks noGrp="1"/>
          </p:cNvSpPr>
          <p:nvPr>
            <p:ph type="ctrTitle"/>
          </p:nvPr>
        </p:nvSpPr>
        <p:spPr>
          <a:xfrm>
            <a:off x="2190750" y="1346268"/>
            <a:ext cx="7810500" cy="3125338"/>
          </a:xfrm>
        </p:spPr>
        <p:txBody>
          <a:bodyPr anchor="b">
            <a:normAutofit/>
          </a:bodyPr>
          <a:lstStyle/>
          <a:p>
            <a:pPr algn="ctr">
              <a:lnSpc>
                <a:spcPct val="104000"/>
              </a:lnSpc>
            </a:pPr>
            <a:r>
              <a:rPr lang="en-US" sz="6100" b="0" i="0" dirty="0">
                <a:effectLst/>
                <a:latin typeface="-apple-system"/>
              </a:rPr>
              <a:t> Building a Web Application on AWS</a:t>
            </a:r>
            <a:endParaRPr lang="en-US" sz="6100" dirty="0"/>
          </a:p>
        </p:txBody>
      </p:sp>
      <p:sp>
        <p:nvSpPr>
          <p:cNvPr id="3" name="Subtitle 2">
            <a:extLst>
              <a:ext uri="{FF2B5EF4-FFF2-40B4-BE49-F238E27FC236}">
                <a16:creationId xmlns:a16="http://schemas.microsoft.com/office/drawing/2014/main" id="{EA8AFAAA-8067-760D-DF3E-63D0A0319433}"/>
              </a:ext>
            </a:extLst>
          </p:cNvPr>
          <p:cNvSpPr>
            <a:spLocks noGrp="1"/>
          </p:cNvSpPr>
          <p:nvPr>
            <p:ph type="subTitle" idx="1"/>
          </p:nvPr>
        </p:nvSpPr>
        <p:spPr>
          <a:xfrm>
            <a:off x="2619375" y="4471607"/>
            <a:ext cx="6953250" cy="862394"/>
          </a:xfrm>
        </p:spPr>
        <p:txBody>
          <a:bodyPr anchor="t">
            <a:normAutofit fontScale="62500" lnSpcReduction="20000"/>
          </a:bodyPr>
          <a:lstStyle/>
          <a:p>
            <a:pPr algn="ctr"/>
            <a:r>
              <a:rPr lang="en-US" dirty="0"/>
              <a:t>Hussain Ali</a:t>
            </a:r>
          </a:p>
          <a:p>
            <a:pPr algn="ctr"/>
            <a:r>
              <a:rPr lang="en-US" dirty="0"/>
              <a:t>NV21073</a:t>
            </a:r>
          </a:p>
        </p:txBody>
      </p:sp>
    </p:spTree>
    <p:extLst>
      <p:ext uri="{BB962C8B-B14F-4D97-AF65-F5344CB8AC3E}">
        <p14:creationId xmlns:p14="http://schemas.microsoft.com/office/powerpoint/2010/main" val="341076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4B366C5-F028-1776-75C9-6A061B4FED68}"/>
              </a:ext>
            </a:extLst>
          </p:cNvPr>
          <p:cNvSpPr>
            <a:spLocks noGrp="1"/>
          </p:cNvSpPr>
          <p:nvPr>
            <p:ph type="title"/>
          </p:nvPr>
        </p:nvSpPr>
        <p:spPr>
          <a:xfrm>
            <a:off x="992518" y="442913"/>
            <a:ext cx="5183986" cy="1639888"/>
          </a:xfrm>
        </p:spPr>
        <p:txBody>
          <a:bodyPr anchor="b">
            <a:normAutofit/>
          </a:bodyPr>
          <a:lstStyle/>
          <a:p>
            <a:r>
              <a:rPr lang="en-US" dirty="0"/>
              <a:t>Link and Conclusion :</a:t>
            </a:r>
          </a:p>
        </p:txBody>
      </p:sp>
      <p:sp>
        <p:nvSpPr>
          <p:cNvPr id="3" name="Content Placeholder 2">
            <a:extLst>
              <a:ext uri="{FF2B5EF4-FFF2-40B4-BE49-F238E27FC236}">
                <a16:creationId xmlns:a16="http://schemas.microsoft.com/office/drawing/2014/main" id="{2F023822-137F-EFD0-640B-E04DC97B6234}"/>
              </a:ext>
            </a:extLst>
          </p:cNvPr>
          <p:cNvSpPr>
            <a:spLocks noGrp="1"/>
          </p:cNvSpPr>
          <p:nvPr>
            <p:ph idx="1"/>
          </p:nvPr>
        </p:nvSpPr>
        <p:spPr>
          <a:xfrm>
            <a:off x="992519" y="2312988"/>
            <a:ext cx="5183986" cy="3651250"/>
          </a:xfrm>
        </p:spPr>
        <p:txBody>
          <a:bodyPr>
            <a:normAutofit lnSpcReduction="10000"/>
          </a:bodyPr>
          <a:lstStyle/>
          <a:p>
            <a:pPr>
              <a:lnSpc>
                <a:spcPct val="100000"/>
              </a:lnSpc>
            </a:pPr>
            <a:r>
              <a:rPr lang="en-US" sz="1200" dirty="0">
                <a:hlinkClick r:id="rId2"/>
              </a:rPr>
              <a:t>Seven Wonders of The World (hussainprojectwebsite.s3.amazonaws.com)</a:t>
            </a:r>
            <a:endParaRPr lang="en-US" sz="1200" dirty="0"/>
          </a:p>
          <a:p>
            <a:pPr>
              <a:lnSpc>
                <a:spcPct val="100000"/>
              </a:lnSpc>
            </a:pPr>
            <a:endParaRPr lang="en-US" sz="1400" dirty="0"/>
          </a:p>
          <a:p>
            <a:pPr>
              <a:lnSpc>
                <a:spcPct val="100000"/>
              </a:lnSpc>
            </a:pPr>
            <a:r>
              <a:rPr lang="en-US" sz="1400" dirty="0"/>
              <a:t>The website is running on AWS and its secure and reliable </a:t>
            </a:r>
          </a:p>
          <a:p>
            <a:pPr>
              <a:lnSpc>
                <a:spcPct val="100000"/>
              </a:lnSpc>
            </a:pPr>
            <a:r>
              <a:rPr lang="en-US" sz="1400" dirty="0"/>
              <a:t>Also, the website help in discovering the amazing things about the seven-world wonders </a:t>
            </a:r>
          </a:p>
          <a:p>
            <a:pPr>
              <a:lnSpc>
                <a:spcPct val="100000"/>
              </a:lnSpc>
            </a:pPr>
            <a:endParaRPr lang="en-US" sz="1400" dirty="0"/>
          </a:p>
          <a:p>
            <a:pPr>
              <a:lnSpc>
                <a:spcPct val="100000"/>
              </a:lnSpc>
            </a:pPr>
            <a:r>
              <a:rPr lang="en-US" sz="1400" dirty="0"/>
              <a:t>Future implantations:</a:t>
            </a:r>
          </a:p>
          <a:p>
            <a:pPr>
              <a:lnSpc>
                <a:spcPct val="100000"/>
              </a:lnSpc>
            </a:pPr>
            <a:r>
              <a:rPr lang="en-US" sz="1400" dirty="0"/>
              <a:t>Maybe the future the website well have voice control for people that can use their hands </a:t>
            </a:r>
          </a:p>
          <a:p>
            <a:pPr>
              <a:lnSpc>
                <a:spcPct val="100000"/>
              </a:lnSpc>
            </a:pPr>
            <a:r>
              <a:rPr lang="en-US" sz="1400" dirty="0"/>
              <a:t>Another thing is to have a VR section that you can use  to visit historical places</a:t>
            </a:r>
          </a:p>
          <a:p>
            <a:pPr>
              <a:lnSpc>
                <a:spcPct val="100000"/>
              </a:lnSpc>
            </a:pPr>
            <a:endParaRPr lang="en-US" sz="1400" dirty="0"/>
          </a:p>
        </p:txBody>
      </p:sp>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Graphic 6" descr="Cloud Computing">
            <a:extLst>
              <a:ext uri="{FF2B5EF4-FFF2-40B4-BE49-F238E27FC236}">
                <a16:creationId xmlns:a16="http://schemas.microsoft.com/office/drawing/2014/main" id="{8F9377CA-0EB2-AB66-19C1-CEBAEF2AA8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3049" y="1804297"/>
            <a:ext cx="3249406" cy="3249406"/>
          </a:xfrm>
          <a:prstGeom prst="rect">
            <a:avLst/>
          </a:prstGeom>
        </p:spPr>
      </p:pic>
    </p:spTree>
    <p:extLst>
      <p:ext uri="{BB962C8B-B14F-4D97-AF65-F5344CB8AC3E}">
        <p14:creationId xmlns:p14="http://schemas.microsoft.com/office/powerpoint/2010/main" val="755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3D black question marks with one yellow question mark">
            <a:extLst>
              <a:ext uri="{FF2B5EF4-FFF2-40B4-BE49-F238E27FC236}">
                <a16:creationId xmlns:a16="http://schemas.microsoft.com/office/drawing/2014/main" id="{0B5B8044-645B-5164-F432-929BB2BF864D}"/>
              </a:ext>
            </a:extLst>
          </p:cNvPr>
          <p:cNvPicPr>
            <a:picLocks noChangeAspect="1"/>
          </p:cNvPicPr>
          <p:nvPr/>
        </p:nvPicPr>
        <p:blipFill rotWithShape="1">
          <a:blip r:embed="rId2"/>
          <a:srcRect l="40990" r="18122"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27" name="Freeform: Shape 26">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Freeform: Shape 28">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2C75BE7-FE8B-1D67-29AC-A3790BBA4F74}"/>
              </a:ext>
            </a:extLst>
          </p:cNvPr>
          <p:cNvSpPr>
            <a:spLocks noGrp="1"/>
          </p:cNvSpPr>
          <p:nvPr>
            <p:ph type="title"/>
          </p:nvPr>
        </p:nvSpPr>
        <p:spPr>
          <a:xfrm>
            <a:off x="1180531" y="1346268"/>
            <a:ext cx="5274860" cy="3066706"/>
          </a:xfrm>
        </p:spPr>
        <p:txBody>
          <a:bodyPr vert="horz" lIns="109728" tIns="109728" rIns="109728" bIns="91440" rtlCol="0" anchor="b">
            <a:normAutofit/>
          </a:bodyPr>
          <a:lstStyle/>
          <a:p>
            <a:pPr>
              <a:lnSpc>
                <a:spcPct val="120000"/>
              </a:lnSpc>
            </a:pPr>
            <a:r>
              <a:rPr lang="en-US" sz="6000" b="1" spc="150" dirty="0">
                <a:solidFill>
                  <a:schemeClr val="tx1">
                    <a:lumMod val="85000"/>
                    <a:lumOff val="15000"/>
                  </a:schemeClr>
                </a:solidFill>
              </a:rPr>
              <a:t>Any Questions ? </a:t>
            </a:r>
          </a:p>
        </p:txBody>
      </p:sp>
    </p:spTree>
    <p:extLst>
      <p:ext uri="{BB962C8B-B14F-4D97-AF65-F5344CB8AC3E}">
        <p14:creationId xmlns:p14="http://schemas.microsoft.com/office/powerpoint/2010/main" val="428142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4" name="Freeform: Shape 4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6" name="Freeform: Shape 4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4" name="Rectangle 5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itle 3">
            <a:extLst>
              <a:ext uri="{FF2B5EF4-FFF2-40B4-BE49-F238E27FC236}">
                <a16:creationId xmlns:a16="http://schemas.microsoft.com/office/drawing/2014/main" id="{DE0FDD12-59F1-6598-C3DE-BEC622350284}"/>
              </a:ext>
            </a:extLst>
          </p:cNvPr>
          <p:cNvSpPr>
            <a:spLocks noGrp="1"/>
          </p:cNvSpPr>
          <p:nvPr>
            <p:ph type="title"/>
          </p:nvPr>
        </p:nvSpPr>
        <p:spPr>
          <a:xfrm>
            <a:off x="4654295" y="1346268"/>
            <a:ext cx="7060135" cy="3285207"/>
          </a:xfrm>
        </p:spPr>
        <p:txBody>
          <a:bodyPr vert="horz" lIns="109728" tIns="109728" rIns="109728" bIns="91440" rtlCol="0" anchor="b">
            <a:normAutofit/>
          </a:bodyPr>
          <a:lstStyle/>
          <a:p>
            <a:pPr>
              <a:lnSpc>
                <a:spcPct val="120000"/>
              </a:lnSpc>
            </a:pPr>
            <a:r>
              <a:rPr lang="en-US" sz="5400" b="1" spc="150" dirty="0">
                <a:solidFill>
                  <a:schemeClr val="tx1">
                    <a:lumMod val="85000"/>
                    <a:lumOff val="15000"/>
                  </a:schemeClr>
                </a:solidFill>
              </a:rPr>
              <a:t>Thank you for your </a:t>
            </a:r>
            <a:br>
              <a:rPr lang="en-US" sz="5400" b="1" spc="150" dirty="0">
                <a:solidFill>
                  <a:schemeClr val="tx1">
                    <a:lumMod val="85000"/>
                    <a:lumOff val="15000"/>
                  </a:schemeClr>
                </a:solidFill>
              </a:rPr>
            </a:br>
            <a:r>
              <a:rPr lang="en-US" sz="5400" b="1" spc="150" dirty="0">
                <a:solidFill>
                  <a:schemeClr val="tx1">
                    <a:lumMod val="85000"/>
                    <a:lumOff val="15000"/>
                  </a:schemeClr>
                </a:solidFill>
              </a:rPr>
              <a:t>time </a:t>
            </a:r>
            <a:br>
              <a:rPr lang="en-US" sz="5400" b="1" spc="150" dirty="0">
                <a:solidFill>
                  <a:schemeClr val="tx1">
                    <a:lumMod val="85000"/>
                    <a:lumOff val="15000"/>
                  </a:schemeClr>
                </a:solidFill>
              </a:rPr>
            </a:br>
            <a:r>
              <a:rPr lang="en-US" sz="5400" b="1" spc="150" dirty="0">
                <a:solidFill>
                  <a:schemeClr val="tx1">
                    <a:lumMod val="85000"/>
                    <a:lumOff val="15000"/>
                  </a:schemeClr>
                </a:solidFill>
              </a:rPr>
              <a:t>by :Hussain Ali</a:t>
            </a:r>
          </a:p>
        </p:txBody>
      </p:sp>
      <p:sp>
        <p:nvSpPr>
          <p:cNvPr id="56" name="Freeform: Shape 5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4" name="Freeform: Shape 6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6" name="Freeform: Shape 6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8" name="Freeform: Shape 6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33230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The Colosseum">
            <a:extLst>
              <a:ext uri="{FF2B5EF4-FFF2-40B4-BE49-F238E27FC236}">
                <a16:creationId xmlns:a16="http://schemas.microsoft.com/office/drawing/2014/main" id="{46A87744-ABBB-3FD5-01F8-09A46F88A97E}"/>
              </a:ext>
            </a:extLst>
          </p:cNvPr>
          <p:cNvPicPr>
            <a:picLocks noChangeAspect="1"/>
          </p:cNvPicPr>
          <p:nvPr/>
        </p:nvPicPr>
        <p:blipFill rotWithShape="1">
          <a:blip r:embed="rId2"/>
          <a:srcRect l="4065" r="22926" b="-2"/>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22" name="Freeform: Shape 21">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24" name="Freeform: Shape 23">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BC40196-7CEF-401F-C727-641CFE3D0E78}"/>
              </a:ext>
            </a:extLst>
          </p:cNvPr>
          <p:cNvSpPr>
            <a:spLocks noGrp="1"/>
          </p:cNvSpPr>
          <p:nvPr>
            <p:ph type="title"/>
          </p:nvPr>
        </p:nvSpPr>
        <p:spPr>
          <a:xfrm>
            <a:off x="992518" y="442913"/>
            <a:ext cx="4780129" cy="1639888"/>
          </a:xfrm>
        </p:spPr>
        <p:txBody>
          <a:bodyPr anchor="b">
            <a:normAutofit/>
          </a:bodyPr>
          <a:lstStyle/>
          <a:p>
            <a:r>
              <a:rPr lang="en-US" dirty="0"/>
              <a:t>Introduction </a:t>
            </a:r>
          </a:p>
        </p:txBody>
      </p:sp>
      <p:sp>
        <p:nvSpPr>
          <p:cNvPr id="3" name="Content Placeholder 2">
            <a:extLst>
              <a:ext uri="{FF2B5EF4-FFF2-40B4-BE49-F238E27FC236}">
                <a16:creationId xmlns:a16="http://schemas.microsoft.com/office/drawing/2014/main" id="{4905EA8C-C8DD-4688-076D-0A1786F8F794}"/>
              </a:ext>
            </a:extLst>
          </p:cNvPr>
          <p:cNvSpPr>
            <a:spLocks noGrp="1"/>
          </p:cNvSpPr>
          <p:nvPr>
            <p:ph idx="1"/>
          </p:nvPr>
        </p:nvSpPr>
        <p:spPr>
          <a:xfrm>
            <a:off x="992518" y="2312988"/>
            <a:ext cx="5368525" cy="3651250"/>
          </a:xfrm>
        </p:spPr>
        <p:txBody>
          <a:bodyPr>
            <a:normAutofit/>
          </a:bodyPr>
          <a:lstStyle/>
          <a:p>
            <a:r>
              <a:rPr lang="en-US" dirty="0"/>
              <a:t>I built a website on AWS that mainly focuses on the Seven Wonders of The World. Also, the website is design where it can help you learn more about old historical places . The website will provide pictures and dates and even description about each place on the world</a:t>
            </a:r>
          </a:p>
          <a:p>
            <a:endParaRPr lang="en-US" dirty="0"/>
          </a:p>
          <a:p>
            <a:endParaRPr lang="en-US" dirty="0"/>
          </a:p>
          <a:p>
            <a:endParaRPr lang="en-US" dirty="0"/>
          </a:p>
        </p:txBody>
      </p:sp>
    </p:spTree>
    <p:extLst>
      <p:ext uri="{BB962C8B-B14F-4D97-AF65-F5344CB8AC3E}">
        <p14:creationId xmlns:p14="http://schemas.microsoft.com/office/powerpoint/2010/main" val="280068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CB9E-7285-BECC-4207-A94D7D97ED70}"/>
              </a:ext>
            </a:extLst>
          </p:cNvPr>
          <p:cNvSpPr>
            <a:spLocks noGrp="1"/>
          </p:cNvSpPr>
          <p:nvPr>
            <p:ph type="title"/>
          </p:nvPr>
        </p:nvSpPr>
        <p:spPr>
          <a:xfrm>
            <a:off x="1933492" y="137421"/>
            <a:ext cx="8770571" cy="949258"/>
          </a:xfrm>
        </p:spPr>
        <p:txBody>
          <a:bodyPr/>
          <a:lstStyle/>
          <a:p>
            <a:pPr algn="ctr"/>
            <a:r>
              <a:rPr lang="en-US" dirty="0"/>
              <a:t>My Website</a:t>
            </a:r>
          </a:p>
        </p:txBody>
      </p:sp>
      <p:pic>
        <p:nvPicPr>
          <p:cNvPr id="5" name="Content Placeholder 4" descr="A screenshot of a computer&#10;&#10;Description automatically generated">
            <a:extLst>
              <a:ext uri="{FF2B5EF4-FFF2-40B4-BE49-F238E27FC236}">
                <a16:creationId xmlns:a16="http://schemas.microsoft.com/office/drawing/2014/main" id="{B2D67DE5-63B5-E8CC-6AB1-0E617F1033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436" y="1713785"/>
            <a:ext cx="9877922" cy="4787105"/>
          </a:xfrm>
        </p:spPr>
      </p:pic>
      <p:sp>
        <p:nvSpPr>
          <p:cNvPr id="6" name="Frame 5">
            <a:extLst>
              <a:ext uri="{FF2B5EF4-FFF2-40B4-BE49-F238E27FC236}">
                <a16:creationId xmlns:a16="http://schemas.microsoft.com/office/drawing/2014/main" id="{2B2D1B9C-0411-841E-3430-FBCB28E38DA5}"/>
              </a:ext>
            </a:extLst>
          </p:cNvPr>
          <p:cNvSpPr/>
          <p:nvPr/>
        </p:nvSpPr>
        <p:spPr>
          <a:xfrm>
            <a:off x="649356" y="1086679"/>
            <a:ext cx="10893287" cy="5771321"/>
          </a:xfrm>
          <a:prstGeom prst="frame">
            <a:avLst>
              <a:gd name="adj1" fmla="val 489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47463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C71F360-D9AD-EFF9-5A9B-6846ACAF24D3}"/>
              </a:ext>
            </a:extLst>
          </p:cNvPr>
          <p:cNvSpPr>
            <a:spLocks noGrp="1"/>
          </p:cNvSpPr>
          <p:nvPr>
            <p:ph type="title"/>
          </p:nvPr>
        </p:nvSpPr>
        <p:spPr>
          <a:xfrm>
            <a:off x="1920875" y="3539152"/>
            <a:ext cx="8769350" cy="873824"/>
          </a:xfrm>
        </p:spPr>
        <p:txBody>
          <a:bodyPr anchor="b">
            <a:normAutofit/>
          </a:bodyPr>
          <a:lstStyle/>
          <a:p>
            <a:pPr algn="ctr"/>
            <a:r>
              <a:rPr lang="en-US" dirty="0"/>
              <a:t>How the website work:</a:t>
            </a:r>
          </a:p>
        </p:txBody>
      </p:sp>
      <p:sp>
        <p:nvSpPr>
          <p:cNvPr id="12" name="Freeform: Shape 11">
            <a:extLst>
              <a:ext uri="{FF2B5EF4-FFF2-40B4-BE49-F238E27FC236}">
                <a16:creationId xmlns:a16="http://schemas.microsoft.com/office/drawing/2014/main" id="{6719801E-A6E2-4F88-BB91-2A71DBC47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17831" y="502276"/>
            <a:ext cx="3607800" cy="295708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284FA090-1E51-4E96-AE7C-430E378B5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4077" y="421418"/>
            <a:ext cx="3943847" cy="311773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689869E-ECC4-4D30-B2DF-C7DC3DD85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0566" y="341627"/>
            <a:ext cx="4205424" cy="330404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Laptop">
            <a:extLst>
              <a:ext uri="{FF2B5EF4-FFF2-40B4-BE49-F238E27FC236}">
                <a16:creationId xmlns:a16="http://schemas.microsoft.com/office/drawing/2014/main" id="{94D66844-18C2-1779-CBE2-1084786C01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0679" y="1026205"/>
            <a:ext cx="1622104" cy="1622104"/>
          </a:xfrm>
          <a:prstGeom prst="rect">
            <a:avLst/>
          </a:prstGeom>
        </p:spPr>
      </p:pic>
      <p:sp>
        <p:nvSpPr>
          <p:cNvPr id="3" name="Content Placeholder 2">
            <a:extLst>
              <a:ext uri="{FF2B5EF4-FFF2-40B4-BE49-F238E27FC236}">
                <a16:creationId xmlns:a16="http://schemas.microsoft.com/office/drawing/2014/main" id="{151E40A7-0C81-E659-AC65-CAAFC6DED554}"/>
              </a:ext>
            </a:extLst>
          </p:cNvPr>
          <p:cNvSpPr>
            <a:spLocks noGrp="1"/>
          </p:cNvSpPr>
          <p:nvPr>
            <p:ph idx="1"/>
          </p:nvPr>
        </p:nvSpPr>
        <p:spPr>
          <a:xfrm>
            <a:off x="1920874" y="4412974"/>
            <a:ext cx="8932863" cy="1677725"/>
          </a:xfrm>
        </p:spPr>
        <p:txBody>
          <a:bodyPr>
            <a:normAutofit fontScale="92500" lnSpcReduction="20000"/>
          </a:bodyPr>
          <a:lstStyle/>
          <a:p>
            <a:pPr marL="342900" indent="-342900">
              <a:lnSpc>
                <a:spcPct val="100000"/>
              </a:lnSpc>
              <a:buFont typeface="Arial" panose="020B0604020202020204" pitchFamily="34" charset="0"/>
              <a:buChar char="•"/>
            </a:pPr>
            <a:r>
              <a:rPr lang="en-US" sz="1800" dirty="0"/>
              <a:t>The website is hosted on AWS S3 </a:t>
            </a:r>
          </a:p>
          <a:p>
            <a:pPr marL="342900" indent="-342900">
              <a:lnSpc>
                <a:spcPct val="100000"/>
              </a:lnSpc>
              <a:buFont typeface="Arial" panose="020B0604020202020204" pitchFamily="34" charset="0"/>
              <a:buChar char="•"/>
            </a:pPr>
            <a:r>
              <a:rPr lang="en-US" sz="1800" dirty="0"/>
              <a:t>The website helps you discover thing about old wonders of the world </a:t>
            </a:r>
          </a:p>
          <a:p>
            <a:pPr marL="342900" indent="-342900">
              <a:lnSpc>
                <a:spcPct val="100000"/>
              </a:lnSpc>
              <a:buFont typeface="Arial" panose="020B0604020202020204" pitchFamily="34" charset="0"/>
              <a:buChar char="•"/>
            </a:pPr>
            <a:r>
              <a:rPr lang="en-US" sz="1800" dirty="0"/>
              <a:t>The websites is reliable and scalable and secure</a:t>
            </a:r>
          </a:p>
          <a:p>
            <a:pPr marL="342900" indent="-342900">
              <a:lnSpc>
                <a:spcPct val="100000"/>
              </a:lnSpc>
              <a:buFont typeface="Arial" panose="020B0604020202020204" pitchFamily="34" charset="0"/>
              <a:buChar char="•"/>
            </a:pPr>
            <a:r>
              <a:rPr lang="en-US" sz="1800" dirty="0"/>
              <a:t>It has a search button that gives you the ability to search for specific things</a:t>
            </a:r>
          </a:p>
          <a:p>
            <a:pPr>
              <a:lnSpc>
                <a:spcPct val="100000"/>
              </a:lnSpc>
            </a:pPr>
            <a:endParaRPr lang="en-US" sz="1800" dirty="0"/>
          </a:p>
          <a:p>
            <a:pPr>
              <a:lnSpc>
                <a:spcPct val="100000"/>
              </a:lnSpc>
            </a:pPr>
            <a:endParaRPr lang="en-US" sz="1800" dirty="0"/>
          </a:p>
        </p:txBody>
      </p:sp>
    </p:spTree>
    <p:extLst>
      <p:ext uri="{BB962C8B-B14F-4D97-AF65-F5344CB8AC3E}">
        <p14:creationId xmlns:p14="http://schemas.microsoft.com/office/powerpoint/2010/main" val="202553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FB65A44-97DF-0AB3-F571-FE71B5D594BD}"/>
              </a:ext>
            </a:extLst>
          </p:cNvPr>
          <p:cNvSpPr>
            <a:spLocks noGrp="1"/>
          </p:cNvSpPr>
          <p:nvPr>
            <p:ph type="title"/>
          </p:nvPr>
        </p:nvSpPr>
        <p:spPr>
          <a:xfrm>
            <a:off x="992518" y="442913"/>
            <a:ext cx="5183986" cy="1639888"/>
          </a:xfrm>
        </p:spPr>
        <p:txBody>
          <a:bodyPr anchor="b">
            <a:normAutofit/>
          </a:bodyPr>
          <a:lstStyle/>
          <a:p>
            <a:r>
              <a:rPr lang="en-US" dirty="0"/>
              <a:t>What is S3(Simple Storage Service) ?</a:t>
            </a:r>
          </a:p>
        </p:txBody>
      </p:sp>
      <p:sp>
        <p:nvSpPr>
          <p:cNvPr id="3" name="Content Placeholder 2">
            <a:extLst>
              <a:ext uri="{FF2B5EF4-FFF2-40B4-BE49-F238E27FC236}">
                <a16:creationId xmlns:a16="http://schemas.microsoft.com/office/drawing/2014/main" id="{C03C3027-A313-3421-9935-291EEB841EAE}"/>
              </a:ext>
            </a:extLst>
          </p:cNvPr>
          <p:cNvSpPr>
            <a:spLocks noGrp="1"/>
          </p:cNvSpPr>
          <p:nvPr>
            <p:ph idx="1"/>
          </p:nvPr>
        </p:nvSpPr>
        <p:spPr>
          <a:xfrm>
            <a:off x="992519" y="2312988"/>
            <a:ext cx="5183986" cy="3651250"/>
          </a:xfrm>
        </p:spPr>
        <p:txBody>
          <a:bodyPr>
            <a:normAutofit/>
          </a:bodyPr>
          <a:lstStyle/>
          <a:p>
            <a:r>
              <a:rPr lang="en-US" dirty="0"/>
              <a:t>Amazon Web Services S3, sometimes called Amazon S3, stands for Amazon Simple Storage Service. It’s one of AWS’s many programs and is designed to store, protect, and then allow customers to retrieve data from discrete buckets anytime and anywhere on any appropriate device.</a:t>
            </a:r>
          </a:p>
        </p:txBody>
      </p:sp>
      <p:sp>
        <p:nvSpPr>
          <p:cNvPr id="29" name="Freeform: Shape 28">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Graphic 6" descr="Syncing Cloud">
            <a:extLst>
              <a:ext uri="{FF2B5EF4-FFF2-40B4-BE49-F238E27FC236}">
                <a16:creationId xmlns:a16="http://schemas.microsoft.com/office/drawing/2014/main" id="{A2C3BD82-9B2D-93DB-AC95-7765213EB5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3049" y="1804297"/>
            <a:ext cx="3249406" cy="3249406"/>
          </a:xfrm>
          <a:prstGeom prst="rect">
            <a:avLst/>
          </a:prstGeom>
        </p:spPr>
      </p:pic>
    </p:spTree>
    <p:extLst>
      <p:ext uri="{BB962C8B-B14F-4D97-AF65-F5344CB8AC3E}">
        <p14:creationId xmlns:p14="http://schemas.microsoft.com/office/powerpoint/2010/main" val="355697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43BE-6CBB-9212-3BAF-94F5DBCCE4B9}"/>
              </a:ext>
            </a:extLst>
          </p:cNvPr>
          <p:cNvSpPr>
            <a:spLocks noGrp="1"/>
          </p:cNvSpPr>
          <p:nvPr>
            <p:ph type="title"/>
          </p:nvPr>
        </p:nvSpPr>
        <p:spPr>
          <a:xfrm>
            <a:off x="8489740" y="1007165"/>
            <a:ext cx="3230625" cy="3313043"/>
          </a:xfrm>
        </p:spPr>
        <p:txBody>
          <a:bodyPr/>
          <a:lstStyle/>
          <a:p>
            <a:pPr algn="ctr"/>
            <a:r>
              <a:rPr lang="en-US" dirty="0"/>
              <a:t>The bucket the is used to create this website</a:t>
            </a:r>
          </a:p>
        </p:txBody>
      </p:sp>
      <p:pic>
        <p:nvPicPr>
          <p:cNvPr id="19" name="Picture Placeholder 18">
            <a:extLst>
              <a:ext uri="{FF2B5EF4-FFF2-40B4-BE49-F238E27FC236}">
                <a16:creationId xmlns:a16="http://schemas.microsoft.com/office/drawing/2014/main" id="{AE01DC0C-6B68-BA14-D940-069E19BD3391}"/>
              </a:ext>
            </a:extLst>
          </p:cNvPr>
          <p:cNvPicPr>
            <a:picLocks noGrp="1" noChangeAspect="1"/>
          </p:cNvPicPr>
          <p:nvPr>
            <p:ph type="pic" idx="1"/>
          </p:nvPr>
        </p:nvPicPr>
        <p:blipFill>
          <a:blip r:embed="rId2"/>
          <a:srcRect l="21333" r="21333"/>
          <a:stretch/>
        </p:blipFill>
        <p:spPr>
          <a:xfrm>
            <a:off x="1" y="0"/>
            <a:ext cx="8032652" cy="6857999"/>
          </a:xfr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ED035C2E-10D8-2415-39E1-3290BA80FD7A}"/>
                  </a:ext>
                </a:extLst>
              </p14:cNvPr>
              <p14:cNvContentPartPr/>
              <p14:nvPr/>
            </p14:nvContentPartPr>
            <p14:xfrm>
              <a:off x="192572" y="1208520"/>
              <a:ext cx="2972880" cy="57240"/>
            </p14:xfrm>
          </p:contentPart>
        </mc:Choice>
        <mc:Fallback xmlns="">
          <p:pic>
            <p:nvPicPr>
              <p:cNvPr id="21" name="Ink 20">
                <a:extLst>
                  <a:ext uri="{FF2B5EF4-FFF2-40B4-BE49-F238E27FC236}">
                    <a16:creationId xmlns:a16="http://schemas.microsoft.com/office/drawing/2014/main" id="{ED035C2E-10D8-2415-39E1-3290BA80FD7A}"/>
                  </a:ext>
                </a:extLst>
              </p:cNvPr>
              <p:cNvPicPr/>
              <p:nvPr/>
            </p:nvPicPr>
            <p:blipFill>
              <a:blip r:embed="rId4"/>
              <a:stretch>
                <a:fillRect/>
              </a:stretch>
            </p:blipFill>
            <p:spPr>
              <a:xfrm>
                <a:off x="138572" y="1100880"/>
                <a:ext cx="3080520" cy="272880"/>
              </a:xfrm>
              <a:prstGeom prst="rect">
                <a:avLst/>
              </a:prstGeom>
            </p:spPr>
          </p:pic>
        </mc:Fallback>
      </mc:AlternateContent>
    </p:spTree>
    <p:extLst>
      <p:ext uri="{BB962C8B-B14F-4D97-AF65-F5344CB8AC3E}">
        <p14:creationId xmlns:p14="http://schemas.microsoft.com/office/powerpoint/2010/main" val="360698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692E-A35D-4145-E365-7C5318B00C2F}"/>
              </a:ext>
            </a:extLst>
          </p:cNvPr>
          <p:cNvSpPr>
            <a:spLocks noGrp="1"/>
          </p:cNvSpPr>
          <p:nvPr>
            <p:ph type="title"/>
          </p:nvPr>
        </p:nvSpPr>
        <p:spPr/>
        <p:txBody>
          <a:bodyPr/>
          <a:lstStyle/>
          <a:p>
            <a:r>
              <a:rPr lang="en-US" dirty="0"/>
              <a:t>Some of the objects that I used for the website:</a:t>
            </a:r>
          </a:p>
        </p:txBody>
      </p:sp>
      <p:pic>
        <p:nvPicPr>
          <p:cNvPr id="5" name="Content Placeholder 4">
            <a:extLst>
              <a:ext uri="{FF2B5EF4-FFF2-40B4-BE49-F238E27FC236}">
                <a16:creationId xmlns:a16="http://schemas.microsoft.com/office/drawing/2014/main" id="{92ED68DA-7B03-A24E-84CD-0A794A3091ED}"/>
              </a:ext>
            </a:extLst>
          </p:cNvPr>
          <p:cNvPicPr>
            <a:picLocks noGrp="1" noChangeAspect="1"/>
          </p:cNvPicPr>
          <p:nvPr>
            <p:ph idx="1"/>
          </p:nvPr>
        </p:nvPicPr>
        <p:blipFill>
          <a:blip r:embed="rId2"/>
          <a:stretch>
            <a:fillRect/>
          </a:stretch>
        </p:blipFill>
        <p:spPr>
          <a:xfrm>
            <a:off x="1259473" y="1787489"/>
            <a:ext cx="10020684" cy="4819332"/>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EE241B0-3B06-3529-A9DC-585CA5F6EF26}"/>
                  </a:ext>
                </a:extLst>
              </p14:cNvPr>
              <p14:cNvContentPartPr/>
              <p14:nvPr/>
            </p14:nvContentPartPr>
            <p14:xfrm>
              <a:off x="4200381" y="4504346"/>
              <a:ext cx="939960" cy="14760"/>
            </p14:xfrm>
          </p:contentPart>
        </mc:Choice>
        <mc:Fallback xmlns="">
          <p:pic>
            <p:nvPicPr>
              <p:cNvPr id="6" name="Ink 5">
                <a:extLst>
                  <a:ext uri="{FF2B5EF4-FFF2-40B4-BE49-F238E27FC236}">
                    <a16:creationId xmlns:a16="http://schemas.microsoft.com/office/drawing/2014/main" id="{CEE241B0-3B06-3529-A9DC-585CA5F6EF26}"/>
                  </a:ext>
                </a:extLst>
              </p:cNvPr>
              <p:cNvPicPr/>
              <p:nvPr/>
            </p:nvPicPr>
            <p:blipFill>
              <a:blip r:embed="rId4"/>
              <a:stretch>
                <a:fillRect/>
              </a:stretch>
            </p:blipFill>
            <p:spPr>
              <a:xfrm>
                <a:off x="4146381" y="4396346"/>
                <a:ext cx="10476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F0187571-A361-75A4-1CB8-8709546A1630}"/>
                  </a:ext>
                </a:extLst>
              </p14:cNvPr>
              <p14:cNvContentPartPr/>
              <p14:nvPr/>
            </p14:nvContentPartPr>
            <p14:xfrm>
              <a:off x="4092021" y="5037866"/>
              <a:ext cx="797760" cy="103680"/>
            </p14:xfrm>
          </p:contentPart>
        </mc:Choice>
        <mc:Fallback xmlns="">
          <p:pic>
            <p:nvPicPr>
              <p:cNvPr id="7" name="Ink 6">
                <a:extLst>
                  <a:ext uri="{FF2B5EF4-FFF2-40B4-BE49-F238E27FC236}">
                    <a16:creationId xmlns:a16="http://schemas.microsoft.com/office/drawing/2014/main" id="{F0187571-A361-75A4-1CB8-8709546A1630}"/>
                  </a:ext>
                </a:extLst>
              </p:cNvPr>
              <p:cNvPicPr/>
              <p:nvPr/>
            </p:nvPicPr>
            <p:blipFill>
              <a:blip r:embed="rId6"/>
              <a:stretch>
                <a:fillRect/>
              </a:stretch>
            </p:blipFill>
            <p:spPr>
              <a:xfrm>
                <a:off x="4038381" y="4930226"/>
                <a:ext cx="9054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DAF05EB-08F4-47A9-0268-60C1C98FEA6A}"/>
                  </a:ext>
                </a:extLst>
              </p14:cNvPr>
              <p14:cNvContentPartPr/>
              <p14:nvPr/>
            </p14:nvContentPartPr>
            <p14:xfrm>
              <a:off x="4095981" y="5671826"/>
              <a:ext cx="979920" cy="360"/>
            </p14:xfrm>
          </p:contentPart>
        </mc:Choice>
        <mc:Fallback xmlns="">
          <p:pic>
            <p:nvPicPr>
              <p:cNvPr id="8" name="Ink 7">
                <a:extLst>
                  <a:ext uri="{FF2B5EF4-FFF2-40B4-BE49-F238E27FC236}">
                    <a16:creationId xmlns:a16="http://schemas.microsoft.com/office/drawing/2014/main" id="{4DAF05EB-08F4-47A9-0268-60C1C98FEA6A}"/>
                  </a:ext>
                </a:extLst>
              </p:cNvPr>
              <p:cNvPicPr/>
              <p:nvPr/>
            </p:nvPicPr>
            <p:blipFill>
              <a:blip r:embed="rId8"/>
              <a:stretch>
                <a:fillRect/>
              </a:stretch>
            </p:blipFill>
            <p:spPr>
              <a:xfrm>
                <a:off x="4041981" y="5563826"/>
                <a:ext cx="1087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4D37FFC-3D70-2D1D-ECA5-0D6A68BAE9B7}"/>
                  </a:ext>
                </a:extLst>
              </p14:cNvPr>
              <p14:cNvContentPartPr/>
              <p14:nvPr/>
            </p14:nvContentPartPr>
            <p14:xfrm>
              <a:off x="4171221" y="6094106"/>
              <a:ext cx="771840" cy="187920"/>
            </p14:xfrm>
          </p:contentPart>
        </mc:Choice>
        <mc:Fallback xmlns="">
          <p:pic>
            <p:nvPicPr>
              <p:cNvPr id="9" name="Ink 8">
                <a:extLst>
                  <a:ext uri="{FF2B5EF4-FFF2-40B4-BE49-F238E27FC236}">
                    <a16:creationId xmlns:a16="http://schemas.microsoft.com/office/drawing/2014/main" id="{04D37FFC-3D70-2D1D-ECA5-0D6A68BAE9B7}"/>
                  </a:ext>
                </a:extLst>
              </p:cNvPr>
              <p:cNvPicPr/>
              <p:nvPr/>
            </p:nvPicPr>
            <p:blipFill>
              <a:blip r:embed="rId10"/>
              <a:stretch>
                <a:fillRect/>
              </a:stretch>
            </p:blipFill>
            <p:spPr>
              <a:xfrm>
                <a:off x="4117221" y="5986466"/>
                <a:ext cx="879480" cy="403560"/>
              </a:xfrm>
              <a:prstGeom prst="rect">
                <a:avLst/>
              </a:prstGeom>
            </p:spPr>
          </p:pic>
        </mc:Fallback>
      </mc:AlternateContent>
    </p:spTree>
    <p:extLst>
      <p:ext uri="{BB962C8B-B14F-4D97-AF65-F5344CB8AC3E}">
        <p14:creationId xmlns:p14="http://schemas.microsoft.com/office/powerpoint/2010/main" val="208526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36E2-A10B-AE4F-CC28-401DEF974D14}"/>
              </a:ext>
            </a:extLst>
          </p:cNvPr>
          <p:cNvSpPr>
            <a:spLocks noGrp="1"/>
          </p:cNvSpPr>
          <p:nvPr>
            <p:ph type="title"/>
          </p:nvPr>
        </p:nvSpPr>
        <p:spPr>
          <a:xfrm>
            <a:off x="1920240" y="442221"/>
            <a:ext cx="8770571" cy="936414"/>
          </a:xfrm>
        </p:spPr>
        <p:txBody>
          <a:bodyPr/>
          <a:lstStyle/>
          <a:p>
            <a:r>
              <a:rPr lang="en-US" dirty="0"/>
              <a:t>Picture of the search button working</a:t>
            </a:r>
          </a:p>
        </p:txBody>
      </p:sp>
      <p:pic>
        <p:nvPicPr>
          <p:cNvPr id="5" name="Content Placeholder 4">
            <a:extLst>
              <a:ext uri="{FF2B5EF4-FFF2-40B4-BE49-F238E27FC236}">
                <a16:creationId xmlns:a16="http://schemas.microsoft.com/office/drawing/2014/main" id="{6D25D6D4-64E9-C9CF-9431-60CF412491C0}"/>
              </a:ext>
            </a:extLst>
          </p:cNvPr>
          <p:cNvPicPr>
            <a:picLocks noGrp="1" noChangeAspect="1"/>
          </p:cNvPicPr>
          <p:nvPr>
            <p:ph idx="4294967295"/>
          </p:nvPr>
        </p:nvPicPr>
        <p:blipFill>
          <a:blip r:embed="rId2"/>
          <a:stretch>
            <a:fillRect/>
          </a:stretch>
        </p:blipFill>
        <p:spPr>
          <a:xfrm>
            <a:off x="1265935" y="1787489"/>
            <a:ext cx="9660130" cy="4615351"/>
          </a:xfrm>
        </p:spPr>
      </p:pic>
    </p:spTree>
    <p:extLst>
      <p:ext uri="{BB962C8B-B14F-4D97-AF65-F5344CB8AC3E}">
        <p14:creationId xmlns:p14="http://schemas.microsoft.com/office/powerpoint/2010/main" val="69101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1F8E-DE3B-3AAF-D724-6EAD6B241286}"/>
              </a:ext>
            </a:extLst>
          </p:cNvPr>
          <p:cNvSpPr>
            <a:spLocks noGrp="1"/>
          </p:cNvSpPr>
          <p:nvPr>
            <p:ph type="title"/>
          </p:nvPr>
        </p:nvSpPr>
        <p:spPr>
          <a:xfrm>
            <a:off x="1920240" y="442221"/>
            <a:ext cx="8770571" cy="542518"/>
          </a:xfrm>
        </p:spPr>
        <p:txBody>
          <a:bodyPr/>
          <a:lstStyle/>
          <a:p>
            <a:pPr algn="ctr"/>
            <a:r>
              <a:rPr lang="en-US" dirty="0"/>
              <a:t>POC </a:t>
            </a:r>
          </a:p>
        </p:txBody>
      </p:sp>
      <p:pic>
        <p:nvPicPr>
          <p:cNvPr id="3" name="POC WEBSITE VID">
            <a:hlinkClick r:id="" action="ppaction://media"/>
            <a:extLst>
              <a:ext uri="{FF2B5EF4-FFF2-40B4-BE49-F238E27FC236}">
                <a16:creationId xmlns:a16="http://schemas.microsoft.com/office/drawing/2014/main" id="{D92812AB-16BB-887E-64F7-DAFD8F2BFB8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038408" y="1170843"/>
            <a:ext cx="10115184" cy="5687157"/>
          </a:xfrm>
          <a:prstGeom prst="rect">
            <a:avLst/>
          </a:prstGeom>
        </p:spPr>
      </p:pic>
    </p:spTree>
    <p:extLst>
      <p:ext uri="{BB962C8B-B14F-4D97-AF65-F5344CB8AC3E}">
        <p14:creationId xmlns:p14="http://schemas.microsoft.com/office/powerpoint/2010/main" val="22253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0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13A21"/>
      </a:dk2>
      <a:lt2>
        <a:srgbClr val="E2E6E8"/>
      </a:lt2>
      <a:accent1>
        <a:srgbClr val="BE9A86"/>
      </a:accent1>
      <a:accent2>
        <a:srgbClr val="ADA176"/>
      </a:accent2>
      <a:accent3>
        <a:srgbClr val="A0A77F"/>
      </a:accent3>
      <a:accent4>
        <a:srgbClr val="8AAB75"/>
      </a:accent4>
      <a:accent5>
        <a:srgbClr val="81AD82"/>
      </a:accent5>
      <a:accent6>
        <a:srgbClr val="77AE8F"/>
      </a:accent6>
      <a:hlink>
        <a:srgbClr val="5A879F"/>
      </a:hlink>
      <a:folHlink>
        <a:srgbClr val="7F7F7F"/>
      </a:folHlink>
    </a:clrScheme>
    <a:fontScheme name="Custom 7">
      <a:majorFont>
        <a:latin typeface="Yu Mincho Demibold"/>
        <a:ea typeface=""/>
        <a:cs typeface=""/>
      </a:majorFont>
      <a:minorFont>
        <a:latin typeface="Yu Gothic"/>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72</TotalTime>
  <Words>288</Words>
  <Application>Microsoft Office PowerPoint</Application>
  <PresentationFormat>Widescreen</PresentationFormat>
  <Paragraphs>29</Paragraphs>
  <Slides>12</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Meiryo</vt:lpstr>
      <vt:lpstr>Yu Gothic</vt:lpstr>
      <vt:lpstr>Yu Mincho Demibold</vt:lpstr>
      <vt:lpstr>-apple-system</vt:lpstr>
      <vt:lpstr>Arial</vt:lpstr>
      <vt:lpstr>Corbel</vt:lpstr>
      <vt:lpstr>SketchLinesVTI</vt:lpstr>
      <vt:lpstr> Building a Web Application on AWS</vt:lpstr>
      <vt:lpstr>Introduction </vt:lpstr>
      <vt:lpstr>My Website</vt:lpstr>
      <vt:lpstr>How the website work:</vt:lpstr>
      <vt:lpstr>What is S3(Simple Storage Service) ?</vt:lpstr>
      <vt:lpstr>The bucket the is used to create this website</vt:lpstr>
      <vt:lpstr>Some of the objects that I used for the website:</vt:lpstr>
      <vt:lpstr>Picture of the search button working</vt:lpstr>
      <vt:lpstr>POC </vt:lpstr>
      <vt:lpstr>Link and Conclusion :</vt:lpstr>
      <vt:lpstr>Any Questions ? </vt:lpstr>
      <vt:lpstr>Thank you for your  time  by :Hussain Ali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Building a Web Application on AWS</dc:title>
  <dc:creator>NV21073 - HUSSAIN ALI</dc:creator>
  <cp:lastModifiedBy>NV21073 - HUSSAIN ALI</cp:lastModifiedBy>
  <cp:revision>1</cp:revision>
  <dcterms:created xsi:type="dcterms:W3CDTF">2024-03-05T07:22:00Z</dcterms:created>
  <dcterms:modified xsi:type="dcterms:W3CDTF">2024-03-06T06:04:31Z</dcterms:modified>
</cp:coreProperties>
</file>