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7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Competitive Marketing Analysis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Power BI Dashboard Insights – Elevate Labs Task 8</a:t>
            </a:r>
          </a:p>
          <a:p>
            <a:r>
              <a:rPr dirty="0"/>
              <a:t>Date: </a:t>
            </a:r>
            <a:r>
              <a:rPr dirty="0" err="1"/>
              <a:t>Apri</a:t>
            </a:r>
            <a:r>
              <a:rPr lang="en-IN" dirty="0"/>
              <a:t> 18</a:t>
            </a:r>
            <a:r>
              <a:rPr dirty="0"/>
              <a:t>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Sales: $32,000</a:t>
            </a:r>
          </a:p>
          <a:p>
            <a:r>
              <a:t>Top Channels:</a:t>
            </a:r>
          </a:p>
          <a:p>
            <a:r>
              <a:t>🟢 Online – $15K (45.84%)</a:t>
            </a:r>
          </a:p>
          <a:p>
            <a:r>
              <a:t>🔵 Social Media – $9.2K (28.92%)</a:t>
            </a:r>
          </a:p>
          <a:p>
            <a:r>
              <a:t>🟡 Stores – $6.7K (21.06%)</a:t>
            </a:r>
          </a:p>
          <a:p>
            <a:r>
              <a:t>🔴 Outlet – $1.3K (4.18%)</a:t>
            </a:r>
          </a:p>
          <a:p>
            <a:r>
              <a:t>Best ROI Channel: Social Media – 12%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tracked monthly across 3+ years</a:t>
            </a:r>
          </a:p>
          <a:p>
            <a:r>
              <a:t>Online &amp; Social Media dominate consistently</a:t>
            </a:r>
          </a:p>
          <a:p>
            <a:r>
              <a:t>Stores and Outlet show flat/low activity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performers: Maximus UM-70, UM-11, UM-54</a:t>
            </a:r>
          </a:p>
          <a:p>
            <a:r>
              <a:t>Online leads sales across most products</a:t>
            </a:r>
          </a:p>
          <a:p>
            <a:r>
              <a:t>Underperformers: Pirum UE-13, Maximus UC-50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 by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Media: 12%</a:t>
            </a:r>
          </a:p>
          <a:p>
            <a:r>
              <a:t>Online: 7%</a:t>
            </a:r>
          </a:p>
          <a:p>
            <a:r>
              <a:t>Stores: 5%</a:t>
            </a:r>
          </a:p>
          <a:p>
            <a:r>
              <a:t>Outlet: 0%</a:t>
            </a:r>
          </a:p>
          <a:p>
            <a:r>
              <a:t>Note: Outlet sales show zero or negative return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States: CA, NY, PA</a:t>
            </a:r>
          </a:p>
          <a:p>
            <a:r>
              <a:t>Underperforming States: GA, MI, WA, CO</a:t>
            </a:r>
          </a:p>
          <a:p>
            <a:r>
              <a:t>Key Cities: San Diego, Los Angeles, Brooklyn, Seattle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 by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Highest ROI: Pomum UM-05 (~700%), Victoria UM-01 (~600%)</a:t>
            </a:r>
          </a:p>
          <a:p>
            <a:r>
              <a:t>Negative ROI Products: Maximus UM-54 (-24%), UM-11 (-31%), UM-70 (-100%)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Scale Social Media – best ROI potential</a:t>
            </a:r>
          </a:p>
          <a:p>
            <a:r>
              <a:t>🔍 Audit Online Strategy – improve ROI on Maximus line</a:t>
            </a:r>
          </a:p>
          <a:p>
            <a:r>
              <a:t>⛔ Discontinue or reposition low-ROI SKUs</a:t>
            </a:r>
          </a:p>
          <a:p>
            <a:r>
              <a:t>🌍 Expand into low-sales states – GA, MI, WA</a:t>
            </a:r>
          </a:p>
          <a:p>
            <a:r>
              <a:t>🎯 Channel-specific Product Strategy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Focus on profitability, not just revenue</a:t>
            </a:r>
          </a:p>
          <a:p>
            <a:r>
              <a:t>🧠 Smart product-channel mapping can unlock scalable growth</a:t>
            </a:r>
          </a:p>
          <a:p>
            <a:r>
              <a:t>🌱 Social Media = highest ROI growth channel</a:t>
            </a:r>
          </a:p>
          <a:p>
            <a:r>
              <a:t>📉 Consider exit or revamp for low ROI Online products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292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Competitive Marketing Analysis Summary</vt:lpstr>
      <vt:lpstr>Executive Overview</vt:lpstr>
      <vt:lpstr>Sales Trend Over Time</vt:lpstr>
      <vt:lpstr>Sales by Product</vt:lpstr>
      <vt:lpstr>ROI by Channel</vt:lpstr>
      <vt:lpstr>Geographic Performance</vt:lpstr>
      <vt:lpstr>ROI by Product</vt:lpstr>
      <vt:lpstr>Strategic Recommendations</vt:lpstr>
      <vt:lpstr>Final Takeaway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Marketing Analysis Summary</dc:title>
  <dc:subject/>
  <dc:creator>HuzzyCannon</dc:creator>
  <cp:keywords/>
  <dc:description>generated using python-pptx</dc:description>
  <cp:lastModifiedBy>HUSSAIN SUHAIL</cp:lastModifiedBy>
  <cp:revision>3</cp:revision>
  <dcterms:created xsi:type="dcterms:W3CDTF">2013-01-27T09:14:16Z</dcterms:created>
  <dcterms:modified xsi:type="dcterms:W3CDTF">2025-04-18T12:28:05Z</dcterms:modified>
  <cp:category/>
</cp:coreProperties>
</file>