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8" name="Shape 3338"/>
        <p:cNvGrpSpPr/>
        <p:nvPr/>
      </p:nvGrpSpPr>
      <p:grpSpPr>
        <a:xfrm>
          <a:off x="0" y="0"/>
          <a:ext cx="0" cy="0"/>
          <a:chOff x="0" y="0"/>
          <a:chExt cx="0" cy="0"/>
        </a:xfrm>
      </p:grpSpPr>
      <p:sp>
        <p:nvSpPr>
          <p:cNvPr id="3339" name="Google Shape;3339;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0" name="Google Shape;3340;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8" name="Shape 3528"/>
        <p:cNvGrpSpPr/>
        <p:nvPr/>
      </p:nvGrpSpPr>
      <p:grpSpPr>
        <a:xfrm>
          <a:off x="0" y="0"/>
          <a:ext cx="0" cy="0"/>
          <a:chOff x="0" y="0"/>
          <a:chExt cx="0" cy="0"/>
        </a:xfrm>
      </p:grpSpPr>
      <p:sp>
        <p:nvSpPr>
          <p:cNvPr id="3529" name="Google Shape;3529;g2740d61846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0" name="Google Shape;3530;g2740d61846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7" name="Shape 3547"/>
        <p:cNvGrpSpPr/>
        <p:nvPr/>
      </p:nvGrpSpPr>
      <p:grpSpPr>
        <a:xfrm>
          <a:off x="0" y="0"/>
          <a:ext cx="0" cy="0"/>
          <a:chOff x="0" y="0"/>
          <a:chExt cx="0" cy="0"/>
        </a:xfrm>
      </p:grpSpPr>
      <p:sp>
        <p:nvSpPr>
          <p:cNvPr id="3548" name="Google Shape;3548;g2740d61846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9" name="Google Shape;3549;g2740d61846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8" name="Shape 3358"/>
        <p:cNvGrpSpPr/>
        <p:nvPr/>
      </p:nvGrpSpPr>
      <p:grpSpPr>
        <a:xfrm>
          <a:off x="0" y="0"/>
          <a:ext cx="0" cy="0"/>
          <a:chOff x="0" y="0"/>
          <a:chExt cx="0" cy="0"/>
        </a:xfrm>
      </p:grpSpPr>
      <p:sp>
        <p:nvSpPr>
          <p:cNvPr id="3359" name="Google Shape;3359;g2e79912a1f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0" name="Google Shape;3360;g2e79912a1f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0" name="Shape 3440"/>
        <p:cNvGrpSpPr/>
        <p:nvPr/>
      </p:nvGrpSpPr>
      <p:grpSpPr>
        <a:xfrm>
          <a:off x="0" y="0"/>
          <a:ext cx="0" cy="0"/>
          <a:chOff x="0" y="0"/>
          <a:chExt cx="0" cy="0"/>
        </a:xfrm>
      </p:grpSpPr>
      <p:sp>
        <p:nvSpPr>
          <p:cNvPr id="3441" name="Google Shape;3441;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2" name="Google Shape;3442;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3" name="Shape 3453"/>
        <p:cNvGrpSpPr/>
        <p:nvPr/>
      </p:nvGrpSpPr>
      <p:grpSpPr>
        <a:xfrm>
          <a:off x="0" y="0"/>
          <a:ext cx="0" cy="0"/>
          <a:chOff x="0" y="0"/>
          <a:chExt cx="0" cy="0"/>
        </a:xfrm>
      </p:grpSpPr>
      <p:sp>
        <p:nvSpPr>
          <p:cNvPr id="3454" name="Google Shape;3454;g1dfe0b786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5" name="Google Shape;3455;g1dfe0b786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2" name="Shape 3472"/>
        <p:cNvGrpSpPr/>
        <p:nvPr/>
      </p:nvGrpSpPr>
      <p:grpSpPr>
        <a:xfrm>
          <a:off x="0" y="0"/>
          <a:ext cx="0" cy="0"/>
          <a:chOff x="0" y="0"/>
          <a:chExt cx="0" cy="0"/>
        </a:xfrm>
      </p:grpSpPr>
      <p:sp>
        <p:nvSpPr>
          <p:cNvPr id="3473" name="Google Shape;3473;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4" name="Google Shape;3474;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8" name="Shape 3478"/>
        <p:cNvGrpSpPr/>
        <p:nvPr/>
      </p:nvGrpSpPr>
      <p:grpSpPr>
        <a:xfrm>
          <a:off x="0" y="0"/>
          <a:ext cx="0" cy="0"/>
          <a:chOff x="0" y="0"/>
          <a:chExt cx="0" cy="0"/>
        </a:xfrm>
      </p:grpSpPr>
      <p:sp>
        <p:nvSpPr>
          <p:cNvPr id="3479" name="Google Shape;3479;g2e79912a1f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0" name="Google Shape;3480;g2e79912a1f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7" name="Shape 3497"/>
        <p:cNvGrpSpPr/>
        <p:nvPr/>
      </p:nvGrpSpPr>
      <p:grpSpPr>
        <a:xfrm>
          <a:off x="0" y="0"/>
          <a:ext cx="0" cy="0"/>
          <a:chOff x="0" y="0"/>
          <a:chExt cx="0" cy="0"/>
        </a:xfrm>
      </p:grpSpPr>
      <p:sp>
        <p:nvSpPr>
          <p:cNvPr id="3498" name="Google Shape;3498;g2740d61846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9" name="Google Shape;3499;g2740d61846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3" name="Shape 3503"/>
        <p:cNvGrpSpPr/>
        <p:nvPr/>
      </p:nvGrpSpPr>
      <p:grpSpPr>
        <a:xfrm>
          <a:off x="0" y="0"/>
          <a:ext cx="0" cy="0"/>
          <a:chOff x="0" y="0"/>
          <a:chExt cx="0" cy="0"/>
        </a:xfrm>
      </p:grpSpPr>
      <p:sp>
        <p:nvSpPr>
          <p:cNvPr id="3504" name="Google Shape;3504;g2740d61846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5" name="Google Shape;3505;g2740d61846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2" name="Shape 3522"/>
        <p:cNvGrpSpPr/>
        <p:nvPr/>
      </p:nvGrpSpPr>
      <p:grpSpPr>
        <a:xfrm>
          <a:off x="0" y="0"/>
          <a:ext cx="0" cy="0"/>
          <a:chOff x="0" y="0"/>
          <a:chExt cx="0" cy="0"/>
        </a:xfrm>
      </p:grpSpPr>
      <p:sp>
        <p:nvSpPr>
          <p:cNvPr id="3523" name="Google Shape;3523;g2740d61846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4" name="Google Shape;3524;g2740d61846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41000"/>
          </a:blip>
          <a:stretch>
            <a:fillRect/>
          </a:stretch>
        </p:blipFill>
        <p:spPr>
          <a:xfrm>
            <a:off x="4800" y="0"/>
            <a:ext cx="9144003" cy="5143501"/>
          </a:xfrm>
          <a:prstGeom prst="rect">
            <a:avLst/>
          </a:prstGeom>
          <a:noFill/>
          <a:ln>
            <a:noFill/>
          </a:ln>
        </p:spPr>
      </p:pic>
      <p:grpSp>
        <p:nvGrpSpPr>
          <p:cNvPr id="10" name="Google Shape;10;p2"/>
          <p:cNvGrpSpPr/>
          <p:nvPr/>
        </p:nvGrpSpPr>
        <p:grpSpPr>
          <a:xfrm>
            <a:off x="222558" y="144464"/>
            <a:ext cx="8698884" cy="5140446"/>
            <a:chOff x="222558" y="144464"/>
            <a:chExt cx="8698884" cy="5140446"/>
          </a:xfrm>
        </p:grpSpPr>
        <p:grpSp>
          <p:nvGrpSpPr>
            <p:cNvPr id="11" name="Google Shape;11;p2"/>
            <p:cNvGrpSpPr/>
            <p:nvPr/>
          </p:nvGrpSpPr>
          <p:grpSpPr>
            <a:xfrm rot="-5400000">
              <a:off x="5880085" y="2734232"/>
              <a:ext cx="285875" cy="4815482"/>
              <a:chOff x="8931625" y="104376"/>
              <a:chExt cx="285875" cy="4868057"/>
            </a:xfrm>
          </p:grpSpPr>
          <p:sp>
            <p:nvSpPr>
              <p:cNvPr id="12" name="Google Shape;12;p2"/>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2"/>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2"/>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2"/>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2"/>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2"/>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2"/>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2"/>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2"/>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2"/>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2"/>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2"/>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2"/>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2"/>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2"/>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 name="Google Shape;27;p2"/>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2"/>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 name="Google Shape;29;p2"/>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2"/>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 name="Google Shape;31;p2"/>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2"/>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2"/>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 name="Google Shape;34;p2"/>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 name="Google Shape;35;p2"/>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 name="Google Shape;36;p2"/>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 name="Google Shape;37;p2"/>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 name="Google Shape;38;p2"/>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2"/>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2"/>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2"/>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2"/>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2"/>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2"/>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2"/>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2"/>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2"/>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2"/>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2"/>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2"/>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2"/>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2"/>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2"/>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2"/>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2"/>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2"/>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2"/>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2"/>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2"/>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2"/>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2"/>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2"/>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2"/>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2"/>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2"/>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2"/>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2"/>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2"/>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2"/>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5" name="Google Shape;85;p2"/>
            <p:cNvGrpSpPr/>
            <p:nvPr/>
          </p:nvGrpSpPr>
          <p:grpSpPr>
            <a:xfrm>
              <a:off x="222558" y="144464"/>
              <a:ext cx="8698884" cy="4854572"/>
              <a:chOff x="222558" y="144464"/>
              <a:chExt cx="8698884" cy="4854572"/>
            </a:xfrm>
          </p:grpSpPr>
          <p:sp>
            <p:nvSpPr>
              <p:cNvPr id="86" name="Google Shape;86;p2"/>
              <p:cNvSpPr/>
              <p:nvPr/>
            </p:nvSpPr>
            <p:spPr>
              <a:xfrm>
                <a:off x="222558" y="144464"/>
                <a:ext cx="8698884" cy="4854572"/>
              </a:xfrm>
              <a:custGeom>
                <a:rect b="b" l="l" r="r" t="t"/>
                <a:pathLst>
                  <a:path extrusionOk="0" h="4060" w="7278">
                    <a:moveTo>
                      <a:pt x="7214" y="584"/>
                    </a:moveTo>
                    <a:cubicBezTo>
                      <a:pt x="7150" y="584"/>
                      <a:pt x="7150" y="584"/>
                      <a:pt x="7150" y="584"/>
                    </a:cubicBezTo>
                    <a:cubicBezTo>
                      <a:pt x="7150" y="263"/>
                      <a:pt x="7150" y="263"/>
                      <a:pt x="7150" y="263"/>
                    </a:cubicBezTo>
                    <a:cubicBezTo>
                      <a:pt x="6899" y="263"/>
                      <a:pt x="6899" y="263"/>
                      <a:pt x="6899" y="263"/>
                    </a:cubicBezTo>
                    <a:cubicBezTo>
                      <a:pt x="6899" y="0"/>
                      <a:pt x="6899" y="0"/>
                      <a:pt x="6899" y="0"/>
                    </a:cubicBezTo>
                    <a:cubicBezTo>
                      <a:pt x="366" y="0"/>
                      <a:pt x="366" y="0"/>
                      <a:pt x="366" y="0"/>
                    </a:cubicBezTo>
                    <a:cubicBezTo>
                      <a:pt x="366" y="263"/>
                      <a:pt x="366" y="263"/>
                      <a:pt x="366" y="263"/>
                    </a:cubicBezTo>
                    <a:cubicBezTo>
                      <a:pt x="132" y="263"/>
                      <a:pt x="132" y="263"/>
                      <a:pt x="132" y="263"/>
                    </a:cubicBezTo>
                    <a:cubicBezTo>
                      <a:pt x="132" y="584"/>
                      <a:pt x="132" y="584"/>
                      <a:pt x="132" y="584"/>
                    </a:cubicBezTo>
                    <a:cubicBezTo>
                      <a:pt x="64" y="584"/>
                      <a:pt x="64" y="584"/>
                      <a:pt x="64" y="584"/>
                    </a:cubicBezTo>
                    <a:cubicBezTo>
                      <a:pt x="0" y="648"/>
                      <a:pt x="0" y="648"/>
                      <a:pt x="0" y="648"/>
                    </a:cubicBezTo>
                    <a:cubicBezTo>
                      <a:pt x="0" y="3401"/>
                      <a:pt x="0" y="3401"/>
                      <a:pt x="0" y="3401"/>
                    </a:cubicBezTo>
                    <a:cubicBezTo>
                      <a:pt x="73" y="3474"/>
                      <a:pt x="73" y="3474"/>
                      <a:pt x="73" y="3474"/>
                    </a:cubicBezTo>
                    <a:cubicBezTo>
                      <a:pt x="132" y="3474"/>
                      <a:pt x="132" y="3474"/>
                      <a:pt x="132" y="3474"/>
                    </a:cubicBezTo>
                    <a:cubicBezTo>
                      <a:pt x="132" y="3827"/>
                      <a:pt x="132" y="3827"/>
                      <a:pt x="132" y="3827"/>
                    </a:cubicBezTo>
                    <a:cubicBezTo>
                      <a:pt x="365" y="3827"/>
                      <a:pt x="365" y="3827"/>
                      <a:pt x="365" y="3827"/>
                    </a:cubicBezTo>
                    <a:cubicBezTo>
                      <a:pt x="365" y="4059"/>
                      <a:pt x="365" y="4059"/>
                      <a:pt x="365" y="4059"/>
                    </a:cubicBezTo>
                    <a:cubicBezTo>
                      <a:pt x="3048" y="4059"/>
                      <a:pt x="3048" y="4059"/>
                      <a:pt x="3048" y="4059"/>
                    </a:cubicBezTo>
                    <a:cubicBezTo>
                      <a:pt x="3048" y="4060"/>
                      <a:pt x="3048" y="4060"/>
                      <a:pt x="3048" y="4060"/>
                    </a:cubicBezTo>
                    <a:cubicBezTo>
                      <a:pt x="3068" y="4060"/>
                      <a:pt x="3068" y="4060"/>
                      <a:pt x="3068" y="4060"/>
                    </a:cubicBezTo>
                    <a:cubicBezTo>
                      <a:pt x="3068" y="4059"/>
                      <a:pt x="3068" y="4059"/>
                      <a:pt x="3068" y="4059"/>
                    </a:cubicBezTo>
                    <a:cubicBezTo>
                      <a:pt x="3332" y="4059"/>
                      <a:pt x="3332" y="4059"/>
                      <a:pt x="3332" y="4059"/>
                    </a:cubicBezTo>
                    <a:cubicBezTo>
                      <a:pt x="3332" y="4060"/>
                      <a:pt x="3332" y="4060"/>
                      <a:pt x="3332" y="4060"/>
                    </a:cubicBezTo>
                    <a:cubicBezTo>
                      <a:pt x="3352" y="4060"/>
                      <a:pt x="3352" y="4060"/>
                      <a:pt x="3352" y="4060"/>
                    </a:cubicBezTo>
                    <a:cubicBezTo>
                      <a:pt x="3352" y="4059"/>
                      <a:pt x="3352" y="4059"/>
                      <a:pt x="3352" y="4059"/>
                    </a:cubicBezTo>
                    <a:cubicBezTo>
                      <a:pt x="6911" y="4059"/>
                      <a:pt x="6911" y="4059"/>
                      <a:pt x="6911" y="4059"/>
                    </a:cubicBezTo>
                    <a:cubicBezTo>
                      <a:pt x="6911" y="3839"/>
                      <a:pt x="6911" y="3839"/>
                      <a:pt x="6911" y="3839"/>
                    </a:cubicBezTo>
                    <a:cubicBezTo>
                      <a:pt x="7150" y="3839"/>
                      <a:pt x="7150" y="3839"/>
                      <a:pt x="7150" y="3839"/>
                    </a:cubicBezTo>
                    <a:cubicBezTo>
                      <a:pt x="7150" y="3474"/>
                      <a:pt x="7150" y="3474"/>
                      <a:pt x="7150" y="3474"/>
                    </a:cubicBezTo>
                    <a:cubicBezTo>
                      <a:pt x="7205" y="3474"/>
                      <a:pt x="7205" y="3474"/>
                      <a:pt x="7205" y="3474"/>
                    </a:cubicBezTo>
                    <a:cubicBezTo>
                      <a:pt x="7278" y="3401"/>
                      <a:pt x="7278" y="3401"/>
                      <a:pt x="7278" y="3401"/>
                    </a:cubicBezTo>
                    <a:cubicBezTo>
                      <a:pt x="7278" y="648"/>
                      <a:pt x="7278" y="648"/>
                      <a:pt x="7278" y="648"/>
                    </a:cubicBezTo>
                    <a:lnTo>
                      <a:pt x="7214" y="584"/>
                    </a:lnTo>
                    <a:close/>
                    <a:moveTo>
                      <a:pt x="7130" y="584"/>
                    </a:moveTo>
                    <a:cubicBezTo>
                      <a:pt x="7130" y="642"/>
                      <a:pt x="7130" y="642"/>
                      <a:pt x="7130" y="642"/>
                    </a:cubicBezTo>
                    <a:cubicBezTo>
                      <a:pt x="7060" y="642"/>
                      <a:pt x="7060" y="642"/>
                      <a:pt x="7060" y="642"/>
                    </a:cubicBezTo>
                    <a:cubicBezTo>
                      <a:pt x="6971" y="554"/>
                      <a:pt x="6971" y="554"/>
                      <a:pt x="6971" y="554"/>
                    </a:cubicBezTo>
                    <a:cubicBezTo>
                      <a:pt x="6971" y="500"/>
                      <a:pt x="6971" y="500"/>
                      <a:pt x="6971" y="500"/>
                    </a:cubicBezTo>
                    <a:cubicBezTo>
                      <a:pt x="6981" y="497"/>
                      <a:pt x="6988" y="488"/>
                      <a:pt x="6988" y="477"/>
                    </a:cubicBezTo>
                    <a:cubicBezTo>
                      <a:pt x="6988" y="463"/>
                      <a:pt x="6977" y="452"/>
                      <a:pt x="6963" y="452"/>
                    </a:cubicBezTo>
                    <a:cubicBezTo>
                      <a:pt x="6949" y="452"/>
                      <a:pt x="6939" y="463"/>
                      <a:pt x="6939" y="477"/>
                    </a:cubicBezTo>
                    <a:cubicBezTo>
                      <a:pt x="6939" y="486"/>
                      <a:pt x="6943" y="494"/>
                      <a:pt x="6951" y="498"/>
                    </a:cubicBezTo>
                    <a:cubicBezTo>
                      <a:pt x="6951" y="562"/>
                      <a:pt x="6951" y="562"/>
                      <a:pt x="6951" y="562"/>
                    </a:cubicBezTo>
                    <a:cubicBezTo>
                      <a:pt x="7051" y="662"/>
                      <a:pt x="7051" y="662"/>
                      <a:pt x="7051" y="662"/>
                    </a:cubicBezTo>
                    <a:cubicBezTo>
                      <a:pt x="7130" y="662"/>
                      <a:pt x="7130" y="662"/>
                      <a:pt x="7130" y="662"/>
                    </a:cubicBezTo>
                    <a:cubicBezTo>
                      <a:pt x="7130" y="1825"/>
                      <a:pt x="7130" y="1825"/>
                      <a:pt x="7130" y="1825"/>
                    </a:cubicBezTo>
                    <a:cubicBezTo>
                      <a:pt x="7052" y="1825"/>
                      <a:pt x="7052" y="1825"/>
                      <a:pt x="7052" y="1825"/>
                    </a:cubicBezTo>
                    <a:cubicBezTo>
                      <a:pt x="6964" y="1737"/>
                      <a:pt x="6964" y="1737"/>
                      <a:pt x="6964" y="1737"/>
                    </a:cubicBezTo>
                    <a:cubicBezTo>
                      <a:pt x="6964" y="1502"/>
                      <a:pt x="6964" y="1502"/>
                      <a:pt x="6964" y="1502"/>
                    </a:cubicBezTo>
                    <a:cubicBezTo>
                      <a:pt x="6972" y="1498"/>
                      <a:pt x="6978" y="1490"/>
                      <a:pt x="6978" y="1480"/>
                    </a:cubicBezTo>
                    <a:cubicBezTo>
                      <a:pt x="6978" y="1466"/>
                      <a:pt x="6967" y="1455"/>
                      <a:pt x="6954" y="1455"/>
                    </a:cubicBezTo>
                    <a:cubicBezTo>
                      <a:pt x="6940" y="1455"/>
                      <a:pt x="6929" y="1466"/>
                      <a:pt x="6929" y="1480"/>
                    </a:cubicBezTo>
                    <a:cubicBezTo>
                      <a:pt x="6929" y="1490"/>
                      <a:pt x="6935" y="1498"/>
                      <a:pt x="6944" y="1502"/>
                    </a:cubicBezTo>
                    <a:cubicBezTo>
                      <a:pt x="6944" y="1745"/>
                      <a:pt x="6944" y="1745"/>
                      <a:pt x="6944" y="1745"/>
                    </a:cubicBezTo>
                    <a:cubicBezTo>
                      <a:pt x="7043" y="1845"/>
                      <a:pt x="7043" y="1845"/>
                      <a:pt x="7043" y="1845"/>
                    </a:cubicBezTo>
                    <a:cubicBezTo>
                      <a:pt x="7130" y="1845"/>
                      <a:pt x="7130" y="1845"/>
                      <a:pt x="7130" y="1845"/>
                    </a:cubicBezTo>
                    <a:cubicBezTo>
                      <a:pt x="7130" y="1929"/>
                      <a:pt x="7130" y="1929"/>
                      <a:pt x="7130" y="1929"/>
                    </a:cubicBezTo>
                    <a:cubicBezTo>
                      <a:pt x="7013" y="1929"/>
                      <a:pt x="7013" y="1929"/>
                      <a:pt x="7013" y="1929"/>
                    </a:cubicBezTo>
                    <a:cubicBezTo>
                      <a:pt x="7009" y="1921"/>
                      <a:pt x="7001" y="1915"/>
                      <a:pt x="6991" y="1915"/>
                    </a:cubicBezTo>
                    <a:cubicBezTo>
                      <a:pt x="6977" y="1915"/>
                      <a:pt x="6966" y="1926"/>
                      <a:pt x="6966" y="1939"/>
                    </a:cubicBezTo>
                    <a:cubicBezTo>
                      <a:pt x="6966" y="1953"/>
                      <a:pt x="6977" y="1964"/>
                      <a:pt x="6991" y="1964"/>
                    </a:cubicBezTo>
                    <a:cubicBezTo>
                      <a:pt x="7001" y="1964"/>
                      <a:pt x="7009" y="1958"/>
                      <a:pt x="7013" y="1949"/>
                    </a:cubicBezTo>
                    <a:cubicBezTo>
                      <a:pt x="7130" y="1949"/>
                      <a:pt x="7130" y="1949"/>
                      <a:pt x="7130" y="1949"/>
                    </a:cubicBezTo>
                    <a:cubicBezTo>
                      <a:pt x="7130" y="2120"/>
                      <a:pt x="7130" y="2120"/>
                      <a:pt x="7130" y="2120"/>
                    </a:cubicBezTo>
                    <a:cubicBezTo>
                      <a:pt x="7013" y="2120"/>
                      <a:pt x="7013" y="2120"/>
                      <a:pt x="7013" y="2120"/>
                    </a:cubicBezTo>
                    <a:cubicBezTo>
                      <a:pt x="7010" y="2111"/>
                      <a:pt x="7001" y="2106"/>
                      <a:pt x="6991" y="2106"/>
                    </a:cubicBezTo>
                    <a:cubicBezTo>
                      <a:pt x="6978" y="2106"/>
                      <a:pt x="6967" y="2116"/>
                      <a:pt x="6967" y="2130"/>
                    </a:cubicBezTo>
                    <a:cubicBezTo>
                      <a:pt x="6967" y="2144"/>
                      <a:pt x="6978" y="2155"/>
                      <a:pt x="6991" y="2155"/>
                    </a:cubicBezTo>
                    <a:cubicBezTo>
                      <a:pt x="7001" y="2155"/>
                      <a:pt x="7010" y="2149"/>
                      <a:pt x="7013" y="2140"/>
                    </a:cubicBezTo>
                    <a:cubicBezTo>
                      <a:pt x="7130" y="2140"/>
                      <a:pt x="7130" y="2140"/>
                      <a:pt x="7130" y="2140"/>
                    </a:cubicBezTo>
                    <a:cubicBezTo>
                      <a:pt x="7130" y="2224"/>
                      <a:pt x="7130" y="2224"/>
                      <a:pt x="7130" y="2224"/>
                    </a:cubicBezTo>
                    <a:cubicBezTo>
                      <a:pt x="7044" y="2224"/>
                      <a:pt x="7044" y="2224"/>
                      <a:pt x="7044" y="2224"/>
                    </a:cubicBezTo>
                    <a:cubicBezTo>
                      <a:pt x="6944" y="2324"/>
                      <a:pt x="6944" y="2324"/>
                      <a:pt x="6944" y="2324"/>
                    </a:cubicBezTo>
                    <a:cubicBezTo>
                      <a:pt x="6944" y="2567"/>
                      <a:pt x="6944" y="2567"/>
                      <a:pt x="6944" y="2567"/>
                    </a:cubicBezTo>
                    <a:cubicBezTo>
                      <a:pt x="6936" y="2571"/>
                      <a:pt x="6930" y="2580"/>
                      <a:pt x="6930" y="2590"/>
                    </a:cubicBezTo>
                    <a:cubicBezTo>
                      <a:pt x="6930" y="2603"/>
                      <a:pt x="6941" y="2614"/>
                      <a:pt x="6954" y="2614"/>
                    </a:cubicBezTo>
                    <a:cubicBezTo>
                      <a:pt x="6968" y="2614"/>
                      <a:pt x="6979" y="2603"/>
                      <a:pt x="6979" y="2590"/>
                    </a:cubicBezTo>
                    <a:cubicBezTo>
                      <a:pt x="6979" y="2580"/>
                      <a:pt x="6973" y="2571"/>
                      <a:pt x="6964" y="2567"/>
                    </a:cubicBezTo>
                    <a:cubicBezTo>
                      <a:pt x="6964" y="2332"/>
                      <a:pt x="6964" y="2332"/>
                      <a:pt x="6964" y="2332"/>
                    </a:cubicBezTo>
                    <a:cubicBezTo>
                      <a:pt x="7052" y="2244"/>
                      <a:pt x="7052" y="2244"/>
                      <a:pt x="7052" y="2244"/>
                    </a:cubicBezTo>
                    <a:cubicBezTo>
                      <a:pt x="7130" y="2244"/>
                      <a:pt x="7130" y="2244"/>
                      <a:pt x="7130" y="2244"/>
                    </a:cubicBezTo>
                    <a:cubicBezTo>
                      <a:pt x="7130" y="3407"/>
                      <a:pt x="7130" y="3407"/>
                      <a:pt x="7130" y="3407"/>
                    </a:cubicBezTo>
                    <a:cubicBezTo>
                      <a:pt x="7052" y="3407"/>
                      <a:pt x="7052" y="3407"/>
                      <a:pt x="7052" y="3407"/>
                    </a:cubicBezTo>
                    <a:cubicBezTo>
                      <a:pt x="6951" y="3508"/>
                      <a:pt x="6951" y="3508"/>
                      <a:pt x="6951" y="3508"/>
                    </a:cubicBezTo>
                    <a:cubicBezTo>
                      <a:pt x="6951" y="3561"/>
                      <a:pt x="6951" y="3561"/>
                      <a:pt x="6951" y="3561"/>
                    </a:cubicBezTo>
                    <a:cubicBezTo>
                      <a:pt x="6944" y="3565"/>
                      <a:pt x="6939" y="3573"/>
                      <a:pt x="6939" y="3582"/>
                    </a:cubicBezTo>
                    <a:cubicBezTo>
                      <a:pt x="6939" y="3596"/>
                      <a:pt x="6949" y="3607"/>
                      <a:pt x="6963" y="3607"/>
                    </a:cubicBezTo>
                    <a:cubicBezTo>
                      <a:pt x="6977" y="3607"/>
                      <a:pt x="6988" y="3596"/>
                      <a:pt x="6988" y="3582"/>
                    </a:cubicBezTo>
                    <a:cubicBezTo>
                      <a:pt x="6988" y="3572"/>
                      <a:pt x="6981" y="3563"/>
                      <a:pt x="6971" y="3559"/>
                    </a:cubicBezTo>
                    <a:cubicBezTo>
                      <a:pt x="6971" y="3516"/>
                      <a:pt x="6971" y="3516"/>
                      <a:pt x="6971" y="3516"/>
                    </a:cubicBezTo>
                    <a:cubicBezTo>
                      <a:pt x="7060" y="3427"/>
                      <a:pt x="7060" y="3427"/>
                      <a:pt x="7060" y="3427"/>
                    </a:cubicBezTo>
                    <a:cubicBezTo>
                      <a:pt x="7130" y="3427"/>
                      <a:pt x="7130" y="3427"/>
                      <a:pt x="7130" y="3427"/>
                    </a:cubicBezTo>
                    <a:cubicBezTo>
                      <a:pt x="7130" y="3474"/>
                      <a:pt x="7130" y="3474"/>
                      <a:pt x="7130" y="3474"/>
                    </a:cubicBezTo>
                    <a:cubicBezTo>
                      <a:pt x="7130" y="3819"/>
                      <a:pt x="7130" y="3819"/>
                      <a:pt x="7130" y="3819"/>
                    </a:cubicBezTo>
                    <a:cubicBezTo>
                      <a:pt x="6891" y="3819"/>
                      <a:pt x="6891" y="3819"/>
                      <a:pt x="6891" y="3819"/>
                    </a:cubicBezTo>
                    <a:cubicBezTo>
                      <a:pt x="6891" y="4039"/>
                      <a:pt x="6891" y="4039"/>
                      <a:pt x="6891" y="4039"/>
                    </a:cubicBezTo>
                    <a:cubicBezTo>
                      <a:pt x="4234" y="4039"/>
                      <a:pt x="4234" y="4039"/>
                      <a:pt x="4234" y="4039"/>
                    </a:cubicBezTo>
                    <a:cubicBezTo>
                      <a:pt x="4234" y="4024"/>
                      <a:pt x="4234" y="4024"/>
                      <a:pt x="4234" y="4024"/>
                    </a:cubicBezTo>
                    <a:cubicBezTo>
                      <a:pt x="4259" y="3999"/>
                      <a:pt x="4259" y="3999"/>
                      <a:pt x="4259" y="3999"/>
                    </a:cubicBezTo>
                    <a:cubicBezTo>
                      <a:pt x="4500" y="3999"/>
                      <a:pt x="4500" y="3999"/>
                      <a:pt x="4500" y="3999"/>
                    </a:cubicBezTo>
                    <a:cubicBezTo>
                      <a:pt x="4545" y="3954"/>
                      <a:pt x="4545" y="3954"/>
                      <a:pt x="4545" y="3954"/>
                    </a:cubicBezTo>
                    <a:cubicBezTo>
                      <a:pt x="4919" y="3954"/>
                      <a:pt x="4919" y="3954"/>
                      <a:pt x="4919" y="3954"/>
                    </a:cubicBezTo>
                    <a:cubicBezTo>
                      <a:pt x="4923" y="3963"/>
                      <a:pt x="4932" y="3969"/>
                      <a:pt x="4942" y="3969"/>
                    </a:cubicBezTo>
                    <a:cubicBezTo>
                      <a:pt x="4955" y="3969"/>
                      <a:pt x="4966" y="3958"/>
                      <a:pt x="4966" y="3944"/>
                    </a:cubicBezTo>
                    <a:cubicBezTo>
                      <a:pt x="4966" y="3930"/>
                      <a:pt x="4955" y="3920"/>
                      <a:pt x="4942" y="3920"/>
                    </a:cubicBezTo>
                    <a:cubicBezTo>
                      <a:pt x="4932" y="3920"/>
                      <a:pt x="4923" y="3925"/>
                      <a:pt x="4919" y="3934"/>
                    </a:cubicBezTo>
                    <a:cubicBezTo>
                      <a:pt x="4537" y="3934"/>
                      <a:pt x="4537" y="3934"/>
                      <a:pt x="4537" y="3934"/>
                    </a:cubicBezTo>
                    <a:cubicBezTo>
                      <a:pt x="4492" y="3979"/>
                      <a:pt x="4492" y="3979"/>
                      <a:pt x="4492" y="3979"/>
                    </a:cubicBezTo>
                    <a:cubicBezTo>
                      <a:pt x="4251" y="3979"/>
                      <a:pt x="4251" y="3979"/>
                      <a:pt x="4251" y="3979"/>
                    </a:cubicBezTo>
                    <a:cubicBezTo>
                      <a:pt x="4214" y="4016"/>
                      <a:pt x="4214" y="4016"/>
                      <a:pt x="4214" y="4016"/>
                    </a:cubicBezTo>
                    <a:cubicBezTo>
                      <a:pt x="4214" y="4039"/>
                      <a:pt x="4214" y="4039"/>
                      <a:pt x="4214" y="4039"/>
                    </a:cubicBezTo>
                    <a:cubicBezTo>
                      <a:pt x="3950" y="4039"/>
                      <a:pt x="3950" y="4039"/>
                      <a:pt x="3950" y="4039"/>
                    </a:cubicBezTo>
                    <a:cubicBezTo>
                      <a:pt x="3950" y="3909"/>
                      <a:pt x="3950" y="3909"/>
                      <a:pt x="3950" y="3909"/>
                    </a:cubicBezTo>
                    <a:cubicBezTo>
                      <a:pt x="4062" y="3797"/>
                      <a:pt x="4062" y="3797"/>
                      <a:pt x="4062" y="3797"/>
                    </a:cubicBezTo>
                    <a:cubicBezTo>
                      <a:pt x="5365" y="3797"/>
                      <a:pt x="5365" y="3797"/>
                      <a:pt x="5365" y="3797"/>
                    </a:cubicBezTo>
                    <a:cubicBezTo>
                      <a:pt x="5524" y="3957"/>
                      <a:pt x="5524" y="3957"/>
                      <a:pt x="5524" y="3957"/>
                    </a:cubicBezTo>
                    <a:cubicBezTo>
                      <a:pt x="6303" y="3957"/>
                      <a:pt x="6303" y="3957"/>
                      <a:pt x="6303" y="3957"/>
                    </a:cubicBezTo>
                    <a:cubicBezTo>
                      <a:pt x="6307" y="3964"/>
                      <a:pt x="6315" y="3969"/>
                      <a:pt x="6324" y="3969"/>
                    </a:cubicBezTo>
                    <a:cubicBezTo>
                      <a:pt x="6337" y="3969"/>
                      <a:pt x="6348" y="3958"/>
                      <a:pt x="6348" y="3944"/>
                    </a:cubicBezTo>
                    <a:cubicBezTo>
                      <a:pt x="6348" y="3930"/>
                      <a:pt x="6337" y="3920"/>
                      <a:pt x="6324" y="3920"/>
                    </a:cubicBezTo>
                    <a:cubicBezTo>
                      <a:pt x="6313" y="3920"/>
                      <a:pt x="6304" y="3927"/>
                      <a:pt x="6301" y="3937"/>
                    </a:cubicBezTo>
                    <a:cubicBezTo>
                      <a:pt x="5532" y="3937"/>
                      <a:pt x="5532" y="3937"/>
                      <a:pt x="5532" y="3937"/>
                    </a:cubicBezTo>
                    <a:cubicBezTo>
                      <a:pt x="5373" y="3777"/>
                      <a:pt x="5373" y="3777"/>
                      <a:pt x="5373" y="3777"/>
                    </a:cubicBezTo>
                    <a:cubicBezTo>
                      <a:pt x="4053" y="3777"/>
                      <a:pt x="4053" y="3777"/>
                      <a:pt x="4053" y="3777"/>
                    </a:cubicBezTo>
                    <a:cubicBezTo>
                      <a:pt x="3930" y="3900"/>
                      <a:pt x="3930" y="3900"/>
                      <a:pt x="3930" y="3900"/>
                    </a:cubicBezTo>
                    <a:cubicBezTo>
                      <a:pt x="3930" y="4039"/>
                      <a:pt x="3930" y="4039"/>
                      <a:pt x="3930" y="4039"/>
                    </a:cubicBezTo>
                    <a:cubicBezTo>
                      <a:pt x="3352" y="4039"/>
                      <a:pt x="3352" y="4039"/>
                      <a:pt x="3352" y="4039"/>
                    </a:cubicBezTo>
                    <a:cubicBezTo>
                      <a:pt x="3352" y="3903"/>
                      <a:pt x="3352" y="3903"/>
                      <a:pt x="3352" y="3903"/>
                    </a:cubicBezTo>
                    <a:cubicBezTo>
                      <a:pt x="3229" y="3780"/>
                      <a:pt x="3229" y="3780"/>
                      <a:pt x="3229" y="3780"/>
                    </a:cubicBezTo>
                    <a:cubicBezTo>
                      <a:pt x="1909" y="3780"/>
                      <a:pt x="1909" y="3780"/>
                      <a:pt x="1909" y="3780"/>
                    </a:cubicBezTo>
                    <a:cubicBezTo>
                      <a:pt x="1750" y="3939"/>
                      <a:pt x="1750" y="3939"/>
                      <a:pt x="1750" y="3939"/>
                    </a:cubicBezTo>
                    <a:cubicBezTo>
                      <a:pt x="981" y="3939"/>
                      <a:pt x="981" y="3939"/>
                      <a:pt x="981" y="3939"/>
                    </a:cubicBezTo>
                    <a:cubicBezTo>
                      <a:pt x="978" y="3929"/>
                      <a:pt x="969" y="3922"/>
                      <a:pt x="958" y="3922"/>
                    </a:cubicBezTo>
                    <a:cubicBezTo>
                      <a:pt x="944" y="3922"/>
                      <a:pt x="933" y="3933"/>
                      <a:pt x="933" y="3947"/>
                    </a:cubicBezTo>
                    <a:cubicBezTo>
                      <a:pt x="933" y="3960"/>
                      <a:pt x="944" y="3971"/>
                      <a:pt x="958" y="3971"/>
                    </a:cubicBezTo>
                    <a:cubicBezTo>
                      <a:pt x="967" y="3971"/>
                      <a:pt x="975" y="3967"/>
                      <a:pt x="979" y="3959"/>
                    </a:cubicBezTo>
                    <a:cubicBezTo>
                      <a:pt x="1758" y="3959"/>
                      <a:pt x="1758" y="3959"/>
                      <a:pt x="1758" y="3959"/>
                    </a:cubicBezTo>
                    <a:cubicBezTo>
                      <a:pt x="1917" y="3800"/>
                      <a:pt x="1917" y="3800"/>
                      <a:pt x="1917" y="3800"/>
                    </a:cubicBezTo>
                    <a:cubicBezTo>
                      <a:pt x="3220" y="3800"/>
                      <a:pt x="3220" y="3800"/>
                      <a:pt x="3220" y="3800"/>
                    </a:cubicBezTo>
                    <a:cubicBezTo>
                      <a:pt x="3332" y="3911"/>
                      <a:pt x="3332" y="3911"/>
                      <a:pt x="3332" y="3911"/>
                    </a:cubicBezTo>
                    <a:cubicBezTo>
                      <a:pt x="3332" y="4039"/>
                      <a:pt x="3332" y="4039"/>
                      <a:pt x="3332" y="4039"/>
                    </a:cubicBezTo>
                    <a:cubicBezTo>
                      <a:pt x="3068" y="4039"/>
                      <a:pt x="3068" y="4039"/>
                      <a:pt x="3068" y="4039"/>
                    </a:cubicBezTo>
                    <a:cubicBezTo>
                      <a:pt x="3068" y="4019"/>
                      <a:pt x="3068" y="4019"/>
                      <a:pt x="3068" y="4019"/>
                    </a:cubicBezTo>
                    <a:cubicBezTo>
                      <a:pt x="3031" y="3982"/>
                      <a:pt x="3031" y="3982"/>
                      <a:pt x="3031" y="3982"/>
                    </a:cubicBezTo>
                    <a:cubicBezTo>
                      <a:pt x="2790" y="3982"/>
                      <a:pt x="2790" y="3982"/>
                      <a:pt x="2790" y="3982"/>
                    </a:cubicBezTo>
                    <a:cubicBezTo>
                      <a:pt x="2745" y="3937"/>
                      <a:pt x="2745" y="3937"/>
                      <a:pt x="2745" y="3937"/>
                    </a:cubicBezTo>
                    <a:cubicBezTo>
                      <a:pt x="2362" y="3937"/>
                      <a:pt x="2362" y="3937"/>
                      <a:pt x="2362" y="3937"/>
                    </a:cubicBezTo>
                    <a:cubicBezTo>
                      <a:pt x="2359" y="3928"/>
                      <a:pt x="2350" y="3922"/>
                      <a:pt x="2340" y="3922"/>
                    </a:cubicBezTo>
                    <a:cubicBezTo>
                      <a:pt x="2326" y="3922"/>
                      <a:pt x="2316" y="3933"/>
                      <a:pt x="2316" y="3947"/>
                    </a:cubicBezTo>
                    <a:cubicBezTo>
                      <a:pt x="2316" y="3960"/>
                      <a:pt x="2326" y="3971"/>
                      <a:pt x="2340" y="3971"/>
                    </a:cubicBezTo>
                    <a:cubicBezTo>
                      <a:pt x="2350" y="3971"/>
                      <a:pt x="2359" y="3965"/>
                      <a:pt x="2362" y="3957"/>
                    </a:cubicBezTo>
                    <a:cubicBezTo>
                      <a:pt x="2737" y="3957"/>
                      <a:pt x="2737" y="3957"/>
                      <a:pt x="2737" y="3957"/>
                    </a:cubicBezTo>
                    <a:cubicBezTo>
                      <a:pt x="2782" y="4002"/>
                      <a:pt x="2782" y="4002"/>
                      <a:pt x="2782" y="4002"/>
                    </a:cubicBezTo>
                    <a:cubicBezTo>
                      <a:pt x="3023" y="4002"/>
                      <a:pt x="3023" y="4002"/>
                      <a:pt x="3023" y="4002"/>
                    </a:cubicBezTo>
                    <a:cubicBezTo>
                      <a:pt x="3048" y="4027"/>
                      <a:pt x="3048" y="4027"/>
                      <a:pt x="3048" y="4027"/>
                    </a:cubicBezTo>
                    <a:cubicBezTo>
                      <a:pt x="3048" y="4039"/>
                      <a:pt x="3048" y="4039"/>
                      <a:pt x="3048" y="4039"/>
                    </a:cubicBezTo>
                    <a:cubicBezTo>
                      <a:pt x="385" y="4039"/>
                      <a:pt x="385" y="4039"/>
                      <a:pt x="385" y="4039"/>
                    </a:cubicBezTo>
                    <a:cubicBezTo>
                      <a:pt x="385" y="3807"/>
                      <a:pt x="385" y="3807"/>
                      <a:pt x="385" y="3807"/>
                    </a:cubicBezTo>
                    <a:cubicBezTo>
                      <a:pt x="152" y="3807"/>
                      <a:pt x="152" y="3807"/>
                      <a:pt x="152" y="3807"/>
                    </a:cubicBezTo>
                    <a:cubicBezTo>
                      <a:pt x="152" y="3422"/>
                      <a:pt x="152" y="3422"/>
                      <a:pt x="152" y="3422"/>
                    </a:cubicBezTo>
                    <a:cubicBezTo>
                      <a:pt x="229" y="3422"/>
                      <a:pt x="229" y="3422"/>
                      <a:pt x="229" y="3422"/>
                    </a:cubicBezTo>
                    <a:cubicBezTo>
                      <a:pt x="318" y="3511"/>
                      <a:pt x="318" y="3511"/>
                      <a:pt x="318" y="3511"/>
                    </a:cubicBezTo>
                    <a:cubicBezTo>
                      <a:pt x="318" y="3564"/>
                      <a:pt x="318" y="3564"/>
                      <a:pt x="318" y="3564"/>
                    </a:cubicBezTo>
                    <a:cubicBezTo>
                      <a:pt x="308" y="3567"/>
                      <a:pt x="301" y="3577"/>
                      <a:pt x="301" y="3587"/>
                    </a:cubicBezTo>
                    <a:cubicBezTo>
                      <a:pt x="301" y="3601"/>
                      <a:pt x="312" y="3612"/>
                      <a:pt x="326" y="3612"/>
                    </a:cubicBezTo>
                    <a:cubicBezTo>
                      <a:pt x="339" y="3612"/>
                      <a:pt x="350" y="3601"/>
                      <a:pt x="350" y="3587"/>
                    </a:cubicBezTo>
                    <a:cubicBezTo>
                      <a:pt x="350" y="3578"/>
                      <a:pt x="345" y="3570"/>
                      <a:pt x="338" y="3566"/>
                    </a:cubicBezTo>
                    <a:cubicBezTo>
                      <a:pt x="338" y="3502"/>
                      <a:pt x="338" y="3502"/>
                      <a:pt x="338" y="3502"/>
                    </a:cubicBezTo>
                    <a:cubicBezTo>
                      <a:pt x="237" y="3402"/>
                      <a:pt x="237" y="3402"/>
                      <a:pt x="237" y="3402"/>
                    </a:cubicBezTo>
                    <a:cubicBezTo>
                      <a:pt x="152" y="3402"/>
                      <a:pt x="152" y="3402"/>
                      <a:pt x="152" y="3402"/>
                    </a:cubicBezTo>
                    <a:cubicBezTo>
                      <a:pt x="152" y="2239"/>
                      <a:pt x="152" y="2239"/>
                      <a:pt x="152" y="2239"/>
                    </a:cubicBezTo>
                    <a:cubicBezTo>
                      <a:pt x="237" y="2239"/>
                      <a:pt x="237" y="2239"/>
                      <a:pt x="237" y="2239"/>
                    </a:cubicBezTo>
                    <a:cubicBezTo>
                      <a:pt x="325" y="2327"/>
                      <a:pt x="325" y="2327"/>
                      <a:pt x="325" y="2327"/>
                    </a:cubicBezTo>
                    <a:cubicBezTo>
                      <a:pt x="325" y="2562"/>
                      <a:pt x="325" y="2562"/>
                      <a:pt x="325" y="2562"/>
                    </a:cubicBezTo>
                    <a:cubicBezTo>
                      <a:pt x="317" y="2566"/>
                      <a:pt x="311" y="2575"/>
                      <a:pt x="311" y="2584"/>
                    </a:cubicBezTo>
                    <a:cubicBezTo>
                      <a:pt x="311" y="2598"/>
                      <a:pt x="322" y="2609"/>
                      <a:pt x="335" y="2609"/>
                    </a:cubicBezTo>
                    <a:cubicBezTo>
                      <a:pt x="349" y="2609"/>
                      <a:pt x="360" y="2598"/>
                      <a:pt x="360" y="2584"/>
                    </a:cubicBezTo>
                    <a:cubicBezTo>
                      <a:pt x="360" y="2575"/>
                      <a:pt x="354" y="2566"/>
                      <a:pt x="345" y="2562"/>
                    </a:cubicBezTo>
                    <a:cubicBezTo>
                      <a:pt x="345" y="2319"/>
                      <a:pt x="345" y="2319"/>
                      <a:pt x="345" y="2319"/>
                    </a:cubicBezTo>
                    <a:cubicBezTo>
                      <a:pt x="245" y="2219"/>
                      <a:pt x="245" y="2219"/>
                      <a:pt x="245" y="2219"/>
                    </a:cubicBezTo>
                    <a:cubicBezTo>
                      <a:pt x="152" y="2219"/>
                      <a:pt x="152" y="2219"/>
                      <a:pt x="152" y="2219"/>
                    </a:cubicBezTo>
                    <a:cubicBezTo>
                      <a:pt x="152" y="2135"/>
                      <a:pt x="152" y="2135"/>
                      <a:pt x="152" y="2135"/>
                    </a:cubicBezTo>
                    <a:cubicBezTo>
                      <a:pt x="276" y="2135"/>
                      <a:pt x="276" y="2135"/>
                      <a:pt x="276" y="2135"/>
                    </a:cubicBezTo>
                    <a:cubicBezTo>
                      <a:pt x="280" y="2143"/>
                      <a:pt x="288" y="2149"/>
                      <a:pt x="298" y="2149"/>
                    </a:cubicBezTo>
                    <a:cubicBezTo>
                      <a:pt x="312" y="2149"/>
                      <a:pt x="323" y="2138"/>
                      <a:pt x="323" y="2125"/>
                    </a:cubicBezTo>
                    <a:cubicBezTo>
                      <a:pt x="323" y="2111"/>
                      <a:pt x="312" y="2100"/>
                      <a:pt x="298" y="2100"/>
                    </a:cubicBezTo>
                    <a:cubicBezTo>
                      <a:pt x="288" y="2100"/>
                      <a:pt x="280" y="2106"/>
                      <a:pt x="276" y="2115"/>
                    </a:cubicBezTo>
                    <a:cubicBezTo>
                      <a:pt x="152" y="2115"/>
                      <a:pt x="152" y="2115"/>
                      <a:pt x="152" y="2115"/>
                    </a:cubicBezTo>
                    <a:cubicBezTo>
                      <a:pt x="152" y="1944"/>
                      <a:pt x="152" y="1944"/>
                      <a:pt x="152" y="1944"/>
                    </a:cubicBezTo>
                    <a:cubicBezTo>
                      <a:pt x="276" y="1944"/>
                      <a:pt x="276" y="1944"/>
                      <a:pt x="276" y="1944"/>
                    </a:cubicBezTo>
                    <a:cubicBezTo>
                      <a:pt x="280" y="1953"/>
                      <a:pt x="289" y="1959"/>
                      <a:pt x="299" y="1959"/>
                    </a:cubicBezTo>
                    <a:cubicBezTo>
                      <a:pt x="312" y="1959"/>
                      <a:pt x="323" y="1948"/>
                      <a:pt x="323" y="1934"/>
                    </a:cubicBezTo>
                    <a:cubicBezTo>
                      <a:pt x="323" y="1921"/>
                      <a:pt x="312" y="1910"/>
                      <a:pt x="299" y="1910"/>
                    </a:cubicBezTo>
                    <a:cubicBezTo>
                      <a:pt x="289" y="1910"/>
                      <a:pt x="280" y="1916"/>
                      <a:pt x="276" y="1924"/>
                    </a:cubicBezTo>
                    <a:cubicBezTo>
                      <a:pt x="152" y="1924"/>
                      <a:pt x="152" y="1924"/>
                      <a:pt x="152" y="1924"/>
                    </a:cubicBezTo>
                    <a:cubicBezTo>
                      <a:pt x="152" y="1840"/>
                      <a:pt x="152" y="1840"/>
                      <a:pt x="152" y="1840"/>
                    </a:cubicBezTo>
                    <a:cubicBezTo>
                      <a:pt x="246" y="1840"/>
                      <a:pt x="246" y="1840"/>
                      <a:pt x="246" y="1840"/>
                    </a:cubicBezTo>
                    <a:cubicBezTo>
                      <a:pt x="346" y="1740"/>
                      <a:pt x="346" y="1740"/>
                      <a:pt x="346" y="1740"/>
                    </a:cubicBezTo>
                    <a:cubicBezTo>
                      <a:pt x="346" y="1497"/>
                      <a:pt x="346" y="1497"/>
                      <a:pt x="346" y="1497"/>
                    </a:cubicBezTo>
                    <a:cubicBezTo>
                      <a:pt x="354" y="1493"/>
                      <a:pt x="360" y="1485"/>
                      <a:pt x="360" y="1475"/>
                    </a:cubicBezTo>
                    <a:cubicBezTo>
                      <a:pt x="360" y="1461"/>
                      <a:pt x="349" y="1450"/>
                      <a:pt x="336" y="1450"/>
                    </a:cubicBezTo>
                    <a:cubicBezTo>
                      <a:pt x="322" y="1450"/>
                      <a:pt x="311" y="1461"/>
                      <a:pt x="311" y="1475"/>
                    </a:cubicBezTo>
                    <a:cubicBezTo>
                      <a:pt x="311" y="1485"/>
                      <a:pt x="317" y="1493"/>
                      <a:pt x="326" y="1497"/>
                    </a:cubicBezTo>
                    <a:cubicBezTo>
                      <a:pt x="326" y="1732"/>
                      <a:pt x="326" y="1732"/>
                      <a:pt x="326" y="1732"/>
                    </a:cubicBezTo>
                    <a:cubicBezTo>
                      <a:pt x="238" y="1820"/>
                      <a:pt x="238" y="1820"/>
                      <a:pt x="238" y="1820"/>
                    </a:cubicBezTo>
                    <a:cubicBezTo>
                      <a:pt x="152" y="1820"/>
                      <a:pt x="152" y="1820"/>
                      <a:pt x="152" y="1820"/>
                    </a:cubicBezTo>
                    <a:cubicBezTo>
                      <a:pt x="152" y="657"/>
                      <a:pt x="152" y="657"/>
                      <a:pt x="152" y="657"/>
                    </a:cubicBezTo>
                    <a:cubicBezTo>
                      <a:pt x="238" y="657"/>
                      <a:pt x="238" y="657"/>
                      <a:pt x="238" y="657"/>
                    </a:cubicBezTo>
                    <a:cubicBezTo>
                      <a:pt x="338" y="557"/>
                      <a:pt x="338" y="557"/>
                      <a:pt x="338" y="557"/>
                    </a:cubicBezTo>
                    <a:cubicBezTo>
                      <a:pt x="338" y="493"/>
                      <a:pt x="338" y="493"/>
                      <a:pt x="338" y="493"/>
                    </a:cubicBezTo>
                    <a:cubicBezTo>
                      <a:pt x="346" y="489"/>
                      <a:pt x="351" y="481"/>
                      <a:pt x="351" y="472"/>
                    </a:cubicBezTo>
                    <a:cubicBezTo>
                      <a:pt x="351" y="458"/>
                      <a:pt x="340" y="447"/>
                      <a:pt x="326" y="447"/>
                    </a:cubicBezTo>
                    <a:cubicBezTo>
                      <a:pt x="313" y="447"/>
                      <a:pt x="302" y="458"/>
                      <a:pt x="302" y="472"/>
                    </a:cubicBezTo>
                    <a:cubicBezTo>
                      <a:pt x="302" y="483"/>
                      <a:pt x="309" y="492"/>
                      <a:pt x="318" y="495"/>
                    </a:cubicBezTo>
                    <a:cubicBezTo>
                      <a:pt x="318" y="548"/>
                      <a:pt x="318" y="548"/>
                      <a:pt x="318" y="548"/>
                    </a:cubicBezTo>
                    <a:cubicBezTo>
                      <a:pt x="229" y="637"/>
                      <a:pt x="229" y="637"/>
                      <a:pt x="229" y="637"/>
                    </a:cubicBezTo>
                    <a:cubicBezTo>
                      <a:pt x="152" y="637"/>
                      <a:pt x="152" y="637"/>
                      <a:pt x="152" y="637"/>
                    </a:cubicBezTo>
                    <a:cubicBezTo>
                      <a:pt x="152" y="283"/>
                      <a:pt x="152" y="283"/>
                      <a:pt x="152" y="283"/>
                    </a:cubicBezTo>
                    <a:cubicBezTo>
                      <a:pt x="386" y="283"/>
                      <a:pt x="386" y="283"/>
                      <a:pt x="386" y="283"/>
                    </a:cubicBezTo>
                    <a:cubicBezTo>
                      <a:pt x="386" y="20"/>
                      <a:pt x="386" y="20"/>
                      <a:pt x="386" y="20"/>
                    </a:cubicBezTo>
                    <a:cubicBezTo>
                      <a:pt x="3528" y="20"/>
                      <a:pt x="3528" y="20"/>
                      <a:pt x="3528" y="20"/>
                    </a:cubicBezTo>
                    <a:cubicBezTo>
                      <a:pt x="3528" y="154"/>
                      <a:pt x="3528" y="154"/>
                      <a:pt x="3528" y="154"/>
                    </a:cubicBezTo>
                    <a:cubicBezTo>
                      <a:pt x="3520" y="158"/>
                      <a:pt x="3514" y="167"/>
                      <a:pt x="3514" y="177"/>
                    </a:cubicBezTo>
                    <a:cubicBezTo>
                      <a:pt x="3514" y="190"/>
                      <a:pt x="3525" y="201"/>
                      <a:pt x="3538" y="201"/>
                    </a:cubicBezTo>
                    <a:cubicBezTo>
                      <a:pt x="3552" y="201"/>
                      <a:pt x="3563" y="190"/>
                      <a:pt x="3563" y="177"/>
                    </a:cubicBezTo>
                    <a:cubicBezTo>
                      <a:pt x="3563" y="167"/>
                      <a:pt x="3557" y="158"/>
                      <a:pt x="3548" y="154"/>
                    </a:cubicBezTo>
                    <a:cubicBezTo>
                      <a:pt x="3548" y="20"/>
                      <a:pt x="3548" y="20"/>
                      <a:pt x="3548" y="20"/>
                    </a:cubicBezTo>
                    <a:cubicBezTo>
                      <a:pt x="3734" y="20"/>
                      <a:pt x="3734" y="20"/>
                      <a:pt x="3734" y="20"/>
                    </a:cubicBezTo>
                    <a:cubicBezTo>
                      <a:pt x="3734" y="146"/>
                      <a:pt x="3734" y="146"/>
                      <a:pt x="3734" y="146"/>
                    </a:cubicBezTo>
                    <a:cubicBezTo>
                      <a:pt x="3725" y="150"/>
                      <a:pt x="3719" y="159"/>
                      <a:pt x="3719" y="169"/>
                    </a:cubicBezTo>
                    <a:cubicBezTo>
                      <a:pt x="3719" y="182"/>
                      <a:pt x="3730" y="193"/>
                      <a:pt x="3744" y="193"/>
                    </a:cubicBezTo>
                    <a:cubicBezTo>
                      <a:pt x="3757" y="193"/>
                      <a:pt x="3768" y="182"/>
                      <a:pt x="3768" y="169"/>
                    </a:cubicBezTo>
                    <a:cubicBezTo>
                      <a:pt x="3768" y="159"/>
                      <a:pt x="3762" y="150"/>
                      <a:pt x="3754" y="146"/>
                    </a:cubicBezTo>
                    <a:cubicBezTo>
                      <a:pt x="3754" y="20"/>
                      <a:pt x="3754" y="20"/>
                      <a:pt x="3754" y="20"/>
                    </a:cubicBezTo>
                    <a:cubicBezTo>
                      <a:pt x="3912" y="20"/>
                      <a:pt x="3912" y="20"/>
                      <a:pt x="3912" y="20"/>
                    </a:cubicBezTo>
                    <a:cubicBezTo>
                      <a:pt x="3912" y="168"/>
                      <a:pt x="3912" y="168"/>
                      <a:pt x="3912" y="168"/>
                    </a:cubicBezTo>
                    <a:cubicBezTo>
                      <a:pt x="4047" y="286"/>
                      <a:pt x="4047" y="286"/>
                      <a:pt x="4047" y="286"/>
                    </a:cubicBezTo>
                    <a:cubicBezTo>
                      <a:pt x="5335" y="286"/>
                      <a:pt x="5335" y="286"/>
                      <a:pt x="5335" y="286"/>
                    </a:cubicBezTo>
                    <a:cubicBezTo>
                      <a:pt x="5521" y="129"/>
                      <a:pt x="5521" y="129"/>
                      <a:pt x="5521" y="129"/>
                    </a:cubicBezTo>
                    <a:cubicBezTo>
                      <a:pt x="6300" y="129"/>
                      <a:pt x="6300" y="129"/>
                      <a:pt x="6300" y="129"/>
                    </a:cubicBezTo>
                    <a:cubicBezTo>
                      <a:pt x="6300" y="109"/>
                      <a:pt x="6300" y="109"/>
                      <a:pt x="6300" y="109"/>
                    </a:cubicBezTo>
                    <a:cubicBezTo>
                      <a:pt x="5514" y="109"/>
                      <a:pt x="5514" y="109"/>
                      <a:pt x="5514" y="109"/>
                    </a:cubicBezTo>
                    <a:cubicBezTo>
                      <a:pt x="5328" y="266"/>
                      <a:pt x="5328" y="266"/>
                      <a:pt x="5328" y="266"/>
                    </a:cubicBezTo>
                    <a:cubicBezTo>
                      <a:pt x="4054" y="266"/>
                      <a:pt x="4054" y="266"/>
                      <a:pt x="4054" y="266"/>
                    </a:cubicBezTo>
                    <a:cubicBezTo>
                      <a:pt x="3932" y="159"/>
                      <a:pt x="3932" y="159"/>
                      <a:pt x="3932" y="159"/>
                    </a:cubicBezTo>
                    <a:cubicBezTo>
                      <a:pt x="3932" y="20"/>
                      <a:pt x="3932" y="20"/>
                      <a:pt x="3932" y="20"/>
                    </a:cubicBezTo>
                    <a:cubicBezTo>
                      <a:pt x="4212" y="20"/>
                      <a:pt x="4212" y="20"/>
                      <a:pt x="4212" y="20"/>
                    </a:cubicBezTo>
                    <a:cubicBezTo>
                      <a:pt x="4212" y="49"/>
                      <a:pt x="4212" y="49"/>
                      <a:pt x="4212" y="49"/>
                    </a:cubicBezTo>
                    <a:cubicBezTo>
                      <a:pt x="4247" y="84"/>
                      <a:pt x="4247" y="84"/>
                      <a:pt x="4247" y="84"/>
                    </a:cubicBezTo>
                    <a:cubicBezTo>
                      <a:pt x="4500" y="84"/>
                      <a:pt x="4500" y="84"/>
                      <a:pt x="4500" y="84"/>
                    </a:cubicBezTo>
                    <a:cubicBezTo>
                      <a:pt x="4551" y="135"/>
                      <a:pt x="4551" y="135"/>
                      <a:pt x="4551" y="135"/>
                    </a:cubicBezTo>
                    <a:cubicBezTo>
                      <a:pt x="4918" y="135"/>
                      <a:pt x="4918" y="135"/>
                      <a:pt x="4918" y="135"/>
                    </a:cubicBezTo>
                    <a:cubicBezTo>
                      <a:pt x="4922" y="143"/>
                      <a:pt x="4930" y="149"/>
                      <a:pt x="4940" y="149"/>
                    </a:cubicBezTo>
                    <a:cubicBezTo>
                      <a:pt x="4954" y="149"/>
                      <a:pt x="4965" y="138"/>
                      <a:pt x="4965" y="125"/>
                    </a:cubicBezTo>
                    <a:cubicBezTo>
                      <a:pt x="4965" y="111"/>
                      <a:pt x="4954" y="100"/>
                      <a:pt x="4940" y="100"/>
                    </a:cubicBezTo>
                    <a:cubicBezTo>
                      <a:pt x="4930" y="100"/>
                      <a:pt x="4922" y="106"/>
                      <a:pt x="4918" y="115"/>
                    </a:cubicBezTo>
                    <a:cubicBezTo>
                      <a:pt x="4559" y="115"/>
                      <a:pt x="4559" y="115"/>
                      <a:pt x="4559" y="115"/>
                    </a:cubicBezTo>
                    <a:cubicBezTo>
                      <a:pt x="4508" y="64"/>
                      <a:pt x="4508" y="64"/>
                      <a:pt x="4508" y="64"/>
                    </a:cubicBezTo>
                    <a:cubicBezTo>
                      <a:pt x="4255" y="64"/>
                      <a:pt x="4255" y="64"/>
                      <a:pt x="4255" y="64"/>
                    </a:cubicBezTo>
                    <a:cubicBezTo>
                      <a:pt x="4232" y="41"/>
                      <a:pt x="4232" y="41"/>
                      <a:pt x="4232" y="41"/>
                    </a:cubicBezTo>
                    <a:cubicBezTo>
                      <a:pt x="4232" y="20"/>
                      <a:pt x="4232" y="20"/>
                      <a:pt x="4232" y="20"/>
                    </a:cubicBezTo>
                    <a:cubicBezTo>
                      <a:pt x="6879" y="20"/>
                      <a:pt x="6879" y="20"/>
                      <a:pt x="6879" y="20"/>
                    </a:cubicBezTo>
                    <a:cubicBezTo>
                      <a:pt x="6879" y="283"/>
                      <a:pt x="6879" y="283"/>
                      <a:pt x="6879" y="283"/>
                    </a:cubicBezTo>
                    <a:cubicBezTo>
                      <a:pt x="7130" y="283"/>
                      <a:pt x="7130" y="283"/>
                      <a:pt x="7130" y="283"/>
                    </a:cubicBezTo>
                    <a:lnTo>
                      <a:pt x="7130" y="584"/>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1395998" y="168249"/>
                <a:ext cx="2854316" cy="327339"/>
              </a:xfrm>
              <a:custGeom>
                <a:rect b="b" l="l" r="r" t="t"/>
                <a:pathLst>
                  <a:path extrusionOk="0" h="289" w="2520">
                    <a:moveTo>
                      <a:pt x="2499" y="155"/>
                    </a:moveTo>
                    <a:lnTo>
                      <a:pt x="2369" y="268"/>
                    </a:lnTo>
                    <a:lnTo>
                      <a:pt x="1026" y="268"/>
                    </a:lnTo>
                    <a:lnTo>
                      <a:pt x="830" y="102"/>
                    </a:lnTo>
                    <a:lnTo>
                      <a:pt x="0" y="102"/>
                    </a:lnTo>
                    <a:lnTo>
                      <a:pt x="0" y="108"/>
                    </a:lnTo>
                    <a:lnTo>
                      <a:pt x="0" y="123"/>
                    </a:lnTo>
                    <a:lnTo>
                      <a:pt x="822" y="123"/>
                    </a:lnTo>
                    <a:lnTo>
                      <a:pt x="1019" y="289"/>
                    </a:lnTo>
                    <a:lnTo>
                      <a:pt x="2378" y="289"/>
                    </a:lnTo>
                    <a:lnTo>
                      <a:pt x="2520" y="165"/>
                    </a:lnTo>
                    <a:lnTo>
                      <a:pt x="2520" y="0"/>
                    </a:lnTo>
                    <a:lnTo>
                      <a:pt x="2499" y="0"/>
                    </a:lnTo>
                    <a:lnTo>
                      <a:pt x="2499" y="155"/>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1338232" y="262260"/>
                <a:ext cx="57600" cy="573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2991921" y="168249"/>
                <a:ext cx="900469" cy="164236"/>
              </a:xfrm>
              <a:custGeom>
                <a:rect b="b" l="l" r="r" t="t"/>
                <a:pathLst>
                  <a:path extrusionOk="0" h="137" w="753">
                    <a:moveTo>
                      <a:pt x="25" y="137"/>
                    </a:moveTo>
                    <a:cubicBezTo>
                      <a:pt x="35" y="137"/>
                      <a:pt x="43" y="131"/>
                      <a:pt x="47" y="123"/>
                    </a:cubicBezTo>
                    <a:cubicBezTo>
                      <a:pt x="414" y="123"/>
                      <a:pt x="414" y="123"/>
                      <a:pt x="414" y="123"/>
                    </a:cubicBezTo>
                    <a:cubicBezTo>
                      <a:pt x="465" y="72"/>
                      <a:pt x="465" y="72"/>
                      <a:pt x="465" y="72"/>
                    </a:cubicBezTo>
                    <a:cubicBezTo>
                      <a:pt x="718" y="72"/>
                      <a:pt x="718" y="72"/>
                      <a:pt x="718" y="72"/>
                    </a:cubicBezTo>
                    <a:cubicBezTo>
                      <a:pt x="753" y="37"/>
                      <a:pt x="753" y="37"/>
                      <a:pt x="753" y="37"/>
                    </a:cubicBezTo>
                    <a:cubicBezTo>
                      <a:pt x="753" y="0"/>
                      <a:pt x="753" y="0"/>
                      <a:pt x="753" y="0"/>
                    </a:cubicBezTo>
                    <a:cubicBezTo>
                      <a:pt x="733" y="0"/>
                      <a:pt x="733" y="0"/>
                      <a:pt x="733" y="0"/>
                    </a:cubicBezTo>
                    <a:cubicBezTo>
                      <a:pt x="733" y="29"/>
                      <a:pt x="733" y="29"/>
                      <a:pt x="733" y="29"/>
                    </a:cubicBezTo>
                    <a:cubicBezTo>
                      <a:pt x="710" y="52"/>
                      <a:pt x="710" y="52"/>
                      <a:pt x="710" y="52"/>
                    </a:cubicBezTo>
                    <a:cubicBezTo>
                      <a:pt x="457" y="52"/>
                      <a:pt x="457" y="52"/>
                      <a:pt x="457" y="52"/>
                    </a:cubicBezTo>
                    <a:cubicBezTo>
                      <a:pt x="406" y="103"/>
                      <a:pt x="406" y="103"/>
                      <a:pt x="406" y="103"/>
                    </a:cubicBezTo>
                    <a:cubicBezTo>
                      <a:pt x="47" y="103"/>
                      <a:pt x="47" y="103"/>
                      <a:pt x="47" y="103"/>
                    </a:cubicBezTo>
                    <a:cubicBezTo>
                      <a:pt x="43" y="94"/>
                      <a:pt x="35" y="88"/>
                      <a:pt x="25" y="88"/>
                    </a:cubicBezTo>
                    <a:cubicBezTo>
                      <a:pt x="11" y="88"/>
                      <a:pt x="0" y="99"/>
                      <a:pt x="0" y="113"/>
                    </a:cubicBezTo>
                    <a:cubicBezTo>
                      <a:pt x="0" y="126"/>
                      <a:pt x="11" y="137"/>
                      <a:pt x="25" y="137"/>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2851471" y="273587"/>
                <a:ext cx="576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2715552" y="273587"/>
                <a:ext cx="603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2575101" y="273587"/>
                <a:ext cx="576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7752507" y="252066"/>
                <a:ext cx="591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6239268" y="264525"/>
                <a:ext cx="59100" cy="573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6372923" y="264525"/>
                <a:ext cx="59100" cy="573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6514506" y="264525"/>
                <a:ext cx="57600" cy="573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2844675" y="4833665"/>
                <a:ext cx="591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2707623" y="4833665"/>
                <a:ext cx="591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2562642" y="4833665"/>
                <a:ext cx="591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6243799" y="4831400"/>
                <a:ext cx="603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6383117" y="4831400"/>
                <a:ext cx="576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6526965" y="4831400"/>
                <a:ext cx="591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441163" y="979232"/>
                <a:ext cx="171033" cy="1061300"/>
              </a:xfrm>
              <a:custGeom>
                <a:rect b="b" l="l" r="r" t="t"/>
                <a:pathLst>
                  <a:path extrusionOk="0" h="888" w="143">
                    <a:moveTo>
                      <a:pt x="119" y="0"/>
                    </a:moveTo>
                    <a:cubicBezTo>
                      <a:pt x="109" y="0"/>
                      <a:pt x="100" y="6"/>
                      <a:pt x="96" y="15"/>
                    </a:cubicBezTo>
                    <a:cubicBezTo>
                      <a:pt x="37" y="15"/>
                      <a:pt x="37" y="15"/>
                      <a:pt x="37" y="15"/>
                    </a:cubicBezTo>
                    <a:cubicBezTo>
                      <a:pt x="0" y="52"/>
                      <a:pt x="0" y="52"/>
                      <a:pt x="0" y="52"/>
                    </a:cubicBezTo>
                    <a:cubicBezTo>
                      <a:pt x="0" y="392"/>
                      <a:pt x="0" y="392"/>
                      <a:pt x="0" y="392"/>
                    </a:cubicBezTo>
                    <a:cubicBezTo>
                      <a:pt x="114" y="506"/>
                      <a:pt x="114" y="506"/>
                      <a:pt x="114" y="506"/>
                    </a:cubicBezTo>
                    <a:cubicBezTo>
                      <a:pt x="114" y="656"/>
                      <a:pt x="114" y="656"/>
                      <a:pt x="114" y="656"/>
                    </a:cubicBezTo>
                    <a:cubicBezTo>
                      <a:pt x="59" y="710"/>
                      <a:pt x="59" y="710"/>
                      <a:pt x="59" y="710"/>
                    </a:cubicBezTo>
                    <a:cubicBezTo>
                      <a:pt x="59" y="840"/>
                      <a:pt x="59" y="840"/>
                      <a:pt x="59" y="840"/>
                    </a:cubicBezTo>
                    <a:cubicBezTo>
                      <a:pt x="49" y="843"/>
                      <a:pt x="42" y="852"/>
                      <a:pt x="42" y="863"/>
                    </a:cubicBezTo>
                    <a:cubicBezTo>
                      <a:pt x="42" y="877"/>
                      <a:pt x="53" y="888"/>
                      <a:pt x="67" y="888"/>
                    </a:cubicBezTo>
                    <a:cubicBezTo>
                      <a:pt x="80" y="888"/>
                      <a:pt x="91" y="877"/>
                      <a:pt x="91" y="863"/>
                    </a:cubicBezTo>
                    <a:cubicBezTo>
                      <a:pt x="91" y="855"/>
                      <a:pt x="86" y="847"/>
                      <a:pt x="79" y="843"/>
                    </a:cubicBezTo>
                    <a:cubicBezTo>
                      <a:pt x="79" y="718"/>
                      <a:pt x="79" y="718"/>
                      <a:pt x="79" y="718"/>
                    </a:cubicBezTo>
                    <a:cubicBezTo>
                      <a:pt x="134" y="664"/>
                      <a:pt x="134" y="664"/>
                      <a:pt x="134" y="664"/>
                    </a:cubicBezTo>
                    <a:cubicBezTo>
                      <a:pt x="134" y="498"/>
                      <a:pt x="134" y="498"/>
                      <a:pt x="134" y="498"/>
                    </a:cubicBezTo>
                    <a:cubicBezTo>
                      <a:pt x="20" y="384"/>
                      <a:pt x="20" y="384"/>
                      <a:pt x="20" y="384"/>
                    </a:cubicBezTo>
                    <a:cubicBezTo>
                      <a:pt x="20" y="61"/>
                      <a:pt x="20" y="61"/>
                      <a:pt x="20" y="61"/>
                    </a:cubicBezTo>
                    <a:cubicBezTo>
                      <a:pt x="46" y="35"/>
                      <a:pt x="46" y="35"/>
                      <a:pt x="46" y="35"/>
                    </a:cubicBezTo>
                    <a:cubicBezTo>
                      <a:pt x="96" y="35"/>
                      <a:pt x="96" y="35"/>
                      <a:pt x="96" y="35"/>
                    </a:cubicBezTo>
                    <a:cubicBezTo>
                      <a:pt x="100" y="43"/>
                      <a:pt x="109" y="49"/>
                      <a:pt x="119" y="49"/>
                    </a:cubicBezTo>
                    <a:cubicBezTo>
                      <a:pt x="132" y="49"/>
                      <a:pt x="143" y="38"/>
                      <a:pt x="143" y="25"/>
                    </a:cubicBezTo>
                    <a:cubicBezTo>
                      <a:pt x="143" y="11"/>
                      <a:pt x="132" y="0"/>
                      <a:pt x="119" y="0"/>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440029" y="3101832"/>
                <a:ext cx="172165" cy="1061300"/>
              </a:xfrm>
              <a:custGeom>
                <a:rect b="b" l="l" r="r" t="t"/>
                <a:pathLst>
                  <a:path extrusionOk="0" h="888" w="144">
                    <a:moveTo>
                      <a:pt x="119" y="839"/>
                    </a:moveTo>
                    <a:cubicBezTo>
                      <a:pt x="109" y="839"/>
                      <a:pt x="101" y="845"/>
                      <a:pt x="97" y="853"/>
                    </a:cubicBezTo>
                    <a:cubicBezTo>
                      <a:pt x="46" y="853"/>
                      <a:pt x="46" y="853"/>
                      <a:pt x="46" y="853"/>
                    </a:cubicBezTo>
                    <a:cubicBezTo>
                      <a:pt x="20" y="827"/>
                      <a:pt x="20" y="827"/>
                      <a:pt x="20" y="827"/>
                    </a:cubicBezTo>
                    <a:cubicBezTo>
                      <a:pt x="20" y="504"/>
                      <a:pt x="20" y="504"/>
                      <a:pt x="20" y="504"/>
                    </a:cubicBezTo>
                    <a:cubicBezTo>
                      <a:pt x="134" y="390"/>
                      <a:pt x="134" y="390"/>
                      <a:pt x="134" y="390"/>
                    </a:cubicBezTo>
                    <a:cubicBezTo>
                      <a:pt x="134" y="224"/>
                      <a:pt x="134" y="224"/>
                      <a:pt x="134" y="224"/>
                    </a:cubicBezTo>
                    <a:cubicBezTo>
                      <a:pt x="80" y="170"/>
                      <a:pt x="80" y="170"/>
                      <a:pt x="80" y="170"/>
                    </a:cubicBezTo>
                    <a:cubicBezTo>
                      <a:pt x="80" y="46"/>
                      <a:pt x="80" y="46"/>
                      <a:pt x="80" y="46"/>
                    </a:cubicBezTo>
                    <a:cubicBezTo>
                      <a:pt x="87" y="41"/>
                      <a:pt x="92" y="34"/>
                      <a:pt x="92" y="25"/>
                    </a:cubicBezTo>
                    <a:cubicBezTo>
                      <a:pt x="92" y="11"/>
                      <a:pt x="81" y="0"/>
                      <a:pt x="67" y="0"/>
                    </a:cubicBezTo>
                    <a:cubicBezTo>
                      <a:pt x="54" y="0"/>
                      <a:pt x="43" y="11"/>
                      <a:pt x="43" y="25"/>
                    </a:cubicBezTo>
                    <a:cubicBezTo>
                      <a:pt x="43" y="36"/>
                      <a:pt x="50" y="45"/>
                      <a:pt x="60" y="48"/>
                    </a:cubicBezTo>
                    <a:cubicBezTo>
                      <a:pt x="60" y="178"/>
                      <a:pt x="60" y="178"/>
                      <a:pt x="60" y="178"/>
                    </a:cubicBezTo>
                    <a:cubicBezTo>
                      <a:pt x="114" y="232"/>
                      <a:pt x="114" y="232"/>
                      <a:pt x="114" y="232"/>
                    </a:cubicBezTo>
                    <a:cubicBezTo>
                      <a:pt x="114" y="382"/>
                      <a:pt x="114" y="382"/>
                      <a:pt x="114" y="382"/>
                    </a:cubicBezTo>
                    <a:cubicBezTo>
                      <a:pt x="0" y="496"/>
                      <a:pt x="0" y="496"/>
                      <a:pt x="0" y="496"/>
                    </a:cubicBezTo>
                    <a:cubicBezTo>
                      <a:pt x="0" y="836"/>
                      <a:pt x="0" y="836"/>
                      <a:pt x="0" y="836"/>
                    </a:cubicBezTo>
                    <a:cubicBezTo>
                      <a:pt x="38" y="873"/>
                      <a:pt x="38" y="873"/>
                      <a:pt x="38" y="873"/>
                    </a:cubicBezTo>
                    <a:cubicBezTo>
                      <a:pt x="97" y="873"/>
                      <a:pt x="97" y="873"/>
                      <a:pt x="97" y="873"/>
                    </a:cubicBezTo>
                    <a:cubicBezTo>
                      <a:pt x="101" y="882"/>
                      <a:pt x="109" y="888"/>
                      <a:pt x="119" y="888"/>
                    </a:cubicBezTo>
                    <a:cubicBezTo>
                      <a:pt x="133" y="888"/>
                      <a:pt x="144" y="877"/>
                      <a:pt x="144" y="863"/>
                    </a:cubicBezTo>
                    <a:cubicBezTo>
                      <a:pt x="144" y="850"/>
                      <a:pt x="133" y="839"/>
                      <a:pt x="119" y="839"/>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8545372" y="984895"/>
                <a:ext cx="171033" cy="1062434"/>
              </a:xfrm>
              <a:custGeom>
                <a:rect b="b" l="l" r="r" t="t"/>
                <a:pathLst>
                  <a:path extrusionOk="0" h="888" w="143">
                    <a:moveTo>
                      <a:pt x="25" y="49"/>
                    </a:moveTo>
                    <a:cubicBezTo>
                      <a:pt x="35" y="49"/>
                      <a:pt x="43" y="43"/>
                      <a:pt x="47" y="35"/>
                    </a:cubicBezTo>
                    <a:cubicBezTo>
                      <a:pt x="97" y="35"/>
                      <a:pt x="97" y="35"/>
                      <a:pt x="97" y="35"/>
                    </a:cubicBezTo>
                    <a:cubicBezTo>
                      <a:pt x="123" y="61"/>
                      <a:pt x="123" y="61"/>
                      <a:pt x="123" y="61"/>
                    </a:cubicBezTo>
                    <a:cubicBezTo>
                      <a:pt x="123" y="384"/>
                      <a:pt x="123" y="384"/>
                      <a:pt x="123" y="384"/>
                    </a:cubicBezTo>
                    <a:cubicBezTo>
                      <a:pt x="10" y="498"/>
                      <a:pt x="10" y="498"/>
                      <a:pt x="10" y="498"/>
                    </a:cubicBezTo>
                    <a:cubicBezTo>
                      <a:pt x="10" y="664"/>
                      <a:pt x="10" y="664"/>
                      <a:pt x="10" y="664"/>
                    </a:cubicBezTo>
                    <a:cubicBezTo>
                      <a:pt x="64" y="719"/>
                      <a:pt x="64" y="719"/>
                      <a:pt x="64" y="719"/>
                    </a:cubicBezTo>
                    <a:cubicBezTo>
                      <a:pt x="64" y="843"/>
                      <a:pt x="64" y="843"/>
                      <a:pt x="64" y="843"/>
                    </a:cubicBezTo>
                    <a:cubicBezTo>
                      <a:pt x="57" y="847"/>
                      <a:pt x="52" y="855"/>
                      <a:pt x="52" y="864"/>
                    </a:cubicBezTo>
                    <a:cubicBezTo>
                      <a:pt x="52" y="877"/>
                      <a:pt x="63" y="888"/>
                      <a:pt x="77" y="888"/>
                    </a:cubicBezTo>
                    <a:cubicBezTo>
                      <a:pt x="90" y="888"/>
                      <a:pt x="101" y="877"/>
                      <a:pt x="101" y="864"/>
                    </a:cubicBezTo>
                    <a:cubicBezTo>
                      <a:pt x="101" y="852"/>
                      <a:pt x="94" y="843"/>
                      <a:pt x="84" y="840"/>
                    </a:cubicBezTo>
                    <a:cubicBezTo>
                      <a:pt x="84" y="710"/>
                      <a:pt x="84" y="710"/>
                      <a:pt x="84" y="710"/>
                    </a:cubicBezTo>
                    <a:cubicBezTo>
                      <a:pt x="30" y="656"/>
                      <a:pt x="30" y="656"/>
                      <a:pt x="30" y="656"/>
                    </a:cubicBezTo>
                    <a:cubicBezTo>
                      <a:pt x="30" y="506"/>
                      <a:pt x="30" y="506"/>
                      <a:pt x="30" y="506"/>
                    </a:cubicBezTo>
                    <a:cubicBezTo>
                      <a:pt x="143" y="392"/>
                      <a:pt x="143" y="392"/>
                      <a:pt x="143" y="392"/>
                    </a:cubicBezTo>
                    <a:cubicBezTo>
                      <a:pt x="143" y="53"/>
                      <a:pt x="143" y="53"/>
                      <a:pt x="143" y="53"/>
                    </a:cubicBezTo>
                    <a:cubicBezTo>
                      <a:pt x="106" y="15"/>
                      <a:pt x="106" y="15"/>
                      <a:pt x="106" y="15"/>
                    </a:cubicBezTo>
                    <a:cubicBezTo>
                      <a:pt x="47" y="15"/>
                      <a:pt x="47" y="15"/>
                      <a:pt x="47" y="15"/>
                    </a:cubicBezTo>
                    <a:cubicBezTo>
                      <a:pt x="43" y="6"/>
                      <a:pt x="35" y="0"/>
                      <a:pt x="25" y="0"/>
                    </a:cubicBezTo>
                    <a:cubicBezTo>
                      <a:pt x="11" y="0"/>
                      <a:pt x="0" y="11"/>
                      <a:pt x="0" y="25"/>
                    </a:cubicBezTo>
                    <a:cubicBezTo>
                      <a:pt x="0" y="38"/>
                      <a:pt x="11" y="49"/>
                      <a:pt x="25" y="49"/>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8546505" y="3107495"/>
                <a:ext cx="171033" cy="1061300"/>
              </a:xfrm>
              <a:custGeom>
                <a:rect b="b" l="l" r="r" t="t"/>
                <a:pathLst>
                  <a:path extrusionOk="0" h="888" w="143">
                    <a:moveTo>
                      <a:pt x="29" y="382"/>
                    </a:moveTo>
                    <a:cubicBezTo>
                      <a:pt x="29" y="232"/>
                      <a:pt x="29" y="232"/>
                      <a:pt x="29" y="232"/>
                    </a:cubicBezTo>
                    <a:cubicBezTo>
                      <a:pt x="83" y="178"/>
                      <a:pt x="83" y="178"/>
                      <a:pt x="83" y="178"/>
                    </a:cubicBezTo>
                    <a:cubicBezTo>
                      <a:pt x="83" y="48"/>
                      <a:pt x="83" y="48"/>
                      <a:pt x="83" y="48"/>
                    </a:cubicBezTo>
                    <a:cubicBezTo>
                      <a:pt x="93" y="45"/>
                      <a:pt x="101" y="36"/>
                      <a:pt x="101" y="25"/>
                    </a:cubicBezTo>
                    <a:cubicBezTo>
                      <a:pt x="101" y="11"/>
                      <a:pt x="90" y="0"/>
                      <a:pt x="76" y="0"/>
                    </a:cubicBezTo>
                    <a:cubicBezTo>
                      <a:pt x="63" y="0"/>
                      <a:pt x="52" y="11"/>
                      <a:pt x="52" y="25"/>
                    </a:cubicBezTo>
                    <a:cubicBezTo>
                      <a:pt x="52" y="34"/>
                      <a:pt x="56" y="41"/>
                      <a:pt x="63" y="46"/>
                    </a:cubicBezTo>
                    <a:cubicBezTo>
                      <a:pt x="63" y="170"/>
                      <a:pt x="63" y="170"/>
                      <a:pt x="63" y="170"/>
                    </a:cubicBezTo>
                    <a:cubicBezTo>
                      <a:pt x="9" y="224"/>
                      <a:pt x="9" y="224"/>
                      <a:pt x="9" y="224"/>
                    </a:cubicBezTo>
                    <a:cubicBezTo>
                      <a:pt x="9" y="390"/>
                      <a:pt x="9" y="390"/>
                      <a:pt x="9" y="390"/>
                    </a:cubicBezTo>
                    <a:cubicBezTo>
                      <a:pt x="123" y="504"/>
                      <a:pt x="123" y="504"/>
                      <a:pt x="123" y="504"/>
                    </a:cubicBezTo>
                    <a:cubicBezTo>
                      <a:pt x="123" y="827"/>
                      <a:pt x="123" y="827"/>
                      <a:pt x="123" y="827"/>
                    </a:cubicBezTo>
                    <a:cubicBezTo>
                      <a:pt x="97" y="854"/>
                      <a:pt x="97" y="854"/>
                      <a:pt x="97" y="854"/>
                    </a:cubicBezTo>
                    <a:cubicBezTo>
                      <a:pt x="46" y="854"/>
                      <a:pt x="46" y="854"/>
                      <a:pt x="46" y="854"/>
                    </a:cubicBezTo>
                    <a:cubicBezTo>
                      <a:pt x="43" y="845"/>
                      <a:pt x="34" y="839"/>
                      <a:pt x="24" y="839"/>
                    </a:cubicBezTo>
                    <a:cubicBezTo>
                      <a:pt x="11" y="839"/>
                      <a:pt x="0" y="850"/>
                      <a:pt x="0" y="864"/>
                    </a:cubicBezTo>
                    <a:cubicBezTo>
                      <a:pt x="0" y="877"/>
                      <a:pt x="11" y="888"/>
                      <a:pt x="24" y="888"/>
                    </a:cubicBezTo>
                    <a:cubicBezTo>
                      <a:pt x="34" y="888"/>
                      <a:pt x="43" y="882"/>
                      <a:pt x="46" y="874"/>
                    </a:cubicBezTo>
                    <a:cubicBezTo>
                      <a:pt x="105" y="874"/>
                      <a:pt x="105" y="874"/>
                      <a:pt x="105" y="874"/>
                    </a:cubicBezTo>
                    <a:cubicBezTo>
                      <a:pt x="143" y="836"/>
                      <a:pt x="143" y="836"/>
                      <a:pt x="143" y="836"/>
                    </a:cubicBezTo>
                    <a:cubicBezTo>
                      <a:pt x="143" y="496"/>
                      <a:pt x="143" y="496"/>
                      <a:pt x="143" y="496"/>
                    </a:cubicBezTo>
                    <a:lnTo>
                      <a:pt x="29" y="382"/>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
        <p:nvSpPr>
          <p:cNvPr id="107" name="Google Shape;107;p2"/>
          <p:cNvSpPr txBox="1"/>
          <p:nvPr>
            <p:ph type="ctrTitle"/>
          </p:nvPr>
        </p:nvSpPr>
        <p:spPr>
          <a:xfrm>
            <a:off x="1689450" y="1453250"/>
            <a:ext cx="5765100" cy="1472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4500"/>
            </a:lvl1pPr>
            <a:lvl2pPr lvl="1" rtl="0" algn="ctr">
              <a:spcBef>
                <a:spcPts val="0"/>
              </a:spcBef>
              <a:spcAft>
                <a:spcPts val="0"/>
              </a:spcAft>
              <a:buSzPts val="5000"/>
              <a:buFont typeface="Lato"/>
              <a:buNone/>
              <a:defRPr sz="5000">
                <a:latin typeface="Lato"/>
                <a:ea typeface="Lato"/>
                <a:cs typeface="Lato"/>
                <a:sym typeface="Lato"/>
              </a:defRPr>
            </a:lvl2pPr>
            <a:lvl3pPr lvl="2" rtl="0" algn="ctr">
              <a:spcBef>
                <a:spcPts val="0"/>
              </a:spcBef>
              <a:spcAft>
                <a:spcPts val="0"/>
              </a:spcAft>
              <a:buSzPts val="5000"/>
              <a:buFont typeface="Lato"/>
              <a:buNone/>
              <a:defRPr sz="5000">
                <a:latin typeface="Lato"/>
                <a:ea typeface="Lato"/>
                <a:cs typeface="Lato"/>
                <a:sym typeface="Lato"/>
              </a:defRPr>
            </a:lvl3pPr>
            <a:lvl4pPr lvl="3" rtl="0" algn="ctr">
              <a:spcBef>
                <a:spcPts val="0"/>
              </a:spcBef>
              <a:spcAft>
                <a:spcPts val="0"/>
              </a:spcAft>
              <a:buSzPts val="5000"/>
              <a:buFont typeface="Lato"/>
              <a:buNone/>
              <a:defRPr sz="5000">
                <a:latin typeface="Lato"/>
                <a:ea typeface="Lato"/>
                <a:cs typeface="Lato"/>
                <a:sym typeface="Lato"/>
              </a:defRPr>
            </a:lvl4pPr>
            <a:lvl5pPr lvl="4" rtl="0" algn="ctr">
              <a:spcBef>
                <a:spcPts val="0"/>
              </a:spcBef>
              <a:spcAft>
                <a:spcPts val="0"/>
              </a:spcAft>
              <a:buSzPts val="5000"/>
              <a:buFont typeface="Lato"/>
              <a:buNone/>
              <a:defRPr sz="5000">
                <a:latin typeface="Lato"/>
                <a:ea typeface="Lato"/>
                <a:cs typeface="Lato"/>
                <a:sym typeface="Lato"/>
              </a:defRPr>
            </a:lvl5pPr>
            <a:lvl6pPr lvl="5" rtl="0" algn="ctr">
              <a:spcBef>
                <a:spcPts val="0"/>
              </a:spcBef>
              <a:spcAft>
                <a:spcPts val="0"/>
              </a:spcAft>
              <a:buSzPts val="5000"/>
              <a:buFont typeface="Lato"/>
              <a:buNone/>
              <a:defRPr sz="5000">
                <a:latin typeface="Lato"/>
                <a:ea typeface="Lato"/>
                <a:cs typeface="Lato"/>
                <a:sym typeface="Lato"/>
              </a:defRPr>
            </a:lvl6pPr>
            <a:lvl7pPr lvl="6" rtl="0" algn="ctr">
              <a:spcBef>
                <a:spcPts val="0"/>
              </a:spcBef>
              <a:spcAft>
                <a:spcPts val="0"/>
              </a:spcAft>
              <a:buSzPts val="5000"/>
              <a:buFont typeface="Lato"/>
              <a:buNone/>
              <a:defRPr sz="5000">
                <a:latin typeface="Lato"/>
                <a:ea typeface="Lato"/>
                <a:cs typeface="Lato"/>
                <a:sym typeface="Lato"/>
              </a:defRPr>
            </a:lvl7pPr>
            <a:lvl8pPr lvl="7" rtl="0" algn="ctr">
              <a:spcBef>
                <a:spcPts val="0"/>
              </a:spcBef>
              <a:spcAft>
                <a:spcPts val="0"/>
              </a:spcAft>
              <a:buSzPts val="5000"/>
              <a:buFont typeface="Lato"/>
              <a:buNone/>
              <a:defRPr sz="5000">
                <a:latin typeface="Lato"/>
                <a:ea typeface="Lato"/>
                <a:cs typeface="Lato"/>
                <a:sym typeface="Lato"/>
              </a:defRPr>
            </a:lvl8pPr>
            <a:lvl9pPr lvl="8" rtl="0" algn="ctr">
              <a:spcBef>
                <a:spcPts val="0"/>
              </a:spcBef>
              <a:spcAft>
                <a:spcPts val="0"/>
              </a:spcAft>
              <a:buSzPts val="5000"/>
              <a:buFont typeface="Lato"/>
              <a:buNone/>
              <a:defRPr sz="5000">
                <a:latin typeface="Lato"/>
                <a:ea typeface="Lato"/>
                <a:cs typeface="Lato"/>
                <a:sym typeface="Lato"/>
              </a:defRPr>
            </a:lvl9pPr>
          </a:lstStyle>
          <a:p/>
        </p:txBody>
      </p:sp>
      <p:sp>
        <p:nvSpPr>
          <p:cNvPr id="108" name="Google Shape;108;p2"/>
          <p:cNvSpPr txBox="1"/>
          <p:nvPr>
            <p:ph idx="1" type="subTitle"/>
          </p:nvPr>
        </p:nvSpPr>
        <p:spPr>
          <a:xfrm>
            <a:off x="1689450" y="3198125"/>
            <a:ext cx="5765100" cy="457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3000"/>
              <a:buNone/>
              <a:defRPr sz="16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3" name="Shape 1093"/>
        <p:cNvGrpSpPr/>
        <p:nvPr/>
      </p:nvGrpSpPr>
      <p:grpSpPr>
        <a:xfrm>
          <a:off x="0" y="0"/>
          <a:ext cx="0" cy="0"/>
          <a:chOff x="0" y="0"/>
          <a:chExt cx="0" cy="0"/>
        </a:xfrm>
      </p:grpSpPr>
      <p:pic>
        <p:nvPicPr>
          <p:cNvPr id="1094" name="Google Shape;1094;p11"/>
          <p:cNvPicPr preferRelativeResize="0"/>
          <p:nvPr/>
        </p:nvPicPr>
        <p:blipFill>
          <a:blip r:embed="rId2">
            <a:alphaModFix amt="41000"/>
          </a:blip>
          <a:stretch>
            <a:fillRect/>
          </a:stretch>
        </p:blipFill>
        <p:spPr>
          <a:xfrm>
            <a:off x="4800" y="0"/>
            <a:ext cx="9144003" cy="5143501"/>
          </a:xfrm>
          <a:prstGeom prst="rect">
            <a:avLst/>
          </a:prstGeom>
          <a:noFill/>
          <a:ln>
            <a:noFill/>
          </a:ln>
        </p:spPr>
      </p:pic>
      <p:sp>
        <p:nvSpPr>
          <p:cNvPr id="1095" name="Google Shape;1095;p11"/>
          <p:cNvSpPr txBox="1"/>
          <p:nvPr>
            <p:ph hasCustomPrompt="1" type="title"/>
          </p:nvPr>
        </p:nvSpPr>
        <p:spPr>
          <a:xfrm>
            <a:off x="1828025" y="1407425"/>
            <a:ext cx="5487900" cy="12924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9600"/>
              <a:buNone/>
              <a:defRPr sz="6000">
                <a:solidFill>
                  <a:schemeClr val="accent1"/>
                </a:solidFill>
              </a:defRPr>
            </a:lvl1pPr>
            <a:lvl2pPr lvl="1" algn="ctr">
              <a:lnSpc>
                <a:spcPct val="115000"/>
              </a:lnSpc>
              <a:spcBef>
                <a:spcPts val="0"/>
              </a:spcBef>
              <a:spcAft>
                <a:spcPts val="0"/>
              </a:spcAft>
              <a:buSzPts val="9600"/>
              <a:buNone/>
              <a:defRPr sz="9600"/>
            </a:lvl2pPr>
            <a:lvl3pPr lvl="2" algn="ctr">
              <a:lnSpc>
                <a:spcPct val="115000"/>
              </a:lnSpc>
              <a:spcBef>
                <a:spcPts val="0"/>
              </a:spcBef>
              <a:spcAft>
                <a:spcPts val="0"/>
              </a:spcAft>
              <a:buSzPts val="9600"/>
              <a:buNone/>
              <a:defRPr sz="9600"/>
            </a:lvl3pPr>
            <a:lvl4pPr lvl="3" algn="ctr">
              <a:lnSpc>
                <a:spcPct val="115000"/>
              </a:lnSpc>
              <a:spcBef>
                <a:spcPts val="0"/>
              </a:spcBef>
              <a:spcAft>
                <a:spcPts val="0"/>
              </a:spcAft>
              <a:buSzPts val="9600"/>
              <a:buNone/>
              <a:defRPr sz="9600"/>
            </a:lvl4pPr>
            <a:lvl5pPr lvl="4" algn="ctr">
              <a:lnSpc>
                <a:spcPct val="115000"/>
              </a:lnSpc>
              <a:spcBef>
                <a:spcPts val="0"/>
              </a:spcBef>
              <a:spcAft>
                <a:spcPts val="0"/>
              </a:spcAft>
              <a:buSzPts val="9600"/>
              <a:buNone/>
              <a:defRPr sz="9600"/>
            </a:lvl5pPr>
            <a:lvl6pPr lvl="5" algn="ctr">
              <a:lnSpc>
                <a:spcPct val="115000"/>
              </a:lnSpc>
              <a:spcBef>
                <a:spcPts val="0"/>
              </a:spcBef>
              <a:spcAft>
                <a:spcPts val="0"/>
              </a:spcAft>
              <a:buSzPts val="9600"/>
              <a:buNone/>
              <a:defRPr sz="9600"/>
            </a:lvl6pPr>
            <a:lvl7pPr lvl="6" algn="ctr">
              <a:lnSpc>
                <a:spcPct val="115000"/>
              </a:lnSpc>
              <a:spcBef>
                <a:spcPts val="0"/>
              </a:spcBef>
              <a:spcAft>
                <a:spcPts val="0"/>
              </a:spcAft>
              <a:buSzPts val="9600"/>
              <a:buNone/>
              <a:defRPr sz="9600"/>
            </a:lvl7pPr>
            <a:lvl8pPr lvl="7" algn="ctr">
              <a:lnSpc>
                <a:spcPct val="115000"/>
              </a:lnSpc>
              <a:spcBef>
                <a:spcPts val="0"/>
              </a:spcBef>
              <a:spcAft>
                <a:spcPts val="0"/>
              </a:spcAft>
              <a:buSzPts val="9600"/>
              <a:buNone/>
              <a:defRPr sz="9600"/>
            </a:lvl8pPr>
            <a:lvl9pPr lvl="8" algn="ctr">
              <a:lnSpc>
                <a:spcPct val="115000"/>
              </a:lnSpc>
              <a:spcBef>
                <a:spcPts val="0"/>
              </a:spcBef>
              <a:spcAft>
                <a:spcPts val="0"/>
              </a:spcAft>
              <a:buSzPts val="9600"/>
              <a:buNone/>
              <a:defRPr sz="9600"/>
            </a:lvl9pPr>
          </a:lstStyle>
          <a:p>
            <a:r>
              <a:t>xx%</a:t>
            </a:r>
          </a:p>
        </p:txBody>
      </p:sp>
      <p:sp>
        <p:nvSpPr>
          <p:cNvPr id="1096" name="Google Shape;1096;p11"/>
          <p:cNvSpPr txBox="1"/>
          <p:nvPr>
            <p:ph idx="1" type="subTitle"/>
          </p:nvPr>
        </p:nvSpPr>
        <p:spPr>
          <a:xfrm>
            <a:off x="1828025" y="3173300"/>
            <a:ext cx="5487900" cy="497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sz="1600"/>
            </a:lvl1pPr>
            <a:lvl2pPr lvl="1" rtl="0" algn="ctr">
              <a:lnSpc>
                <a:spcPct val="115000"/>
              </a:lnSpc>
              <a:spcBef>
                <a:spcPts val="0"/>
              </a:spcBef>
              <a:spcAft>
                <a:spcPts val="0"/>
              </a:spcAft>
              <a:buSzPts val="1600"/>
              <a:buNone/>
              <a:defRPr sz="1600"/>
            </a:lvl2pPr>
            <a:lvl3pPr lvl="2" rtl="0" algn="ctr">
              <a:lnSpc>
                <a:spcPct val="115000"/>
              </a:lnSpc>
              <a:spcBef>
                <a:spcPts val="0"/>
              </a:spcBef>
              <a:spcAft>
                <a:spcPts val="0"/>
              </a:spcAft>
              <a:buSzPts val="1600"/>
              <a:buNone/>
              <a:defRPr sz="1600"/>
            </a:lvl3pPr>
            <a:lvl4pPr lvl="3" rtl="0" algn="ctr">
              <a:lnSpc>
                <a:spcPct val="115000"/>
              </a:lnSpc>
              <a:spcBef>
                <a:spcPts val="0"/>
              </a:spcBef>
              <a:spcAft>
                <a:spcPts val="0"/>
              </a:spcAft>
              <a:buSzPts val="1600"/>
              <a:buNone/>
              <a:defRPr sz="1600"/>
            </a:lvl4pPr>
            <a:lvl5pPr lvl="4" rtl="0" algn="ctr">
              <a:lnSpc>
                <a:spcPct val="115000"/>
              </a:lnSpc>
              <a:spcBef>
                <a:spcPts val="0"/>
              </a:spcBef>
              <a:spcAft>
                <a:spcPts val="0"/>
              </a:spcAft>
              <a:buSzPts val="1600"/>
              <a:buNone/>
              <a:defRPr sz="1600"/>
            </a:lvl5pPr>
            <a:lvl6pPr lvl="5" rtl="0" algn="ctr">
              <a:lnSpc>
                <a:spcPct val="115000"/>
              </a:lnSpc>
              <a:spcBef>
                <a:spcPts val="0"/>
              </a:spcBef>
              <a:spcAft>
                <a:spcPts val="0"/>
              </a:spcAft>
              <a:buSzPts val="1600"/>
              <a:buNone/>
              <a:defRPr sz="1600"/>
            </a:lvl6pPr>
            <a:lvl7pPr lvl="6" rtl="0" algn="ctr">
              <a:lnSpc>
                <a:spcPct val="115000"/>
              </a:lnSpc>
              <a:spcBef>
                <a:spcPts val="0"/>
              </a:spcBef>
              <a:spcAft>
                <a:spcPts val="0"/>
              </a:spcAft>
              <a:buSzPts val="1600"/>
              <a:buNone/>
              <a:defRPr sz="1600"/>
            </a:lvl7pPr>
            <a:lvl8pPr lvl="7" rtl="0" algn="ctr">
              <a:lnSpc>
                <a:spcPct val="115000"/>
              </a:lnSpc>
              <a:spcBef>
                <a:spcPts val="0"/>
              </a:spcBef>
              <a:spcAft>
                <a:spcPts val="0"/>
              </a:spcAft>
              <a:buSzPts val="1600"/>
              <a:buNone/>
              <a:defRPr sz="1600"/>
            </a:lvl8pPr>
            <a:lvl9pPr lvl="8" rtl="0" algn="ctr">
              <a:lnSpc>
                <a:spcPct val="115000"/>
              </a:lnSpc>
              <a:spcBef>
                <a:spcPts val="0"/>
              </a:spcBef>
              <a:spcAft>
                <a:spcPts val="0"/>
              </a:spcAft>
              <a:buSzPts val="1600"/>
              <a:buNone/>
              <a:defRPr sz="1600"/>
            </a:lvl9pPr>
          </a:lstStyle>
          <a:p/>
        </p:txBody>
      </p:sp>
      <p:grpSp>
        <p:nvGrpSpPr>
          <p:cNvPr id="1097" name="Google Shape;1097;p11"/>
          <p:cNvGrpSpPr/>
          <p:nvPr/>
        </p:nvGrpSpPr>
        <p:grpSpPr>
          <a:xfrm>
            <a:off x="163075" y="121350"/>
            <a:ext cx="8816711" cy="5156045"/>
            <a:chOff x="163075" y="121350"/>
            <a:chExt cx="8816711" cy="5156045"/>
          </a:xfrm>
        </p:grpSpPr>
        <p:grpSp>
          <p:nvGrpSpPr>
            <p:cNvPr id="1098" name="Google Shape;1098;p11"/>
            <p:cNvGrpSpPr/>
            <p:nvPr/>
          </p:nvGrpSpPr>
          <p:grpSpPr>
            <a:xfrm rot="-5400000">
              <a:off x="5880085" y="2726716"/>
              <a:ext cx="285875" cy="4815482"/>
              <a:chOff x="8931625" y="104376"/>
              <a:chExt cx="285875" cy="4868057"/>
            </a:xfrm>
          </p:grpSpPr>
          <p:sp>
            <p:nvSpPr>
              <p:cNvPr id="1099" name="Google Shape;1099;p11"/>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0" name="Google Shape;1100;p11"/>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1" name="Google Shape;1101;p11"/>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2" name="Google Shape;1102;p11"/>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3" name="Google Shape;1103;p11"/>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4" name="Google Shape;1104;p11"/>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5" name="Google Shape;1105;p11"/>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6" name="Google Shape;1106;p11"/>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7" name="Google Shape;1107;p11"/>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8" name="Google Shape;1108;p11"/>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9" name="Google Shape;1109;p11"/>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0" name="Google Shape;1110;p11"/>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1" name="Google Shape;1111;p11"/>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2" name="Google Shape;1112;p11"/>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3" name="Google Shape;1113;p11"/>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4" name="Google Shape;1114;p11"/>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5" name="Google Shape;1115;p11"/>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6" name="Google Shape;1116;p11"/>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7" name="Google Shape;1117;p11"/>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8" name="Google Shape;1118;p11"/>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9" name="Google Shape;1119;p11"/>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11"/>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1" name="Google Shape;1121;p11"/>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2" name="Google Shape;1122;p11"/>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3" name="Google Shape;1123;p11"/>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4" name="Google Shape;1124;p11"/>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5" name="Google Shape;1125;p11"/>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6" name="Google Shape;1126;p11"/>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7" name="Google Shape;1127;p11"/>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8" name="Google Shape;1128;p11"/>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9" name="Google Shape;1129;p11"/>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0" name="Google Shape;1130;p11"/>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1" name="Google Shape;1131;p11"/>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2" name="Google Shape;1132;p11"/>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3" name="Google Shape;1133;p11"/>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4" name="Google Shape;1134;p11"/>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5" name="Google Shape;1135;p11"/>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6" name="Google Shape;1136;p11"/>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7" name="Google Shape;1137;p11"/>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8" name="Google Shape;1138;p11"/>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9" name="Google Shape;1139;p11"/>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0" name="Google Shape;1140;p11"/>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1" name="Google Shape;1141;p11"/>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2" name="Google Shape;1142;p11"/>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3" name="Google Shape;1143;p11"/>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4" name="Google Shape;1144;p11"/>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5" name="Google Shape;1145;p11"/>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6" name="Google Shape;1146;p11"/>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7" name="Google Shape;1147;p11"/>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8" name="Google Shape;1148;p11"/>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9" name="Google Shape;1149;p11"/>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0" name="Google Shape;1150;p11"/>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1" name="Google Shape;1151;p11"/>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2" name="Google Shape;1152;p11"/>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3" name="Google Shape;1153;p11"/>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4" name="Google Shape;1154;p11"/>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5" name="Google Shape;1155;p11"/>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6" name="Google Shape;1156;p11"/>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7" name="Google Shape;1157;p11"/>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8" name="Google Shape;1158;p11"/>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9" name="Google Shape;1159;p11"/>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0" name="Google Shape;1160;p11"/>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1" name="Google Shape;1161;p11"/>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2" name="Google Shape;1162;p11"/>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3" name="Google Shape;1163;p11"/>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4" name="Google Shape;1164;p11"/>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5" name="Google Shape;1165;p11"/>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6" name="Google Shape;1166;p11"/>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7" name="Google Shape;1167;p11"/>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8" name="Google Shape;1168;p11"/>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9" name="Google Shape;1169;p11"/>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0" name="Google Shape;1170;p11"/>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1" name="Google Shape;1171;p11"/>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72" name="Google Shape;1172;p11"/>
            <p:cNvGrpSpPr/>
            <p:nvPr/>
          </p:nvGrpSpPr>
          <p:grpSpPr>
            <a:xfrm>
              <a:off x="163075" y="121350"/>
              <a:ext cx="8816711" cy="4869203"/>
              <a:chOff x="163075" y="121350"/>
              <a:chExt cx="8816711" cy="4869203"/>
            </a:xfrm>
          </p:grpSpPr>
          <p:sp>
            <p:nvSpPr>
              <p:cNvPr id="1173" name="Google Shape;1173;p11"/>
              <p:cNvSpPr/>
              <p:nvPr/>
            </p:nvSpPr>
            <p:spPr>
              <a:xfrm>
                <a:off x="513172" y="4222633"/>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74" name="Google Shape;1174;p11"/>
              <p:cNvSpPr/>
              <p:nvPr/>
            </p:nvSpPr>
            <p:spPr>
              <a:xfrm>
                <a:off x="513172" y="4355784"/>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75" name="Google Shape;1175;p11"/>
              <p:cNvSpPr/>
              <p:nvPr/>
            </p:nvSpPr>
            <p:spPr>
              <a:xfrm>
                <a:off x="513172" y="4496970"/>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76" name="Google Shape;1176;p11"/>
              <p:cNvSpPr/>
              <p:nvPr/>
            </p:nvSpPr>
            <p:spPr>
              <a:xfrm>
                <a:off x="503989" y="828428"/>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77" name="Google Shape;1177;p11"/>
              <p:cNvSpPr/>
              <p:nvPr/>
            </p:nvSpPr>
            <p:spPr>
              <a:xfrm>
                <a:off x="503989" y="692981"/>
                <a:ext cx="58800" cy="597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78" name="Google Shape;1178;p11"/>
              <p:cNvSpPr/>
              <p:nvPr/>
            </p:nvSpPr>
            <p:spPr>
              <a:xfrm>
                <a:off x="503989" y="551796"/>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79" name="Google Shape;1179;p11"/>
              <p:cNvSpPr/>
              <p:nvPr/>
            </p:nvSpPr>
            <p:spPr>
              <a:xfrm>
                <a:off x="8581470" y="4297243"/>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0" name="Google Shape;1180;p11"/>
              <p:cNvSpPr/>
              <p:nvPr/>
            </p:nvSpPr>
            <p:spPr>
              <a:xfrm>
                <a:off x="8581470" y="4434986"/>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1" name="Google Shape;1181;p11"/>
              <p:cNvSpPr/>
              <p:nvPr/>
            </p:nvSpPr>
            <p:spPr>
              <a:xfrm>
                <a:off x="8581470" y="4579615"/>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2" name="Google Shape;1182;p11"/>
              <p:cNvSpPr/>
              <p:nvPr/>
            </p:nvSpPr>
            <p:spPr>
              <a:xfrm>
                <a:off x="8578027" y="893856"/>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3" name="Google Shape;1183;p11"/>
              <p:cNvSpPr/>
              <p:nvPr/>
            </p:nvSpPr>
            <p:spPr>
              <a:xfrm>
                <a:off x="8578027" y="756114"/>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4" name="Google Shape;1184;p11"/>
              <p:cNvSpPr/>
              <p:nvPr/>
            </p:nvSpPr>
            <p:spPr>
              <a:xfrm>
                <a:off x="8578027" y="610336"/>
                <a:ext cx="58800" cy="597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5" name="Google Shape;1185;p11"/>
              <p:cNvSpPr/>
              <p:nvPr/>
            </p:nvSpPr>
            <p:spPr>
              <a:xfrm>
                <a:off x="2981068" y="4760976"/>
                <a:ext cx="1060621" cy="172178"/>
              </a:xfrm>
              <a:custGeom>
                <a:rect b="b" l="l" r="r" t="t"/>
                <a:pathLst>
                  <a:path extrusionOk="0" h="144" w="887">
                    <a:moveTo>
                      <a:pt x="664" y="10"/>
                    </a:moveTo>
                    <a:cubicBezTo>
                      <a:pt x="497" y="10"/>
                      <a:pt x="497" y="10"/>
                      <a:pt x="497" y="10"/>
                    </a:cubicBezTo>
                    <a:cubicBezTo>
                      <a:pt x="383" y="124"/>
                      <a:pt x="383" y="124"/>
                      <a:pt x="383" y="124"/>
                    </a:cubicBezTo>
                    <a:cubicBezTo>
                      <a:pt x="60" y="124"/>
                      <a:pt x="60" y="124"/>
                      <a:pt x="60" y="124"/>
                    </a:cubicBezTo>
                    <a:cubicBezTo>
                      <a:pt x="34" y="97"/>
                      <a:pt x="34" y="97"/>
                      <a:pt x="34" y="97"/>
                    </a:cubicBezTo>
                    <a:cubicBezTo>
                      <a:pt x="34" y="47"/>
                      <a:pt x="34" y="47"/>
                      <a:pt x="34" y="47"/>
                    </a:cubicBezTo>
                    <a:cubicBezTo>
                      <a:pt x="43" y="43"/>
                      <a:pt x="49" y="35"/>
                      <a:pt x="49" y="25"/>
                    </a:cubicBezTo>
                    <a:cubicBezTo>
                      <a:pt x="49" y="11"/>
                      <a:pt x="38" y="0"/>
                      <a:pt x="24" y="0"/>
                    </a:cubicBezTo>
                    <a:cubicBezTo>
                      <a:pt x="11" y="0"/>
                      <a:pt x="0" y="11"/>
                      <a:pt x="0" y="25"/>
                    </a:cubicBezTo>
                    <a:cubicBezTo>
                      <a:pt x="0" y="35"/>
                      <a:pt x="6" y="43"/>
                      <a:pt x="14" y="47"/>
                    </a:cubicBezTo>
                    <a:cubicBezTo>
                      <a:pt x="14" y="106"/>
                      <a:pt x="14" y="106"/>
                      <a:pt x="14" y="106"/>
                    </a:cubicBezTo>
                    <a:cubicBezTo>
                      <a:pt x="52" y="144"/>
                      <a:pt x="52" y="144"/>
                      <a:pt x="52" y="144"/>
                    </a:cubicBezTo>
                    <a:cubicBezTo>
                      <a:pt x="392" y="144"/>
                      <a:pt x="392" y="144"/>
                      <a:pt x="392" y="144"/>
                    </a:cubicBezTo>
                    <a:cubicBezTo>
                      <a:pt x="506" y="30"/>
                      <a:pt x="506" y="30"/>
                      <a:pt x="506" y="30"/>
                    </a:cubicBezTo>
                    <a:cubicBezTo>
                      <a:pt x="656" y="30"/>
                      <a:pt x="656" y="30"/>
                      <a:pt x="656" y="30"/>
                    </a:cubicBezTo>
                    <a:cubicBezTo>
                      <a:pt x="710" y="84"/>
                      <a:pt x="710" y="84"/>
                      <a:pt x="710" y="84"/>
                    </a:cubicBezTo>
                    <a:cubicBezTo>
                      <a:pt x="840" y="84"/>
                      <a:pt x="840" y="84"/>
                      <a:pt x="840" y="84"/>
                    </a:cubicBezTo>
                    <a:cubicBezTo>
                      <a:pt x="843" y="94"/>
                      <a:pt x="852" y="101"/>
                      <a:pt x="863" y="101"/>
                    </a:cubicBezTo>
                    <a:cubicBezTo>
                      <a:pt x="877" y="101"/>
                      <a:pt x="887" y="90"/>
                      <a:pt x="887" y="77"/>
                    </a:cubicBezTo>
                    <a:cubicBezTo>
                      <a:pt x="887" y="63"/>
                      <a:pt x="877" y="52"/>
                      <a:pt x="863" y="52"/>
                    </a:cubicBezTo>
                    <a:cubicBezTo>
                      <a:pt x="854" y="52"/>
                      <a:pt x="846" y="57"/>
                      <a:pt x="842" y="64"/>
                    </a:cubicBezTo>
                    <a:cubicBezTo>
                      <a:pt x="718" y="64"/>
                      <a:pt x="718" y="64"/>
                      <a:pt x="718" y="64"/>
                    </a:cubicBezTo>
                    <a:lnTo>
                      <a:pt x="664" y="1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6" name="Google Shape;1186;p11"/>
              <p:cNvSpPr/>
              <p:nvPr/>
            </p:nvSpPr>
            <p:spPr>
              <a:xfrm>
                <a:off x="5104607" y="4762125"/>
                <a:ext cx="1060621" cy="171031"/>
              </a:xfrm>
              <a:custGeom>
                <a:rect b="b" l="l" r="r" t="t"/>
                <a:pathLst>
                  <a:path extrusionOk="0" h="143" w="887">
                    <a:moveTo>
                      <a:pt x="863" y="0"/>
                    </a:moveTo>
                    <a:cubicBezTo>
                      <a:pt x="849" y="0"/>
                      <a:pt x="838" y="11"/>
                      <a:pt x="838" y="24"/>
                    </a:cubicBezTo>
                    <a:cubicBezTo>
                      <a:pt x="838" y="34"/>
                      <a:pt x="844" y="43"/>
                      <a:pt x="853" y="46"/>
                    </a:cubicBezTo>
                    <a:cubicBezTo>
                      <a:pt x="853" y="97"/>
                      <a:pt x="853" y="97"/>
                      <a:pt x="853" y="97"/>
                    </a:cubicBezTo>
                    <a:cubicBezTo>
                      <a:pt x="827" y="123"/>
                      <a:pt x="827" y="123"/>
                      <a:pt x="827" y="123"/>
                    </a:cubicBezTo>
                    <a:cubicBezTo>
                      <a:pt x="504" y="123"/>
                      <a:pt x="504" y="123"/>
                      <a:pt x="504" y="123"/>
                    </a:cubicBezTo>
                    <a:cubicBezTo>
                      <a:pt x="390" y="9"/>
                      <a:pt x="390" y="9"/>
                      <a:pt x="390" y="9"/>
                    </a:cubicBezTo>
                    <a:cubicBezTo>
                      <a:pt x="223" y="9"/>
                      <a:pt x="223" y="9"/>
                      <a:pt x="223" y="9"/>
                    </a:cubicBezTo>
                    <a:cubicBezTo>
                      <a:pt x="169" y="63"/>
                      <a:pt x="169" y="63"/>
                      <a:pt x="169" y="63"/>
                    </a:cubicBezTo>
                    <a:cubicBezTo>
                      <a:pt x="45" y="63"/>
                      <a:pt x="45" y="63"/>
                      <a:pt x="45" y="63"/>
                    </a:cubicBezTo>
                    <a:cubicBezTo>
                      <a:pt x="41" y="56"/>
                      <a:pt x="33" y="52"/>
                      <a:pt x="24" y="52"/>
                    </a:cubicBezTo>
                    <a:cubicBezTo>
                      <a:pt x="11" y="52"/>
                      <a:pt x="0" y="63"/>
                      <a:pt x="0" y="76"/>
                    </a:cubicBezTo>
                    <a:cubicBezTo>
                      <a:pt x="0" y="90"/>
                      <a:pt x="11" y="101"/>
                      <a:pt x="24" y="101"/>
                    </a:cubicBezTo>
                    <a:cubicBezTo>
                      <a:pt x="35" y="101"/>
                      <a:pt x="45" y="93"/>
                      <a:pt x="48" y="83"/>
                    </a:cubicBezTo>
                    <a:cubicBezTo>
                      <a:pt x="177" y="83"/>
                      <a:pt x="177" y="83"/>
                      <a:pt x="177" y="83"/>
                    </a:cubicBezTo>
                    <a:cubicBezTo>
                      <a:pt x="232" y="29"/>
                      <a:pt x="232" y="29"/>
                      <a:pt x="232" y="29"/>
                    </a:cubicBezTo>
                    <a:cubicBezTo>
                      <a:pt x="382" y="29"/>
                      <a:pt x="382" y="29"/>
                      <a:pt x="382" y="29"/>
                    </a:cubicBezTo>
                    <a:cubicBezTo>
                      <a:pt x="495" y="143"/>
                      <a:pt x="495" y="143"/>
                      <a:pt x="495" y="143"/>
                    </a:cubicBezTo>
                    <a:cubicBezTo>
                      <a:pt x="835" y="143"/>
                      <a:pt x="835" y="143"/>
                      <a:pt x="835" y="143"/>
                    </a:cubicBezTo>
                    <a:cubicBezTo>
                      <a:pt x="873" y="105"/>
                      <a:pt x="873" y="105"/>
                      <a:pt x="873" y="105"/>
                    </a:cubicBezTo>
                    <a:cubicBezTo>
                      <a:pt x="873" y="46"/>
                      <a:pt x="873" y="46"/>
                      <a:pt x="873" y="46"/>
                    </a:cubicBezTo>
                    <a:cubicBezTo>
                      <a:pt x="882" y="43"/>
                      <a:pt x="887" y="34"/>
                      <a:pt x="887" y="24"/>
                    </a:cubicBezTo>
                    <a:cubicBezTo>
                      <a:pt x="887" y="11"/>
                      <a:pt x="876" y="0"/>
                      <a:pt x="863" y="0"/>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7" name="Google Shape;1187;p11"/>
              <p:cNvSpPr/>
              <p:nvPr/>
            </p:nvSpPr>
            <p:spPr>
              <a:xfrm>
                <a:off x="8757102" y="838773"/>
                <a:ext cx="222684" cy="3434375"/>
              </a:xfrm>
              <a:custGeom>
                <a:rect b="b" l="l" r="r" t="t"/>
                <a:pathLst>
                  <a:path extrusionOk="0" h="2992" w="194">
                    <a:moveTo>
                      <a:pt x="107" y="0"/>
                    </a:moveTo>
                    <a:lnTo>
                      <a:pt x="0" y="0"/>
                    </a:lnTo>
                    <a:lnTo>
                      <a:pt x="0" y="2992"/>
                    </a:lnTo>
                    <a:lnTo>
                      <a:pt x="92" y="2992"/>
                    </a:lnTo>
                    <a:lnTo>
                      <a:pt x="194" y="2922"/>
                    </a:lnTo>
                    <a:lnTo>
                      <a:pt x="194" y="60"/>
                    </a:lnTo>
                    <a:lnTo>
                      <a:pt x="107"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8" name="Google Shape;1188;p11"/>
              <p:cNvSpPr/>
              <p:nvPr/>
            </p:nvSpPr>
            <p:spPr>
              <a:xfrm>
                <a:off x="2964998" y="177595"/>
                <a:ext cx="1062916" cy="172178"/>
              </a:xfrm>
              <a:custGeom>
                <a:rect b="b" l="l" r="r" t="t"/>
                <a:pathLst>
                  <a:path extrusionOk="0" h="144" w="888">
                    <a:moveTo>
                      <a:pt x="49" y="119"/>
                    </a:moveTo>
                    <a:cubicBezTo>
                      <a:pt x="49" y="109"/>
                      <a:pt x="43" y="101"/>
                      <a:pt x="34" y="97"/>
                    </a:cubicBezTo>
                    <a:cubicBezTo>
                      <a:pt x="34" y="46"/>
                      <a:pt x="34" y="46"/>
                      <a:pt x="34" y="46"/>
                    </a:cubicBezTo>
                    <a:cubicBezTo>
                      <a:pt x="61" y="20"/>
                      <a:pt x="61" y="20"/>
                      <a:pt x="61" y="20"/>
                    </a:cubicBezTo>
                    <a:cubicBezTo>
                      <a:pt x="384" y="20"/>
                      <a:pt x="384" y="20"/>
                      <a:pt x="384" y="20"/>
                    </a:cubicBezTo>
                    <a:cubicBezTo>
                      <a:pt x="498" y="134"/>
                      <a:pt x="498" y="134"/>
                      <a:pt x="498" y="134"/>
                    </a:cubicBezTo>
                    <a:cubicBezTo>
                      <a:pt x="664" y="134"/>
                      <a:pt x="664" y="134"/>
                      <a:pt x="664" y="134"/>
                    </a:cubicBezTo>
                    <a:cubicBezTo>
                      <a:pt x="718" y="80"/>
                      <a:pt x="718" y="80"/>
                      <a:pt x="718" y="80"/>
                    </a:cubicBezTo>
                    <a:cubicBezTo>
                      <a:pt x="842" y="80"/>
                      <a:pt x="842" y="80"/>
                      <a:pt x="842" y="80"/>
                    </a:cubicBezTo>
                    <a:cubicBezTo>
                      <a:pt x="847" y="87"/>
                      <a:pt x="854" y="92"/>
                      <a:pt x="863" y="92"/>
                    </a:cubicBezTo>
                    <a:cubicBezTo>
                      <a:pt x="877" y="92"/>
                      <a:pt x="888" y="81"/>
                      <a:pt x="888" y="67"/>
                    </a:cubicBezTo>
                    <a:cubicBezTo>
                      <a:pt x="888" y="54"/>
                      <a:pt x="877" y="43"/>
                      <a:pt x="863" y="43"/>
                    </a:cubicBezTo>
                    <a:cubicBezTo>
                      <a:pt x="852" y="43"/>
                      <a:pt x="843" y="50"/>
                      <a:pt x="840" y="60"/>
                    </a:cubicBezTo>
                    <a:cubicBezTo>
                      <a:pt x="710" y="60"/>
                      <a:pt x="710" y="60"/>
                      <a:pt x="710" y="60"/>
                    </a:cubicBezTo>
                    <a:cubicBezTo>
                      <a:pt x="656" y="114"/>
                      <a:pt x="656" y="114"/>
                      <a:pt x="656" y="114"/>
                    </a:cubicBezTo>
                    <a:cubicBezTo>
                      <a:pt x="506" y="114"/>
                      <a:pt x="506" y="114"/>
                      <a:pt x="506" y="114"/>
                    </a:cubicBezTo>
                    <a:cubicBezTo>
                      <a:pt x="392" y="0"/>
                      <a:pt x="392" y="0"/>
                      <a:pt x="392" y="0"/>
                    </a:cubicBezTo>
                    <a:cubicBezTo>
                      <a:pt x="52" y="0"/>
                      <a:pt x="52" y="0"/>
                      <a:pt x="52" y="0"/>
                    </a:cubicBezTo>
                    <a:cubicBezTo>
                      <a:pt x="14" y="38"/>
                      <a:pt x="14" y="38"/>
                      <a:pt x="14" y="38"/>
                    </a:cubicBezTo>
                    <a:cubicBezTo>
                      <a:pt x="14" y="97"/>
                      <a:pt x="14" y="97"/>
                      <a:pt x="14" y="97"/>
                    </a:cubicBezTo>
                    <a:cubicBezTo>
                      <a:pt x="6" y="101"/>
                      <a:pt x="0" y="109"/>
                      <a:pt x="0" y="119"/>
                    </a:cubicBezTo>
                    <a:cubicBezTo>
                      <a:pt x="0" y="133"/>
                      <a:pt x="11" y="144"/>
                      <a:pt x="24" y="144"/>
                    </a:cubicBezTo>
                    <a:cubicBezTo>
                      <a:pt x="38" y="144"/>
                      <a:pt x="49" y="133"/>
                      <a:pt x="49" y="119"/>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9" name="Google Shape;1189;p11"/>
              <p:cNvSpPr/>
              <p:nvPr/>
            </p:nvSpPr>
            <p:spPr>
              <a:xfrm>
                <a:off x="5088536" y="177595"/>
                <a:ext cx="1062916" cy="171031"/>
              </a:xfrm>
              <a:custGeom>
                <a:rect b="b" l="l" r="r" t="t"/>
                <a:pathLst>
                  <a:path extrusionOk="0" h="143" w="888">
                    <a:moveTo>
                      <a:pt x="224" y="133"/>
                    </a:moveTo>
                    <a:cubicBezTo>
                      <a:pt x="390" y="133"/>
                      <a:pt x="390" y="133"/>
                      <a:pt x="390" y="133"/>
                    </a:cubicBezTo>
                    <a:cubicBezTo>
                      <a:pt x="504" y="20"/>
                      <a:pt x="504" y="20"/>
                      <a:pt x="504" y="20"/>
                    </a:cubicBezTo>
                    <a:cubicBezTo>
                      <a:pt x="827" y="20"/>
                      <a:pt x="827" y="20"/>
                      <a:pt x="827" y="20"/>
                    </a:cubicBezTo>
                    <a:cubicBezTo>
                      <a:pt x="853" y="46"/>
                      <a:pt x="853" y="46"/>
                      <a:pt x="853" y="46"/>
                    </a:cubicBezTo>
                    <a:cubicBezTo>
                      <a:pt x="853" y="96"/>
                      <a:pt x="853" y="96"/>
                      <a:pt x="853" y="96"/>
                    </a:cubicBezTo>
                    <a:cubicBezTo>
                      <a:pt x="845" y="100"/>
                      <a:pt x="839" y="109"/>
                      <a:pt x="839" y="119"/>
                    </a:cubicBezTo>
                    <a:cubicBezTo>
                      <a:pt x="839" y="132"/>
                      <a:pt x="850" y="143"/>
                      <a:pt x="863" y="143"/>
                    </a:cubicBezTo>
                    <a:cubicBezTo>
                      <a:pt x="877" y="143"/>
                      <a:pt x="888" y="132"/>
                      <a:pt x="888" y="119"/>
                    </a:cubicBezTo>
                    <a:cubicBezTo>
                      <a:pt x="888" y="109"/>
                      <a:pt x="882" y="100"/>
                      <a:pt x="873" y="96"/>
                    </a:cubicBezTo>
                    <a:cubicBezTo>
                      <a:pt x="873" y="37"/>
                      <a:pt x="873" y="37"/>
                      <a:pt x="873" y="37"/>
                    </a:cubicBezTo>
                    <a:cubicBezTo>
                      <a:pt x="835" y="0"/>
                      <a:pt x="835" y="0"/>
                      <a:pt x="835" y="0"/>
                    </a:cubicBezTo>
                    <a:cubicBezTo>
                      <a:pt x="496" y="0"/>
                      <a:pt x="496" y="0"/>
                      <a:pt x="496" y="0"/>
                    </a:cubicBezTo>
                    <a:cubicBezTo>
                      <a:pt x="382" y="113"/>
                      <a:pt x="382" y="113"/>
                      <a:pt x="382" y="113"/>
                    </a:cubicBezTo>
                    <a:cubicBezTo>
                      <a:pt x="232" y="113"/>
                      <a:pt x="232" y="113"/>
                      <a:pt x="232" y="113"/>
                    </a:cubicBezTo>
                    <a:cubicBezTo>
                      <a:pt x="178" y="59"/>
                      <a:pt x="178" y="59"/>
                      <a:pt x="178" y="59"/>
                    </a:cubicBezTo>
                    <a:cubicBezTo>
                      <a:pt x="48" y="59"/>
                      <a:pt x="48" y="59"/>
                      <a:pt x="48" y="59"/>
                    </a:cubicBezTo>
                    <a:cubicBezTo>
                      <a:pt x="45" y="49"/>
                      <a:pt x="35" y="42"/>
                      <a:pt x="24" y="42"/>
                    </a:cubicBezTo>
                    <a:cubicBezTo>
                      <a:pt x="11" y="42"/>
                      <a:pt x="0" y="53"/>
                      <a:pt x="0" y="67"/>
                    </a:cubicBezTo>
                    <a:cubicBezTo>
                      <a:pt x="0" y="80"/>
                      <a:pt x="11" y="91"/>
                      <a:pt x="24" y="91"/>
                    </a:cubicBezTo>
                    <a:cubicBezTo>
                      <a:pt x="33" y="91"/>
                      <a:pt x="41" y="86"/>
                      <a:pt x="45" y="79"/>
                    </a:cubicBezTo>
                    <a:cubicBezTo>
                      <a:pt x="169" y="79"/>
                      <a:pt x="169" y="79"/>
                      <a:pt x="169" y="79"/>
                    </a:cubicBezTo>
                    <a:lnTo>
                      <a:pt x="224" y="133"/>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90" name="Google Shape;1190;p11"/>
              <p:cNvSpPr/>
              <p:nvPr/>
            </p:nvSpPr>
            <p:spPr>
              <a:xfrm>
                <a:off x="163075" y="121350"/>
                <a:ext cx="8594029" cy="4869203"/>
              </a:xfrm>
              <a:custGeom>
                <a:rect b="b" l="l" r="r" t="t"/>
                <a:pathLst>
                  <a:path extrusionOk="0" h="4068" w="7183">
                    <a:moveTo>
                      <a:pt x="6988" y="0"/>
                    </a:moveTo>
                    <a:cubicBezTo>
                      <a:pt x="195" y="9"/>
                      <a:pt x="195" y="9"/>
                      <a:pt x="195" y="9"/>
                    </a:cubicBezTo>
                    <a:cubicBezTo>
                      <a:pt x="185" y="9"/>
                      <a:pt x="185" y="9"/>
                      <a:pt x="185" y="9"/>
                    </a:cubicBezTo>
                    <a:cubicBezTo>
                      <a:pt x="185" y="598"/>
                      <a:pt x="185" y="598"/>
                      <a:pt x="185" y="598"/>
                    </a:cubicBezTo>
                    <a:cubicBezTo>
                      <a:pt x="97" y="598"/>
                      <a:pt x="97" y="598"/>
                      <a:pt x="97" y="598"/>
                    </a:cubicBezTo>
                    <a:cubicBezTo>
                      <a:pt x="0" y="665"/>
                      <a:pt x="0" y="665"/>
                      <a:pt x="0" y="665"/>
                    </a:cubicBezTo>
                    <a:cubicBezTo>
                      <a:pt x="0" y="3410"/>
                      <a:pt x="0" y="3410"/>
                      <a:pt x="0" y="3410"/>
                    </a:cubicBezTo>
                    <a:cubicBezTo>
                      <a:pt x="84" y="3468"/>
                      <a:pt x="84" y="3468"/>
                      <a:pt x="84" y="3468"/>
                    </a:cubicBezTo>
                    <a:cubicBezTo>
                      <a:pt x="185" y="3468"/>
                      <a:pt x="185" y="3468"/>
                      <a:pt x="185" y="3468"/>
                    </a:cubicBezTo>
                    <a:cubicBezTo>
                      <a:pt x="185" y="4068"/>
                      <a:pt x="185" y="4068"/>
                      <a:pt x="185" y="4068"/>
                    </a:cubicBezTo>
                    <a:cubicBezTo>
                      <a:pt x="7183" y="4068"/>
                      <a:pt x="7183" y="4068"/>
                      <a:pt x="7183" y="4068"/>
                    </a:cubicBezTo>
                    <a:cubicBezTo>
                      <a:pt x="7183" y="240"/>
                      <a:pt x="7183" y="240"/>
                      <a:pt x="7183" y="240"/>
                    </a:cubicBezTo>
                    <a:cubicBezTo>
                      <a:pt x="6991" y="4"/>
                      <a:pt x="6991" y="4"/>
                      <a:pt x="6991" y="4"/>
                    </a:cubicBezTo>
                    <a:lnTo>
                      <a:pt x="6988" y="0"/>
                    </a:lnTo>
                    <a:close/>
                    <a:moveTo>
                      <a:pt x="7163" y="1499"/>
                    </a:moveTo>
                    <a:cubicBezTo>
                      <a:pt x="7138" y="1499"/>
                      <a:pt x="7138" y="1499"/>
                      <a:pt x="7138" y="1499"/>
                    </a:cubicBezTo>
                    <a:cubicBezTo>
                      <a:pt x="7112" y="1474"/>
                      <a:pt x="7112" y="1474"/>
                      <a:pt x="7112" y="1474"/>
                    </a:cubicBezTo>
                    <a:cubicBezTo>
                      <a:pt x="7112" y="1233"/>
                      <a:pt x="7112" y="1233"/>
                      <a:pt x="7112" y="1233"/>
                    </a:cubicBezTo>
                    <a:cubicBezTo>
                      <a:pt x="7067" y="1188"/>
                      <a:pt x="7067" y="1188"/>
                      <a:pt x="7067" y="1188"/>
                    </a:cubicBezTo>
                    <a:cubicBezTo>
                      <a:pt x="7067" y="813"/>
                      <a:pt x="7067" y="813"/>
                      <a:pt x="7067" y="813"/>
                    </a:cubicBezTo>
                    <a:cubicBezTo>
                      <a:pt x="7076" y="809"/>
                      <a:pt x="7082" y="801"/>
                      <a:pt x="7082" y="791"/>
                    </a:cubicBezTo>
                    <a:cubicBezTo>
                      <a:pt x="7082" y="777"/>
                      <a:pt x="7071" y="766"/>
                      <a:pt x="7057" y="766"/>
                    </a:cubicBezTo>
                    <a:cubicBezTo>
                      <a:pt x="7044" y="766"/>
                      <a:pt x="7033" y="777"/>
                      <a:pt x="7033" y="791"/>
                    </a:cubicBezTo>
                    <a:cubicBezTo>
                      <a:pt x="7033" y="801"/>
                      <a:pt x="7039" y="809"/>
                      <a:pt x="7047" y="813"/>
                    </a:cubicBezTo>
                    <a:cubicBezTo>
                      <a:pt x="7047" y="1196"/>
                      <a:pt x="7047" y="1196"/>
                      <a:pt x="7047" y="1196"/>
                    </a:cubicBezTo>
                    <a:cubicBezTo>
                      <a:pt x="7092" y="1241"/>
                      <a:pt x="7092" y="1241"/>
                      <a:pt x="7092" y="1241"/>
                    </a:cubicBezTo>
                    <a:cubicBezTo>
                      <a:pt x="7092" y="1482"/>
                      <a:pt x="7092" y="1482"/>
                      <a:pt x="7092" y="1482"/>
                    </a:cubicBezTo>
                    <a:cubicBezTo>
                      <a:pt x="7129" y="1519"/>
                      <a:pt x="7129" y="1519"/>
                      <a:pt x="7129" y="1519"/>
                    </a:cubicBezTo>
                    <a:cubicBezTo>
                      <a:pt x="7163" y="1519"/>
                      <a:pt x="7163" y="1519"/>
                      <a:pt x="7163" y="1519"/>
                    </a:cubicBezTo>
                    <a:cubicBezTo>
                      <a:pt x="7163" y="2664"/>
                      <a:pt x="7163" y="2664"/>
                      <a:pt x="7163" y="2664"/>
                    </a:cubicBezTo>
                    <a:cubicBezTo>
                      <a:pt x="7132" y="2664"/>
                      <a:pt x="7132" y="2664"/>
                      <a:pt x="7132" y="2664"/>
                    </a:cubicBezTo>
                    <a:cubicBezTo>
                      <a:pt x="7095" y="2701"/>
                      <a:pt x="7095" y="2701"/>
                      <a:pt x="7095" y="2701"/>
                    </a:cubicBezTo>
                    <a:cubicBezTo>
                      <a:pt x="7095" y="2942"/>
                      <a:pt x="7095" y="2942"/>
                      <a:pt x="7095" y="2942"/>
                    </a:cubicBezTo>
                    <a:cubicBezTo>
                      <a:pt x="7050" y="2987"/>
                      <a:pt x="7050" y="2987"/>
                      <a:pt x="7050" y="2987"/>
                    </a:cubicBezTo>
                    <a:cubicBezTo>
                      <a:pt x="7050" y="3370"/>
                      <a:pt x="7050" y="3370"/>
                      <a:pt x="7050" y="3370"/>
                    </a:cubicBezTo>
                    <a:cubicBezTo>
                      <a:pt x="7042" y="3374"/>
                      <a:pt x="7036" y="3383"/>
                      <a:pt x="7036" y="3393"/>
                    </a:cubicBezTo>
                    <a:cubicBezTo>
                      <a:pt x="7036" y="3406"/>
                      <a:pt x="7047" y="3417"/>
                      <a:pt x="7060" y="3417"/>
                    </a:cubicBezTo>
                    <a:cubicBezTo>
                      <a:pt x="7074" y="3417"/>
                      <a:pt x="7085" y="3406"/>
                      <a:pt x="7085" y="3393"/>
                    </a:cubicBezTo>
                    <a:cubicBezTo>
                      <a:pt x="7085" y="3383"/>
                      <a:pt x="7079" y="3374"/>
                      <a:pt x="7070" y="3370"/>
                    </a:cubicBezTo>
                    <a:cubicBezTo>
                      <a:pt x="7070" y="2996"/>
                      <a:pt x="7070" y="2996"/>
                      <a:pt x="7070" y="2996"/>
                    </a:cubicBezTo>
                    <a:cubicBezTo>
                      <a:pt x="7115" y="2951"/>
                      <a:pt x="7115" y="2951"/>
                      <a:pt x="7115" y="2951"/>
                    </a:cubicBezTo>
                    <a:cubicBezTo>
                      <a:pt x="7115" y="2710"/>
                      <a:pt x="7115" y="2710"/>
                      <a:pt x="7115" y="2710"/>
                    </a:cubicBezTo>
                    <a:cubicBezTo>
                      <a:pt x="7140" y="2684"/>
                      <a:pt x="7140" y="2684"/>
                      <a:pt x="7140" y="2684"/>
                    </a:cubicBezTo>
                    <a:cubicBezTo>
                      <a:pt x="7163" y="2684"/>
                      <a:pt x="7163" y="2684"/>
                      <a:pt x="7163" y="2684"/>
                    </a:cubicBezTo>
                    <a:cubicBezTo>
                      <a:pt x="7163" y="4048"/>
                      <a:pt x="7163" y="4048"/>
                      <a:pt x="7163" y="4048"/>
                    </a:cubicBezTo>
                    <a:cubicBezTo>
                      <a:pt x="5078" y="4048"/>
                      <a:pt x="5078" y="4048"/>
                      <a:pt x="5078" y="4048"/>
                    </a:cubicBezTo>
                    <a:cubicBezTo>
                      <a:pt x="5078" y="3973"/>
                      <a:pt x="5078" y="3973"/>
                      <a:pt x="5078" y="3973"/>
                    </a:cubicBezTo>
                    <a:cubicBezTo>
                      <a:pt x="5167" y="3884"/>
                      <a:pt x="5167" y="3884"/>
                      <a:pt x="5167" y="3884"/>
                    </a:cubicBezTo>
                    <a:cubicBezTo>
                      <a:pt x="5221" y="3884"/>
                      <a:pt x="5221" y="3884"/>
                      <a:pt x="5221" y="3884"/>
                    </a:cubicBezTo>
                    <a:cubicBezTo>
                      <a:pt x="5224" y="3894"/>
                      <a:pt x="5233" y="3901"/>
                      <a:pt x="5244" y="3901"/>
                    </a:cubicBezTo>
                    <a:cubicBezTo>
                      <a:pt x="5257" y="3901"/>
                      <a:pt x="5268" y="3890"/>
                      <a:pt x="5268" y="3877"/>
                    </a:cubicBezTo>
                    <a:cubicBezTo>
                      <a:pt x="5268" y="3863"/>
                      <a:pt x="5257" y="3852"/>
                      <a:pt x="5244" y="3852"/>
                    </a:cubicBezTo>
                    <a:cubicBezTo>
                      <a:pt x="5235" y="3852"/>
                      <a:pt x="5227" y="3857"/>
                      <a:pt x="5223" y="3864"/>
                    </a:cubicBezTo>
                    <a:cubicBezTo>
                      <a:pt x="5159" y="3864"/>
                      <a:pt x="5159" y="3864"/>
                      <a:pt x="5159" y="3864"/>
                    </a:cubicBezTo>
                    <a:cubicBezTo>
                      <a:pt x="5058" y="3965"/>
                      <a:pt x="5058" y="3965"/>
                      <a:pt x="5058" y="3965"/>
                    </a:cubicBezTo>
                    <a:cubicBezTo>
                      <a:pt x="5058" y="4048"/>
                      <a:pt x="5058" y="4048"/>
                      <a:pt x="5058" y="4048"/>
                    </a:cubicBezTo>
                    <a:cubicBezTo>
                      <a:pt x="3896" y="4048"/>
                      <a:pt x="3896" y="4048"/>
                      <a:pt x="3896" y="4048"/>
                    </a:cubicBezTo>
                    <a:cubicBezTo>
                      <a:pt x="3896" y="3965"/>
                      <a:pt x="3896" y="3965"/>
                      <a:pt x="3896" y="3965"/>
                    </a:cubicBezTo>
                    <a:cubicBezTo>
                      <a:pt x="3984" y="3877"/>
                      <a:pt x="3984" y="3877"/>
                      <a:pt x="3984" y="3877"/>
                    </a:cubicBezTo>
                    <a:cubicBezTo>
                      <a:pt x="4219" y="3877"/>
                      <a:pt x="4219" y="3877"/>
                      <a:pt x="4219" y="3877"/>
                    </a:cubicBezTo>
                    <a:cubicBezTo>
                      <a:pt x="4223" y="3886"/>
                      <a:pt x="4231" y="3892"/>
                      <a:pt x="4241" y="3892"/>
                    </a:cubicBezTo>
                    <a:cubicBezTo>
                      <a:pt x="4255" y="3892"/>
                      <a:pt x="4266" y="3881"/>
                      <a:pt x="4266" y="3867"/>
                    </a:cubicBezTo>
                    <a:cubicBezTo>
                      <a:pt x="4266" y="3854"/>
                      <a:pt x="4255" y="3843"/>
                      <a:pt x="4241" y="3843"/>
                    </a:cubicBezTo>
                    <a:cubicBezTo>
                      <a:pt x="4231" y="3843"/>
                      <a:pt x="4223" y="3849"/>
                      <a:pt x="4219" y="3857"/>
                    </a:cubicBezTo>
                    <a:cubicBezTo>
                      <a:pt x="3975" y="3857"/>
                      <a:pt x="3975" y="3857"/>
                      <a:pt x="3975" y="3857"/>
                    </a:cubicBezTo>
                    <a:cubicBezTo>
                      <a:pt x="3876" y="3957"/>
                      <a:pt x="3876" y="3957"/>
                      <a:pt x="3876" y="3957"/>
                    </a:cubicBezTo>
                    <a:cubicBezTo>
                      <a:pt x="3876" y="4048"/>
                      <a:pt x="3876" y="4048"/>
                      <a:pt x="3876" y="4048"/>
                    </a:cubicBezTo>
                    <a:cubicBezTo>
                      <a:pt x="3791" y="4048"/>
                      <a:pt x="3791" y="4048"/>
                      <a:pt x="3791" y="4048"/>
                    </a:cubicBezTo>
                    <a:cubicBezTo>
                      <a:pt x="3791" y="3926"/>
                      <a:pt x="3791" y="3926"/>
                      <a:pt x="3791" y="3926"/>
                    </a:cubicBezTo>
                    <a:cubicBezTo>
                      <a:pt x="3800" y="3923"/>
                      <a:pt x="3806" y="3914"/>
                      <a:pt x="3806" y="3904"/>
                    </a:cubicBezTo>
                    <a:cubicBezTo>
                      <a:pt x="3806" y="3891"/>
                      <a:pt x="3795" y="3880"/>
                      <a:pt x="3781" y="3880"/>
                    </a:cubicBezTo>
                    <a:cubicBezTo>
                      <a:pt x="3768" y="3880"/>
                      <a:pt x="3757" y="3891"/>
                      <a:pt x="3757" y="3904"/>
                    </a:cubicBezTo>
                    <a:cubicBezTo>
                      <a:pt x="3757" y="3914"/>
                      <a:pt x="3763" y="3923"/>
                      <a:pt x="3771" y="3926"/>
                    </a:cubicBezTo>
                    <a:cubicBezTo>
                      <a:pt x="3771" y="4048"/>
                      <a:pt x="3771" y="4048"/>
                      <a:pt x="3771" y="4048"/>
                    </a:cubicBezTo>
                    <a:cubicBezTo>
                      <a:pt x="3601" y="4048"/>
                      <a:pt x="3601" y="4048"/>
                      <a:pt x="3601" y="4048"/>
                    </a:cubicBezTo>
                    <a:cubicBezTo>
                      <a:pt x="3601" y="3926"/>
                      <a:pt x="3601" y="3926"/>
                      <a:pt x="3601" y="3926"/>
                    </a:cubicBezTo>
                    <a:cubicBezTo>
                      <a:pt x="3609" y="3922"/>
                      <a:pt x="3615" y="3914"/>
                      <a:pt x="3615" y="3904"/>
                    </a:cubicBezTo>
                    <a:cubicBezTo>
                      <a:pt x="3615" y="3890"/>
                      <a:pt x="3604" y="3879"/>
                      <a:pt x="3591" y="3879"/>
                    </a:cubicBezTo>
                    <a:cubicBezTo>
                      <a:pt x="3577" y="3879"/>
                      <a:pt x="3566" y="3890"/>
                      <a:pt x="3566" y="3904"/>
                    </a:cubicBezTo>
                    <a:cubicBezTo>
                      <a:pt x="3566" y="3914"/>
                      <a:pt x="3572" y="3922"/>
                      <a:pt x="3581" y="3926"/>
                    </a:cubicBezTo>
                    <a:cubicBezTo>
                      <a:pt x="3581" y="4048"/>
                      <a:pt x="3581" y="4048"/>
                      <a:pt x="3581" y="4048"/>
                    </a:cubicBezTo>
                    <a:cubicBezTo>
                      <a:pt x="3497" y="4048"/>
                      <a:pt x="3497" y="4048"/>
                      <a:pt x="3497" y="4048"/>
                    </a:cubicBezTo>
                    <a:cubicBezTo>
                      <a:pt x="3497" y="3956"/>
                      <a:pt x="3497" y="3956"/>
                      <a:pt x="3497" y="3956"/>
                    </a:cubicBezTo>
                    <a:cubicBezTo>
                      <a:pt x="3397" y="3857"/>
                      <a:pt x="3397" y="3857"/>
                      <a:pt x="3397" y="3857"/>
                    </a:cubicBezTo>
                    <a:cubicBezTo>
                      <a:pt x="3154" y="3857"/>
                      <a:pt x="3154" y="3857"/>
                      <a:pt x="3154" y="3857"/>
                    </a:cubicBezTo>
                    <a:cubicBezTo>
                      <a:pt x="3150" y="3848"/>
                      <a:pt x="3141" y="3842"/>
                      <a:pt x="3131" y="3842"/>
                    </a:cubicBezTo>
                    <a:cubicBezTo>
                      <a:pt x="3118" y="3842"/>
                      <a:pt x="3107" y="3853"/>
                      <a:pt x="3107" y="3867"/>
                    </a:cubicBezTo>
                    <a:cubicBezTo>
                      <a:pt x="3107" y="3880"/>
                      <a:pt x="3118" y="3891"/>
                      <a:pt x="3131" y="3891"/>
                    </a:cubicBezTo>
                    <a:cubicBezTo>
                      <a:pt x="3141" y="3891"/>
                      <a:pt x="3150" y="3885"/>
                      <a:pt x="3154" y="3877"/>
                    </a:cubicBezTo>
                    <a:cubicBezTo>
                      <a:pt x="3388" y="3877"/>
                      <a:pt x="3388" y="3877"/>
                      <a:pt x="3388" y="3877"/>
                    </a:cubicBezTo>
                    <a:cubicBezTo>
                      <a:pt x="3477" y="3965"/>
                      <a:pt x="3477" y="3965"/>
                      <a:pt x="3477" y="3965"/>
                    </a:cubicBezTo>
                    <a:cubicBezTo>
                      <a:pt x="3477" y="4048"/>
                      <a:pt x="3477" y="4048"/>
                      <a:pt x="3477" y="4048"/>
                    </a:cubicBezTo>
                    <a:cubicBezTo>
                      <a:pt x="2314" y="4048"/>
                      <a:pt x="2314" y="4048"/>
                      <a:pt x="2314" y="4048"/>
                    </a:cubicBezTo>
                    <a:cubicBezTo>
                      <a:pt x="2314" y="3965"/>
                      <a:pt x="2314" y="3965"/>
                      <a:pt x="2314" y="3965"/>
                    </a:cubicBezTo>
                    <a:cubicBezTo>
                      <a:pt x="2213" y="3864"/>
                      <a:pt x="2213" y="3864"/>
                      <a:pt x="2213" y="3864"/>
                    </a:cubicBezTo>
                    <a:cubicBezTo>
                      <a:pt x="2150" y="3864"/>
                      <a:pt x="2150" y="3864"/>
                      <a:pt x="2150" y="3864"/>
                    </a:cubicBezTo>
                    <a:cubicBezTo>
                      <a:pt x="2145" y="3857"/>
                      <a:pt x="2137" y="3852"/>
                      <a:pt x="2128" y="3852"/>
                    </a:cubicBezTo>
                    <a:cubicBezTo>
                      <a:pt x="2115" y="3852"/>
                      <a:pt x="2104" y="3863"/>
                      <a:pt x="2104" y="3876"/>
                    </a:cubicBezTo>
                    <a:cubicBezTo>
                      <a:pt x="2104" y="3890"/>
                      <a:pt x="2115" y="3901"/>
                      <a:pt x="2128" y="3901"/>
                    </a:cubicBezTo>
                    <a:cubicBezTo>
                      <a:pt x="2139" y="3901"/>
                      <a:pt x="2148" y="3894"/>
                      <a:pt x="2151" y="3884"/>
                    </a:cubicBezTo>
                    <a:cubicBezTo>
                      <a:pt x="2205" y="3884"/>
                      <a:pt x="2205" y="3884"/>
                      <a:pt x="2205" y="3884"/>
                    </a:cubicBezTo>
                    <a:cubicBezTo>
                      <a:pt x="2294" y="3973"/>
                      <a:pt x="2294" y="3973"/>
                      <a:pt x="2294" y="3973"/>
                    </a:cubicBezTo>
                    <a:cubicBezTo>
                      <a:pt x="2294" y="4048"/>
                      <a:pt x="2294" y="4048"/>
                      <a:pt x="2294" y="4048"/>
                    </a:cubicBezTo>
                    <a:cubicBezTo>
                      <a:pt x="205" y="4048"/>
                      <a:pt x="205" y="4048"/>
                      <a:pt x="205" y="4048"/>
                    </a:cubicBezTo>
                    <a:cubicBezTo>
                      <a:pt x="205" y="2624"/>
                      <a:pt x="205" y="2624"/>
                      <a:pt x="205" y="2624"/>
                    </a:cubicBezTo>
                    <a:cubicBezTo>
                      <a:pt x="234" y="2624"/>
                      <a:pt x="234" y="2624"/>
                      <a:pt x="234" y="2624"/>
                    </a:cubicBezTo>
                    <a:cubicBezTo>
                      <a:pt x="256" y="2647"/>
                      <a:pt x="256" y="2647"/>
                      <a:pt x="256" y="2647"/>
                    </a:cubicBezTo>
                    <a:cubicBezTo>
                      <a:pt x="256" y="2900"/>
                      <a:pt x="256" y="2900"/>
                      <a:pt x="256" y="2900"/>
                    </a:cubicBezTo>
                    <a:cubicBezTo>
                      <a:pt x="308" y="2951"/>
                      <a:pt x="308" y="2951"/>
                      <a:pt x="308" y="2951"/>
                    </a:cubicBezTo>
                    <a:cubicBezTo>
                      <a:pt x="308" y="3310"/>
                      <a:pt x="308" y="3310"/>
                      <a:pt x="308" y="3310"/>
                    </a:cubicBezTo>
                    <a:cubicBezTo>
                      <a:pt x="299" y="3314"/>
                      <a:pt x="293" y="3322"/>
                      <a:pt x="293" y="3332"/>
                    </a:cubicBezTo>
                    <a:cubicBezTo>
                      <a:pt x="293" y="3346"/>
                      <a:pt x="304" y="3357"/>
                      <a:pt x="318" y="3357"/>
                    </a:cubicBezTo>
                    <a:cubicBezTo>
                      <a:pt x="331" y="3357"/>
                      <a:pt x="342" y="3346"/>
                      <a:pt x="342" y="3332"/>
                    </a:cubicBezTo>
                    <a:cubicBezTo>
                      <a:pt x="342" y="3322"/>
                      <a:pt x="336" y="3314"/>
                      <a:pt x="328" y="3310"/>
                    </a:cubicBezTo>
                    <a:cubicBezTo>
                      <a:pt x="328" y="2943"/>
                      <a:pt x="328" y="2943"/>
                      <a:pt x="328" y="2943"/>
                    </a:cubicBezTo>
                    <a:cubicBezTo>
                      <a:pt x="276" y="2892"/>
                      <a:pt x="276" y="2892"/>
                      <a:pt x="276" y="2892"/>
                    </a:cubicBezTo>
                    <a:cubicBezTo>
                      <a:pt x="276" y="2639"/>
                      <a:pt x="276" y="2639"/>
                      <a:pt x="276" y="2639"/>
                    </a:cubicBezTo>
                    <a:cubicBezTo>
                      <a:pt x="242" y="2604"/>
                      <a:pt x="242" y="2604"/>
                      <a:pt x="242" y="2604"/>
                    </a:cubicBezTo>
                    <a:cubicBezTo>
                      <a:pt x="205" y="2604"/>
                      <a:pt x="205" y="2604"/>
                      <a:pt x="205" y="2604"/>
                    </a:cubicBezTo>
                    <a:cubicBezTo>
                      <a:pt x="205" y="2146"/>
                      <a:pt x="205" y="2146"/>
                      <a:pt x="205" y="2146"/>
                    </a:cubicBezTo>
                    <a:cubicBezTo>
                      <a:pt x="339" y="2146"/>
                      <a:pt x="339" y="2146"/>
                      <a:pt x="339" y="2146"/>
                    </a:cubicBezTo>
                    <a:cubicBezTo>
                      <a:pt x="343" y="2154"/>
                      <a:pt x="351" y="2160"/>
                      <a:pt x="361" y="2160"/>
                    </a:cubicBezTo>
                    <a:cubicBezTo>
                      <a:pt x="375" y="2160"/>
                      <a:pt x="386" y="2149"/>
                      <a:pt x="386" y="2136"/>
                    </a:cubicBezTo>
                    <a:cubicBezTo>
                      <a:pt x="386" y="2122"/>
                      <a:pt x="375" y="2111"/>
                      <a:pt x="361" y="2111"/>
                    </a:cubicBezTo>
                    <a:cubicBezTo>
                      <a:pt x="351" y="2111"/>
                      <a:pt x="343" y="2117"/>
                      <a:pt x="339" y="2126"/>
                    </a:cubicBezTo>
                    <a:cubicBezTo>
                      <a:pt x="205" y="2126"/>
                      <a:pt x="205" y="2126"/>
                      <a:pt x="205" y="2126"/>
                    </a:cubicBezTo>
                    <a:cubicBezTo>
                      <a:pt x="205" y="1940"/>
                      <a:pt x="205" y="1940"/>
                      <a:pt x="205" y="1940"/>
                    </a:cubicBezTo>
                    <a:cubicBezTo>
                      <a:pt x="331" y="1940"/>
                      <a:pt x="331" y="1940"/>
                      <a:pt x="331" y="1940"/>
                    </a:cubicBezTo>
                    <a:cubicBezTo>
                      <a:pt x="335" y="1949"/>
                      <a:pt x="344" y="1955"/>
                      <a:pt x="354" y="1955"/>
                    </a:cubicBezTo>
                    <a:cubicBezTo>
                      <a:pt x="367" y="1955"/>
                      <a:pt x="378" y="1944"/>
                      <a:pt x="378" y="1930"/>
                    </a:cubicBezTo>
                    <a:cubicBezTo>
                      <a:pt x="378" y="1917"/>
                      <a:pt x="367" y="1906"/>
                      <a:pt x="354" y="1906"/>
                    </a:cubicBezTo>
                    <a:cubicBezTo>
                      <a:pt x="344" y="1906"/>
                      <a:pt x="335" y="1912"/>
                      <a:pt x="331" y="1920"/>
                    </a:cubicBezTo>
                    <a:cubicBezTo>
                      <a:pt x="205" y="1920"/>
                      <a:pt x="205" y="1920"/>
                      <a:pt x="205" y="1920"/>
                    </a:cubicBezTo>
                    <a:cubicBezTo>
                      <a:pt x="205" y="1462"/>
                      <a:pt x="205" y="1462"/>
                      <a:pt x="205" y="1462"/>
                    </a:cubicBezTo>
                    <a:cubicBezTo>
                      <a:pt x="234" y="1462"/>
                      <a:pt x="234" y="1462"/>
                      <a:pt x="234" y="1462"/>
                    </a:cubicBezTo>
                    <a:cubicBezTo>
                      <a:pt x="269" y="1427"/>
                      <a:pt x="269" y="1427"/>
                      <a:pt x="269" y="1427"/>
                    </a:cubicBezTo>
                    <a:cubicBezTo>
                      <a:pt x="269" y="1174"/>
                      <a:pt x="269" y="1174"/>
                      <a:pt x="269" y="1174"/>
                    </a:cubicBezTo>
                    <a:cubicBezTo>
                      <a:pt x="320" y="1123"/>
                      <a:pt x="320" y="1123"/>
                      <a:pt x="320" y="1123"/>
                    </a:cubicBezTo>
                    <a:cubicBezTo>
                      <a:pt x="320" y="756"/>
                      <a:pt x="320" y="756"/>
                      <a:pt x="320" y="756"/>
                    </a:cubicBezTo>
                    <a:cubicBezTo>
                      <a:pt x="328" y="752"/>
                      <a:pt x="334" y="744"/>
                      <a:pt x="334" y="734"/>
                    </a:cubicBezTo>
                    <a:cubicBezTo>
                      <a:pt x="334" y="720"/>
                      <a:pt x="323" y="709"/>
                      <a:pt x="310" y="709"/>
                    </a:cubicBezTo>
                    <a:cubicBezTo>
                      <a:pt x="296" y="709"/>
                      <a:pt x="285" y="720"/>
                      <a:pt x="285" y="734"/>
                    </a:cubicBezTo>
                    <a:cubicBezTo>
                      <a:pt x="285" y="744"/>
                      <a:pt x="291" y="752"/>
                      <a:pt x="300" y="756"/>
                    </a:cubicBezTo>
                    <a:cubicBezTo>
                      <a:pt x="300" y="1114"/>
                      <a:pt x="300" y="1114"/>
                      <a:pt x="300" y="1114"/>
                    </a:cubicBezTo>
                    <a:cubicBezTo>
                      <a:pt x="249" y="1166"/>
                      <a:pt x="249" y="1166"/>
                      <a:pt x="249" y="1166"/>
                    </a:cubicBezTo>
                    <a:cubicBezTo>
                      <a:pt x="249" y="1419"/>
                      <a:pt x="249" y="1419"/>
                      <a:pt x="249" y="1419"/>
                    </a:cubicBezTo>
                    <a:cubicBezTo>
                      <a:pt x="226" y="1442"/>
                      <a:pt x="226" y="1442"/>
                      <a:pt x="226" y="1442"/>
                    </a:cubicBezTo>
                    <a:cubicBezTo>
                      <a:pt x="205" y="1442"/>
                      <a:pt x="205" y="1442"/>
                      <a:pt x="205" y="1442"/>
                    </a:cubicBezTo>
                    <a:cubicBezTo>
                      <a:pt x="205" y="29"/>
                      <a:pt x="205" y="29"/>
                      <a:pt x="205" y="29"/>
                    </a:cubicBezTo>
                    <a:cubicBezTo>
                      <a:pt x="2281" y="26"/>
                      <a:pt x="2281" y="26"/>
                      <a:pt x="2281" y="26"/>
                    </a:cubicBezTo>
                    <a:cubicBezTo>
                      <a:pt x="2281" y="94"/>
                      <a:pt x="2281" y="94"/>
                      <a:pt x="2281" y="94"/>
                    </a:cubicBezTo>
                    <a:cubicBezTo>
                      <a:pt x="2192" y="183"/>
                      <a:pt x="2192" y="183"/>
                      <a:pt x="2192" y="183"/>
                    </a:cubicBezTo>
                    <a:cubicBezTo>
                      <a:pt x="2139" y="183"/>
                      <a:pt x="2139" y="183"/>
                      <a:pt x="2139" y="183"/>
                    </a:cubicBezTo>
                    <a:cubicBezTo>
                      <a:pt x="2135" y="173"/>
                      <a:pt x="2126" y="166"/>
                      <a:pt x="2116" y="166"/>
                    </a:cubicBezTo>
                    <a:cubicBezTo>
                      <a:pt x="2102" y="166"/>
                      <a:pt x="2091" y="177"/>
                      <a:pt x="2091" y="191"/>
                    </a:cubicBezTo>
                    <a:cubicBezTo>
                      <a:pt x="2091" y="204"/>
                      <a:pt x="2102" y="215"/>
                      <a:pt x="2116" y="215"/>
                    </a:cubicBezTo>
                    <a:cubicBezTo>
                      <a:pt x="2125" y="215"/>
                      <a:pt x="2133" y="210"/>
                      <a:pt x="2137" y="203"/>
                    </a:cubicBezTo>
                    <a:cubicBezTo>
                      <a:pt x="2200" y="203"/>
                      <a:pt x="2200" y="203"/>
                      <a:pt x="2200" y="203"/>
                    </a:cubicBezTo>
                    <a:cubicBezTo>
                      <a:pt x="2301" y="102"/>
                      <a:pt x="2301" y="102"/>
                      <a:pt x="2301" y="102"/>
                    </a:cubicBezTo>
                    <a:cubicBezTo>
                      <a:pt x="2301" y="26"/>
                      <a:pt x="2301" y="26"/>
                      <a:pt x="2301" y="26"/>
                    </a:cubicBezTo>
                    <a:cubicBezTo>
                      <a:pt x="3464" y="25"/>
                      <a:pt x="3464" y="25"/>
                      <a:pt x="3464" y="25"/>
                    </a:cubicBezTo>
                    <a:cubicBezTo>
                      <a:pt x="3464" y="102"/>
                      <a:pt x="3464" y="102"/>
                      <a:pt x="3464" y="102"/>
                    </a:cubicBezTo>
                    <a:cubicBezTo>
                      <a:pt x="3376" y="190"/>
                      <a:pt x="3376" y="190"/>
                      <a:pt x="3376" y="190"/>
                    </a:cubicBezTo>
                    <a:cubicBezTo>
                      <a:pt x="3141" y="190"/>
                      <a:pt x="3141" y="190"/>
                      <a:pt x="3141" y="190"/>
                    </a:cubicBezTo>
                    <a:cubicBezTo>
                      <a:pt x="3137" y="182"/>
                      <a:pt x="3128" y="176"/>
                      <a:pt x="3118" y="176"/>
                    </a:cubicBezTo>
                    <a:cubicBezTo>
                      <a:pt x="3105" y="176"/>
                      <a:pt x="3094" y="187"/>
                      <a:pt x="3094" y="200"/>
                    </a:cubicBezTo>
                    <a:cubicBezTo>
                      <a:pt x="3094" y="214"/>
                      <a:pt x="3105" y="225"/>
                      <a:pt x="3118" y="225"/>
                    </a:cubicBezTo>
                    <a:cubicBezTo>
                      <a:pt x="3128" y="225"/>
                      <a:pt x="3137" y="219"/>
                      <a:pt x="3141" y="210"/>
                    </a:cubicBezTo>
                    <a:cubicBezTo>
                      <a:pt x="3384" y="210"/>
                      <a:pt x="3384" y="210"/>
                      <a:pt x="3384" y="210"/>
                    </a:cubicBezTo>
                    <a:cubicBezTo>
                      <a:pt x="3484" y="110"/>
                      <a:pt x="3484" y="110"/>
                      <a:pt x="3484" y="110"/>
                    </a:cubicBezTo>
                    <a:cubicBezTo>
                      <a:pt x="3484" y="25"/>
                      <a:pt x="3484" y="25"/>
                      <a:pt x="3484" y="25"/>
                    </a:cubicBezTo>
                    <a:cubicBezTo>
                      <a:pt x="3568" y="25"/>
                      <a:pt x="3568" y="25"/>
                      <a:pt x="3568" y="25"/>
                    </a:cubicBezTo>
                    <a:cubicBezTo>
                      <a:pt x="3568" y="141"/>
                      <a:pt x="3568" y="141"/>
                      <a:pt x="3568" y="141"/>
                    </a:cubicBezTo>
                    <a:cubicBezTo>
                      <a:pt x="3559" y="145"/>
                      <a:pt x="3553" y="153"/>
                      <a:pt x="3553" y="163"/>
                    </a:cubicBezTo>
                    <a:cubicBezTo>
                      <a:pt x="3553" y="177"/>
                      <a:pt x="3564" y="188"/>
                      <a:pt x="3578" y="188"/>
                    </a:cubicBezTo>
                    <a:cubicBezTo>
                      <a:pt x="3592" y="188"/>
                      <a:pt x="3602" y="177"/>
                      <a:pt x="3602" y="163"/>
                    </a:cubicBezTo>
                    <a:cubicBezTo>
                      <a:pt x="3602" y="153"/>
                      <a:pt x="3597" y="145"/>
                      <a:pt x="3588" y="141"/>
                    </a:cubicBezTo>
                    <a:cubicBezTo>
                      <a:pt x="3588" y="25"/>
                      <a:pt x="3588" y="25"/>
                      <a:pt x="3588" y="25"/>
                    </a:cubicBezTo>
                    <a:cubicBezTo>
                      <a:pt x="3759" y="24"/>
                      <a:pt x="3759" y="24"/>
                      <a:pt x="3759" y="24"/>
                    </a:cubicBezTo>
                    <a:cubicBezTo>
                      <a:pt x="3759" y="140"/>
                      <a:pt x="3759" y="140"/>
                      <a:pt x="3759" y="140"/>
                    </a:cubicBezTo>
                    <a:cubicBezTo>
                      <a:pt x="3750" y="144"/>
                      <a:pt x="3744" y="153"/>
                      <a:pt x="3744" y="163"/>
                    </a:cubicBezTo>
                    <a:cubicBezTo>
                      <a:pt x="3744" y="176"/>
                      <a:pt x="3755" y="187"/>
                      <a:pt x="3769" y="187"/>
                    </a:cubicBezTo>
                    <a:cubicBezTo>
                      <a:pt x="3782" y="187"/>
                      <a:pt x="3793" y="176"/>
                      <a:pt x="3793" y="163"/>
                    </a:cubicBezTo>
                    <a:cubicBezTo>
                      <a:pt x="3793" y="153"/>
                      <a:pt x="3787" y="144"/>
                      <a:pt x="3779" y="140"/>
                    </a:cubicBezTo>
                    <a:cubicBezTo>
                      <a:pt x="3779" y="24"/>
                      <a:pt x="3779" y="24"/>
                      <a:pt x="3779" y="24"/>
                    </a:cubicBezTo>
                    <a:cubicBezTo>
                      <a:pt x="3863" y="24"/>
                      <a:pt x="3863" y="24"/>
                      <a:pt x="3863" y="24"/>
                    </a:cubicBezTo>
                    <a:cubicBezTo>
                      <a:pt x="3863" y="110"/>
                      <a:pt x="3863" y="110"/>
                      <a:pt x="3863" y="110"/>
                    </a:cubicBezTo>
                    <a:cubicBezTo>
                      <a:pt x="3963" y="210"/>
                      <a:pt x="3963" y="210"/>
                      <a:pt x="3963" y="210"/>
                    </a:cubicBezTo>
                    <a:cubicBezTo>
                      <a:pt x="4206" y="210"/>
                      <a:pt x="4206" y="210"/>
                      <a:pt x="4206" y="210"/>
                    </a:cubicBezTo>
                    <a:cubicBezTo>
                      <a:pt x="4210" y="218"/>
                      <a:pt x="4218" y="224"/>
                      <a:pt x="4228" y="224"/>
                    </a:cubicBezTo>
                    <a:cubicBezTo>
                      <a:pt x="4242" y="224"/>
                      <a:pt x="4253" y="213"/>
                      <a:pt x="4253" y="200"/>
                    </a:cubicBezTo>
                    <a:cubicBezTo>
                      <a:pt x="4253" y="186"/>
                      <a:pt x="4242" y="175"/>
                      <a:pt x="4228" y="175"/>
                    </a:cubicBezTo>
                    <a:cubicBezTo>
                      <a:pt x="4218" y="175"/>
                      <a:pt x="4210" y="181"/>
                      <a:pt x="4206" y="190"/>
                    </a:cubicBezTo>
                    <a:cubicBezTo>
                      <a:pt x="3971" y="190"/>
                      <a:pt x="3971" y="190"/>
                      <a:pt x="3971" y="190"/>
                    </a:cubicBezTo>
                    <a:cubicBezTo>
                      <a:pt x="3883" y="102"/>
                      <a:pt x="3883" y="102"/>
                      <a:pt x="3883" y="102"/>
                    </a:cubicBezTo>
                    <a:cubicBezTo>
                      <a:pt x="3883" y="24"/>
                      <a:pt x="3883" y="24"/>
                      <a:pt x="3883" y="24"/>
                    </a:cubicBezTo>
                    <a:cubicBezTo>
                      <a:pt x="5046" y="23"/>
                      <a:pt x="5046" y="23"/>
                      <a:pt x="5046" y="23"/>
                    </a:cubicBezTo>
                    <a:cubicBezTo>
                      <a:pt x="5046" y="102"/>
                      <a:pt x="5046" y="102"/>
                      <a:pt x="5046" y="102"/>
                    </a:cubicBezTo>
                    <a:cubicBezTo>
                      <a:pt x="5146" y="202"/>
                      <a:pt x="5146" y="202"/>
                      <a:pt x="5146" y="202"/>
                    </a:cubicBezTo>
                    <a:cubicBezTo>
                      <a:pt x="5199" y="202"/>
                      <a:pt x="5199" y="202"/>
                      <a:pt x="5199" y="202"/>
                    </a:cubicBezTo>
                    <a:cubicBezTo>
                      <a:pt x="5204" y="210"/>
                      <a:pt x="5212" y="215"/>
                      <a:pt x="5221" y="215"/>
                    </a:cubicBezTo>
                    <a:cubicBezTo>
                      <a:pt x="5234" y="215"/>
                      <a:pt x="5245" y="204"/>
                      <a:pt x="5245" y="191"/>
                    </a:cubicBezTo>
                    <a:cubicBezTo>
                      <a:pt x="5245" y="177"/>
                      <a:pt x="5234" y="166"/>
                      <a:pt x="5221" y="166"/>
                    </a:cubicBezTo>
                    <a:cubicBezTo>
                      <a:pt x="5210" y="166"/>
                      <a:pt x="5201" y="173"/>
                      <a:pt x="5198" y="182"/>
                    </a:cubicBezTo>
                    <a:cubicBezTo>
                      <a:pt x="5154" y="182"/>
                      <a:pt x="5154" y="182"/>
                      <a:pt x="5154" y="182"/>
                    </a:cubicBezTo>
                    <a:cubicBezTo>
                      <a:pt x="5066" y="93"/>
                      <a:pt x="5066" y="93"/>
                      <a:pt x="5066" y="93"/>
                    </a:cubicBezTo>
                    <a:cubicBezTo>
                      <a:pt x="5066" y="23"/>
                      <a:pt x="5066" y="23"/>
                      <a:pt x="5066" y="23"/>
                    </a:cubicBezTo>
                    <a:cubicBezTo>
                      <a:pt x="6979" y="20"/>
                      <a:pt x="6979" y="20"/>
                      <a:pt x="6979" y="20"/>
                    </a:cubicBezTo>
                    <a:cubicBezTo>
                      <a:pt x="7163" y="247"/>
                      <a:pt x="7163" y="247"/>
                      <a:pt x="7163" y="247"/>
                    </a:cubicBezTo>
                    <a:lnTo>
                      <a:pt x="7163" y="1499"/>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191" name="Shape 119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192" name="Shape 1192"/>
        <p:cNvGrpSpPr/>
        <p:nvPr/>
      </p:nvGrpSpPr>
      <p:grpSpPr>
        <a:xfrm>
          <a:off x="0" y="0"/>
          <a:ext cx="0" cy="0"/>
          <a:chOff x="0" y="0"/>
          <a:chExt cx="0" cy="0"/>
        </a:xfrm>
      </p:grpSpPr>
      <p:pic>
        <p:nvPicPr>
          <p:cNvPr id="1193" name="Google Shape;1193;p13"/>
          <p:cNvPicPr preferRelativeResize="0"/>
          <p:nvPr/>
        </p:nvPicPr>
        <p:blipFill>
          <a:blip r:embed="rId2">
            <a:alphaModFix amt="41000"/>
          </a:blip>
          <a:stretch>
            <a:fillRect/>
          </a:stretch>
        </p:blipFill>
        <p:spPr>
          <a:xfrm flipH="1">
            <a:off x="26607" y="0"/>
            <a:ext cx="9144003" cy="5143501"/>
          </a:xfrm>
          <a:prstGeom prst="rect">
            <a:avLst/>
          </a:prstGeom>
          <a:noFill/>
          <a:ln>
            <a:noFill/>
          </a:ln>
        </p:spPr>
      </p:pic>
      <p:grpSp>
        <p:nvGrpSpPr>
          <p:cNvPr id="1194" name="Google Shape;1194;p13"/>
          <p:cNvGrpSpPr/>
          <p:nvPr/>
        </p:nvGrpSpPr>
        <p:grpSpPr>
          <a:xfrm>
            <a:off x="48406" y="-134580"/>
            <a:ext cx="9047183" cy="5419475"/>
            <a:chOff x="48406" y="-134580"/>
            <a:chExt cx="9047183" cy="5419475"/>
          </a:xfrm>
        </p:grpSpPr>
        <p:grpSp>
          <p:nvGrpSpPr>
            <p:cNvPr id="1195" name="Google Shape;1195;p13"/>
            <p:cNvGrpSpPr/>
            <p:nvPr/>
          </p:nvGrpSpPr>
          <p:grpSpPr>
            <a:xfrm flipH="1" rot="5400000">
              <a:off x="2784524" y="2734216"/>
              <a:ext cx="285875" cy="4815482"/>
              <a:chOff x="8931625" y="104376"/>
              <a:chExt cx="285875" cy="4868057"/>
            </a:xfrm>
          </p:grpSpPr>
          <p:sp>
            <p:nvSpPr>
              <p:cNvPr id="1196" name="Google Shape;1196;p13"/>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7" name="Google Shape;1197;p13"/>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8" name="Google Shape;1198;p13"/>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9" name="Google Shape;1199;p13"/>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0" name="Google Shape;1200;p13"/>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1" name="Google Shape;1201;p13"/>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2" name="Google Shape;1202;p13"/>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3" name="Google Shape;1203;p13"/>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4" name="Google Shape;1204;p13"/>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5" name="Google Shape;1205;p13"/>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6" name="Google Shape;1206;p13"/>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7" name="Google Shape;1207;p13"/>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8" name="Google Shape;1208;p13"/>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9" name="Google Shape;1209;p13"/>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0" name="Google Shape;1210;p13"/>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1" name="Google Shape;1211;p13"/>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2" name="Google Shape;1212;p13"/>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3" name="Google Shape;1213;p13"/>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4" name="Google Shape;1214;p13"/>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5" name="Google Shape;1215;p13"/>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6" name="Google Shape;1216;p13"/>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7" name="Google Shape;1217;p13"/>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8" name="Google Shape;1218;p13"/>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9" name="Google Shape;1219;p13"/>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0" name="Google Shape;1220;p13"/>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1" name="Google Shape;1221;p13"/>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2" name="Google Shape;1222;p13"/>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3" name="Google Shape;1223;p13"/>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4" name="Google Shape;1224;p13"/>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5" name="Google Shape;1225;p13"/>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6" name="Google Shape;1226;p13"/>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7" name="Google Shape;1227;p13"/>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8" name="Google Shape;1228;p13"/>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9" name="Google Shape;1229;p13"/>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0" name="Google Shape;1230;p13"/>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1" name="Google Shape;1231;p13"/>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2" name="Google Shape;1232;p13"/>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3" name="Google Shape;1233;p13"/>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4" name="Google Shape;1234;p13"/>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5" name="Google Shape;1235;p13"/>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6" name="Google Shape;1236;p13"/>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7" name="Google Shape;1237;p13"/>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8" name="Google Shape;1238;p13"/>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9" name="Google Shape;1239;p13"/>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0" name="Google Shape;1240;p13"/>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1" name="Google Shape;1241;p13"/>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2" name="Google Shape;1242;p13"/>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3" name="Google Shape;1243;p13"/>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4" name="Google Shape;1244;p13"/>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5" name="Google Shape;1245;p13"/>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6" name="Google Shape;1246;p13"/>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7" name="Google Shape;1247;p13"/>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8" name="Google Shape;1248;p13"/>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9" name="Google Shape;1249;p13"/>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0" name="Google Shape;1250;p13"/>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1" name="Google Shape;1251;p13"/>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2" name="Google Shape;1252;p13"/>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3" name="Google Shape;1253;p13"/>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4" name="Google Shape;1254;p13"/>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5" name="Google Shape;1255;p13"/>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6" name="Google Shape;1256;p13"/>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7" name="Google Shape;1257;p13"/>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8" name="Google Shape;1258;p13"/>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9" name="Google Shape;1259;p13"/>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0" name="Google Shape;1260;p13"/>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1" name="Google Shape;1261;p13"/>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2" name="Google Shape;1262;p13"/>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3" name="Google Shape;1263;p13"/>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4" name="Google Shape;1264;p13"/>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5" name="Google Shape;1265;p13"/>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6" name="Google Shape;1266;p13"/>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7" name="Google Shape;1267;p13"/>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8" name="Google Shape;1268;p13"/>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69" name="Google Shape;1269;p13"/>
            <p:cNvGrpSpPr/>
            <p:nvPr/>
          </p:nvGrpSpPr>
          <p:grpSpPr>
            <a:xfrm flipH="1" rot="5400000">
              <a:off x="5937724" y="-2399384"/>
              <a:ext cx="285875" cy="4815482"/>
              <a:chOff x="8931625" y="104376"/>
              <a:chExt cx="285875" cy="4868057"/>
            </a:xfrm>
          </p:grpSpPr>
          <p:sp>
            <p:nvSpPr>
              <p:cNvPr id="1270" name="Google Shape;1270;p13"/>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1" name="Google Shape;1271;p13"/>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2" name="Google Shape;1272;p13"/>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3" name="Google Shape;1273;p13"/>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4" name="Google Shape;1274;p13"/>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5" name="Google Shape;1275;p13"/>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6" name="Google Shape;1276;p13"/>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7" name="Google Shape;1277;p13"/>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8" name="Google Shape;1278;p13"/>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9" name="Google Shape;1279;p13"/>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0" name="Google Shape;1280;p13"/>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1" name="Google Shape;1281;p13"/>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2" name="Google Shape;1282;p13"/>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3" name="Google Shape;1283;p13"/>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4" name="Google Shape;1284;p13"/>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5" name="Google Shape;1285;p13"/>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6" name="Google Shape;1286;p13"/>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7" name="Google Shape;1287;p13"/>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8" name="Google Shape;1288;p13"/>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9" name="Google Shape;1289;p13"/>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0" name="Google Shape;1290;p13"/>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1" name="Google Shape;1291;p13"/>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2" name="Google Shape;1292;p13"/>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3" name="Google Shape;1293;p13"/>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4" name="Google Shape;1294;p13"/>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5" name="Google Shape;1295;p13"/>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6" name="Google Shape;1296;p13"/>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7" name="Google Shape;1297;p13"/>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8" name="Google Shape;1298;p13"/>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9" name="Google Shape;1299;p13"/>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0" name="Google Shape;1300;p13"/>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1" name="Google Shape;1301;p13"/>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2" name="Google Shape;1302;p13"/>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3" name="Google Shape;1303;p13"/>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4" name="Google Shape;1304;p13"/>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5" name="Google Shape;1305;p13"/>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6" name="Google Shape;1306;p13"/>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7" name="Google Shape;1307;p13"/>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8" name="Google Shape;1308;p13"/>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9" name="Google Shape;1309;p13"/>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0" name="Google Shape;1310;p13"/>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1" name="Google Shape;1311;p13"/>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2" name="Google Shape;1312;p13"/>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3" name="Google Shape;1313;p13"/>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4" name="Google Shape;1314;p13"/>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5" name="Google Shape;1315;p13"/>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6" name="Google Shape;1316;p13"/>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7" name="Google Shape;1317;p13"/>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8" name="Google Shape;1318;p13"/>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9" name="Google Shape;1319;p13"/>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0" name="Google Shape;1320;p13"/>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1" name="Google Shape;1321;p13"/>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2" name="Google Shape;1322;p13"/>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3" name="Google Shape;1323;p13"/>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4" name="Google Shape;1324;p13"/>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5" name="Google Shape;1325;p13"/>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6" name="Google Shape;1326;p13"/>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7" name="Google Shape;1327;p13"/>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8" name="Google Shape;1328;p13"/>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9" name="Google Shape;1329;p13"/>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0" name="Google Shape;1330;p13"/>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1" name="Google Shape;1331;p13"/>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2" name="Google Shape;1332;p13"/>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3" name="Google Shape;1333;p13"/>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4" name="Google Shape;1334;p13"/>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5" name="Google Shape;1335;p13"/>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6" name="Google Shape;1336;p13"/>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7" name="Google Shape;1337;p13"/>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8" name="Google Shape;1338;p13"/>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9" name="Google Shape;1339;p13"/>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0" name="Google Shape;1340;p13"/>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1" name="Google Shape;1341;p13"/>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2" name="Google Shape;1342;p13"/>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43" name="Google Shape;1343;p13"/>
            <p:cNvSpPr/>
            <p:nvPr/>
          </p:nvSpPr>
          <p:spPr>
            <a:xfrm flipH="1">
              <a:off x="48406" y="144475"/>
              <a:ext cx="9047183" cy="4854548"/>
            </a:xfrm>
            <a:custGeom>
              <a:rect b="b" l="l" r="r" t="t"/>
              <a:pathLst>
                <a:path extrusionOk="0" h="4068" w="7583">
                  <a:moveTo>
                    <a:pt x="7583" y="2607"/>
                  </a:moveTo>
                  <a:cubicBezTo>
                    <a:pt x="7583" y="2442"/>
                    <a:pt x="7583" y="2442"/>
                    <a:pt x="7583" y="2442"/>
                  </a:cubicBezTo>
                  <a:cubicBezTo>
                    <a:pt x="7303" y="2162"/>
                    <a:pt x="7303" y="2162"/>
                    <a:pt x="7303" y="2162"/>
                  </a:cubicBezTo>
                  <a:cubicBezTo>
                    <a:pt x="7303" y="0"/>
                    <a:pt x="7303" y="0"/>
                    <a:pt x="7303" y="0"/>
                  </a:cubicBezTo>
                  <a:cubicBezTo>
                    <a:pt x="315" y="9"/>
                    <a:pt x="315" y="9"/>
                    <a:pt x="315" y="9"/>
                  </a:cubicBezTo>
                  <a:cubicBezTo>
                    <a:pt x="305" y="9"/>
                    <a:pt x="305" y="9"/>
                    <a:pt x="305" y="9"/>
                  </a:cubicBezTo>
                  <a:cubicBezTo>
                    <a:pt x="305" y="288"/>
                    <a:pt x="305" y="288"/>
                    <a:pt x="305" y="288"/>
                  </a:cubicBezTo>
                  <a:cubicBezTo>
                    <a:pt x="0" y="593"/>
                    <a:pt x="0" y="593"/>
                    <a:pt x="0" y="593"/>
                  </a:cubicBezTo>
                  <a:cubicBezTo>
                    <a:pt x="0" y="1934"/>
                    <a:pt x="0" y="1934"/>
                    <a:pt x="0" y="1934"/>
                  </a:cubicBezTo>
                  <a:cubicBezTo>
                    <a:pt x="305" y="2239"/>
                    <a:pt x="305" y="2239"/>
                    <a:pt x="305" y="2239"/>
                  </a:cubicBezTo>
                  <a:cubicBezTo>
                    <a:pt x="305" y="2449"/>
                    <a:pt x="305" y="2449"/>
                    <a:pt x="305" y="2449"/>
                  </a:cubicBezTo>
                  <a:cubicBezTo>
                    <a:pt x="178" y="2449"/>
                    <a:pt x="178" y="2449"/>
                    <a:pt x="178" y="2449"/>
                  </a:cubicBezTo>
                  <a:cubicBezTo>
                    <a:pt x="174" y="2440"/>
                    <a:pt x="166" y="2434"/>
                    <a:pt x="156" y="2434"/>
                  </a:cubicBezTo>
                  <a:cubicBezTo>
                    <a:pt x="142" y="2434"/>
                    <a:pt x="131" y="2445"/>
                    <a:pt x="131" y="2459"/>
                  </a:cubicBezTo>
                  <a:cubicBezTo>
                    <a:pt x="131" y="2472"/>
                    <a:pt x="142" y="2483"/>
                    <a:pt x="156" y="2483"/>
                  </a:cubicBezTo>
                  <a:cubicBezTo>
                    <a:pt x="166" y="2483"/>
                    <a:pt x="174" y="2477"/>
                    <a:pt x="178" y="2469"/>
                  </a:cubicBezTo>
                  <a:cubicBezTo>
                    <a:pt x="305" y="2469"/>
                    <a:pt x="305" y="2469"/>
                    <a:pt x="305" y="2469"/>
                  </a:cubicBezTo>
                  <a:cubicBezTo>
                    <a:pt x="305" y="2553"/>
                    <a:pt x="305" y="2553"/>
                    <a:pt x="305" y="2553"/>
                  </a:cubicBezTo>
                  <a:cubicBezTo>
                    <a:pt x="209" y="2553"/>
                    <a:pt x="209" y="2553"/>
                    <a:pt x="209" y="2553"/>
                  </a:cubicBezTo>
                  <a:cubicBezTo>
                    <a:pt x="109" y="2653"/>
                    <a:pt x="109" y="2653"/>
                    <a:pt x="109" y="2653"/>
                  </a:cubicBezTo>
                  <a:cubicBezTo>
                    <a:pt x="109" y="2896"/>
                    <a:pt x="109" y="2896"/>
                    <a:pt x="109" y="2896"/>
                  </a:cubicBezTo>
                  <a:cubicBezTo>
                    <a:pt x="100" y="2900"/>
                    <a:pt x="94" y="2908"/>
                    <a:pt x="94" y="2918"/>
                  </a:cubicBezTo>
                  <a:cubicBezTo>
                    <a:pt x="94" y="2932"/>
                    <a:pt x="105" y="2943"/>
                    <a:pt x="119" y="2943"/>
                  </a:cubicBezTo>
                  <a:cubicBezTo>
                    <a:pt x="132" y="2943"/>
                    <a:pt x="143" y="2932"/>
                    <a:pt x="143" y="2918"/>
                  </a:cubicBezTo>
                  <a:cubicBezTo>
                    <a:pt x="143" y="2908"/>
                    <a:pt x="137" y="2900"/>
                    <a:pt x="129" y="2896"/>
                  </a:cubicBezTo>
                  <a:cubicBezTo>
                    <a:pt x="129" y="2661"/>
                    <a:pt x="129" y="2661"/>
                    <a:pt x="129" y="2661"/>
                  </a:cubicBezTo>
                  <a:cubicBezTo>
                    <a:pt x="217" y="2573"/>
                    <a:pt x="217" y="2573"/>
                    <a:pt x="217" y="2573"/>
                  </a:cubicBezTo>
                  <a:cubicBezTo>
                    <a:pt x="305" y="2573"/>
                    <a:pt x="305" y="2573"/>
                    <a:pt x="305" y="2573"/>
                  </a:cubicBezTo>
                  <a:cubicBezTo>
                    <a:pt x="305" y="4068"/>
                    <a:pt x="305" y="4068"/>
                    <a:pt x="305" y="4068"/>
                  </a:cubicBezTo>
                  <a:cubicBezTo>
                    <a:pt x="7303" y="4068"/>
                    <a:pt x="7303" y="4068"/>
                    <a:pt x="7303" y="4068"/>
                  </a:cubicBezTo>
                  <a:cubicBezTo>
                    <a:pt x="7303" y="3959"/>
                    <a:pt x="7303" y="3959"/>
                    <a:pt x="7303" y="3959"/>
                  </a:cubicBezTo>
                  <a:cubicBezTo>
                    <a:pt x="7583" y="3679"/>
                    <a:pt x="7583" y="3679"/>
                    <a:pt x="7583" y="3679"/>
                  </a:cubicBezTo>
                  <a:cubicBezTo>
                    <a:pt x="7583" y="3059"/>
                    <a:pt x="7583" y="3059"/>
                    <a:pt x="7583" y="3059"/>
                  </a:cubicBezTo>
                  <a:cubicBezTo>
                    <a:pt x="7303" y="2779"/>
                    <a:pt x="7303" y="2779"/>
                    <a:pt x="7303" y="2779"/>
                  </a:cubicBezTo>
                  <a:cubicBezTo>
                    <a:pt x="7303" y="2607"/>
                    <a:pt x="7303" y="2607"/>
                    <a:pt x="7303" y="2607"/>
                  </a:cubicBezTo>
                  <a:cubicBezTo>
                    <a:pt x="7583" y="2868"/>
                    <a:pt x="7583" y="2868"/>
                    <a:pt x="7583" y="2868"/>
                  </a:cubicBezTo>
                  <a:cubicBezTo>
                    <a:pt x="7583" y="2703"/>
                    <a:pt x="7583" y="2703"/>
                    <a:pt x="7583" y="2703"/>
                  </a:cubicBezTo>
                  <a:cubicBezTo>
                    <a:pt x="7303" y="2422"/>
                    <a:pt x="7303" y="2422"/>
                    <a:pt x="7303" y="2422"/>
                  </a:cubicBezTo>
                  <a:cubicBezTo>
                    <a:pt x="7303" y="2346"/>
                    <a:pt x="7303" y="2346"/>
                    <a:pt x="7303" y="2346"/>
                  </a:cubicBezTo>
                  <a:lnTo>
                    <a:pt x="7583" y="2607"/>
                  </a:lnTo>
                  <a:close/>
                  <a:moveTo>
                    <a:pt x="7283" y="4048"/>
                  </a:moveTo>
                  <a:cubicBezTo>
                    <a:pt x="325" y="4048"/>
                    <a:pt x="325" y="4048"/>
                    <a:pt x="325" y="4048"/>
                  </a:cubicBezTo>
                  <a:cubicBezTo>
                    <a:pt x="325" y="29"/>
                    <a:pt x="325" y="29"/>
                    <a:pt x="325" y="29"/>
                  </a:cubicBezTo>
                  <a:cubicBezTo>
                    <a:pt x="7283" y="20"/>
                    <a:pt x="7283" y="20"/>
                    <a:pt x="7283" y="20"/>
                  </a:cubicBezTo>
                  <a:lnTo>
                    <a:pt x="7283" y="4048"/>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344" name="Google Shape;1344;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45" name="Google Shape;1345;p13"/>
          <p:cNvSpPr txBox="1"/>
          <p:nvPr>
            <p:ph idx="1" type="subTitle"/>
          </p:nvPr>
        </p:nvSpPr>
        <p:spPr>
          <a:xfrm>
            <a:off x="4694233" y="1176550"/>
            <a:ext cx="3729900" cy="7050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6" name="Google Shape;1346;p13"/>
          <p:cNvSpPr txBox="1"/>
          <p:nvPr>
            <p:ph idx="2" type="subTitle"/>
          </p:nvPr>
        </p:nvSpPr>
        <p:spPr>
          <a:xfrm>
            <a:off x="4694200" y="1949000"/>
            <a:ext cx="3729900" cy="7050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7" name="Google Shape;1347;p13"/>
          <p:cNvSpPr txBox="1"/>
          <p:nvPr>
            <p:ph idx="3" type="subTitle"/>
          </p:nvPr>
        </p:nvSpPr>
        <p:spPr>
          <a:xfrm>
            <a:off x="4694200" y="3538275"/>
            <a:ext cx="3729900" cy="7050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8" name="Google Shape;1348;p13"/>
          <p:cNvSpPr txBox="1"/>
          <p:nvPr>
            <p:ph idx="4" type="subTitle"/>
          </p:nvPr>
        </p:nvSpPr>
        <p:spPr>
          <a:xfrm>
            <a:off x="4694200" y="2771300"/>
            <a:ext cx="3729900" cy="7050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9" name="Google Shape;1349;p13"/>
          <p:cNvSpPr txBox="1"/>
          <p:nvPr>
            <p:ph hasCustomPrompt="1" idx="5" type="title"/>
          </p:nvPr>
        </p:nvSpPr>
        <p:spPr>
          <a:xfrm>
            <a:off x="849200" y="1176500"/>
            <a:ext cx="1026900" cy="705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350" name="Google Shape;1350;p13"/>
          <p:cNvSpPr txBox="1"/>
          <p:nvPr>
            <p:ph hasCustomPrompt="1" idx="6" type="title"/>
          </p:nvPr>
        </p:nvSpPr>
        <p:spPr>
          <a:xfrm>
            <a:off x="849201" y="3538272"/>
            <a:ext cx="1026900" cy="705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351" name="Google Shape;1351;p13"/>
          <p:cNvSpPr txBox="1"/>
          <p:nvPr>
            <p:ph hasCustomPrompt="1" idx="7" type="title"/>
          </p:nvPr>
        </p:nvSpPr>
        <p:spPr>
          <a:xfrm>
            <a:off x="849200" y="1963757"/>
            <a:ext cx="1026900" cy="705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352" name="Google Shape;1352;p13"/>
          <p:cNvSpPr txBox="1"/>
          <p:nvPr>
            <p:ph hasCustomPrompt="1" idx="8" type="title"/>
          </p:nvPr>
        </p:nvSpPr>
        <p:spPr>
          <a:xfrm>
            <a:off x="849201" y="2751015"/>
            <a:ext cx="1026900" cy="705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353" name="Google Shape;1353;p13"/>
          <p:cNvSpPr txBox="1"/>
          <p:nvPr>
            <p:ph idx="9" type="subTitle"/>
          </p:nvPr>
        </p:nvSpPr>
        <p:spPr>
          <a:xfrm>
            <a:off x="1876678" y="1176500"/>
            <a:ext cx="2741400" cy="705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Font typeface="Roboto"/>
              <a:buNone/>
              <a:defRPr b="1" sz="2000">
                <a:latin typeface="Roboto"/>
                <a:ea typeface="Roboto"/>
                <a:cs typeface="Roboto"/>
                <a:sym typeface="Roboto"/>
              </a:defRPr>
            </a:lvl1pPr>
            <a:lvl2pPr lvl="1" rtl="0" algn="ctr">
              <a:lnSpc>
                <a:spcPct val="100000"/>
              </a:lnSpc>
              <a:spcBef>
                <a:spcPts val="0"/>
              </a:spcBef>
              <a:spcAft>
                <a:spcPts val="0"/>
              </a:spcAft>
              <a:buSzPts val="2400"/>
              <a:buFont typeface="Roboto"/>
              <a:buNone/>
              <a:defRPr b="1" sz="2400">
                <a:latin typeface="Roboto"/>
                <a:ea typeface="Roboto"/>
                <a:cs typeface="Roboto"/>
                <a:sym typeface="Roboto"/>
              </a:defRPr>
            </a:lvl2pPr>
            <a:lvl3pPr lvl="2" rtl="0" algn="ctr">
              <a:lnSpc>
                <a:spcPct val="100000"/>
              </a:lnSpc>
              <a:spcBef>
                <a:spcPts val="0"/>
              </a:spcBef>
              <a:spcAft>
                <a:spcPts val="0"/>
              </a:spcAft>
              <a:buSzPts val="2400"/>
              <a:buFont typeface="Roboto"/>
              <a:buNone/>
              <a:defRPr b="1" sz="2400">
                <a:latin typeface="Roboto"/>
                <a:ea typeface="Roboto"/>
                <a:cs typeface="Roboto"/>
                <a:sym typeface="Roboto"/>
              </a:defRPr>
            </a:lvl3pPr>
            <a:lvl4pPr lvl="3" rtl="0" algn="ctr">
              <a:lnSpc>
                <a:spcPct val="100000"/>
              </a:lnSpc>
              <a:spcBef>
                <a:spcPts val="0"/>
              </a:spcBef>
              <a:spcAft>
                <a:spcPts val="0"/>
              </a:spcAft>
              <a:buSzPts val="2400"/>
              <a:buFont typeface="Roboto"/>
              <a:buNone/>
              <a:defRPr b="1" sz="2400">
                <a:latin typeface="Roboto"/>
                <a:ea typeface="Roboto"/>
                <a:cs typeface="Roboto"/>
                <a:sym typeface="Roboto"/>
              </a:defRPr>
            </a:lvl4pPr>
            <a:lvl5pPr lvl="4" rtl="0" algn="ctr">
              <a:lnSpc>
                <a:spcPct val="100000"/>
              </a:lnSpc>
              <a:spcBef>
                <a:spcPts val="0"/>
              </a:spcBef>
              <a:spcAft>
                <a:spcPts val="0"/>
              </a:spcAft>
              <a:buSzPts val="2400"/>
              <a:buFont typeface="Roboto"/>
              <a:buNone/>
              <a:defRPr b="1" sz="2400">
                <a:latin typeface="Roboto"/>
                <a:ea typeface="Roboto"/>
                <a:cs typeface="Roboto"/>
                <a:sym typeface="Roboto"/>
              </a:defRPr>
            </a:lvl5pPr>
            <a:lvl6pPr lvl="5" rtl="0" algn="ctr">
              <a:lnSpc>
                <a:spcPct val="100000"/>
              </a:lnSpc>
              <a:spcBef>
                <a:spcPts val="0"/>
              </a:spcBef>
              <a:spcAft>
                <a:spcPts val="0"/>
              </a:spcAft>
              <a:buSzPts val="2400"/>
              <a:buFont typeface="Roboto"/>
              <a:buNone/>
              <a:defRPr b="1" sz="2400">
                <a:latin typeface="Roboto"/>
                <a:ea typeface="Roboto"/>
                <a:cs typeface="Roboto"/>
                <a:sym typeface="Roboto"/>
              </a:defRPr>
            </a:lvl6pPr>
            <a:lvl7pPr lvl="6" rtl="0" algn="ctr">
              <a:lnSpc>
                <a:spcPct val="100000"/>
              </a:lnSpc>
              <a:spcBef>
                <a:spcPts val="0"/>
              </a:spcBef>
              <a:spcAft>
                <a:spcPts val="0"/>
              </a:spcAft>
              <a:buSzPts val="2400"/>
              <a:buFont typeface="Roboto"/>
              <a:buNone/>
              <a:defRPr b="1" sz="2400">
                <a:latin typeface="Roboto"/>
                <a:ea typeface="Roboto"/>
                <a:cs typeface="Roboto"/>
                <a:sym typeface="Roboto"/>
              </a:defRPr>
            </a:lvl7pPr>
            <a:lvl8pPr lvl="7" rtl="0" algn="ctr">
              <a:lnSpc>
                <a:spcPct val="100000"/>
              </a:lnSpc>
              <a:spcBef>
                <a:spcPts val="0"/>
              </a:spcBef>
              <a:spcAft>
                <a:spcPts val="0"/>
              </a:spcAft>
              <a:buSzPts val="2400"/>
              <a:buFont typeface="Roboto"/>
              <a:buNone/>
              <a:defRPr b="1" sz="2400">
                <a:latin typeface="Roboto"/>
                <a:ea typeface="Roboto"/>
                <a:cs typeface="Roboto"/>
                <a:sym typeface="Roboto"/>
              </a:defRPr>
            </a:lvl8pPr>
            <a:lvl9pPr lvl="8" rtl="0" algn="ctr">
              <a:lnSpc>
                <a:spcPct val="100000"/>
              </a:lnSpc>
              <a:spcBef>
                <a:spcPts val="0"/>
              </a:spcBef>
              <a:spcAft>
                <a:spcPts val="0"/>
              </a:spcAft>
              <a:buSzPts val="2400"/>
              <a:buFont typeface="Roboto"/>
              <a:buNone/>
              <a:defRPr b="1" sz="2400">
                <a:latin typeface="Roboto"/>
                <a:ea typeface="Roboto"/>
                <a:cs typeface="Roboto"/>
                <a:sym typeface="Roboto"/>
              </a:defRPr>
            </a:lvl9pPr>
          </a:lstStyle>
          <a:p/>
        </p:txBody>
      </p:sp>
      <p:sp>
        <p:nvSpPr>
          <p:cNvPr id="1354" name="Google Shape;1354;p13"/>
          <p:cNvSpPr txBox="1"/>
          <p:nvPr>
            <p:ph idx="13" type="subTitle"/>
          </p:nvPr>
        </p:nvSpPr>
        <p:spPr>
          <a:xfrm>
            <a:off x="1876678" y="1963758"/>
            <a:ext cx="2741400" cy="705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Font typeface="Roboto"/>
              <a:buNone/>
              <a:defRPr b="1" sz="2000">
                <a:latin typeface="Roboto"/>
                <a:ea typeface="Roboto"/>
                <a:cs typeface="Roboto"/>
                <a:sym typeface="Roboto"/>
              </a:defRPr>
            </a:lvl1pPr>
            <a:lvl2pPr lvl="1" rtl="0" algn="ctr">
              <a:lnSpc>
                <a:spcPct val="100000"/>
              </a:lnSpc>
              <a:spcBef>
                <a:spcPts val="0"/>
              </a:spcBef>
              <a:spcAft>
                <a:spcPts val="0"/>
              </a:spcAft>
              <a:buSzPts val="2400"/>
              <a:buFont typeface="Roboto"/>
              <a:buNone/>
              <a:defRPr b="1" sz="2400">
                <a:latin typeface="Roboto"/>
                <a:ea typeface="Roboto"/>
                <a:cs typeface="Roboto"/>
                <a:sym typeface="Roboto"/>
              </a:defRPr>
            </a:lvl2pPr>
            <a:lvl3pPr lvl="2" rtl="0" algn="ctr">
              <a:lnSpc>
                <a:spcPct val="100000"/>
              </a:lnSpc>
              <a:spcBef>
                <a:spcPts val="0"/>
              </a:spcBef>
              <a:spcAft>
                <a:spcPts val="0"/>
              </a:spcAft>
              <a:buSzPts val="2400"/>
              <a:buFont typeface="Roboto"/>
              <a:buNone/>
              <a:defRPr b="1" sz="2400">
                <a:latin typeface="Roboto"/>
                <a:ea typeface="Roboto"/>
                <a:cs typeface="Roboto"/>
                <a:sym typeface="Roboto"/>
              </a:defRPr>
            </a:lvl3pPr>
            <a:lvl4pPr lvl="3" rtl="0" algn="ctr">
              <a:lnSpc>
                <a:spcPct val="100000"/>
              </a:lnSpc>
              <a:spcBef>
                <a:spcPts val="0"/>
              </a:spcBef>
              <a:spcAft>
                <a:spcPts val="0"/>
              </a:spcAft>
              <a:buSzPts val="2400"/>
              <a:buFont typeface="Roboto"/>
              <a:buNone/>
              <a:defRPr b="1" sz="2400">
                <a:latin typeface="Roboto"/>
                <a:ea typeface="Roboto"/>
                <a:cs typeface="Roboto"/>
                <a:sym typeface="Roboto"/>
              </a:defRPr>
            </a:lvl4pPr>
            <a:lvl5pPr lvl="4" rtl="0" algn="ctr">
              <a:lnSpc>
                <a:spcPct val="100000"/>
              </a:lnSpc>
              <a:spcBef>
                <a:spcPts val="0"/>
              </a:spcBef>
              <a:spcAft>
                <a:spcPts val="0"/>
              </a:spcAft>
              <a:buSzPts val="2400"/>
              <a:buFont typeface="Roboto"/>
              <a:buNone/>
              <a:defRPr b="1" sz="2400">
                <a:latin typeface="Roboto"/>
                <a:ea typeface="Roboto"/>
                <a:cs typeface="Roboto"/>
                <a:sym typeface="Roboto"/>
              </a:defRPr>
            </a:lvl5pPr>
            <a:lvl6pPr lvl="5" rtl="0" algn="ctr">
              <a:lnSpc>
                <a:spcPct val="100000"/>
              </a:lnSpc>
              <a:spcBef>
                <a:spcPts val="0"/>
              </a:spcBef>
              <a:spcAft>
                <a:spcPts val="0"/>
              </a:spcAft>
              <a:buSzPts val="2400"/>
              <a:buFont typeface="Roboto"/>
              <a:buNone/>
              <a:defRPr b="1" sz="2400">
                <a:latin typeface="Roboto"/>
                <a:ea typeface="Roboto"/>
                <a:cs typeface="Roboto"/>
                <a:sym typeface="Roboto"/>
              </a:defRPr>
            </a:lvl6pPr>
            <a:lvl7pPr lvl="6" rtl="0" algn="ctr">
              <a:lnSpc>
                <a:spcPct val="100000"/>
              </a:lnSpc>
              <a:spcBef>
                <a:spcPts val="0"/>
              </a:spcBef>
              <a:spcAft>
                <a:spcPts val="0"/>
              </a:spcAft>
              <a:buSzPts val="2400"/>
              <a:buFont typeface="Roboto"/>
              <a:buNone/>
              <a:defRPr b="1" sz="2400">
                <a:latin typeface="Roboto"/>
                <a:ea typeface="Roboto"/>
                <a:cs typeface="Roboto"/>
                <a:sym typeface="Roboto"/>
              </a:defRPr>
            </a:lvl7pPr>
            <a:lvl8pPr lvl="7" rtl="0" algn="ctr">
              <a:lnSpc>
                <a:spcPct val="100000"/>
              </a:lnSpc>
              <a:spcBef>
                <a:spcPts val="0"/>
              </a:spcBef>
              <a:spcAft>
                <a:spcPts val="0"/>
              </a:spcAft>
              <a:buSzPts val="2400"/>
              <a:buFont typeface="Roboto"/>
              <a:buNone/>
              <a:defRPr b="1" sz="2400">
                <a:latin typeface="Roboto"/>
                <a:ea typeface="Roboto"/>
                <a:cs typeface="Roboto"/>
                <a:sym typeface="Roboto"/>
              </a:defRPr>
            </a:lvl8pPr>
            <a:lvl9pPr lvl="8" rtl="0" algn="ctr">
              <a:lnSpc>
                <a:spcPct val="100000"/>
              </a:lnSpc>
              <a:spcBef>
                <a:spcPts val="0"/>
              </a:spcBef>
              <a:spcAft>
                <a:spcPts val="0"/>
              </a:spcAft>
              <a:buSzPts val="2400"/>
              <a:buFont typeface="Roboto"/>
              <a:buNone/>
              <a:defRPr b="1" sz="2400">
                <a:latin typeface="Roboto"/>
                <a:ea typeface="Roboto"/>
                <a:cs typeface="Roboto"/>
                <a:sym typeface="Roboto"/>
              </a:defRPr>
            </a:lvl9pPr>
          </a:lstStyle>
          <a:p/>
        </p:txBody>
      </p:sp>
      <p:sp>
        <p:nvSpPr>
          <p:cNvPr id="1355" name="Google Shape;1355;p13"/>
          <p:cNvSpPr txBox="1"/>
          <p:nvPr>
            <p:ph idx="14" type="subTitle"/>
          </p:nvPr>
        </p:nvSpPr>
        <p:spPr>
          <a:xfrm>
            <a:off x="1876050" y="3538275"/>
            <a:ext cx="2741400" cy="705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Font typeface="Roboto"/>
              <a:buNone/>
              <a:defRPr b="1" sz="2000">
                <a:latin typeface="Roboto"/>
                <a:ea typeface="Roboto"/>
                <a:cs typeface="Roboto"/>
                <a:sym typeface="Roboto"/>
              </a:defRPr>
            </a:lvl1pPr>
            <a:lvl2pPr lvl="1" rtl="0" algn="ctr">
              <a:lnSpc>
                <a:spcPct val="100000"/>
              </a:lnSpc>
              <a:spcBef>
                <a:spcPts val="0"/>
              </a:spcBef>
              <a:spcAft>
                <a:spcPts val="0"/>
              </a:spcAft>
              <a:buSzPts val="2400"/>
              <a:buFont typeface="Roboto"/>
              <a:buNone/>
              <a:defRPr b="1" sz="2400">
                <a:latin typeface="Roboto"/>
                <a:ea typeface="Roboto"/>
                <a:cs typeface="Roboto"/>
                <a:sym typeface="Roboto"/>
              </a:defRPr>
            </a:lvl2pPr>
            <a:lvl3pPr lvl="2" rtl="0" algn="ctr">
              <a:lnSpc>
                <a:spcPct val="100000"/>
              </a:lnSpc>
              <a:spcBef>
                <a:spcPts val="0"/>
              </a:spcBef>
              <a:spcAft>
                <a:spcPts val="0"/>
              </a:spcAft>
              <a:buSzPts val="2400"/>
              <a:buFont typeface="Roboto"/>
              <a:buNone/>
              <a:defRPr b="1" sz="2400">
                <a:latin typeface="Roboto"/>
                <a:ea typeface="Roboto"/>
                <a:cs typeface="Roboto"/>
                <a:sym typeface="Roboto"/>
              </a:defRPr>
            </a:lvl3pPr>
            <a:lvl4pPr lvl="3" rtl="0" algn="ctr">
              <a:lnSpc>
                <a:spcPct val="100000"/>
              </a:lnSpc>
              <a:spcBef>
                <a:spcPts val="0"/>
              </a:spcBef>
              <a:spcAft>
                <a:spcPts val="0"/>
              </a:spcAft>
              <a:buSzPts val="2400"/>
              <a:buFont typeface="Roboto"/>
              <a:buNone/>
              <a:defRPr b="1" sz="2400">
                <a:latin typeface="Roboto"/>
                <a:ea typeface="Roboto"/>
                <a:cs typeface="Roboto"/>
                <a:sym typeface="Roboto"/>
              </a:defRPr>
            </a:lvl4pPr>
            <a:lvl5pPr lvl="4" rtl="0" algn="ctr">
              <a:lnSpc>
                <a:spcPct val="100000"/>
              </a:lnSpc>
              <a:spcBef>
                <a:spcPts val="0"/>
              </a:spcBef>
              <a:spcAft>
                <a:spcPts val="0"/>
              </a:spcAft>
              <a:buSzPts val="2400"/>
              <a:buFont typeface="Roboto"/>
              <a:buNone/>
              <a:defRPr b="1" sz="2400">
                <a:latin typeface="Roboto"/>
                <a:ea typeface="Roboto"/>
                <a:cs typeface="Roboto"/>
                <a:sym typeface="Roboto"/>
              </a:defRPr>
            </a:lvl5pPr>
            <a:lvl6pPr lvl="5" rtl="0" algn="ctr">
              <a:lnSpc>
                <a:spcPct val="100000"/>
              </a:lnSpc>
              <a:spcBef>
                <a:spcPts val="0"/>
              </a:spcBef>
              <a:spcAft>
                <a:spcPts val="0"/>
              </a:spcAft>
              <a:buSzPts val="2400"/>
              <a:buFont typeface="Roboto"/>
              <a:buNone/>
              <a:defRPr b="1" sz="2400">
                <a:latin typeface="Roboto"/>
                <a:ea typeface="Roboto"/>
                <a:cs typeface="Roboto"/>
                <a:sym typeface="Roboto"/>
              </a:defRPr>
            </a:lvl6pPr>
            <a:lvl7pPr lvl="6" rtl="0" algn="ctr">
              <a:lnSpc>
                <a:spcPct val="100000"/>
              </a:lnSpc>
              <a:spcBef>
                <a:spcPts val="0"/>
              </a:spcBef>
              <a:spcAft>
                <a:spcPts val="0"/>
              </a:spcAft>
              <a:buSzPts val="2400"/>
              <a:buFont typeface="Roboto"/>
              <a:buNone/>
              <a:defRPr b="1" sz="2400">
                <a:latin typeface="Roboto"/>
                <a:ea typeface="Roboto"/>
                <a:cs typeface="Roboto"/>
                <a:sym typeface="Roboto"/>
              </a:defRPr>
            </a:lvl7pPr>
            <a:lvl8pPr lvl="7" rtl="0" algn="ctr">
              <a:lnSpc>
                <a:spcPct val="100000"/>
              </a:lnSpc>
              <a:spcBef>
                <a:spcPts val="0"/>
              </a:spcBef>
              <a:spcAft>
                <a:spcPts val="0"/>
              </a:spcAft>
              <a:buSzPts val="2400"/>
              <a:buFont typeface="Roboto"/>
              <a:buNone/>
              <a:defRPr b="1" sz="2400">
                <a:latin typeface="Roboto"/>
                <a:ea typeface="Roboto"/>
                <a:cs typeface="Roboto"/>
                <a:sym typeface="Roboto"/>
              </a:defRPr>
            </a:lvl8pPr>
            <a:lvl9pPr lvl="8" rtl="0" algn="ctr">
              <a:lnSpc>
                <a:spcPct val="100000"/>
              </a:lnSpc>
              <a:spcBef>
                <a:spcPts val="0"/>
              </a:spcBef>
              <a:spcAft>
                <a:spcPts val="0"/>
              </a:spcAft>
              <a:buSzPts val="2400"/>
              <a:buFont typeface="Roboto"/>
              <a:buNone/>
              <a:defRPr b="1" sz="2400">
                <a:latin typeface="Roboto"/>
                <a:ea typeface="Roboto"/>
                <a:cs typeface="Roboto"/>
                <a:sym typeface="Roboto"/>
              </a:defRPr>
            </a:lvl9pPr>
          </a:lstStyle>
          <a:p/>
        </p:txBody>
      </p:sp>
      <p:sp>
        <p:nvSpPr>
          <p:cNvPr id="1356" name="Google Shape;1356;p13"/>
          <p:cNvSpPr txBox="1"/>
          <p:nvPr>
            <p:ph idx="15" type="subTitle"/>
          </p:nvPr>
        </p:nvSpPr>
        <p:spPr>
          <a:xfrm>
            <a:off x="1876050" y="2751017"/>
            <a:ext cx="2741400" cy="705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Font typeface="Roboto"/>
              <a:buNone/>
              <a:defRPr b="1" sz="2000">
                <a:latin typeface="Roboto"/>
                <a:ea typeface="Roboto"/>
                <a:cs typeface="Roboto"/>
                <a:sym typeface="Roboto"/>
              </a:defRPr>
            </a:lvl1pPr>
            <a:lvl2pPr lvl="1" rtl="0" algn="ctr">
              <a:lnSpc>
                <a:spcPct val="100000"/>
              </a:lnSpc>
              <a:spcBef>
                <a:spcPts val="0"/>
              </a:spcBef>
              <a:spcAft>
                <a:spcPts val="0"/>
              </a:spcAft>
              <a:buSzPts val="2400"/>
              <a:buFont typeface="Roboto"/>
              <a:buNone/>
              <a:defRPr b="1" sz="2400">
                <a:latin typeface="Roboto"/>
                <a:ea typeface="Roboto"/>
                <a:cs typeface="Roboto"/>
                <a:sym typeface="Roboto"/>
              </a:defRPr>
            </a:lvl2pPr>
            <a:lvl3pPr lvl="2" rtl="0" algn="ctr">
              <a:lnSpc>
                <a:spcPct val="100000"/>
              </a:lnSpc>
              <a:spcBef>
                <a:spcPts val="0"/>
              </a:spcBef>
              <a:spcAft>
                <a:spcPts val="0"/>
              </a:spcAft>
              <a:buSzPts val="2400"/>
              <a:buFont typeface="Roboto"/>
              <a:buNone/>
              <a:defRPr b="1" sz="2400">
                <a:latin typeface="Roboto"/>
                <a:ea typeface="Roboto"/>
                <a:cs typeface="Roboto"/>
                <a:sym typeface="Roboto"/>
              </a:defRPr>
            </a:lvl3pPr>
            <a:lvl4pPr lvl="3" rtl="0" algn="ctr">
              <a:lnSpc>
                <a:spcPct val="100000"/>
              </a:lnSpc>
              <a:spcBef>
                <a:spcPts val="0"/>
              </a:spcBef>
              <a:spcAft>
                <a:spcPts val="0"/>
              </a:spcAft>
              <a:buSzPts val="2400"/>
              <a:buFont typeface="Roboto"/>
              <a:buNone/>
              <a:defRPr b="1" sz="2400">
                <a:latin typeface="Roboto"/>
                <a:ea typeface="Roboto"/>
                <a:cs typeface="Roboto"/>
                <a:sym typeface="Roboto"/>
              </a:defRPr>
            </a:lvl4pPr>
            <a:lvl5pPr lvl="4" rtl="0" algn="ctr">
              <a:lnSpc>
                <a:spcPct val="100000"/>
              </a:lnSpc>
              <a:spcBef>
                <a:spcPts val="0"/>
              </a:spcBef>
              <a:spcAft>
                <a:spcPts val="0"/>
              </a:spcAft>
              <a:buSzPts val="2400"/>
              <a:buFont typeface="Roboto"/>
              <a:buNone/>
              <a:defRPr b="1" sz="2400">
                <a:latin typeface="Roboto"/>
                <a:ea typeface="Roboto"/>
                <a:cs typeface="Roboto"/>
                <a:sym typeface="Roboto"/>
              </a:defRPr>
            </a:lvl5pPr>
            <a:lvl6pPr lvl="5" rtl="0" algn="ctr">
              <a:lnSpc>
                <a:spcPct val="100000"/>
              </a:lnSpc>
              <a:spcBef>
                <a:spcPts val="0"/>
              </a:spcBef>
              <a:spcAft>
                <a:spcPts val="0"/>
              </a:spcAft>
              <a:buSzPts val="2400"/>
              <a:buFont typeface="Roboto"/>
              <a:buNone/>
              <a:defRPr b="1" sz="2400">
                <a:latin typeface="Roboto"/>
                <a:ea typeface="Roboto"/>
                <a:cs typeface="Roboto"/>
                <a:sym typeface="Roboto"/>
              </a:defRPr>
            </a:lvl6pPr>
            <a:lvl7pPr lvl="6" rtl="0" algn="ctr">
              <a:lnSpc>
                <a:spcPct val="100000"/>
              </a:lnSpc>
              <a:spcBef>
                <a:spcPts val="0"/>
              </a:spcBef>
              <a:spcAft>
                <a:spcPts val="0"/>
              </a:spcAft>
              <a:buSzPts val="2400"/>
              <a:buFont typeface="Roboto"/>
              <a:buNone/>
              <a:defRPr b="1" sz="2400">
                <a:latin typeface="Roboto"/>
                <a:ea typeface="Roboto"/>
                <a:cs typeface="Roboto"/>
                <a:sym typeface="Roboto"/>
              </a:defRPr>
            </a:lvl7pPr>
            <a:lvl8pPr lvl="7" rtl="0" algn="ctr">
              <a:lnSpc>
                <a:spcPct val="100000"/>
              </a:lnSpc>
              <a:spcBef>
                <a:spcPts val="0"/>
              </a:spcBef>
              <a:spcAft>
                <a:spcPts val="0"/>
              </a:spcAft>
              <a:buSzPts val="2400"/>
              <a:buFont typeface="Roboto"/>
              <a:buNone/>
              <a:defRPr b="1" sz="2400">
                <a:latin typeface="Roboto"/>
                <a:ea typeface="Roboto"/>
                <a:cs typeface="Roboto"/>
                <a:sym typeface="Roboto"/>
              </a:defRPr>
            </a:lvl8pPr>
            <a:lvl9pPr lvl="8" rtl="0" algn="ctr">
              <a:lnSpc>
                <a:spcPct val="100000"/>
              </a:lnSpc>
              <a:spcBef>
                <a:spcPts val="0"/>
              </a:spcBef>
              <a:spcAft>
                <a:spcPts val="0"/>
              </a:spcAft>
              <a:buSzPts val="2400"/>
              <a:buFont typeface="Roboto"/>
              <a:buNone/>
              <a:defRPr b="1" sz="2400">
                <a:latin typeface="Roboto"/>
                <a:ea typeface="Roboto"/>
                <a:cs typeface="Roboto"/>
                <a:sym typeface="Robo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357" name="Shape 1357"/>
        <p:cNvGrpSpPr/>
        <p:nvPr/>
      </p:nvGrpSpPr>
      <p:grpSpPr>
        <a:xfrm>
          <a:off x="0" y="0"/>
          <a:ext cx="0" cy="0"/>
          <a:chOff x="0" y="0"/>
          <a:chExt cx="0" cy="0"/>
        </a:xfrm>
      </p:grpSpPr>
      <p:pic>
        <p:nvPicPr>
          <p:cNvPr id="1358" name="Google Shape;1358;p14"/>
          <p:cNvPicPr preferRelativeResize="0"/>
          <p:nvPr/>
        </p:nvPicPr>
        <p:blipFill>
          <a:blip r:embed="rId2">
            <a:alphaModFix amt="41000"/>
          </a:blip>
          <a:stretch>
            <a:fillRect/>
          </a:stretch>
        </p:blipFill>
        <p:spPr>
          <a:xfrm>
            <a:off x="4800" y="0"/>
            <a:ext cx="9144003" cy="5143501"/>
          </a:xfrm>
          <a:prstGeom prst="rect">
            <a:avLst/>
          </a:prstGeom>
          <a:noFill/>
          <a:ln>
            <a:noFill/>
          </a:ln>
        </p:spPr>
      </p:pic>
      <p:sp>
        <p:nvSpPr>
          <p:cNvPr id="1359" name="Google Shape;1359;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Font typeface="Lato"/>
              <a:buNone/>
              <a:defRPr>
                <a:latin typeface="Lato"/>
                <a:ea typeface="Lato"/>
                <a:cs typeface="Lato"/>
                <a:sym typeface="Lato"/>
              </a:defRPr>
            </a:lvl2pPr>
            <a:lvl3pPr lvl="2" rtl="0">
              <a:spcBef>
                <a:spcPts val="0"/>
              </a:spcBef>
              <a:spcAft>
                <a:spcPts val="0"/>
              </a:spcAft>
              <a:buSzPts val="3500"/>
              <a:buFont typeface="Lato"/>
              <a:buNone/>
              <a:defRPr>
                <a:latin typeface="Lato"/>
                <a:ea typeface="Lato"/>
                <a:cs typeface="Lato"/>
                <a:sym typeface="Lato"/>
              </a:defRPr>
            </a:lvl3pPr>
            <a:lvl4pPr lvl="3" rtl="0">
              <a:spcBef>
                <a:spcPts val="0"/>
              </a:spcBef>
              <a:spcAft>
                <a:spcPts val="0"/>
              </a:spcAft>
              <a:buSzPts val="3500"/>
              <a:buFont typeface="Lato"/>
              <a:buNone/>
              <a:defRPr>
                <a:latin typeface="Lato"/>
                <a:ea typeface="Lato"/>
                <a:cs typeface="Lato"/>
                <a:sym typeface="Lato"/>
              </a:defRPr>
            </a:lvl4pPr>
            <a:lvl5pPr lvl="4" rtl="0">
              <a:spcBef>
                <a:spcPts val="0"/>
              </a:spcBef>
              <a:spcAft>
                <a:spcPts val="0"/>
              </a:spcAft>
              <a:buSzPts val="3500"/>
              <a:buFont typeface="Lato"/>
              <a:buNone/>
              <a:defRPr>
                <a:latin typeface="Lato"/>
                <a:ea typeface="Lato"/>
                <a:cs typeface="Lato"/>
                <a:sym typeface="Lato"/>
              </a:defRPr>
            </a:lvl5pPr>
            <a:lvl6pPr lvl="5" rtl="0">
              <a:spcBef>
                <a:spcPts val="0"/>
              </a:spcBef>
              <a:spcAft>
                <a:spcPts val="0"/>
              </a:spcAft>
              <a:buSzPts val="3500"/>
              <a:buFont typeface="Lato"/>
              <a:buNone/>
              <a:defRPr>
                <a:latin typeface="Lato"/>
                <a:ea typeface="Lato"/>
                <a:cs typeface="Lato"/>
                <a:sym typeface="Lato"/>
              </a:defRPr>
            </a:lvl6pPr>
            <a:lvl7pPr lvl="6" rtl="0">
              <a:spcBef>
                <a:spcPts val="0"/>
              </a:spcBef>
              <a:spcAft>
                <a:spcPts val="0"/>
              </a:spcAft>
              <a:buSzPts val="3500"/>
              <a:buFont typeface="Lato"/>
              <a:buNone/>
              <a:defRPr>
                <a:latin typeface="Lato"/>
                <a:ea typeface="Lato"/>
                <a:cs typeface="Lato"/>
                <a:sym typeface="Lato"/>
              </a:defRPr>
            </a:lvl7pPr>
            <a:lvl8pPr lvl="7" rtl="0">
              <a:spcBef>
                <a:spcPts val="0"/>
              </a:spcBef>
              <a:spcAft>
                <a:spcPts val="0"/>
              </a:spcAft>
              <a:buSzPts val="3500"/>
              <a:buFont typeface="Lato"/>
              <a:buNone/>
              <a:defRPr>
                <a:latin typeface="Lato"/>
                <a:ea typeface="Lato"/>
                <a:cs typeface="Lato"/>
                <a:sym typeface="Lato"/>
              </a:defRPr>
            </a:lvl8pPr>
            <a:lvl9pPr lvl="8" rtl="0">
              <a:spcBef>
                <a:spcPts val="0"/>
              </a:spcBef>
              <a:spcAft>
                <a:spcPts val="0"/>
              </a:spcAft>
              <a:buSzPts val="3500"/>
              <a:buFont typeface="Lato"/>
              <a:buNone/>
              <a:defRPr>
                <a:latin typeface="Lato"/>
                <a:ea typeface="Lato"/>
                <a:cs typeface="Lato"/>
                <a:sym typeface="Lato"/>
              </a:defRPr>
            </a:lvl9pPr>
          </a:lstStyle>
          <a:p/>
        </p:txBody>
      </p:sp>
      <p:grpSp>
        <p:nvGrpSpPr>
          <p:cNvPr id="1360" name="Google Shape;1360;p14"/>
          <p:cNvGrpSpPr/>
          <p:nvPr/>
        </p:nvGrpSpPr>
        <p:grpSpPr>
          <a:xfrm>
            <a:off x="48409" y="-141405"/>
            <a:ext cx="9047183" cy="5420850"/>
            <a:chOff x="48409" y="-141405"/>
            <a:chExt cx="9047183" cy="5420850"/>
          </a:xfrm>
        </p:grpSpPr>
        <p:grpSp>
          <p:nvGrpSpPr>
            <p:cNvPr id="1361" name="Google Shape;1361;p14"/>
            <p:cNvGrpSpPr/>
            <p:nvPr/>
          </p:nvGrpSpPr>
          <p:grpSpPr>
            <a:xfrm rot="-5400000">
              <a:off x="2683210" y="2728766"/>
              <a:ext cx="285875" cy="4815482"/>
              <a:chOff x="8931625" y="104376"/>
              <a:chExt cx="285875" cy="4868057"/>
            </a:xfrm>
          </p:grpSpPr>
          <p:sp>
            <p:nvSpPr>
              <p:cNvPr id="1362" name="Google Shape;1362;p14"/>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3" name="Google Shape;1363;p14"/>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4" name="Google Shape;1364;p14"/>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5" name="Google Shape;1365;p14"/>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6" name="Google Shape;1366;p14"/>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7" name="Google Shape;1367;p14"/>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8" name="Google Shape;1368;p14"/>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9" name="Google Shape;1369;p14"/>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0" name="Google Shape;1370;p14"/>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1" name="Google Shape;1371;p14"/>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2" name="Google Shape;1372;p14"/>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3" name="Google Shape;1373;p14"/>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4" name="Google Shape;1374;p14"/>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5" name="Google Shape;1375;p14"/>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6" name="Google Shape;1376;p14"/>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7" name="Google Shape;1377;p14"/>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8" name="Google Shape;1378;p14"/>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9" name="Google Shape;1379;p14"/>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0" name="Google Shape;1380;p14"/>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1" name="Google Shape;1381;p14"/>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2" name="Google Shape;1382;p14"/>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3" name="Google Shape;1383;p14"/>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4" name="Google Shape;1384;p14"/>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5" name="Google Shape;1385;p14"/>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6" name="Google Shape;1386;p14"/>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7" name="Google Shape;1387;p14"/>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8" name="Google Shape;1388;p14"/>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9" name="Google Shape;1389;p14"/>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0" name="Google Shape;1390;p14"/>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1" name="Google Shape;1391;p14"/>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2" name="Google Shape;1392;p14"/>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3" name="Google Shape;1393;p14"/>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4" name="Google Shape;1394;p14"/>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5" name="Google Shape;1395;p14"/>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6" name="Google Shape;1396;p14"/>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7" name="Google Shape;1397;p14"/>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8" name="Google Shape;1398;p14"/>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9" name="Google Shape;1399;p14"/>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0" name="Google Shape;1400;p14"/>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1" name="Google Shape;1401;p14"/>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2" name="Google Shape;1402;p14"/>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3" name="Google Shape;1403;p14"/>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4" name="Google Shape;1404;p14"/>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5" name="Google Shape;1405;p14"/>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6" name="Google Shape;1406;p14"/>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7" name="Google Shape;1407;p14"/>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8" name="Google Shape;1408;p14"/>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9" name="Google Shape;1409;p14"/>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0" name="Google Shape;1410;p14"/>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1" name="Google Shape;1411;p14"/>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2" name="Google Shape;1412;p14"/>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3" name="Google Shape;1413;p14"/>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4" name="Google Shape;1414;p14"/>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5" name="Google Shape;1415;p14"/>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6" name="Google Shape;1416;p14"/>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7" name="Google Shape;1417;p14"/>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8" name="Google Shape;1418;p14"/>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9" name="Google Shape;1419;p14"/>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0" name="Google Shape;1420;p14"/>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1" name="Google Shape;1421;p14"/>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2" name="Google Shape;1422;p14"/>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3" name="Google Shape;1423;p14"/>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4" name="Google Shape;1424;p14"/>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5" name="Google Shape;1425;p14"/>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6" name="Google Shape;1426;p14"/>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7" name="Google Shape;1427;p14"/>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8" name="Google Shape;1428;p14"/>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9" name="Google Shape;1429;p14"/>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0" name="Google Shape;1430;p14"/>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1" name="Google Shape;1431;p14"/>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2" name="Google Shape;1432;p14"/>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3" name="Google Shape;1433;p14"/>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4" name="Google Shape;1434;p14"/>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35" name="Google Shape;1435;p14"/>
            <p:cNvGrpSpPr/>
            <p:nvPr/>
          </p:nvGrpSpPr>
          <p:grpSpPr>
            <a:xfrm rot="-5400000">
              <a:off x="6195185" y="-2406209"/>
              <a:ext cx="285875" cy="4815482"/>
              <a:chOff x="8931625" y="104376"/>
              <a:chExt cx="285875" cy="4868057"/>
            </a:xfrm>
          </p:grpSpPr>
          <p:sp>
            <p:nvSpPr>
              <p:cNvPr id="1436" name="Google Shape;1436;p14"/>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7" name="Google Shape;1437;p14"/>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8" name="Google Shape;1438;p14"/>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9" name="Google Shape;1439;p14"/>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0" name="Google Shape;1440;p14"/>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1" name="Google Shape;1441;p14"/>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2" name="Google Shape;1442;p14"/>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3" name="Google Shape;1443;p14"/>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4" name="Google Shape;1444;p14"/>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5" name="Google Shape;1445;p14"/>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6" name="Google Shape;1446;p14"/>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7" name="Google Shape;1447;p14"/>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8" name="Google Shape;1448;p14"/>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9" name="Google Shape;1449;p14"/>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0" name="Google Shape;1450;p14"/>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1" name="Google Shape;1451;p14"/>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2" name="Google Shape;1452;p14"/>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3" name="Google Shape;1453;p14"/>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4" name="Google Shape;1454;p14"/>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5" name="Google Shape;1455;p14"/>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6" name="Google Shape;1456;p14"/>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7" name="Google Shape;1457;p14"/>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8" name="Google Shape;1458;p14"/>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9" name="Google Shape;1459;p14"/>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0" name="Google Shape;1460;p14"/>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1" name="Google Shape;1461;p14"/>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2" name="Google Shape;1462;p14"/>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3" name="Google Shape;1463;p14"/>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4" name="Google Shape;1464;p14"/>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5" name="Google Shape;1465;p14"/>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6" name="Google Shape;1466;p14"/>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7" name="Google Shape;1467;p14"/>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8" name="Google Shape;1468;p14"/>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9" name="Google Shape;1469;p14"/>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0" name="Google Shape;1470;p14"/>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1" name="Google Shape;1471;p14"/>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2" name="Google Shape;1472;p14"/>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3" name="Google Shape;1473;p14"/>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4" name="Google Shape;1474;p14"/>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5" name="Google Shape;1475;p14"/>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6" name="Google Shape;1476;p14"/>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7" name="Google Shape;1477;p14"/>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8" name="Google Shape;1478;p14"/>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9" name="Google Shape;1479;p14"/>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0" name="Google Shape;1480;p14"/>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1" name="Google Shape;1481;p14"/>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2" name="Google Shape;1482;p14"/>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3" name="Google Shape;1483;p14"/>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4" name="Google Shape;1484;p14"/>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5" name="Google Shape;1485;p14"/>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6" name="Google Shape;1486;p14"/>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7" name="Google Shape;1487;p14"/>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8" name="Google Shape;1488;p14"/>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9" name="Google Shape;1489;p14"/>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0" name="Google Shape;1490;p14"/>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1" name="Google Shape;1491;p14"/>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2" name="Google Shape;1492;p14"/>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3" name="Google Shape;1493;p14"/>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4" name="Google Shape;1494;p14"/>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5" name="Google Shape;1495;p14"/>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6" name="Google Shape;1496;p14"/>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7" name="Google Shape;1497;p14"/>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8" name="Google Shape;1498;p14"/>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9" name="Google Shape;1499;p14"/>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0" name="Google Shape;1500;p14"/>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1" name="Google Shape;1501;p14"/>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2" name="Google Shape;1502;p14"/>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3" name="Google Shape;1503;p14"/>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4" name="Google Shape;1504;p14"/>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5" name="Google Shape;1505;p14"/>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6" name="Google Shape;1506;p14"/>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7" name="Google Shape;1507;p14"/>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8" name="Google Shape;1508;p14"/>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09" name="Google Shape;1509;p14"/>
            <p:cNvGrpSpPr/>
            <p:nvPr/>
          </p:nvGrpSpPr>
          <p:grpSpPr>
            <a:xfrm>
              <a:off x="48409" y="144475"/>
              <a:ext cx="9047183" cy="4854548"/>
              <a:chOff x="48409" y="144475"/>
              <a:chExt cx="9047183" cy="4854548"/>
            </a:xfrm>
          </p:grpSpPr>
          <p:sp>
            <p:nvSpPr>
              <p:cNvPr id="1510" name="Google Shape;1510;p14"/>
              <p:cNvSpPr/>
              <p:nvPr/>
            </p:nvSpPr>
            <p:spPr>
              <a:xfrm>
                <a:off x="201512" y="151301"/>
                <a:ext cx="171946" cy="1059946"/>
              </a:xfrm>
              <a:custGeom>
                <a:rect b="b" l="l" r="r" t="t"/>
                <a:pathLst>
                  <a:path extrusionOk="0" h="888" w="144">
                    <a:moveTo>
                      <a:pt x="98" y="853"/>
                    </a:moveTo>
                    <a:cubicBezTo>
                      <a:pt x="47" y="853"/>
                      <a:pt x="47" y="853"/>
                      <a:pt x="47" y="853"/>
                    </a:cubicBezTo>
                    <a:cubicBezTo>
                      <a:pt x="43" y="845"/>
                      <a:pt x="35" y="839"/>
                      <a:pt x="25" y="839"/>
                    </a:cubicBezTo>
                    <a:cubicBezTo>
                      <a:pt x="11" y="839"/>
                      <a:pt x="0" y="850"/>
                      <a:pt x="0" y="863"/>
                    </a:cubicBezTo>
                    <a:cubicBezTo>
                      <a:pt x="0" y="877"/>
                      <a:pt x="11" y="888"/>
                      <a:pt x="25" y="888"/>
                    </a:cubicBezTo>
                    <a:cubicBezTo>
                      <a:pt x="35" y="888"/>
                      <a:pt x="43" y="882"/>
                      <a:pt x="47" y="873"/>
                    </a:cubicBezTo>
                    <a:cubicBezTo>
                      <a:pt x="106" y="873"/>
                      <a:pt x="106" y="873"/>
                      <a:pt x="106" y="873"/>
                    </a:cubicBezTo>
                    <a:cubicBezTo>
                      <a:pt x="144" y="835"/>
                      <a:pt x="144" y="835"/>
                      <a:pt x="144" y="835"/>
                    </a:cubicBezTo>
                    <a:cubicBezTo>
                      <a:pt x="144" y="496"/>
                      <a:pt x="144" y="496"/>
                      <a:pt x="144" y="496"/>
                    </a:cubicBezTo>
                    <a:cubicBezTo>
                      <a:pt x="30" y="382"/>
                      <a:pt x="30" y="382"/>
                      <a:pt x="30" y="382"/>
                    </a:cubicBezTo>
                    <a:cubicBezTo>
                      <a:pt x="30" y="232"/>
                      <a:pt x="30" y="232"/>
                      <a:pt x="30" y="232"/>
                    </a:cubicBezTo>
                    <a:cubicBezTo>
                      <a:pt x="84" y="178"/>
                      <a:pt x="84" y="178"/>
                      <a:pt x="84" y="178"/>
                    </a:cubicBezTo>
                    <a:cubicBezTo>
                      <a:pt x="84" y="48"/>
                      <a:pt x="84" y="48"/>
                      <a:pt x="84" y="48"/>
                    </a:cubicBezTo>
                    <a:cubicBezTo>
                      <a:pt x="94" y="45"/>
                      <a:pt x="101" y="36"/>
                      <a:pt x="101" y="24"/>
                    </a:cubicBezTo>
                    <a:cubicBezTo>
                      <a:pt x="101" y="11"/>
                      <a:pt x="90" y="0"/>
                      <a:pt x="77" y="0"/>
                    </a:cubicBezTo>
                    <a:cubicBezTo>
                      <a:pt x="63" y="0"/>
                      <a:pt x="52" y="11"/>
                      <a:pt x="52" y="24"/>
                    </a:cubicBezTo>
                    <a:cubicBezTo>
                      <a:pt x="52" y="33"/>
                      <a:pt x="57" y="41"/>
                      <a:pt x="64" y="45"/>
                    </a:cubicBezTo>
                    <a:cubicBezTo>
                      <a:pt x="64" y="169"/>
                      <a:pt x="64" y="169"/>
                      <a:pt x="64" y="169"/>
                    </a:cubicBezTo>
                    <a:cubicBezTo>
                      <a:pt x="10" y="224"/>
                      <a:pt x="10" y="224"/>
                      <a:pt x="10" y="224"/>
                    </a:cubicBezTo>
                    <a:cubicBezTo>
                      <a:pt x="10" y="390"/>
                      <a:pt x="10" y="390"/>
                      <a:pt x="10" y="390"/>
                    </a:cubicBezTo>
                    <a:cubicBezTo>
                      <a:pt x="124" y="504"/>
                      <a:pt x="124" y="504"/>
                      <a:pt x="124" y="504"/>
                    </a:cubicBezTo>
                    <a:cubicBezTo>
                      <a:pt x="124" y="827"/>
                      <a:pt x="124" y="827"/>
                      <a:pt x="124" y="827"/>
                    </a:cubicBezTo>
                    <a:lnTo>
                      <a:pt x="98" y="853"/>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11" name="Google Shape;1511;p14"/>
              <p:cNvSpPr/>
              <p:nvPr/>
            </p:nvSpPr>
            <p:spPr>
              <a:xfrm flipH="1" rot="10800000">
                <a:off x="48409" y="144475"/>
                <a:ext cx="9047183" cy="4854548"/>
              </a:xfrm>
              <a:custGeom>
                <a:rect b="b" l="l" r="r" t="t"/>
                <a:pathLst>
                  <a:path extrusionOk="0" h="4068" w="7583">
                    <a:moveTo>
                      <a:pt x="7583" y="2607"/>
                    </a:moveTo>
                    <a:cubicBezTo>
                      <a:pt x="7583" y="2442"/>
                      <a:pt x="7583" y="2442"/>
                      <a:pt x="7583" y="2442"/>
                    </a:cubicBezTo>
                    <a:cubicBezTo>
                      <a:pt x="7303" y="2162"/>
                      <a:pt x="7303" y="2162"/>
                      <a:pt x="7303" y="2162"/>
                    </a:cubicBezTo>
                    <a:cubicBezTo>
                      <a:pt x="7303" y="0"/>
                      <a:pt x="7303" y="0"/>
                      <a:pt x="7303" y="0"/>
                    </a:cubicBezTo>
                    <a:cubicBezTo>
                      <a:pt x="315" y="9"/>
                      <a:pt x="315" y="9"/>
                      <a:pt x="315" y="9"/>
                    </a:cubicBezTo>
                    <a:cubicBezTo>
                      <a:pt x="305" y="9"/>
                      <a:pt x="305" y="9"/>
                      <a:pt x="305" y="9"/>
                    </a:cubicBezTo>
                    <a:cubicBezTo>
                      <a:pt x="305" y="288"/>
                      <a:pt x="305" y="288"/>
                      <a:pt x="305" y="288"/>
                    </a:cubicBezTo>
                    <a:cubicBezTo>
                      <a:pt x="0" y="593"/>
                      <a:pt x="0" y="593"/>
                      <a:pt x="0" y="593"/>
                    </a:cubicBezTo>
                    <a:cubicBezTo>
                      <a:pt x="0" y="1934"/>
                      <a:pt x="0" y="1934"/>
                      <a:pt x="0" y="1934"/>
                    </a:cubicBezTo>
                    <a:cubicBezTo>
                      <a:pt x="305" y="2239"/>
                      <a:pt x="305" y="2239"/>
                      <a:pt x="305" y="2239"/>
                    </a:cubicBezTo>
                    <a:cubicBezTo>
                      <a:pt x="305" y="2449"/>
                      <a:pt x="305" y="2449"/>
                      <a:pt x="305" y="2449"/>
                    </a:cubicBezTo>
                    <a:cubicBezTo>
                      <a:pt x="178" y="2449"/>
                      <a:pt x="178" y="2449"/>
                      <a:pt x="178" y="2449"/>
                    </a:cubicBezTo>
                    <a:cubicBezTo>
                      <a:pt x="174" y="2440"/>
                      <a:pt x="166" y="2434"/>
                      <a:pt x="156" y="2434"/>
                    </a:cubicBezTo>
                    <a:cubicBezTo>
                      <a:pt x="142" y="2434"/>
                      <a:pt x="131" y="2445"/>
                      <a:pt x="131" y="2459"/>
                    </a:cubicBezTo>
                    <a:cubicBezTo>
                      <a:pt x="131" y="2472"/>
                      <a:pt x="142" y="2483"/>
                      <a:pt x="156" y="2483"/>
                    </a:cubicBezTo>
                    <a:cubicBezTo>
                      <a:pt x="166" y="2483"/>
                      <a:pt x="174" y="2477"/>
                      <a:pt x="178" y="2469"/>
                    </a:cubicBezTo>
                    <a:cubicBezTo>
                      <a:pt x="305" y="2469"/>
                      <a:pt x="305" y="2469"/>
                      <a:pt x="305" y="2469"/>
                    </a:cubicBezTo>
                    <a:cubicBezTo>
                      <a:pt x="305" y="2553"/>
                      <a:pt x="305" y="2553"/>
                      <a:pt x="305" y="2553"/>
                    </a:cubicBezTo>
                    <a:cubicBezTo>
                      <a:pt x="209" y="2553"/>
                      <a:pt x="209" y="2553"/>
                      <a:pt x="209" y="2553"/>
                    </a:cubicBezTo>
                    <a:cubicBezTo>
                      <a:pt x="109" y="2653"/>
                      <a:pt x="109" y="2653"/>
                      <a:pt x="109" y="2653"/>
                    </a:cubicBezTo>
                    <a:cubicBezTo>
                      <a:pt x="109" y="2896"/>
                      <a:pt x="109" y="2896"/>
                      <a:pt x="109" y="2896"/>
                    </a:cubicBezTo>
                    <a:cubicBezTo>
                      <a:pt x="100" y="2900"/>
                      <a:pt x="94" y="2908"/>
                      <a:pt x="94" y="2918"/>
                    </a:cubicBezTo>
                    <a:cubicBezTo>
                      <a:pt x="94" y="2932"/>
                      <a:pt x="105" y="2943"/>
                      <a:pt x="119" y="2943"/>
                    </a:cubicBezTo>
                    <a:cubicBezTo>
                      <a:pt x="132" y="2943"/>
                      <a:pt x="143" y="2932"/>
                      <a:pt x="143" y="2918"/>
                    </a:cubicBezTo>
                    <a:cubicBezTo>
                      <a:pt x="143" y="2908"/>
                      <a:pt x="137" y="2900"/>
                      <a:pt x="129" y="2896"/>
                    </a:cubicBezTo>
                    <a:cubicBezTo>
                      <a:pt x="129" y="2661"/>
                      <a:pt x="129" y="2661"/>
                      <a:pt x="129" y="2661"/>
                    </a:cubicBezTo>
                    <a:cubicBezTo>
                      <a:pt x="217" y="2573"/>
                      <a:pt x="217" y="2573"/>
                      <a:pt x="217" y="2573"/>
                    </a:cubicBezTo>
                    <a:cubicBezTo>
                      <a:pt x="305" y="2573"/>
                      <a:pt x="305" y="2573"/>
                      <a:pt x="305" y="2573"/>
                    </a:cubicBezTo>
                    <a:cubicBezTo>
                      <a:pt x="305" y="4068"/>
                      <a:pt x="305" y="4068"/>
                      <a:pt x="305" y="4068"/>
                    </a:cubicBezTo>
                    <a:cubicBezTo>
                      <a:pt x="7303" y="4068"/>
                      <a:pt x="7303" y="4068"/>
                      <a:pt x="7303" y="4068"/>
                    </a:cubicBezTo>
                    <a:cubicBezTo>
                      <a:pt x="7303" y="3959"/>
                      <a:pt x="7303" y="3959"/>
                      <a:pt x="7303" y="3959"/>
                    </a:cubicBezTo>
                    <a:cubicBezTo>
                      <a:pt x="7583" y="3679"/>
                      <a:pt x="7583" y="3679"/>
                      <a:pt x="7583" y="3679"/>
                    </a:cubicBezTo>
                    <a:cubicBezTo>
                      <a:pt x="7583" y="3059"/>
                      <a:pt x="7583" y="3059"/>
                      <a:pt x="7583" y="3059"/>
                    </a:cubicBezTo>
                    <a:cubicBezTo>
                      <a:pt x="7303" y="2779"/>
                      <a:pt x="7303" y="2779"/>
                      <a:pt x="7303" y="2779"/>
                    </a:cubicBezTo>
                    <a:cubicBezTo>
                      <a:pt x="7303" y="2607"/>
                      <a:pt x="7303" y="2607"/>
                      <a:pt x="7303" y="2607"/>
                    </a:cubicBezTo>
                    <a:cubicBezTo>
                      <a:pt x="7583" y="2868"/>
                      <a:pt x="7583" y="2868"/>
                      <a:pt x="7583" y="2868"/>
                    </a:cubicBezTo>
                    <a:cubicBezTo>
                      <a:pt x="7583" y="2703"/>
                      <a:pt x="7583" y="2703"/>
                      <a:pt x="7583" y="2703"/>
                    </a:cubicBezTo>
                    <a:cubicBezTo>
                      <a:pt x="7303" y="2422"/>
                      <a:pt x="7303" y="2422"/>
                      <a:pt x="7303" y="2422"/>
                    </a:cubicBezTo>
                    <a:cubicBezTo>
                      <a:pt x="7303" y="2346"/>
                      <a:pt x="7303" y="2346"/>
                      <a:pt x="7303" y="2346"/>
                    </a:cubicBezTo>
                    <a:lnTo>
                      <a:pt x="7583" y="2607"/>
                    </a:lnTo>
                    <a:close/>
                    <a:moveTo>
                      <a:pt x="7283" y="4048"/>
                    </a:moveTo>
                    <a:cubicBezTo>
                      <a:pt x="325" y="4048"/>
                      <a:pt x="325" y="4048"/>
                      <a:pt x="325" y="4048"/>
                    </a:cubicBezTo>
                    <a:cubicBezTo>
                      <a:pt x="325" y="29"/>
                      <a:pt x="325" y="29"/>
                      <a:pt x="325" y="29"/>
                    </a:cubicBezTo>
                    <a:cubicBezTo>
                      <a:pt x="7283" y="20"/>
                      <a:pt x="7283" y="20"/>
                      <a:pt x="7283" y="20"/>
                    </a:cubicBezTo>
                    <a:lnTo>
                      <a:pt x="7283" y="4048"/>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512" name="Shape 1512"/>
        <p:cNvGrpSpPr/>
        <p:nvPr/>
      </p:nvGrpSpPr>
      <p:grpSpPr>
        <a:xfrm>
          <a:off x="0" y="0"/>
          <a:ext cx="0" cy="0"/>
          <a:chOff x="0" y="0"/>
          <a:chExt cx="0" cy="0"/>
        </a:xfrm>
      </p:grpSpPr>
      <p:pic>
        <p:nvPicPr>
          <p:cNvPr id="1513" name="Google Shape;1513;p15"/>
          <p:cNvPicPr preferRelativeResize="0"/>
          <p:nvPr/>
        </p:nvPicPr>
        <p:blipFill>
          <a:blip r:embed="rId2">
            <a:alphaModFix amt="41000"/>
          </a:blip>
          <a:stretch>
            <a:fillRect/>
          </a:stretch>
        </p:blipFill>
        <p:spPr>
          <a:xfrm>
            <a:off x="4800" y="0"/>
            <a:ext cx="9144003" cy="5143501"/>
          </a:xfrm>
          <a:prstGeom prst="rect">
            <a:avLst/>
          </a:prstGeom>
          <a:noFill/>
          <a:ln>
            <a:noFill/>
          </a:ln>
        </p:spPr>
      </p:pic>
      <p:sp>
        <p:nvSpPr>
          <p:cNvPr id="1514" name="Google Shape;1514;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Font typeface="Lato"/>
              <a:buNone/>
              <a:defRPr>
                <a:latin typeface="Lato"/>
                <a:ea typeface="Lato"/>
                <a:cs typeface="Lato"/>
                <a:sym typeface="Lato"/>
              </a:defRPr>
            </a:lvl2pPr>
            <a:lvl3pPr lvl="2" rtl="0">
              <a:spcBef>
                <a:spcPts val="0"/>
              </a:spcBef>
              <a:spcAft>
                <a:spcPts val="0"/>
              </a:spcAft>
              <a:buSzPts val="3500"/>
              <a:buFont typeface="Lato"/>
              <a:buNone/>
              <a:defRPr>
                <a:latin typeface="Lato"/>
                <a:ea typeface="Lato"/>
                <a:cs typeface="Lato"/>
                <a:sym typeface="Lato"/>
              </a:defRPr>
            </a:lvl3pPr>
            <a:lvl4pPr lvl="3" rtl="0">
              <a:spcBef>
                <a:spcPts val="0"/>
              </a:spcBef>
              <a:spcAft>
                <a:spcPts val="0"/>
              </a:spcAft>
              <a:buSzPts val="3500"/>
              <a:buFont typeface="Lato"/>
              <a:buNone/>
              <a:defRPr>
                <a:latin typeface="Lato"/>
                <a:ea typeface="Lato"/>
                <a:cs typeface="Lato"/>
                <a:sym typeface="Lato"/>
              </a:defRPr>
            </a:lvl4pPr>
            <a:lvl5pPr lvl="4" rtl="0">
              <a:spcBef>
                <a:spcPts val="0"/>
              </a:spcBef>
              <a:spcAft>
                <a:spcPts val="0"/>
              </a:spcAft>
              <a:buSzPts val="3500"/>
              <a:buFont typeface="Lato"/>
              <a:buNone/>
              <a:defRPr>
                <a:latin typeface="Lato"/>
                <a:ea typeface="Lato"/>
                <a:cs typeface="Lato"/>
                <a:sym typeface="Lato"/>
              </a:defRPr>
            </a:lvl5pPr>
            <a:lvl6pPr lvl="5" rtl="0">
              <a:spcBef>
                <a:spcPts val="0"/>
              </a:spcBef>
              <a:spcAft>
                <a:spcPts val="0"/>
              </a:spcAft>
              <a:buSzPts val="3500"/>
              <a:buFont typeface="Lato"/>
              <a:buNone/>
              <a:defRPr>
                <a:latin typeface="Lato"/>
                <a:ea typeface="Lato"/>
                <a:cs typeface="Lato"/>
                <a:sym typeface="Lato"/>
              </a:defRPr>
            </a:lvl6pPr>
            <a:lvl7pPr lvl="6" rtl="0">
              <a:spcBef>
                <a:spcPts val="0"/>
              </a:spcBef>
              <a:spcAft>
                <a:spcPts val="0"/>
              </a:spcAft>
              <a:buSzPts val="3500"/>
              <a:buFont typeface="Lato"/>
              <a:buNone/>
              <a:defRPr>
                <a:latin typeface="Lato"/>
                <a:ea typeface="Lato"/>
                <a:cs typeface="Lato"/>
                <a:sym typeface="Lato"/>
              </a:defRPr>
            </a:lvl7pPr>
            <a:lvl8pPr lvl="7" rtl="0">
              <a:spcBef>
                <a:spcPts val="0"/>
              </a:spcBef>
              <a:spcAft>
                <a:spcPts val="0"/>
              </a:spcAft>
              <a:buSzPts val="3500"/>
              <a:buFont typeface="Lato"/>
              <a:buNone/>
              <a:defRPr>
                <a:latin typeface="Lato"/>
                <a:ea typeface="Lato"/>
                <a:cs typeface="Lato"/>
                <a:sym typeface="Lato"/>
              </a:defRPr>
            </a:lvl8pPr>
            <a:lvl9pPr lvl="8" rtl="0">
              <a:spcBef>
                <a:spcPts val="0"/>
              </a:spcBef>
              <a:spcAft>
                <a:spcPts val="0"/>
              </a:spcAft>
              <a:buSzPts val="3500"/>
              <a:buFont typeface="Lato"/>
              <a:buNone/>
              <a:defRPr>
                <a:latin typeface="Lato"/>
                <a:ea typeface="Lato"/>
                <a:cs typeface="Lato"/>
                <a:sym typeface="Lato"/>
              </a:defRPr>
            </a:lvl9pPr>
          </a:lstStyle>
          <a:p/>
        </p:txBody>
      </p:sp>
      <p:grpSp>
        <p:nvGrpSpPr>
          <p:cNvPr id="1515" name="Google Shape;1515;p15"/>
          <p:cNvGrpSpPr/>
          <p:nvPr/>
        </p:nvGrpSpPr>
        <p:grpSpPr>
          <a:xfrm>
            <a:off x="48406" y="-134580"/>
            <a:ext cx="9047183" cy="5419475"/>
            <a:chOff x="48406" y="-134580"/>
            <a:chExt cx="9047183" cy="5419475"/>
          </a:xfrm>
        </p:grpSpPr>
        <p:grpSp>
          <p:nvGrpSpPr>
            <p:cNvPr id="1516" name="Google Shape;1516;p15"/>
            <p:cNvGrpSpPr/>
            <p:nvPr/>
          </p:nvGrpSpPr>
          <p:grpSpPr>
            <a:xfrm flipH="1" rot="5400000">
              <a:off x="2784524" y="2734216"/>
              <a:ext cx="285875" cy="4815482"/>
              <a:chOff x="8931625" y="104376"/>
              <a:chExt cx="285875" cy="4868057"/>
            </a:xfrm>
          </p:grpSpPr>
          <p:sp>
            <p:nvSpPr>
              <p:cNvPr id="1517" name="Google Shape;1517;p15"/>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8" name="Google Shape;1518;p15"/>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9" name="Google Shape;1519;p15"/>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0" name="Google Shape;1520;p15"/>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1" name="Google Shape;1521;p15"/>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2" name="Google Shape;1522;p15"/>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3" name="Google Shape;1523;p15"/>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4" name="Google Shape;1524;p15"/>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5" name="Google Shape;1525;p15"/>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6" name="Google Shape;1526;p15"/>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7" name="Google Shape;1527;p15"/>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8" name="Google Shape;1528;p15"/>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9" name="Google Shape;1529;p15"/>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0" name="Google Shape;1530;p15"/>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1" name="Google Shape;1531;p15"/>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2" name="Google Shape;1532;p15"/>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3" name="Google Shape;1533;p15"/>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4" name="Google Shape;1534;p15"/>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5" name="Google Shape;1535;p15"/>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6" name="Google Shape;1536;p15"/>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7" name="Google Shape;1537;p15"/>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8" name="Google Shape;1538;p15"/>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9" name="Google Shape;1539;p15"/>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0" name="Google Shape;1540;p15"/>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1" name="Google Shape;1541;p15"/>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2" name="Google Shape;1542;p15"/>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3" name="Google Shape;1543;p15"/>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4" name="Google Shape;1544;p15"/>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5" name="Google Shape;1545;p15"/>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6" name="Google Shape;1546;p15"/>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7" name="Google Shape;1547;p15"/>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8" name="Google Shape;1548;p15"/>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9" name="Google Shape;1549;p15"/>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0" name="Google Shape;1550;p15"/>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1" name="Google Shape;1551;p15"/>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2" name="Google Shape;1552;p15"/>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3" name="Google Shape;1553;p15"/>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4" name="Google Shape;1554;p15"/>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5" name="Google Shape;1555;p15"/>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6" name="Google Shape;1556;p15"/>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7" name="Google Shape;1557;p15"/>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8" name="Google Shape;1558;p15"/>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9" name="Google Shape;1559;p15"/>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0" name="Google Shape;1560;p15"/>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1" name="Google Shape;1561;p15"/>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2" name="Google Shape;1562;p15"/>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3" name="Google Shape;1563;p15"/>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4" name="Google Shape;1564;p15"/>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5" name="Google Shape;1565;p15"/>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6" name="Google Shape;1566;p15"/>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7" name="Google Shape;1567;p15"/>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8" name="Google Shape;1568;p15"/>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9" name="Google Shape;1569;p15"/>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0" name="Google Shape;1570;p15"/>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1" name="Google Shape;1571;p15"/>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2" name="Google Shape;1572;p15"/>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3" name="Google Shape;1573;p15"/>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4" name="Google Shape;1574;p15"/>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5" name="Google Shape;1575;p15"/>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6" name="Google Shape;1576;p15"/>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7" name="Google Shape;1577;p15"/>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8" name="Google Shape;1578;p15"/>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9" name="Google Shape;1579;p15"/>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0" name="Google Shape;1580;p15"/>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1" name="Google Shape;1581;p15"/>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2" name="Google Shape;1582;p15"/>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3" name="Google Shape;1583;p15"/>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4" name="Google Shape;1584;p15"/>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5" name="Google Shape;1585;p15"/>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6" name="Google Shape;1586;p15"/>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7" name="Google Shape;1587;p15"/>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8" name="Google Shape;1588;p15"/>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9" name="Google Shape;1589;p15"/>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90" name="Google Shape;1590;p15"/>
            <p:cNvGrpSpPr/>
            <p:nvPr/>
          </p:nvGrpSpPr>
          <p:grpSpPr>
            <a:xfrm flipH="1" rot="5400000">
              <a:off x="5988524" y="-2399384"/>
              <a:ext cx="285875" cy="4815482"/>
              <a:chOff x="8931625" y="104376"/>
              <a:chExt cx="285875" cy="4868057"/>
            </a:xfrm>
          </p:grpSpPr>
          <p:sp>
            <p:nvSpPr>
              <p:cNvPr id="1591" name="Google Shape;1591;p15"/>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2" name="Google Shape;1592;p15"/>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3" name="Google Shape;1593;p15"/>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4" name="Google Shape;1594;p15"/>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5" name="Google Shape;1595;p15"/>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6" name="Google Shape;1596;p15"/>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7" name="Google Shape;1597;p15"/>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8" name="Google Shape;1598;p15"/>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9" name="Google Shape;1599;p15"/>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0" name="Google Shape;1600;p15"/>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1" name="Google Shape;1601;p15"/>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2" name="Google Shape;1602;p15"/>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3" name="Google Shape;1603;p15"/>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4" name="Google Shape;1604;p15"/>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5" name="Google Shape;1605;p15"/>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6" name="Google Shape;1606;p15"/>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7" name="Google Shape;1607;p15"/>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8" name="Google Shape;1608;p15"/>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9" name="Google Shape;1609;p15"/>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0" name="Google Shape;1610;p15"/>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1" name="Google Shape;1611;p15"/>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2" name="Google Shape;1612;p15"/>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3" name="Google Shape;1613;p15"/>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4" name="Google Shape;1614;p15"/>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5" name="Google Shape;1615;p15"/>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6" name="Google Shape;1616;p15"/>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7" name="Google Shape;1617;p15"/>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8" name="Google Shape;1618;p15"/>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9" name="Google Shape;1619;p15"/>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0" name="Google Shape;1620;p15"/>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1" name="Google Shape;1621;p15"/>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2" name="Google Shape;1622;p15"/>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3" name="Google Shape;1623;p15"/>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4" name="Google Shape;1624;p15"/>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5" name="Google Shape;1625;p15"/>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6" name="Google Shape;1626;p15"/>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7" name="Google Shape;1627;p15"/>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8" name="Google Shape;1628;p15"/>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9" name="Google Shape;1629;p15"/>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0" name="Google Shape;1630;p15"/>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1" name="Google Shape;1631;p15"/>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2" name="Google Shape;1632;p15"/>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3" name="Google Shape;1633;p15"/>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4" name="Google Shape;1634;p15"/>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5" name="Google Shape;1635;p15"/>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6" name="Google Shape;1636;p15"/>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7" name="Google Shape;1637;p15"/>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8" name="Google Shape;1638;p15"/>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9" name="Google Shape;1639;p15"/>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0" name="Google Shape;1640;p15"/>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1" name="Google Shape;1641;p15"/>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2" name="Google Shape;1642;p15"/>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3" name="Google Shape;1643;p15"/>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4" name="Google Shape;1644;p15"/>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5" name="Google Shape;1645;p15"/>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6" name="Google Shape;1646;p15"/>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7" name="Google Shape;1647;p15"/>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8" name="Google Shape;1648;p15"/>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9" name="Google Shape;1649;p15"/>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0" name="Google Shape;1650;p15"/>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1" name="Google Shape;1651;p15"/>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2" name="Google Shape;1652;p15"/>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3" name="Google Shape;1653;p15"/>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4" name="Google Shape;1654;p15"/>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5" name="Google Shape;1655;p15"/>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6" name="Google Shape;1656;p15"/>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7" name="Google Shape;1657;p15"/>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8" name="Google Shape;1658;p15"/>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9" name="Google Shape;1659;p15"/>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0" name="Google Shape;1660;p15"/>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1" name="Google Shape;1661;p15"/>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2" name="Google Shape;1662;p15"/>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3" name="Google Shape;1663;p15"/>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664" name="Google Shape;1664;p15"/>
            <p:cNvSpPr/>
            <p:nvPr/>
          </p:nvSpPr>
          <p:spPr>
            <a:xfrm flipH="1">
              <a:off x="48406" y="144475"/>
              <a:ext cx="9047183" cy="4854548"/>
            </a:xfrm>
            <a:custGeom>
              <a:rect b="b" l="l" r="r" t="t"/>
              <a:pathLst>
                <a:path extrusionOk="0" h="4068" w="7583">
                  <a:moveTo>
                    <a:pt x="7583" y="2607"/>
                  </a:moveTo>
                  <a:cubicBezTo>
                    <a:pt x="7583" y="2442"/>
                    <a:pt x="7583" y="2442"/>
                    <a:pt x="7583" y="2442"/>
                  </a:cubicBezTo>
                  <a:cubicBezTo>
                    <a:pt x="7303" y="2162"/>
                    <a:pt x="7303" y="2162"/>
                    <a:pt x="7303" y="2162"/>
                  </a:cubicBezTo>
                  <a:cubicBezTo>
                    <a:pt x="7303" y="0"/>
                    <a:pt x="7303" y="0"/>
                    <a:pt x="7303" y="0"/>
                  </a:cubicBezTo>
                  <a:cubicBezTo>
                    <a:pt x="315" y="9"/>
                    <a:pt x="315" y="9"/>
                    <a:pt x="315" y="9"/>
                  </a:cubicBezTo>
                  <a:cubicBezTo>
                    <a:pt x="305" y="9"/>
                    <a:pt x="305" y="9"/>
                    <a:pt x="305" y="9"/>
                  </a:cubicBezTo>
                  <a:cubicBezTo>
                    <a:pt x="305" y="288"/>
                    <a:pt x="305" y="288"/>
                    <a:pt x="305" y="288"/>
                  </a:cubicBezTo>
                  <a:cubicBezTo>
                    <a:pt x="0" y="593"/>
                    <a:pt x="0" y="593"/>
                    <a:pt x="0" y="593"/>
                  </a:cubicBezTo>
                  <a:cubicBezTo>
                    <a:pt x="0" y="1934"/>
                    <a:pt x="0" y="1934"/>
                    <a:pt x="0" y="1934"/>
                  </a:cubicBezTo>
                  <a:cubicBezTo>
                    <a:pt x="305" y="2239"/>
                    <a:pt x="305" y="2239"/>
                    <a:pt x="305" y="2239"/>
                  </a:cubicBezTo>
                  <a:cubicBezTo>
                    <a:pt x="305" y="2449"/>
                    <a:pt x="305" y="2449"/>
                    <a:pt x="305" y="2449"/>
                  </a:cubicBezTo>
                  <a:cubicBezTo>
                    <a:pt x="178" y="2449"/>
                    <a:pt x="178" y="2449"/>
                    <a:pt x="178" y="2449"/>
                  </a:cubicBezTo>
                  <a:cubicBezTo>
                    <a:pt x="174" y="2440"/>
                    <a:pt x="166" y="2434"/>
                    <a:pt x="156" y="2434"/>
                  </a:cubicBezTo>
                  <a:cubicBezTo>
                    <a:pt x="142" y="2434"/>
                    <a:pt x="131" y="2445"/>
                    <a:pt x="131" y="2459"/>
                  </a:cubicBezTo>
                  <a:cubicBezTo>
                    <a:pt x="131" y="2472"/>
                    <a:pt x="142" y="2483"/>
                    <a:pt x="156" y="2483"/>
                  </a:cubicBezTo>
                  <a:cubicBezTo>
                    <a:pt x="166" y="2483"/>
                    <a:pt x="174" y="2477"/>
                    <a:pt x="178" y="2469"/>
                  </a:cubicBezTo>
                  <a:cubicBezTo>
                    <a:pt x="305" y="2469"/>
                    <a:pt x="305" y="2469"/>
                    <a:pt x="305" y="2469"/>
                  </a:cubicBezTo>
                  <a:cubicBezTo>
                    <a:pt x="305" y="2553"/>
                    <a:pt x="305" y="2553"/>
                    <a:pt x="305" y="2553"/>
                  </a:cubicBezTo>
                  <a:cubicBezTo>
                    <a:pt x="209" y="2553"/>
                    <a:pt x="209" y="2553"/>
                    <a:pt x="209" y="2553"/>
                  </a:cubicBezTo>
                  <a:cubicBezTo>
                    <a:pt x="109" y="2653"/>
                    <a:pt x="109" y="2653"/>
                    <a:pt x="109" y="2653"/>
                  </a:cubicBezTo>
                  <a:cubicBezTo>
                    <a:pt x="109" y="2896"/>
                    <a:pt x="109" y="2896"/>
                    <a:pt x="109" y="2896"/>
                  </a:cubicBezTo>
                  <a:cubicBezTo>
                    <a:pt x="100" y="2900"/>
                    <a:pt x="94" y="2908"/>
                    <a:pt x="94" y="2918"/>
                  </a:cubicBezTo>
                  <a:cubicBezTo>
                    <a:pt x="94" y="2932"/>
                    <a:pt x="105" y="2943"/>
                    <a:pt x="119" y="2943"/>
                  </a:cubicBezTo>
                  <a:cubicBezTo>
                    <a:pt x="132" y="2943"/>
                    <a:pt x="143" y="2932"/>
                    <a:pt x="143" y="2918"/>
                  </a:cubicBezTo>
                  <a:cubicBezTo>
                    <a:pt x="143" y="2908"/>
                    <a:pt x="137" y="2900"/>
                    <a:pt x="129" y="2896"/>
                  </a:cubicBezTo>
                  <a:cubicBezTo>
                    <a:pt x="129" y="2661"/>
                    <a:pt x="129" y="2661"/>
                    <a:pt x="129" y="2661"/>
                  </a:cubicBezTo>
                  <a:cubicBezTo>
                    <a:pt x="217" y="2573"/>
                    <a:pt x="217" y="2573"/>
                    <a:pt x="217" y="2573"/>
                  </a:cubicBezTo>
                  <a:cubicBezTo>
                    <a:pt x="305" y="2573"/>
                    <a:pt x="305" y="2573"/>
                    <a:pt x="305" y="2573"/>
                  </a:cubicBezTo>
                  <a:cubicBezTo>
                    <a:pt x="305" y="4068"/>
                    <a:pt x="305" y="4068"/>
                    <a:pt x="305" y="4068"/>
                  </a:cubicBezTo>
                  <a:cubicBezTo>
                    <a:pt x="7303" y="4068"/>
                    <a:pt x="7303" y="4068"/>
                    <a:pt x="7303" y="4068"/>
                  </a:cubicBezTo>
                  <a:cubicBezTo>
                    <a:pt x="7303" y="3959"/>
                    <a:pt x="7303" y="3959"/>
                    <a:pt x="7303" y="3959"/>
                  </a:cubicBezTo>
                  <a:cubicBezTo>
                    <a:pt x="7583" y="3679"/>
                    <a:pt x="7583" y="3679"/>
                    <a:pt x="7583" y="3679"/>
                  </a:cubicBezTo>
                  <a:cubicBezTo>
                    <a:pt x="7583" y="3059"/>
                    <a:pt x="7583" y="3059"/>
                    <a:pt x="7583" y="3059"/>
                  </a:cubicBezTo>
                  <a:cubicBezTo>
                    <a:pt x="7303" y="2779"/>
                    <a:pt x="7303" y="2779"/>
                    <a:pt x="7303" y="2779"/>
                  </a:cubicBezTo>
                  <a:cubicBezTo>
                    <a:pt x="7303" y="2607"/>
                    <a:pt x="7303" y="2607"/>
                    <a:pt x="7303" y="2607"/>
                  </a:cubicBezTo>
                  <a:cubicBezTo>
                    <a:pt x="7583" y="2868"/>
                    <a:pt x="7583" y="2868"/>
                    <a:pt x="7583" y="2868"/>
                  </a:cubicBezTo>
                  <a:cubicBezTo>
                    <a:pt x="7583" y="2703"/>
                    <a:pt x="7583" y="2703"/>
                    <a:pt x="7583" y="2703"/>
                  </a:cubicBezTo>
                  <a:cubicBezTo>
                    <a:pt x="7303" y="2422"/>
                    <a:pt x="7303" y="2422"/>
                    <a:pt x="7303" y="2422"/>
                  </a:cubicBezTo>
                  <a:cubicBezTo>
                    <a:pt x="7303" y="2346"/>
                    <a:pt x="7303" y="2346"/>
                    <a:pt x="7303" y="2346"/>
                  </a:cubicBezTo>
                  <a:lnTo>
                    <a:pt x="7583" y="2607"/>
                  </a:lnTo>
                  <a:close/>
                  <a:moveTo>
                    <a:pt x="7283" y="4048"/>
                  </a:moveTo>
                  <a:cubicBezTo>
                    <a:pt x="325" y="4048"/>
                    <a:pt x="325" y="4048"/>
                    <a:pt x="325" y="4048"/>
                  </a:cubicBezTo>
                  <a:cubicBezTo>
                    <a:pt x="325" y="29"/>
                    <a:pt x="325" y="29"/>
                    <a:pt x="325" y="29"/>
                  </a:cubicBezTo>
                  <a:cubicBezTo>
                    <a:pt x="7283" y="20"/>
                    <a:pt x="7283" y="20"/>
                    <a:pt x="7283" y="20"/>
                  </a:cubicBezTo>
                  <a:lnTo>
                    <a:pt x="7283" y="4048"/>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665" name="Shape 1665"/>
        <p:cNvGrpSpPr/>
        <p:nvPr/>
      </p:nvGrpSpPr>
      <p:grpSpPr>
        <a:xfrm>
          <a:off x="0" y="0"/>
          <a:ext cx="0" cy="0"/>
          <a:chOff x="0" y="0"/>
          <a:chExt cx="0" cy="0"/>
        </a:xfrm>
      </p:grpSpPr>
      <p:pic>
        <p:nvPicPr>
          <p:cNvPr id="1666" name="Google Shape;1666;p16"/>
          <p:cNvPicPr preferRelativeResize="0"/>
          <p:nvPr/>
        </p:nvPicPr>
        <p:blipFill>
          <a:blip r:embed="rId2">
            <a:alphaModFix amt="41000"/>
          </a:blip>
          <a:stretch>
            <a:fillRect/>
          </a:stretch>
        </p:blipFill>
        <p:spPr>
          <a:xfrm>
            <a:off x="4800" y="0"/>
            <a:ext cx="9144003" cy="5143501"/>
          </a:xfrm>
          <a:prstGeom prst="rect">
            <a:avLst/>
          </a:prstGeom>
          <a:noFill/>
          <a:ln>
            <a:noFill/>
          </a:ln>
        </p:spPr>
      </p:pic>
      <p:grpSp>
        <p:nvGrpSpPr>
          <p:cNvPr id="1667" name="Google Shape;1667;p16"/>
          <p:cNvGrpSpPr/>
          <p:nvPr/>
        </p:nvGrpSpPr>
        <p:grpSpPr>
          <a:xfrm>
            <a:off x="153463" y="-153830"/>
            <a:ext cx="8923137" cy="5165293"/>
            <a:chOff x="153463" y="-153830"/>
            <a:chExt cx="8923137" cy="5165293"/>
          </a:xfrm>
        </p:grpSpPr>
        <p:sp>
          <p:nvSpPr>
            <p:cNvPr id="1668" name="Google Shape;1668;p16"/>
            <p:cNvSpPr/>
            <p:nvPr/>
          </p:nvSpPr>
          <p:spPr>
            <a:xfrm>
              <a:off x="8842325" y="2451197"/>
              <a:ext cx="234275" cy="241115"/>
            </a:xfrm>
            <a:custGeom>
              <a:rect b="b" l="l" r="r" t="t"/>
              <a:pathLst>
                <a:path extrusionOk="0" h="68" w="67">
                  <a:moveTo>
                    <a:pt x="60" y="27"/>
                  </a:moveTo>
                  <a:cubicBezTo>
                    <a:pt x="41" y="27"/>
                    <a:pt x="41" y="27"/>
                    <a:pt x="41" y="27"/>
                  </a:cubicBezTo>
                  <a:cubicBezTo>
                    <a:pt x="41" y="8"/>
                    <a:pt x="41" y="8"/>
                    <a:pt x="41" y="8"/>
                  </a:cubicBezTo>
                  <a:cubicBezTo>
                    <a:pt x="41" y="4"/>
                    <a:pt x="38" y="0"/>
                    <a:pt x="33" y="0"/>
                  </a:cubicBezTo>
                  <a:cubicBezTo>
                    <a:pt x="29" y="0"/>
                    <a:pt x="26" y="4"/>
                    <a:pt x="26" y="8"/>
                  </a:cubicBezTo>
                  <a:cubicBezTo>
                    <a:pt x="26" y="27"/>
                    <a:pt x="26" y="27"/>
                    <a:pt x="26" y="27"/>
                  </a:cubicBezTo>
                  <a:cubicBezTo>
                    <a:pt x="7" y="27"/>
                    <a:pt x="7" y="27"/>
                    <a:pt x="7" y="27"/>
                  </a:cubicBezTo>
                  <a:cubicBezTo>
                    <a:pt x="3" y="27"/>
                    <a:pt x="0" y="30"/>
                    <a:pt x="0" y="34"/>
                  </a:cubicBezTo>
                  <a:cubicBezTo>
                    <a:pt x="0" y="38"/>
                    <a:pt x="3" y="41"/>
                    <a:pt x="7" y="41"/>
                  </a:cubicBezTo>
                  <a:cubicBezTo>
                    <a:pt x="26" y="41"/>
                    <a:pt x="26" y="41"/>
                    <a:pt x="26" y="41"/>
                  </a:cubicBezTo>
                  <a:cubicBezTo>
                    <a:pt x="26" y="60"/>
                    <a:pt x="26" y="60"/>
                    <a:pt x="26" y="60"/>
                  </a:cubicBezTo>
                  <a:cubicBezTo>
                    <a:pt x="26" y="64"/>
                    <a:pt x="29" y="68"/>
                    <a:pt x="33" y="68"/>
                  </a:cubicBezTo>
                  <a:cubicBezTo>
                    <a:pt x="38" y="68"/>
                    <a:pt x="41" y="64"/>
                    <a:pt x="41" y="60"/>
                  </a:cubicBezTo>
                  <a:cubicBezTo>
                    <a:pt x="41" y="41"/>
                    <a:pt x="41" y="41"/>
                    <a:pt x="41" y="41"/>
                  </a:cubicBezTo>
                  <a:cubicBezTo>
                    <a:pt x="60" y="41"/>
                    <a:pt x="60" y="41"/>
                    <a:pt x="60" y="41"/>
                  </a:cubicBezTo>
                  <a:cubicBezTo>
                    <a:pt x="64" y="41"/>
                    <a:pt x="67" y="38"/>
                    <a:pt x="67" y="34"/>
                  </a:cubicBezTo>
                  <a:cubicBezTo>
                    <a:pt x="67" y="30"/>
                    <a:pt x="64" y="27"/>
                    <a:pt x="60" y="27"/>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669" name="Google Shape;1669;p16"/>
            <p:cNvGrpSpPr/>
            <p:nvPr/>
          </p:nvGrpSpPr>
          <p:grpSpPr>
            <a:xfrm>
              <a:off x="153463" y="-153830"/>
              <a:ext cx="8612668" cy="5165293"/>
              <a:chOff x="153463" y="-153830"/>
              <a:chExt cx="8612668" cy="5165293"/>
            </a:xfrm>
          </p:grpSpPr>
          <p:grpSp>
            <p:nvGrpSpPr>
              <p:cNvPr id="1670" name="Google Shape;1670;p16"/>
              <p:cNvGrpSpPr/>
              <p:nvPr/>
            </p:nvGrpSpPr>
            <p:grpSpPr>
              <a:xfrm rot="-5400000">
                <a:off x="4289110" y="-2418634"/>
                <a:ext cx="285875" cy="4815482"/>
                <a:chOff x="8931625" y="104376"/>
                <a:chExt cx="285875" cy="4868057"/>
              </a:xfrm>
            </p:grpSpPr>
            <p:sp>
              <p:nvSpPr>
                <p:cNvPr id="1671" name="Google Shape;1671;p16"/>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2" name="Google Shape;1672;p16"/>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3" name="Google Shape;1673;p16"/>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4" name="Google Shape;1674;p16"/>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5" name="Google Shape;1675;p16"/>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6" name="Google Shape;1676;p16"/>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7" name="Google Shape;1677;p16"/>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8" name="Google Shape;1678;p16"/>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9" name="Google Shape;1679;p16"/>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0" name="Google Shape;1680;p16"/>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1" name="Google Shape;1681;p16"/>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2" name="Google Shape;1682;p16"/>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3" name="Google Shape;1683;p16"/>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4" name="Google Shape;1684;p16"/>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5" name="Google Shape;1685;p16"/>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6" name="Google Shape;1686;p16"/>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7" name="Google Shape;1687;p16"/>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8" name="Google Shape;1688;p16"/>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9" name="Google Shape;1689;p16"/>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0" name="Google Shape;1690;p16"/>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1" name="Google Shape;1691;p16"/>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2" name="Google Shape;1692;p16"/>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3" name="Google Shape;1693;p16"/>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4" name="Google Shape;1694;p16"/>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5" name="Google Shape;1695;p16"/>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6" name="Google Shape;1696;p16"/>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7" name="Google Shape;1697;p16"/>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8" name="Google Shape;1698;p16"/>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9" name="Google Shape;1699;p16"/>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0" name="Google Shape;1700;p16"/>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1" name="Google Shape;1701;p16"/>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2" name="Google Shape;1702;p16"/>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3" name="Google Shape;1703;p16"/>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4" name="Google Shape;1704;p16"/>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5" name="Google Shape;1705;p16"/>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6" name="Google Shape;1706;p16"/>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7" name="Google Shape;1707;p16"/>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8" name="Google Shape;1708;p16"/>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9" name="Google Shape;1709;p16"/>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0" name="Google Shape;1710;p16"/>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1" name="Google Shape;1711;p16"/>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2" name="Google Shape;1712;p16"/>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3" name="Google Shape;1713;p16"/>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4" name="Google Shape;1714;p16"/>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5" name="Google Shape;1715;p16"/>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6" name="Google Shape;1716;p16"/>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7" name="Google Shape;1717;p16"/>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8" name="Google Shape;1718;p16"/>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9" name="Google Shape;1719;p16"/>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0" name="Google Shape;1720;p16"/>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1" name="Google Shape;1721;p16"/>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2" name="Google Shape;1722;p16"/>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3" name="Google Shape;1723;p16"/>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4" name="Google Shape;1724;p16"/>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5" name="Google Shape;1725;p16"/>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6" name="Google Shape;1726;p16"/>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7" name="Google Shape;1727;p16"/>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8" name="Google Shape;1728;p16"/>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9" name="Google Shape;1729;p16"/>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0" name="Google Shape;1730;p16"/>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1" name="Google Shape;1731;p16"/>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2" name="Google Shape;1732;p16"/>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3" name="Google Shape;1733;p16"/>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4" name="Google Shape;1734;p16"/>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5" name="Google Shape;1735;p16"/>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6" name="Google Shape;1736;p16"/>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7" name="Google Shape;1737;p16"/>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8" name="Google Shape;1738;p16"/>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9" name="Google Shape;1739;p16"/>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0" name="Google Shape;1740;p16"/>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1" name="Google Shape;1741;p16"/>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2" name="Google Shape;1742;p16"/>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3" name="Google Shape;1743;p16"/>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44" name="Google Shape;1744;p16"/>
              <p:cNvGrpSpPr/>
              <p:nvPr/>
            </p:nvGrpSpPr>
            <p:grpSpPr>
              <a:xfrm>
                <a:off x="153463" y="132039"/>
                <a:ext cx="8612668" cy="4879424"/>
                <a:chOff x="153463" y="132039"/>
                <a:chExt cx="8612668" cy="4879424"/>
              </a:xfrm>
            </p:grpSpPr>
            <p:sp>
              <p:nvSpPr>
                <p:cNvPr id="1745" name="Google Shape;1745;p16"/>
                <p:cNvSpPr/>
                <p:nvPr/>
              </p:nvSpPr>
              <p:spPr>
                <a:xfrm>
                  <a:off x="2842907" y="266683"/>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46" name="Google Shape;1746;p16"/>
                <p:cNvSpPr/>
                <p:nvPr/>
              </p:nvSpPr>
              <p:spPr>
                <a:xfrm>
                  <a:off x="2708262" y="266683"/>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47" name="Google Shape;1747;p16"/>
                <p:cNvSpPr/>
                <p:nvPr/>
              </p:nvSpPr>
              <p:spPr>
                <a:xfrm>
                  <a:off x="2566713" y="266683"/>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48" name="Google Shape;1748;p16"/>
                <p:cNvSpPr/>
                <p:nvPr/>
              </p:nvSpPr>
              <p:spPr>
                <a:xfrm>
                  <a:off x="6242402" y="256326"/>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49" name="Google Shape;1749;p16"/>
                <p:cNvSpPr/>
                <p:nvPr/>
              </p:nvSpPr>
              <p:spPr>
                <a:xfrm>
                  <a:off x="6378197" y="256326"/>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0" name="Google Shape;1750;p16"/>
                <p:cNvSpPr/>
                <p:nvPr/>
              </p:nvSpPr>
              <p:spPr>
                <a:xfrm>
                  <a:off x="6519747" y="256326"/>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1" name="Google Shape;1751;p16"/>
                <p:cNvSpPr/>
                <p:nvPr/>
              </p:nvSpPr>
              <p:spPr>
                <a:xfrm>
                  <a:off x="2838304" y="4841141"/>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2" name="Google Shape;1752;p16"/>
                <p:cNvSpPr/>
                <p:nvPr/>
              </p:nvSpPr>
              <p:spPr>
                <a:xfrm>
                  <a:off x="2700207" y="4841141"/>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3" name="Google Shape;1753;p16"/>
                <p:cNvSpPr/>
                <p:nvPr/>
              </p:nvSpPr>
              <p:spPr>
                <a:xfrm>
                  <a:off x="2554053" y="4841141"/>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4" name="Google Shape;1754;p16"/>
                <p:cNvSpPr/>
                <p:nvPr/>
              </p:nvSpPr>
              <p:spPr>
                <a:xfrm>
                  <a:off x="6248155" y="4838839"/>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5" name="Google Shape;1755;p16"/>
                <p:cNvSpPr/>
                <p:nvPr/>
              </p:nvSpPr>
              <p:spPr>
                <a:xfrm>
                  <a:off x="6386253" y="4838839"/>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6" name="Google Shape;1756;p16"/>
                <p:cNvSpPr/>
                <p:nvPr/>
              </p:nvSpPr>
              <p:spPr>
                <a:xfrm>
                  <a:off x="6531255" y="4838839"/>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7" name="Google Shape;1757;p16"/>
                <p:cNvSpPr/>
                <p:nvPr/>
              </p:nvSpPr>
              <p:spPr>
                <a:xfrm>
                  <a:off x="426205" y="974429"/>
                  <a:ext cx="171471" cy="1064497"/>
                </a:xfrm>
                <a:custGeom>
                  <a:rect b="b" l="l" r="r" t="t"/>
                  <a:pathLst>
                    <a:path extrusionOk="0" h="888" w="143">
                      <a:moveTo>
                        <a:pt x="119" y="0"/>
                      </a:moveTo>
                      <a:cubicBezTo>
                        <a:pt x="109" y="0"/>
                        <a:pt x="100" y="6"/>
                        <a:pt x="97" y="15"/>
                      </a:cubicBezTo>
                      <a:cubicBezTo>
                        <a:pt x="38" y="15"/>
                        <a:pt x="38" y="15"/>
                        <a:pt x="38" y="15"/>
                      </a:cubicBezTo>
                      <a:cubicBezTo>
                        <a:pt x="0" y="52"/>
                        <a:pt x="0" y="52"/>
                        <a:pt x="0" y="52"/>
                      </a:cubicBezTo>
                      <a:cubicBezTo>
                        <a:pt x="0" y="392"/>
                        <a:pt x="0" y="392"/>
                        <a:pt x="0" y="392"/>
                      </a:cubicBezTo>
                      <a:cubicBezTo>
                        <a:pt x="114" y="506"/>
                        <a:pt x="114" y="506"/>
                        <a:pt x="114" y="506"/>
                      </a:cubicBezTo>
                      <a:cubicBezTo>
                        <a:pt x="114" y="656"/>
                        <a:pt x="114" y="656"/>
                        <a:pt x="114" y="656"/>
                      </a:cubicBezTo>
                      <a:cubicBezTo>
                        <a:pt x="60" y="710"/>
                        <a:pt x="60" y="710"/>
                        <a:pt x="60" y="710"/>
                      </a:cubicBezTo>
                      <a:cubicBezTo>
                        <a:pt x="60" y="840"/>
                        <a:pt x="60" y="840"/>
                        <a:pt x="60" y="840"/>
                      </a:cubicBezTo>
                      <a:cubicBezTo>
                        <a:pt x="50" y="843"/>
                        <a:pt x="42" y="852"/>
                        <a:pt x="42" y="863"/>
                      </a:cubicBezTo>
                      <a:cubicBezTo>
                        <a:pt x="42" y="877"/>
                        <a:pt x="53" y="888"/>
                        <a:pt x="67" y="888"/>
                      </a:cubicBezTo>
                      <a:cubicBezTo>
                        <a:pt x="80" y="888"/>
                        <a:pt x="91" y="877"/>
                        <a:pt x="91" y="863"/>
                      </a:cubicBezTo>
                      <a:cubicBezTo>
                        <a:pt x="91" y="855"/>
                        <a:pt x="87" y="847"/>
                        <a:pt x="80" y="843"/>
                      </a:cubicBezTo>
                      <a:cubicBezTo>
                        <a:pt x="80" y="718"/>
                        <a:pt x="80" y="718"/>
                        <a:pt x="80" y="718"/>
                      </a:cubicBezTo>
                      <a:cubicBezTo>
                        <a:pt x="134" y="664"/>
                        <a:pt x="134" y="664"/>
                        <a:pt x="134" y="664"/>
                      </a:cubicBezTo>
                      <a:cubicBezTo>
                        <a:pt x="134" y="498"/>
                        <a:pt x="134" y="498"/>
                        <a:pt x="134" y="498"/>
                      </a:cubicBezTo>
                      <a:cubicBezTo>
                        <a:pt x="20" y="384"/>
                        <a:pt x="20" y="384"/>
                        <a:pt x="20" y="384"/>
                      </a:cubicBezTo>
                      <a:cubicBezTo>
                        <a:pt x="20" y="61"/>
                        <a:pt x="20" y="61"/>
                        <a:pt x="20" y="61"/>
                      </a:cubicBezTo>
                      <a:cubicBezTo>
                        <a:pt x="46" y="35"/>
                        <a:pt x="46" y="35"/>
                        <a:pt x="46" y="35"/>
                      </a:cubicBezTo>
                      <a:cubicBezTo>
                        <a:pt x="97" y="35"/>
                        <a:pt x="97" y="35"/>
                        <a:pt x="97" y="35"/>
                      </a:cubicBezTo>
                      <a:cubicBezTo>
                        <a:pt x="100" y="43"/>
                        <a:pt x="109" y="49"/>
                        <a:pt x="119" y="49"/>
                      </a:cubicBezTo>
                      <a:cubicBezTo>
                        <a:pt x="132" y="49"/>
                        <a:pt x="143" y="38"/>
                        <a:pt x="143" y="25"/>
                      </a:cubicBezTo>
                      <a:cubicBezTo>
                        <a:pt x="143" y="11"/>
                        <a:pt x="132" y="0"/>
                        <a:pt x="119" y="0"/>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8" name="Google Shape;1758;p16"/>
                <p:cNvSpPr/>
                <p:nvPr/>
              </p:nvSpPr>
              <p:spPr>
                <a:xfrm>
                  <a:off x="425054" y="3103422"/>
                  <a:ext cx="172621" cy="1064497"/>
                </a:xfrm>
                <a:custGeom>
                  <a:rect b="b" l="l" r="r" t="t"/>
                  <a:pathLst>
                    <a:path extrusionOk="0" h="888" w="144">
                      <a:moveTo>
                        <a:pt x="119" y="839"/>
                      </a:moveTo>
                      <a:cubicBezTo>
                        <a:pt x="109" y="839"/>
                        <a:pt x="101" y="845"/>
                        <a:pt x="97" y="853"/>
                      </a:cubicBezTo>
                      <a:cubicBezTo>
                        <a:pt x="46" y="853"/>
                        <a:pt x="46" y="853"/>
                        <a:pt x="46" y="853"/>
                      </a:cubicBezTo>
                      <a:cubicBezTo>
                        <a:pt x="20" y="827"/>
                        <a:pt x="20" y="827"/>
                        <a:pt x="20" y="827"/>
                      </a:cubicBezTo>
                      <a:cubicBezTo>
                        <a:pt x="20" y="504"/>
                        <a:pt x="20" y="504"/>
                        <a:pt x="20" y="504"/>
                      </a:cubicBezTo>
                      <a:cubicBezTo>
                        <a:pt x="134" y="390"/>
                        <a:pt x="134" y="390"/>
                        <a:pt x="134" y="390"/>
                      </a:cubicBezTo>
                      <a:cubicBezTo>
                        <a:pt x="134" y="224"/>
                        <a:pt x="134" y="224"/>
                        <a:pt x="134" y="224"/>
                      </a:cubicBezTo>
                      <a:cubicBezTo>
                        <a:pt x="80" y="170"/>
                        <a:pt x="80" y="170"/>
                        <a:pt x="80" y="170"/>
                      </a:cubicBezTo>
                      <a:cubicBezTo>
                        <a:pt x="80" y="46"/>
                        <a:pt x="80" y="46"/>
                        <a:pt x="80" y="46"/>
                      </a:cubicBezTo>
                      <a:cubicBezTo>
                        <a:pt x="87" y="41"/>
                        <a:pt x="92" y="34"/>
                        <a:pt x="92" y="25"/>
                      </a:cubicBezTo>
                      <a:cubicBezTo>
                        <a:pt x="92" y="11"/>
                        <a:pt x="81" y="0"/>
                        <a:pt x="67" y="0"/>
                      </a:cubicBezTo>
                      <a:cubicBezTo>
                        <a:pt x="54" y="0"/>
                        <a:pt x="43" y="11"/>
                        <a:pt x="43" y="25"/>
                      </a:cubicBezTo>
                      <a:cubicBezTo>
                        <a:pt x="43" y="36"/>
                        <a:pt x="50" y="45"/>
                        <a:pt x="60" y="48"/>
                      </a:cubicBezTo>
                      <a:cubicBezTo>
                        <a:pt x="60" y="178"/>
                        <a:pt x="60" y="178"/>
                        <a:pt x="60" y="178"/>
                      </a:cubicBezTo>
                      <a:cubicBezTo>
                        <a:pt x="114" y="232"/>
                        <a:pt x="114" y="232"/>
                        <a:pt x="114" y="232"/>
                      </a:cubicBezTo>
                      <a:cubicBezTo>
                        <a:pt x="114" y="382"/>
                        <a:pt x="114" y="382"/>
                        <a:pt x="114" y="382"/>
                      </a:cubicBezTo>
                      <a:cubicBezTo>
                        <a:pt x="0" y="496"/>
                        <a:pt x="0" y="496"/>
                        <a:pt x="0" y="496"/>
                      </a:cubicBezTo>
                      <a:cubicBezTo>
                        <a:pt x="0" y="836"/>
                        <a:pt x="0" y="836"/>
                        <a:pt x="0" y="836"/>
                      </a:cubicBezTo>
                      <a:cubicBezTo>
                        <a:pt x="38" y="873"/>
                        <a:pt x="38" y="873"/>
                        <a:pt x="38" y="873"/>
                      </a:cubicBezTo>
                      <a:cubicBezTo>
                        <a:pt x="97" y="873"/>
                        <a:pt x="97" y="873"/>
                        <a:pt x="97" y="873"/>
                      </a:cubicBezTo>
                      <a:cubicBezTo>
                        <a:pt x="101" y="882"/>
                        <a:pt x="109" y="888"/>
                        <a:pt x="119" y="888"/>
                      </a:cubicBezTo>
                      <a:cubicBezTo>
                        <a:pt x="133" y="888"/>
                        <a:pt x="144" y="877"/>
                        <a:pt x="144" y="863"/>
                      </a:cubicBezTo>
                      <a:cubicBezTo>
                        <a:pt x="144" y="850"/>
                        <a:pt x="133" y="839"/>
                        <a:pt x="119" y="839"/>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9" name="Google Shape;1759;p16"/>
                <p:cNvSpPr/>
                <p:nvPr/>
              </p:nvSpPr>
              <p:spPr>
                <a:xfrm>
                  <a:off x="8533665" y="958318"/>
                  <a:ext cx="172621" cy="1065647"/>
                </a:xfrm>
                <a:custGeom>
                  <a:rect b="b" l="l" r="r" t="t"/>
                  <a:pathLst>
                    <a:path extrusionOk="0" h="888" w="144">
                      <a:moveTo>
                        <a:pt x="25" y="49"/>
                      </a:moveTo>
                      <a:cubicBezTo>
                        <a:pt x="35" y="49"/>
                        <a:pt x="44" y="43"/>
                        <a:pt x="47" y="35"/>
                      </a:cubicBezTo>
                      <a:cubicBezTo>
                        <a:pt x="98" y="35"/>
                        <a:pt x="98" y="35"/>
                        <a:pt x="98" y="35"/>
                      </a:cubicBezTo>
                      <a:cubicBezTo>
                        <a:pt x="124" y="61"/>
                        <a:pt x="124" y="61"/>
                        <a:pt x="124" y="61"/>
                      </a:cubicBezTo>
                      <a:cubicBezTo>
                        <a:pt x="124" y="384"/>
                        <a:pt x="124" y="384"/>
                        <a:pt x="124" y="384"/>
                      </a:cubicBezTo>
                      <a:cubicBezTo>
                        <a:pt x="10" y="498"/>
                        <a:pt x="10" y="498"/>
                        <a:pt x="10" y="498"/>
                      </a:cubicBezTo>
                      <a:cubicBezTo>
                        <a:pt x="10" y="665"/>
                        <a:pt x="10" y="665"/>
                        <a:pt x="10" y="665"/>
                      </a:cubicBezTo>
                      <a:cubicBezTo>
                        <a:pt x="64" y="719"/>
                        <a:pt x="64" y="719"/>
                        <a:pt x="64" y="719"/>
                      </a:cubicBezTo>
                      <a:cubicBezTo>
                        <a:pt x="64" y="843"/>
                        <a:pt x="64" y="843"/>
                        <a:pt x="64" y="843"/>
                      </a:cubicBezTo>
                      <a:cubicBezTo>
                        <a:pt x="57" y="847"/>
                        <a:pt x="52" y="855"/>
                        <a:pt x="52" y="864"/>
                      </a:cubicBezTo>
                      <a:cubicBezTo>
                        <a:pt x="52" y="877"/>
                        <a:pt x="63" y="888"/>
                        <a:pt x="77" y="888"/>
                      </a:cubicBezTo>
                      <a:cubicBezTo>
                        <a:pt x="91" y="888"/>
                        <a:pt x="101" y="877"/>
                        <a:pt x="101" y="864"/>
                      </a:cubicBezTo>
                      <a:cubicBezTo>
                        <a:pt x="101" y="853"/>
                        <a:pt x="94" y="843"/>
                        <a:pt x="84" y="840"/>
                      </a:cubicBezTo>
                      <a:cubicBezTo>
                        <a:pt x="84" y="710"/>
                        <a:pt x="84" y="710"/>
                        <a:pt x="84" y="710"/>
                      </a:cubicBezTo>
                      <a:cubicBezTo>
                        <a:pt x="30" y="656"/>
                        <a:pt x="30" y="656"/>
                        <a:pt x="30" y="656"/>
                      </a:cubicBezTo>
                      <a:cubicBezTo>
                        <a:pt x="30" y="506"/>
                        <a:pt x="30" y="506"/>
                        <a:pt x="30" y="506"/>
                      </a:cubicBezTo>
                      <a:cubicBezTo>
                        <a:pt x="144" y="392"/>
                        <a:pt x="144" y="392"/>
                        <a:pt x="144" y="392"/>
                      </a:cubicBezTo>
                      <a:cubicBezTo>
                        <a:pt x="144" y="53"/>
                        <a:pt x="144" y="53"/>
                        <a:pt x="144" y="53"/>
                      </a:cubicBezTo>
                      <a:cubicBezTo>
                        <a:pt x="106" y="15"/>
                        <a:pt x="106" y="15"/>
                        <a:pt x="106" y="15"/>
                      </a:cubicBezTo>
                      <a:cubicBezTo>
                        <a:pt x="47" y="15"/>
                        <a:pt x="47" y="15"/>
                        <a:pt x="47" y="15"/>
                      </a:cubicBezTo>
                      <a:cubicBezTo>
                        <a:pt x="44" y="6"/>
                        <a:pt x="35" y="0"/>
                        <a:pt x="25" y="0"/>
                      </a:cubicBezTo>
                      <a:cubicBezTo>
                        <a:pt x="11" y="0"/>
                        <a:pt x="0" y="11"/>
                        <a:pt x="0" y="25"/>
                      </a:cubicBezTo>
                      <a:cubicBezTo>
                        <a:pt x="0" y="38"/>
                        <a:pt x="11" y="49"/>
                        <a:pt x="25" y="49"/>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60" name="Google Shape;1760;p16"/>
                <p:cNvSpPr/>
                <p:nvPr/>
              </p:nvSpPr>
              <p:spPr>
                <a:xfrm>
                  <a:off x="8534816" y="3087311"/>
                  <a:ext cx="171471" cy="1065647"/>
                </a:xfrm>
                <a:custGeom>
                  <a:rect b="b" l="l" r="r" t="t"/>
                  <a:pathLst>
                    <a:path extrusionOk="0" h="888" w="143">
                      <a:moveTo>
                        <a:pt x="25" y="888"/>
                      </a:moveTo>
                      <a:cubicBezTo>
                        <a:pt x="34" y="888"/>
                        <a:pt x="43" y="882"/>
                        <a:pt x="47" y="874"/>
                      </a:cubicBezTo>
                      <a:cubicBezTo>
                        <a:pt x="106" y="874"/>
                        <a:pt x="106" y="874"/>
                        <a:pt x="106" y="874"/>
                      </a:cubicBezTo>
                      <a:cubicBezTo>
                        <a:pt x="143" y="836"/>
                        <a:pt x="143" y="836"/>
                        <a:pt x="143" y="836"/>
                      </a:cubicBezTo>
                      <a:cubicBezTo>
                        <a:pt x="143" y="496"/>
                        <a:pt x="143" y="496"/>
                        <a:pt x="143" y="496"/>
                      </a:cubicBezTo>
                      <a:cubicBezTo>
                        <a:pt x="30" y="382"/>
                        <a:pt x="30" y="382"/>
                        <a:pt x="30" y="382"/>
                      </a:cubicBezTo>
                      <a:cubicBezTo>
                        <a:pt x="30" y="232"/>
                        <a:pt x="30" y="232"/>
                        <a:pt x="30" y="232"/>
                      </a:cubicBezTo>
                      <a:cubicBezTo>
                        <a:pt x="84" y="178"/>
                        <a:pt x="84" y="178"/>
                        <a:pt x="84" y="178"/>
                      </a:cubicBezTo>
                      <a:cubicBezTo>
                        <a:pt x="84" y="48"/>
                        <a:pt x="84" y="48"/>
                        <a:pt x="84" y="48"/>
                      </a:cubicBezTo>
                      <a:cubicBezTo>
                        <a:pt x="94" y="45"/>
                        <a:pt x="101" y="36"/>
                        <a:pt x="101" y="25"/>
                      </a:cubicBezTo>
                      <a:cubicBezTo>
                        <a:pt x="101" y="11"/>
                        <a:pt x="90" y="0"/>
                        <a:pt x="77" y="0"/>
                      </a:cubicBezTo>
                      <a:cubicBezTo>
                        <a:pt x="63" y="0"/>
                        <a:pt x="52" y="11"/>
                        <a:pt x="52" y="25"/>
                      </a:cubicBezTo>
                      <a:cubicBezTo>
                        <a:pt x="52" y="34"/>
                        <a:pt x="57" y="41"/>
                        <a:pt x="64" y="46"/>
                      </a:cubicBezTo>
                      <a:cubicBezTo>
                        <a:pt x="64" y="170"/>
                        <a:pt x="64" y="170"/>
                        <a:pt x="64" y="170"/>
                      </a:cubicBezTo>
                      <a:cubicBezTo>
                        <a:pt x="10" y="224"/>
                        <a:pt x="10" y="224"/>
                        <a:pt x="10" y="224"/>
                      </a:cubicBezTo>
                      <a:cubicBezTo>
                        <a:pt x="10" y="391"/>
                        <a:pt x="10" y="391"/>
                        <a:pt x="10" y="391"/>
                      </a:cubicBezTo>
                      <a:cubicBezTo>
                        <a:pt x="123" y="504"/>
                        <a:pt x="123" y="504"/>
                        <a:pt x="123" y="504"/>
                      </a:cubicBezTo>
                      <a:cubicBezTo>
                        <a:pt x="123" y="828"/>
                        <a:pt x="123" y="828"/>
                        <a:pt x="123" y="828"/>
                      </a:cubicBezTo>
                      <a:cubicBezTo>
                        <a:pt x="97" y="854"/>
                        <a:pt x="97" y="854"/>
                        <a:pt x="97" y="854"/>
                      </a:cubicBezTo>
                      <a:cubicBezTo>
                        <a:pt x="47" y="854"/>
                        <a:pt x="47" y="854"/>
                        <a:pt x="47" y="854"/>
                      </a:cubicBezTo>
                      <a:cubicBezTo>
                        <a:pt x="43" y="845"/>
                        <a:pt x="34" y="839"/>
                        <a:pt x="25" y="839"/>
                      </a:cubicBezTo>
                      <a:cubicBezTo>
                        <a:pt x="11" y="839"/>
                        <a:pt x="0" y="850"/>
                        <a:pt x="0" y="864"/>
                      </a:cubicBezTo>
                      <a:cubicBezTo>
                        <a:pt x="0" y="877"/>
                        <a:pt x="11" y="888"/>
                        <a:pt x="25" y="888"/>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61" name="Google Shape;1761;p16"/>
                <p:cNvSpPr/>
                <p:nvPr/>
              </p:nvSpPr>
              <p:spPr>
                <a:xfrm>
                  <a:off x="153463" y="132039"/>
                  <a:ext cx="8612668" cy="4879424"/>
                </a:xfrm>
                <a:custGeom>
                  <a:rect b="b" l="l" r="r" t="t"/>
                  <a:pathLst>
                    <a:path extrusionOk="0" h="4068" w="7183">
                      <a:moveTo>
                        <a:pt x="6988" y="0"/>
                      </a:moveTo>
                      <a:cubicBezTo>
                        <a:pt x="196" y="9"/>
                        <a:pt x="196" y="9"/>
                        <a:pt x="196" y="9"/>
                      </a:cubicBezTo>
                      <a:cubicBezTo>
                        <a:pt x="186" y="9"/>
                        <a:pt x="186" y="9"/>
                        <a:pt x="186" y="9"/>
                      </a:cubicBezTo>
                      <a:cubicBezTo>
                        <a:pt x="186" y="598"/>
                        <a:pt x="186" y="598"/>
                        <a:pt x="186" y="598"/>
                      </a:cubicBezTo>
                      <a:cubicBezTo>
                        <a:pt x="97" y="598"/>
                        <a:pt x="97" y="598"/>
                        <a:pt x="97" y="598"/>
                      </a:cubicBezTo>
                      <a:cubicBezTo>
                        <a:pt x="0" y="665"/>
                        <a:pt x="0" y="665"/>
                        <a:pt x="0" y="665"/>
                      </a:cubicBezTo>
                      <a:cubicBezTo>
                        <a:pt x="0" y="3410"/>
                        <a:pt x="0" y="3410"/>
                        <a:pt x="0" y="3410"/>
                      </a:cubicBezTo>
                      <a:cubicBezTo>
                        <a:pt x="84" y="3468"/>
                        <a:pt x="84" y="3468"/>
                        <a:pt x="84" y="3468"/>
                      </a:cubicBezTo>
                      <a:cubicBezTo>
                        <a:pt x="186" y="3468"/>
                        <a:pt x="186" y="3468"/>
                        <a:pt x="186" y="3468"/>
                      </a:cubicBezTo>
                      <a:cubicBezTo>
                        <a:pt x="186" y="4068"/>
                        <a:pt x="186" y="4068"/>
                        <a:pt x="186" y="4068"/>
                      </a:cubicBezTo>
                      <a:cubicBezTo>
                        <a:pt x="7183" y="4068"/>
                        <a:pt x="7183" y="4068"/>
                        <a:pt x="7183" y="4068"/>
                      </a:cubicBezTo>
                      <a:cubicBezTo>
                        <a:pt x="7183" y="240"/>
                        <a:pt x="7183" y="240"/>
                        <a:pt x="7183" y="240"/>
                      </a:cubicBezTo>
                      <a:cubicBezTo>
                        <a:pt x="6991" y="4"/>
                        <a:pt x="6991" y="4"/>
                        <a:pt x="6991" y="4"/>
                      </a:cubicBezTo>
                      <a:lnTo>
                        <a:pt x="6988" y="0"/>
                      </a:lnTo>
                      <a:close/>
                      <a:moveTo>
                        <a:pt x="7163" y="629"/>
                      </a:moveTo>
                      <a:cubicBezTo>
                        <a:pt x="7086" y="629"/>
                        <a:pt x="7086" y="629"/>
                        <a:pt x="7086" y="629"/>
                      </a:cubicBezTo>
                      <a:cubicBezTo>
                        <a:pt x="6997" y="540"/>
                        <a:pt x="6997" y="540"/>
                        <a:pt x="6997" y="540"/>
                      </a:cubicBezTo>
                      <a:cubicBezTo>
                        <a:pt x="6997" y="486"/>
                        <a:pt x="6997" y="486"/>
                        <a:pt x="6997" y="486"/>
                      </a:cubicBezTo>
                      <a:cubicBezTo>
                        <a:pt x="7007" y="483"/>
                        <a:pt x="7014" y="474"/>
                        <a:pt x="7014" y="463"/>
                      </a:cubicBezTo>
                      <a:cubicBezTo>
                        <a:pt x="7014" y="449"/>
                        <a:pt x="7003" y="438"/>
                        <a:pt x="6989" y="438"/>
                      </a:cubicBezTo>
                      <a:cubicBezTo>
                        <a:pt x="6976" y="438"/>
                        <a:pt x="6965" y="449"/>
                        <a:pt x="6965" y="463"/>
                      </a:cubicBezTo>
                      <a:cubicBezTo>
                        <a:pt x="6965" y="472"/>
                        <a:pt x="6970" y="480"/>
                        <a:pt x="6977" y="484"/>
                      </a:cubicBezTo>
                      <a:cubicBezTo>
                        <a:pt x="6977" y="548"/>
                        <a:pt x="6977" y="548"/>
                        <a:pt x="6977" y="548"/>
                      </a:cubicBezTo>
                      <a:cubicBezTo>
                        <a:pt x="7078" y="649"/>
                        <a:pt x="7078" y="649"/>
                        <a:pt x="7078" y="649"/>
                      </a:cubicBezTo>
                      <a:cubicBezTo>
                        <a:pt x="7163" y="649"/>
                        <a:pt x="7163" y="649"/>
                        <a:pt x="7163" y="649"/>
                      </a:cubicBezTo>
                      <a:cubicBezTo>
                        <a:pt x="7163" y="1811"/>
                        <a:pt x="7163" y="1811"/>
                        <a:pt x="7163" y="1811"/>
                      </a:cubicBezTo>
                      <a:cubicBezTo>
                        <a:pt x="7078" y="1811"/>
                        <a:pt x="7078" y="1811"/>
                        <a:pt x="7078" y="1811"/>
                      </a:cubicBezTo>
                      <a:cubicBezTo>
                        <a:pt x="6990" y="1723"/>
                        <a:pt x="6990" y="1723"/>
                        <a:pt x="6990" y="1723"/>
                      </a:cubicBezTo>
                      <a:cubicBezTo>
                        <a:pt x="6990" y="1488"/>
                        <a:pt x="6990" y="1488"/>
                        <a:pt x="6990" y="1488"/>
                      </a:cubicBezTo>
                      <a:cubicBezTo>
                        <a:pt x="6998" y="1484"/>
                        <a:pt x="7004" y="1476"/>
                        <a:pt x="7004" y="1466"/>
                      </a:cubicBezTo>
                      <a:cubicBezTo>
                        <a:pt x="7004" y="1452"/>
                        <a:pt x="6993" y="1441"/>
                        <a:pt x="6980" y="1441"/>
                      </a:cubicBezTo>
                      <a:cubicBezTo>
                        <a:pt x="6966" y="1441"/>
                        <a:pt x="6955" y="1452"/>
                        <a:pt x="6955" y="1466"/>
                      </a:cubicBezTo>
                      <a:cubicBezTo>
                        <a:pt x="6955" y="1476"/>
                        <a:pt x="6961" y="1484"/>
                        <a:pt x="6970" y="1488"/>
                      </a:cubicBezTo>
                      <a:cubicBezTo>
                        <a:pt x="6970" y="1731"/>
                        <a:pt x="6970" y="1731"/>
                        <a:pt x="6970" y="1731"/>
                      </a:cubicBezTo>
                      <a:cubicBezTo>
                        <a:pt x="7070" y="1831"/>
                        <a:pt x="7070" y="1831"/>
                        <a:pt x="7070" y="1831"/>
                      </a:cubicBezTo>
                      <a:cubicBezTo>
                        <a:pt x="7163" y="1831"/>
                        <a:pt x="7163" y="1831"/>
                        <a:pt x="7163" y="1831"/>
                      </a:cubicBezTo>
                      <a:cubicBezTo>
                        <a:pt x="7163" y="1915"/>
                        <a:pt x="7163" y="1915"/>
                        <a:pt x="7163" y="1915"/>
                      </a:cubicBezTo>
                      <a:cubicBezTo>
                        <a:pt x="7039" y="1915"/>
                        <a:pt x="7039" y="1915"/>
                        <a:pt x="7039" y="1915"/>
                      </a:cubicBezTo>
                      <a:cubicBezTo>
                        <a:pt x="7035" y="1907"/>
                        <a:pt x="7027" y="1901"/>
                        <a:pt x="7017" y="1901"/>
                      </a:cubicBezTo>
                      <a:cubicBezTo>
                        <a:pt x="7003" y="1901"/>
                        <a:pt x="6992" y="1912"/>
                        <a:pt x="6992" y="1925"/>
                      </a:cubicBezTo>
                      <a:cubicBezTo>
                        <a:pt x="6992" y="1939"/>
                        <a:pt x="7003" y="1950"/>
                        <a:pt x="7017" y="1950"/>
                      </a:cubicBezTo>
                      <a:cubicBezTo>
                        <a:pt x="7027" y="1950"/>
                        <a:pt x="7035" y="1944"/>
                        <a:pt x="7039" y="1935"/>
                      </a:cubicBezTo>
                      <a:cubicBezTo>
                        <a:pt x="7163" y="1935"/>
                        <a:pt x="7163" y="1935"/>
                        <a:pt x="7163" y="1935"/>
                      </a:cubicBezTo>
                      <a:cubicBezTo>
                        <a:pt x="7163" y="2106"/>
                        <a:pt x="7163" y="2106"/>
                        <a:pt x="7163" y="2106"/>
                      </a:cubicBezTo>
                      <a:cubicBezTo>
                        <a:pt x="7040" y="2106"/>
                        <a:pt x="7040" y="2106"/>
                        <a:pt x="7040" y="2106"/>
                      </a:cubicBezTo>
                      <a:cubicBezTo>
                        <a:pt x="7036" y="2098"/>
                        <a:pt x="7027" y="2092"/>
                        <a:pt x="7017" y="2092"/>
                      </a:cubicBezTo>
                      <a:cubicBezTo>
                        <a:pt x="7004" y="2092"/>
                        <a:pt x="6993" y="2103"/>
                        <a:pt x="6993" y="2116"/>
                      </a:cubicBezTo>
                      <a:cubicBezTo>
                        <a:pt x="6993" y="2130"/>
                        <a:pt x="7004" y="2141"/>
                        <a:pt x="7017" y="2141"/>
                      </a:cubicBezTo>
                      <a:cubicBezTo>
                        <a:pt x="7027" y="2141"/>
                        <a:pt x="7036" y="2135"/>
                        <a:pt x="7040" y="2126"/>
                      </a:cubicBezTo>
                      <a:cubicBezTo>
                        <a:pt x="7163" y="2126"/>
                        <a:pt x="7163" y="2126"/>
                        <a:pt x="7163" y="2126"/>
                      </a:cubicBezTo>
                      <a:cubicBezTo>
                        <a:pt x="7163" y="2210"/>
                        <a:pt x="7163" y="2210"/>
                        <a:pt x="7163" y="2210"/>
                      </a:cubicBezTo>
                      <a:cubicBezTo>
                        <a:pt x="7070" y="2210"/>
                        <a:pt x="7070" y="2210"/>
                        <a:pt x="7070" y="2210"/>
                      </a:cubicBezTo>
                      <a:cubicBezTo>
                        <a:pt x="6970" y="2310"/>
                        <a:pt x="6970" y="2310"/>
                        <a:pt x="6970" y="2310"/>
                      </a:cubicBezTo>
                      <a:cubicBezTo>
                        <a:pt x="6970" y="2553"/>
                        <a:pt x="6970" y="2553"/>
                        <a:pt x="6970" y="2553"/>
                      </a:cubicBezTo>
                      <a:cubicBezTo>
                        <a:pt x="6962" y="2557"/>
                        <a:pt x="6956" y="2566"/>
                        <a:pt x="6956" y="2576"/>
                      </a:cubicBezTo>
                      <a:cubicBezTo>
                        <a:pt x="6956" y="2589"/>
                        <a:pt x="6967" y="2600"/>
                        <a:pt x="6980" y="2600"/>
                      </a:cubicBezTo>
                      <a:cubicBezTo>
                        <a:pt x="6994" y="2600"/>
                        <a:pt x="7005" y="2589"/>
                        <a:pt x="7005" y="2576"/>
                      </a:cubicBezTo>
                      <a:cubicBezTo>
                        <a:pt x="7005" y="2566"/>
                        <a:pt x="6999" y="2557"/>
                        <a:pt x="6990" y="2553"/>
                      </a:cubicBezTo>
                      <a:cubicBezTo>
                        <a:pt x="6990" y="2318"/>
                        <a:pt x="6990" y="2318"/>
                        <a:pt x="6990" y="2318"/>
                      </a:cubicBezTo>
                      <a:cubicBezTo>
                        <a:pt x="7079" y="2230"/>
                        <a:pt x="7079" y="2230"/>
                        <a:pt x="7079" y="2230"/>
                      </a:cubicBezTo>
                      <a:cubicBezTo>
                        <a:pt x="7163" y="2230"/>
                        <a:pt x="7163" y="2230"/>
                        <a:pt x="7163" y="2230"/>
                      </a:cubicBezTo>
                      <a:cubicBezTo>
                        <a:pt x="7163" y="3393"/>
                        <a:pt x="7163" y="3393"/>
                        <a:pt x="7163" y="3393"/>
                      </a:cubicBezTo>
                      <a:cubicBezTo>
                        <a:pt x="7078" y="3393"/>
                        <a:pt x="7078" y="3393"/>
                        <a:pt x="7078" y="3393"/>
                      </a:cubicBezTo>
                      <a:cubicBezTo>
                        <a:pt x="6978" y="3494"/>
                        <a:pt x="6978" y="3494"/>
                        <a:pt x="6978" y="3494"/>
                      </a:cubicBezTo>
                      <a:cubicBezTo>
                        <a:pt x="6978" y="3547"/>
                        <a:pt x="6978" y="3547"/>
                        <a:pt x="6978" y="3547"/>
                      </a:cubicBezTo>
                      <a:cubicBezTo>
                        <a:pt x="6970" y="3551"/>
                        <a:pt x="6965" y="3559"/>
                        <a:pt x="6965" y="3568"/>
                      </a:cubicBezTo>
                      <a:cubicBezTo>
                        <a:pt x="6965" y="3582"/>
                        <a:pt x="6976" y="3593"/>
                        <a:pt x="6989" y="3593"/>
                      </a:cubicBezTo>
                      <a:cubicBezTo>
                        <a:pt x="7003" y="3593"/>
                        <a:pt x="7014" y="3582"/>
                        <a:pt x="7014" y="3568"/>
                      </a:cubicBezTo>
                      <a:cubicBezTo>
                        <a:pt x="7014" y="3558"/>
                        <a:pt x="7007" y="3549"/>
                        <a:pt x="6998" y="3545"/>
                      </a:cubicBezTo>
                      <a:cubicBezTo>
                        <a:pt x="6998" y="3502"/>
                        <a:pt x="6998" y="3502"/>
                        <a:pt x="6998" y="3502"/>
                      </a:cubicBezTo>
                      <a:cubicBezTo>
                        <a:pt x="7087" y="3413"/>
                        <a:pt x="7087" y="3413"/>
                        <a:pt x="7087" y="3413"/>
                      </a:cubicBezTo>
                      <a:cubicBezTo>
                        <a:pt x="7163" y="3413"/>
                        <a:pt x="7163" y="3413"/>
                        <a:pt x="7163" y="3413"/>
                      </a:cubicBezTo>
                      <a:cubicBezTo>
                        <a:pt x="7163" y="4048"/>
                        <a:pt x="7163" y="4048"/>
                        <a:pt x="7163" y="4048"/>
                      </a:cubicBezTo>
                      <a:cubicBezTo>
                        <a:pt x="4278" y="4048"/>
                        <a:pt x="4278" y="4048"/>
                        <a:pt x="4278" y="4048"/>
                      </a:cubicBezTo>
                      <a:cubicBezTo>
                        <a:pt x="4278" y="4028"/>
                        <a:pt x="4278" y="4028"/>
                        <a:pt x="4278" y="4028"/>
                      </a:cubicBezTo>
                      <a:cubicBezTo>
                        <a:pt x="4303" y="4003"/>
                        <a:pt x="4303" y="4003"/>
                        <a:pt x="4303" y="4003"/>
                      </a:cubicBezTo>
                      <a:cubicBezTo>
                        <a:pt x="4544" y="4003"/>
                        <a:pt x="4544" y="4003"/>
                        <a:pt x="4544" y="4003"/>
                      </a:cubicBezTo>
                      <a:cubicBezTo>
                        <a:pt x="4589" y="3958"/>
                        <a:pt x="4589" y="3958"/>
                        <a:pt x="4589" y="3958"/>
                      </a:cubicBezTo>
                      <a:cubicBezTo>
                        <a:pt x="4964" y="3958"/>
                        <a:pt x="4964" y="3958"/>
                        <a:pt x="4964" y="3958"/>
                      </a:cubicBezTo>
                      <a:cubicBezTo>
                        <a:pt x="4968" y="3967"/>
                        <a:pt x="4976" y="3973"/>
                        <a:pt x="4986" y="3973"/>
                      </a:cubicBezTo>
                      <a:cubicBezTo>
                        <a:pt x="5000" y="3973"/>
                        <a:pt x="5011" y="3962"/>
                        <a:pt x="5011" y="3948"/>
                      </a:cubicBezTo>
                      <a:cubicBezTo>
                        <a:pt x="5011" y="3934"/>
                        <a:pt x="5000" y="3924"/>
                        <a:pt x="4986" y="3924"/>
                      </a:cubicBezTo>
                      <a:cubicBezTo>
                        <a:pt x="4976" y="3924"/>
                        <a:pt x="4968" y="3929"/>
                        <a:pt x="4964" y="3938"/>
                      </a:cubicBezTo>
                      <a:cubicBezTo>
                        <a:pt x="4581" y="3938"/>
                        <a:pt x="4581" y="3938"/>
                        <a:pt x="4581" y="3938"/>
                      </a:cubicBezTo>
                      <a:cubicBezTo>
                        <a:pt x="4536" y="3983"/>
                        <a:pt x="4536" y="3983"/>
                        <a:pt x="4536" y="3983"/>
                      </a:cubicBezTo>
                      <a:cubicBezTo>
                        <a:pt x="4295" y="3983"/>
                        <a:pt x="4295" y="3983"/>
                        <a:pt x="4295" y="3983"/>
                      </a:cubicBezTo>
                      <a:cubicBezTo>
                        <a:pt x="4258" y="4020"/>
                        <a:pt x="4258" y="4020"/>
                        <a:pt x="4258" y="4020"/>
                      </a:cubicBezTo>
                      <a:cubicBezTo>
                        <a:pt x="4258" y="4048"/>
                        <a:pt x="4258" y="4048"/>
                        <a:pt x="4258" y="4048"/>
                      </a:cubicBezTo>
                      <a:cubicBezTo>
                        <a:pt x="3995" y="4048"/>
                        <a:pt x="3995" y="4048"/>
                        <a:pt x="3995" y="4048"/>
                      </a:cubicBezTo>
                      <a:cubicBezTo>
                        <a:pt x="3995" y="3913"/>
                        <a:pt x="3995" y="3913"/>
                        <a:pt x="3995" y="3913"/>
                      </a:cubicBezTo>
                      <a:cubicBezTo>
                        <a:pt x="4106" y="3801"/>
                        <a:pt x="4106" y="3801"/>
                        <a:pt x="4106" y="3801"/>
                      </a:cubicBezTo>
                      <a:cubicBezTo>
                        <a:pt x="5409" y="3801"/>
                        <a:pt x="5409" y="3801"/>
                        <a:pt x="5409" y="3801"/>
                      </a:cubicBezTo>
                      <a:cubicBezTo>
                        <a:pt x="5568" y="3961"/>
                        <a:pt x="5568" y="3961"/>
                        <a:pt x="5568" y="3961"/>
                      </a:cubicBezTo>
                      <a:cubicBezTo>
                        <a:pt x="6347" y="3961"/>
                        <a:pt x="6347" y="3961"/>
                        <a:pt x="6347" y="3961"/>
                      </a:cubicBezTo>
                      <a:cubicBezTo>
                        <a:pt x="6352" y="3968"/>
                        <a:pt x="6359" y="3973"/>
                        <a:pt x="6368" y="3973"/>
                      </a:cubicBezTo>
                      <a:cubicBezTo>
                        <a:pt x="6382" y="3973"/>
                        <a:pt x="6393" y="3962"/>
                        <a:pt x="6393" y="3948"/>
                      </a:cubicBezTo>
                      <a:cubicBezTo>
                        <a:pt x="6393" y="3934"/>
                        <a:pt x="6382" y="3924"/>
                        <a:pt x="6368" y="3924"/>
                      </a:cubicBezTo>
                      <a:cubicBezTo>
                        <a:pt x="6357" y="3924"/>
                        <a:pt x="6348" y="3931"/>
                        <a:pt x="6345" y="3941"/>
                      </a:cubicBezTo>
                      <a:cubicBezTo>
                        <a:pt x="5576" y="3941"/>
                        <a:pt x="5576" y="3941"/>
                        <a:pt x="5576" y="3941"/>
                      </a:cubicBezTo>
                      <a:cubicBezTo>
                        <a:pt x="5417" y="3781"/>
                        <a:pt x="5417" y="3781"/>
                        <a:pt x="5417" y="3781"/>
                      </a:cubicBezTo>
                      <a:cubicBezTo>
                        <a:pt x="4098" y="3781"/>
                        <a:pt x="4098" y="3781"/>
                        <a:pt x="4098" y="3781"/>
                      </a:cubicBezTo>
                      <a:cubicBezTo>
                        <a:pt x="3975" y="3904"/>
                        <a:pt x="3975" y="3904"/>
                        <a:pt x="3975" y="3904"/>
                      </a:cubicBezTo>
                      <a:cubicBezTo>
                        <a:pt x="3975" y="4048"/>
                        <a:pt x="3975" y="4048"/>
                        <a:pt x="3975" y="4048"/>
                      </a:cubicBezTo>
                      <a:cubicBezTo>
                        <a:pt x="3396" y="4048"/>
                        <a:pt x="3396" y="4048"/>
                        <a:pt x="3396" y="4048"/>
                      </a:cubicBezTo>
                      <a:cubicBezTo>
                        <a:pt x="3396" y="3907"/>
                        <a:pt x="3396" y="3907"/>
                        <a:pt x="3396" y="3907"/>
                      </a:cubicBezTo>
                      <a:cubicBezTo>
                        <a:pt x="3273" y="3784"/>
                        <a:pt x="3273" y="3784"/>
                        <a:pt x="3273" y="3784"/>
                      </a:cubicBezTo>
                      <a:cubicBezTo>
                        <a:pt x="1953" y="3784"/>
                        <a:pt x="1953" y="3784"/>
                        <a:pt x="1953" y="3784"/>
                      </a:cubicBezTo>
                      <a:cubicBezTo>
                        <a:pt x="1794" y="3943"/>
                        <a:pt x="1794" y="3943"/>
                        <a:pt x="1794" y="3943"/>
                      </a:cubicBezTo>
                      <a:cubicBezTo>
                        <a:pt x="1026" y="3943"/>
                        <a:pt x="1026" y="3943"/>
                        <a:pt x="1026" y="3943"/>
                      </a:cubicBezTo>
                      <a:cubicBezTo>
                        <a:pt x="1023" y="3933"/>
                        <a:pt x="1013" y="3926"/>
                        <a:pt x="1002" y="3926"/>
                      </a:cubicBezTo>
                      <a:cubicBezTo>
                        <a:pt x="989" y="3926"/>
                        <a:pt x="978" y="3937"/>
                        <a:pt x="978" y="3951"/>
                      </a:cubicBezTo>
                      <a:cubicBezTo>
                        <a:pt x="978" y="3964"/>
                        <a:pt x="989" y="3975"/>
                        <a:pt x="1002" y="3975"/>
                      </a:cubicBezTo>
                      <a:cubicBezTo>
                        <a:pt x="1011" y="3975"/>
                        <a:pt x="1019" y="3971"/>
                        <a:pt x="1023" y="3963"/>
                      </a:cubicBezTo>
                      <a:cubicBezTo>
                        <a:pt x="1802" y="3963"/>
                        <a:pt x="1802" y="3963"/>
                        <a:pt x="1802" y="3963"/>
                      </a:cubicBezTo>
                      <a:cubicBezTo>
                        <a:pt x="1962" y="3804"/>
                        <a:pt x="1962" y="3804"/>
                        <a:pt x="1962" y="3804"/>
                      </a:cubicBezTo>
                      <a:cubicBezTo>
                        <a:pt x="3265" y="3804"/>
                        <a:pt x="3265" y="3804"/>
                        <a:pt x="3265" y="3804"/>
                      </a:cubicBezTo>
                      <a:cubicBezTo>
                        <a:pt x="3376" y="3915"/>
                        <a:pt x="3376" y="3915"/>
                        <a:pt x="3376" y="3915"/>
                      </a:cubicBezTo>
                      <a:cubicBezTo>
                        <a:pt x="3376" y="4048"/>
                        <a:pt x="3376" y="4048"/>
                        <a:pt x="3376" y="4048"/>
                      </a:cubicBezTo>
                      <a:cubicBezTo>
                        <a:pt x="3113" y="4048"/>
                        <a:pt x="3113" y="4048"/>
                        <a:pt x="3113" y="4048"/>
                      </a:cubicBezTo>
                      <a:cubicBezTo>
                        <a:pt x="3113" y="4023"/>
                        <a:pt x="3113" y="4023"/>
                        <a:pt x="3113" y="4023"/>
                      </a:cubicBezTo>
                      <a:cubicBezTo>
                        <a:pt x="3075" y="3986"/>
                        <a:pt x="3075" y="3986"/>
                        <a:pt x="3075" y="3986"/>
                      </a:cubicBezTo>
                      <a:cubicBezTo>
                        <a:pt x="2834" y="3986"/>
                        <a:pt x="2834" y="3986"/>
                        <a:pt x="2834" y="3986"/>
                      </a:cubicBezTo>
                      <a:cubicBezTo>
                        <a:pt x="2789" y="3941"/>
                        <a:pt x="2789" y="3941"/>
                        <a:pt x="2789" y="3941"/>
                      </a:cubicBezTo>
                      <a:cubicBezTo>
                        <a:pt x="2407" y="3941"/>
                        <a:pt x="2407" y="3941"/>
                        <a:pt x="2407" y="3941"/>
                      </a:cubicBezTo>
                      <a:cubicBezTo>
                        <a:pt x="2403" y="3932"/>
                        <a:pt x="2394" y="3926"/>
                        <a:pt x="2384" y="3926"/>
                      </a:cubicBezTo>
                      <a:cubicBezTo>
                        <a:pt x="2371" y="3926"/>
                        <a:pt x="2360" y="3937"/>
                        <a:pt x="2360" y="3951"/>
                      </a:cubicBezTo>
                      <a:cubicBezTo>
                        <a:pt x="2360" y="3964"/>
                        <a:pt x="2371" y="3975"/>
                        <a:pt x="2384" y="3975"/>
                      </a:cubicBezTo>
                      <a:cubicBezTo>
                        <a:pt x="2394" y="3975"/>
                        <a:pt x="2403" y="3969"/>
                        <a:pt x="2407" y="3961"/>
                      </a:cubicBezTo>
                      <a:cubicBezTo>
                        <a:pt x="2781" y="3961"/>
                        <a:pt x="2781" y="3961"/>
                        <a:pt x="2781" y="3961"/>
                      </a:cubicBezTo>
                      <a:cubicBezTo>
                        <a:pt x="2826" y="4006"/>
                        <a:pt x="2826" y="4006"/>
                        <a:pt x="2826" y="4006"/>
                      </a:cubicBezTo>
                      <a:cubicBezTo>
                        <a:pt x="3067" y="4006"/>
                        <a:pt x="3067" y="4006"/>
                        <a:pt x="3067" y="4006"/>
                      </a:cubicBezTo>
                      <a:cubicBezTo>
                        <a:pt x="3093" y="4031"/>
                        <a:pt x="3093" y="4031"/>
                        <a:pt x="3093" y="4031"/>
                      </a:cubicBezTo>
                      <a:cubicBezTo>
                        <a:pt x="3093" y="4048"/>
                        <a:pt x="3093" y="4048"/>
                        <a:pt x="3093" y="4048"/>
                      </a:cubicBezTo>
                      <a:cubicBezTo>
                        <a:pt x="206" y="4048"/>
                        <a:pt x="206" y="4048"/>
                        <a:pt x="206" y="4048"/>
                      </a:cubicBezTo>
                      <a:cubicBezTo>
                        <a:pt x="206" y="3426"/>
                        <a:pt x="206" y="3426"/>
                        <a:pt x="206" y="3426"/>
                      </a:cubicBezTo>
                      <a:cubicBezTo>
                        <a:pt x="273" y="3426"/>
                        <a:pt x="273" y="3426"/>
                        <a:pt x="273" y="3426"/>
                      </a:cubicBezTo>
                      <a:cubicBezTo>
                        <a:pt x="362" y="3515"/>
                        <a:pt x="362" y="3515"/>
                        <a:pt x="362" y="3515"/>
                      </a:cubicBezTo>
                      <a:cubicBezTo>
                        <a:pt x="362" y="3568"/>
                        <a:pt x="362" y="3568"/>
                        <a:pt x="362" y="3568"/>
                      </a:cubicBezTo>
                      <a:cubicBezTo>
                        <a:pt x="352" y="3571"/>
                        <a:pt x="345" y="3581"/>
                        <a:pt x="345" y="3591"/>
                      </a:cubicBezTo>
                      <a:cubicBezTo>
                        <a:pt x="345" y="3605"/>
                        <a:pt x="356" y="3616"/>
                        <a:pt x="370" y="3616"/>
                      </a:cubicBezTo>
                      <a:cubicBezTo>
                        <a:pt x="383" y="3616"/>
                        <a:pt x="394" y="3605"/>
                        <a:pt x="394" y="3591"/>
                      </a:cubicBezTo>
                      <a:cubicBezTo>
                        <a:pt x="394" y="3582"/>
                        <a:pt x="389" y="3574"/>
                        <a:pt x="382" y="3570"/>
                      </a:cubicBezTo>
                      <a:cubicBezTo>
                        <a:pt x="382" y="3506"/>
                        <a:pt x="382" y="3506"/>
                        <a:pt x="382" y="3506"/>
                      </a:cubicBezTo>
                      <a:cubicBezTo>
                        <a:pt x="281" y="3406"/>
                        <a:pt x="281" y="3406"/>
                        <a:pt x="281" y="3406"/>
                      </a:cubicBezTo>
                      <a:cubicBezTo>
                        <a:pt x="206" y="3406"/>
                        <a:pt x="206" y="3406"/>
                        <a:pt x="206" y="3406"/>
                      </a:cubicBezTo>
                      <a:cubicBezTo>
                        <a:pt x="206" y="2243"/>
                        <a:pt x="206" y="2243"/>
                        <a:pt x="206" y="2243"/>
                      </a:cubicBezTo>
                      <a:cubicBezTo>
                        <a:pt x="281" y="2243"/>
                        <a:pt x="281" y="2243"/>
                        <a:pt x="281" y="2243"/>
                      </a:cubicBezTo>
                      <a:cubicBezTo>
                        <a:pt x="369" y="2331"/>
                        <a:pt x="369" y="2331"/>
                        <a:pt x="369" y="2331"/>
                      </a:cubicBezTo>
                      <a:cubicBezTo>
                        <a:pt x="369" y="2566"/>
                        <a:pt x="369" y="2566"/>
                        <a:pt x="369" y="2566"/>
                      </a:cubicBezTo>
                      <a:cubicBezTo>
                        <a:pt x="361" y="2570"/>
                        <a:pt x="355" y="2579"/>
                        <a:pt x="355" y="2588"/>
                      </a:cubicBezTo>
                      <a:cubicBezTo>
                        <a:pt x="355" y="2602"/>
                        <a:pt x="366" y="2613"/>
                        <a:pt x="379" y="2613"/>
                      </a:cubicBezTo>
                      <a:cubicBezTo>
                        <a:pt x="393" y="2613"/>
                        <a:pt x="404" y="2602"/>
                        <a:pt x="404" y="2588"/>
                      </a:cubicBezTo>
                      <a:cubicBezTo>
                        <a:pt x="404" y="2579"/>
                        <a:pt x="398" y="2570"/>
                        <a:pt x="389" y="2566"/>
                      </a:cubicBezTo>
                      <a:cubicBezTo>
                        <a:pt x="389" y="2323"/>
                        <a:pt x="389" y="2323"/>
                        <a:pt x="389" y="2323"/>
                      </a:cubicBezTo>
                      <a:cubicBezTo>
                        <a:pt x="290" y="2223"/>
                        <a:pt x="290" y="2223"/>
                        <a:pt x="290" y="2223"/>
                      </a:cubicBezTo>
                      <a:cubicBezTo>
                        <a:pt x="206" y="2223"/>
                        <a:pt x="206" y="2223"/>
                        <a:pt x="206" y="2223"/>
                      </a:cubicBezTo>
                      <a:cubicBezTo>
                        <a:pt x="206" y="2139"/>
                        <a:pt x="206" y="2139"/>
                        <a:pt x="206" y="2139"/>
                      </a:cubicBezTo>
                      <a:cubicBezTo>
                        <a:pt x="320" y="2139"/>
                        <a:pt x="320" y="2139"/>
                        <a:pt x="320" y="2139"/>
                      </a:cubicBezTo>
                      <a:cubicBezTo>
                        <a:pt x="324" y="2147"/>
                        <a:pt x="332" y="2153"/>
                        <a:pt x="342" y="2153"/>
                      </a:cubicBezTo>
                      <a:cubicBezTo>
                        <a:pt x="356" y="2153"/>
                        <a:pt x="367" y="2142"/>
                        <a:pt x="367" y="2129"/>
                      </a:cubicBezTo>
                      <a:cubicBezTo>
                        <a:pt x="367" y="2115"/>
                        <a:pt x="356" y="2104"/>
                        <a:pt x="342" y="2104"/>
                      </a:cubicBezTo>
                      <a:cubicBezTo>
                        <a:pt x="332" y="2104"/>
                        <a:pt x="324" y="2110"/>
                        <a:pt x="320" y="2119"/>
                      </a:cubicBezTo>
                      <a:cubicBezTo>
                        <a:pt x="206" y="2119"/>
                        <a:pt x="206" y="2119"/>
                        <a:pt x="206" y="2119"/>
                      </a:cubicBezTo>
                      <a:cubicBezTo>
                        <a:pt x="206" y="1948"/>
                        <a:pt x="206" y="1948"/>
                        <a:pt x="206" y="1948"/>
                      </a:cubicBezTo>
                      <a:cubicBezTo>
                        <a:pt x="321" y="1948"/>
                        <a:pt x="321" y="1948"/>
                        <a:pt x="321" y="1948"/>
                      </a:cubicBezTo>
                      <a:cubicBezTo>
                        <a:pt x="324" y="1957"/>
                        <a:pt x="333" y="1963"/>
                        <a:pt x="343" y="1963"/>
                      </a:cubicBezTo>
                      <a:cubicBezTo>
                        <a:pt x="356" y="1963"/>
                        <a:pt x="367" y="1952"/>
                        <a:pt x="367" y="1938"/>
                      </a:cubicBezTo>
                      <a:cubicBezTo>
                        <a:pt x="367" y="1925"/>
                        <a:pt x="356" y="1914"/>
                        <a:pt x="343" y="1914"/>
                      </a:cubicBezTo>
                      <a:cubicBezTo>
                        <a:pt x="333" y="1914"/>
                        <a:pt x="324" y="1920"/>
                        <a:pt x="321" y="1928"/>
                      </a:cubicBezTo>
                      <a:cubicBezTo>
                        <a:pt x="206" y="1928"/>
                        <a:pt x="206" y="1928"/>
                        <a:pt x="206" y="1928"/>
                      </a:cubicBezTo>
                      <a:cubicBezTo>
                        <a:pt x="206" y="1844"/>
                        <a:pt x="206" y="1844"/>
                        <a:pt x="206" y="1844"/>
                      </a:cubicBezTo>
                      <a:cubicBezTo>
                        <a:pt x="290" y="1844"/>
                        <a:pt x="290" y="1844"/>
                        <a:pt x="290" y="1844"/>
                      </a:cubicBezTo>
                      <a:cubicBezTo>
                        <a:pt x="390" y="1744"/>
                        <a:pt x="390" y="1744"/>
                        <a:pt x="390" y="1744"/>
                      </a:cubicBezTo>
                      <a:cubicBezTo>
                        <a:pt x="390" y="1501"/>
                        <a:pt x="390" y="1501"/>
                        <a:pt x="390" y="1501"/>
                      </a:cubicBezTo>
                      <a:cubicBezTo>
                        <a:pt x="398" y="1497"/>
                        <a:pt x="404" y="1489"/>
                        <a:pt x="404" y="1479"/>
                      </a:cubicBezTo>
                      <a:cubicBezTo>
                        <a:pt x="404" y="1465"/>
                        <a:pt x="393" y="1454"/>
                        <a:pt x="380" y="1454"/>
                      </a:cubicBezTo>
                      <a:cubicBezTo>
                        <a:pt x="366" y="1454"/>
                        <a:pt x="355" y="1465"/>
                        <a:pt x="355" y="1479"/>
                      </a:cubicBezTo>
                      <a:cubicBezTo>
                        <a:pt x="355" y="1489"/>
                        <a:pt x="361" y="1497"/>
                        <a:pt x="370" y="1501"/>
                      </a:cubicBezTo>
                      <a:cubicBezTo>
                        <a:pt x="370" y="1736"/>
                        <a:pt x="370" y="1736"/>
                        <a:pt x="370" y="1736"/>
                      </a:cubicBezTo>
                      <a:cubicBezTo>
                        <a:pt x="282" y="1824"/>
                        <a:pt x="282" y="1824"/>
                        <a:pt x="282" y="1824"/>
                      </a:cubicBezTo>
                      <a:cubicBezTo>
                        <a:pt x="206" y="1824"/>
                        <a:pt x="206" y="1824"/>
                        <a:pt x="206" y="1824"/>
                      </a:cubicBezTo>
                      <a:cubicBezTo>
                        <a:pt x="206" y="661"/>
                        <a:pt x="206" y="661"/>
                        <a:pt x="206" y="661"/>
                      </a:cubicBezTo>
                      <a:cubicBezTo>
                        <a:pt x="282" y="661"/>
                        <a:pt x="282" y="661"/>
                        <a:pt x="282" y="661"/>
                      </a:cubicBezTo>
                      <a:cubicBezTo>
                        <a:pt x="383" y="561"/>
                        <a:pt x="383" y="561"/>
                        <a:pt x="383" y="561"/>
                      </a:cubicBezTo>
                      <a:cubicBezTo>
                        <a:pt x="383" y="497"/>
                        <a:pt x="383" y="497"/>
                        <a:pt x="383" y="497"/>
                      </a:cubicBezTo>
                      <a:cubicBezTo>
                        <a:pt x="390" y="493"/>
                        <a:pt x="395" y="485"/>
                        <a:pt x="395" y="476"/>
                      </a:cubicBezTo>
                      <a:cubicBezTo>
                        <a:pt x="395" y="462"/>
                        <a:pt x="384" y="451"/>
                        <a:pt x="370" y="451"/>
                      </a:cubicBezTo>
                      <a:cubicBezTo>
                        <a:pt x="357" y="451"/>
                        <a:pt x="346" y="462"/>
                        <a:pt x="346" y="476"/>
                      </a:cubicBezTo>
                      <a:cubicBezTo>
                        <a:pt x="346" y="487"/>
                        <a:pt x="353" y="496"/>
                        <a:pt x="363" y="499"/>
                      </a:cubicBezTo>
                      <a:cubicBezTo>
                        <a:pt x="363" y="552"/>
                        <a:pt x="363" y="552"/>
                        <a:pt x="363" y="552"/>
                      </a:cubicBezTo>
                      <a:cubicBezTo>
                        <a:pt x="274" y="641"/>
                        <a:pt x="274" y="641"/>
                        <a:pt x="274" y="641"/>
                      </a:cubicBezTo>
                      <a:cubicBezTo>
                        <a:pt x="206" y="641"/>
                        <a:pt x="206" y="641"/>
                        <a:pt x="206" y="641"/>
                      </a:cubicBezTo>
                      <a:cubicBezTo>
                        <a:pt x="206" y="29"/>
                        <a:pt x="206" y="29"/>
                        <a:pt x="206" y="29"/>
                      </a:cubicBezTo>
                      <a:cubicBezTo>
                        <a:pt x="3094" y="25"/>
                        <a:pt x="3094" y="25"/>
                        <a:pt x="3094" y="25"/>
                      </a:cubicBezTo>
                      <a:cubicBezTo>
                        <a:pt x="3094" y="53"/>
                        <a:pt x="3094" y="53"/>
                        <a:pt x="3094" y="53"/>
                      </a:cubicBezTo>
                      <a:cubicBezTo>
                        <a:pt x="3071" y="76"/>
                        <a:pt x="3071" y="76"/>
                        <a:pt x="3071" y="76"/>
                      </a:cubicBezTo>
                      <a:cubicBezTo>
                        <a:pt x="2818" y="76"/>
                        <a:pt x="2818" y="76"/>
                        <a:pt x="2818" y="76"/>
                      </a:cubicBezTo>
                      <a:cubicBezTo>
                        <a:pt x="2767" y="127"/>
                        <a:pt x="2767" y="127"/>
                        <a:pt x="2767" y="127"/>
                      </a:cubicBezTo>
                      <a:cubicBezTo>
                        <a:pt x="2408" y="127"/>
                        <a:pt x="2408" y="127"/>
                        <a:pt x="2408" y="127"/>
                      </a:cubicBezTo>
                      <a:cubicBezTo>
                        <a:pt x="2404" y="118"/>
                        <a:pt x="2396" y="112"/>
                        <a:pt x="2386" y="112"/>
                      </a:cubicBezTo>
                      <a:cubicBezTo>
                        <a:pt x="2372" y="112"/>
                        <a:pt x="2361" y="123"/>
                        <a:pt x="2361" y="137"/>
                      </a:cubicBezTo>
                      <a:cubicBezTo>
                        <a:pt x="2361" y="150"/>
                        <a:pt x="2372" y="161"/>
                        <a:pt x="2386" y="161"/>
                      </a:cubicBezTo>
                      <a:cubicBezTo>
                        <a:pt x="2396" y="161"/>
                        <a:pt x="2404" y="155"/>
                        <a:pt x="2408" y="147"/>
                      </a:cubicBezTo>
                      <a:cubicBezTo>
                        <a:pt x="2775" y="147"/>
                        <a:pt x="2775" y="147"/>
                        <a:pt x="2775" y="147"/>
                      </a:cubicBezTo>
                      <a:cubicBezTo>
                        <a:pt x="2826" y="96"/>
                        <a:pt x="2826" y="96"/>
                        <a:pt x="2826" y="96"/>
                      </a:cubicBezTo>
                      <a:cubicBezTo>
                        <a:pt x="3079" y="96"/>
                        <a:pt x="3079" y="96"/>
                        <a:pt x="3079" y="96"/>
                      </a:cubicBezTo>
                      <a:cubicBezTo>
                        <a:pt x="3114" y="61"/>
                        <a:pt x="3114" y="61"/>
                        <a:pt x="3114" y="61"/>
                      </a:cubicBezTo>
                      <a:cubicBezTo>
                        <a:pt x="3114" y="25"/>
                        <a:pt x="3114" y="25"/>
                        <a:pt x="3114" y="25"/>
                      </a:cubicBezTo>
                      <a:cubicBezTo>
                        <a:pt x="3394" y="25"/>
                        <a:pt x="3394" y="25"/>
                        <a:pt x="3394" y="25"/>
                      </a:cubicBezTo>
                      <a:cubicBezTo>
                        <a:pt x="3394" y="171"/>
                        <a:pt x="3394" y="171"/>
                        <a:pt x="3394" y="171"/>
                      </a:cubicBezTo>
                      <a:cubicBezTo>
                        <a:pt x="3272" y="278"/>
                        <a:pt x="3272" y="278"/>
                        <a:pt x="3272" y="278"/>
                      </a:cubicBezTo>
                      <a:cubicBezTo>
                        <a:pt x="1998" y="278"/>
                        <a:pt x="1998" y="278"/>
                        <a:pt x="1998" y="278"/>
                      </a:cubicBezTo>
                      <a:cubicBezTo>
                        <a:pt x="1813" y="120"/>
                        <a:pt x="1813" y="120"/>
                        <a:pt x="1813" y="120"/>
                      </a:cubicBezTo>
                      <a:cubicBezTo>
                        <a:pt x="1027" y="120"/>
                        <a:pt x="1027" y="120"/>
                        <a:pt x="1027" y="120"/>
                      </a:cubicBezTo>
                      <a:cubicBezTo>
                        <a:pt x="1027" y="126"/>
                        <a:pt x="1027" y="126"/>
                        <a:pt x="1027" y="126"/>
                      </a:cubicBezTo>
                      <a:cubicBezTo>
                        <a:pt x="1027" y="113"/>
                        <a:pt x="1016" y="102"/>
                        <a:pt x="1002" y="102"/>
                      </a:cubicBezTo>
                      <a:cubicBezTo>
                        <a:pt x="989" y="102"/>
                        <a:pt x="978" y="113"/>
                        <a:pt x="978" y="126"/>
                      </a:cubicBezTo>
                      <a:cubicBezTo>
                        <a:pt x="978" y="140"/>
                        <a:pt x="989" y="151"/>
                        <a:pt x="1002" y="151"/>
                      </a:cubicBezTo>
                      <a:cubicBezTo>
                        <a:pt x="1016" y="151"/>
                        <a:pt x="1027" y="140"/>
                        <a:pt x="1027" y="126"/>
                      </a:cubicBezTo>
                      <a:cubicBezTo>
                        <a:pt x="1027" y="140"/>
                        <a:pt x="1027" y="140"/>
                        <a:pt x="1027" y="140"/>
                      </a:cubicBezTo>
                      <a:cubicBezTo>
                        <a:pt x="1805" y="140"/>
                        <a:pt x="1805" y="140"/>
                        <a:pt x="1805" y="140"/>
                      </a:cubicBezTo>
                      <a:cubicBezTo>
                        <a:pt x="1991" y="298"/>
                        <a:pt x="1991" y="298"/>
                        <a:pt x="1991" y="298"/>
                      </a:cubicBezTo>
                      <a:cubicBezTo>
                        <a:pt x="3279" y="298"/>
                        <a:pt x="3279" y="298"/>
                        <a:pt x="3279" y="298"/>
                      </a:cubicBezTo>
                      <a:cubicBezTo>
                        <a:pt x="3414" y="180"/>
                        <a:pt x="3414" y="180"/>
                        <a:pt x="3414" y="180"/>
                      </a:cubicBezTo>
                      <a:cubicBezTo>
                        <a:pt x="3414" y="25"/>
                        <a:pt x="3414" y="25"/>
                        <a:pt x="3414" y="25"/>
                      </a:cubicBezTo>
                      <a:cubicBezTo>
                        <a:pt x="3573" y="25"/>
                        <a:pt x="3573" y="25"/>
                        <a:pt x="3573" y="25"/>
                      </a:cubicBezTo>
                      <a:cubicBezTo>
                        <a:pt x="3573" y="158"/>
                        <a:pt x="3573" y="158"/>
                        <a:pt x="3573" y="158"/>
                      </a:cubicBezTo>
                      <a:cubicBezTo>
                        <a:pt x="3564" y="162"/>
                        <a:pt x="3558" y="171"/>
                        <a:pt x="3558" y="181"/>
                      </a:cubicBezTo>
                      <a:cubicBezTo>
                        <a:pt x="3558" y="194"/>
                        <a:pt x="3569" y="205"/>
                        <a:pt x="3583" y="205"/>
                      </a:cubicBezTo>
                      <a:cubicBezTo>
                        <a:pt x="3596" y="205"/>
                        <a:pt x="3607" y="194"/>
                        <a:pt x="3607" y="181"/>
                      </a:cubicBezTo>
                      <a:cubicBezTo>
                        <a:pt x="3607" y="171"/>
                        <a:pt x="3601" y="162"/>
                        <a:pt x="3593" y="158"/>
                      </a:cubicBezTo>
                      <a:cubicBezTo>
                        <a:pt x="3593" y="25"/>
                        <a:pt x="3593" y="25"/>
                        <a:pt x="3593" y="25"/>
                      </a:cubicBezTo>
                      <a:cubicBezTo>
                        <a:pt x="3778" y="24"/>
                        <a:pt x="3778" y="24"/>
                        <a:pt x="3778" y="24"/>
                      </a:cubicBezTo>
                      <a:cubicBezTo>
                        <a:pt x="3778" y="150"/>
                        <a:pt x="3778" y="150"/>
                        <a:pt x="3778" y="150"/>
                      </a:cubicBezTo>
                      <a:cubicBezTo>
                        <a:pt x="3769" y="154"/>
                        <a:pt x="3763" y="163"/>
                        <a:pt x="3763" y="173"/>
                      </a:cubicBezTo>
                      <a:cubicBezTo>
                        <a:pt x="3763" y="186"/>
                        <a:pt x="3774" y="197"/>
                        <a:pt x="3788" y="197"/>
                      </a:cubicBezTo>
                      <a:cubicBezTo>
                        <a:pt x="3801" y="197"/>
                        <a:pt x="3812" y="186"/>
                        <a:pt x="3812" y="173"/>
                      </a:cubicBezTo>
                      <a:cubicBezTo>
                        <a:pt x="3812" y="163"/>
                        <a:pt x="3806" y="154"/>
                        <a:pt x="3798" y="150"/>
                      </a:cubicBezTo>
                      <a:cubicBezTo>
                        <a:pt x="3798" y="24"/>
                        <a:pt x="3798" y="24"/>
                        <a:pt x="3798" y="24"/>
                      </a:cubicBezTo>
                      <a:cubicBezTo>
                        <a:pt x="3956" y="24"/>
                        <a:pt x="3956" y="24"/>
                        <a:pt x="3956" y="24"/>
                      </a:cubicBezTo>
                      <a:cubicBezTo>
                        <a:pt x="3956" y="172"/>
                        <a:pt x="3956" y="172"/>
                        <a:pt x="3956" y="172"/>
                      </a:cubicBezTo>
                      <a:cubicBezTo>
                        <a:pt x="4091" y="290"/>
                        <a:pt x="4091" y="290"/>
                        <a:pt x="4091" y="290"/>
                      </a:cubicBezTo>
                      <a:cubicBezTo>
                        <a:pt x="5379" y="290"/>
                        <a:pt x="5379" y="290"/>
                        <a:pt x="5379" y="290"/>
                      </a:cubicBezTo>
                      <a:cubicBezTo>
                        <a:pt x="5565" y="133"/>
                        <a:pt x="5565" y="133"/>
                        <a:pt x="5565" y="133"/>
                      </a:cubicBezTo>
                      <a:cubicBezTo>
                        <a:pt x="6344" y="133"/>
                        <a:pt x="6344" y="133"/>
                        <a:pt x="6344" y="133"/>
                      </a:cubicBezTo>
                      <a:cubicBezTo>
                        <a:pt x="6344" y="119"/>
                        <a:pt x="6344" y="119"/>
                        <a:pt x="6344" y="119"/>
                      </a:cubicBezTo>
                      <a:cubicBezTo>
                        <a:pt x="6344" y="132"/>
                        <a:pt x="6355" y="143"/>
                        <a:pt x="6368" y="143"/>
                      </a:cubicBezTo>
                      <a:cubicBezTo>
                        <a:pt x="6382" y="143"/>
                        <a:pt x="6393" y="132"/>
                        <a:pt x="6393" y="119"/>
                      </a:cubicBezTo>
                      <a:cubicBezTo>
                        <a:pt x="6393" y="105"/>
                        <a:pt x="6382" y="94"/>
                        <a:pt x="6368" y="94"/>
                      </a:cubicBezTo>
                      <a:cubicBezTo>
                        <a:pt x="6355" y="94"/>
                        <a:pt x="6344" y="105"/>
                        <a:pt x="6344" y="119"/>
                      </a:cubicBezTo>
                      <a:cubicBezTo>
                        <a:pt x="6344" y="113"/>
                        <a:pt x="6344" y="113"/>
                        <a:pt x="6344" y="113"/>
                      </a:cubicBezTo>
                      <a:cubicBezTo>
                        <a:pt x="5558" y="113"/>
                        <a:pt x="5558" y="113"/>
                        <a:pt x="5558" y="113"/>
                      </a:cubicBezTo>
                      <a:cubicBezTo>
                        <a:pt x="5372" y="270"/>
                        <a:pt x="5372" y="270"/>
                        <a:pt x="5372" y="270"/>
                      </a:cubicBezTo>
                      <a:cubicBezTo>
                        <a:pt x="4099" y="270"/>
                        <a:pt x="4099" y="270"/>
                        <a:pt x="4099" y="270"/>
                      </a:cubicBezTo>
                      <a:cubicBezTo>
                        <a:pt x="3976" y="163"/>
                        <a:pt x="3976" y="163"/>
                        <a:pt x="3976" y="163"/>
                      </a:cubicBezTo>
                      <a:cubicBezTo>
                        <a:pt x="3976" y="24"/>
                        <a:pt x="3976" y="24"/>
                        <a:pt x="3976" y="24"/>
                      </a:cubicBezTo>
                      <a:cubicBezTo>
                        <a:pt x="4257" y="24"/>
                        <a:pt x="4257" y="24"/>
                        <a:pt x="4257" y="24"/>
                      </a:cubicBezTo>
                      <a:cubicBezTo>
                        <a:pt x="4257" y="53"/>
                        <a:pt x="4257" y="53"/>
                        <a:pt x="4257" y="53"/>
                      </a:cubicBezTo>
                      <a:cubicBezTo>
                        <a:pt x="4291" y="88"/>
                        <a:pt x="4291" y="88"/>
                        <a:pt x="4291" y="88"/>
                      </a:cubicBezTo>
                      <a:cubicBezTo>
                        <a:pt x="4544" y="88"/>
                        <a:pt x="4544" y="88"/>
                        <a:pt x="4544" y="88"/>
                      </a:cubicBezTo>
                      <a:cubicBezTo>
                        <a:pt x="4595" y="139"/>
                        <a:pt x="4595" y="139"/>
                        <a:pt x="4595" y="139"/>
                      </a:cubicBezTo>
                      <a:cubicBezTo>
                        <a:pt x="4962" y="139"/>
                        <a:pt x="4962" y="139"/>
                        <a:pt x="4962" y="139"/>
                      </a:cubicBezTo>
                      <a:cubicBezTo>
                        <a:pt x="4966" y="147"/>
                        <a:pt x="4975" y="153"/>
                        <a:pt x="4984" y="153"/>
                      </a:cubicBezTo>
                      <a:cubicBezTo>
                        <a:pt x="4998" y="153"/>
                        <a:pt x="5009" y="142"/>
                        <a:pt x="5009" y="129"/>
                      </a:cubicBezTo>
                      <a:cubicBezTo>
                        <a:pt x="5009" y="115"/>
                        <a:pt x="4998" y="104"/>
                        <a:pt x="4984" y="104"/>
                      </a:cubicBezTo>
                      <a:cubicBezTo>
                        <a:pt x="4975" y="104"/>
                        <a:pt x="4966" y="110"/>
                        <a:pt x="4962" y="119"/>
                      </a:cubicBezTo>
                      <a:cubicBezTo>
                        <a:pt x="4604" y="119"/>
                        <a:pt x="4604" y="119"/>
                        <a:pt x="4604" y="119"/>
                      </a:cubicBezTo>
                      <a:cubicBezTo>
                        <a:pt x="4553" y="68"/>
                        <a:pt x="4553" y="68"/>
                        <a:pt x="4553" y="68"/>
                      </a:cubicBezTo>
                      <a:cubicBezTo>
                        <a:pt x="4299" y="68"/>
                        <a:pt x="4299" y="68"/>
                        <a:pt x="4299" y="68"/>
                      </a:cubicBezTo>
                      <a:cubicBezTo>
                        <a:pt x="4277" y="45"/>
                        <a:pt x="4277" y="45"/>
                        <a:pt x="4277" y="45"/>
                      </a:cubicBezTo>
                      <a:cubicBezTo>
                        <a:pt x="4277" y="24"/>
                        <a:pt x="4277" y="24"/>
                        <a:pt x="4277" y="24"/>
                      </a:cubicBezTo>
                      <a:cubicBezTo>
                        <a:pt x="6979" y="20"/>
                        <a:pt x="6979" y="20"/>
                        <a:pt x="6979" y="20"/>
                      </a:cubicBezTo>
                      <a:cubicBezTo>
                        <a:pt x="7163" y="247"/>
                        <a:pt x="7163" y="247"/>
                        <a:pt x="7163" y="247"/>
                      </a:cubicBezTo>
                      <a:lnTo>
                        <a:pt x="7163" y="629"/>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grpSp>
      <p:sp>
        <p:nvSpPr>
          <p:cNvPr id="1762" name="Google Shape;1762;p16"/>
          <p:cNvSpPr txBox="1"/>
          <p:nvPr>
            <p:ph type="title"/>
          </p:nvPr>
        </p:nvSpPr>
        <p:spPr>
          <a:xfrm>
            <a:off x="3004450" y="3639900"/>
            <a:ext cx="3135000" cy="457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763" name="Google Shape;1763;p16"/>
          <p:cNvSpPr txBox="1"/>
          <p:nvPr>
            <p:ph idx="1" type="subTitle"/>
          </p:nvPr>
        </p:nvSpPr>
        <p:spPr>
          <a:xfrm>
            <a:off x="2045250" y="1124100"/>
            <a:ext cx="5053500" cy="225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lnSpc>
                <a:spcPct val="100000"/>
              </a:lnSpc>
              <a:spcBef>
                <a:spcPts val="0"/>
              </a:spcBef>
              <a:spcAft>
                <a:spcPts val="0"/>
              </a:spcAft>
              <a:buSzPts val="3000"/>
              <a:buFont typeface="Roboto"/>
              <a:buNone/>
              <a:defRPr sz="3000">
                <a:latin typeface="Roboto"/>
                <a:ea typeface="Roboto"/>
                <a:cs typeface="Roboto"/>
                <a:sym typeface="Roboto"/>
              </a:defRPr>
            </a:lvl2pPr>
            <a:lvl3pPr lvl="2" rtl="0" algn="ctr">
              <a:lnSpc>
                <a:spcPct val="100000"/>
              </a:lnSpc>
              <a:spcBef>
                <a:spcPts val="0"/>
              </a:spcBef>
              <a:spcAft>
                <a:spcPts val="0"/>
              </a:spcAft>
              <a:buSzPts val="3000"/>
              <a:buFont typeface="Roboto"/>
              <a:buNone/>
              <a:defRPr sz="3000">
                <a:latin typeface="Roboto"/>
                <a:ea typeface="Roboto"/>
                <a:cs typeface="Roboto"/>
                <a:sym typeface="Roboto"/>
              </a:defRPr>
            </a:lvl3pPr>
            <a:lvl4pPr lvl="3" rtl="0" algn="ctr">
              <a:lnSpc>
                <a:spcPct val="100000"/>
              </a:lnSpc>
              <a:spcBef>
                <a:spcPts val="0"/>
              </a:spcBef>
              <a:spcAft>
                <a:spcPts val="0"/>
              </a:spcAft>
              <a:buSzPts val="3000"/>
              <a:buFont typeface="Roboto"/>
              <a:buNone/>
              <a:defRPr sz="3000">
                <a:latin typeface="Roboto"/>
                <a:ea typeface="Roboto"/>
                <a:cs typeface="Roboto"/>
                <a:sym typeface="Roboto"/>
              </a:defRPr>
            </a:lvl4pPr>
            <a:lvl5pPr lvl="4" rtl="0" algn="ctr">
              <a:lnSpc>
                <a:spcPct val="100000"/>
              </a:lnSpc>
              <a:spcBef>
                <a:spcPts val="0"/>
              </a:spcBef>
              <a:spcAft>
                <a:spcPts val="0"/>
              </a:spcAft>
              <a:buSzPts val="3000"/>
              <a:buFont typeface="Roboto"/>
              <a:buNone/>
              <a:defRPr sz="3000">
                <a:latin typeface="Roboto"/>
                <a:ea typeface="Roboto"/>
                <a:cs typeface="Roboto"/>
                <a:sym typeface="Roboto"/>
              </a:defRPr>
            </a:lvl5pPr>
            <a:lvl6pPr lvl="5" rtl="0" algn="ctr">
              <a:lnSpc>
                <a:spcPct val="100000"/>
              </a:lnSpc>
              <a:spcBef>
                <a:spcPts val="0"/>
              </a:spcBef>
              <a:spcAft>
                <a:spcPts val="0"/>
              </a:spcAft>
              <a:buSzPts val="3000"/>
              <a:buFont typeface="Roboto"/>
              <a:buNone/>
              <a:defRPr sz="3000">
                <a:latin typeface="Roboto"/>
                <a:ea typeface="Roboto"/>
                <a:cs typeface="Roboto"/>
                <a:sym typeface="Roboto"/>
              </a:defRPr>
            </a:lvl6pPr>
            <a:lvl7pPr lvl="6" rtl="0" algn="ctr">
              <a:lnSpc>
                <a:spcPct val="100000"/>
              </a:lnSpc>
              <a:spcBef>
                <a:spcPts val="0"/>
              </a:spcBef>
              <a:spcAft>
                <a:spcPts val="0"/>
              </a:spcAft>
              <a:buSzPts val="3000"/>
              <a:buFont typeface="Roboto"/>
              <a:buNone/>
              <a:defRPr sz="3000">
                <a:latin typeface="Roboto"/>
                <a:ea typeface="Roboto"/>
                <a:cs typeface="Roboto"/>
                <a:sym typeface="Roboto"/>
              </a:defRPr>
            </a:lvl7pPr>
            <a:lvl8pPr lvl="7" rtl="0" algn="ctr">
              <a:lnSpc>
                <a:spcPct val="100000"/>
              </a:lnSpc>
              <a:spcBef>
                <a:spcPts val="0"/>
              </a:spcBef>
              <a:spcAft>
                <a:spcPts val="0"/>
              </a:spcAft>
              <a:buSzPts val="3000"/>
              <a:buFont typeface="Roboto"/>
              <a:buNone/>
              <a:defRPr sz="3000">
                <a:latin typeface="Roboto"/>
                <a:ea typeface="Roboto"/>
                <a:cs typeface="Roboto"/>
                <a:sym typeface="Roboto"/>
              </a:defRPr>
            </a:lvl8pPr>
            <a:lvl9pPr lvl="8" rtl="0" algn="ctr">
              <a:lnSpc>
                <a:spcPct val="100000"/>
              </a:lnSpc>
              <a:spcBef>
                <a:spcPts val="0"/>
              </a:spcBef>
              <a:spcAft>
                <a:spcPts val="0"/>
              </a:spcAft>
              <a:buSzPts val="3000"/>
              <a:buFont typeface="Roboto"/>
              <a:buNone/>
              <a:defRPr sz="3000">
                <a:latin typeface="Roboto"/>
                <a:ea typeface="Roboto"/>
                <a:cs typeface="Roboto"/>
                <a:sym typeface="Roboto"/>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764" name="Shape 1764"/>
        <p:cNvGrpSpPr/>
        <p:nvPr/>
      </p:nvGrpSpPr>
      <p:grpSpPr>
        <a:xfrm>
          <a:off x="0" y="0"/>
          <a:ext cx="0" cy="0"/>
          <a:chOff x="0" y="0"/>
          <a:chExt cx="0" cy="0"/>
        </a:xfrm>
      </p:grpSpPr>
      <p:pic>
        <p:nvPicPr>
          <p:cNvPr id="1765" name="Google Shape;1765;p17"/>
          <p:cNvPicPr preferRelativeResize="0"/>
          <p:nvPr/>
        </p:nvPicPr>
        <p:blipFill>
          <a:blip r:embed="rId2">
            <a:alphaModFix amt="41000"/>
          </a:blip>
          <a:stretch>
            <a:fillRect/>
          </a:stretch>
        </p:blipFill>
        <p:spPr>
          <a:xfrm>
            <a:off x="4800" y="0"/>
            <a:ext cx="9144003" cy="5143501"/>
          </a:xfrm>
          <a:prstGeom prst="rect">
            <a:avLst/>
          </a:prstGeom>
          <a:noFill/>
          <a:ln>
            <a:noFill/>
          </a:ln>
        </p:spPr>
      </p:pic>
      <p:grpSp>
        <p:nvGrpSpPr>
          <p:cNvPr id="1766" name="Google Shape;1766;p17"/>
          <p:cNvGrpSpPr/>
          <p:nvPr/>
        </p:nvGrpSpPr>
        <p:grpSpPr>
          <a:xfrm>
            <a:off x="48406" y="-134580"/>
            <a:ext cx="9047183" cy="5419475"/>
            <a:chOff x="48406" y="-134580"/>
            <a:chExt cx="9047183" cy="5419475"/>
          </a:xfrm>
        </p:grpSpPr>
        <p:grpSp>
          <p:nvGrpSpPr>
            <p:cNvPr id="1767" name="Google Shape;1767;p17"/>
            <p:cNvGrpSpPr/>
            <p:nvPr/>
          </p:nvGrpSpPr>
          <p:grpSpPr>
            <a:xfrm flipH="1" rot="5400000">
              <a:off x="2784524" y="2734216"/>
              <a:ext cx="285875" cy="4815482"/>
              <a:chOff x="8931625" y="104376"/>
              <a:chExt cx="285875" cy="4868057"/>
            </a:xfrm>
          </p:grpSpPr>
          <p:sp>
            <p:nvSpPr>
              <p:cNvPr id="1768" name="Google Shape;1768;p17"/>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9" name="Google Shape;1769;p17"/>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0" name="Google Shape;1770;p17"/>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1" name="Google Shape;1771;p17"/>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2" name="Google Shape;1772;p17"/>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3" name="Google Shape;1773;p17"/>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4" name="Google Shape;1774;p17"/>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5" name="Google Shape;1775;p17"/>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6" name="Google Shape;1776;p17"/>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7" name="Google Shape;1777;p17"/>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8" name="Google Shape;1778;p17"/>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9" name="Google Shape;1779;p17"/>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0" name="Google Shape;1780;p17"/>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1" name="Google Shape;1781;p17"/>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2" name="Google Shape;1782;p17"/>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3" name="Google Shape;1783;p17"/>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4" name="Google Shape;1784;p17"/>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5" name="Google Shape;1785;p17"/>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6" name="Google Shape;1786;p17"/>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7" name="Google Shape;1787;p17"/>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8" name="Google Shape;1788;p17"/>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9" name="Google Shape;1789;p17"/>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0" name="Google Shape;1790;p17"/>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1" name="Google Shape;1791;p17"/>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2" name="Google Shape;1792;p17"/>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3" name="Google Shape;1793;p17"/>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4" name="Google Shape;1794;p17"/>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5" name="Google Shape;1795;p17"/>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6" name="Google Shape;1796;p17"/>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7" name="Google Shape;1797;p17"/>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8" name="Google Shape;1798;p17"/>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9" name="Google Shape;1799;p17"/>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0" name="Google Shape;1800;p17"/>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1" name="Google Shape;1801;p17"/>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2" name="Google Shape;1802;p17"/>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3" name="Google Shape;1803;p17"/>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4" name="Google Shape;1804;p17"/>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5" name="Google Shape;1805;p17"/>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6" name="Google Shape;1806;p17"/>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7" name="Google Shape;1807;p17"/>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8" name="Google Shape;1808;p17"/>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9" name="Google Shape;1809;p17"/>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0" name="Google Shape;1810;p17"/>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1" name="Google Shape;1811;p17"/>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2" name="Google Shape;1812;p17"/>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3" name="Google Shape;1813;p17"/>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4" name="Google Shape;1814;p17"/>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5" name="Google Shape;1815;p17"/>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6" name="Google Shape;1816;p17"/>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7" name="Google Shape;1817;p17"/>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8" name="Google Shape;1818;p17"/>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9" name="Google Shape;1819;p17"/>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0" name="Google Shape;1820;p17"/>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1" name="Google Shape;1821;p17"/>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2" name="Google Shape;1822;p17"/>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3" name="Google Shape;1823;p17"/>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4" name="Google Shape;1824;p17"/>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5" name="Google Shape;1825;p17"/>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6" name="Google Shape;1826;p17"/>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7" name="Google Shape;1827;p17"/>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8" name="Google Shape;1828;p17"/>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9" name="Google Shape;1829;p17"/>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0" name="Google Shape;1830;p17"/>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1" name="Google Shape;1831;p17"/>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2" name="Google Shape;1832;p17"/>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3" name="Google Shape;1833;p17"/>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4" name="Google Shape;1834;p17"/>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5" name="Google Shape;1835;p17"/>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6" name="Google Shape;1836;p17"/>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7" name="Google Shape;1837;p17"/>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8" name="Google Shape;1838;p17"/>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9" name="Google Shape;1839;p17"/>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0" name="Google Shape;1840;p17"/>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41" name="Google Shape;1841;p17"/>
            <p:cNvGrpSpPr/>
            <p:nvPr/>
          </p:nvGrpSpPr>
          <p:grpSpPr>
            <a:xfrm flipH="1" rot="5400000">
              <a:off x="6115524" y="-2399384"/>
              <a:ext cx="285875" cy="4815482"/>
              <a:chOff x="8931625" y="104376"/>
              <a:chExt cx="285875" cy="4868057"/>
            </a:xfrm>
          </p:grpSpPr>
          <p:sp>
            <p:nvSpPr>
              <p:cNvPr id="1842" name="Google Shape;1842;p17"/>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3" name="Google Shape;1843;p17"/>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4" name="Google Shape;1844;p17"/>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5" name="Google Shape;1845;p17"/>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6" name="Google Shape;1846;p17"/>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7" name="Google Shape;1847;p17"/>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8" name="Google Shape;1848;p17"/>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9" name="Google Shape;1849;p17"/>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0" name="Google Shape;1850;p17"/>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1" name="Google Shape;1851;p17"/>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2" name="Google Shape;1852;p17"/>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3" name="Google Shape;1853;p17"/>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4" name="Google Shape;1854;p17"/>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5" name="Google Shape;1855;p17"/>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6" name="Google Shape;1856;p17"/>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7" name="Google Shape;1857;p17"/>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8" name="Google Shape;1858;p17"/>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9" name="Google Shape;1859;p17"/>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0" name="Google Shape;1860;p17"/>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1" name="Google Shape;1861;p17"/>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2" name="Google Shape;1862;p17"/>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3" name="Google Shape;1863;p17"/>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4" name="Google Shape;1864;p17"/>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5" name="Google Shape;1865;p17"/>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6" name="Google Shape;1866;p17"/>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7" name="Google Shape;1867;p17"/>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8" name="Google Shape;1868;p17"/>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9" name="Google Shape;1869;p17"/>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0" name="Google Shape;1870;p17"/>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1" name="Google Shape;1871;p17"/>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2" name="Google Shape;1872;p17"/>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3" name="Google Shape;1873;p17"/>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4" name="Google Shape;1874;p17"/>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5" name="Google Shape;1875;p17"/>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6" name="Google Shape;1876;p17"/>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7" name="Google Shape;1877;p17"/>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8" name="Google Shape;1878;p17"/>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9" name="Google Shape;1879;p17"/>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0" name="Google Shape;1880;p17"/>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1" name="Google Shape;1881;p17"/>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2" name="Google Shape;1882;p17"/>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3" name="Google Shape;1883;p17"/>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4" name="Google Shape;1884;p17"/>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5" name="Google Shape;1885;p17"/>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6" name="Google Shape;1886;p17"/>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7" name="Google Shape;1887;p17"/>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8" name="Google Shape;1888;p17"/>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9" name="Google Shape;1889;p17"/>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0" name="Google Shape;1890;p17"/>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1" name="Google Shape;1891;p17"/>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2" name="Google Shape;1892;p17"/>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3" name="Google Shape;1893;p17"/>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4" name="Google Shape;1894;p17"/>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5" name="Google Shape;1895;p17"/>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6" name="Google Shape;1896;p17"/>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7" name="Google Shape;1897;p17"/>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8" name="Google Shape;1898;p17"/>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9" name="Google Shape;1899;p17"/>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0" name="Google Shape;1900;p17"/>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1" name="Google Shape;1901;p17"/>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2" name="Google Shape;1902;p17"/>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3" name="Google Shape;1903;p17"/>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4" name="Google Shape;1904;p17"/>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5" name="Google Shape;1905;p17"/>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6" name="Google Shape;1906;p17"/>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7" name="Google Shape;1907;p17"/>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8" name="Google Shape;1908;p17"/>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9" name="Google Shape;1909;p17"/>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0" name="Google Shape;1910;p17"/>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1" name="Google Shape;1911;p17"/>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2" name="Google Shape;1912;p17"/>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3" name="Google Shape;1913;p17"/>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4" name="Google Shape;1914;p17"/>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15" name="Google Shape;1915;p17"/>
            <p:cNvSpPr/>
            <p:nvPr/>
          </p:nvSpPr>
          <p:spPr>
            <a:xfrm flipH="1">
              <a:off x="48406" y="144475"/>
              <a:ext cx="9047183" cy="4854548"/>
            </a:xfrm>
            <a:custGeom>
              <a:rect b="b" l="l" r="r" t="t"/>
              <a:pathLst>
                <a:path extrusionOk="0" h="4068" w="7583">
                  <a:moveTo>
                    <a:pt x="7583" y="2607"/>
                  </a:moveTo>
                  <a:cubicBezTo>
                    <a:pt x="7583" y="2442"/>
                    <a:pt x="7583" y="2442"/>
                    <a:pt x="7583" y="2442"/>
                  </a:cubicBezTo>
                  <a:cubicBezTo>
                    <a:pt x="7303" y="2162"/>
                    <a:pt x="7303" y="2162"/>
                    <a:pt x="7303" y="2162"/>
                  </a:cubicBezTo>
                  <a:cubicBezTo>
                    <a:pt x="7303" y="0"/>
                    <a:pt x="7303" y="0"/>
                    <a:pt x="7303" y="0"/>
                  </a:cubicBezTo>
                  <a:cubicBezTo>
                    <a:pt x="315" y="9"/>
                    <a:pt x="315" y="9"/>
                    <a:pt x="315" y="9"/>
                  </a:cubicBezTo>
                  <a:cubicBezTo>
                    <a:pt x="305" y="9"/>
                    <a:pt x="305" y="9"/>
                    <a:pt x="305" y="9"/>
                  </a:cubicBezTo>
                  <a:cubicBezTo>
                    <a:pt x="305" y="288"/>
                    <a:pt x="305" y="288"/>
                    <a:pt x="305" y="288"/>
                  </a:cubicBezTo>
                  <a:cubicBezTo>
                    <a:pt x="0" y="593"/>
                    <a:pt x="0" y="593"/>
                    <a:pt x="0" y="593"/>
                  </a:cubicBezTo>
                  <a:cubicBezTo>
                    <a:pt x="0" y="1934"/>
                    <a:pt x="0" y="1934"/>
                    <a:pt x="0" y="1934"/>
                  </a:cubicBezTo>
                  <a:cubicBezTo>
                    <a:pt x="305" y="2239"/>
                    <a:pt x="305" y="2239"/>
                    <a:pt x="305" y="2239"/>
                  </a:cubicBezTo>
                  <a:cubicBezTo>
                    <a:pt x="305" y="2449"/>
                    <a:pt x="305" y="2449"/>
                    <a:pt x="305" y="2449"/>
                  </a:cubicBezTo>
                  <a:cubicBezTo>
                    <a:pt x="178" y="2449"/>
                    <a:pt x="178" y="2449"/>
                    <a:pt x="178" y="2449"/>
                  </a:cubicBezTo>
                  <a:cubicBezTo>
                    <a:pt x="174" y="2440"/>
                    <a:pt x="166" y="2434"/>
                    <a:pt x="156" y="2434"/>
                  </a:cubicBezTo>
                  <a:cubicBezTo>
                    <a:pt x="142" y="2434"/>
                    <a:pt x="131" y="2445"/>
                    <a:pt x="131" y="2459"/>
                  </a:cubicBezTo>
                  <a:cubicBezTo>
                    <a:pt x="131" y="2472"/>
                    <a:pt x="142" y="2483"/>
                    <a:pt x="156" y="2483"/>
                  </a:cubicBezTo>
                  <a:cubicBezTo>
                    <a:pt x="166" y="2483"/>
                    <a:pt x="174" y="2477"/>
                    <a:pt x="178" y="2469"/>
                  </a:cubicBezTo>
                  <a:cubicBezTo>
                    <a:pt x="305" y="2469"/>
                    <a:pt x="305" y="2469"/>
                    <a:pt x="305" y="2469"/>
                  </a:cubicBezTo>
                  <a:cubicBezTo>
                    <a:pt x="305" y="2553"/>
                    <a:pt x="305" y="2553"/>
                    <a:pt x="305" y="2553"/>
                  </a:cubicBezTo>
                  <a:cubicBezTo>
                    <a:pt x="209" y="2553"/>
                    <a:pt x="209" y="2553"/>
                    <a:pt x="209" y="2553"/>
                  </a:cubicBezTo>
                  <a:cubicBezTo>
                    <a:pt x="109" y="2653"/>
                    <a:pt x="109" y="2653"/>
                    <a:pt x="109" y="2653"/>
                  </a:cubicBezTo>
                  <a:cubicBezTo>
                    <a:pt x="109" y="2896"/>
                    <a:pt x="109" y="2896"/>
                    <a:pt x="109" y="2896"/>
                  </a:cubicBezTo>
                  <a:cubicBezTo>
                    <a:pt x="100" y="2900"/>
                    <a:pt x="94" y="2908"/>
                    <a:pt x="94" y="2918"/>
                  </a:cubicBezTo>
                  <a:cubicBezTo>
                    <a:pt x="94" y="2932"/>
                    <a:pt x="105" y="2943"/>
                    <a:pt x="119" y="2943"/>
                  </a:cubicBezTo>
                  <a:cubicBezTo>
                    <a:pt x="132" y="2943"/>
                    <a:pt x="143" y="2932"/>
                    <a:pt x="143" y="2918"/>
                  </a:cubicBezTo>
                  <a:cubicBezTo>
                    <a:pt x="143" y="2908"/>
                    <a:pt x="137" y="2900"/>
                    <a:pt x="129" y="2896"/>
                  </a:cubicBezTo>
                  <a:cubicBezTo>
                    <a:pt x="129" y="2661"/>
                    <a:pt x="129" y="2661"/>
                    <a:pt x="129" y="2661"/>
                  </a:cubicBezTo>
                  <a:cubicBezTo>
                    <a:pt x="217" y="2573"/>
                    <a:pt x="217" y="2573"/>
                    <a:pt x="217" y="2573"/>
                  </a:cubicBezTo>
                  <a:cubicBezTo>
                    <a:pt x="305" y="2573"/>
                    <a:pt x="305" y="2573"/>
                    <a:pt x="305" y="2573"/>
                  </a:cubicBezTo>
                  <a:cubicBezTo>
                    <a:pt x="305" y="4068"/>
                    <a:pt x="305" y="4068"/>
                    <a:pt x="305" y="4068"/>
                  </a:cubicBezTo>
                  <a:cubicBezTo>
                    <a:pt x="7303" y="4068"/>
                    <a:pt x="7303" y="4068"/>
                    <a:pt x="7303" y="4068"/>
                  </a:cubicBezTo>
                  <a:cubicBezTo>
                    <a:pt x="7303" y="3959"/>
                    <a:pt x="7303" y="3959"/>
                    <a:pt x="7303" y="3959"/>
                  </a:cubicBezTo>
                  <a:cubicBezTo>
                    <a:pt x="7583" y="3679"/>
                    <a:pt x="7583" y="3679"/>
                    <a:pt x="7583" y="3679"/>
                  </a:cubicBezTo>
                  <a:cubicBezTo>
                    <a:pt x="7583" y="3059"/>
                    <a:pt x="7583" y="3059"/>
                    <a:pt x="7583" y="3059"/>
                  </a:cubicBezTo>
                  <a:cubicBezTo>
                    <a:pt x="7303" y="2779"/>
                    <a:pt x="7303" y="2779"/>
                    <a:pt x="7303" y="2779"/>
                  </a:cubicBezTo>
                  <a:cubicBezTo>
                    <a:pt x="7303" y="2607"/>
                    <a:pt x="7303" y="2607"/>
                    <a:pt x="7303" y="2607"/>
                  </a:cubicBezTo>
                  <a:cubicBezTo>
                    <a:pt x="7583" y="2868"/>
                    <a:pt x="7583" y="2868"/>
                    <a:pt x="7583" y="2868"/>
                  </a:cubicBezTo>
                  <a:cubicBezTo>
                    <a:pt x="7583" y="2703"/>
                    <a:pt x="7583" y="2703"/>
                    <a:pt x="7583" y="2703"/>
                  </a:cubicBezTo>
                  <a:cubicBezTo>
                    <a:pt x="7303" y="2422"/>
                    <a:pt x="7303" y="2422"/>
                    <a:pt x="7303" y="2422"/>
                  </a:cubicBezTo>
                  <a:cubicBezTo>
                    <a:pt x="7303" y="2346"/>
                    <a:pt x="7303" y="2346"/>
                    <a:pt x="7303" y="2346"/>
                  </a:cubicBezTo>
                  <a:lnTo>
                    <a:pt x="7583" y="2607"/>
                  </a:lnTo>
                  <a:close/>
                  <a:moveTo>
                    <a:pt x="7283" y="4048"/>
                  </a:moveTo>
                  <a:cubicBezTo>
                    <a:pt x="325" y="4048"/>
                    <a:pt x="325" y="4048"/>
                    <a:pt x="325" y="4048"/>
                  </a:cubicBezTo>
                  <a:cubicBezTo>
                    <a:pt x="325" y="29"/>
                    <a:pt x="325" y="29"/>
                    <a:pt x="325" y="29"/>
                  </a:cubicBezTo>
                  <a:cubicBezTo>
                    <a:pt x="7283" y="20"/>
                    <a:pt x="7283" y="20"/>
                    <a:pt x="7283" y="20"/>
                  </a:cubicBezTo>
                  <a:lnTo>
                    <a:pt x="7283" y="4048"/>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916" name="Google Shape;1916;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p:txBody>
      </p:sp>
      <p:sp>
        <p:nvSpPr>
          <p:cNvPr id="1917" name="Google Shape;1917;p17"/>
          <p:cNvSpPr txBox="1"/>
          <p:nvPr>
            <p:ph idx="1" type="subTitle"/>
          </p:nvPr>
        </p:nvSpPr>
        <p:spPr>
          <a:xfrm>
            <a:off x="4791834" y="2801125"/>
            <a:ext cx="2589600" cy="1221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800"/>
              <a:buNone/>
              <a:defRPr sz="1400"/>
            </a:lvl1pPr>
            <a:lvl2pPr lvl="1" rtl="0" algn="ctr">
              <a:lnSpc>
                <a:spcPct val="115000"/>
              </a:lnSpc>
              <a:spcBef>
                <a:spcPts val="0"/>
              </a:spcBef>
              <a:spcAft>
                <a:spcPts val="0"/>
              </a:spcAft>
              <a:buSzPts val="2800"/>
              <a:buNone/>
              <a:defRPr sz="2800"/>
            </a:lvl2pPr>
            <a:lvl3pPr lvl="2" rtl="0" algn="ctr">
              <a:lnSpc>
                <a:spcPct val="115000"/>
              </a:lnSpc>
              <a:spcBef>
                <a:spcPts val="0"/>
              </a:spcBef>
              <a:spcAft>
                <a:spcPts val="0"/>
              </a:spcAft>
              <a:buSzPts val="2800"/>
              <a:buNone/>
              <a:defRPr sz="2800"/>
            </a:lvl3pPr>
            <a:lvl4pPr lvl="3" rtl="0" algn="ctr">
              <a:lnSpc>
                <a:spcPct val="115000"/>
              </a:lnSpc>
              <a:spcBef>
                <a:spcPts val="0"/>
              </a:spcBef>
              <a:spcAft>
                <a:spcPts val="0"/>
              </a:spcAft>
              <a:buSzPts val="2800"/>
              <a:buNone/>
              <a:defRPr sz="2800"/>
            </a:lvl4pPr>
            <a:lvl5pPr lvl="4" rtl="0" algn="ctr">
              <a:lnSpc>
                <a:spcPct val="115000"/>
              </a:lnSpc>
              <a:spcBef>
                <a:spcPts val="0"/>
              </a:spcBef>
              <a:spcAft>
                <a:spcPts val="0"/>
              </a:spcAft>
              <a:buSzPts val="2800"/>
              <a:buNone/>
              <a:defRPr sz="2800"/>
            </a:lvl5pPr>
            <a:lvl6pPr lvl="5" rtl="0" algn="ctr">
              <a:lnSpc>
                <a:spcPct val="115000"/>
              </a:lnSpc>
              <a:spcBef>
                <a:spcPts val="0"/>
              </a:spcBef>
              <a:spcAft>
                <a:spcPts val="0"/>
              </a:spcAft>
              <a:buSzPts val="2800"/>
              <a:buNone/>
              <a:defRPr sz="2800"/>
            </a:lvl6pPr>
            <a:lvl7pPr lvl="6" rtl="0" algn="ctr">
              <a:lnSpc>
                <a:spcPct val="115000"/>
              </a:lnSpc>
              <a:spcBef>
                <a:spcPts val="0"/>
              </a:spcBef>
              <a:spcAft>
                <a:spcPts val="0"/>
              </a:spcAft>
              <a:buSzPts val="2800"/>
              <a:buNone/>
              <a:defRPr sz="2800"/>
            </a:lvl7pPr>
            <a:lvl8pPr lvl="7" rtl="0" algn="ctr">
              <a:lnSpc>
                <a:spcPct val="115000"/>
              </a:lnSpc>
              <a:spcBef>
                <a:spcPts val="0"/>
              </a:spcBef>
              <a:spcAft>
                <a:spcPts val="0"/>
              </a:spcAft>
              <a:buSzPts val="2800"/>
              <a:buNone/>
              <a:defRPr sz="2800"/>
            </a:lvl8pPr>
            <a:lvl9pPr lvl="8" rtl="0" algn="ctr">
              <a:lnSpc>
                <a:spcPct val="115000"/>
              </a:lnSpc>
              <a:spcBef>
                <a:spcPts val="0"/>
              </a:spcBef>
              <a:spcAft>
                <a:spcPts val="0"/>
              </a:spcAft>
              <a:buSzPts val="2800"/>
              <a:buNone/>
              <a:defRPr sz="2800"/>
            </a:lvl9pPr>
          </a:lstStyle>
          <a:p/>
        </p:txBody>
      </p:sp>
      <p:sp>
        <p:nvSpPr>
          <p:cNvPr id="1918" name="Google Shape;1918;p17"/>
          <p:cNvSpPr txBox="1"/>
          <p:nvPr>
            <p:ph idx="2" type="subTitle"/>
          </p:nvPr>
        </p:nvSpPr>
        <p:spPr>
          <a:xfrm>
            <a:off x="1762575" y="2801125"/>
            <a:ext cx="2589600" cy="1221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800"/>
              <a:buNone/>
              <a:defRPr sz="1400"/>
            </a:lvl1pPr>
            <a:lvl2pPr lvl="1" rtl="0" algn="ctr">
              <a:lnSpc>
                <a:spcPct val="115000"/>
              </a:lnSpc>
              <a:spcBef>
                <a:spcPts val="0"/>
              </a:spcBef>
              <a:spcAft>
                <a:spcPts val="0"/>
              </a:spcAft>
              <a:buSzPts val="2800"/>
              <a:buNone/>
              <a:defRPr sz="2800"/>
            </a:lvl2pPr>
            <a:lvl3pPr lvl="2" rtl="0" algn="ctr">
              <a:lnSpc>
                <a:spcPct val="115000"/>
              </a:lnSpc>
              <a:spcBef>
                <a:spcPts val="0"/>
              </a:spcBef>
              <a:spcAft>
                <a:spcPts val="0"/>
              </a:spcAft>
              <a:buSzPts val="2800"/>
              <a:buNone/>
              <a:defRPr sz="2800"/>
            </a:lvl3pPr>
            <a:lvl4pPr lvl="3" rtl="0" algn="ctr">
              <a:lnSpc>
                <a:spcPct val="115000"/>
              </a:lnSpc>
              <a:spcBef>
                <a:spcPts val="0"/>
              </a:spcBef>
              <a:spcAft>
                <a:spcPts val="0"/>
              </a:spcAft>
              <a:buSzPts val="2800"/>
              <a:buNone/>
              <a:defRPr sz="2800"/>
            </a:lvl4pPr>
            <a:lvl5pPr lvl="4" rtl="0" algn="ctr">
              <a:lnSpc>
                <a:spcPct val="115000"/>
              </a:lnSpc>
              <a:spcBef>
                <a:spcPts val="0"/>
              </a:spcBef>
              <a:spcAft>
                <a:spcPts val="0"/>
              </a:spcAft>
              <a:buSzPts val="2800"/>
              <a:buNone/>
              <a:defRPr sz="2800"/>
            </a:lvl5pPr>
            <a:lvl6pPr lvl="5" rtl="0" algn="ctr">
              <a:lnSpc>
                <a:spcPct val="115000"/>
              </a:lnSpc>
              <a:spcBef>
                <a:spcPts val="0"/>
              </a:spcBef>
              <a:spcAft>
                <a:spcPts val="0"/>
              </a:spcAft>
              <a:buSzPts val="2800"/>
              <a:buNone/>
              <a:defRPr sz="2800"/>
            </a:lvl6pPr>
            <a:lvl7pPr lvl="6" rtl="0" algn="ctr">
              <a:lnSpc>
                <a:spcPct val="115000"/>
              </a:lnSpc>
              <a:spcBef>
                <a:spcPts val="0"/>
              </a:spcBef>
              <a:spcAft>
                <a:spcPts val="0"/>
              </a:spcAft>
              <a:buSzPts val="2800"/>
              <a:buNone/>
              <a:defRPr sz="2800"/>
            </a:lvl7pPr>
            <a:lvl8pPr lvl="7" rtl="0" algn="ctr">
              <a:lnSpc>
                <a:spcPct val="115000"/>
              </a:lnSpc>
              <a:spcBef>
                <a:spcPts val="0"/>
              </a:spcBef>
              <a:spcAft>
                <a:spcPts val="0"/>
              </a:spcAft>
              <a:buSzPts val="2800"/>
              <a:buNone/>
              <a:defRPr sz="2800"/>
            </a:lvl8pPr>
            <a:lvl9pPr lvl="8" rtl="0" algn="ctr">
              <a:lnSpc>
                <a:spcPct val="115000"/>
              </a:lnSpc>
              <a:spcBef>
                <a:spcPts val="0"/>
              </a:spcBef>
              <a:spcAft>
                <a:spcPts val="0"/>
              </a:spcAft>
              <a:buSzPts val="2800"/>
              <a:buNone/>
              <a:defRPr sz="2800"/>
            </a:lvl9pPr>
          </a:lstStyle>
          <a:p/>
        </p:txBody>
      </p:sp>
      <p:sp>
        <p:nvSpPr>
          <p:cNvPr id="1919" name="Google Shape;1919;p17"/>
          <p:cNvSpPr txBox="1"/>
          <p:nvPr>
            <p:ph idx="3" type="subTitle"/>
          </p:nvPr>
        </p:nvSpPr>
        <p:spPr>
          <a:xfrm>
            <a:off x="4791834" y="2371225"/>
            <a:ext cx="25896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Font typeface="Roboto"/>
              <a:buNone/>
              <a:defRPr b="1" sz="2000">
                <a:latin typeface="Roboto"/>
                <a:ea typeface="Roboto"/>
                <a:cs typeface="Roboto"/>
                <a:sym typeface="Roboto"/>
              </a:defRPr>
            </a:lvl1pPr>
            <a:lvl2pPr lvl="1" rtl="0" algn="ctr">
              <a:lnSpc>
                <a:spcPct val="115000"/>
              </a:lnSpc>
              <a:spcBef>
                <a:spcPts val="0"/>
              </a:spcBef>
              <a:spcAft>
                <a:spcPts val="0"/>
              </a:spcAft>
              <a:buSzPts val="2200"/>
              <a:buFont typeface="Roboto"/>
              <a:buNone/>
              <a:defRPr b="1" sz="2200">
                <a:latin typeface="Roboto"/>
                <a:ea typeface="Roboto"/>
                <a:cs typeface="Roboto"/>
                <a:sym typeface="Roboto"/>
              </a:defRPr>
            </a:lvl2pPr>
            <a:lvl3pPr lvl="2" rtl="0" algn="ctr">
              <a:lnSpc>
                <a:spcPct val="115000"/>
              </a:lnSpc>
              <a:spcBef>
                <a:spcPts val="0"/>
              </a:spcBef>
              <a:spcAft>
                <a:spcPts val="0"/>
              </a:spcAft>
              <a:buSzPts val="2200"/>
              <a:buFont typeface="Roboto"/>
              <a:buNone/>
              <a:defRPr b="1" sz="2200">
                <a:latin typeface="Roboto"/>
                <a:ea typeface="Roboto"/>
                <a:cs typeface="Roboto"/>
                <a:sym typeface="Roboto"/>
              </a:defRPr>
            </a:lvl3pPr>
            <a:lvl4pPr lvl="3" rtl="0" algn="ctr">
              <a:lnSpc>
                <a:spcPct val="115000"/>
              </a:lnSpc>
              <a:spcBef>
                <a:spcPts val="0"/>
              </a:spcBef>
              <a:spcAft>
                <a:spcPts val="0"/>
              </a:spcAft>
              <a:buSzPts val="2200"/>
              <a:buFont typeface="Roboto"/>
              <a:buNone/>
              <a:defRPr b="1" sz="2200">
                <a:latin typeface="Roboto"/>
                <a:ea typeface="Roboto"/>
                <a:cs typeface="Roboto"/>
                <a:sym typeface="Roboto"/>
              </a:defRPr>
            </a:lvl4pPr>
            <a:lvl5pPr lvl="4" rtl="0" algn="ctr">
              <a:lnSpc>
                <a:spcPct val="115000"/>
              </a:lnSpc>
              <a:spcBef>
                <a:spcPts val="0"/>
              </a:spcBef>
              <a:spcAft>
                <a:spcPts val="0"/>
              </a:spcAft>
              <a:buSzPts val="2200"/>
              <a:buFont typeface="Roboto"/>
              <a:buNone/>
              <a:defRPr b="1" sz="2200">
                <a:latin typeface="Roboto"/>
                <a:ea typeface="Roboto"/>
                <a:cs typeface="Roboto"/>
                <a:sym typeface="Roboto"/>
              </a:defRPr>
            </a:lvl5pPr>
            <a:lvl6pPr lvl="5" rtl="0" algn="ctr">
              <a:lnSpc>
                <a:spcPct val="115000"/>
              </a:lnSpc>
              <a:spcBef>
                <a:spcPts val="0"/>
              </a:spcBef>
              <a:spcAft>
                <a:spcPts val="0"/>
              </a:spcAft>
              <a:buSzPts val="2200"/>
              <a:buFont typeface="Roboto"/>
              <a:buNone/>
              <a:defRPr b="1" sz="2200">
                <a:latin typeface="Roboto"/>
                <a:ea typeface="Roboto"/>
                <a:cs typeface="Roboto"/>
                <a:sym typeface="Roboto"/>
              </a:defRPr>
            </a:lvl6pPr>
            <a:lvl7pPr lvl="6" rtl="0" algn="ctr">
              <a:lnSpc>
                <a:spcPct val="115000"/>
              </a:lnSpc>
              <a:spcBef>
                <a:spcPts val="0"/>
              </a:spcBef>
              <a:spcAft>
                <a:spcPts val="0"/>
              </a:spcAft>
              <a:buSzPts val="2200"/>
              <a:buFont typeface="Roboto"/>
              <a:buNone/>
              <a:defRPr b="1" sz="2200">
                <a:latin typeface="Roboto"/>
                <a:ea typeface="Roboto"/>
                <a:cs typeface="Roboto"/>
                <a:sym typeface="Roboto"/>
              </a:defRPr>
            </a:lvl7pPr>
            <a:lvl8pPr lvl="7" rtl="0" algn="ctr">
              <a:lnSpc>
                <a:spcPct val="115000"/>
              </a:lnSpc>
              <a:spcBef>
                <a:spcPts val="0"/>
              </a:spcBef>
              <a:spcAft>
                <a:spcPts val="0"/>
              </a:spcAft>
              <a:buSzPts val="2200"/>
              <a:buFont typeface="Roboto"/>
              <a:buNone/>
              <a:defRPr b="1" sz="2200">
                <a:latin typeface="Roboto"/>
                <a:ea typeface="Roboto"/>
                <a:cs typeface="Roboto"/>
                <a:sym typeface="Roboto"/>
              </a:defRPr>
            </a:lvl8pPr>
            <a:lvl9pPr lvl="8" rtl="0" algn="ctr">
              <a:lnSpc>
                <a:spcPct val="115000"/>
              </a:lnSpc>
              <a:spcBef>
                <a:spcPts val="0"/>
              </a:spcBef>
              <a:spcAft>
                <a:spcPts val="0"/>
              </a:spcAft>
              <a:buSzPts val="2200"/>
              <a:buFont typeface="Roboto"/>
              <a:buNone/>
              <a:defRPr b="1" sz="2200">
                <a:latin typeface="Roboto"/>
                <a:ea typeface="Roboto"/>
                <a:cs typeface="Roboto"/>
                <a:sym typeface="Roboto"/>
              </a:defRPr>
            </a:lvl9pPr>
          </a:lstStyle>
          <a:p/>
        </p:txBody>
      </p:sp>
      <p:sp>
        <p:nvSpPr>
          <p:cNvPr id="1920" name="Google Shape;1920;p17"/>
          <p:cNvSpPr txBox="1"/>
          <p:nvPr>
            <p:ph idx="4" type="subTitle"/>
          </p:nvPr>
        </p:nvSpPr>
        <p:spPr>
          <a:xfrm>
            <a:off x="1762566" y="2371225"/>
            <a:ext cx="25896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Font typeface="Roboto"/>
              <a:buNone/>
              <a:defRPr b="1" sz="2000">
                <a:latin typeface="Roboto"/>
                <a:ea typeface="Roboto"/>
                <a:cs typeface="Roboto"/>
                <a:sym typeface="Roboto"/>
              </a:defRPr>
            </a:lvl1pPr>
            <a:lvl2pPr lvl="1" rtl="0" algn="ctr">
              <a:lnSpc>
                <a:spcPct val="115000"/>
              </a:lnSpc>
              <a:spcBef>
                <a:spcPts val="0"/>
              </a:spcBef>
              <a:spcAft>
                <a:spcPts val="0"/>
              </a:spcAft>
              <a:buSzPts val="2200"/>
              <a:buFont typeface="Roboto"/>
              <a:buNone/>
              <a:defRPr b="1" sz="2200">
                <a:latin typeface="Roboto"/>
                <a:ea typeface="Roboto"/>
                <a:cs typeface="Roboto"/>
                <a:sym typeface="Roboto"/>
              </a:defRPr>
            </a:lvl2pPr>
            <a:lvl3pPr lvl="2" rtl="0" algn="ctr">
              <a:lnSpc>
                <a:spcPct val="115000"/>
              </a:lnSpc>
              <a:spcBef>
                <a:spcPts val="0"/>
              </a:spcBef>
              <a:spcAft>
                <a:spcPts val="0"/>
              </a:spcAft>
              <a:buSzPts val="2200"/>
              <a:buFont typeface="Roboto"/>
              <a:buNone/>
              <a:defRPr b="1" sz="2200">
                <a:latin typeface="Roboto"/>
                <a:ea typeface="Roboto"/>
                <a:cs typeface="Roboto"/>
                <a:sym typeface="Roboto"/>
              </a:defRPr>
            </a:lvl3pPr>
            <a:lvl4pPr lvl="3" rtl="0" algn="ctr">
              <a:lnSpc>
                <a:spcPct val="115000"/>
              </a:lnSpc>
              <a:spcBef>
                <a:spcPts val="0"/>
              </a:spcBef>
              <a:spcAft>
                <a:spcPts val="0"/>
              </a:spcAft>
              <a:buSzPts val="2200"/>
              <a:buFont typeface="Roboto"/>
              <a:buNone/>
              <a:defRPr b="1" sz="2200">
                <a:latin typeface="Roboto"/>
                <a:ea typeface="Roboto"/>
                <a:cs typeface="Roboto"/>
                <a:sym typeface="Roboto"/>
              </a:defRPr>
            </a:lvl4pPr>
            <a:lvl5pPr lvl="4" rtl="0" algn="ctr">
              <a:lnSpc>
                <a:spcPct val="115000"/>
              </a:lnSpc>
              <a:spcBef>
                <a:spcPts val="0"/>
              </a:spcBef>
              <a:spcAft>
                <a:spcPts val="0"/>
              </a:spcAft>
              <a:buSzPts val="2200"/>
              <a:buFont typeface="Roboto"/>
              <a:buNone/>
              <a:defRPr b="1" sz="2200">
                <a:latin typeface="Roboto"/>
                <a:ea typeface="Roboto"/>
                <a:cs typeface="Roboto"/>
                <a:sym typeface="Roboto"/>
              </a:defRPr>
            </a:lvl5pPr>
            <a:lvl6pPr lvl="5" rtl="0" algn="ctr">
              <a:lnSpc>
                <a:spcPct val="115000"/>
              </a:lnSpc>
              <a:spcBef>
                <a:spcPts val="0"/>
              </a:spcBef>
              <a:spcAft>
                <a:spcPts val="0"/>
              </a:spcAft>
              <a:buSzPts val="2200"/>
              <a:buFont typeface="Roboto"/>
              <a:buNone/>
              <a:defRPr b="1" sz="2200">
                <a:latin typeface="Roboto"/>
                <a:ea typeface="Roboto"/>
                <a:cs typeface="Roboto"/>
                <a:sym typeface="Roboto"/>
              </a:defRPr>
            </a:lvl6pPr>
            <a:lvl7pPr lvl="6" rtl="0" algn="ctr">
              <a:lnSpc>
                <a:spcPct val="115000"/>
              </a:lnSpc>
              <a:spcBef>
                <a:spcPts val="0"/>
              </a:spcBef>
              <a:spcAft>
                <a:spcPts val="0"/>
              </a:spcAft>
              <a:buSzPts val="2200"/>
              <a:buFont typeface="Roboto"/>
              <a:buNone/>
              <a:defRPr b="1" sz="2200">
                <a:latin typeface="Roboto"/>
                <a:ea typeface="Roboto"/>
                <a:cs typeface="Roboto"/>
                <a:sym typeface="Roboto"/>
              </a:defRPr>
            </a:lvl7pPr>
            <a:lvl8pPr lvl="7" rtl="0" algn="ctr">
              <a:lnSpc>
                <a:spcPct val="115000"/>
              </a:lnSpc>
              <a:spcBef>
                <a:spcPts val="0"/>
              </a:spcBef>
              <a:spcAft>
                <a:spcPts val="0"/>
              </a:spcAft>
              <a:buSzPts val="2200"/>
              <a:buFont typeface="Roboto"/>
              <a:buNone/>
              <a:defRPr b="1" sz="2200">
                <a:latin typeface="Roboto"/>
                <a:ea typeface="Roboto"/>
                <a:cs typeface="Roboto"/>
                <a:sym typeface="Roboto"/>
              </a:defRPr>
            </a:lvl8pPr>
            <a:lvl9pPr lvl="8" rtl="0" algn="ctr">
              <a:lnSpc>
                <a:spcPct val="115000"/>
              </a:lnSpc>
              <a:spcBef>
                <a:spcPts val="0"/>
              </a:spcBef>
              <a:spcAft>
                <a:spcPts val="0"/>
              </a:spcAft>
              <a:buSzPts val="2200"/>
              <a:buFont typeface="Roboto"/>
              <a:buNone/>
              <a:defRPr b="1" sz="2200">
                <a:latin typeface="Roboto"/>
                <a:ea typeface="Roboto"/>
                <a:cs typeface="Roboto"/>
                <a:sym typeface="Robot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ONE_COLUMN_TEXT_1">
    <p:spTree>
      <p:nvGrpSpPr>
        <p:cNvPr id="1921" name="Shape 1921"/>
        <p:cNvGrpSpPr/>
        <p:nvPr/>
      </p:nvGrpSpPr>
      <p:grpSpPr>
        <a:xfrm>
          <a:off x="0" y="0"/>
          <a:ext cx="0" cy="0"/>
          <a:chOff x="0" y="0"/>
          <a:chExt cx="0" cy="0"/>
        </a:xfrm>
      </p:grpSpPr>
      <p:pic>
        <p:nvPicPr>
          <p:cNvPr id="1922" name="Google Shape;1922;p18"/>
          <p:cNvPicPr preferRelativeResize="0"/>
          <p:nvPr/>
        </p:nvPicPr>
        <p:blipFill>
          <a:blip r:embed="rId2">
            <a:alphaModFix amt="41000"/>
          </a:blip>
          <a:stretch>
            <a:fillRect/>
          </a:stretch>
        </p:blipFill>
        <p:spPr>
          <a:xfrm>
            <a:off x="4800" y="0"/>
            <a:ext cx="9144003" cy="5143501"/>
          </a:xfrm>
          <a:prstGeom prst="rect">
            <a:avLst/>
          </a:prstGeom>
          <a:noFill/>
          <a:ln>
            <a:noFill/>
          </a:ln>
        </p:spPr>
      </p:pic>
      <p:sp>
        <p:nvSpPr>
          <p:cNvPr id="1923" name="Google Shape;1923;p18"/>
          <p:cNvSpPr txBox="1"/>
          <p:nvPr>
            <p:ph idx="1" type="subTitle"/>
          </p:nvPr>
        </p:nvSpPr>
        <p:spPr>
          <a:xfrm>
            <a:off x="4853878" y="1768950"/>
            <a:ext cx="3254100" cy="1937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4" name="Google Shape;1924;p18"/>
          <p:cNvSpPr txBox="1"/>
          <p:nvPr>
            <p:ph idx="2" type="subTitle"/>
          </p:nvPr>
        </p:nvSpPr>
        <p:spPr>
          <a:xfrm>
            <a:off x="1057900" y="1768950"/>
            <a:ext cx="3254100" cy="1937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5" name="Google Shape;192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Font typeface="Lato"/>
              <a:buNone/>
              <a:defRPr>
                <a:latin typeface="Lato"/>
                <a:ea typeface="Lato"/>
                <a:cs typeface="Lato"/>
                <a:sym typeface="Lato"/>
              </a:defRPr>
            </a:lvl2pPr>
            <a:lvl3pPr lvl="2" rtl="0">
              <a:spcBef>
                <a:spcPts val="0"/>
              </a:spcBef>
              <a:spcAft>
                <a:spcPts val="0"/>
              </a:spcAft>
              <a:buSzPts val="3500"/>
              <a:buFont typeface="Lato"/>
              <a:buNone/>
              <a:defRPr>
                <a:latin typeface="Lato"/>
                <a:ea typeface="Lato"/>
                <a:cs typeface="Lato"/>
                <a:sym typeface="Lato"/>
              </a:defRPr>
            </a:lvl3pPr>
            <a:lvl4pPr lvl="3" rtl="0">
              <a:spcBef>
                <a:spcPts val="0"/>
              </a:spcBef>
              <a:spcAft>
                <a:spcPts val="0"/>
              </a:spcAft>
              <a:buSzPts val="3500"/>
              <a:buFont typeface="Lato"/>
              <a:buNone/>
              <a:defRPr>
                <a:latin typeface="Lato"/>
                <a:ea typeface="Lato"/>
                <a:cs typeface="Lato"/>
                <a:sym typeface="Lato"/>
              </a:defRPr>
            </a:lvl4pPr>
            <a:lvl5pPr lvl="4" rtl="0">
              <a:spcBef>
                <a:spcPts val="0"/>
              </a:spcBef>
              <a:spcAft>
                <a:spcPts val="0"/>
              </a:spcAft>
              <a:buSzPts val="3500"/>
              <a:buFont typeface="Lato"/>
              <a:buNone/>
              <a:defRPr>
                <a:latin typeface="Lato"/>
                <a:ea typeface="Lato"/>
                <a:cs typeface="Lato"/>
                <a:sym typeface="Lato"/>
              </a:defRPr>
            </a:lvl5pPr>
            <a:lvl6pPr lvl="5" rtl="0">
              <a:spcBef>
                <a:spcPts val="0"/>
              </a:spcBef>
              <a:spcAft>
                <a:spcPts val="0"/>
              </a:spcAft>
              <a:buSzPts val="3500"/>
              <a:buFont typeface="Lato"/>
              <a:buNone/>
              <a:defRPr>
                <a:latin typeface="Lato"/>
                <a:ea typeface="Lato"/>
                <a:cs typeface="Lato"/>
                <a:sym typeface="Lato"/>
              </a:defRPr>
            </a:lvl6pPr>
            <a:lvl7pPr lvl="6" rtl="0">
              <a:spcBef>
                <a:spcPts val="0"/>
              </a:spcBef>
              <a:spcAft>
                <a:spcPts val="0"/>
              </a:spcAft>
              <a:buSzPts val="3500"/>
              <a:buFont typeface="Lato"/>
              <a:buNone/>
              <a:defRPr>
                <a:latin typeface="Lato"/>
                <a:ea typeface="Lato"/>
                <a:cs typeface="Lato"/>
                <a:sym typeface="Lato"/>
              </a:defRPr>
            </a:lvl7pPr>
            <a:lvl8pPr lvl="7" rtl="0">
              <a:spcBef>
                <a:spcPts val="0"/>
              </a:spcBef>
              <a:spcAft>
                <a:spcPts val="0"/>
              </a:spcAft>
              <a:buSzPts val="3500"/>
              <a:buFont typeface="Lato"/>
              <a:buNone/>
              <a:defRPr>
                <a:latin typeface="Lato"/>
                <a:ea typeface="Lato"/>
                <a:cs typeface="Lato"/>
                <a:sym typeface="Lato"/>
              </a:defRPr>
            </a:lvl8pPr>
            <a:lvl9pPr lvl="8" rtl="0">
              <a:spcBef>
                <a:spcPts val="0"/>
              </a:spcBef>
              <a:spcAft>
                <a:spcPts val="0"/>
              </a:spcAft>
              <a:buSzPts val="3500"/>
              <a:buFont typeface="Lato"/>
              <a:buNone/>
              <a:defRPr>
                <a:latin typeface="Lato"/>
                <a:ea typeface="Lato"/>
                <a:cs typeface="Lato"/>
                <a:sym typeface="Lato"/>
              </a:defRPr>
            </a:lvl9pPr>
          </a:lstStyle>
          <a:p/>
        </p:txBody>
      </p:sp>
      <p:grpSp>
        <p:nvGrpSpPr>
          <p:cNvPr id="1926" name="Google Shape;1926;p18"/>
          <p:cNvGrpSpPr/>
          <p:nvPr/>
        </p:nvGrpSpPr>
        <p:grpSpPr>
          <a:xfrm>
            <a:off x="48409" y="-134580"/>
            <a:ext cx="9047183" cy="5419475"/>
            <a:chOff x="48409" y="-134580"/>
            <a:chExt cx="9047183" cy="5419475"/>
          </a:xfrm>
        </p:grpSpPr>
        <p:grpSp>
          <p:nvGrpSpPr>
            <p:cNvPr id="1927" name="Google Shape;1927;p18"/>
            <p:cNvGrpSpPr/>
            <p:nvPr/>
          </p:nvGrpSpPr>
          <p:grpSpPr>
            <a:xfrm rot="-5400000">
              <a:off x="6025610" y="2734216"/>
              <a:ext cx="285875" cy="4815482"/>
              <a:chOff x="8931625" y="104376"/>
              <a:chExt cx="285875" cy="4868057"/>
            </a:xfrm>
          </p:grpSpPr>
          <p:sp>
            <p:nvSpPr>
              <p:cNvPr id="1928" name="Google Shape;1928;p18"/>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9" name="Google Shape;1929;p18"/>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0" name="Google Shape;1930;p18"/>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1" name="Google Shape;1931;p18"/>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2" name="Google Shape;1932;p18"/>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3" name="Google Shape;1933;p18"/>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4" name="Google Shape;1934;p18"/>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5" name="Google Shape;1935;p18"/>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6" name="Google Shape;1936;p18"/>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7" name="Google Shape;1937;p18"/>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8" name="Google Shape;1938;p18"/>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9" name="Google Shape;1939;p18"/>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0" name="Google Shape;1940;p18"/>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1" name="Google Shape;1941;p18"/>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2" name="Google Shape;1942;p18"/>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3" name="Google Shape;1943;p18"/>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4" name="Google Shape;1944;p18"/>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5" name="Google Shape;1945;p18"/>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6" name="Google Shape;1946;p18"/>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7" name="Google Shape;1947;p18"/>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8" name="Google Shape;1948;p18"/>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9" name="Google Shape;1949;p18"/>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0" name="Google Shape;1950;p18"/>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1" name="Google Shape;1951;p18"/>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2" name="Google Shape;1952;p18"/>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3" name="Google Shape;1953;p18"/>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4" name="Google Shape;1954;p18"/>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5" name="Google Shape;1955;p18"/>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6" name="Google Shape;1956;p18"/>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7" name="Google Shape;1957;p18"/>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8" name="Google Shape;1958;p18"/>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9" name="Google Shape;1959;p18"/>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0" name="Google Shape;1960;p18"/>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1" name="Google Shape;1961;p18"/>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2" name="Google Shape;1962;p18"/>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3" name="Google Shape;1963;p18"/>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4" name="Google Shape;1964;p18"/>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5" name="Google Shape;1965;p18"/>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6" name="Google Shape;1966;p18"/>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7" name="Google Shape;1967;p18"/>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8" name="Google Shape;1968;p18"/>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9" name="Google Shape;1969;p18"/>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0" name="Google Shape;1970;p18"/>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1" name="Google Shape;1971;p18"/>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2" name="Google Shape;1972;p18"/>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3" name="Google Shape;1973;p18"/>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4" name="Google Shape;1974;p18"/>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5" name="Google Shape;1975;p18"/>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6" name="Google Shape;1976;p18"/>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7" name="Google Shape;1977;p18"/>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8" name="Google Shape;1978;p18"/>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9" name="Google Shape;1979;p18"/>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0" name="Google Shape;1980;p18"/>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1" name="Google Shape;1981;p18"/>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2" name="Google Shape;1982;p18"/>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3" name="Google Shape;1983;p18"/>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4" name="Google Shape;1984;p18"/>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5" name="Google Shape;1985;p18"/>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6" name="Google Shape;1986;p18"/>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7" name="Google Shape;1987;p18"/>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8" name="Google Shape;1988;p18"/>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9" name="Google Shape;1989;p18"/>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0" name="Google Shape;1990;p18"/>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1" name="Google Shape;1991;p18"/>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2" name="Google Shape;1992;p18"/>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3" name="Google Shape;1993;p18"/>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4" name="Google Shape;1994;p18"/>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5" name="Google Shape;1995;p18"/>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6" name="Google Shape;1996;p18"/>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7" name="Google Shape;1997;p18"/>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8" name="Google Shape;1998;p18"/>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9" name="Google Shape;1999;p18"/>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0" name="Google Shape;2000;p18"/>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01" name="Google Shape;2001;p18"/>
            <p:cNvGrpSpPr/>
            <p:nvPr/>
          </p:nvGrpSpPr>
          <p:grpSpPr>
            <a:xfrm rot="-5400000">
              <a:off x="2681910" y="-2399384"/>
              <a:ext cx="285875" cy="4815482"/>
              <a:chOff x="8931625" y="104376"/>
              <a:chExt cx="285875" cy="4868057"/>
            </a:xfrm>
          </p:grpSpPr>
          <p:sp>
            <p:nvSpPr>
              <p:cNvPr id="2002" name="Google Shape;2002;p18"/>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3" name="Google Shape;2003;p18"/>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4" name="Google Shape;2004;p18"/>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5" name="Google Shape;2005;p18"/>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6" name="Google Shape;2006;p18"/>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7" name="Google Shape;2007;p18"/>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8" name="Google Shape;2008;p18"/>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9" name="Google Shape;2009;p18"/>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0" name="Google Shape;2010;p18"/>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1" name="Google Shape;2011;p18"/>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2" name="Google Shape;2012;p18"/>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3" name="Google Shape;2013;p18"/>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4" name="Google Shape;2014;p18"/>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5" name="Google Shape;2015;p18"/>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6" name="Google Shape;2016;p18"/>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7" name="Google Shape;2017;p18"/>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8" name="Google Shape;2018;p18"/>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9" name="Google Shape;2019;p18"/>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0" name="Google Shape;2020;p18"/>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1" name="Google Shape;2021;p18"/>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2" name="Google Shape;2022;p18"/>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3" name="Google Shape;2023;p18"/>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4" name="Google Shape;2024;p18"/>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5" name="Google Shape;2025;p18"/>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6" name="Google Shape;2026;p18"/>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7" name="Google Shape;2027;p18"/>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8" name="Google Shape;2028;p18"/>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9" name="Google Shape;2029;p18"/>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0" name="Google Shape;2030;p18"/>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1" name="Google Shape;2031;p18"/>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2" name="Google Shape;2032;p18"/>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3" name="Google Shape;2033;p18"/>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4" name="Google Shape;2034;p18"/>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5" name="Google Shape;2035;p18"/>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6" name="Google Shape;2036;p18"/>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7" name="Google Shape;2037;p18"/>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8" name="Google Shape;2038;p18"/>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9" name="Google Shape;2039;p18"/>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0" name="Google Shape;2040;p18"/>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1" name="Google Shape;2041;p18"/>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2" name="Google Shape;2042;p18"/>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3" name="Google Shape;2043;p18"/>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4" name="Google Shape;2044;p18"/>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5" name="Google Shape;2045;p18"/>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6" name="Google Shape;2046;p18"/>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7" name="Google Shape;2047;p18"/>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8" name="Google Shape;2048;p18"/>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9" name="Google Shape;2049;p18"/>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0" name="Google Shape;2050;p18"/>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1" name="Google Shape;2051;p18"/>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2" name="Google Shape;2052;p18"/>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3" name="Google Shape;2053;p18"/>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4" name="Google Shape;2054;p18"/>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5" name="Google Shape;2055;p18"/>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6" name="Google Shape;2056;p18"/>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7" name="Google Shape;2057;p18"/>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8" name="Google Shape;2058;p18"/>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9" name="Google Shape;2059;p18"/>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0" name="Google Shape;2060;p18"/>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1" name="Google Shape;2061;p18"/>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2" name="Google Shape;2062;p18"/>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3" name="Google Shape;2063;p18"/>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4" name="Google Shape;2064;p18"/>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5" name="Google Shape;2065;p18"/>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6" name="Google Shape;2066;p18"/>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7" name="Google Shape;2067;p18"/>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8" name="Google Shape;2068;p18"/>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9" name="Google Shape;2069;p18"/>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0" name="Google Shape;2070;p18"/>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1" name="Google Shape;2071;p18"/>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2" name="Google Shape;2072;p18"/>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3" name="Google Shape;2073;p18"/>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4" name="Google Shape;2074;p18"/>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5" name="Google Shape;2075;p18"/>
            <p:cNvGrpSpPr/>
            <p:nvPr/>
          </p:nvGrpSpPr>
          <p:grpSpPr>
            <a:xfrm>
              <a:off x="48409" y="144475"/>
              <a:ext cx="9047183" cy="4854548"/>
              <a:chOff x="48409" y="144475"/>
              <a:chExt cx="9047183" cy="4854548"/>
            </a:xfrm>
          </p:grpSpPr>
          <p:sp>
            <p:nvSpPr>
              <p:cNvPr id="2076" name="Google Shape;2076;p18"/>
              <p:cNvSpPr/>
              <p:nvPr/>
            </p:nvSpPr>
            <p:spPr>
              <a:xfrm>
                <a:off x="172069" y="4603310"/>
                <a:ext cx="240253" cy="249676"/>
              </a:xfrm>
              <a:custGeom>
                <a:rect b="b" l="l" r="r" t="t"/>
                <a:pathLst>
                  <a:path extrusionOk="0" h="210" w="201">
                    <a:moveTo>
                      <a:pt x="12" y="100"/>
                    </a:moveTo>
                    <a:cubicBezTo>
                      <a:pt x="12" y="164"/>
                      <a:pt x="12" y="164"/>
                      <a:pt x="12" y="164"/>
                    </a:cubicBezTo>
                    <a:cubicBezTo>
                      <a:pt x="5" y="168"/>
                      <a:pt x="0" y="176"/>
                      <a:pt x="0" y="185"/>
                    </a:cubicBezTo>
                    <a:cubicBezTo>
                      <a:pt x="0" y="199"/>
                      <a:pt x="11" y="210"/>
                      <a:pt x="24" y="210"/>
                    </a:cubicBezTo>
                    <a:cubicBezTo>
                      <a:pt x="38" y="210"/>
                      <a:pt x="49" y="199"/>
                      <a:pt x="49" y="185"/>
                    </a:cubicBezTo>
                    <a:cubicBezTo>
                      <a:pt x="49" y="174"/>
                      <a:pt x="42" y="165"/>
                      <a:pt x="32" y="162"/>
                    </a:cubicBezTo>
                    <a:cubicBezTo>
                      <a:pt x="32" y="108"/>
                      <a:pt x="32" y="108"/>
                      <a:pt x="32" y="108"/>
                    </a:cubicBezTo>
                    <a:cubicBezTo>
                      <a:pt x="121" y="20"/>
                      <a:pt x="121" y="20"/>
                      <a:pt x="121" y="20"/>
                    </a:cubicBezTo>
                    <a:cubicBezTo>
                      <a:pt x="201" y="20"/>
                      <a:pt x="201" y="20"/>
                      <a:pt x="201" y="20"/>
                    </a:cubicBezTo>
                    <a:cubicBezTo>
                      <a:pt x="201" y="0"/>
                      <a:pt x="201" y="0"/>
                      <a:pt x="201" y="0"/>
                    </a:cubicBezTo>
                    <a:cubicBezTo>
                      <a:pt x="113" y="0"/>
                      <a:pt x="113" y="0"/>
                      <a:pt x="113" y="0"/>
                    </a:cubicBezTo>
                    <a:lnTo>
                      <a:pt x="12" y="10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77" name="Google Shape;2077;p18"/>
              <p:cNvSpPr/>
              <p:nvPr/>
            </p:nvSpPr>
            <p:spPr>
              <a:xfrm>
                <a:off x="201512" y="3493901"/>
                <a:ext cx="171946" cy="1059946"/>
              </a:xfrm>
              <a:custGeom>
                <a:rect b="b" l="l" r="r" t="t"/>
                <a:pathLst>
                  <a:path extrusionOk="0" h="888" w="144">
                    <a:moveTo>
                      <a:pt x="98" y="853"/>
                    </a:moveTo>
                    <a:cubicBezTo>
                      <a:pt x="47" y="853"/>
                      <a:pt x="47" y="853"/>
                      <a:pt x="47" y="853"/>
                    </a:cubicBezTo>
                    <a:cubicBezTo>
                      <a:pt x="43" y="845"/>
                      <a:pt x="35" y="839"/>
                      <a:pt x="25" y="839"/>
                    </a:cubicBezTo>
                    <a:cubicBezTo>
                      <a:pt x="11" y="839"/>
                      <a:pt x="0" y="850"/>
                      <a:pt x="0" y="863"/>
                    </a:cubicBezTo>
                    <a:cubicBezTo>
                      <a:pt x="0" y="877"/>
                      <a:pt x="11" y="888"/>
                      <a:pt x="25" y="888"/>
                    </a:cubicBezTo>
                    <a:cubicBezTo>
                      <a:pt x="35" y="888"/>
                      <a:pt x="43" y="882"/>
                      <a:pt x="47" y="873"/>
                    </a:cubicBezTo>
                    <a:cubicBezTo>
                      <a:pt x="106" y="873"/>
                      <a:pt x="106" y="873"/>
                      <a:pt x="106" y="873"/>
                    </a:cubicBezTo>
                    <a:cubicBezTo>
                      <a:pt x="144" y="835"/>
                      <a:pt x="144" y="835"/>
                      <a:pt x="144" y="835"/>
                    </a:cubicBezTo>
                    <a:cubicBezTo>
                      <a:pt x="144" y="496"/>
                      <a:pt x="144" y="496"/>
                      <a:pt x="144" y="496"/>
                    </a:cubicBezTo>
                    <a:cubicBezTo>
                      <a:pt x="30" y="382"/>
                      <a:pt x="30" y="382"/>
                      <a:pt x="30" y="382"/>
                    </a:cubicBezTo>
                    <a:cubicBezTo>
                      <a:pt x="30" y="232"/>
                      <a:pt x="30" y="232"/>
                      <a:pt x="30" y="232"/>
                    </a:cubicBezTo>
                    <a:cubicBezTo>
                      <a:pt x="84" y="178"/>
                      <a:pt x="84" y="178"/>
                      <a:pt x="84" y="178"/>
                    </a:cubicBezTo>
                    <a:cubicBezTo>
                      <a:pt x="84" y="48"/>
                      <a:pt x="84" y="48"/>
                      <a:pt x="84" y="48"/>
                    </a:cubicBezTo>
                    <a:cubicBezTo>
                      <a:pt x="94" y="45"/>
                      <a:pt x="101" y="36"/>
                      <a:pt x="101" y="24"/>
                    </a:cubicBezTo>
                    <a:cubicBezTo>
                      <a:pt x="101" y="11"/>
                      <a:pt x="90" y="0"/>
                      <a:pt x="77" y="0"/>
                    </a:cubicBezTo>
                    <a:cubicBezTo>
                      <a:pt x="63" y="0"/>
                      <a:pt x="52" y="11"/>
                      <a:pt x="52" y="24"/>
                    </a:cubicBezTo>
                    <a:cubicBezTo>
                      <a:pt x="52" y="33"/>
                      <a:pt x="57" y="41"/>
                      <a:pt x="64" y="45"/>
                    </a:cubicBezTo>
                    <a:cubicBezTo>
                      <a:pt x="64" y="169"/>
                      <a:pt x="64" y="169"/>
                      <a:pt x="64" y="169"/>
                    </a:cubicBezTo>
                    <a:cubicBezTo>
                      <a:pt x="10" y="224"/>
                      <a:pt x="10" y="224"/>
                      <a:pt x="10" y="224"/>
                    </a:cubicBezTo>
                    <a:cubicBezTo>
                      <a:pt x="10" y="390"/>
                      <a:pt x="10" y="390"/>
                      <a:pt x="10" y="390"/>
                    </a:cubicBezTo>
                    <a:cubicBezTo>
                      <a:pt x="124" y="504"/>
                      <a:pt x="124" y="504"/>
                      <a:pt x="124" y="504"/>
                    </a:cubicBezTo>
                    <a:cubicBezTo>
                      <a:pt x="124" y="827"/>
                      <a:pt x="124" y="827"/>
                      <a:pt x="124" y="827"/>
                    </a:cubicBezTo>
                    <a:lnTo>
                      <a:pt x="98" y="853"/>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78" name="Google Shape;2078;p18"/>
              <p:cNvSpPr/>
              <p:nvPr/>
            </p:nvSpPr>
            <p:spPr>
              <a:xfrm>
                <a:off x="48409" y="144475"/>
                <a:ext cx="9047183" cy="4854548"/>
              </a:xfrm>
              <a:custGeom>
                <a:rect b="b" l="l" r="r" t="t"/>
                <a:pathLst>
                  <a:path extrusionOk="0" h="4068" w="7583">
                    <a:moveTo>
                      <a:pt x="7583" y="2607"/>
                    </a:moveTo>
                    <a:cubicBezTo>
                      <a:pt x="7583" y="2442"/>
                      <a:pt x="7583" y="2442"/>
                      <a:pt x="7583" y="2442"/>
                    </a:cubicBezTo>
                    <a:cubicBezTo>
                      <a:pt x="7303" y="2162"/>
                      <a:pt x="7303" y="2162"/>
                      <a:pt x="7303" y="2162"/>
                    </a:cubicBezTo>
                    <a:cubicBezTo>
                      <a:pt x="7303" y="0"/>
                      <a:pt x="7303" y="0"/>
                      <a:pt x="7303" y="0"/>
                    </a:cubicBezTo>
                    <a:cubicBezTo>
                      <a:pt x="315" y="9"/>
                      <a:pt x="315" y="9"/>
                      <a:pt x="315" y="9"/>
                    </a:cubicBezTo>
                    <a:cubicBezTo>
                      <a:pt x="305" y="9"/>
                      <a:pt x="305" y="9"/>
                      <a:pt x="305" y="9"/>
                    </a:cubicBezTo>
                    <a:cubicBezTo>
                      <a:pt x="305" y="288"/>
                      <a:pt x="305" y="288"/>
                      <a:pt x="305" y="288"/>
                    </a:cubicBezTo>
                    <a:cubicBezTo>
                      <a:pt x="0" y="593"/>
                      <a:pt x="0" y="593"/>
                      <a:pt x="0" y="593"/>
                    </a:cubicBezTo>
                    <a:cubicBezTo>
                      <a:pt x="0" y="1934"/>
                      <a:pt x="0" y="1934"/>
                      <a:pt x="0" y="1934"/>
                    </a:cubicBezTo>
                    <a:cubicBezTo>
                      <a:pt x="305" y="2239"/>
                      <a:pt x="305" y="2239"/>
                      <a:pt x="305" y="2239"/>
                    </a:cubicBezTo>
                    <a:cubicBezTo>
                      <a:pt x="305" y="2449"/>
                      <a:pt x="305" y="2449"/>
                      <a:pt x="305" y="2449"/>
                    </a:cubicBezTo>
                    <a:cubicBezTo>
                      <a:pt x="178" y="2449"/>
                      <a:pt x="178" y="2449"/>
                      <a:pt x="178" y="2449"/>
                    </a:cubicBezTo>
                    <a:cubicBezTo>
                      <a:pt x="174" y="2440"/>
                      <a:pt x="166" y="2434"/>
                      <a:pt x="156" y="2434"/>
                    </a:cubicBezTo>
                    <a:cubicBezTo>
                      <a:pt x="142" y="2434"/>
                      <a:pt x="131" y="2445"/>
                      <a:pt x="131" y="2459"/>
                    </a:cubicBezTo>
                    <a:cubicBezTo>
                      <a:pt x="131" y="2472"/>
                      <a:pt x="142" y="2483"/>
                      <a:pt x="156" y="2483"/>
                    </a:cubicBezTo>
                    <a:cubicBezTo>
                      <a:pt x="166" y="2483"/>
                      <a:pt x="174" y="2477"/>
                      <a:pt x="178" y="2469"/>
                    </a:cubicBezTo>
                    <a:cubicBezTo>
                      <a:pt x="305" y="2469"/>
                      <a:pt x="305" y="2469"/>
                      <a:pt x="305" y="2469"/>
                    </a:cubicBezTo>
                    <a:cubicBezTo>
                      <a:pt x="305" y="2553"/>
                      <a:pt x="305" y="2553"/>
                      <a:pt x="305" y="2553"/>
                    </a:cubicBezTo>
                    <a:cubicBezTo>
                      <a:pt x="209" y="2553"/>
                      <a:pt x="209" y="2553"/>
                      <a:pt x="209" y="2553"/>
                    </a:cubicBezTo>
                    <a:cubicBezTo>
                      <a:pt x="109" y="2653"/>
                      <a:pt x="109" y="2653"/>
                      <a:pt x="109" y="2653"/>
                    </a:cubicBezTo>
                    <a:cubicBezTo>
                      <a:pt x="109" y="2896"/>
                      <a:pt x="109" y="2896"/>
                      <a:pt x="109" y="2896"/>
                    </a:cubicBezTo>
                    <a:cubicBezTo>
                      <a:pt x="100" y="2900"/>
                      <a:pt x="94" y="2908"/>
                      <a:pt x="94" y="2918"/>
                    </a:cubicBezTo>
                    <a:cubicBezTo>
                      <a:pt x="94" y="2932"/>
                      <a:pt x="105" y="2943"/>
                      <a:pt x="119" y="2943"/>
                    </a:cubicBezTo>
                    <a:cubicBezTo>
                      <a:pt x="132" y="2943"/>
                      <a:pt x="143" y="2932"/>
                      <a:pt x="143" y="2918"/>
                    </a:cubicBezTo>
                    <a:cubicBezTo>
                      <a:pt x="143" y="2908"/>
                      <a:pt x="137" y="2900"/>
                      <a:pt x="129" y="2896"/>
                    </a:cubicBezTo>
                    <a:cubicBezTo>
                      <a:pt x="129" y="2661"/>
                      <a:pt x="129" y="2661"/>
                      <a:pt x="129" y="2661"/>
                    </a:cubicBezTo>
                    <a:cubicBezTo>
                      <a:pt x="217" y="2573"/>
                      <a:pt x="217" y="2573"/>
                      <a:pt x="217" y="2573"/>
                    </a:cubicBezTo>
                    <a:cubicBezTo>
                      <a:pt x="305" y="2573"/>
                      <a:pt x="305" y="2573"/>
                      <a:pt x="305" y="2573"/>
                    </a:cubicBezTo>
                    <a:cubicBezTo>
                      <a:pt x="305" y="4068"/>
                      <a:pt x="305" y="4068"/>
                      <a:pt x="305" y="4068"/>
                    </a:cubicBezTo>
                    <a:cubicBezTo>
                      <a:pt x="7303" y="4068"/>
                      <a:pt x="7303" y="4068"/>
                      <a:pt x="7303" y="4068"/>
                    </a:cubicBezTo>
                    <a:cubicBezTo>
                      <a:pt x="7303" y="3959"/>
                      <a:pt x="7303" y="3959"/>
                      <a:pt x="7303" y="3959"/>
                    </a:cubicBezTo>
                    <a:cubicBezTo>
                      <a:pt x="7583" y="3679"/>
                      <a:pt x="7583" y="3679"/>
                      <a:pt x="7583" y="3679"/>
                    </a:cubicBezTo>
                    <a:cubicBezTo>
                      <a:pt x="7583" y="3059"/>
                      <a:pt x="7583" y="3059"/>
                      <a:pt x="7583" y="3059"/>
                    </a:cubicBezTo>
                    <a:cubicBezTo>
                      <a:pt x="7303" y="2779"/>
                      <a:pt x="7303" y="2779"/>
                      <a:pt x="7303" y="2779"/>
                    </a:cubicBezTo>
                    <a:cubicBezTo>
                      <a:pt x="7303" y="2607"/>
                      <a:pt x="7303" y="2607"/>
                      <a:pt x="7303" y="2607"/>
                    </a:cubicBezTo>
                    <a:cubicBezTo>
                      <a:pt x="7583" y="2868"/>
                      <a:pt x="7583" y="2868"/>
                      <a:pt x="7583" y="2868"/>
                    </a:cubicBezTo>
                    <a:cubicBezTo>
                      <a:pt x="7583" y="2703"/>
                      <a:pt x="7583" y="2703"/>
                      <a:pt x="7583" y="2703"/>
                    </a:cubicBezTo>
                    <a:cubicBezTo>
                      <a:pt x="7303" y="2422"/>
                      <a:pt x="7303" y="2422"/>
                      <a:pt x="7303" y="2422"/>
                    </a:cubicBezTo>
                    <a:cubicBezTo>
                      <a:pt x="7303" y="2346"/>
                      <a:pt x="7303" y="2346"/>
                      <a:pt x="7303" y="2346"/>
                    </a:cubicBezTo>
                    <a:lnTo>
                      <a:pt x="7583" y="2607"/>
                    </a:lnTo>
                    <a:close/>
                    <a:moveTo>
                      <a:pt x="7283" y="4048"/>
                    </a:moveTo>
                    <a:cubicBezTo>
                      <a:pt x="325" y="4048"/>
                      <a:pt x="325" y="4048"/>
                      <a:pt x="325" y="4048"/>
                    </a:cubicBezTo>
                    <a:cubicBezTo>
                      <a:pt x="325" y="29"/>
                      <a:pt x="325" y="29"/>
                      <a:pt x="325" y="29"/>
                    </a:cubicBezTo>
                    <a:cubicBezTo>
                      <a:pt x="7283" y="20"/>
                      <a:pt x="7283" y="20"/>
                      <a:pt x="7283" y="20"/>
                    </a:cubicBezTo>
                    <a:lnTo>
                      <a:pt x="7283" y="4048"/>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ONE_COLUMN_TEXT_1_1">
    <p:spTree>
      <p:nvGrpSpPr>
        <p:cNvPr id="2079" name="Shape 2079"/>
        <p:cNvGrpSpPr/>
        <p:nvPr/>
      </p:nvGrpSpPr>
      <p:grpSpPr>
        <a:xfrm>
          <a:off x="0" y="0"/>
          <a:ext cx="0" cy="0"/>
          <a:chOff x="0" y="0"/>
          <a:chExt cx="0" cy="0"/>
        </a:xfrm>
      </p:grpSpPr>
      <p:pic>
        <p:nvPicPr>
          <p:cNvPr id="2080" name="Google Shape;2080;p19"/>
          <p:cNvPicPr preferRelativeResize="0"/>
          <p:nvPr/>
        </p:nvPicPr>
        <p:blipFill>
          <a:blip r:embed="rId2">
            <a:alphaModFix amt="41000"/>
          </a:blip>
          <a:stretch>
            <a:fillRect/>
          </a:stretch>
        </p:blipFill>
        <p:spPr>
          <a:xfrm>
            <a:off x="4800" y="0"/>
            <a:ext cx="9144003" cy="5143501"/>
          </a:xfrm>
          <a:prstGeom prst="rect">
            <a:avLst/>
          </a:prstGeom>
          <a:noFill/>
          <a:ln>
            <a:noFill/>
          </a:ln>
        </p:spPr>
      </p:pic>
      <p:grpSp>
        <p:nvGrpSpPr>
          <p:cNvPr id="2081" name="Google Shape;2081;p19"/>
          <p:cNvGrpSpPr/>
          <p:nvPr/>
        </p:nvGrpSpPr>
        <p:grpSpPr>
          <a:xfrm>
            <a:off x="48409" y="-134580"/>
            <a:ext cx="9047183" cy="5419475"/>
            <a:chOff x="48409" y="-134580"/>
            <a:chExt cx="9047183" cy="5419475"/>
          </a:xfrm>
        </p:grpSpPr>
        <p:grpSp>
          <p:nvGrpSpPr>
            <p:cNvPr id="2082" name="Google Shape;2082;p19"/>
            <p:cNvGrpSpPr/>
            <p:nvPr/>
          </p:nvGrpSpPr>
          <p:grpSpPr>
            <a:xfrm rot="-5400000">
              <a:off x="2683210" y="2734216"/>
              <a:ext cx="285875" cy="4815482"/>
              <a:chOff x="8931625" y="104376"/>
              <a:chExt cx="285875" cy="4868057"/>
            </a:xfrm>
          </p:grpSpPr>
          <p:sp>
            <p:nvSpPr>
              <p:cNvPr id="2083" name="Google Shape;2083;p19"/>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4" name="Google Shape;2084;p19"/>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5" name="Google Shape;2085;p19"/>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6" name="Google Shape;2086;p19"/>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7" name="Google Shape;2087;p19"/>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8" name="Google Shape;2088;p19"/>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9" name="Google Shape;2089;p19"/>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0" name="Google Shape;2090;p19"/>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1" name="Google Shape;2091;p19"/>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2" name="Google Shape;2092;p19"/>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3" name="Google Shape;2093;p19"/>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4" name="Google Shape;2094;p19"/>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5" name="Google Shape;2095;p19"/>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6" name="Google Shape;2096;p19"/>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7" name="Google Shape;2097;p19"/>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8" name="Google Shape;2098;p19"/>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9" name="Google Shape;2099;p19"/>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0" name="Google Shape;2100;p19"/>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1" name="Google Shape;2101;p19"/>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2" name="Google Shape;2102;p19"/>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3" name="Google Shape;2103;p19"/>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4" name="Google Shape;2104;p19"/>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5" name="Google Shape;2105;p19"/>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6" name="Google Shape;2106;p19"/>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7" name="Google Shape;2107;p19"/>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8" name="Google Shape;2108;p19"/>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9" name="Google Shape;2109;p19"/>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0" name="Google Shape;2110;p19"/>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1" name="Google Shape;2111;p19"/>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2" name="Google Shape;2112;p19"/>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3" name="Google Shape;2113;p19"/>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4" name="Google Shape;2114;p19"/>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5" name="Google Shape;2115;p19"/>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6" name="Google Shape;2116;p19"/>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7" name="Google Shape;2117;p19"/>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8" name="Google Shape;2118;p19"/>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9" name="Google Shape;2119;p19"/>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0" name="Google Shape;2120;p19"/>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1" name="Google Shape;2121;p19"/>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2" name="Google Shape;2122;p19"/>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3" name="Google Shape;2123;p19"/>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4" name="Google Shape;2124;p19"/>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5" name="Google Shape;2125;p19"/>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6" name="Google Shape;2126;p19"/>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7" name="Google Shape;2127;p19"/>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8" name="Google Shape;2128;p19"/>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9" name="Google Shape;2129;p19"/>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0" name="Google Shape;2130;p19"/>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1" name="Google Shape;2131;p19"/>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2" name="Google Shape;2132;p19"/>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3" name="Google Shape;2133;p19"/>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4" name="Google Shape;2134;p19"/>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5" name="Google Shape;2135;p19"/>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6" name="Google Shape;2136;p19"/>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7" name="Google Shape;2137;p19"/>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8" name="Google Shape;2138;p19"/>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9" name="Google Shape;2139;p19"/>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0" name="Google Shape;2140;p19"/>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1" name="Google Shape;2141;p19"/>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2" name="Google Shape;2142;p19"/>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3" name="Google Shape;2143;p19"/>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4" name="Google Shape;2144;p19"/>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5" name="Google Shape;2145;p19"/>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6" name="Google Shape;2146;p19"/>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7" name="Google Shape;2147;p19"/>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8" name="Google Shape;2148;p19"/>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9" name="Google Shape;2149;p19"/>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0" name="Google Shape;2150;p19"/>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1" name="Google Shape;2151;p19"/>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2" name="Google Shape;2152;p19"/>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3" name="Google Shape;2153;p19"/>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4" name="Google Shape;2154;p19"/>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5" name="Google Shape;2155;p19"/>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56" name="Google Shape;2156;p19"/>
            <p:cNvGrpSpPr/>
            <p:nvPr/>
          </p:nvGrpSpPr>
          <p:grpSpPr>
            <a:xfrm rot="-5400000">
              <a:off x="6195185" y="-2399384"/>
              <a:ext cx="285875" cy="4815482"/>
              <a:chOff x="8931625" y="104376"/>
              <a:chExt cx="285875" cy="4868057"/>
            </a:xfrm>
          </p:grpSpPr>
          <p:sp>
            <p:nvSpPr>
              <p:cNvPr id="2157" name="Google Shape;2157;p19"/>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8" name="Google Shape;2158;p19"/>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9" name="Google Shape;2159;p19"/>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0" name="Google Shape;2160;p19"/>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1" name="Google Shape;2161;p19"/>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2" name="Google Shape;2162;p19"/>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3" name="Google Shape;2163;p19"/>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4" name="Google Shape;2164;p19"/>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5" name="Google Shape;2165;p19"/>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6" name="Google Shape;2166;p19"/>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7" name="Google Shape;2167;p19"/>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8" name="Google Shape;2168;p19"/>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9" name="Google Shape;2169;p19"/>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0" name="Google Shape;2170;p19"/>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1" name="Google Shape;2171;p19"/>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2" name="Google Shape;2172;p19"/>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3" name="Google Shape;2173;p19"/>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4" name="Google Shape;2174;p19"/>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5" name="Google Shape;2175;p19"/>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6" name="Google Shape;2176;p19"/>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7" name="Google Shape;2177;p19"/>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8" name="Google Shape;2178;p19"/>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9" name="Google Shape;2179;p19"/>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0" name="Google Shape;2180;p19"/>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1" name="Google Shape;2181;p19"/>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2" name="Google Shape;2182;p19"/>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3" name="Google Shape;2183;p19"/>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4" name="Google Shape;2184;p19"/>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5" name="Google Shape;2185;p19"/>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6" name="Google Shape;2186;p19"/>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7" name="Google Shape;2187;p19"/>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8" name="Google Shape;2188;p19"/>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9" name="Google Shape;2189;p19"/>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0" name="Google Shape;2190;p19"/>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1" name="Google Shape;2191;p19"/>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2" name="Google Shape;2192;p19"/>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3" name="Google Shape;2193;p19"/>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4" name="Google Shape;2194;p19"/>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5" name="Google Shape;2195;p19"/>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6" name="Google Shape;2196;p19"/>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7" name="Google Shape;2197;p19"/>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8" name="Google Shape;2198;p19"/>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9" name="Google Shape;2199;p19"/>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0" name="Google Shape;2200;p19"/>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1" name="Google Shape;2201;p19"/>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2" name="Google Shape;2202;p19"/>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3" name="Google Shape;2203;p19"/>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4" name="Google Shape;2204;p19"/>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5" name="Google Shape;2205;p19"/>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6" name="Google Shape;2206;p19"/>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7" name="Google Shape;2207;p19"/>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8" name="Google Shape;2208;p19"/>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9" name="Google Shape;2209;p19"/>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0" name="Google Shape;2210;p19"/>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1" name="Google Shape;2211;p19"/>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2" name="Google Shape;2212;p19"/>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3" name="Google Shape;2213;p19"/>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4" name="Google Shape;2214;p19"/>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5" name="Google Shape;2215;p19"/>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6" name="Google Shape;2216;p19"/>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7" name="Google Shape;2217;p19"/>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8" name="Google Shape;2218;p19"/>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9" name="Google Shape;2219;p19"/>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0" name="Google Shape;2220;p19"/>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1" name="Google Shape;2221;p19"/>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2" name="Google Shape;2222;p19"/>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3" name="Google Shape;2223;p19"/>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4" name="Google Shape;2224;p19"/>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5" name="Google Shape;2225;p19"/>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6" name="Google Shape;2226;p19"/>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7" name="Google Shape;2227;p19"/>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8" name="Google Shape;2228;p19"/>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9" name="Google Shape;2229;p19"/>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30" name="Google Shape;2230;p19"/>
            <p:cNvGrpSpPr/>
            <p:nvPr/>
          </p:nvGrpSpPr>
          <p:grpSpPr>
            <a:xfrm>
              <a:off x="48409" y="144475"/>
              <a:ext cx="9047183" cy="4854548"/>
              <a:chOff x="48409" y="144475"/>
              <a:chExt cx="9047183" cy="4854548"/>
            </a:xfrm>
          </p:grpSpPr>
          <p:sp>
            <p:nvSpPr>
              <p:cNvPr id="2231" name="Google Shape;2231;p19"/>
              <p:cNvSpPr/>
              <p:nvPr/>
            </p:nvSpPr>
            <p:spPr>
              <a:xfrm>
                <a:off x="201512" y="151301"/>
                <a:ext cx="171946" cy="1059946"/>
              </a:xfrm>
              <a:custGeom>
                <a:rect b="b" l="l" r="r" t="t"/>
                <a:pathLst>
                  <a:path extrusionOk="0" h="888" w="144">
                    <a:moveTo>
                      <a:pt x="98" y="853"/>
                    </a:moveTo>
                    <a:cubicBezTo>
                      <a:pt x="47" y="853"/>
                      <a:pt x="47" y="853"/>
                      <a:pt x="47" y="853"/>
                    </a:cubicBezTo>
                    <a:cubicBezTo>
                      <a:pt x="43" y="845"/>
                      <a:pt x="35" y="839"/>
                      <a:pt x="25" y="839"/>
                    </a:cubicBezTo>
                    <a:cubicBezTo>
                      <a:pt x="11" y="839"/>
                      <a:pt x="0" y="850"/>
                      <a:pt x="0" y="863"/>
                    </a:cubicBezTo>
                    <a:cubicBezTo>
                      <a:pt x="0" y="877"/>
                      <a:pt x="11" y="888"/>
                      <a:pt x="25" y="888"/>
                    </a:cubicBezTo>
                    <a:cubicBezTo>
                      <a:pt x="35" y="888"/>
                      <a:pt x="43" y="882"/>
                      <a:pt x="47" y="873"/>
                    </a:cubicBezTo>
                    <a:cubicBezTo>
                      <a:pt x="106" y="873"/>
                      <a:pt x="106" y="873"/>
                      <a:pt x="106" y="873"/>
                    </a:cubicBezTo>
                    <a:cubicBezTo>
                      <a:pt x="144" y="835"/>
                      <a:pt x="144" y="835"/>
                      <a:pt x="144" y="835"/>
                    </a:cubicBezTo>
                    <a:cubicBezTo>
                      <a:pt x="144" y="496"/>
                      <a:pt x="144" y="496"/>
                      <a:pt x="144" y="496"/>
                    </a:cubicBezTo>
                    <a:cubicBezTo>
                      <a:pt x="30" y="382"/>
                      <a:pt x="30" y="382"/>
                      <a:pt x="30" y="382"/>
                    </a:cubicBezTo>
                    <a:cubicBezTo>
                      <a:pt x="30" y="232"/>
                      <a:pt x="30" y="232"/>
                      <a:pt x="30" y="232"/>
                    </a:cubicBezTo>
                    <a:cubicBezTo>
                      <a:pt x="84" y="178"/>
                      <a:pt x="84" y="178"/>
                      <a:pt x="84" y="178"/>
                    </a:cubicBezTo>
                    <a:cubicBezTo>
                      <a:pt x="84" y="48"/>
                      <a:pt x="84" y="48"/>
                      <a:pt x="84" y="48"/>
                    </a:cubicBezTo>
                    <a:cubicBezTo>
                      <a:pt x="94" y="45"/>
                      <a:pt x="101" y="36"/>
                      <a:pt x="101" y="24"/>
                    </a:cubicBezTo>
                    <a:cubicBezTo>
                      <a:pt x="101" y="11"/>
                      <a:pt x="90" y="0"/>
                      <a:pt x="77" y="0"/>
                    </a:cubicBezTo>
                    <a:cubicBezTo>
                      <a:pt x="63" y="0"/>
                      <a:pt x="52" y="11"/>
                      <a:pt x="52" y="24"/>
                    </a:cubicBezTo>
                    <a:cubicBezTo>
                      <a:pt x="52" y="33"/>
                      <a:pt x="57" y="41"/>
                      <a:pt x="64" y="45"/>
                    </a:cubicBezTo>
                    <a:cubicBezTo>
                      <a:pt x="64" y="169"/>
                      <a:pt x="64" y="169"/>
                      <a:pt x="64" y="169"/>
                    </a:cubicBezTo>
                    <a:cubicBezTo>
                      <a:pt x="10" y="224"/>
                      <a:pt x="10" y="224"/>
                      <a:pt x="10" y="224"/>
                    </a:cubicBezTo>
                    <a:cubicBezTo>
                      <a:pt x="10" y="390"/>
                      <a:pt x="10" y="390"/>
                      <a:pt x="10" y="390"/>
                    </a:cubicBezTo>
                    <a:cubicBezTo>
                      <a:pt x="124" y="504"/>
                      <a:pt x="124" y="504"/>
                      <a:pt x="124" y="504"/>
                    </a:cubicBezTo>
                    <a:cubicBezTo>
                      <a:pt x="124" y="827"/>
                      <a:pt x="124" y="827"/>
                      <a:pt x="124" y="827"/>
                    </a:cubicBezTo>
                    <a:lnTo>
                      <a:pt x="98" y="853"/>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32" name="Google Shape;2232;p19"/>
              <p:cNvSpPr/>
              <p:nvPr/>
            </p:nvSpPr>
            <p:spPr>
              <a:xfrm flipH="1" rot="10800000">
                <a:off x="48409" y="144475"/>
                <a:ext cx="9047183" cy="4854548"/>
              </a:xfrm>
              <a:custGeom>
                <a:rect b="b" l="l" r="r" t="t"/>
                <a:pathLst>
                  <a:path extrusionOk="0" h="4068" w="7583">
                    <a:moveTo>
                      <a:pt x="7583" y="2607"/>
                    </a:moveTo>
                    <a:cubicBezTo>
                      <a:pt x="7583" y="2442"/>
                      <a:pt x="7583" y="2442"/>
                      <a:pt x="7583" y="2442"/>
                    </a:cubicBezTo>
                    <a:cubicBezTo>
                      <a:pt x="7303" y="2162"/>
                      <a:pt x="7303" y="2162"/>
                      <a:pt x="7303" y="2162"/>
                    </a:cubicBezTo>
                    <a:cubicBezTo>
                      <a:pt x="7303" y="0"/>
                      <a:pt x="7303" y="0"/>
                      <a:pt x="7303" y="0"/>
                    </a:cubicBezTo>
                    <a:cubicBezTo>
                      <a:pt x="315" y="9"/>
                      <a:pt x="315" y="9"/>
                      <a:pt x="315" y="9"/>
                    </a:cubicBezTo>
                    <a:cubicBezTo>
                      <a:pt x="305" y="9"/>
                      <a:pt x="305" y="9"/>
                      <a:pt x="305" y="9"/>
                    </a:cubicBezTo>
                    <a:cubicBezTo>
                      <a:pt x="305" y="288"/>
                      <a:pt x="305" y="288"/>
                      <a:pt x="305" y="288"/>
                    </a:cubicBezTo>
                    <a:cubicBezTo>
                      <a:pt x="0" y="593"/>
                      <a:pt x="0" y="593"/>
                      <a:pt x="0" y="593"/>
                    </a:cubicBezTo>
                    <a:cubicBezTo>
                      <a:pt x="0" y="1934"/>
                      <a:pt x="0" y="1934"/>
                      <a:pt x="0" y="1934"/>
                    </a:cubicBezTo>
                    <a:cubicBezTo>
                      <a:pt x="305" y="2239"/>
                      <a:pt x="305" y="2239"/>
                      <a:pt x="305" y="2239"/>
                    </a:cubicBezTo>
                    <a:cubicBezTo>
                      <a:pt x="305" y="2449"/>
                      <a:pt x="305" y="2449"/>
                      <a:pt x="305" y="2449"/>
                    </a:cubicBezTo>
                    <a:cubicBezTo>
                      <a:pt x="178" y="2449"/>
                      <a:pt x="178" y="2449"/>
                      <a:pt x="178" y="2449"/>
                    </a:cubicBezTo>
                    <a:cubicBezTo>
                      <a:pt x="174" y="2440"/>
                      <a:pt x="166" y="2434"/>
                      <a:pt x="156" y="2434"/>
                    </a:cubicBezTo>
                    <a:cubicBezTo>
                      <a:pt x="142" y="2434"/>
                      <a:pt x="131" y="2445"/>
                      <a:pt x="131" y="2459"/>
                    </a:cubicBezTo>
                    <a:cubicBezTo>
                      <a:pt x="131" y="2472"/>
                      <a:pt x="142" y="2483"/>
                      <a:pt x="156" y="2483"/>
                    </a:cubicBezTo>
                    <a:cubicBezTo>
                      <a:pt x="166" y="2483"/>
                      <a:pt x="174" y="2477"/>
                      <a:pt x="178" y="2469"/>
                    </a:cubicBezTo>
                    <a:cubicBezTo>
                      <a:pt x="305" y="2469"/>
                      <a:pt x="305" y="2469"/>
                      <a:pt x="305" y="2469"/>
                    </a:cubicBezTo>
                    <a:cubicBezTo>
                      <a:pt x="305" y="2553"/>
                      <a:pt x="305" y="2553"/>
                      <a:pt x="305" y="2553"/>
                    </a:cubicBezTo>
                    <a:cubicBezTo>
                      <a:pt x="209" y="2553"/>
                      <a:pt x="209" y="2553"/>
                      <a:pt x="209" y="2553"/>
                    </a:cubicBezTo>
                    <a:cubicBezTo>
                      <a:pt x="109" y="2653"/>
                      <a:pt x="109" y="2653"/>
                      <a:pt x="109" y="2653"/>
                    </a:cubicBezTo>
                    <a:cubicBezTo>
                      <a:pt x="109" y="2896"/>
                      <a:pt x="109" y="2896"/>
                      <a:pt x="109" y="2896"/>
                    </a:cubicBezTo>
                    <a:cubicBezTo>
                      <a:pt x="100" y="2900"/>
                      <a:pt x="94" y="2908"/>
                      <a:pt x="94" y="2918"/>
                    </a:cubicBezTo>
                    <a:cubicBezTo>
                      <a:pt x="94" y="2932"/>
                      <a:pt x="105" y="2943"/>
                      <a:pt x="119" y="2943"/>
                    </a:cubicBezTo>
                    <a:cubicBezTo>
                      <a:pt x="132" y="2943"/>
                      <a:pt x="143" y="2932"/>
                      <a:pt x="143" y="2918"/>
                    </a:cubicBezTo>
                    <a:cubicBezTo>
                      <a:pt x="143" y="2908"/>
                      <a:pt x="137" y="2900"/>
                      <a:pt x="129" y="2896"/>
                    </a:cubicBezTo>
                    <a:cubicBezTo>
                      <a:pt x="129" y="2661"/>
                      <a:pt x="129" y="2661"/>
                      <a:pt x="129" y="2661"/>
                    </a:cubicBezTo>
                    <a:cubicBezTo>
                      <a:pt x="217" y="2573"/>
                      <a:pt x="217" y="2573"/>
                      <a:pt x="217" y="2573"/>
                    </a:cubicBezTo>
                    <a:cubicBezTo>
                      <a:pt x="305" y="2573"/>
                      <a:pt x="305" y="2573"/>
                      <a:pt x="305" y="2573"/>
                    </a:cubicBezTo>
                    <a:cubicBezTo>
                      <a:pt x="305" y="4068"/>
                      <a:pt x="305" y="4068"/>
                      <a:pt x="305" y="4068"/>
                    </a:cubicBezTo>
                    <a:cubicBezTo>
                      <a:pt x="7303" y="4068"/>
                      <a:pt x="7303" y="4068"/>
                      <a:pt x="7303" y="4068"/>
                    </a:cubicBezTo>
                    <a:cubicBezTo>
                      <a:pt x="7303" y="3959"/>
                      <a:pt x="7303" y="3959"/>
                      <a:pt x="7303" y="3959"/>
                    </a:cubicBezTo>
                    <a:cubicBezTo>
                      <a:pt x="7583" y="3679"/>
                      <a:pt x="7583" y="3679"/>
                      <a:pt x="7583" y="3679"/>
                    </a:cubicBezTo>
                    <a:cubicBezTo>
                      <a:pt x="7583" y="3059"/>
                      <a:pt x="7583" y="3059"/>
                      <a:pt x="7583" y="3059"/>
                    </a:cubicBezTo>
                    <a:cubicBezTo>
                      <a:pt x="7303" y="2779"/>
                      <a:pt x="7303" y="2779"/>
                      <a:pt x="7303" y="2779"/>
                    </a:cubicBezTo>
                    <a:cubicBezTo>
                      <a:pt x="7303" y="2607"/>
                      <a:pt x="7303" y="2607"/>
                      <a:pt x="7303" y="2607"/>
                    </a:cubicBezTo>
                    <a:cubicBezTo>
                      <a:pt x="7583" y="2868"/>
                      <a:pt x="7583" y="2868"/>
                      <a:pt x="7583" y="2868"/>
                    </a:cubicBezTo>
                    <a:cubicBezTo>
                      <a:pt x="7583" y="2703"/>
                      <a:pt x="7583" y="2703"/>
                      <a:pt x="7583" y="2703"/>
                    </a:cubicBezTo>
                    <a:cubicBezTo>
                      <a:pt x="7303" y="2422"/>
                      <a:pt x="7303" y="2422"/>
                      <a:pt x="7303" y="2422"/>
                    </a:cubicBezTo>
                    <a:cubicBezTo>
                      <a:pt x="7303" y="2346"/>
                      <a:pt x="7303" y="2346"/>
                      <a:pt x="7303" y="2346"/>
                    </a:cubicBezTo>
                    <a:lnTo>
                      <a:pt x="7583" y="2607"/>
                    </a:lnTo>
                    <a:close/>
                    <a:moveTo>
                      <a:pt x="7283" y="4048"/>
                    </a:moveTo>
                    <a:cubicBezTo>
                      <a:pt x="325" y="4048"/>
                      <a:pt x="325" y="4048"/>
                      <a:pt x="325" y="4048"/>
                    </a:cubicBezTo>
                    <a:cubicBezTo>
                      <a:pt x="325" y="29"/>
                      <a:pt x="325" y="29"/>
                      <a:pt x="325" y="29"/>
                    </a:cubicBezTo>
                    <a:cubicBezTo>
                      <a:pt x="7283" y="20"/>
                      <a:pt x="7283" y="20"/>
                      <a:pt x="7283" y="20"/>
                    </a:cubicBezTo>
                    <a:lnTo>
                      <a:pt x="7283" y="4048"/>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
        <p:nvSpPr>
          <p:cNvPr id="2233" name="Google Shape;2233;p19"/>
          <p:cNvSpPr txBox="1"/>
          <p:nvPr>
            <p:ph idx="1" type="subTitle"/>
          </p:nvPr>
        </p:nvSpPr>
        <p:spPr>
          <a:xfrm>
            <a:off x="4853876" y="1431250"/>
            <a:ext cx="3254100" cy="2451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234" name="Google Shape;2234;p19"/>
          <p:cNvSpPr txBox="1"/>
          <p:nvPr>
            <p:ph idx="2" type="subTitle"/>
          </p:nvPr>
        </p:nvSpPr>
        <p:spPr>
          <a:xfrm>
            <a:off x="1057900" y="1431250"/>
            <a:ext cx="3254100" cy="2451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235" name="Google Shape;223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Font typeface="Lato"/>
              <a:buNone/>
              <a:defRPr>
                <a:latin typeface="Lato"/>
                <a:ea typeface="Lato"/>
                <a:cs typeface="Lato"/>
                <a:sym typeface="Lato"/>
              </a:defRPr>
            </a:lvl2pPr>
            <a:lvl3pPr lvl="2" rtl="0">
              <a:spcBef>
                <a:spcPts val="0"/>
              </a:spcBef>
              <a:spcAft>
                <a:spcPts val="0"/>
              </a:spcAft>
              <a:buSzPts val="3500"/>
              <a:buFont typeface="Lato"/>
              <a:buNone/>
              <a:defRPr>
                <a:latin typeface="Lato"/>
                <a:ea typeface="Lato"/>
                <a:cs typeface="Lato"/>
                <a:sym typeface="Lato"/>
              </a:defRPr>
            </a:lvl3pPr>
            <a:lvl4pPr lvl="3" rtl="0">
              <a:spcBef>
                <a:spcPts val="0"/>
              </a:spcBef>
              <a:spcAft>
                <a:spcPts val="0"/>
              </a:spcAft>
              <a:buSzPts val="3500"/>
              <a:buFont typeface="Lato"/>
              <a:buNone/>
              <a:defRPr>
                <a:latin typeface="Lato"/>
                <a:ea typeface="Lato"/>
                <a:cs typeface="Lato"/>
                <a:sym typeface="Lato"/>
              </a:defRPr>
            </a:lvl4pPr>
            <a:lvl5pPr lvl="4" rtl="0">
              <a:spcBef>
                <a:spcPts val="0"/>
              </a:spcBef>
              <a:spcAft>
                <a:spcPts val="0"/>
              </a:spcAft>
              <a:buSzPts val="3500"/>
              <a:buFont typeface="Lato"/>
              <a:buNone/>
              <a:defRPr>
                <a:latin typeface="Lato"/>
                <a:ea typeface="Lato"/>
                <a:cs typeface="Lato"/>
                <a:sym typeface="Lato"/>
              </a:defRPr>
            </a:lvl5pPr>
            <a:lvl6pPr lvl="5" rtl="0">
              <a:spcBef>
                <a:spcPts val="0"/>
              </a:spcBef>
              <a:spcAft>
                <a:spcPts val="0"/>
              </a:spcAft>
              <a:buSzPts val="3500"/>
              <a:buFont typeface="Lato"/>
              <a:buNone/>
              <a:defRPr>
                <a:latin typeface="Lato"/>
                <a:ea typeface="Lato"/>
                <a:cs typeface="Lato"/>
                <a:sym typeface="Lato"/>
              </a:defRPr>
            </a:lvl6pPr>
            <a:lvl7pPr lvl="6" rtl="0">
              <a:spcBef>
                <a:spcPts val="0"/>
              </a:spcBef>
              <a:spcAft>
                <a:spcPts val="0"/>
              </a:spcAft>
              <a:buSzPts val="3500"/>
              <a:buFont typeface="Lato"/>
              <a:buNone/>
              <a:defRPr>
                <a:latin typeface="Lato"/>
                <a:ea typeface="Lato"/>
                <a:cs typeface="Lato"/>
                <a:sym typeface="Lato"/>
              </a:defRPr>
            </a:lvl7pPr>
            <a:lvl8pPr lvl="7" rtl="0">
              <a:spcBef>
                <a:spcPts val="0"/>
              </a:spcBef>
              <a:spcAft>
                <a:spcPts val="0"/>
              </a:spcAft>
              <a:buSzPts val="3500"/>
              <a:buFont typeface="Lato"/>
              <a:buNone/>
              <a:defRPr>
                <a:latin typeface="Lato"/>
                <a:ea typeface="Lato"/>
                <a:cs typeface="Lato"/>
                <a:sym typeface="Lato"/>
              </a:defRPr>
            </a:lvl8pPr>
            <a:lvl9pPr lvl="8" rtl="0">
              <a:spcBef>
                <a:spcPts val="0"/>
              </a:spcBef>
              <a:spcAft>
                <a:spcPts val="0"/>
              </a:spcAft>
              <a:buSzPts val="3500"/>
              <a:buFont typeface="Lato"/>
              <a:buNone/>
              <a:defRPr>
                <a:latin typeface="Lato"/>
                <a:ea typeface="Lato"/>
                <a:cs typeface="Lato"/>
                <a:sym typeface="Lato"/>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spTree>
      <p:nvGrpSpPr>
        <p:cNvPr id="2236" name="Shape 2236"/>
        <p:cNvGrpSpPr/>
        <p:nvPr/>
      </p:nvGrpSpPr>
      <p:grpSpPr>
        <a:xfrm>
          <a:off x="0" y="0"/>
          <a:ext cx="0" cy="0"/>
          <a:chOff x="0" y="0"/>
          <a:chExt cx="0" cy="0"/>
        </a:xfrm>
      </p:grpSpPr>
      <p:pic>
        <p:nvPicPr>
          <p:cNvPr id="2237" name="Google Shape;2237;p20"/>
          <p:cNvPicPr preferRelativeResize="0"/>
          <p:nvPr/>
        </p:nvPicPr>
        <p:blipFill>
          <a:blip r:embed="rId2">
            <a:alphaModFix amt="41000"/>
          </a:blip>
          <a:stretch>
            <a:fillRect/>
          </a:stretch>
        </p:blipFill>
        <p:spPr>
          <a:xfrm>
            <a:off x="4800" y="0"/>
            <a:ext cx="9144003" cy="5143501"/>
          </a:xfrm>
          <a:prstGeom prst="rect">
            <a:avLst/>
          </a:prstGeom>
          <a:noFill/>
          <a:ln>
            <a:noFill/>
          </a:ln>
        </p:spPr>
      </p:pic>
      <p:grpSp>
        <p:nvGrpSpPr>
          <p:cNvPr id="2238" name="Google Shape;2238;p20"/>
          <p:cNvGrpSpPr/>
          <p:nvPr/>
        </p:nvGrpSpPr>
        <p:grpSpPr>
          <a:xfrm>
            <a:off x="48409" y="-134580"/>
            <a:ext cx="9047183" cy="5419475"/>
            <a:chOff x="48409" y="-134580"/>
            <a:chExt cx="9047183" cy="5419475"/>
          </a:xfrm>
        </p:grpSpPr>
        <p:grpSp>
          <p:nvGrpSpPr>
            <p:cNvPr id="2239" name="Google Shape;2239;p20"/>
            <p:cNvGrpSpPr/>
            <p:nvPr/>
          </p:nvGrpSpPr>
          <p:grpSpPr>
            <a:xfrm rot="-5400000">
              <a:off x="6025610" y="2734216"/>
              <a:ext cx="285875" cy="4815482"/>
              <a:chOff x="8931625" y="104376"/>
              <a:chExt cx="285875" cy="4868057"/>
            </a:xfrm>
          </p:grpSpPr>
          <p:sp>
            <p:nvSpPr>
              <p:cNvPr id="2240" name="Google Shape;2240;p20"/>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1" name="Google Shape;2241;p20"/>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2" name="Google Shape;2242;p20"/>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3" name="Google Shape;2243;p20"/>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4" name="Google Shape;2244;p20"/>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5" name="Google Shape;2245;p20"/>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6" name="Google Shape;2246;p20"/>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7" name="Google Shape;2247;p20"/>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8" name="Google Shape;2248;p20"/>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9" name="Google Shape;2249;p20"/>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0" name="Google Shape;2250;p20"/>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1" name="Google Shape;2251;p20"/>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2" name="Google Shape;2252;p20"/>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3" name="Google Shape;2253;p20"/>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4" name="Google Shape;2254;p20"/>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5" name="Google Shape;2255;p20"/>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6" name="Google Shape;2256;p20"/>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7" name="Google Shape;2257;p20"/>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8" name="Google Shape;2258;p20"/>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9" name="Google Shape;2259;p20"/>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0" name="Google Shape;2260;p20"/>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1" name="Google Shape;2261;p20"/>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2" name="Google Shape;2262;p20"/>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3" name="Google Shape;2263;p20"/>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4" name="Google Shape;2264;p20"/>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5" name="Google Shape;2265;p20"/>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6" name="Google Shape;2266;p20"/>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7" name="Google Shape;2267;p20"/>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8" name="Google Shape;2268;p20"/>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9" name="Google Shape;2269;p20"/>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0" name="Google Shape;2270;p20"/>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1" name="Google Shape;2271;p20"/>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2" name="Google Shape;2272;p20"/>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3" name="Google Shape;2273;p20"/>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4" name="Google Shape;2274;p20"/>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5" name="Google Shape;2275;p20"/>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6" name="Google Shape;2276;p20"/>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7" name="Google Shape;2277;p20"/>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8" name="Google Shape;2278;p20"/>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9" name="Google Shape;2279;p20"/>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0" name="Google Shape;2280;p20"/>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1" name="Google Shape;2281;p20"/>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2" name="Google Shape;2282;p20"/>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3" name="Google Shape;2283;p20"/>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4" name="Google Shape;2284;p20"/>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5" name="Google Shape;2285;p20"/>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6" name="Google Shape;2286;p20"/>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7" name="Google Shape;2287;p20"/>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8" name="Google Shape;2288;p20"/>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9" name="Google Shape;2289;p20"/>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0" name="Google Shape;2290;p20"/>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1" name="Google Shape;2291;p20"/>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2" name="Google Shape;2292;p20"/>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3" name="Google Shape;2293;p20"/>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4" name="Google Shape;2294;p20"/>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5" name="Google Shape;2295;p20"/>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6" name="Google Shape;2296;p20"/>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7" name="Google Shape;2297;p20"/>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8" name="Google Shape;2298;p20"/>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9" name="Google Shape;2299;p20"/>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0" name="Google Shape;2300;p20"/>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1" name="Google Shape;2301;p20"/>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2" name="Google Shape;2302;p20"/>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3" name="Google Shape;2303;p20"/>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4" name="Google Shape;2304;p20"/>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5" name="Google Shape;2305;p20"/>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6" name="Google Shape;2306;p20"/>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7" name="Google Shape;2307;p20"/>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8" name="Google Shape;2308;p20"/>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9" name="Google Shape;2309;p20"/>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0" name="Google Shape;2310;p20"/>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1" name="Google Shape;2311;p20"/>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2" name="Google Shape;2312;p20"/>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13" name="Google Shape;2313;p20"/>
            <p:cNvGrpSpPr/>
            <p:nvPr/>
          </p:nvGrpSpPr>
          <p:grpSpPr>
            <a:xfrm rot="-5400000">
              <a:off x="2758110" y="-2399384"/>
              <a:ext cx="285875" cy="4815482"/>
              <a:chOff x="8931625" y="104376"/>
              <a:chExt cx="285875" cy="4868057"/>
            </a:xfrm>
          </p:grpSpPr>
          <p:sp>
            <p:nvSpPr>
              <p:cNvPr id="2314" name="Google Shape;2314;p20"/>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5" name="Google Shape;2315;p20"/>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6" name="Google Shape;2316;p20"/>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7" name="Google Shape;2317;p20"/>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8" name="Google Shape;2318;p20"/>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9" name="Google Shape;2319;p20"/>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0" name="Google Shape;2320;p20"/>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1" name="Google Shape;2321;p20"/>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2" name="Google Shape;2322;p20"/>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3" name="Google Shape;2323;p20"/>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4" name="Google Shape;2324;p20"/>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5" name="Google Shape;2325;p20"/>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6" name="Google Shape;2326;p20"/>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7" name="Google Shape;2327;p20"/>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8" name="Google Shape;2328;p20"/>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9" name="Google Shape;2329;p20"/>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0" name="Google Shape;2330;p20"/>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1" name="Google Shape;2331;p20"/>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2" name="Google Shape;2332;p20"/>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3" name="Google Shape;2333;p20"/>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4" name="Google Shape;2334;p20"/>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5" name="Google Shape;2335;p20"/>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6" name="Google Shape;2336;p20"/>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7" name="Google Shape;2337;p20"/>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8" name="Google Shape;2338;p20"/>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9" name="Google Shape;2339;p20"/>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0" name="Google Shape;2340;p20"/>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1" name="Google Shape;2341;p20"/>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2" name="Google Shape;2342;p20"/>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3" name="Google Shape;2343;p20"/>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4" name="Google Shape;2344;p20"/>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5" name="Google Shape;2345;p20"/>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6" name="Google Shape;2346;p20"/>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7" name="Google Shape;2347;p20"/>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8" name="Google Shape;2348;p20"/>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9" name="Google Shape;2349;p20"/>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0" name="Google Shape;2350;p20"/>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1" name="Google Shape;2351;p20"/>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2" name="Google Shape;2352;p20"/>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3" name="Google Shape;2353;p20"/>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4" name="Google Shape;2354;p20"/>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5" name="Google Shape;2355;p20"/>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6" name="Google Shape;2356;p20"/>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7" name="Google Shape;2357;p20"/>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8" name="Google Shape;2358;p20"/>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9" name="Google Shape;2359;p20"/>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0" name="Google Shape;2360;p20"/>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1" name="Google Shape;2361;p20"/>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2" name="Google Shape;2362;p20"/>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3" name="Google Shape;2363;p20"/>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4" name="Google Shape;2364;p20"/>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5" name="Google Shape;2365;p20"/>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6" name="Google Shape;2366;p20"/>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7" name="Google Shape;2367;p20"/>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8" name="Google Shape;2368;p20"/>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9" name="Google Shape;2369;p20"/>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0" name="Google Shape;2370;p20"/>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1" name="Google Shape;2371;p20"/>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2" name="Google Shape;2372;p20"/>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3" name="Google Shape;2373;p20"/>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4" name="Google Shape;2374;p20"/>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5" name="Google Shape;2375;p20"/>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6" name="Google Shape;2376;p20"/>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7" name="Google Shape;2377;p20"/>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8" name="Google Shape;2378;p20"/>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9" name="Google Shape;2379;p20"/>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0" name="Google Shape;2380;p20"/>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1" name="Google Shape;2381;p20"/>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2" name="Google Shape;2382;p20"/>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3" name="Google Shape;2383;p20"/>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4" name="Google Shape;2384;p20"/>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5" name="Google Shape;2385;p20"/>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6" name="Google Shape;2386;p20"/>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87" name="Google Shape;2387;p20"/>
            <p:cNvGrpSpPr/>
            <p:nvPr/>
          </p:nvGrpSpPr>
          <p:grpSpPr>
            <a:xfrm>
              <a:off x="48409" y="144475"/>
              <a:ext cx="9047183" cy="4854548"/>
              <a:chOff x="48409" y="144475"/>
              <a:chExt cx="9047183" cy="4854548"/>
            </a:xfrm>
          </p:grpSpPr>
          <p:sp>
            <p:nvSpPr>
              <p:cNvPr id="2388" name="Google Shape;2388;p20"/>
              <p:cNvSpPr/>
              <p:nvPr/>
            </p:nvSpPr>
            <p:spPr>
              <a:xfrm>
                <a:off x="172069" y="4603310"/>
                <a:ext cx="240253" cy="249676"/>
              </a:xfrm>
              <a:custGeom>
                <a:rect b="b" l="l" r="r" t="t"/>
                <a:pathLst>
                  <a:path extrusionOk="0" h="210" w="201">
                    <a:moveTo>
                      <a:pt x="12" y="100"/>
                    </a:moveTo>
                    <a:cubicBezTo>
                      <a:pt x="12" y="164"/>
                      <a:pt x="12" y="164"/>
                      <a:pt x="12" y="164"/>
                    </a:cubicBezTo>
                    <a:cubicBezTo>
                      <a:pt x="5" y="168"/>
                      <a:pt x="0" y="176"/>
                      <a:pt x="0" y="185"/>
                    </a:cubicBezTo>
                    <a:cubicBezTo>
                      <a:pt x="0" y="199"/>
                      <a:pt x="11" y="210"/>
                      <a:pt x="24" y="210"/>
                    </a:cubicBezTo>
                    <a:cubicBezTo>
                      <a:pt x="38" y="210"/>
                      <a:pt x="49" y="199"/>
                      <a:pt x="49" y="185"/>
                    </a:cubicBezTo>
                    <a:cubicBezTo>
                      <a:pt x="49" y="174"/>
                      <a:pt x="42" y="165"/>
                      <a:pt x="32" y="162"/>
                    </a:cubicBezTo>
                    <a:cubicBezTo>
                      <a:pt x="32" y="108"/>
                      <a:pt x="32" y="108"/>
                      <a:pt x="32" y="108"/>
                    </a:cubicBezTo>
                    <a:cubicBezTo>
                      <a:pt x="121" y="20"/>
                      <a:pt x="121" y="20"/>
                      <a:pt x="121" y="20"/>
                    </a:cubicBezTo>
                    <a:cubicBezTo>
                      <a:pt x="201" y="20"/>
                      <a:pt x="201" y="20"/>
                      <a:pt x="201" y="20"/>
                    </a:cubicBezTo>
                    <a:cubicBezTo>
                      <a:pt x="201" y="0"/>
                      <a:pt x="201" y="0"/>
                      <a:pt x="201" y="0"/>
                    </a:cubicBezTo>
                    <a:cubicBezTo>
                      <a:pt x="113" y="0"/>
                      <a:pt x="113" y="0"/>
                      <a:pt x="113" y="0"/>
                    </a:cubicBezTo>
                    <a:lnTo>
                      <a:pt x="12" y="10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89" name="Google Shape;2389;p20"/>
              <p:cNvSpPr/>
              <p:nvPr/>
            </p:nvSpPr>
            <p:spPr>
              <a:xfrm>
                <a:off x="201512" y="3493901"/>
                <a:ext cx="171946" cy="1059946"/>
              </a:xfrm>
              <a:custGeom>
                <a:rect b="b" l="l" r="r" t="t"/>
                <a:pathLst>
                  <a:path extrusionOk="0" h="888" w="144">
                    <a:moveTo>
                      <a:pt x="98" y="853"/>
                    </a:moveTo>
                    <a:cubicBezTo>
                      <a:pt x="47" y="853"/>
                      <a:pt x="47" y="853"/>
                      <a:pt x="47" y="853"/>
                    </a:cubicBezTo>
                    <a:cubicBezTo>
                      <a:pt x="43" y="845"/>
                      <a:pt x="35" y="839"/>
                      <a:pt x="25" y="839"/>
                    </a:cubicBezTo>
                    <a:cubicBezTo>
                      <a:pt x="11" y="839"/>
                      <a:pt x="0" y="850"/>
                      <a:pt x="0" y="863"/>
                    </a:cubicBezTo>
                    <a:cubicBezTo>
                      <a:pt x="0" y="877"/>
                      <a:pt x="11" y="888"/>
                      <a:pt x="25" y="888"/>
                    </a:cubicBezTo>
                    <a:cubicBezTo>
                      <a:pt x="35" y="888"/>
                      <a:pt x="43" y="882"/>
                      <a:pt x="47" y="873"/>
                    </a:cubicBezTo>
                    <a:cubicBezTo>
                      <a:pt x="106" y="873"/>
                      <a:pt x="106" y="873"/>
                      <a:pt x="106" y="873"/>
                    </a:cubicBezTo>
                    <a:cubicBezTo>
                      <a:pt x="144" y="835"/>
                      <a:pt x="144" y="835"/>
                      <a:pt x="144" y="835"/>
                    </a:cubicBezTo>
                    <a:cubicBezTo>
                      <a:pt x="144" y="496"/>
                      <a:pt x="144" y="496"/>
                      <a:pt x="144" y="496"/>
                    </a:cubicBezTo>
                    <a:cubicBezTo>
                      <a:pt x="30" y="382"/>
                      <a:pt x="30" y="382"/>
                      <a:pt x="30" y="382"/>
                    </a:cubicBezTo>
                    <a:cubicBezTo>
                      <a:pt x="30" y="232"/>
                      <a:pt x="30" y="232"/>
                      <a:pt x="30" y="232"/>
                    </a:cubicBezTo>
                    <a:cubicBezTo>
                      <a:pt x="84" y="178"/>
                      <a:pt x="84" y="178"/>
                      <a:pt x="84" y="178"/>
                    </a:cubicBezTo>
                    <a:cubicBezTo>
                      <a:pt x="84" y="48"/>
                      <a:pt x="84" y="48"/>
                      <a:pt x="84" y="48"/>
                    </a:cubicBezTo>
                    <a:cubicBezTo>
                      <a:pt x="94" y="45"/>
                      <a:pt x="101" y="36"/>
                      <a:pt x="101" y="24"/>
                    </a:cubicBezTo>
                    <a:cubicBezTo>
                      <a:pt x="101" y="11"/>
                      <a:pt x="90" y="0"/>
                      <a:pt x="77" y="0"/>
                    </a:cubicBezTo>
                    <a:cubicBezTo>
                      <a:pt x="63" y="0"/>
                      <a:pt x="52" y="11"/>
                      <a:pt x="52" y="24"/>
                    </a:cubicBezTo>
                    <a:cubicBezTo>
                      <a:pt x="52" y="33"/>
                      <a:pt x="57" y="41"/>
                      <a:pt x="64" y="45"/>
                    </a:cubicBezTo>
                    <a:cubicBezTo>
                      <a:pt x="64" y="169"/>
                      <a:pt x="64" y="169"/>
                      <a:pt x="64" y="169"/>
                    </a:cubicBezTo>
                    <a:cubicBezTo>
                      <a:pt x="10" y="224"/>
                      <a:pt x="10" y="224"/>
                      <a:pt x="10" y="224"/>
                    </a:cubicBezTo>
                    <a:cubicBezTo>
                      <a:pt x="10" y="390"/>
                      <a:pt x="10" y="390"/>
                      <a:pt x="10" y="390"/>
                    </a:cubicBezTo>
                    <a:cubicBezTo>
                      <a:pt x="124" y="504"/>
                      <a:pt x="124" y="504"/>
                      <a:pt x="124" y="504"/>
                    </a:cubicBezTo>
                    <a:cubicBezTo>
                      <a:pt x="124" y="827"/>
                      <a:pt x="124" y="827"/>
                      <a:pt x="124" y="827"/>
                    </a:cubicBezTo>
                    <a:lnTo>
                      <a:pt x="98" y="853"/>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90" name="Google Shape;2390;p20"/>
              <p:cNvSpPr/>
              <p:nvPr/>
            </p:nvSpPr>
            <p:spPr>
              <a:xfrm>
                <a:off x="48409" y="144475"/>
                <a:ext cx="9047183" cy="4854548"/>
              </a:xfrm>
              <a:custGeom>
                <a:rect b="b" l="l" r="r" t="t"/>
                <a:pathLst>
                  <a:path extrusionOk="0" h="4068" w="7583">
                    <a:moveTo>
                      <a:pt x="7583" y="2607"/>
                    </a:moveTo>
                    <a:cubicBezTo>
                      <a:pt x="7583" y="2442"/>
                      <a:pt x="7583" y="2442"/>
                      <a:pt x="7583" y="2442"/>
                    </a:cubicBezTo>
                    <a:cubicBezTo>
                      <a:pt x="7303" y="2162"/>
                      <a:pt x="7303" y="2162"/>
                      <a:pt x="7303" y="2162"/>
                    </a:cubicBezTo>
                    <a:cubicBezTo>
                      <a:pt x="7303" y="0"/>
                      <a:pt x="7303" y="0"/>
                      <a:pt x="7303" y="0"/>
                    </a:cubicBezTo>
                    <a:cubicBezTo>
                      <a:pt x="315" y="9"/>
                      <a:pt x="315" y="9"/>
                      <a:pt x="315" y="9"/>
                    </a:cubicBezTo>
                    <a:cubicBezTo>
                      <a:pt x="305" y="9"/>
                      <a:pt x="305" y="9"/>
                      <a:pt x="305" y="9"/>
                    </a:cubicBezTo>
                    <a:cubicBezTo>
                      <a:pt x="305" y="288"/>
                      <a:pt x="305" y="288"/>
                      <a:pt x="305" y="288"/>
                    </a:cubicBezTo>
                    <a:cubicBezTo>
                      <a:pt x="0" y="593"/>
                      <a:pt x="0" y="593"/>
                      <a:pt x="0" y="593"/>
                    </a:cubicBezTo>
                    <a:cubicBezTo>
                      <a:pt x="0" y="1934"/>
                      <a:pt x="0" y="1934"/>
                      <a:pt x="0" y="1934"/>
                    </a:cubicBezTo>
                    <a:cubicBezTo>
                      <a:pt x="305" y="2239"/>
                      <a:pt x="305" y="2239"/>
                      <a:pt x="305" y="2239"/>
                    </a:cubicBezTo>
                    <a:cubicBezTo>
                      <a:pt x="305" y="2449"/>
                      <a:pt x="305" y="2449"/>
                      <a:pt x="305" y="2449"/>
                    </a:cubicBezTo>
                    <a:cubicBezTo>
                      <a:pt x="178" y="2449"/>
                      <a:pt x="178" y="2449"/>
                      <a:pt x="178" y="2449"/>
                    </a:cubicBezTo>
                    <a:cubicBezTo>
                      <a:pt x="174" y="2440"/>
                      <a:pt x="166" y="2434"/>
                      <a:pt x="156" y="2434"/>
                    </a:cubicBezTo>
                    <a:cubicBezTo>
                      <a:pt x="142" y="2434"/>
                      <a:pt x="131" y="2445"/>
                      <a:pt x="131" y="2459"/>
                    </a:cubicBezTo>
                    <a:cubicBezTo>
                      <a:pt x="131" y="2472"/>
                      <a:pt x="142" y="2483"/>
                      <a:pt x="156" y="2483"/>
                    </a:cubicBezTo>
                    <a:cubicBezTo>
                      <a:pt x="166" y="2483"/>
                      <a:pt x="174" y="2477"/>
                      <a:pt x="178" y="2469"/>
                    </a:cubicBezTo>
                    <a:cubicBezTo>
                      <a:pt x="305" y="2469"/>
                      <a:pt x="305" y="2469"/>
                      <a:pt x="305" y="2469"/>
                    </a:cubicBezTo>
                    <a:cubicBezTo>
                      <a:pt x="305" y="2553"/>
                      <a:pt x="305" y="2553"/>
                      <a:pt x="305" y="2553"/>
                    </a:cubicBezTo>
                    <a:cubicBezTo>
                      <a:pt x="209" y="2553"/>
                      <a:pt x="209" y="2553"/>
                      <a:pt x="209" y="2553"/>
                    </a:cubicBezTo>
                    <a:cubicBezTo>
                      <a:pt x="109" y="2653"/>
                      <a:pt x="109" y="2653"/>
                      <a:pt x="109" y="2653"/>
                    </a:cubicBezTo>
                    <a:cubicBezTo>
                      <a:pt x="109" y="2896"/>
                      <a:pt x="109" y="2896"/>
                      <a:pt x="109" y="2896"/>
                    </a:cubicBezTo>
                    <a:cubicBezTo>
                      <a:pt x="100" y="2900"/>
                      <a:pt x="94" y="2908"/>
                      <a:pt x="94" y="2918"/>
                    </a:cubicBezTo>
                    <a:cubicBezTo>
                      <a:pt x="94" y="2932"/>
                      <a:pt x="105" y="2943"/>
                      <a:pt x="119" y="2943"/>
                    </a:cubicBezTo>
                    <a:cubicBezTo>
                      <a:pt x="132" y="2943"/>
                      <a:pt x="143" y="2932"/>
                      <a:pt x="143" y="2918"/>
                    </a:cubicBezTo>
                    <a:cubicBezTo>
                      <a:pt x="143" y="2908"/>
                      <a:pt x="137" y="2900"/>
                      <a:pt x="129" y="2896"/>
                    </a:cubicBezTo>
                    <a:cubicBezTo>
                      <a:pt x="129" y="2661"/>
                      <a:pt x="129" y="2661"/>
                      <a:pt x="129" y="2661"/>
                    </a:cubicBezTo>
                    <a:cubicBezTo>
                      <a:pt x="217" y="2573"/>
                      <a:pt x="217" y="2573"/>
                      <a:pt x="217" y="2573"/>
                    </a:cubicBezTo>
                    <a:cubicBezTo>
                      <a:pt x="305" y="2573"/>
                      <a:pt x="305" y="2573"/>
                      <a:pt x="305" y="2573"/>
                    </a:cubicBezTo>
                    <a:cubicBezTo>
                      <a:pt x="305" y="4068"/>
                      <a:pt x="305" y="4068"/>
                      <a:pt x="305" y="4068"/>
                    </a:cubicBezTo>
                    <a:cubicBezTo>
                      <a:pt x="7303" y="4068"/>
                      <a:pt x="7303" y="4068"/>
                      <a:pt x="7303" y="4068"/>
                    </a:cubicBezTo>
                    <a:cubicBezTo>
                      <a:pt x="7303" y="3959"/>
                      <a:pt x="7303" y="3959"/>
                      <a:pt x="7303" y="3959"/>
                    </a:cubicBezTo>
                    <a:cubicBezTo>
                      <a:pt x="7583" y="3679"/>
                      <a:pt x="7583" y="3679"/>
                      <a:pt x="7583" y="3679"/>
                    </a:cubicBezTo>
                    <a:cubicBezTo>
                      <a:pt x="7583" y="3059"/>
                      <a:pt x="7583" y="3059"/>
                      <a:pt x="7583" y="3059"/>
                    </a:cubicBezTo>
                    <a:cubicBezTo>
                      <a:pt x="7303" y="2779"/>
                      <a:pt x="7303" y="2779"/>
                      <a:pt x="7303" y="2779"/>
                    </a:cubicBezTo>
                    <a:cubicBezTo>
                      <a:pt x="7303" y="2607"/>
                      <a:pt x="7303" y="2607"/>
                      <a:pt x="7303" y="2607"/>
                    </a:cubicBezTo>
                    <a:cubicBezTo>
                      <a:pt x="7583" y="2868"/>
                      <a:pt x="7583" y="2868"/>
                      <a:pt x="7583" y="2868"/>
                    </a:cubicBezTo>
                    <a:cubicBezTo>
                      <a:pt x="7583" y="2703"/>
                      <a:pt x="7583" y="2703"/>
                      <a:pt x="7583" y="2703"/>
                    </a:cubicBezTo>
                    <a:cubicBezTo>
                      <a:pt x="7303" y="2422"/>
                      <a:pt x="7303" y="2422"/>
                      <a:pt x="7303" y="2422"/>
                    </a:cubicBezTo>
                    <a:cubicBezTo>
                      <a:pt x="7303" y="2346"/>
                      <a:pt x="7303" y="2346"/>
                      <a:pt x="7303" y="2346"/>
                    </a:cubicBezTo>
                    <a:lnTo>
                      <a:pt x="7583" y="2607"/>
                    </a:lnTo>
                    <a:close/>
                    <a:moveTo>
                      <a:pt x="7283" y="4048"/>
                    </a:moveTo>
                    <a:cubicBezTo>
                      <a:pt x="325" y="4048"/>
                      <a:pt x="325" y="4048"/>
                      <a:pt x="325" y="4048"/>
                    </a:cubicBezTo>
                    <a:cubicBezTo>
                      <a:pt x="325" y="29"/>
                      <a:pt x="325" y="29"/>
                      <a:pt x="325" y="29"/>
                    </a:cubicBezTo>
                    <a:cubicBezTo>
                      <a:pt x="7283" y="20"/>
                      <a:pt x="7283" y="20"/>
                      <a:pt x="7283" y="20"/>
                    </a:cubicBezTo>
                    <a:lnTo>
                      <a:pt x="7283" y="4048"/>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
        <p:nvSpPr>
          <p:cNvPr id="2391" name="Google Shape;2391;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2" name="Google Shape;2392;p20"/>
          <p:cNvSpPr txBox="1"/>
          <p:nvPr>
            <p:ph idx="1" type="subTitle"/>
          </p:nvPr>
        </p:nvSpPr>
        <p:spPr>
          <a:xfrm>
            <a:off x="937700" y="3077125"/>
            <a:ext cx="21753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3" name="Google Shape;2393;p20"/>
          <p:cNvSpPr txBox="1"/>
          <p:nvPr>
            <p:ph idx="2" type="subTitle"/>
          </p:nvPr>
        </p:nvSpPr>
        <p:spPr>
          <a:xfrm>
            <a:off x="3484420" y="3077125"/>
            <a:ext cx="21753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4" name="Google Shape;2394;p20"/>
          <p:cNvSpPr txBox="1"/>
          <p:nvPr>
            <p:ph idx="3" type="subTitle"/>
          </p:nvPr>
        </p:nvSpPr>
        <p:spPr>
          <a:xfrm>
            <a:off x="6031147" y="3077125"/>
            <a:ext cx="21753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5" name="Google Shape;2395;p20"/>
          <p:cNvSpPr txBox="1"/>
          <p:nvPr>
            <p:ph idx="4" type="subTitle"/>
          </p:nvPr>
        </p:nvSpPr>
        <p:spPr>
          <a:xfrm>
            <a:off x="937700" y="2646325"/>
            <a:ext cx="2175300" cy="430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Roboto"/>
              <a:buNone/>
              <a:defRPr b="1" sz="2200">
                <a:latin typeface="Roboto"/>
                <a:ea typeface="Roboto"/>
                <a:cs typeface="Roboto"/>
                <a:sym typeface="Roboto"/>
              </a:defRPr>
            </a:lvl1pPr>
            <a:lvl2pPr lvl="1" rtl="0" algn="ctr">
              <a:lnSpc>
                <a:spcPct val="100000"/>
              </a:lnSpc>
              <a:spcBef>
                <a:spcPts val="0"/>
              </a:spcBef>
              <a:spcAft>
                <a:spcPts val="0"/>
              </a:spcAft>
              <a:buSzPts val="2400"/>
              <a:buFont typeface="Roboto"/>
              <a:buNone/>
              <a:defRPr b="1" sz="2400">
                <a:latin typeface="Roboto"/>
                <a:ea typeface="Roboto"/>
                <a:cs typeface="Roboto"/>
                <a:sym typeface="Roboto"/>
              </a:defRPr>
            </a:lvl2pPr>
            <a:lvl3pPr lvl="2" rtl="0" algn="ctr">
              <a:lnSpc>
                <a:spcPct val="100000"/>
              </a:lnSpc>
              <a:spcBef>
                <a:spcPts val="0"/>
              </a:spcBef>
              <a:spcAft>
                <a:spcPts val="0"/>
              </a:spcAft>
              <a:buSzPts val="2400"/>
              <a:buFont typeface="Roboto"/>
              <a:buNone/>
              <a:defRPr b="1" sz="2400">
                <a:latin typeface="Roboto"/>
                <a:ea typeface="Roboto"/>
                <a:cs typeface="Roboto"/>
                <a:sym typeface="Roboto"/>
              </a:defRPr>
            </a:lvl3pPr>
            <a:lvl4pPr lvl="3" rtl="0" algn="ctr">
              <a:lnSpc>
                <a:spcPct val="100000"/>
              </a:lnSpc>
              <a:spcBef>
                <a:spcPts val="0"/>
              </a:spcBef>
              <a:spcAft>
                <a:spcPts val="0"/>
              </a:spcAft>
              <a:buSzPts val="2400"/>
              <a:buFont typeface="Roboto"/>
              <a:buNone/>
              <a:defRPr b="1" sz="2400">
                <a:latin typeface="Roboto"/>
                <a:ea typeface="Roboto"/>
                <a:cs typeface="Roboto"/>
                <a:sym typeface="Roboto"/>
              </a:defRPr>
            </a:lvl4pPr>
            <a:lvl5pPr lvl="4" rtl="0" algn="ctr">
              <a:lnSpc>
                <a:spcPct val="100000"/>
              </a:lnSpc>
              <a:spcBef>
                <a:spcPts val="0"/>
              </a:spcBef>
              <a:spcAft>
                <a:spcPts val="0"/>
              </a:spcAft>
              <a:buSzPts val="2400"/>
              <a:buFont typeface="Roboto"/>
              <a:buNone/>
              <a:defRPr b="1" sz="2400">
                <a:latin typeface="Roboto"/>
                <a:ea typeface="Roboto"/>
                <a:cs typeface="Roboto"/>
                <a:sym typeface="Roboto"/>
              </a:defRPr>
            </a:lvl5pPr>
            <a:lvl6pPr lvl="5" rtl="0" algn="ctr">
              <a:lnSpc>
                <a:spcPct val="100000"/>
              </a:lnSpc>
              <a:spcBef>
                <a:spcPts val="0"/>
              </a:spcBef>
              <a:spcAft>
                <a:spcPts val="0"/>
              </a:spcAft>
              <a:buSzPts val="2400"/>
              <a:buFont typeface="Roboto"/>
              <a:buNone/>
              <a:defRPr b="1" sz="2400">
                <a:latin typeface="Roboto"/>
                <a:ea typeface="Roboto"/>
                <a:cs typeface="Roboto"/>
                <a:sym typeface="Roboto"/>
              </a:defRPr>
            </a:lvl6pPr>
            <a:lvl7pPr lvl="6" rtl="0" algn="ctr">
              <a:lnSpc>
                <a:spcPct val="100000"/>
              </a:lnSpc>
              <a:spcBef>
                <a:spcPts val="0"/>
              </a:spcBef>
              <a:spcAft>
                <a:spcPts val="0"/>
              </a:spcAft>
              <a:buSzPts val="2400"/>
              <a:buFont typeface="Roboto"/>
              <a:buNone/>
              <a:defRPr b="1" sz="2400">
                <a:latin typeface="Roboto"/>
                <a:ea typeface="Roboto"/>
                <a:cs typeface="Roboto"/>
                <a:sym typeface="Roboto"/>
              </a:defRPr>
            </a:lvl7pPr>
            <a:lvl8pPr lvl="7" rtl="0" algn="ctr">
              <a:lnSpc>
                <a:spcPct val="100000"/>
              </a:lnSpc>
              <a:spcBef>
                <a:spcPts val="0"/>
              </a:spcBef>
              <a:spcAft>
                <a:spcPts val="0"/>
              </a:spcAft>
              <a:buSzPts val="2400"/>
              <a:buFont typeface="Roboto"/>
              <a:buNone/>
              <a:defRPr b="1" sz="2400">
                <a:latin typeface="Roboto"/>
                <a:ea typeface="Roboto"/>
                <a:cs typeface="Roboto"/>
                <a:sym typeface="Roboto"/>
              </a:defRPr>
            </a:lvl8pPr>
            <a:lvl9pPr lvl="8" rtl="0" algn="ctr">
              <a:lnSpc>
                <a:spcPct val="100000"/>
              </a:lnSpc>
              <a:spcBef>
                <a:spcPts val="0"/>
              </a:spcBef>
              <a:spcAft>
                <a:spcPts val="0"/>
              </a:spcAft>
              <a:buSzPts val="2400"/>
              <a:buFont typeface="Roboto"/>
              <a:buNone/>
              <a:defRPr b="1" sz="2400">
                <a:latin typeface="Roboto"/>
                <a:ea typeface="Roboto"/>
                <a:cs typeface="Roboto"/>
                <a:sym typeface="Roboto"/>
              </a:defRPr>
            </a:lvl9pPr>
          </a:lstStyle>
          <a:p/>
        </p:txBody>
      </p:sp>
      <p:sp>
        <p:nvSpPr>
          <p:cNvPr id="2396" name="Google Shape;2396;p20"/>
          <p:cNvSpPr txBox="1"/>
          <p:nvPr>
            <p:ph idx="5" type="subTitle"/>
          </p:nvPr>
        </p:nvSpPr>
        <p:spPr>
          <a:xfrm>
            <a:off x="3484421" y="2646325"/>
            <a:ext cx="2175300" cy="430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Roboto"/>
              <a:buNone/>
              <a:defRPr b="1" sz="2200">
                <a:latin typeface="Roboto"/>
                <a:ea typeface="Roboto"/>
                <a:cs typeface="Roboto"/>
                <a:sym typeface="Roboto"/>
              </a:defRPr>
            </a:lvl1pPr>
            <a:lvl2pPr lvl="1" rtl="0" algn="ctr">
              <a:lnSpc>
                <a:spcPct val="100000"/>
              </a:lnSpc>
              <a:spcBef>
                <a:spcPts val="0"/>
              </a:spcBef>
              <a:spcAft>
                <a:spcPts val="0"/>
              </a:spcAft>
              <a:buSzPts val="2400"/>
              <a:buFont typeface="Roboto"/>
              <a:buNone/>
              <a:defRPr b="1" sz="2400">
                <a:latin typeface="Roboto"/>
                <a:ea typeface="Roboto"/>
                <a:cs typeface="Roboto"/>
                <a:sym typeface="Roboto"/>
              </a:defRPr>
            </a:lvl2pPr>
            <a:lvl3pPr lvl="2" rtl="0" algn="ctr">
              <a:lnSpc>
                <a:spcPct val="100000"/>
              </a:lnSpc>
              <a:spcBef>
                <a:spcPts val="0"/>
              </a:spcBef>
              <a:spcAft>
                <a:spcPts val="0"/>
              </a:spcAft>
              <a:buSzPts val="2400"/>
              <a:buFont typeface="Roboto"/>
              <a:buNone/>
              <a:defRPr b="1" sz="2400">
                <a:latin typeface="Roboto"/>
                <a:ea typeface="Roboto"/>
                <a:cs typeface="Roboto"/>
                <a:sym typeface="Roboto"/>
              </a:defRPr>
            </a:lvl3pPr>
            <a:lvl4pPr lvl="3" rtl="0" algn="ctr">
              <a:lnSpc>
                <a:spcPct val="100000"/>
              </a:lnSpc>
              <a:spcBef>
                <a:spcPts val="0"/>
              </a:spcBef>
              <a:spcAft>
                <a:spcPts val="0"/>
              </a:spcAft>
              <a:buSzPts val="2400"/>
              <a:buFont typeface="Roboto"/>
              <a:buNone/>
              <a:defRPr b="1" sz="2400">
                <a:latin typeface="Roboto"/>
                <a:ea typeface="Roboto"/>
                <a:cs typeface="Roboto"/>
                <a:sym typeface="Roboto"/>
              </a:defRPr>
            </a:lvl4pPr>
            <a:lvl5pPr lvl="4" rtl="0" algn="ctr">
              <a:lnSpc>
                <a:spcPct val="100000"/>
              </a:lnSpc>
              <a:spcBef>
                <a:spcPts val="0"/>
              </a:spcBef>
              <a:spcAft>
                <a:spcPts val="0"/>
              </a:spcAft>
              <a:buSzPts val="2400"/>
              <a:buFont typeface="Roboto"/>
              <a:buNone/>
              <a:defRPr b="1" sz="2400">
                <a:latin typeface="Roboto"/>
                <a:ea typeface="Roboto"/>
                <a:cs typeface="Roboto"/>
                <a:sym typeface="Roboto"/>
              </a:defRPr>
            </a:lvl5pPr>
            <a:lvl6pPr lvl="5" rtl="0" algn="ctr">
              <a:lnSpc>
                <a:spcPct val="100000"/>
              </a:lnSpc>
              <a:spcBef>
                <a:spcPts val="0"/>
              </a:spcBef>
              <a:spcAft>
                <a:spcPts val="0"/>
              </a:spcAft>
              <a:buSzPts val="2400"/>
              <a:buFont typeface="Roboto"/>
              <a:buNone/>
              <a:defRPr b="1" sz="2400">
                <a:latin typeface="Roboto"/>
                <a:ea typeface="Roboto"/>
                <a:cs typeface="Roboto"/>
                <a:sym typeface="Roboto"/>
              </a:defRPr>
            </a:lvl6pPr>
            <a:lvl7pPr lvl="6" rtl="0" algn="ctr">
              <a:lnSpc>
                <a:spcPct val="100000"/>
              </a:lnSpc>
              <a:spcBef>
                <a:spcPts val="0"/>
              </a:spcBef>
              <a:spcAft>
                <a:spcPts val="0"/>
              </a:spcAft>
              <a:buSzPts val="2400"/>
              <a:buFont typeface="Roboto"/>
              <a:buNone/>
              <a:defRPr b="1" sz="2400">
                <a:latin typeface="Roboto"/>
                <a:ea typeface="Roboto"/>
                <a:cs typeface="Roboto"/>
                <a:sym typeface="Roboto"/>
              </a:defRPr>
            </a:lvl7pPr>
            <a:lvl8pPr lvl="7" rtl="0" algn="ctr">
              <a:lnSpc>
                <a:spcPct val="100000"/>
              </a:lnSpc>
              <a:spcBef>
                <a:spcPts val="0"/>
              </a:spcBef>
              <a:spcAft>
                <a:spcPts val="0"/>
              </a:spcAft>
              <a:buSzPts val="2400"/>
              <a:buFont typeface="Roboto"/>
              <a:buNone/>
              <a:defRPr b="1" sz="2400">
                <a:latin typeface="Roboto"/>
                <a:ea typeface="Roboto"/>
                <a:cs typeface="Roboto"/>
                <a:sym typeface="Roboto"/>
              </a:defRPr>
            </a:lvl8pPr>
            <a:lvl9pPr lvl="8" rtl="0" algn="ctr">
              <a:lnSpc>
                <a:spcPct val="100000"/>
              </a:lnSpc>
              <a:spcBef>
                <a:spcPts val="0"/>
              </a:spcBef>
              <a:spcAft>
                <a:spcPts val="0"/>
              </a:spcAft>
              <a:buSzPts val="2400"/>
              <a:buFont typeface="Roboto"/>
              <a:buNone/>
              <a:defRPr b="1" sz="2400">
                <a:latin typeface="Roboto"/>
                <a:ea typeface="Roboto"/>
                <a:cs typeface="Roboto"/>
                <a:sym typeface="Roboto"/>
              </a:defRPr>
            </a:lvl9pPr>
          </a:lstStyle>
          <a:p/>
        </p:txBody>
      </p:sp>
      <p:sp>
        <p:nvSpPr>
          <p:cNvPr id="2397" name="Google Shape;2397;p20"/>
          <p:cNvSpPr txBox="1"/>
          <p:nvPr>
            <p:ph idx="6" type="subTitle"/>
          </p:nvPr>
        </p:nvSpPr>
        <p:spPr>
          <a:xfrm>
            <a:off x="6031149" y="2646325"/>
            <a:ext cx="2175300" cy="430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Roboto"/>
              <a:buNone/>
              <a:defRPr b="1" sz="2200">
                <a:latin typeface="Roboto"/>
                <a:ea typeface="Roboto"/>
                <a:cs typeface="Roboto"/>
                <a:sym typeface="Roboto"/>
              </a:defRPr>
            </a:lvl1pPr>
            <a:lvl2pPr lvl="1" rtl="0" algn="ctr">
              <a:lnSpc>
                <a:spcPct val="100000"/>
              </a:lnSpc>
              <a:spcBef>
                <a:spcPts val="0"/>
              </a:spcBef>
              <a:spcAft>
                <a:spcPts val="0"/>
              </a:spcAft>
              <a:buSzPts val="2400"/>
              <a:buFont typeface="Roboto"/>
              <a:buNone/>
              <a:defRPr b="1" sz="2400">
                <a:latin typeface="Roboto"/>
                <a:ea typeface="Roboto"/>
                <a:cs typeface="Roboto"/>
                <a:sym typeface="Roboto"/>
              </a:defRPr>
            </a:lvl2pPr>
            <a:lvl3pPr lvl="2" rtl="0" algn="ctr">
              <a:lnSpc>
                <a:spcPct val="100000"/>
              </a:lnSpc>
              <a:spcBef>
                <a:spcPts val="0"/>
              </a:spcBef>
              <a:spcAft>
                <a:spcPts val="0"/>
              </a:spcAft>
              <a:buSzPts val="2400"/>
              <a:buFont typeface="Roboto"/>
              <a:buNone/>
              <a:defRPr b="1" sz="2400">
                <a:latin typeface="Roboto"/>
                <a:ea typeface="Roboto"/>
                <a:cs typeface="Roboto"/>
                <a:sym typeface="Roboto"/>
              </a:defRPr>
            </a:lvl3pPr>
            <a:lvl4pPr lvl="3" rtl="0" algn="ctr">
              <a:lnSpc>
                <a:spcPct val="100000"/>
              </a:lnSpc>
              <a:spcBef>
                <a:spcPts val="0"/>
              </a:spcBef>
              <a:spcAft>
                <a:spcPts val="0"/>
              </a:spcAft>
              <a:buSzPts val="2400"/>
              <a:buFont typeface="Roboto"/>
              <a:buNone/>
              <a:defRPr b="1" sz="2400">
                <a:latin typeface="Roboto"/>
                <a:ea typeface="Roboto"/>
                <a:cs typeface="Roboto"/>
                <a:sym typeface="Roboto"/>
              </a:defRPr>
            </a:lvl4pPr>
            <a:lvl5pPr lvl="4" rtl="0" algn="ctr">
              <a:lnSpc>
                <a:spcPct val="100000"/>
              </a:lnSpc>
              <a:spcBef>
                <a:spcPts val="0"/>
              </a:spcBef>
              <a:spcAft>
                <a:spcPts val="0"/>
              </a:spcAft>
              <a:buSzPts val="2400"/>
              <a:buFont typeface="Roboto"/>
              <a:buNone/>
              <a:defRPr b="1" sz="2400">
                <a:latin typeface="Roboto"/>
                <a:ea typeface="Roboto"/>
                <a:cs typeface="Roboto"/>
                <a:sym typeface="Roboto"/>
              </a:defRPr>
            </a:lvl5pPr>
            <a:lvl6pPr lvl="5" rtl="0" algn="ctr">
              <a:lnSpc>
                <a:spcPct val="100000"/>
              </a:lnSpc>
              <a:spcBef>
                <a:spcPts val="0"/>
              </a:spcBef>
              <a:spcAft>
                <a:spcPts val="0"/>
              </a:spcAft>
              <a:buSzPts val="2400"/>
              <a:buFont typeface="Roboto"/>
              <a:buNone/>
              <a:defRPr b="1" sz="2400">
                <a:latin typeface="Roboto"/>
                <a:ea typeface="Roboto"/>
                <a:cs typeface="Roboto"/>
                <a:sym typeface="Roboto"/>
              </a:defRPr>
            </a:lvl6pPr>
            <a:lvl7pPr lvl="6" rtl="0" algn="ctr">
              <a:lnSpc>
                <a:spcPct val="100000"/>
              </a:lnSpc>
              <a:spcBef>
                <a:spcPts val="0"/>
              </a:spcBef>
              <a:spcAft>
                <a:spcPts val="0"/>
              </a:spcAft>
              <a:buSzPts val="2400"/>
              <a:buFont typeface="Roboto"/>
              <a:buNone/>
              <a:defRPr b="1" sz="2400">
                <a:latin typeface="Roboto"/>
                <a:ea typeface="Roboto"/>
                <a:cs typeface="Roboto"/>
                <a:sym typeface="Roboto"/>
              </a:defRPr>
            </a:lvl7pPr>
            <a:lvl8pPr lvl="7" rtl="0" algn="ctr">
              <a:lnSpc>
                <a:spcPct val="100000"/>
              </a:lnSpc>
              <a:spcBef>
                <a:spcPts val="0"/>
              </a:spcBef>
              <a:spcAft>
                <a:spcPts val="0"/>
              </a:spcAft>
              <a:buSzPts val="2400"/>
              <a:buFont typeface="Roboto"/>
              <a:buNone/>
              <a:defRPr b="1" sz="2400">
                <a:latin typeface="Roboto"/>
                <a:ea typeface="Roboto"/>
                <a:cs typeface="Roboto"/>
                <a:sym typeface="Roboto"/>
              </a:defRPr>
            </a:lvl8pPr>
            <a:lvl9pPr lvl="8" rtl="0" algn="ctr">
              <a:lnSpc>
                <a:spcPct val="100000"/>
              </a:lnSpc>
              <a:spcBef>
                <a:spcPts val="0"/>
              </a:spcBef>
              <a:spcAft>
                <a:spcPts val="0"/>
              </a:spcAft>
              <a:buSzPts val="2400"/>
              <a:buFont typeface="Roboto"/>
              <a:buNone/>
              <a:defRPr b="1" sz="2400">
                <a:latin typeface="Roboto"/>
                <a:ea typeface="Roboto"/>
                <a:cs typeface="Roboto"/>
                <a:sym typeface="Robot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9" name="Shape 109"/>
        <p:cNvGrpSpPr/>
        <p:nvPr/>
      </p:nvGrpSpPr>
      <p:grpSpPr>
        <a:xfrm>
          <a:off x="0" y="0"/>
          <a:ext cx="0" cy="0"/>
          <a:chOff x="0" y="0"/>
          <a:chExt cx="0" cy="0"/>
        </a:xfrm>
      </p:grpSpPr>
      <p:pic>
        <p:nvPicPr>
          <p:cNvPr id="110" name="Google Shape;110;p3"/>
          <p:cNvPicPr preferRelativeResize="0"/>
          <p:nvPr/>
        </p:nvPicPr>
        <p:blipFill>
          <a:blip r:embed="rId2">
            <a:alphaModFix amt="41000"/>
          </a:blip>
          <a:stretch>
            <a:fillRect/>
          </a:stretch>
        </p:blipFill>
        <p:spPr>
          <a:xfrm>
            <a:off x="4800" y="0"/>
            <a:ext cx="9144003" cy="5143501"/>
          </a:xfrm>
          <a:prstGeom prst="rect">
            <a:avLst/>
          </a:prstGeom>
          <a:noFill/>
          <a:ln>
            <a:noFill/>
          </a:ln>
        </p:spPr>
      </p:pic>
      <p:grpSp>
        <p:nvGrpSpPr>
          <p:cNvPr id="111" name="Google Shape;111;p3"/>
          <p:cNvGrpSpPr/>
          <p:nvPr/>
        </p:nvGrpSpPr>
        <p:grpSpPr>
          <a:xfrm>
            <a:off x="163075" y="121350"/>
            <a:ext cx="8816711" cy="5156045"/>
            <a:chOff x="163075" y="121350"/>
            <a:chExt cx="8816711" cy="5156045"/>
          </a:xfrm>
        </p:grpSpPr>
        <p:grpSp>
          <p:nvGrpSpPr>
            <p:cNvPr id="112" name="Google Shape;112;p3"/>
            <p:cNvGrpSpPr/>
            <p:nvPr/>
          </p:nvGrpSpPr>
          <p:grpSpPr>
            <a:xfrm rot="-5400000">
              <a:off x="5880085" y="2726716"/>
              <a:ext cx="285875" cy="4815482"/>
              <a:chOff x="8931625" y="104376"/>
              <a:chExt cx="285875" cy="4868057"/>
            </a:xfrm>
          </p:grpSpPr>
          <p:sp>
            <p:nvSpPr>
              <p:cNvPr id="113" name="Google Shape;113;p3"/>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3"/>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3"/>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3"/>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3"/>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3"/>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3"/>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3"/>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3"/>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3"/>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3"/>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3"/>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3"/>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3"/>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3"/>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3"/>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3"/>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3"/>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3"/>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3"/>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3"/>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3"/>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3"/>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3"/>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3"/>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3"/>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3"/>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3"/>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3"/>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3"/>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3"/>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3"/>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3"/>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3"/>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3"/>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3"/>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3"/>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3"/>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3"/>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3"/>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3"/>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3"/>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3"/>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3"/>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3"/>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3"/>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3"/>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3"/>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3"/>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3"/>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3"/>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3"/>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3"/>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3"/>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3"/>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3"/>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3"/>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3"/>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3"/>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3"/>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3"/>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3"/>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3"/>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3"/>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3"/>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3"/>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3"/>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3"/>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3"/>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3"/>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3"/>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3"/>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3"/>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6" name="Google Shape;186;p3"/>
            <p:cNvGrpSpPr/>
            <p:nvPr/>
          </p:nvGrpSpPr>
          <p:grpSpPr>
            <a:xfrm>
              <a:off x="163075" y="121350"/>
              <a:ext cx="8816711" cy="4869203"/>
              <a:chOff x="163075" y="121350"/>
              <a:chExt cx="8816711" cy="4869203"/>
            </a:xfrm>
          </p:grpSpPr>
          <p:sp>
            <p:nvSpPr>
              <p:cNvPr id="187" name="Google Shape;187;p3"/>
              <p:cNvSpPr/>
              <p:nvPr/>
            </p:nvSpPr>
            <p:spPr>
              <a:xfrm>
                <a:off x="513172" y="4222633"/>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8" name="Google Shape;188;p3"/>
              <p:cNvSpPr/>
              <p:nvPr/>
            </p:nvSpPr>
            <p:spPr>
              <a:xfrm>
                <a:off x="513172" y="4355784"/>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 name="Google Shape;189;p3"/>
              <p:cNvSpPr/>
              <p:nvPr/>
            </p:nvSpPr>
            <p:spPr>
              <a:xfrm>
                <a:off x="513172" y="4496970"/>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 name="Google Shape;190;p3"/>
              <p:cNvSpPr/>
              <p:nvPr/>
            </p:nvSpPr>
            <p:spPr>
              <a:xfrm>
                <a:off x="503989" y="828428"/>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 name="Google Shape;191;p3"/>
              <p:cNvSpPr/>
              <p:nvPr/>
            </p:nvSpPr>
            <p:spPr>
              <a:xfrm>
                <a:off x="503989" y="692981"/>
                <a:ext cx="58800" cy="597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2" name="Google Shape;192;p3"/>
              <p:cNvSpPr/>
              <p:nvPr/>
            </p:nvSpPr>
            <p:spPr>
              <a:xfrm>
                <a:off x="503989" y="551796"/>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 name="Google Shape;193;p3"/>
              <p:cNvSpPr/>
              <p:nvPr/>
            </p:nvSpPr>
            <p:spPr>
              <a:xfrm>
                <a:off x="8581470" y="4297243"/>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4" name="Google Shape;194;p3"/>
              <p:cNvSpPr/>
              <p:nvPr/>
            </p:nvSpPr>
            <p:spPr>
              <a:xfrm>
                <a:off x="8581470" y="4434986"/>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5" name="Google Shape;195;p3"/>
              <p:cNvSpPr/>
              <p:nvPr/>
            </p:nvSpPr>
            <p:spPr>
              <a:xfrm>
                <a:off x="8581470" y="4579615"/>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6" name="Google Shape;196;p3"/>
              <p:cNvSpPr/>
              <p:nvPr/>
            </p:nvSpPr>
            <p:spPr>
              <a:xfrm>
                <a:off x="8578027" y="893856"/>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7" name="Google Shape;197;p3"/>
              <p:cNvSpPr/>
              <p:nvPr/>
            </p:nvSpPr>
            <p:spPr>
              <a:xfrm>
                <a:off x="8578027" y="756114"/>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8" name="Google Shape;198;p3"/>
              <p:cNvSpPr/>
              <p:nvPr/>
            </p:nvSpPr>
            <p:spPr>
              <a:xfrm>
                <a:off x="8578027" y="610336"/>
                <a:ext cx="58800" cy="597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9" name="Google Shape;199;p3"/>
              <p:cNvSpPr/>
              <p:nvPr/>
            </p:nvSpPr>
            <p:spPr>
              <a:xfrm>
                <a:off x="2981068" y="4760976"/>
                <a:ext cx="1060621" cy="172178"/>
              </a:xfrm>
              <a:custGeom>
                <a:rect b="b" l="l" r="r" t="t"/>
                <a:pathLst>
                  <a:path extrusionOk="0" h="144" w="887">
                    <a:moveTo>
                      <a:pt x="664" y="10"/>
                    </a:moveTo>
                    <a:cubicBezTo>
                      <a:pt x="497" y="10"/>
                      <a:pt x="497" y="10"/>
                      <a:pt x="497" y="10"/>
                    </a:cubicBezTo>
                    <a:cubicBezTo>
                      <a:pt x="383" y="124"/>
                      <a:pt x="383" y="124"/>
                      <a:pt x="383" y="124"/>
                    </a:cubicBezTo>
                    <a:cubicBezTo>
                      <a:pt x="60" y="124"/>
                      <a:pt x="60" y="124"/>
                      <a:pt x="60" y="124"/>
                    </a:cubicBezTo>
                    <a:cubicBezTo>
                      <a:pt x="34" y="97"/>
                      <a:pt x="34" y="97"/>
                      <a:pt x="34" y="97"/>
                    </a:cubicBezTo>
                    <a:cubicBezTo>
                      <a:pt x="34" y="47"/>
                      <a:pt x="34" y="47"/>
                      <a:pt x="34" y="47"/>
                    </a:cubicBezTo>
                    <a:cubicBezTo>
                      <a:pt x="43" y="43"/>
                      <a:pt x="49" y="35"/>
                      <a:pt x="49" y="25"/>
                    </a:cubicBezTo>
                    <a:cubicBezTo>
                      <a:pt x="49" y="11"/>
                      <a:pt x="38" y="0"/>
                      <a:pt x="24" y="0"/>
                    </a:cubicBezTo>
                    <a:cubicBezTo>
                      <a:pt x="11" y="0"/>
                      <a:pt x="0" y="11"/>
                      <a:pt x="0" y="25"/>
                    </a:cubicBezTo>
                    <a:cubicBezTo>
                      <a:pt x="0" y="35"/>
                      <a:pt x="6" y="43"/>
                      <a:pt x="14" y="47"/>
                    </a:cubicBezTo>
                    <a:cubicBezTo>
                      <a:pt x="14" y="106"/>
                      <a:pt x="14" y="106"/>
                      <a:pt x="14" y="106"/>
                    </a:cubicBezTo>
                    <a:cubicBezTo>
                      <a:pt x="52" y="144"/>
                      <a:pt x="52" y="144"/>
                      <a:pt x="52" y="144"/>
                    </a:cubicBezTo>
                    <a:cubicBezTo>
                      <a:pt x="392" y="144"/>
                      <a:pt x="392" y="144"/>
                      <a:pt x="392" y="144"/>
                    </a:cubicBezTo>
                    <a:cubicBezTo>
                      <a:pt x="506" y="30"/>
                      <a:pt x="506" y="30"/>
                      <a:pt x="506" y="30"/>
                    </a:cubicBezTo>
                    <a:cubicBezTo>
                      <a:pt x="656" y="30"/>
                      <a:pt x="656" y="30"/>
                      <a:pt x="656" y="30"/>
                    </a:cubicBezTo>
                    <a:cubicBezTo>
                      <a:pt x="710" y="84"/>
                      <a:pt x="710" y="84"/>
                      <a:pt x="710" y="84"/>
                    </a:cubicBezTo>
                    <a:cubicBezTo>
                      <a:pt x="840" y="84"/>
                      <a:pt x="840" y="84"/>
                      <a:pt x="840" y="84"/>
                    </a:cubicBezTo>
                    <a:cubicBezTo>
                      <a:pt x="843" y="94"/>
                      <a:pt x="852" y="101"/>
                      <a:pt x="863" y="101"/>
                    </a:cubicBezTo>
                    <a:cubicBezTo>
                      <a:pt x="877" y="101"/>
                      <a:pt x="887" y="90"/>
                      <a:pt x="887" y="77"/>
                    </a:cubicBezTo>
                    <a:cubicBezTo>
                      <a:pt x="887" y="63"/>
                      <a:pt x="877" y="52"/>
                      <a:pt x="863" y="52"/>
                    </a:cubicBezTo>
                    <a:cubicBezTo>
                      <a:pt x="854" y="52"/>
                      <a:pt x="846" y="57"/>
                      <a:pt x="842" y="64"/>
                    </a:cubicBezTo>
                    <a:cubicBezTo>
                      <a:pt x="718" y="64"/>
                      <a:pt x="718" y="64"/>
                      <a:pt x="718" y="64"/>
                    </a:cubicBezTo>
                    <a:lnTo>
                      <a:pt x="664" y="1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0" name="Google Shape;200;p3"/>
              <p:cNvSpPr/>
              <p:nvPr/>
            </p:nvSpPr>
            <p:spPr>
              <a:xfrm>
                <a:off x="5104607" y="4762125"/>
                <a:ext cx="1060621" cy="171031"/>
              </a:xfrm>
              <a:custGeom>
                <a:rect b="b" l="l" r="r" t="t"/>
                <a:pathLst>
                  <a:path extrusionOk="0" h="143" w="887">
                    <a:moveTo>
                      <a:pt x="863" y="0"/>
                    </a:moveTo>
                    <a:cubicBezTo>
                      <a:pt x="849" y="0"/>
                      <a:pt x="838" y="11"/>
                      <a:pt x="838" y="24"/>
                    </a:cubicBezTo>
                    <a:cubicBezTo>
                      <a:pt x="838" y="34"/>
                      <a:pt x="844" y="43"/>
                      <a:pt x="853" y="46"/>
                    </a:cubicBezTo>
                    <a:cubicBezTo>
                      <a:pt x="853" y="97"/>
                      <a:pt x="853" y="97"/>
                      <a:pt x="853" y="97"/>
                    </a:cubicBezTo>
                    <a:cubicBezTo>
                      <a:pt x="827" y="123"/>
                      <a:pt x="827" y="123"/>
                      <a:pt x="827" y="123"/>
                    </a:cubicBezTo>
                    <a:cubicBezTo>
                      <a:pt x="504" y="123"/>
                      <a:pt x="504" y="123"/>
                      <a:pt x="504" y="123"/>
                    </a:cubicBezTo>
                    <a:cubicBezTo>
                      <a:pt x="390" y="9"/>
                      <a:pt x="390" y="9"/>
                      <a:pt x="390" y="9"/>
                    </a:cubicBezTo>
                    <a:cubicBezTo>
                      <a:pt x="223" y="9"/>
                      <a:pt x="223" y="9"/>
                      <a:pt x="223" y="9"/>
                    </a:cubicBezTo>
                    <a:cubicBezTo>
                      <a:pt x="169" y="63"/>
                      <a:pt x="169" y="63"/>
                      <a:pt x="169" y="63"/>
                    </a:cubicBezTo>
                    <a:cubicBezTo>
                      <a:pt x="45" y="63"/>
                      <a:pt x="45" y="63"/>
                      <a:pt x="45" y="63"/>
                    </a:cubicBezTo>
                    <a:cubicBezTo>
                      <a:pt x="41" y="56"/>
                      <a:pt x="33" y="52"/>
                      <a:pt x="24" y="52"/>
                    </a:cubicBezTo>
                    <a:cubicBezTo>
                      <a:pt x="11" y="52"/>
                      <a:pt x="0" y="63"/>
                      <a:pt x="0" y="76"/>
                    </a:cubicBezTo>
                    <a:cubicBezTo>
                      <a:pt x="0" y="90"/>
                      <a:pt x="11" y="101"/>
                      <a:pt x="24" y="101"/>
                    </a:cubicBezTo>
                    <a:cubicBezTo>
                      <a:pt x="35" y="101"/>
                      <a:pt x="45" y="93"/>
                      <a:pt x="48" y="83"/>
                    </a:cubicBezTo>
                    <a:cubicBezTo>
                      <a:pt x="177" y="83"/>
                      <a:pt x="177" y="83"/>
                      <a:pt x="177" y="83"/>
                    </a:cubicBezTo>
                    <a:cubicBezTo>
                      <a:pt x="232" y="29"/>
                      <a:pt x="232" y="29"/>
                      <a:pt x="232" y="29"/>
                    </a:cubicBezTo>
                    <a:cubicBezTo>
                      <a:pt x="382" y="29"/>
                      <a:pt x="382" y="29"/>
                      <a:pt x="382" y="29"/>
                    </a:cubicBezTo>
                    <a:cubicBezTo>
                      <a:pt x="495" y="143"/>
                      <a:pt x="495" y="143"/>
                      <a:pt x="495" y="143"/>
                    </a:cubicBezTo>
                    <a:cubicBezTo>
                      <a:pt x="835" y="143"/>
                      <a:pt x="835" y="143"/>
                      <a:pt x="835" y="143"/>
                    </a:cubicBezTo>
                    <a:cubicBezTo>
                      <a:pt x="873" y="105"/>
                      <a:pt x="873" y="105"/>
                      <a:pt x="873" y="105"/>
                    </a:cubicBezTo>
                    <a:cubicBezTo>
                      <a:pt x="873" y="46"/>
                      <a:pt x="873" y="46"/>
                      <a:pt x="873" y="46"/>
                    </a:cubicBezTo>
                    <a:cubicBezTo>
                      <a:pt x="882" y="43"/>
                      <a:pt x="887" y="34"/>
                      <a:pt x="887" y="24"/>
                    </a:cubicBezTo>
                    <a:cubicBezTo>
                      <a:pt x="887" y="11"/>
                      <a:pt x="876" y="0"/>
                      <a:pt x="863" y="0"/>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1" name="Google Shape;201;p3"/>
              <p:cNvSpPr/>
              <p:nvPr/>
            </p:nvSpPr>
            <p:spPr>
              <a:xfrm>
                <a:off x="8757102" y="838773"/>
                <a:ext cx="222684" cy="3434375"/>
              </a:xfrm>
              <a:custGeom>
                <a:rect b="b" l="l" r="r" t="t"/>
                <a:pathLst>
                  <a:path extrusionOk="0" h="2992" w="194">
                    <a:moveTo>
                      <a:pt x="107" y="0"/>
                    </a:moveTo>
                    <a:lnTo>
                      <a:pt x="0" y="0"/>
                    </a:lnTo>
                    <a:lnTo>
                      <a:pt x="0" y="2992"/>
                    </a:lnTo>
                    <a:lnTo>
                      <a:pt x="92" y="2992"/>
                    </a:lnTo>
                    <a:lnTo>
                      <a:pt x="194" y="2922"/>
                    </a:lnTo>
                    <a:lnTo>
                      <a:pt x="194" y="60"/>
                    </a:lnTo>
                    <a:lnTo>
                      <a:pt x="107"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2" name="Google Shape;202;p3"/>
              <p:cNvSpPr/>
              <p:nvPr/>
            </p:nvSpPr>
            <p:spPr>
              <a:xfrm>
                <a:off x="2964998" y="177595"/>
                <a:ext cx="1062916" cy="172178"/>
              </a:xfrm>
              <a:custGeom>
                <a:rect b="b" l="l" r="r" t="t"/>
                <a:pathLst>
                  <a:path extrusionOk="0" h="144" w="888">
                    <a:moveTo>
                      <a:pt x="49" y="119"/>
                    </a:moveTo>
                    <a:cubicBezTo>
                      <a:pt x="49" y="109"/>
                      <a:pt x="43" y="101"/>
                      <a:pt x="34" y="97"/>
                    </a:cubicBezTo>
                    <a:cubicBezTo>
                      <a:pt x="34" y="46"/>
                      <a:pt x="34" y="46"/>
                      <a:pt x="34" y="46"/>
                    </a:cubicBezTo>
                    <a:cubicBezTo>
                      <a:pt x="61" y="20"/>
                      <a:pt x="61" y="20"/>
                      <a:pt x="61" y="20"/>
                    </a:cubicBezTo>
                    <a:cubicBezTo>
                      <a:pt x="384" y="20"/>
                      <a:pt x="384" y="20"/>
                      <a:pt x="384" y="20"/>
                    </a:cubicBezTo>
                    <a:cubicBezTo>
                      <a:pt x="498" y="134"/>
                      <a:pt x="498" y="134"/>
                      <a:pt x="498" y="134"/>
                    </a:cubicBezTo>
                    <a:cubicBezTo>
                      <a:pt x="664" y="134"/>
                      <a:pt x="664" y="134"/>
                      <a:pt x="664" y="134"/>
                    </a:cubicBezTo>
                    <a:cubicBezTo>
                      <a:pt x="718" y="80"/>
                      <a:pt x="718" y="80"/>
                      <a:pt x="718" y="80"/>
                    </a:cubicBezTo>
                    <a:cubicBezTo>
                      <a:pt x="842" y="80"/>
                      <a:pt x="842" y="80"/>
                      <a:pt x="842" y="80"/>
                    </a:cubicBezTo>
                    <a:cubicBezTo>
                      <a:pt x="847" y="87"/>
                      <a:pt x="854" y="92"/>
                      <a:pt x="863" y="92"/>
                    </a:cubicBezTo>
                    <a:cubicBezTo>
                      <a:pt x="877" y="92"/>
                      <a:pt x="888" y="81"/>
                      <a:pt x="888" y="67"/>
                    </a:cubicBezTo>
                    <a:cubicBezTo>
                      <a:pt x="888" y="54"/>
                      <a:pt x="877" y="43"/>
                      <a:pt x="863" y="43"/>
                    </a:cubicBezTo>
                    <a:cubicBezTo>
                      <a:pt x="852" y="43"/>
                      <a:pt x="843" y="50"/>
                      <a:pt x="840" y="60"/>
                    </a:cubicBezTo>
                    <a:cubicBezTo>
                      <a:pt x="710" y="60"/>
                      <a:pt x="710" y="60"/>
                      <a:pt x="710" y="60"/>
                    </a:cubicBezTo>
                    <a:cubicBezTo>
                      <a:pt x="656" y="114"/>
                      <a:pt x="656" y="114"/>
                      <a:pt x="656" y="114"/>
                    </a:cubicBezTo>
                    <a:cubicBezTo>
                      <a:pt x="506" y="114"/>
                      <a:pt x="506" y="114"/>
                      <a:pt x="506" y="114"/>
                    </a:cubicBezTo>
                    <a:cubicBezTo>
                      <a:pt x="392" y="0"/>
                      <a:pt x="392" y="0"/>
                      <a:pt x="392" y="0"/>
                    </a:cubicBezTo>
                    <a:cubicBezTo>
                      <a:pt x="52" y="0"/>
                      <a:pt x="52" y="0"/>
                      <a:pt x="52" y="0"/>
                    </a:cubicBezTo>
                    <a:cubicBezTo>
                      <a:pt x="14" y="38"/>
                      <a:pt x="14" y="38"/>
                      <a:pt x="14" y="38"/>
                    </a:cubicBezTo>
                    <a:cubicBezTo>
                      <a:pt x="14" y="97"/>
                      <a:pt x="14" y="97"/>
                      <a:pt x="14" y="97"/>
                    </a:cubicBezTo>
                    <a:cubicBezTo>
                      <a:pt x="6" y="101"/>
                      <a:pt x="0" y="109"/>
                      <a:pt x="0" y="119"/>
                    </a:cubicBezTo>
                    <a:cubicBezTo>
                      <a:pt x="0" y="133"/>
                      <a:pt x="11" y="144"/>
                      <a:pt x="24" y="144"/>
                    </a:cubicBezTo>
                    <a:cubicBezTo>
                      <a:pt x="38" y="144"/>
                      <a:pt x="49" y="133"/>
                      <a:pt x="49" y="119"/>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3" name="Google Shape;203;p3"/>
              <p:cNvSpPr/>
              <p:nvPr/>
            </p:nvSpPr>
            <p:spPr>
              <a:xfrm>
                <a:off x="5088536" y="177595"/>
                <a:ext cx="1062916" cy="171031"/>
              </a:xfrm>
              <a:custGeom>
                <a:rect b="b" l="l" r="r" t="t"/>
                <a:pathLst>
                  <a:path extrusionOk="0" h="143" w="888">
                    <a:moveTo>
                      <a:pt x="224" y="133"/>
                    </a:moveTo>
                    <a:cubicBezTo>
                      <a:pt x="390" y="133"/>
                      <a:pt x="390" y="133"/>
                      <a:pt x="390" y="133"/>
                    </a:cubicBezTo>
                    <a:cubicBezTo>
                      <a:pt x="504" y="20"/>
                      <a:pt x="504" y="20"/>
                      <a:pt x="504" y="20"/>
                    </a:cubicBezTo>
                    <a:cubicBezTo>
                      <a:pt x="827" y="20"/>
                      <a:pt x="827" y="20"/>
                      <a:pt x="827" y="20"/>
                    </a:cubicBezTo>
                    <a:cubicBezTo>
                      <a:pt x="853" y="46"/>
                      <a:pt x="853" y="46"/>
                      <a:pt x="853" y="46"/>
                    </a:cubicBezTo>
                    <a:cubicBezTo>
                      <a:pt x="853" y="96"/>
                      <a:pt x="853" y="96"/>
                      <a:pt x="853" y="96"/>
                    </a:cubicBezTo>
                    <a:cubicBezTo>
                      <a:pt x="845" y="100"/>
                      <a:pt x="839" y="109"/>
                      <a:pt x="839" y="119"/>
                    </a:cubicBezTo>
                    <a:cubicBezTo>
                      <a:pt x="839" y="132"/>
                      <a:pt x="850" y="143"/>
                      <a:pt x="863" y="143"/>
                    </a:cubicBezTo>
                    <a:cubicBezTo>
                      <a:pt x="877" y="143"/>
                      <a:pt x="888" y="132"/>
                      <a:pt x="888" y="119"/>
                    </a:cubicBezTo>
                    <a:cubicBezTo>
                      <a:pt x="888" y="109"/>
                      <a:pt x="882" y="100"/>
                      <a:pt x="873" y="96"/>
                    </a:cubicBezTo>
                    <a:cubicBezTo>
                      <a:pt x="873" y="37"/>
                      <a:pt x="873" y="37"/>
                      <a:pt x="873" y="37"/>
                    </a:cubicBezTo>
                    <a:cubicBezTo>
                      <a:pt x="835" y="0"/>
                      <a:pt x="835" y="0"/>
                      <a:pt x="835" y="0"/>
                    </a:cubicBezTo>
                    <a:cubicBezTo>
                      <a:pt x="496" y="0"/>
                      <a:pt x="496" y="0"/>
                      <a:pt x="496" y="0"/>
                    </a:cubicBezTo>
                    <a:cubicBezTo>
                      <a:pt x="382" y="113"/>
                      <a:pt x="382" y="113"/>
                      <a:pt x="382" y="113"/>
                    </a:cubicBezTo>
                    <a:cubicBezTo>
                      <a:pt x="232" y="113"/>
                      <a:pt x="232" y="113"/>
                      <a:pt x="232" y="113"/>
                    </a:cubicBezTo>
                    <a:cubicBezTo>
                      <a:pt x="178" y="59"/>
                      <a:pt x="178" y="59"/>
                      <a:pt x="178" y="59"/>
                    </a:cubicBezTo>
                    <a:cubicBezTo>
                      <a:pt x="48" y="59"/>
                      <a:pt x="48" y="59"/>
                      <a:pt x="48" y="59"/>
                    </a:cubicBezTo>
                    <a:cubicBezTo>
                      <a:pt x="45" y="49"/>
                      <a:pt x="35" y="42"/>
                      <a:pt x="24" y="42"/>
                    </a:cubicBezTo>
                    <a:cubicBezTo>
                      <a:pt x="11" y="42"/>
                      <a:pt x="0" y="53"/>
                      <a:pt x="0" y="67"/>
                    </a:cubicBezTo>
                    <a:cubicBezTo>
                      <a:pt x="0" y="80"/>
                      <a:pt x="11" y="91"/>
                      <a:pt x="24" y="91"/>
                    </a:cubicBezTo>
                    <a:cubicBezTo>
                      <a:pt x="33" y="91"/>
                      <a:pt x="41" y="86"/>
                      <a:pt x="45" y="79"/>
                    </a:cubicBezTo>
                    <a:cubicBezTo>
                      <a:pt x="169" y="79"/>
                      <a:pt x="169" y="79"/>
                      <a:pt x="169" y="79"/>
                    </a:cubicBezTo>
                    <a:lnTo>
                      <a:pt x="224" y="133"/>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4" name="Google Shape;204;p3"/>
              <p:cNvSpPr/>
              <p:nvPr/>
            </p:nvSpPr>
            <p:spPr>
              <a:xfrm>
                <a:off x="163075" y="121350"/>
                <a:ext cx="8594029" cy="4869203"/>
              </a:xfrm>
              <a:custGeom>
                <a:rect b="b" l="l" r="r" t="t"/>
                <a:pathLst>
                  <a:path extrusionOk="0" h="4068" w="7183">
                    <a:moveTo>
                      <a:pt x="6988" y="0"/>
                    </a:moveTo>
                    <a:cubicBezTo>
                      <a:pt x="195" y="9"/>
                      <a:pt x="195" y="9"/>
                      <a:pt x="195" y="9"/>
                    </a:cubicBezTo>
                    <a:cubicBezTo>
                      <a:pt x="185" y="9"/>
                      <a:pt x="185" y="9"/>
                      <a:pt x="185" y="9"/>
                    </a:cubicBezTo>
                    <a:cubicBezTo>
                      <a:pt x="185" y="598"/>
                      <a:pt x="185" y="598"/>
                      <a:pt x="185" y="598"/>
                    </a:cubicBezTo>
                    <a:cubicBezTo>
                      <a:pt x="97" y="598"/>
                      <a:pt x="97" y="598"/>
                      <a:pt x="97" y="598"/>
                    </a:cubicBezTo>
                    <a:cubicBezTo>
                      <a:pt x="0" y="665"/>
                      <a:pt x="0" y="665"/>
                      <a:pt x="0" y="665"/>
                    </a:cubicBezTo>
                    <a:cubicBezTo>
                      <a:pt x="0" y="3410"/>
                      <a:pt x="0" y="3410"/>
                      <a:pt x="0" y="3410"/>
                    </a:cubicBezTo>
                    <a:cubicBezTo>
                      <a:pt x="84" y="3468"/>
                      <a:pt x="84" y="3468"/>
                      <a:pt x="84" y="3468"/>
                    </a:cubicBezTo>
                    <a:cubicBezTo>
                      <a:pt x="185" y="3468"/>
                      <a:pt x="185" y="3468"/>
                      <a:pt x="185" y="3468"/>
                    </a:cubicBezTo>
                    <a:cubicBezTo>
                      <a:pt x="185" y="4068"/>
                      <a:pt x="185" y="4068"/>
                      <a:pt x="185" y="4068"/>
                    </a:cubicBezTo>
                    <a:cubicBezTo>
                      <a:pt x="7183" y="4068"/>
                      <a:pt x="7183" y="4068"/>
                      <a:pt x="7183" y="4068"/>
                    </a:cubicBezTo>
                    <a:cubicBezTo>
                      <a:pt x="7183" y="240"/>
                      <a:pt x="7183" y="240"/>
                      <a:pt x="7183" y="240"/>
                    </a:cubicBezTo>
                    <a:cubicBezTo>
                      <a:pt x="6991" y="4"/>
                      <a:pt x="6991" y="4"/>
                      <a:pt x="6991" y="4"/>
                    </a:cubicBezTo>
                    <a:lnTo>
                      <a:pt x="6988" y="0"/>
                    </a:lnTo>
                    <a:close/>
                    <a:moveTo>
                      <a:pt x="7163" y="1499"/>
                    </a:moveTo>
                    <a:cubicBezTo>
                      <a:pt x="7138" y="1499"/>
                      <a:pt x="7138" y="1499"/>
                      <a:pt x="7138" y="1499"/>
                    </a:cubicBezTo>
                    <a:cubicBezTo>
                      <a:pt x="7112" y="1474"/>
                      <a:pt x="7112" y="1474"/>
                      <a:pt x="7112" y="1474"/>
                    </a:cubicBezTo>
                    <a:cubicBezTo>
                      <a:pt x="7112" y="1233"/>
                      <a:pt x="7112" y="1233"/>
                      <a:pt x="7112" y="1233"/>
                    </a:cubicBezTo>
                    <a:cubicBezTo>
                      <a:pt x="7067" y="1188"/>
                      <a:pt x="7067" y="1188"/>
                      <a:pt x="7067" y="1188"/>
                    </a:cubicBezTo>
                    <a:cubicBezTo>
                      <a:pt x="7067" y="813"/>
                      <a:pt x="7067" y="813"/>
                      <a:pt x="7067" y="813"/>
                    </a:cubicBezTo>
                    <a:cubicBezTo>
                      <a:pt x="7076" y="809"/>
                      <a:pt x="7082" y="801"/>
                      <a:pt x="7082" y="791"/>
                    </a:cubicBezTo>
                    <a:cubicBezTo>
                      <a:pt x="7082" y="777"/>
                      <a:pt x="7071" y="766"/>
                      <a:pt x="7057" y="766"/>
                    </a:cubicBezTo>
                    <a:cubicBezTo>
                      <a:pt x="7044" y="766"/>
                      <a:pt x="7033" y="777"/>
                      <a:pt x="7033" y="791"/>
                    </a:cubicBezTo>
                    <a:cubicBezTo>
                      <a:pt x="7033" y="801"/>
                      <a:pt x="7039" y="809"/>
                      <a:pt x="7047" y="813"/>
                    </a:cubicBezTo>
                    <a:cubicBezTo>
                      <a:pt x="7047" y="1196"/>
                      <a:pt x="7047" y="1196"/>
                      <a:pt x="7047" y="1196"/>
                    </a:cubicBezTo>
                    <a:cubicBezTo>
                      <a:pt x="7092" y="1241"/>
                      <a:pt x="7092" y="1241"/>
                      <a:pt x="7092" y="1241"/>
                    </a:cubicBezTo>
                    <a:cubicBezTo>
                      <a:pt x="7092" y="1482"/>
                      <a:pt x="7092" y="1482"/>
                      <a:pt x="7092" y="1482"/>
                    </a:cubicBezTo>
                    <a:cubicBezTo>
                      <a:pt x="7129" y="1519"/>
                      <a:pt x="7129" y="1519"/>
                      <a:pt x="7129" y="1519"/>
                    </a:cubicBezTo>
                    <a:cubicBezTo>
                      <a:pt x="7163" y="1519"/>
                      <a:pt x="7163" y="1519"/>
                      <a:pt x="7163" y="1519"/>
                    </a:cubicBezTo>
                    <a:cubicBezTo>
                      <a:pt x="7163" y="2664"/>
                      <a:pt x="7163" y="2664"/>
                      <a:pt x="7163" y="2664"/>
                    </a:cubicBezTo>
                    <a:cubicBezTo>
                      <a:pt x="7132" y="2664"/>
                      <a:pt x="7132" y="2664"/>
                      <a:pt x="7132" y="2664"/>
                    </a:cubicBezTo>
                    <a:cubicBezTo>
                      <a:pt x="7095" y="2701"/>
                      <a:pt x="7095" y="2701"/>
                      <a:pt x="7095" y="2701"/>
                    </a:cubicBezTo>
                    <a:cubicBezTo>
                      <a:pt x="7095" y="2942"/>
                      <a:pt x="7095" y="2942"/>
                      <a:pt x="7095" y="2942"/>
                    </a:cubicBezTo>
                    <a:cubicBezTo>
                      <a:pt x="7050" y="2987"/>
                      <a:pt x="7050" y="2987"/>
                      <a:pt x="7050" y="2987"/>
                    </a:cubicBezTo>
                    <a:cubicBezTo>
                      <a:pt x="7050" y="3370"/>
                      <a:pt x="7050" y="3370"/>
                      <a:pt x="7050" y="3370"/>
                    </a:cubicBezTo>
                    <a:cubicBezTo>
                      <a:pt x="7042" y="3374"/>
                      <a:pt x="7036" y="3383"/>
                      <a:pt x="7036" y="3393"/>
                    </a:cubicBezTo>
                    <a:cubicBezTo>
                      <a:pt x="7036" y="3406"/>
                      <a:pt x="7047" y="3417"/>
                      <a:pt x="7060" y="3417"/>
                    </a:cubicBezTo>
                    <a:cubicBezTo>
                      <a:pt x="7074" y="3417"/>
                      <a:pt x="7085" y="3406"/>
                      <a:pt x="7085" y="3393"/>
                    </a:cubicBezTo>
                    <a:cubicBezTo>
                      <a:pt x="7085" y="3383"/>
                      <a:pt x="7079" y="3374"/>
                      <a:pt x="7070" y="3370"/>
                    </a:cubicBezTo>
                    <a:cubicBezTo>
                      <a:pt x="7070" y="2996"/>
                      <a:pt x="7070" y="2996"/>
                      <a:pt x="7070" y="2996"/>
                    </a:cubicBezTo>
                    <a:cubicBezTo>
                      <a:pt x="7115" y="2951"/>
                      <a:pt x="7115" y="2951"/>
                      <a:pt x="7115" y="2951"/>
                    </a:cubicBezTo>
                    <a:cubicBezTo>
                      <a:pt x="7115" y="2710"/>
                      <a:pt x="7115" y="2710"/>
                      <a:pt x="7115" y="2710"/>
                    </a:cubicBezTo>
                    <a:cubicBezTo>
                      <a:pt x="7140" y="2684"/>
                      <a:pt x="7140" y="2684"/>
                      <a:pt x="7140" y="2684"/>
                    </a:cubicBezTo>
                    <a:cubicBezTo>
                      <a:pt x="7163" y="2684"/>
                      <a:pt x="7163" y="2684"/>
                      <a:pt x="7163" y="2684"/>
                    </a:cubicBezTo>
                    <a:cubicBezTo>
                      <a:pt x="7163" y="4048"/>
                      <a:pt x="7163" y="4048"/>
                      <a:pt x="7163" y="4048"/>
                    </a:cubicBezTo>
                    <a:cubicBezTo>
                      <a:pt x="5078" y="4048"/>
                      <a:pt x="5078" y="4048"/>
                      <a:pt x="5078" y="4048"/>
                    </a:cubicBezTo>
                    <a:cubicBezTo>
                      <a:pt x="5078" y="3973"/>
                      <a:pt x="5078" y="3973"/>
                      <a:pt x="5078" y="3973"/>
                    </a:cubicBezTo>
                    <a:cubicBezTo>
                      <a:pt x="5167" y="3884"/>
                      <a:pt x="5167" y="3884"/>
                      <a:pt x="5167" y="3884"/>
                    </a:cubicBezTo>
                    <a:cubicBezTo>
                      <a:pt x="5221" y="3884"/>
                      <a:pt x="5221" y="3884"/>
                      <a:pt x="5221" y="3884"/>
                    </a:cubicBezTo>
                    <a:cubicBezTo>
                      <a:pt x="5224" y="3894"/>
                      <a:pt x="5233" y="3901"/>
                      <a:pt x="5244" y="3901"/>
                    </a:cubicBezTo>
                    <a:cubicBezTo>
                      <a:pt x="5257" y="3901"/>
                      <a:pt x="5268" y="3890"/>
                      <a:pt x="5268" y="3877"/>
                    </a:cubicBezTo>
                    <a:cubicBezTo>
                      <a:pt x="5268" y="3863"/>
                      <a:pt x="5257" y="3852"/>
                      <a:pt x="5244" y="3852"/>
                    </a:cubicBezTo>
                    <a:cubicBezTo>
                      <a:pt x="5235" y="3852"/>
                      <a:pt x="5227" y="3857"/>
                      <a:pt x="5223" y="3864"/>
                    </a:cubicBezTo>
                    <a:cubicBezTo>
                      <a:pt x="5159" y="3864"/>
                      <a:pt x="5159" y="3864"/>
                      <a:pt x="5159" y="3864"/>
                    </a:cubicBezTo>
                    <a:cubicBezTo>
                      <a:pt x="5058" y="3965"/>
                      <a:pt x="5058" y="3965"/>
                      <a:pt x="5058" y="3965"/>
                    </a:cubicBezTo>
                    <a:cubicBezTo>
                      <a:pt x="5058" y="4048"/>
                      <a:pt x="5058" y="4048"/>
                      <a:pt x="5058" y="4048"/>
                    </a:cubicBezTo>
                    <a:cubicBezTo>
                      <a:pt x="3896" y="4048"/>
                      <a:pt x="3896" y="4048"/>
                      <a:pt x="3896" y="4048"/>
                    </a:cubicBezTo>
                    <a:cubicBezTo>
                      <a:pt x="3896" y="3965"/>
                      <a:pt x="3896" y="3965"/>
                      <a:pt x="3896" y="3965"/>
                    </a:cubicBezTo>
                    <a:cubicBezTo>
                      <a:pt x="3984" y="3877"/>
                      <a:pt x="3984" y="3877"/>
                      <a:pt x="3984" y="3877"/>
                    </a:cubicBezTo>
                    <a:cubicBezTo>
                      <a:pt x="4219" y="3877"/>
                      <a:pt x="4219" y="3877"/>
                      <a:pt x="4219" y="3877"/>
                    </a:cubicBezTo>
                    <a:cubicBezTo>
                      <a:pt x="4223" y="3886"/>
                      <a:pt x="4231" y="3892"/>
                      <a:pt x="4241" y="3892"/>
                    </a:cubicBezTo>
                    <a:cubicBezTo>
                      <a:pt x="4255" y="3892"/>
                      <a:pt x="4266" y="3881"/>
                      <a:pt x="4266" y="3867"/>
                    </a:cubicBezTo>
                    <a:cubicBezTo>
                      <a:pt x="4266" y="3854"/>
                      <a:pt x="4255" y="3843"/>
                      <a:pt x="4241" y="3843"/>
                    </a:cubicBezTo>
                    <a:cubicBezTo>
                      <a:pt x="4231" y="3843"/>
                      <a:pt x="4223" y="3849"/>
                      <a:pt x="4219" y="3857"/>
                    </a:cubicBezTo>
                    <a:cubicBezTo>
                      <a:pt x="3975" y="3857"/>
                      <a:pt x="3975" y="3857"/>
                      <a:pt x="3975" y="3857"/>
                    </a:cubicBezTo>
                    <a:cubicBezTo>
                      <a:pt x="3876" y="3957"/>
                      <a:pt x="3876" y="3957"/>
                      <a:pt x="3876" y="3957"/>
                    </a:cubicBezTo>
                    <a:cubicBezTo>
                      <a:pt x="3876" y="4048"/>
                      <a:pt x="3876" y="4048"/>
                      <a:pt x="3876" y="4048"/>
                    </a:cubicBezTo>
                    <a:cubicBezTo>
                      <a:pt x="3791" y="4048"/>
                      <a:pt x="3791" y="4048"/>
                      <a:pt x="3791" y="4048"/>
                    </a:cubicBezTo>
                    <a:cubicBezTo>
                      <a:pt x="3791" y="3926"/>
                      <a:pt x="3791" y="3926"/>
                      <a:pt x="3791" y="3926"/>
                    </a:cubicBezTo>
                    <a:cubicBezTo>
                      <a:pt x="3800" y="3923"/>
                      <a:pt x="3806" y="3914"/>
                      <a:pt x="3806" y="3904"/>
                    </a:cubicBezTo>
                    <a:cubicBezTo>
                      <a:pt x="3806" y="3891"/>
                      <a:pt x="3795" y="3880"/>
                      <a:pt x="3781" y="3880"/>
                    </a:cubicBezTo>
                    <a:cubicBezTo>
                      <a:pt x="3768" y="3880"/>
                      <a:pt x="3757" y="3891"/>
                      <a:pt x="3757" y="3904"/>
                    </a:cubicBezTo>
                    <a:cubicBezTo>
                      <a:pt x="3757" y="3914"/>
                      <a:pt x="3763" y="3923"/>
                      <a:pt x="3771" y="3926"/>
                    </a:cubicBezTo>
                    <a:cubicBezTo>
                      <a:pt x="3771" y="4048"/>
                      <a:pt x="3771" y="4048"/>
                      <a:pt x="3771" y="4048"/>
                    </a:cubicBezTo>
                    <a:cubicBezTo>
                      <a:pt x="3601" y="4048"/>
                      <a:pt x="3601" y="4048"/>
                      <a:pt x="3601" y="4048"/>
                    </a:cubicBezTo>
                    <a:cubicBezTo>
                      <a:pt x="3601" y="3926"/>
                      <a:pt x="3601" y="3926"/>
                      <a:pt x="3601" y="3926"/>
                    </a:cubicBezTo>
                    <a:cubicBezTo>
                      <a:pt x="3609" y="3922"/>
                      <a:pt x="3615" y="3914"/>
                      <a:pt x="3615" y="3904"/>
                    </a:cubicBezTo>
                    <a:cubicBezTo>
                      <a:pt x="3615" y="3890"/>
                      <a:pt x="3604" y="3879"/>
                      <a:pt x="3591" y="3879"/>
                    </a:cubicBezTo>
                    <a:cubicBezTo>
                      <a:pt x="3577" y="3879"/>
                      <a:pt x="3566" y="3890"/>
                      <a:pt x="3566" y="3904"/>
                    </a:cubicBezTo>
                    <a:cubicBezTo>
                      <a:pt x="3566" y="3914"/>
                      <a:pt x="3572" y="3922"/>
                      <a:pt x="3581" y="3926"/>
                    </a:cubicBezTo>
                    <a:cubicBezTo>
                      <a:pt x="3581" y="4048"/>
                      <a:pt x="3581" y="4048"/>
                      <a:pt x="3581" y="4048"/>
                    </a:cubicBezTo>
                    <a:cubicBezTo>
                      <a:pt x="3497" y="4048"/>
                      <a:pt x="3497" y="4048"/>
                      <a:pt x="3497" y="4048"/>
                    </a:cubicBezTo>
                    <a:cubicBezTo>
                      <a:pt x="3497" y="3956"/>
                      <a:pt x="3497" y="3956"/>
                      <a:pt x="3497" y="3956"/>
                    </a:cubicBezTo>
                    <a:cubicBezTo>
                      <a:pt x="3397" y="3857"/>
                      <a:pt x="3397" y="3857"/>
                      <a:pt x="3397" y="3857"/>
                    </a:cubicBezTo>
                    <a:cubicBezTo>
                      <a:pt x="3154" y="3857"/>
                      <a:pt x="3154" y="3857"/>
                      <a:pt x="3154" y="3857"/>
                    </a:cubicBezTo>
                    <a:cubicBezTo>
                      <a:pt x="3150" y="3848"/>
                      <a:pt x="3141" y="3842"/>
                      <a:pt x="3131" y="3842"/>
                    </a:cubicBezTo>
                    <a:cubicBezTo>
                      <a:pt x="3118" y="3842"/>
                      <a:pt x="3107" y="3853"/>
                      <a:pt x="3107" y="3867"/>
                    </a:cubicBezTo>
                    <a:cubicBezTo>
                      <a:pt x="3107" y="3880"/>
                      <a:pt x="3118" y="3891"/>
                      <a:pt x="3131" y="3891"/>
                    </a:cubicBezTo>
                    <a:cubicBezTo>
                      <a:pt x="3141" y="3891"/>
                      <a:pt x="3150" y="3885"/>
                      <a:pt x="3154" y="3877"/>
                    </a:cubicBezTo>
                    <a:cubicBezTo>
                      <a:pt x="3388" y="3877"/>
                      <a:pt x="3388" y="3877"/>
                      <a:pt x="3388" y="3877"/>
                    </a:cubicBezTo>
                    <a:cubicBezTo>
                      <a:pt x="3477" y="3965"/>
                      <a:pt x="3477" y="3965"/>
                      <a:pt x="3477" y="3965"/>
                    </a:cubicBezTo>
                    <a:cubicBezTo>
                      <a:pt x="3477" y="4048"/>
                      <a:pt x="3477" y="4048"/>
                      <a:pt x="3477" y="4048"/>
                    </a:cubicBezTo>
                    <a:cubicBezTo>
                      <a:pt x="2314" y="4048"/>
                      <a:pt x="2314" y="4048"/>
                      <a:pt x="2314" y="4048"/>
                    </a:cubicBezTo>
                    <a:cubicBezTo>
                      <a:pt x="2314" y="3965"/>
                      <a:pt x="2314" y="3965"/>
                      <a:pt x="2314" y="3965"/>
                    </a:cubicBezTo>
                    <a:cubicBezTo>
                      <a:pt x="2213" y="3864"/>
                      <a:pt x="2213" y="3864"/>
                      <a:pt x="2213" y="3864"/>
                    </a:cubicBezTo>
                    <a:cubicBezTo>
                      <a:pt x="2150" y="3864"/>
                      <a:pt x="2150" y="3864"/>
                      <a:pt x="2150" y="3864"/>
                    </a:cubicBezTo>
                    <a:cubicBezTo>
                      <a:pt x="2145" y="3857"/>
                      <a:pt x="2137" y="3852"/>
                      <a:pt x="2128" y="3852"/>
                    </a:cubicBezTo>
                    <a:cubicBezTo>
                      <a:pt x="2115" y="3852"/>
                      <a:pt x="2104" y="3863"/>
                      <a:pt x="2104" y="3876"/>
                    </a:cubicBezTo>
                    <a:cubicBezTo>
                      <a:pt x="2104" y="3890"/>
                      <a:pt x="2115" y="3901"/>
                      <a:pt x="2128" y="3901"/>
                    </a:cubicBezTo>
                    <a:cubicBezTo>
                      <a:pt x="2139" y="3901"/>
                      <a:pt x="2148" y="3894"/>
                      <a:pt x="2151" y="3884"/>
                    </a:cubicBezTo>
                    <a:cubicBezTo>
                      <a:pt x="2205" y="3884"/>
                      <a:pt x="2205" y="3884"/>
                      <a:pt x="2205" y="3884"/>
                    </a:cubicBezTo>
                    <a:cubicBezTo>
                      <a:pt x="2294" y="3973"/>
                      <a:pt x="2294" y="3973"/>
                      <a:pt x="2294" y="3973"/>
                    </a:cubicBezTo>
                    <a:cubicBezTo>
                      <a:pt x="2294" y="4048"/>
                      <a:pt x="2294" y="4048"/>
                      <a:pt x="2294" y="4048"/>
                    </a:cubicBezTo>
                    <a:cubicBezTo>
                      <a:pt x="205" y="4048"/>
                      <a:pt x="205" y="4048"/>
                      <a:pt x="205" y="4048"/>
                    </a:cubicBezTo>
                    <a:cubicBezTo>
                      <a:pt x="205" y="2624"/>
                      <a:pt x="205" y="2624"/>
                      <a:pt x="205" y="2624"/>
                    </a:cubicBezTo>
                    <a:cubicBezTo>
                      <a:pt x="234" y="2624"/>
                      <a:pt x="234" y="2624"/>
                      <a:pt x="234" y="2624"/>
                    </a:cubicBezTo>
                    <a:cubicBezTo>
                      <a:pt x="256" y="2647"/>
                      <a:pt x="256" y="2647"/>
                      <a:pt x="256" y="2647"/>
                    </a:cubicBezTo>
                    <a:cubicBezTo>
                      <a:pt x="256" y="2900"/>
                      <a:pt x="256" y="2900"/>
                      <a:pt x="256" y="2900"/>
                    </a:cubicBezTo>
                    <a:cubicBezTo>
                      <a:pt x="308" y="2951"/>
                      <a:pt x="308" y="2951"/>
                      <a:pt x="308" y="2951"/>
                    </a:cubicBezTo>
                    <a:cubicBezTo>
                      <a:pt x="308" y="3310"/>
                      <a:pt x="308" y="3310"/>
                      <a:pt x="308" y="3310"/>
                    </a:cubicBezTo>
                    <a:cubicBezTo>
                      <a:pt x="299" y="3314"/>
                      <a:pt x="293" y="3322"/>
                      <a:pt x="293" y="3332"/>
                    </a:cubicBezTo>
                    <a:cubicBezTo>
                      <a:pt x="293" y="3346"/>
                      <a:pt x="304" y="3357"/>
                      <a:pt x="318" y="3357"/>
                    </a:cubicBezTo>
                    <a:cubicBezTo>
                      <a:pt x="331" y="3357"/>
                      <a:pt x="342" y="3346"/>
                      <a:pt x="342" y="3332"/>
                    </a:cubicBezTo>
                    <a:cubicBezTo>
                      <a:pt x="342" y="3322"/>
                      <a:pt x="336" y="3314"/>
                      <a:pt x="328" y="3310"/>
                    </a:cubicBezTo>
                    <a:cubicBezTo>
                      <a:pt x="328" y="2943"/>
                      <a:pt x="328" y="2943"/>
                      <a:pt x="328" y="2943"/>
                    </a:cubicBezTo>
                    <a:cubicBezTo>
                      <a:pt x="276" y="2892"/>
                      <a:pt x="276" y="2892"/>
                      <a:pt x="276" y="2892"/>
                    </a:cubicBezTo>
                    <a:cubicBezTo>
                      <a:pt x="276" y="2639"/>
                      <a:pt x="276" y="2639"/>
                      <a:pt x="276" y="2639"/>
                    </a:cubicBezTo>
                    <a:cubicBezTo>
                      <a:pt x="242" y="2604"/>
                      <a:pt x="242" y="2604"/>
                      <a:pt x="242" y="2604"/>
                    </a:cubicBezTo>
                    <a:cubicBezTo>
                      <a:pt x="205" y="2604"/>
                      <a:pt x="205" y="2604"/>
                      <a:pt x="205" y="2604"/>
                    </a:cubicBezTo>
                    <a:cubicBezTo>
                      <a:pt x="205" y="2146"/>
                      <a:pt x="205" y="2146"/>
                      <a:pt x="205" y="2146"/>
                    </a:cubicBezTo>
                    <a:cubicBezTo>
                      <a:pt x="339" y="2146"/>
                      <a:pt x="339" y="2146"/>
                      <a:pt x="339" y="2146"/>
                    </a:cubicBezTo>
                    <a:cubicBezTo>
                      <a:pt x="343" y="2154"/>
                      <a:pt x="351" y="2160"/>
                      <a:pt x="361" y="2160"/>
                    </a:cubicBezTo>
                    <a:cubicBezTo>
                      <a:pt x="375" y="2160"/>
                      <a:pt x="386" y="2149"/>
                      <a:pt x="386" y="2136"/>
                    </a:cubicBezTo>
                    <a:cubicBezTo>
                      <a:pt x="386" y="2122"/>
                      <a:pt x="375" y="2111"/>
                      <a:pt x="361" y="2111"/>
                    </a:cubicBezTo>
                    <a:cubicBezTo>
                      <a:pt x="351" y="2111"/>
                      <a:pt x="343" y="2117"/>
                      <a:pt x="339" y="2126"/>
                    </a:cubicBezTo>
                    <a:cubicBezTo>
                      <a:pt x="205" y="2126"/>
                      <a:pt x="205" y="2126"/>
                      <a:pt x="205" y="2126"/>
                    </a:cubicBezTo>
                    <a:cubicBezTo>
                      <a:pt x="205" y="1940"/>
                      <a:pt x="205" y="1940"/>
                      <a:pt x="205" y="1940"/>
                    </a:cubicBezTo>
                    <a:cubicBezTo>
                      <a:pt x="331" y="1940"/>
                      <a:pt x="331" y="1940"/>
                      <a:pt x="331" y="1940"/>
                    </a:cubicBezTo>
                    <a:cubicBezTo>
                      <a:pt x="335" y="1949"/>
                      <a:pt x="344" y="1955"/>
                      <a:pt x="354" y="1955"/>
                    </a:cubicBezTo>
                    <a:cubicBezTo>
                      <a:pt x="367" y="1955"/>
                      <a:pt x="378" y="1944"/>
                      <a:pt x="378" y="1930"/>
                    </a:cubicBezTo>
                    <a:cubicBezTo>
                      <a:pt x="378" y="1917"/>
                      <a:pt x="367" y="1906"/>
                      <a:pt x="354" y="1906"/>
                    </a:cubicBezTo>
                    <a:cubicBezTo>
                      <a:pt x="344" y="1906"/>
                      <a:pt x="335" y="1912"/>
                      <a:pt x="331" y="1920"/>
                    </a:cubicBezTo>
                    <a:cubicBezTo>
                      <a:pt x="205" y="1920"/>
                      <a:pt x="205" y="1920"/>
                      <a:pt x="205" y="1920"/>
                    </a:cubicBezTo>
                    <a:cubicBezTo>
                      <a:pt x="205" y="1462"/>
                      <a:pt x="205" y="1462"/>
                      <a:pt x="205" y="1462"/>
                    </a:cubicBezTo>
                    <a:cubicBezTo>
                      <a:pt x="234" y="1462"/>
                      <a:pt x="234" y="1462"/>
                      <a:pt x="234" y="1462"/>
                    </a:cubicBezTo>
                    <a:cubicBezTo>
                      <a:pt x="269" y="1427"/>
                      <a:pt x="269" y="1427"/>
                      <a:pt x="269" y="1427"/>
                    </a:cubicBezTo>
                    <a:cubicBezTo>
                      <a:pt x="269" y="1174"/>
                      <a:pt x="269" y="1174"/>
                      <a:pt x="269" y="1174"/>
                    </a:cubicBezTo>
                    <a:cubicBezTo>
                      <a:pt x="320" y="1123"/>
                      <a:pt x="320" y="1123"/>
                      <a:pt x="320" y="1123"/>
                    </a:cubicBezTo>
                    <a:cubicBezTo>
                      <a:pt x="320" y="756"/>
                      <a:pt x="320" y="756"/>
                      <a:pt x="320" y="756"/>
                    </a:cubicBezTo>
                    <a:cubicBezTo>
                      <a:pt x="328" y="752"/>
                      <a:pt x="334" y="744"/>
                      <a:pt x="334" y="734"/>
                    </a:cubicBezTo>
                    <a:cubicBezTo>
                      <a:pt x="334" y="720"/>
                      <a:pt x="323" y="709"/>
                      <a:pt x="310" y="709"/>
                    </a:cubicBezTo>
                    <a:cubicBezTo>
                      <a:pt x="296" y="709"/>
                      <a:pt x="285" y="720"/>
                      <a:pt x="285" y="734"/>
                    </a:cubicBezTo>
                    <a:cubicBezTo>
                      <a:pt x="285" y="744"/>
                      <a:pt x="291" y="752"/>
                      <a:pt x="300" y="756"/>
                    </a:cubicBezTo>
                    <a:cubicBezTo>
                      <a:pt x="300" y="1114"/>
                      <a:pt x="300" y="1114"/>
                      <a:pt x="300" y="1114"/>
                    </a:cubicBezTo>
                    <a:cubicBezTo>
                      <a:pt x="249" y="1166"/>
                      <a:pt x="249" y="1166"/>
                      <a:pt x="249" y="1166"/>
                    </a:cubicBezTo>
                    <a:cubicBezTo>
                      <a:pt x="249" y="1419"/>
                      <a:pt x="249" y="1419"/>
                      <a:pt x="249" y="1419"/>
                    </a:cubicBezTo>
                    <a:cubicBezTo>
                      <a:pt x="226" y="1442"/>
                      <a:pt x="226" y="1442"/>
                      <a:pt x="226" y="1442"/>
                    </a:cubicBezTo>
                    <a:cubicBezTo>
                      <a:pt x="205" y="1442"/>
                      <a:pt x="205" y="1442"/>
                      <a:pt x="205" y="1442"/>
                    </a:cubicBezTo>
                    <a:cubicBezTo>
                      <a:pt x="205" y="29"/>
                      <a:pt x="205" y="29"/>
                      <a:pt x="205" y="29"/>
                    </a:cubicBezTo>
                    <a:cubicBezTo>
                      <a:pt x="2281" y="26"/>
                      <a:pt x="2281" y="26"/>
                      <a:pt x="2281" y="26"/>
                    </a:cubicBezTo>
                    <a:cubicBezTo>
                      <a:pt x="2281" y="94"/>
                      <a:pt x="2281" y="94"/>
                      <a:pt x="2281" y="94"/>
                    </a:cubicBezTo>
                    <a:cubicBezTo>
                      <a:pt x="2192" y="183"/>
                      <a:pt x="2192" y="183"/>
                      <a:pt x="2192" y="183"/>
                    </a:cubicBezTo>
                    <a:cubicBezTo>
                      <a:pt x="2139" y="183"/>
                      <a:pt x="2139" y="183"/>
                      <a:pt x="2139" y="183"/>
                    </a:cubicBezTo>
                    <a:cubicBezTo>
                      <a:pt x="2135" y="173"/>
                      <a:pt x="2126" y="166"/>
                      <a:pt x="2116" y="166"/>
                    </a:cubicBezTo>
                    <a:cubicBezTo>
                      <a:pt x="2102" y="166"/>
                      <a:pt x="2091" y="177"/>
                      <a:pt x="2091" y="191"/>
                    </a:cubicBezTo>
                    <a:cubicBezTo>
                      <a:pt x="2091" y="204"/>
                      <a:pt x="2102" y="215"/>
                      <a:pt x="2116" y="215"/>
                    </a:cubicBezTo>
                    <a:cubicBezTo>
                      <a:pt x="2125" y="215"/>
                      <a:pt x="2133" y="210"/>
                      <a:pt x="2137" y="203"/>
                    </a:cubicBezTo>
                    <a:cubicBezTo>
                      <a:pt x="2200" y="203"/>
                      <a:pt x="2200" y="203"/>
                      <a:pt x="2200" y="203"/>
                    </a:cubicBezTo>
                    <a:cubicBezTo>
                      <a:pt x="2301" y="102"/>
                      <a:pt x="2301" y="102"/>
                      <a:pt x="2301" y="102"/>
                    </a:cubicBezTo>
                    <a:cubicBezTo>
                      <a:pt x="2301" y="26"/>
                      <a:pt x="2301" y="26"/>
                      <a:pt x="2301" y="26"/>
                    </a:cubicBezTo>
                    <a:cubicBezTo>
                      <a:pt x="3464" y="25"/>
                      <a:pt x="3464" y="25"/>
                      <a:pt x="3464" y="25"/>
                    </a:cubicBezTo>
                    <a:cubicBezTo>
                      <a:pt x="3464" y="102"/>
                      <a:pt x="3464" y="102"/>
                      <a:pt x="3464" y="102"/>
                    </a:cubicBezTo>
                    <a:cubicBezTo>
                      <a:pt x="3376" y="190"/>
                      <a:pt x="3376" y="190"/>
                      <a:pt x="3376" y="190"/>
                    </a:cubicBezTo>
                    <a:cubicBezTo>
                      <a:pt x="3141" y="190"/>
                      <a:pt x="3141" y="190"/>
                      <a:pt x="3141" y="190"/>
                    </a:cubicBezTo>
                    <a:cubicBezTo>
                      <a:pt x="3137" y="182"/>
                      <a:pt x="3128" y="176"/>
                      <a:pt x="3118" y="176"/>
                    </a:cubicBezTo>
                    <a:cubicBezTo>
                      <a:pt x="3105" y="176"/>
                      <a:pt x="3094" y="187"/>
                      <a:pt x="3094" y="200"/>
                    </a:cubicBezTo>
                    <a:cubicBezTo>
                      <a:pt x="3094" y="214"/>
                      <a:pt x="3105" y="225"/>
                      <a:pt x="3118" y="225"/>
                    </a:cubicBezTo>
                    <a:cubicBezTo>
                      <a:pt x="3128" y="225"/>
                      <a:pt x="3137" y="219"/>
                      <a:pt x="3141" y="210"/>
                    </a:cubicBezTo>
                    <a:cubicBezTo>
                      <a:pt x="3384" y="210"/>
                      <a:pt x="3384" y="210"/>
                      <a:pt x="3384" y="210"/>
                    </a:cubicBezTo>
                    <a:cubicBezTo>
                      <a:pt x="3484" y="110"/>
                      <a:pt x="3484" y="110"/>
                      <a:pt x="3484" y="110"/>
                    </a:cubicBezTo>
                    <a:cubicBezTo>
                      <a:pt x="3484" y="25"/>
                      <a:pt x="3484" y="25"/>
                      <a:pt x="3484" y="25"/>
                    </a:cubicBezTo>
                    <a:cubicBezTo>
                      <a:pt x="3568" y="25"/>
                      <a:pt x="3568" y="25"/>
                      <a:pt x="3568" y="25"/>
                    </a:cubicBezTo>
                    <a:cubicBezTo>
                      <a:pt x="3568" y="141"/>
                      <a:pt x="3568" y="141"/>
                      <a:pt x="3568" y="141"/>
                    </a:cubicBezTo>
                    <a:cubicBezTo>
                      <a:pt x="3559" y="145"/>
                      <a:pt x="3553" y="153"/>
                      <a:pt x="3553" y="163"/>
                    </a:cubicBezTo>
                    <a:cubicBezTo>
                      <a:pt x="3553" y="177"/>
                      <a:pt x="3564" y="188"/>
                      <a:pt x="3578" y="188"/>
                    </a:cubicBezTo>
                    <a:cubicBezTo>
                      <a:pt x="3592" y="188"/>
                      <a:pt x="3602" y="177"/>
                      <a:pt x="3602" y="163"/>
                    </a:cubicBezTo>
                    <a:cubicBezTo>
                      <a:pt x="3602" y="153"/>
                      <a:pt x="3597" y="145"/>
                      <a:pt x="3588" y="141"/>
                    </a:cubicBezTo>
                    <a:cubicBezTo>
                      <a:pt x="3588" y="25"/>
                      <a:pt x="3588" y="25"/>
                      <a:pt x="3588" y="25"/>
                    </a:cubicBezTo>
                    <a:cubicBezTo>
                      <a:pt x="3759" y="24"/>
                      <a:pt x="3759" y="24"/>
                      <a:pt x="3759" y="24"/>
                    </a:cubicBezTo>
                    <a:cubicBezTo>
                      <a:pt x="3759" y="140"/>
                      <a:pt x="3759" y="140"/>
                      <a:pt x="3759" y="140"/>
                    </a:cubicBezTo>
                    <a:cubicBezTo>
                      <a:pt x="3750" y="144"/>
                      <a:pt x="3744" y="153"/>
                      <a:pt x="3744" y="163"/>
                    </a:cubicBezTo>
                    <a:cubicBezTo>
                      <a:pt x="3744" y="176"/>
                      <a:pt x="3755" y="187"/>
                      <a:pt x="3769" y="187"/>
                    </a:cubicBezTo>
                    <a:cubicBezTo>
                      <a:pt x="3782" y="187"/>
                      <a:pt x="3793" y="176"/>
                      <a:pt x="3793" y="163"/>
                    </a:cubicBezTo>
                    <a:cubicBezTo>
                      <a:pt x="3793" y="153"/>
                      <a:pt x="3787" y="144"/>
                      <a:pt x="3779" y="140"/>
                    </a:cubicBezTo>
                    <a:cubicBezTo>
                      <a:pt x="3779" y="24"/>
                      <a:pt x="3779" y="24"/>
                      <a:pt x="3779" y="24"/>
                    </a:cubicBezTo>
                    <a:cubicBezTo>
                      <a:pt x="3863" y="24"/>
                      <a:pt x="3863" y="24"/>
                      <a:pt x="3863" y="24"/>
                    </a:cubicBezTo>
                    <a:cubicBezTo>
                      <a:pt x="3863" y="110"/>
                      <a:pt x="3863" y="110"/>
                      <a:pt x="3863" y="110"/>
                    </a:cubicBezTo>
                    <a:cubicBezTo>
                      <a:pt x="3963" y="210"/>
                      <a:pt x="3963" y="210"/>
                      <a:pt x="3963" y="210"/>
                    </a:cubicBezTo>
                    <a:cubicBezTo>
                      <a:pt x="4206" y="210"/>
                      <a:pt x="4206" y="210"/>
                      <a:pt x="4206" y="210"/>
                    </a:cubicBezTo>
                    <a:cubicBezTo>
                      <a:pt x="4210" y="218"/>
                      <a:pt x="4218" y="224"/>
                      <a:pt x="4228" y="224"/>
                    </a:cubicBezTo>
                    <a:cubicBezTo>
                      <a:pt x="4242" y="224"/>
                      <a:pt x="4253" y="213"/>
                      <a:pt x="4253" y="200"/>
                    </a:cubicBezTo>
                    <a:cubicBezTo>
                      <a:pt x="4253" y="186"/>
                      <a:pt x="4242" y="175"/>
                      <a:pt x="4228" y="175"/>
                    </a:cubicBezTo>
                    <a:cubicBezTo>
                      <a:pt x="4218" y="175"/>
                      <a:pt x="4210" y="181"/>
                      <a:pt x="4206" y="190"/>
                    </a:cubicBezTo>
                    <a:cubicBezTo>
                      <a:pt x="3971" y="190"/>
                      <a:pt x="3971" y="190"/>
                      <a:pt x="3971" y="190"/>
                    </a:cubicBezTo>
                    <a:cubicBezTo>
                      <a:pt x="3883" y="102"/>
                      <a:pt x="3883" y="102"/>
                      <a:pt x="3883" y="102"/>
                    </a:cubicBezTo>
                    <a:cubicBezTo>
                      <a:pt x="3883" y="24"/>
                      <a:pt x="3883" y="24"/>
                      <a:pt x="3883" y="24"/>
                    </a:cubicBezTo>
                    <a:cubicBezTo>
                      <a:pt x="5046" y="23"/>
                      <a:pt x="5046" y="23"/>
                      <a:pt x="5046" y="23"/>
                    </a:cubicBezTo>
                    <a:cubicBezTo>
                      <a:pt x="5046" y="102"/>
                      <a:pt x="5046" y="102"/>
                      <a:pt x="5046" y="102"/>
                    </a:cubicBezTo>
                    <a:cubicBezTo>
                      <a:pt x="5146" y="202"/>
                      <a:pt x="5146" y="202"/>
                      <a:pt x="5146" y="202"/>
                    </a:cubicBezTo>
                    <a:cubicBezTo>
                      <a:pt x="5199" y="202"/>
                      <a:pt x="5199" y="202"/>
                      <a:pt x="5199" y="202"/>
                    </a:cubicBezTo>
                    <a:cubicBezTo>
                      <a:pt x="5204" y="210"/>
                      <a:pt x="5212" y="215"/>
                      <a:pt x="5221" y="215"/>
                    </a:cubicBezTo>
                    <a:cubicBezTo>
                      <a:pt x="5234" y="215"/>
                      <a:pt x="5245" y="204"/>
                      <a:pt x="5245" y="191"/>
                    </a:cubicBezTo>
                    <a:cubicBezTo>
                      <a:pt x="5245" y="177"/>
                      <a:pt x="5234" y="166"/>
                      <a:pt x="5221" y="166"/>
                    </a:cubicBezTo>
                    <a:cubicBezTo>
                      <a:pt x="5210" y="166"/>
                      <a:pt x="5201" y="173"/>
                      <a:pt x="5198" y="182"/>
                    </a:cubicBezTo>
                    <a:cubicBezTo>
                      <a:pt x="5154" y="182"/>
                      <a:pt x="5154" y="182"/>
                      <a:pt x="5154" y="182"/>
                    </a:cubicBezTo>
                    <a:cubicBezTo>
                      <a:pt x="5066" y="93"/>
                      <a:pt x="5066" y="93"/>
                      <a:pt x="5066" y="93"/>
                    </a:cubicBezTo>
                    <a:cubicBezTo>
                      <a:pt x="5066" y="23"/>
                      <a:pt x="5066" y="23"/>
                      <a:pt x="5066" y="23"/>
                    </a:cubicBezTo>
                    <a:cubicBezTo>
                      <a:pt x="6979" y="20"/>
                      <a:pt x="6979" y="20"/>
                      <a:pt x="6979" y="20"/>
                    </a:cubicBezTo>
                    <a:cubicBezTo>
                      <a:pt x="7163" y="247"/>
                      <a:pt x="7163" y="247"/>
                      <a:pt x="7163" y="247"/>
                    </a:cubicBezTo>
                    <a:lnTo>
                      <a:pt x="7163" y="1499"/>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
        <p:nvSpPr>
          <p:cNvPr id="205" name="Google Shape;205;p3"/>
          <p:cNvSpPr txBox="1"/>
          <p:nvPr>
            <p:ph type="title"/>
          </p:nvPr>
        </p:nvSpPr>
        <p:spPr>
          <a:xfrm>
            <a:off x="3167200" y="1415850"/>
            <a:ext cx="4344000" cy="16179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6" name="Google Shape;206;p3"/>
          <p:cNvSpPr txBox="1"/>
          <p:nvPr>
            <p:ph hasCustomPrompt="1" idx="2" type="title"/>
          </p:nvPr>
        </p:nvSpPr>
        <p:spPr>
          <a:xfrm>
            <a:off x="1480415" y="1415850"/>
            <a:ext cx="1449600" cy="12048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7" name="Google Shape;207;p3"/>
          <p:cNvSpPr txBox="1"/>
          <p:nvPr>
            <p:ph idx="1" type="subTitle"/>
          </p:nvPr>
        </p:nvSpPr>
        <p:spPr>
          <a:xfrm>
            <a:off x="3167174" y="3450925"/>
            <a:ext cx="4344000" cy="457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Font typeface="Roboto"/>
              <a:buNone/>
              <a:defRPr>
                <a:latin typeface="Roboto"/>
                <a:ea typeface="Roboto"/>
                <a:cs typeface="Roboto"/>
                <a:sym typeface="Roboto"/>
              </a:defRPr>
            </a:lvl2pPr>
            <a:lvl3pPr lvl="2" rtl="0" algn="ctr">
              <a:lnSpc>
                <a:spcPct val="100000"/>
              </a:lnSpc>
              <a:spcBef>
                <a:spcPts val="0"/>
              </a:spcBef>
              <a:spcAft>
                <a:spcPts val="0"/>
              </a:spcAft>
              <a:buSzPts val="1400"/>
              <a:buFont typeface="Roboto"/>
              <a:buNone/>
              <a:defRPr>
                <a:latin typeface="Roboto"/>
                <a:ea typeface="Roboto"/>
                <a:cs typeface="Roboto"/>
                <a:sym typeface="Roboto"/>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398" name="Shape 2398"/>
        <p:cNvGrpSpPr/>
        <p:nvPr/>
      </p:nvGrpSpPr>
      <p:grpSpPr>
        <a:xfrm>
          <a:off x="0" y="0"/>
          <a:ext cx="0" cy="0"/>
          <a:chOff x="0" y="0"/>
          <a:chExt cx="0" cy="0"/>
        </a:xfrm>
      </p:grpSpPr>
      <p:pic>
        <p:nvPicPr>
          <p:cNvPr id="2399" name="Google Shape;2399;p21"/>
          <p:cNvPicPr preferRelativeResize="0"/>
          <p:nvPr/>
        </p:nvPicPr>
        <p:blipFill>
          <a:blip r:embed="rId2">
            <a:alphaModFix amt="41000"/>
          </a:blip>
          <a:stretch>
            <a:fillRect/>
          </a:stretch>
        </p:blipFill>
        <p:spPr>
          <a:xfrm>
            <a:off x="4800" y="0"/>
            <a:ext cx="9144003" cy="5143501"/>
          </a:xfrm>
          <a:prstGeom prst="rect">
            <a:avLst/>
          </a:prstGeom>
          <a:noFill/>
          <a:ln>
            <a:noFill/>
          </a:ln>
        </p:spPr>
      </p:pic>
      <p:sp>
        <p:nvSpPr>
          <p:cNvPr id="2400" name="Google Shape;2400;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p:txBody>
      </p:sp>
      <p:sp>
        <p:nvSpPr>
          <p:cNvPr id="2401" name="Google Shape;2401;p21"/>
          <p:cNvSpPr txBox="1"/>
          <p:nvPr>
            <p:ph idx="1" type="subTitle"/>
          </p:nvPr>
        </p:nvSpPr>
        <p:spPr>
          <a:xfrm>
            <a:off x="2226253" y="2077875"/>
            <a:ext cx="1978200" cy="66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02" name="Google Shape;2402;p21"/>
          <p:cNvSpPr txBox="1"/>
          <p:nvPr>
            <p:ph idx="2" type="subTitle"/>
          </p:nvPr>
        </p:nvSpPr>
        <p:spPr>
          <a:xfrm>
            <a:off x="5532957" y="2077875"/>
            <a:ext cx="1978200" cy="66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03" name="Google Shape;2403;p21"/>
          <p:cNvSpPr txBox="1"/>
          <p:nvPr>
            <p:ph idx="3" type="subTitle"/>
          </p:nvPr>
        </p:nvSpPr>
        <p:spPr>
          <a:xfrm>
            <a:off x="2226253" y="3663675"/>
            <a:ext cx="1978200" cy="66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04" name="Google Shape;2404;p21"/>
          <p:cNvSpPr txBox="1"/>
          <p:nvPr>
            <p:ph idx="4" type="subTitle"/>
          </p:nvPr>
        </p:nvSpPr>
        <p:spPr>
          <a:xfrm>
            <a:off x="5532957" y="3663675"/>
            <a:ext cx="1978200" cy="66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05" name="Google Shape;2405;p21"/>
          <p:cNvSpPr txBox="1"/>
          <p:nvPr>
            <p:ph idx="5" type="subTitle"/>
          </p:nvPr>
        </p:nvSpPr>
        <p:spPr>
          <a:xfrm>
            <a:off x="2226250" y="1647975"/>
            <a:ext cx="19782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Font typeface="Roboto"/>
              <a:buNone/>
              <a:defRPr b="1" sz="2000">
                <a:latin typeface="Roboto"/>
                <a:ea typeface="Roboto"/>
                <a:cs typeface="Roboto"/>
                <a:sym typeface="Roboto"/>
              </a:defRPr>
            </a:lvl1pPr>
            <a:lvl2pPr lvl="1" rtl="0" algn="ctr">
              <a:lnSpc>
                <a:spcPct val="115000"/>
              </a:lnSpc>
              <a:spcBef>
                <a:spcPts val="0"/>
              </a:spcBef>
              <a:spcAft>
                <a:spcPts val="0"/>
              </a:spcAft>
              <a:buSzPts val="2200"/>
              <a:buFont typeface="Roboto"/>
              <a:buNone/>
              <a:defRPr b="1" sz="2200">
                <a:latin typeface="Roboto"/>
                <a:ea typeface="Roboto"/>
                <a:cs typeface="Roboto"/>
                <a:sym typeface="Roboto"/>
              </a:defRPr>
            </a:lvl2pPr>
            <a:lvl3pPr lvl="2" rtl="0" algn="ctr">
              <a:lnSpc>
                <a:spcPct val="115000"/>
              </a:lnSpc>
              <a:spcBef>
                <a:spcPts val="0"/>
              </a:spcBef>
              <a:spcAft>
                <a:spcPts val="0"/>
              </a:spcAft>
              <a:buSzPts val="2200"/>
              <a:buFont typeface="Roboto"/>
              <a:buNone/>
              <a:defRPr b="1" sz="2200">
                <a:latin typeface="Roboto"/>
                <a:ea typeface="Roboto"/>
                <a:cs typeface="Roboto"/>
                <a:sym typeface="Roboto"/>
              </a:defRPr>
            </a:lvl3pPr>
            <a:lvl4pPr lvl="3" rtl="0" algn="ctr">
              <a:lnSpc>
                <a:spcPct val="115000"/>
              </a:lnSpc>
              <a:spcBef>
                <a:spcPts val="0"/>
              </a:spcBef>
              <a:spcAft>
                <a:spcPts val="0"/>
              </a:spcAft>
              <a:buSzPts val="2200"/>
              <a:buFont typeface="Roboto"/>
              <a:buNone/>
              <a:defRPr b="1" sz="2200">
                <a:latin typeface="Roboto"/>
                <a:ea typeface="Roboto"/>
                <a:cs typeface="Roboto"/>
                <a:sym typeface="Roboto"/>
              </a:defRPr>
            </a:lvl4pPr>
            <a:lvl5pPr lvl="4" rtl="0" algn="ctr">
              <a:lnSpc>
                <a:spcPct val="115000"/>
              </a:lnSpc>
              <a:spcBef>
                <a:spcPts val="0"/>
              </a:spcBef>
              <a:spcAft>
                <a:spcPts val="0"/>
              </a:spcAft>
              <a:buSzPts val="2200"/>
              <a:buFont typeface="Roboto"/>
              <a:buNone/>
              <a:defRPr b="1" sz="2200">
                <a:latin typeface="Roboto"/>
                <a:ea typeface="Roboto"/>
                <a:cs typeface="Roboto"/>
                <a:sym typeface="Roboto"/>
              </a:defRPr>
            </a:lvl5pPr>
            <a:lvl6pPr lvl="5" rtl="0" algn="ctr">
              <a:lnSpc>
                <a:spcPct val="115000"/>
              </a:lnSpc>
              <a:spcBef>
                <a:spcPts val="0"/>
              </a:spcBef>
              <a:spcAft>
                <a:spcPts val="0"/>
              </a:spcAft>
              <a:buSzPts val="2200"/>
              <a:buFont typeface="Roboto"/>
              <a:buNone/>
              <a:defRPr b="1" sz="2200">
                <a:latin typeface="Roboto"/>
                <a:ea typeface="Roboto"/>
                <a:cs typeface="Roboto"/>
                <a:sym typeface="Roboto"/>
              </a:defRPr>
            </a:lvl6pPr>
            <a:lvl7pPr lvl="6" rtl="0" algn="ctr">
              <a:lnSpc>
                <a:spcPct val="115000"/>
              </a:lnSpc>
              <a:spcBef>
                <a:spcPts val="0"/>
              </a:spcBef>
              <a:spcAft>
                <a:spcPts val="0"/>
              </a:spcAft>
              <a:buSzPts val="2200"/>
              <a:buFont typeface="Roboto"/>
              <a:buNone/>
              <a:defRPr b="1" sz="2200">
                <a:latin typeface="Roboto"/>
                <a:ea typeface="Roboto"/>
                <a:cs typeface="Roboto"/>
                <a:sym typeface="Roboto"/>
              </a:defRPr>
            </a:lvl7pPr>
            <a:lvl8pPr lvl="7" rtl="0" algn="ctr">
              <a:lnSpc>
                <a:spcPct val="115000"/>
              </a:lnSpc>
              <a:spcBef>
                <a:spcPts val="0"/>
              </a:spcBef>
              <a:spcAft>
                <a:spcPts val="0"/>
              </a:spcAft>
              <a:buSzPts val="2200"/>
              <a:buFont typeface="Roboto"/>
              <a:buNone/>
              <a:defRPr b="1" sz="2200">
                <a:latin typeface="Roboto"/>
                <a:ea typeface="Roboto"/>
                <a:cs typeface="Roboto"/>
                <a:sym typeface="Roboto"/>
              </a:defRPr>
            </a:lvl8pPr>
            <a:lvl9pPr lvl="8" rtl="0" algn="ctr">
              <a:lnSpc>
                <a:spcPct val="115000"/>
              </a:lnSpc>
              <a:spcBef>
                <a:spcPts val="0"/>
              </a:spcBef>
              <a:spcAft>
                <a:spcPts val="0"/>
              </a:spcAft>
              <a:buSzPts val="2200"/>
              <a:buFont typeface="Roboto"/>
              <a:buNone/>
              <a:defRPr b="1" sz="2200">
                <a:latin typeface="Roboto"/>
                <a:ea typeface="Roboto"/>
                <a:cs typeface="Roboto"/>
                <a:sym typeface="Roboto"/>
              </a:defRPr>
            </a:lvl9pPr>
          </a:lstStyle>
          <a:p/>
        </p:txBody>
      </p:sp>
      <p:sp>
        <p:nvSpPr>
          <p:cNvPr id="2406" name="Google Shape;2406;p21"/>
          <p:cNvSpPr txBox="1"/>
          <p:nvPr>
            <p:ph idx="6" type="subTitle"/>
          </p:nvPr>
        </p:nvSpPr>
        <p:spPr>
          <a:xfrm>
            <a:off x="5532951" y="1647975"/>
            <a:ext cx="19782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Font typeface="Roboto"/>
              <a:buNone/>
              <a:defRPr b="1" sz="2000">
                <a:latin typeface="Roboto"/>
                <a:ea typeface="Roboto"/>
                <a:cs typeface="Roboto"/>
                <a:sym typeface="Roboto"/>
              </a:defRPr>
            </a:lvl1pPr>
            <a:lvl2pPr lvl="1" rtl="0" algn="ctr">
              <a:lnSpc>
                <a:spcPct val="115000"/>
              </a:lnSpc>
              <a:spcBef>
                <a:spcPts val="0"/>
              </a:spcBef>
              <a:spcAft>
                <a:spcPts val="0"/>
              </a:spcAft>
              <a:buSzPts val="2200"/>
              <a:buFont typeface="Roboto"/>
              <a:buNone/>
              <a:defRPr b="1" sz="2200">
                <a:latin typeface="Roboto"/>
                <a:ea typeface="Roboto"/>
                <a:cs typeface="Roboto"/>
                <a:sym typeface="Roboto"/>
              </a:defRPr>
            </a:lvl2pPr>
            <a:lvl3pPr lvl="2" rtl="0" algn="ctr">
              <a:lnSpc>
                <a:spcPct val="115000"/>
              </a:lnSpc>
              <a:spcBef>
                <a:spcPts val="0"/>
              </a:spcBef>
              <a:spcAft>
                <a:spcPts val="0"/>
              </a:spcAft>
              <a:buSzPts val="2200"/>
              <a:buFont typeface="Roboto"/>
              <a:buNone/>
              <a:defRPr b="1" sz="2200">
                <a:latin typeface="Roboto"/>
                <a:ea typeface="Roboto"/>
                <a:cs typeface="Roboto"/>
                <a:sym typeface="Roboto"/>
              </a:defRPr>
            </a:lvl3pPr>
            <a:lvl4pPr lvl="3" rtl="0" algn="ctr">
              <a:lnSpc>
                <a:spcPct val="115000"/>
              </a:lnSpc>
              <a:spcBef>
                <a:spcPts val="0"/>
              </a:spcBef>
              <a:spcAft>
                <a:spcPts val="0"/>
              </a:spcAft>
              <a:buSzPts val="2200"/>
              <a:buFont typeface="Roboto"/>
              <a:buNone/>
              <a:defRPr b="1" sz="2200">
                <a:latin typeface="Roboto"/>
                <a:ea typeface="Roboto"/>
                <a:cs typeface="Roboto"/>
                <a:sym typeface="Roboto"/>
              </a:defRPr>
            </a:lvl4pPr>
            <a:lvl5pPr lvl="4" rtl="0" algn="ctr">
              <a:lnSpc>
                <a:spcPct val="115000"/>
              </a:lnSpc>
              <a:spcBef>
                <a:spcPts val="0"/>
              </a:spcBef>
              <a:spcAft>
                <a:spcPts val="0"/>
              </a:spcAft>
              <a:buSzPts val="2200"/>
              <a:buFont typeface="Roboto"/>
              <a:buNone/>
              <a:defRPr b="1" sz="2200">
                <a:latin typeface="Roboto"/>
                <a:ea typeface="Roboto"/>
                <a:cs typeface="Roboto"/>
                <a:sym typeface="Roboto"/>
              </a:defRPr>
            </a:lvl5pPr>
            <a:lvl6pPr lvl="5" rtl="0" algn="ctr">
              <a:lnSpc>
                <a:spcPct val="115000"/>
              </a:lnSpc>
              <a:spcBef>
                <a:spcPts val="0"/>
              </a:spcBef>
              <a:spcAft>
                <a:spcPts val="0"/>
              </a:spcAft>
              <a:buSzPts val="2200"/>
              <a:buFont typeface="Roboto"/>
              <a:buNone/>
              <a:defRPr b="1" sz="2200">
                <a:latin typeface="Roboto"/>
                <a:ea typeface="Roboto"/>
                <a:cs typeface="Roboto"/>
                <a:sym typeface="Roboto"/>
              </a:defRPr>
            </a:lvl6pPr>
            <a:lvl7pPr lvl="6" rtl="0" algn="ctr">
              <a:lnSpc>
                <a:spcPct val="115000"/>
              </a:lnSpc>
              <a:spcBef>
                <a:spcPts val="0"/>
              </a:spcBef>
              <a:spcAft>
                <a:spcPts val="0"/>
              </a:spcAft>
              <a:buSzPts val="2200"/>
              <a:buFont typeface="Roboto"/>
              <a:buNone/>
              <a:defRPr b="1" sz="2200">
                <a:latin typeface="Roboto"/>
                <a:ea typeface="Roboto"/>
                <a:cs typeface="Roboto"/>
                <a:sym typeface="Roboto"/>
              </a:defRPr>
            </a:lvl7pPr>
            <a:lvl8pPr lvl="7" rtl="0" algn="ctr">
              <a:lnSpc>
                <a:spcPct val="115000"/>
              </a:lnSpc>
              <a:spcBef>
                <a:spcPts val="0"/>
              </a:spcBef>
              <a:spcAft>
                <a:spcPts val="0"/>
              </a:spcAft>
              <a:buSzPts val="2200"/>
              <a:buFont typeface="Roboto"/>
              <a:buNone/>
              <a:defRPr b="1" sz="2200">
                <a:latin typeface="Roboto"/>
                <a:ea typeface="Roboto"/>
                <a:cs typeface="Roboto"/>
                <a:sym typeface="Roboto"/>
              </a:defRPr>
            </a:lvl8pPr>
            <a:lvl9pPr lvl="8" rtl="0" algn="ctr">
              <a:lnSpc>
                <a:spcPct val="115000"/>
              </a:lnSpc>
              <a:spcBef>
                <a:spcPts val="0"/>
              </a:spcBef>
              <a:spcAft>
                <a:spcPts val="0"/>
              </a:spcAft>
              <a:buSzPts val="2200"/>
              <a:buFont typeface="Roboto"/>
              <a:buNone/>
              <a:defRPr b="1" sz="2200">
                <a:latin typeface="Roboto"/>
                <a:ea typeface="Roboto"/>
                <a:cs typeface="Roboto"/>
                <a:sym typeface="Roboto"/>
              </a:defRPr>
            </a:lvl9pPr>
          </a:lstStyle>
          <a:p/>
        </p:txBody>
      </p:sp>
      <p:sp>
        <p:nvSpPr>
          <p:cNvPr id="2407" name="Google Shape;2407;p21"/>
          <p:cNvSpPr txBox="1"/>
          <p:nvPr>
            <p:ph idx="7" type="subTitle"/>
          </p:nvPr>
        </p:nvSpPr>
        <p:spPr>
          <a:xfrm>
            <a:off x="2226250" y="3233775"/>
            <a:ext cx="19782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Font typeface="Roboto"/>
              <a:buNone/>
              <a:defRPr b="1" sz="2000">
                <a:latin typeface="Roboto"/>
                <a:ea typeface="Roboto"/>
                <a:cs typeface="Roboto"/>
                <a:sym typeface="Roboto"/>
              </a:defRPr>
            </a:lvl1pPr>
            <a:lvl2pPr lvl="1" rtl="0" algn="ctr">
              <a:lnSpc>
                <a:spcPct val="115000"/>
              </a:lnSpc>
              <a:spcBef>
                <a:spcPts val="0"/>
              </a:spcBef>
              <a:spcAft>
                <a:spcPts val="0"/>
              </a:spcAft>
              <a:buSzPts val="2200"/>
              <a:buFont typeface="Roboto"/>
              <a:buNone/>
              <a:defRPr b="1" sz="2200">
                <a:latin typeface="Roboto"/>
                <a:ea typeface="Roboto"/>
                <a:cs typeface="Roboto"/>
                <a:sym typeface="Roboto"/>
              </a:defRPr>
            </a:lvl2pPr>
            <a:lvl3pPr lvl="2" rtl="0" algn="ctr">
              <a:lnSpc>
                <a:spcPct val="115000"/>
              </a:lnSpc>
              <a:spcBef>
                <a:spcPts val="0"/>
              </a:spcBef>
              <a:spcAft>
                <a:spcPts val="0"/>
              </a:spcAft>
              <a:buSzPts val="2200"/>
              <a:buFont typeface="Roboto"/>
              <a:buNone/>
              <a:defRPr b="1" sz="2200">
                <a:latin typeface="Roboto"/>
                <a:ea typeface="Roboto"/>
                <a:cs typeface="Roboto"/>
                <a:sym typeface="Roboto"/>
              </a:defRPr>
            </a:lvl3pPr>
            <a:lvl4pPr lvl="3" rtl="0" algn="ctr">
              <a:lnSpc>
                <a:spcPct val="115000"/>
              </a:lnSpc>
              <a:spcBef>
                <a:spcPts val="0"/>
              </a:spcBef>
              <a:spcAft>
                <a:spcPts val="0"/>
              </a:spcAft>
              <a:buSzPts val="2200"/>
              <a:buFont typeface="Roboto"/>
              <a:buNone/>
              <a:defRPr b="1" sz="2200">
                <a:latin typeface="Roboto"/>
                <a:ea typeface="Roboto"/>
                <a:cs typeface="Roboto"/>
                <a:sym typeface="Roboto"/>
              </a:defRPr>
            </a:lvl4pPr>
            <a:lvl5pPr lvl="4" rtl="0" algn="ctr">
              <a:lnSpc>
                <a:spcPct val="115000"/>
              </a:lnSpc>
              <a:spcBef>
                <a:spcPts val="0"/>
              </a:spcBef>
              <a:spcAft>
                <a:spcPts val="0"/>
              </a:spcAft>
              <a:buSzPts val="2200"/>
              <a:buFont typeface="Roboto"/>
              <a:buNone/>
              <a:defRPr b="1" sz="2200">
                <a:latin typeface="Roboto"/>
                <a:ea typeface="Roboto"/>
                <a:cs typeface="Roboto"/>
                <a:sym typeface="Roboto"/>
              </a:defRPr>
            </a:lvl5pPr>
            <a:lvl6pPr lvl="5" rtl="0" algn="ctr">
              <a:lnSpc>
                <a:spcPct val="115000"/>
              </a:lnSpc>
              <a:spcBef>
                <a:spcPts val="0"/>
              </a:spcBef>
              <a:spcAft>
                <a:spcPts val="0"/>
              </a:spcAft>
              <a:buSzPts val="2200"/>
              <a:buFont typeface="Roboto"/>
              <a:buNone/>
              <a:defRPr b="1" sz="2200">
                <a:latin typeface="Roboto"/>
                <a:ea typeface="Roboto"/>
                <a:cs typeface="Roboto"/>
                <a:sym typeface="Roboto"/>
              </a:defRPr>
            </a:lvl6pPr>
            <a:lvl7pPr lvl="6" rtl="0" algn="ctr">
              <a:lnSpc>
                <a:spcPct val="115000"/>
              </a:lnSpc>
              <a:spcBef>
                <a:spcPts val="0"/>
              </a:spcBef>
              <a:spcAft>
                <a:spcPts val="0"/>
              </a:spcAft>
              <a:buSzPts val="2200"/>
              <a:buFont typeface="Roboto"/>
              <a:buNone/>
              <a:defRPr b="1" sz="2200">
                <a:latin typeface="Roboto"/>
                <a:ea typeface="Roboto"/>
                <a:cs typeface="Roboto"/>
                <a:sym typeface="Roboto"/>
              </a:defRPr>
            </a:lvl7pPr>
            <a:lvl8pPr lvl="7" rtl="0" algn="ctr">
              <a:lnSpc>
                <a:spcPct val="115000"/>
              </a:lnSpc>
              <a:spcBef>
                <a:spcPts val="0"/>
              </a:spcBef>
              <a:spcAft>
                <a:spcPts val="0"/>
              </a:spcAft>
              <a:buSzPts val="2200"/>
              <a:buFont typeface="Roboto"/>
              <a:buNone/>
              <a:defRPr b="1" sz="2200">
                <a:latin typeface="Roboto"/>
                <a:ea typeface="Roboto"/>
                <a:cs typeface="Roboto"/>
                <a:sym typeface="Roboto"/>
              </a:defRPr>
            </a:lvl8pPr>
            <a:lvl9pPr lvl="8" rtl="0" algn="ctr">
              <a:lnSpc>
                <a:spcPct val="115000"/>
              </a:lnSpc>
              <a:spcBef>
                <a:spcPts val="0"/>
              </a:spcBef>
              <a:spcAft>
                <a:spcPts val="0"/>
              </a:spcAft>
              <a:buSzPts val="2200"/>
              <a:buFont typeface="Roboto"/>
              <a:buNone/>
              <a:defRPr b="1" sz="2200">
                <a:latin typeface="Roboto"/>
                <a:ea typeface="Roboto"/>
                <a:cs typeface="Roboto"/>
                <a:sym typeface="Roboto"/>
              </a:defRPr>
            </a:lvl9pPr>
          </a:lstStyle>
          <a:p/>
        </p:txBody>
      </p:sp>
      <p:sp>
        <p:nvSpPr>
          <p:cNvPr id="2408" name="Google Shape;2408;p21"/>
          <p:cNvSpPr txBox="1"/>
          <p:nvPr>
            <p:ph idx="8" type="subTitle"/>
          </p:nvPr>
        </p:nvSpPr>
        <p:spPr>
          <a:xfrm>
            <a:off x="5532951" y="3233775"/>
            <a:ext cx="19782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Font typeface="Roboto"/>
              <a:buNone/>
              <a:defRPr b="1" sz="2000">
                <a:latin typeface="Roboto"/>
                <a:ea typeface="Roboto"/>
                <a:cs typeface="Roboto"/>
                <a:sym typeface="Roboto"/>
              </a:defRPr>
            </a:lvl1pPr>
            <a:lvl2pPr lvl="1" rtl="0" algn="ctr">
              <a:lnSpc>
                <a:spcPct val="115000"/>
              </a:lnSpc>
              <a:spcBef>
                <a:spcPts val="0"/>
              </a:spcBef>
              <a:spcAft>
                <a:spcPts val="0"/>
              </a:spcAft>
              <a:buSzPts val="2200"/>
              <a:buFont typeface="Roboto"/>
              <a:buNone/>
              <a:defRPr b="1" sz="2200">
                <a:latin typeface="Roboto"/>
                <a:ea typeface="Roboto"/>
                <a:cs typeface="Roboto"/>
                <a:sym typeface="Roboto"/>
              </a:defRPr>
            </a:lvl2pPr>
            <a:lvl3pPr lvl="2" rtl="0" algn="ctr">
              <a:lnSpc>
                <a:spcPct val="115000"/>
              </a:lnSpc>
              <a:spcBef>
                <a:spcPts val="0"/>
              </a:spcBef>
              <a:spcAft>
                <a:spcPts val="0"/>
              </a:spcAft>
              <a:buSzPts val="2200"/>
              <a:buFont typeface="Roboto"/>
              <a:buNone/>
              <a:defRPr b="1" sz="2200">
                <a:latin typeface="Roboto"/>
                <a:ea typeface="Roboto"/>
                <a:cs typeface="Roboto"/>
                <a:sym typeface="Roboto"/>
              </a:defRPr>
            </a:lvl3pPr>
            <a:lvl4pPr lvl="3" rtl="0" algn="ctr">
              <a:lnSpc>
                <a:spcPct val="115000"/>
              </a:lnSpc>
              <a:spcBef>
                <a:spcPts val="0"/>
              </a:spcBef>
              <a:spcAft>
                <a:spcPts val="0"/>
              </a:spcAft>
              <a:buSzPts val="2200"/>
              <a:buFont typeface="Roboto"/>
              <a:buNone/>
              <a:defRPr b="1" sz="2200">
                <a:latin typeface="Roboto"/>
                <a:ea typeface="Roboto"/>
                <a:cs typeface="Roboto"/>
                <a:sym typeface="Roboto"/>
              </a:defRPr>
            </a:lvl4pPr>
            <a:lvl5pPr lvl="4" rtl="0" algn="ctr">
              <a:lnSpc>
                <a:spcPct val="115000"/>
              </a:lnSpc>
              <a:spcBef>
                <a:spcPts val="0"/>
              </a:spcBef>
              <a:spcAft>
                <a:spcPts val="0"/>
              </a:spcAft>
              <a:buSzPts val="2200"/>
              <a:buFont typeface="Roboto"/>
              <a:buNone/>
              <a:defRPr b="1" sz="2200">
                <a:latin typeface="Roboto"/>
                <a:ea typeface="Roboto"/>
                <a:cs typeface="Roboto"/>
                <a:sym typeface="Roboto"/>
              </a:defRPr>
            </a:lvl5pPr>
            <a:lvl6pPr lvl="5" rtl="0" algn="ctr">
              <a:lnSpc>
                <a:spcPct val="115000"/>
              </a:lnSpc>
              <a:spcBef>
                <a:spcPts val="0"/>
              </a:spcBef>
              <a:spcAft>
                <a:spcPts val="0"/>
              </a:spcAft>
              <a:buSzPts val="2200"/>
              <a:buFont typeface="Roboto"/>
              <a:buNone/>
              <a:defRPr b="1" sz="2200">
                <a:latin typeface="Roboto"/>
                <a:ea typeface="Roboto"/>
                <a:cs typeface="Roboto"/>
                <a:sym typeface="Roboto"/>
              </a:defRPr>
            </a:lvl6pPr>
            <a:lvl7pPr lvl="6" rtl="0" algn="ctr">
              <a:lnSpc>
                <a:spcPct val="115000"/>
              </a:lnSpc>
              <a:spcBef>
                <a:spcPts val="0"/>
              </a:spcBef>
              <a:spcAft>
                <a:spcPts val="0"/>
              </a:spcAft>
              <a:buSzPts val="2200"/>
              <a:buFont typeface="Roboto"/>
              <a:buNone/>
              <a:defRPr b="1" sz="2200">
                <a:latin typeface="Roboto"/>
                <a:ea typeface="Roboto"/>
                <a:cs typeface="Roboto"/>
                <a:sym typeface="Roboto"/>
              </a:defRPr>
            </a:lvl7pPr>
            <a:lvl8pPr lvl="7" rtl="0" algn="ctr">
              <a:lnSpc>
                <a:spcPct val="115000"/>
              </a:lnSpc>
              <a:spcBef>
                <a:spcPts val="0"/>
              </a:spcBef>
              <a:spcAft>
                <a:spcPts val="0"/>
              </a:spcAft>
              <a:buSzPts val="2200"/>
              <a:buFont typeface="Roboto"/>
              <a:buNone/>
              <a:defRPr b="1" sz="2200">
                <a:latin typeface="Roboto"/>
                <a:ea typeface="Roboto"/>
                <a:cs typeface="Roboto"/>
                <a:sym typeface="Roboto"/>
              </a:defRPr>
            </a:lvl8pPr>
            <a:lvl9pPr lvl="8" rtl="0" algn="ctr">
              <a:lnSpc>
                <a:spcPct val="115000"/>
              </a:lnSpc>
              <a:spcBef>
                <a:spcPts val="0"/>
              </a:spcBef>
              <a:spcAft>
                <a:spcPts val="0"/>
              </a:spcAft>
              <a:buSzPts val="2200"/>
              <a:buFont typeface="Roboto"/>
              <a:buNone/>
              <a:defRPr b="1" sz="2200">
                <a:latin typeface="Roboto"/>
                <a:ea typeface="Roboto"/>
                <a:cs typeface="Roboto"/>
                <a:sym typeface="Roboto"/>
              </a:defRPr>
            </a:lvl9pPr>
          </a:lstStyle>
          <a:p/>
        </p:txBody>
      </p:sp>
      <p:grpSp>
        <p:nvGrpSpPr>
          <p:cNvPr id="2409" name="Google Shape;2409;p21"/>
          <p:cNvGrpSpPr/>
          <p:nvPr/>
        </p:nvGrpSpPr>
        <p:grpSpPr>
          <a:xfrm>
            <a:off x="48409" y="-134580"/>
            <a:ext cx="9047183" cy="5419475"/>
            <a:chOff x="48409" y="-134580"/>
            <a:chExt cx="9047183" cy="5419475"/>
          </a:xfrm>
        </p:grpSpPr>
        <p:grpSp>
          <p:nvGrpSpPr>
            <p:cNvPr id="2410" name="Google Shape;2410;p21"/>
            <p:cNvGrpSpPr/>
            <p:nvPr/>
          </p:nvGrpSpPr>
          <p:grpSpPr>
            <a:xfrm rot="-5400000">
              <a:off x="2683210" y="2734216"/>
              <a:ext cx="285875" cy="4815482"/>
              <a:chOff x="8931625" y="104376"/>
              <a:chExt cx="285875" cy="4868057"/>
            </a:xfrm>
          </p:grpSpPr>
          <p:sp>
            <p:nvSpPr>
              <p:cNvPr id="2411" name="Google Shape;2411;p21"/>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2" name="Google Shape;2412;p21"/>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3" name="Google Shape;2413;p21"/>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4" name="Google Shape;2414;p21"/>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5" name="Google Shape;2415;p21"/>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6" name="Google Shape;2416;p21"/>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7" name="Google Shape;2417;p21"/>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8" name="Google Shape;2418;p21"/>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9" name="Google Shape;2419;p21"/>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0" name="Google Shape;2420;p21"/>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1" name="Google Shape;2421;p21"/>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2" name="Google Shape;2422;p21"/>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3" name="Google Shape;2423;p21"/>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4" name="Google Shape;2424;p21"/>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5" name="Google Shape;2425;p21"/>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6" name="Google Shape;2426;p21"/>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7" name="Google Shape;2427;p21"/>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8" name="Google Shape;2428;p21"/>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9" name="Google Shape;2429;p21"/>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0" name="Google Shape;2430;p21"/>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1" name="Google Shape;2431;p21"/>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2" name="Google Shape;2432;p21"/>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3" name="Google Shape;2433;p21"/>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4" name="Google Shape;2434;p21"/>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5" name="Google Shape;2435;p21"/>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6" name="Google Shape;2436;p21"/>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7" name="Google Shape;2437;p21"/>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8" name="Google Shape;2438;p21"/>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9" name="Google Shape;2439;p21"/>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0" name="Google Shape;2440;p21"/>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1" name="Google Shape;2441;p21"/>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2" name="Google Shape;2442;p21"/>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3" name="Google Shape;2443;p21"/>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4" name="Google Shape;2444;p21"/>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5" name="Google Shape;2445;p21"/>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6" name="Google Shape;2446;p21"/>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7" name="Google Shape;2447;p21"/>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8" name="Google Shape;2448;p21"/>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9" name="Google Shape;2449;p21"/>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0" name="Google Shape;2450;p21"/>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1" name="Google Shape;2451;p21"/>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2" name="Google Shape;2452;p21"/>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3" name="Google Shape;2453;p21"/>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4" name="Google Shape;2454;p21"/>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5" name="Google Shape;2455;p21"/>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6" name="Google Shape;2456;p21"/>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7" name="Google Shape;2457;p21"/>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8" name="Google Shape;2458;p21"/>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9" name="Google Shape;2459;p21"/>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0" name="Google Shape;2460;p21"/>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1" name="Google Shape;2461;p21"/>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2" name="Google Shape;2462;p21"/>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3" name="Google Shape;2463;p21"/>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4" name="Google Shape;2464;p21"/>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5" name="Google Shape;2465;p21"/>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6" name="Google Shape;2466;p21"/>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7" name="Google Shape;2467;p21"/>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8" name="Google Shape;2468;p21"/>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9" name="Google Shape;2469;p21"/>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0" name="Google Shape;2470;p21"/>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1" name="Google Shape;2471;p21"/>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2" name="Google Shape;2472;p21"/>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3" name="Google Shape;2473;p21"/>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4" name="Google Shape;2474;p21"/>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5" name="Google Shape;2475;p21"/>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6" name="Google Shape;2476;p21"/>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7" name="Google Shape;2477;p21"/>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8" name="Google Shape;2478;p21"/>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9" name="Google Shape;2479;p21"/>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0" name="Google Shape;2480;p21"/>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1" name="Google Shape;2481;p21"/>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2" name="Google Shape;2482;p21"/>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3" name="Google Shape;2483;p21"/>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84" name="Google Shape;2484;p21"/>
            <p:cNvGrpSpPr/>
            <p:nvPr/>
          </p:nvGrpSpPr>
          <p:grpSpPr>
            <a:xfrm rot="-5400000">
              <a:off x="6195185" y="-2399384"/>
              <a:ext cx="285875" cy="4815482"/>
              <a:chOff x="8931625" y="104376"/>
              <a:chExt cx="285875" cy="4868057"/>
            </a:xfrm>
          </p:grpSpPr>
          <p:sp>
            <p:nvSpPr>
              <p:cNvPr id="2485" name="Google Shape;2485;p21"/>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6" name="Google Shape;2486;p21"/>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7" name="Google Shape;2487;p21"/>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8" name="Google Shape;2488;p21"/>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9" name="Google Shape;2489;p21"/>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0" name="Google Shape;2490;p21"/>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1" name="Google Shape;2491;p21"/>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2" name="Google Shape;2492;p21"/>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3" name="Google Shape;2493;p21"/>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4" name="Google Shape;2494;p21"/>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5" name="Google Shape;2495;p21"/>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6" name="Google Shape;2496;p21"/>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7" name="Google Shape;2497;p21"/>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8" name="Google Shape;2498;p21"/>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9" name="Google Shape;2499;p21"/>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0" name="Google Shape;2500;p21"/>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1" name="Google Shape;2501;p21"/>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2" name="Google Shape;2502;p21"/>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3" name="Google Shape;2503;p21"/>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4" name="Google Shape;2504;p21"/>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5" name="Google Shape;2505;p21"/>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6" name="Google Shape;2506;p21"/>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7" name="Google Shape;2507;p21"/>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8" name="Google Shape;2508;p21"/>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9" name="Google Shape;2509;p21"/>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0" name="Google Shape;2510;p21"/>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1" name="Google Shape;2511;p21"/>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2" name="Google Shape;2512;p21"/>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3" name="Google Shape;2513;p21"/>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4" name="Google Shape;2514;p21"/>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5" name="Google Shape;2515;p21"/>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6" name="Google Shape;2516;p21"/>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7" name="Google Shape;2517;p21"/>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8" name="Google Shape;2518;p21"/>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9" name="Google Shape;2519;p21"/>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0" name="Google Shape;2520;p21"/>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1" name="Google Shape;2521;p21"/>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2" name="Google Shape;2522;p21"/>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3" name="Google Shape;2523;p21"/>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4" name="Google Shape;2524;p21"/>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5" name="Google Shape;2525;p21"/>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6" name="Google Shape;2526;p21"/>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7" name="Google Shape;2527;p21"/>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8" name="Google Shape;2528;p21"/>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9" name="Google Shape;2529;p21"/>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0" name="Google Shape;2530;p21"/>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1" name="Google Shape;2531;p21"/>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2" name="Google Shape;2532;p21"/>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3" name="Google Shape;2533;p21"/>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4" name="Google Shape;2534;p21"/>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5" name="Google Shape;2535;p21"/>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6" name="Google Shape;2536;p21"/>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7" name="Google Shape;2537;p21"/>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8" name="Google Shape;2538;p21"/>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9" name="Google Shape;2539;p21"/>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0" name="Google Shape;2540;p21"/>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1" name="Google Shape;2541;p21"/>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2" name="Google Shape;2542;p21"/>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3" name="Google Shape;2543;p21"/>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4" name="Google Shape;2544;p21"/>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5" name="Google Shape;2545;p21"/>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6" name="Google Shape;2546;p21"/>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7" name="Google Shape;2547;p21"/>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8" name="Google Shape;2548;p21"/>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9" name="Google Shape;2549;p21"/>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0" name="Google Shape;2550;p21"/>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1" name="Google Shape;2551;p21"/>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2" name="Google Shape;2552;p21"/>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3" name="Google Shape;2553;p21"/>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4" name="Google Shape;2554;p21"/>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5" name="Google Shape;2555;p21"/>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6" name="Google Shape;2556;p21"/>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7" name="Google Shape;2557;p21"/>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58" name="Google Shape;2558;p21"/>
            <p:cNvGrpSpPr/>
            <p:nvPr/>
          </p:nvGrpSpPr>
          <p:grpSpPr>
            <a:xfrm>
              <a:off x="48409" y="144475"/>
              <a:ext cx="9047183" cy="4854548"/>
              <a:chOff x="48409" y="144475"/>
              <a:chExt cx="9047183" cy="4854548"/>
            </a:xfrm>
          </p:grpSpPr>
          <p:sp>
            <p:nvSpPr>
              <p:cNvPr id="2559" name="Google Shape;2559;p21"/>
              <p:cNvSpPr/>
              <p:nvPr/>
            </p:nvSpPr>
            <p:spPr>
              <a:xfrm>
                <a:off x="201512" y="151301"/>
                <a:ext cx="171946" cy="1059946"/>
              </a:xfrm>
              <a:custGeom>
                <a:rect b="b" l="l" r="r" t="t"/>
                <a:pathLst>
                  <a:path extrusionOk="0" h="888" w="144">
                    <a:moveTo>
                      <a:pt x="98" y="853"/>
                    </a:moveTo>
                    <a:cubicBezTo>
                      <a:pt x="47" y="853"/>
                      <a:pt x="47" y="853"/>
                      <a:pt x="47" y="853"/>
                    </a:cubicBezTo>
                    <a:cubicBezTo>
                      <a:pt x="43" y="845"/>
                      <a:pt x="35" y="839"/>
                      <a:pt x="25" y="839"/>
                    </a:cubicBezTo>
                    <a:cubicBezTo>
                      <a:pt x="11" y="839"/>
                      <a:pt x="0" y="850"/>
                      <a:pt x="0" y="863"/>
                    </a:cubicBezTo>
                    <a:cubicBezTo>
                      <a:pt x="0" y="877"/>
                      <a:pt x="11" y="888"/>
                      <a:pt x="25" y="888"/>
                    </a:cubicBezTo>
                    <a:cubicBezTo>
                      <a:pt x="35" y="888"/>
                      <a:pt x="43" y="882"/>
                      <a:pt x="47" y="873"/>
                    </a:cubicBezTo>
                    <a:cubicBezTo>
                      <a:pt x="106" y="873"/>
                      <a:pt x="106" y="873"/>
                      <a:pt x="106" y="873"/>
                    </a:cubicBezTo>
                    <a:cubicBezTo>
                      <a:pt x="144" y="835"/>
                      <a:pt x="144" y="835"/>
                      <a:pt x="144" y="835"/>
                    </a:cubicBezTo>
                    <a:cubicBezTo>
                      <a:pt x="144" y="496"/>
                      <a:pt x="144" y="496"/>
                      <a:pt x="144" y="496"/>
                    </a:cubicBezTo>
                    <a:cubicBezTo>
                      <a:pt x="30" y="382"/>
                      <a:pt x="30" y="382"/>
                      <a:pt x="30" y="382"/>
                    </a:cubicBezTo>
                    <a:cubicBezTo>
                      <a:pt x="30" y="232"/>
                      <a:pt x="30" y="232"/>
                      <a:pt x="30" y="232"/>
                    </a:cubicBezTo>
                    <a:cubicBezTo>
                      <a:pt x="84" y="178"/>
                      <a:pt x="84" y="178"/>
                      <a:pt x="84" y="178"/>
                    </a:cubicBezTo>
                    <a:cubicBezTo>
                      <a:pt x="84" y="48"/>
                      <a:pt x="84" y="48"/>
                      <a:pt x="84" y="48"/>
                    </a:cubicBezTo>
                    <a:cubicBezTo>
                      <a:pt x="94" y="45"/>
                      <a:pt x="101" y="36"/>
                      <a:pt x="101" y="24"/>
                    </a:cubicBezTo>
                    <a:cubicBezTo>
                      <a:pt x="101" y="11"/>
                      <a:pt x="90" y="0"/>
                      <a:pt x="77" y="0"/>
                    </a:cubicBezTo>
                    <a:cubicBezTo>
                      <a:pt x="63" y="0"/>
                      <a:pt x="52" y="11"/>
                      <a:pt x="52" y="24"/>
                    </a:cubicBezTo>
                    <a:cubicBezTo>
                      <a:pt x="52" y="33"/>
                      <a:pt x="57" y="41"/>
                      <a:pt x="64" y="45"/>
                    </a:cubicBezTo>
                    <a:cubicBezTo>
                      <a:pt x="64" y="169"/>
                      <a:pt x="64" y="169"/>
                      <a:pt x="64" y="169"/>
                    </a:cubicBezTo>
                    <a:cubicBezTo>
                      <a:pt x="10" y="224"/>
                      <a:pt x="10" y="224"/>
                      <a:pt x="10" y="224"/>
                    </a:cubicBezTo>
                    <a:cubicBezTo>
                      <a:pt x="10" y="390"/>
                      <a:pt x="10" y="390"/>
                      <a:pt x="10" y="390"/>
                    </a:cubicBezTo>
                    <a:cubicBezTo>
                      <a:pt x="124" y="504"/>
                      <a:pt x="124" y="504"/>
                      <a:pt x="124" y="504"/>
                    </a:cubicBezTo>
                    <a:cubicBezTo>
                      <a:pt x="124" y="827"/>
                      <a:pt x="124" y="827"/>
                      <a:pt x="124" y="827"/>
                    </a:cubicBezTo>
                    <a:lnTo>
                      <a:pt x="98" y="853"/>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60" name="Google Shape;2560;p21"/>
              <p:cNvSpPr/>
              <p:nvPr/>
            </p:nvSpPr>
            <p:spPr>
              <a:xfrm flipH="1" rot="10800000">
                <a:off x="48409" y="144475"/>
                <a:ext cx="9047183" cy="4854548"/>
              </a:xfrm>
              <a:custGeom>
                <a:rect b="b" l="l" r="r" t="t"/>
                <a:pathLst>
                  <a:path extrusionOk="0" h="4068" w="7583">
                    <a:moveTo>
                      <a:pt x="7583" y="2607"/>
                    </a:moveTo>
                    <a:cubicBezTo>
                      <a:pt x="7583" y="2442"/>
                      <a:pt x="7583" y="2442"/>
                      <a:pt x="7583" y="2442"/>
                    </a:cubicBezTo>
                    <a:cubicBezTo>
                      <a:pt x="7303" y="2162"/>
                      <a:pt x="7303" y="2162"/>
                      <a:pt x="7303" y="2162"/>
                    </a:cubicBezTo>
                    <a:cubicBezTo>
                      <a:pt x="7303" y="0"/>
                      <a:pt x="7303" y="0"/>
                      <a:pt x="7303" y="0"/>
                    </a:cubicBezTo>
                    <a:cubicBezTo>
                      <a:pt x="315" y="9"/>
                      <a:pt x="315" y="9"/>
                      <a:pt x="315" y="9"/>
                    </a:cubicBezTo>
                    <a:cubicBezTo>
                      <a:pt x="305" y="9"/>
                      <a:pt x="305" y="9"/>
                      <a:pt x="305" y="9"/>
                    </a:cubicBezTo>
                    <a:cubicBezTo>
                      <a:pt x="305" y="288"/>
                      <a:pt x="305" y="288"/>
                      <a:pt x="305" y="288"/>
                    </a:cubicBezTo>
                    <a:cubicBezTo>
                      <a:pt x="0" y="593"/>
                      <a:pt x="0" y="593"/>
                      <a:pt x="0" y="593"/>
                    </a:cubicBezTo>
                    <a:cubicBezTo>
                      <a:pt x="0" y="1934"/>
                      <a:pt x="0" y="1934"/>
                      <a:pt x="0" y="1934"/>
                    </a:cubicBezTo>
                    <a:cubicBezTo>
                      <a:pt x="305" y="2239"/>
                      <a:pt x="305" y="2239"/>
                      <a:pt x="305" y="2239"/>
                    </a:cubicBezTo>
                    <a:cubicBezTo>
                      <a:pt x="305" y="2449"/>
                      <a:pt x="305" y="2449"/>
                      <a:pt x="305" y="2449"/>
                    </a:cubicBezTo>
                    <a:cubicBezTo>
                      <a:pt x="178" y="2449"/>
                      <a:pt x="178" y="2449"/>
                      <a:pt x="178" y="2449"/>
                    </a:cubicBezTo>
                    <a:cubicBezTo>
                      <a:pt x="174" y="2440"/>
                      <a:pt x="166" y="2434"/>
                      <a:pt x="156" y="2434"/>
                    </a:cubicBezTo>
                    <a:cubicBezTo>
                      <a:pt x="142" y="2434"/>
                      <a:pt x="131" y="2445"/>
                      <a:pt x="131" y="2459"/>
                    </a:cubicBezTo>
                    <a:cubicBezTo>
                      <a:pt x="131" y="2472"/>
                      <a:pt x="142" y="2483"/>
                      <a:pt x="156" y="2483"/>
                    </a:cubicBezTo>
                    <a:cubicBezTo>
                      <a:pt x="166" y="2483"/>
                      <a:pt x="174" y="2477"/>
                      <a:pt x="178" y="2469"/>
                    </a:cubicBezTo>
                    <a:cubicBezTo>
                      <a:pt x="305" y="2469"/>
                      <a:pt x="305" y="2469"/>
                      <a:pt x="305" y="2469"/>
                    </a:cubicBezTo>
                    <a:cubicBezTo>
                      <a:pt x="305" y="2553"/>
                      <a:pt x="305" y="2553"/>
                      <a:pt x="305" y="2553"/>
                    </a:cubicBezTo>
                    <a:cubicBezTo>
                      <a:pt x="209" y="2553"/>
                      <a:pt x="209" y="2553"/>
                      <a:pt x="209" y="2553"/>
                    </a:cubicBezTo>
                    <a:cubicBezTo>
                      <a:pt x="109" y="2653"/>
                      <a:pt x="109" y="2653"/>
                      <a:pt x="109" y="2653"/>
                    </a:cubicBezTo>
                    <a:cubicBezTo>
                      <a:pt x="109" y="2896"/>
                      <a:pt x="109" y="2896"/>
                      <a:pt x="109" y="2896"/>
                    </a:cubicBezTo>
                    <a:cubicBezTo>
                      <a:pt x="100" y="2900"/>
                      <a:pt x="94" y="2908"/>
                      <a:pt x="94" y="2918"/>
                    </a:cubicBezTo>
                    <a:cubicBezTo>
                      <a:pt x="94" y="2932"/>
                      <a:pt x="105" y="2943"/>
                      <a:pt x="119" y="2943"/>
                    </a:cubicBezTo>
                    <a:cubicBezTo>
                      <a:pt x="132" y="2943"/>
                      <a:pt x="143" y="2932"/>
                      <a:pt x="143" y="2918"/>
                    </a:cubicBezTo>
                    <a:cubicBezTo>
                      <a:pt x="143" y="2908"/>
                      <a:pt x="137" y="2900"/>
                      <a:pt x="129" y="2896"/>
                    </a:cubicBezTo>
                    <a:cubicBezTo>
                      <a:pt x="129" y="2661"/>
                      <a:pt x="129" y="2661"/>
                      <a:pt x="129" y="2661"/>
                    </a:cubicBezTo>
                    <a:cubicBezTo>
                      <a:pt x="217" y="2573"/>
                      <a:pt x="217" y="2573"/>
                      <a:pt x="217" y="2573"/>
                    </a:cubicBezTo>
                    <a:cubicBezTo>
                      <a:pt x="305" y="2573"/>
                      <a:pt x="305" y="2573"/>
                      <a:pt x="305" y="2573"/>
                    </a:cubicBezTo>
                    <a:cubicBezTo>
                      <a:pt x="305" y="4068"/>
                      <a:pt x="305" y="4068"/>
                      <a:pt x="305" y="4068"/>
                    </a:cubicBezTo>
                    <a:cubicBezTo>
                      <a:pt x="7303" y="4068"/>
                      <a:pt x="7303" y="4068"/>
                      <a:pt x="7303" y="4068"/>
                    </a:cubicBezTo>
                    <a:cubicBezTo>
                      <a:pt x="7303" y="3959"/>
                      <a:pt x="7303" y="3959"/>
                      <a:pt x="7303" y="3959"/>
                    </a:cubicBezTo>
                    <a:cubicBezTo>
                      <a:pt x="7583" y="3679"/>
                      <a:pt x="7583" y="3679"/>
                      <a:pt x="7583" y="3679"/>
                    </a:cubicBezTo>
                    <a:cubicBezTo>
                      <a:pt x="7583" y="3059"/>
                      <a:pt x="7583" y="3059"/>
                      <a:pt x="7583" y="3059"/>
                    </a:cubicBezTo>
                    <a:cubicBezTo>
                      <a:pt x="7303" y="2779"/>
                      <a:pt x="7303" y="2779"/>
                      <a:pt x="7303" y="2779"/>
                    </a:cubicBezTo>
                    <a:cubicBezTo>
                      <a:pt x="7303" y="2607"/>
                      <a:pt x="7303" y="2607"/>
                      <a:pt x="7303" y="2607"/>
                    </a:cubicBezTo>
                    <a:cubicBezTo>
                      <a:pt x="7583" y="2868"/>
                      <a:pt x="7583" y="2868"/>
                      <a:pt x="7583" y="2868"/>
                    </a:cubicBezTo>
                    <a:cubicBezTo>
                      <a:pt x="7583" y="2703"/>
                      <a:pt x="7583" y="2703"/>
                      <a:pt x="7583" y="2703"/>
                    </a:cubicBezTo>
                    <a:cubicBezTo>
                      <a:pt x="7303" y="2422"/>
                      <a:pt x="7303" y="2422"/>
                      <a:pt x="7303" y="2422"/>
                    </a:cubicBezTo>
                    <a:cubicBezTo>
                      <a:pt x="7303" y="2346"/>
                      <a:pt x="7303" y="2346"/>
                      <a:pt x="7303" y="2346"/>
                    </a:cubicBezTo>
                    <a:lnTo>
                      <a:pt x="7583" y="2607"/>
                    </a:lnTo>
                    <a:close/>
                    <a:moveTo>
                      <a:pt x="7283" y="4048"/>
                    </a:moveTo>
                    <a:cubicBezTo>
                      <a:pt x="325" y="4048"/>
                      <a:pt x="325" y="4048"/>
                      <a:pt x="325" y="4048"/>
                    </a:cubicBezTo>
                    <a:cubicBezTo>
                      <a:pt x="325" y="29"/>
                      <a:pt x="325" y="29"/>
                      <a:pt x="325" y="29"/>
                    </a:cubicBezTo>
                    <a:cubicBezTo>
                      <a:pt x="7283" y="20"/>
                      <a:pt x="7283" y="20"/>
                      <a:pt x="7283" y="20"/>
                    </a:cubicBezTo>
                    <a:lnTo>
                      <a:pt x="7283" y="4048"/>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561" name="Shape 2561"/>
        <p:cNvGrpSpPr/>
        <p:nvPr/>
      </p:nvGrpSpPr>
      <p:grpSpPr>
        <a:xfrm>
          <a:off x="0" y="0"/>
          <a:ext cx="0" cy="0"/>
          <a:chOff x="0" y="0"/>
          <a:chExt cx="0" cy="0"/>
        </a:xfrm>
      </p:grpSpPr>
      <p:pic>
        <p:nvPicPr>
          <p:cNvPr id="2562" name="Google Shape;2562;p22"/>
          <p:cNvPicPr preferRelativeResize="0"/>
          <p:nvPr/>
        </p:nvPicPr>
        <p:blipFill>
          <a:blip r:embed="rId2">
            <a:alphaModFix amt="41000"/>
          </a:blip>
          <a:stretch>
            <a:fillRect/>
          </a:stretch>
        </p:blipFill>
        <p:spPr>
          <a:xfrm>
            <a:off x="4800" y="0"/>
            <a:ext cx="9144003" cy="5143501"/>
          </a:xfrm>
          <a:prstGeom prst="rect">
            <a:avLst/>
          </a:prstGeom>
          <a:noFill/>
          <a:ln>
            <a:noFill/>
          </a:ln>
        </p:spPr>
      </p:pic>
      <p:grpSp>
        <p:nvGrpSpPr>
          <p:cNvPr id="2563" name="Google Shape;2563;p22"/>
          <p:cNvGrpSpPr/>
          <p:nvPr/>
        </p:nvGrpSpPr>
        <p:grpSpPr>
          <a:xfrm>
            <a:off x="48409" y="-134580"/>
            <a:ext cx="9047183" cy="5419475"/>
            <a:chOff x="48409" y="-134580"/>
            <a:chExt cx="9047183" cy="5419475"/>
          </a:xfrm>
        </p:grpSpPr>
        <p:grpSp>
          <p:nvGrpSpPr>
            <p:cNvPr id="2564" name="Google Shape;2564;p22"/>
            <p:cNvGrpSpPr/>
            <p:nvPr/>
          </p:nvGrpSpPr>
          <p:grpSpPr>
            <a:xfrm rot="-5400000">
              <a:off x="6025610" y="2734216"/>
              <a:ext cx="285875" cy="4815482"/>
              <a:chOff x="8931625" y="104376"/>
              <a:chExt cx="285875" cy="4868057"/>
            </a:xfrm>
          </p:grpSpPr>
          <p:sp>
            <p:nvSpPr>
              <p:cNvPr id="2565" name="Google Shape;2565;p22"/>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6" name="Google Shape;2566;p22"/>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7" name="Google Shape;2567;p22"/>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8" name="Google Shape;2568;p22"/>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9" name="Google Shape;2569;p22"/>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0" name="Google Shape;2570;p22"/>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1" name="Google Shape;2571;p22"/>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2" name="Google Shape;2572;p22"/>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3" name="Google Shape;2573;p22"/>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4" name="Google Shape;2574;p22"/>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5" name="Google Shape;2575;p22"/>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6" name="Google Shape;2576;p22"/>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7" name="Google Shape;2577;p22"/>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8" name="Google Shape;2578;p22"/>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9" name="Google Shape;2579;p22"/>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0" name="Google Shape;2580;p22"/>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1" name="Google Shape;2581;p22"/>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2" name="Google Shape;2582;p22"/>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3" name="Google Shape;2583;p22"/>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4" name="Google Shape;2584;p22"/>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5" name="Google Shape;2585;p22"/>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6" name="Google Shape;2586;p22"/>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7" name="Google Shape;2587;p22"/>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8" name="Google Shape;2588;p22"/>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9" name="Google Shape;2589;p22"/>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0" name="Google Shape;2590;p22"/>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1" name="Google Shape;2591;p22"/>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2" name="Google Shape;2592;p22"/>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3" name="Google Shape;2593;p22"/>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4" name="Google Shape;2594;p22"/>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5" name="Google Shape;2595;p22"/>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6" name="Google Shape;2596;p22"/>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7" name="Google Shape;2597;p22"/>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8" name="Google Shape;2598;p22"/>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9" name="Google Shape;2599;p22"/>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0" name="Google Shape;2600;p22"/>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1" name="Google Shape;2601;p22"/>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2" name="Google Shape;2602;p22"/>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3" name="Google Shape;2603;p22"/>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4" name="Google Shape;2604;p22"/>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5" name="Google Shape;2605;p22"/>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6" name="Google Shape;2606;p22"/>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7" name="Google Shape;2607;p22"/>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8" name="Google Shape;2608;p22"/>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9" name="Google Shape;2609;p22"/>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0" name="Google Shape;2610;p22"/>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1" name="Google Shape;2611;p22"/>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2" name="Google Shape;2612;p22"/>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3" name="Google Shape;2613;p22"/>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4" name="Google Shape;2614;p22"/>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5" name="Google Shape;2615;p22"/>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6" name="Google Shape;2616;p22"/>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7" name="Google Shape;2617;p22"/>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8" name="Google Shape;2618;p22"/>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9" name="Google Shape;2619;p22"/>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0" name="Google Shape;2620;p22"/>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1" name="Google Shape;2621;p22"/>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2" name="Google Shape;2622;p22"/>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3" name="Google Shape;2623;p22"/>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4" name="Google Shape;2624;p22"/>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5" name="Google Shape;2625;p22"/>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6" name="Google Shape;2626;p22"/>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7" name="Google Shape;2627;p22"/>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8" name="Google Shape;2628;p22"/>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9" name="Google Shape;2629;p22"/>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0" name="Google Shape;2630;p22"/>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1" name="Google Shape;2631;p22"/>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2" name="Google Shape;2632;p22"/>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3" name="Google Shape;2633;p22"/>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4" name="Google Shape;2634;p22"/>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5" name="Google Shape;2635;p22"/>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6" name="Google Shape;2636;p22"/>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7" name="Google Shape;2637;p22"/>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38" name="Google Shape;2638;p22"/>
            <p:cNvGrpSpPr/>
            <p:nvPr/>
          </p:nvGrpSpPr>
          <p:grpSpPr>
            <a:xfrm rot="-5400000">
              <a:off x="2885110" y="-2399384"/>
              <a:ext cx="285875" cy="4815482"/>
              <a:chOff x="8931625" y="104376"/>
              <a:chExt cx="285875" cy="4868057"/>
            </a:xfrm>
          </p:grpSpPr>
          <p:sp>
            <p:nvSpPr>
              <p:cNvPr id="2639" name="Google Shape;2639;p22"/>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0" name="Google Shape;2640;p22"/>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1" name="Google Shape;2641;p22"/>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2" name="Google Shape;2642;p22"/>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3" name="Google Shape;2643;p22"/>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4" name="Google Shape;2644;p22"/>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5" name="Google Shape;2645;p22"/>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6" name="Google Shape;2646;p22"/>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7" name="Google Shape;2647;p22"/>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8" name="Google Shape;2648;p22"/>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9" name="Google Shape;2649;p22"/>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0" name="Google Shape;2650;p22"/>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1" name="Google Shape;2651;p22"/>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2" name="Google Shape;2652;p22"/>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3" name="Google Shape;2653;p22"/>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4" name="Google Shape;2654;p22"/>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5" name="Google Shape;2655;p22"/>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6" name="Google Shape;2656;p22"/>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7" name="Google Shape;2657;p22"/>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8" name="Google Shape;2658;p22"/>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9" name="Google Shape;2659;p22"/>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0" name="Google Shape;2660;p22"/>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1" name="Google Shape;2661;p22"/>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2" name="Google Shape;2662;p22"/>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3" name="Google Shape;2663;p22"/>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4" name="Google Shape;2664;p22"/>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5" name="Google Shape;2665;p22"/>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6" name="Google Shape;2666;p22"/>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7" name="Google Shape;2667;p22"/>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8" name="Google Shape;2668;p22"/>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9" name="Google Shape;2669;p22"/>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0" name="Google Shape;2670;p22"/>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1" name="Google Shape;2671;p22"/>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2" name="Google Shape;2672;p22"/>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3" name="Google Shape;2673;p22"/>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4" name="Google Shape;2674;p22"/>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5" name="Google Shape;2675;p22"/>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6" name="Google Shape;2676;p22"/>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7" name="Google Shape;2677;p22"/>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8" name="Google Shape;2678;p22"/>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9" name="Google Shape;2679;p22"/>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0" name="Google Shape;2680;p22"/>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1" name="Google Shape;2681;p22"/>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2" name="Google Shape;2682;p22"/>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3" name="Google Shape;2683;p22"/>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4" name="Google Shape;2684;p22"/>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5" name="Google Shape;2685;p22"/>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6" name="Google Shape;2686;p22"/>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7" name="Google Shape;2687;p22"/>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8" name="Google Shape;2688;p22"/>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9" name="Google Shape;2689;p22"/>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0" name="Google Shape;2690;p22"/>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1" name="Google Shape;2691;p22"/>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2" name="Google Shape;2692;p22"/>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3" name="Google Shape;2693;p22"/>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4" name="Google Shape;2694;p22"/>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5" name="Google Shape;2695;p22"/>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6" name="Google Shape;2696;p22"/>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7" name="Google Shape;2697;p22"/>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8" name="Google Shape;2698;p22"/>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9" name="Google Shape;2699;p22"/>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0" name="Google Shape;2700;p22"/>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1" name="Google Shape;2701;p22"/>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2" name="Google Shape;2702;p22"/>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3" name="Google Shape;2703;p22"/>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4" name="Google Shape;2704;p22"/>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5" name="Google Shape;2705;p22"/>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6" name="Google Shape;2706;p22"/>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7" name="Google Shape;2707;p22"/>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8" name="Google Shape;2708;p22"/>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9" name="Google Shape;2709;p22"/>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0" name="Google Shape;2710;p22"/>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1" name="Google Shape;2711;p22"/>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12" name="Google Shape;2712;p22"/>
            <p:cNvGrpSpPr/>
            <p:nvPr/>
          </p:nvGrpSpPr>
          <p:grpSpPr>
            <a:xfrm>
              <a:off x="48409" y="144475"/>
              <a:ext cx="9047183" cy="4854548"/>
              <a:chOff x="48409" y="144475"/>
              <a:chExt cx="9047183" cy="4854548"/>
            </a:xfrm>
          </p:grpSpPr>
          <p:sp>
            <p:nvSpPr>
              <p:cNvPr id="2713" name="Google Shape;2713;p22"/>
              <p:cNvSpPr/>
              <p:nvPr/>
            </p:nvSpPr>
            <p:spPr>
              <a:xfrm>
                <a:off x="172069" y="4603310"/>
                <a:ext cx="240253" cy="249676"/>
              </a:xfrm>
              <a:custGeom>
                <a:rect b="b" l="l" r="r" t="t"/>
                <a:pathLst>
                  <a:path extrusionOk="0" h="210" w="201">
                    <a:moveTo>
                      <a:pt x="12" y="100"/>
                    </a:moveTo>
                    <a:cubicBezTo>
                      <a:pt x="12" y="164"/>
                      <a:pt x="12" y="164"/>
                      <a:pt x="12" y="164"/>
                    </a:cubicBezTo>
                    <a:cubicBezTo>
                      <a:pt x="5" y="168"/>
                      <a:pt x="0" y="176"/>
                      <a:pt x="0" y="185"/>
                    </a:cubicBezTo>
                    <a:cubicBezTo>
                      <a:pt x="0" y="199"/>
                      <a:pt x="11" y="210"/>
                      <a:pt x="24" y="210"/>
                    </a:cubicBezTo>
                    <a:cubicBezTo>
                      <a:pt x="38" y="210"/>
                      <a:pt x="49" y="199"/>
                      <a:pt x="49" y="185"/>
                    </a:cubicBezTo>
                    <a:cubicBezTo>
                      <a:pt x="49" y="174"/>
                      <a:pt x="42" y="165"/>
                      <a:pt x="32" y="162"/>
                    </a:cubicBezTo>
                    <a:cubicBezTo>
                      <a:pt x="32" y="108"/>
                      <a:pt x="32" y="108"/>
                      <a:pt x="32" y="108"/>
                    </a:cubicBezTo>
                    <a:cubicBezTo>
                      <a:pt x="121" y="20"/>
                      <a:pt x="121" y="20"/>
                      <a:pt x="121" y="20"/>
                    </a:cubicBezTo>
                    <a:cubicBezTo>
                      <a:pt x="201" y="20"/>
                      <a:pt x="201" y="20"/>
                      <a:pt x="201" y="20"/>
                    </a:cubicBezTo>
                    <a:cubicBezTo>
                      <a:pt x="201" y="0"/>
                      <a:pt x="201" y="0"/>
                      <a:pt x="201" y="0"/>
                    </a:cubicBezTo>
                    <a:cubicBezTo>
                      <a:pt x="113" y="0"/>
                      <a:pt x="113" y="0"/>
                      <a:pt x="113" y="0"/>
                    </a:cubicBezTo>
                    <a:lnTo>
                      <a:pt x="12" y="10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14" name="Google Shape;2714;p22"/>
              <p:cNvSpPr/>
              <p:nvPr/>
            </p:nvSpPr>
            <p:spPr>
              <a:xfrm>
                <a:off x="201512" y="3493901"/>
                <a:ext cx="171946" cy="1059946"/>
              </a:xfrm>
              <a:custGeom>
                <a:rect b="b" l="l" r="r" t="t"/>
                <a:pathLst>
                  <a:path extrusionOk="0" h="888" w="144">
                    <a:moveTo>
                      <a:pt x="98" y="853"/>
                    </a:moveTo>
                    <a:cubicBezTo>
                      <a:pt x="47" y="853"/>
                      <a:pt x="47" y="853"/>
                      <a:pt x="47" y="853"/>
                    </a:cubicBezTo>
                    <a:cubicBezTo>
                      <a:pt x="43" y="845"/>
                      <a:pt x="35" y="839"/>
                      <a:pt x="25" y="839"/>
                    </a:cubicBezTo>
                    <a:cubicBezTo>
                      <a:pt x="11" y="839"/>
                      <a:pt x="0" y="850"/>
                      <a:pt x="0" y="863"/>
                    </a:cubicBezTo>
                    <a:cubicBezTo>
                      <a:pt x="0" y="877"/>
                      <a:pt x="11" y="888"/>
                      <a:pt x="25" y="888"/>
                    </a:cubicBezTo>
                    <a:cubicBezTo>
                      <a:pt x="35" y="888"/>
                      <a:pt x="43" y="882"/>
                      <a:pt x="47" y="873"/>
                    </a:cubicBezTo>
                    <a:cubicBezTo>
                      <a:pt x="106" y="873"/>
                      <a:pt x="106" y="873"/>
                      <a:pt x="106" y="873"/>
                    </a:cubicBezTo>
                    <a:cubicBezTo>
                      <a:pt x="144" y="835"/>
                      <a:pt x="144" y="835"/>
                      <a:pt x="144" y="835"/>
                    </a:cubicBezTo>
                    <a:cubicBezTo>
                      <a:pt x="144" y="496"/>
                      <a:pt x="144" y="496"/>
                      <a:pt x="144" y="496"/>
                    </a:cubicBezTo>
                    <a:cubicBezTo>
                      <a:pt x="30" y="382"/>
                      <a:pt x="30" y="382"/>
                      <a:pt x="30" y="382"/>
                    </a:cubicBezTo>
                    <a:cubicBezTo>
                      <a:pt x="30" y="232"/>
                      <a:pt x="30" y="232"/>
                      <a:pt x="30" y="232"/>
                    </a:cubicBezTo>
                    <a:cubicBezTo>
                      <a:pt x="84" y="178"/>
                      <a:pt x="84" y="178"/>
                      <a:pt x="84" y="178"/>
                    </a:cubicBezTo>
                    <a:cubicBezTo>
                      <a:pt x="84" y="48"/>
                      <a:pt x="84" y="48"/>
                      <a:pt x="84" y="48"/>
                    </a:cubicBezTo>
                    <a:cubicBezTo>
                      <a:pt x="94" y="45"/>
                      <a:pt x="101" y="36"/>
                      <a:pt x="101" y="24"/>
                    </a:cubicBezTo>
                    <a:cubicBezTo>
                      <a:pt x="101" y="11"/>
                      <a:pt x="90" y="0"/>
                      <a:pt x="77" y="0"/>
                    </a:cubicBezTo>
                    <a:cubicBezTo>
                      <a:pt x="63" y="0"/>
                      <a:pt x="52" y="11"/>
                      <a:pt x="52" y="24"/>
                    </a:cubicBezTo>
                    <a:cubicBezTo>
                      <a:pt x="52" y="33"/>
                      <a:pt x="57" y="41"/>
                      <a:pt x="64" y="45"/>
                    </a:cubicBezTo>
                    <a:cubicBezTo>
                      <a:pt x="64" y="169"/>
                      <a:pt x="64" y="169"/>
                      <a:pt x="64" y="169"/>
                    </a:cubicBezTo>
                    <a:cubicBezTo>
                      <a:pt x="10" y="224"/>
                      <a:pt x="10" y="224"/>
                      <a:pt x="10" y="224"/>
                    </a:cubicBezTo>
                    <a:cubicBezTo>
                      <a:pt x="10" y="390"/>
                      <a:pt x="10" y="390"/>
                      <a:pt x="10" y="390"/>
                    </a:cubicBezTo>
                    <a:cubicBezTo>
                      <a:pt x="124" y="504"/>
                      <a:pt x="124" y="504"/>
                      <a:pt x="124" y="504"/>
                    </a:cubicBezTo>
                    <a:cubicBezTo>
                      <a:pt x="124" y="827"/>
                      <a:pt x="124" y="827"/>
                      <a:pt x="124" y="827"/>
                    </a:cubicBezTo>
                    <a:lnTo>
                      <a:pt x="98" y="853"/>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15" name="Google Shape;2715;p22"/>
              <p:cNvSpPr/>
              <p:nvPr/>
            </p:nvSpPr>
            <p:spPr>
              <a:xfrm>
                <a:off x="48409" y="144475"/>
                <a:ext cx="9047183" cy="4854548"/>
              </a:xfrm>
              <a:custGeom>
                <a:rect b="b" l="l" r="r" t="t"/>
                <a:pathLst>
                  <a:path extrusionOk="0" h="4068" w="7583">
                    <a:moveTo>
                      <a:pt x="7583" y="2607"/>
                    </a:moveTo>
                    <a:cubicBezTo>
                      <a:pt x="7583" y="2442"/>
                      <a:pt x="7583" y="2442"/>
                      <a:pt x="7583" y="2442"/>
                    </a:cubicBezTo>
                    <a:cubicBezTo>
                      <a:pt x="7303" y="2162"/>
                      <a:pt x="7303" y="2162"/>
                      <a:pt x="7303" y="2162"/>
                    </a:cubicBezTo>
                    <a:cubicBezTo>
                      <a:pt x="7303" y="0"/>
                      <a:pt x="7303" y="0"/>
                      <a:pt x="7303" y="0"/>
                    </a:cubicBezTo>
                    <a:cubicBezTo>
                      <a:pt x="315" y="9"/>
                      <a:pt x="315" y="9"/>
                      <a:pt x="315" y="9"/>
                    </a:cubicBezTo>
                    <a:cubicBezTo>
                      <a:pt x="305" y="9"/>
                      <a:pt x="305" y="9"/>
                      <a:pt x="305" y="9"/>
                    </a:cubicBezTo>
                    <a:cubicBezTo>
                      <a:pt x="305" y="288"/>
                      <a:pt x="305" y="288"/>
                      <a:pt x="305" y="288"/>
                    </a:cubicBezTo>
                    <a:cubicBezTo>
                      <a:pt x="0" y="593"/>
                      <a:pt x="0" y="593"/>
                      <a:pt x="0" y="593"/>
                    </a:cubicBezTo>
                    <a:cubicBezTo>
                      <a:pt x="0" y="1934"/>
                      <a:pt x="0" y="1934"/>
                      <a:pt x="0" y="1934"/>
                    </a:cubicBezTo>
                    <a:cubicBezTo>
                      <a:pt x="305" y="2239"/>
                      <a:pt x="305" y="2239"/>
                      <a:pt x="305" y="2239"/>
                    </a:cubicBezTo>
                    <a:cubicBezTo>
                      <a:pt x="305" y="2449"/>
                      <a:pt x="305" y="2449"/>
                      <a:pt x="305" y="2449"/>
                    </a:cubicBezTo>
                    <a:cubicBezTo>
                      <a:pt x="178" y="2449"/>
                      <a:pt x="178" y="2449"/>
                      <a:pt x="178" y="2449"/>
                    </a:cubicBezTo>
                    <a:cubicBezTo>
                      <a:pt x="174" y="2440"/>
                      <a:pt x="166" y="2434"/>
                      <a:pt x="156" y="2434"/>
                    </a:cubicBezTo>
                    <a:cubicBezTo>
                      <a:pt x="142" y="2434"/>
                      <a:pt x="131" y="2445"/>
                      <a:pt x="131" y="2459"/>
                    </a:cubicBezTo>
                    <a:cubicBezTo>
                      <a:pt x="131" y="2472"/>
                      <a:pt x="142" y="2483"/>
                      <a:pt x="156" y="2483"/>
                    </a:cubicBezTo>
                    <a:cubicBezTo>
                      <a:pt x="166" y="2483"/>
                      <a:pt x="174" y="2477"/>
                      <a:pt x="178" y="2469"/>
                    </a:cubicBezTo>
                    <a:cubicBezTo>
                      <a:pt x="305" y="2469"/>
                      <a:pt x="305" y="2469"/>
                      <a:pt x="305" y="2469"/>
                    </a:cubicBezTo>
                    <a:cubicBezTo>
                      <a:pt x="305" y="2553"/>
                      <a:pt x="305" y="2553"/>
                      <a:pt x="305" y="2553"/>
                    </a:cubicBezTo>
                    <a:cubicBezTo>
                      <a:pt x="209" y="2553"/>
                      <a:pt x="209" y="2553"/>
                      <a:pt x="209" y="2553"/>
                    </a:cubicBezTo>
                    <a:cubicBezTo>
                      <a:pt x="109" y="2653"/>
                      <a:pt x="109" y="2653"/>
                      <a:pt x="109" y="2653"/>
                    </a:cubicBezTo>
                    <a:cubicBezTo>
                      <a:pt x="109" y="2896"/>
                      <a:pt x="109" y="2896"/>
                      <a:pt x="109" y="2896"/>
                    </a:cubicBezTo>
                    <a:cubicBezTo>
                      <a:pt x="100" y="2900"/>
                      <a:pt x="94" y="2908"/>
                      <a:pt x="94" y="2918"/>
                    </a:cubicBezTo>
                    <a:cubicBezTo>
                      <a:pt x="94" y="2932"/>
                      <a:pt x="105" y="2943"/>
                      <a:pt x="119" y="2943"/>
                    </a:cubicBezTo>
                    <a:cubicBezTo>
                      <a:pt x="132" y="2943"/>
                      <a:pt x="143" y="2932"/>
                      <a:pt x="143" y="2918"/>
                    </a:cubicBezTo>
                    <a:cubicBezTo>
                      <a:pt x="143" y="2908"/>
                      <a:pt x="137" y="2900"/>
                      <a:pt x="129" y="2896"/>
                    </a:cubicBezTo>
                    <a:cubicBezTo>
                      <a:pt x="129" y="2661"/>
                      <a:pt x="129" y="2661"/>
                      <a:pt x="129" y="2661"/>
                    </a:cubicBezTo>
                    <a:cubicBezTo>
                      <a:pt x="217" y="2573"/>
                      <a:pt x="217" y="2573"/>
                      <a:pt x="217" y="2573"/>
                    </a:cubicBezTo>
                    <a:cubicBezTo>
                      <a:pt x="305" y="2573"/>
                      <a:pt x="305" y="2573"/>
                      <a:pt x="305" y="2573"/>
                    </a:cubicBezTo>
                    <a:cubicBezTo>
                      <a:pt x="305" y="4068"/>
                      <a:pt x="305" y="4068"/>
                      <a:pt x="305" y="4068"/>
                    </a:cubicBezTo>
                    <a:cubicBezTo>
                      <a:pt x="7303" y="4068"/>
                      <a:pt x="7303" y="4068"/>
                      <a:pt x="7303" y="4068"/>
                    </a:cubicBezTo>
                    <a:cubicBezTo>
                      <a:pt x="7303" y="3959"/>
                      <a:pt x="7303" y="3959"/>
                      <a:pt x="7303" y="3959"/>
                    </a:cubicBezTo>
                    <a:cubicBezTo>
                      <a:pt x="7583" y="3679"/>
                      <a:pt x="7583" y="3679"/>
                      <a:pt x="7583" y="3679"/>
                    </a:cubicBezTo>
                    <a:cubicBezTo>
                      <a:pt x="7583" y="3059"/>
                      <a:pt x="7583" y="3059"/>
                      <a:pt x="7583" y="3059"/>
                    </a:cubicBezTo>
                    <a:cubicBezTo>
                      <a:pt x="7303" y="2779"/>
                      <a:pt x="7303" y="2779"/>
                      <a:pt x="7303" y="2779"/>
                    </a:cubicBezTo>
                    <a:cubicBezTo>
                      <a:pt x="7303" y="2607"/>
                      <a:pt x="7303" y="2607"/>
                      <a:pt x="7303" y="2607"/>
                    </a:cubicBezTo>
                    <a:cubicBezTo>
                      <a:pt x="7583" y="2868"/>
                      <a:pt x="7583" y="2868"/>
                      <a:pt x="7583" y="2868"/>
                    </a:cubicBezTo>
                    <a:cubicBezTo>
                      <a:pt x="7583" y="2703"/>
                      <a:pt x="7583" y="2703"/>
                      <a:pt x="7583" y="2703"/>
                    </a:cubicBezTo>
                    <a:cubicBezTo>
                      <a:pt x="7303" y="2422"/>
                      <a:pt x="7303" y="2422"/>
                      <a:pt x="7303" y="2422"/>
                    </a:cubicBezTo>
                    <a:cubicBezTo>
                      <a:pt x="7303" y="2346"/>
                      <a:pt x="7303" y="2346"/>
                      <a:pt x="7303" y="2346"/>
                    </a:cubicBezTo>
                    <a:lnTo>
                      <a:pt x="7583" y="2607"/>
                    </a:lnTo>
                    <a:close/>
                    <a:moveTo>
                      <a:pt x="7283" y="4048"/>
                    </a:moveTo>
                    <a:cubicBezTo>
                      <a:pt x="325" y="4048"/>
                      <a:pt x="325" y="4048"/>
                      <a:pt x="325" y="4048"/>
                    </a:cubicBezTo>
                    <a:cubicBezTo>
                      <a:pt x="325" y="29"/>
                      <a:pt x="325" y="29"/>
                      <a:pt x="325" y="29"/>
                    </a:cubicBezTo>
                    <a:cubicBezTo>
                      <a:pt x="7283" y="20"/>
                      <a:pt x="7283" y="20"/>
                      <a:pt x="7283" y="20"/>
                    </a:cubicBezTo>
                    <a:lnTo>
                      <a:pt x="7283" y="4048"/>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
        <p:nvSpPr>
          <p:cNvPr id="2716" name="Google Shape;2716;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p:txBody>
      </p:sp>
      <p:sp>
        <p:nvSpPr>
          <p:cNvPr id="2717" name="Google Shape;2717;p22"/>
          <p:cNvSpPr txBox="1"/>
          <p:nvPr>
            <p:ph idx="1" type="subTitle"/>
          </p:nvPr>
        </p:nvSpPr>
        <p:spPr>
          <a:xfrm>
            <a:off x="1101175" y="2195936"/>
            <a:ext cx="1986000" cy="62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718" name="Google Shape;2718;p22"/>
          <p:cNvSpPr txBox="1"/>
          <p:nvPr>
            <p:ph idx="2" type="subTitle"/>
          </p:nvPr>
        </p:nvSpPr>
        <p:spPr>
          <a:xfrm>
            <a:off x="3578947" y="2195936"/>
            <a:ext cx="1986000" cy="62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719" name="Google Shape;2719;p22"/>
          <p:cNvSpPr txBox="1"/>
          <p:nvPr>
            <p:ph idx="3" type="subTitle"/>
          </p:nvPr>
        </p:nvSpPr>
        <p:spPr>
          <a:xfrm>
            <a:off x="1101175" y="3882800"/>
            <a:ext cx="1986000" cy="62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720" name="Google Shape;2720;p22"/>
          <p:cNvSpPr txBox="1"/>
          <p:nvPr>
            <p:ph idx="4" type="subTitle"/>
          </p:nvPr>
        </p:nvSpPr>
        <p:spPr>
          <a:xfrm>
            <a:off x="3578947" y="3882800"/>
            <a:ext cx="1986000" cy="62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721" name="Google Shape;2721;p22"/>
          <p:cNvSpPr txBox="1"/>
          <p:nvPr>
            <p:ph idx="5" type="subTitle"/>
          </p:nvPr>
        </p:nvSpPr>
        <p:spPr>
          <a:xfrm>
            <a:off x="6056725" y="2195936"/>
            <a:ext cx="1986000" cy="62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722" name="Google Shape;2722;p22"/>
          <p:cNvSpPr txBox="1"/>
          <p:nvPr>
            <p:ph idx="6" type="subTitle"/>
          </p:nvPr>
        </p:nvSpPr>
        <p:spPr>
          <a:xfrm>
            <a:off x="6056725" y="3882800"/>
            <a:ext cx="1986000" cy="62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723" name="Google Shape;2723;p22"/>
          <p:cNvSpPr txBox="1"/>
          <p:nvPr>
            <p:ph idx="7" type="subTitle"/>
          </p:nvPr>
        </p:nvSpPr>
        <p:spPr>
          <a:xfrm>
            <a:off x="1101175" y="1844700"/>
            <a:ext cx="1986000" cy="4257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Font typeface="Roboto"/>
              <a:buNone/>
              <a:defRPr b="1" sz="2000">
                <a:latin typeface="Roboto"/>
                <a:ea typeface="Roboto"/>
                <a:cs typeface="Roboto"/>
                <a:sym typeface="Roboto"/>
              </a:defRPr>
            </a:lvl1pPr>
            <a:lvl2pPr lvl="1" rtl="0" algn="ctr">
              <a:lnSpc>
                <a:spcPct val="115000"/>
              </a:lnSpc>
              <a:spcBef>
                <a:spcPts val="0"/>
              </a:spcBef>
              <a:spcAft>
                <a:spcPts val="0"/>
              </a:spcAft>
              <a:buSzPts val="2200"/>
              <a:buFont typeface="Roboto"/>
              <a:buNone/>
              <a:defRPr b="1" sz="2200">
                <a:latin typeface="Roboto"/>
                <a:ea typeface="Roboto"/>
                <a:cs typeface="Roboto"/>
                <a:sym typeface="Roboto"/>
              </a:defRPr>
            </a:lvl2pPr>
            <a:lvl3pPr lvl="2" rtl="0" algn="ctr">
              <a:lnSpc>
                <a:spcPct val="115000"/>
              </a:lnSpc>
              <a:spcBef>
                <a:spcPts val="0"/>
              </a:spcBef>
              <a:spcAft>
                <a:spcPts val="0"/>
              </a:spcAft>
              <a:buSzPts val="2200"/>
              <a:buFont typeface="Roboto"/>
              <a:buNone/>
              <a:defRPr b="1" sz="2200">
                <a:latin typeface="Roboto"/>
                <a:ea typeface="Roboto"/>
                <a:cs typeface="Roboto"/>
                <a:sym typeface="Roboto"/>
              </a:defRPr>
            </a:lvl3pPr>
            <a:lvl4pPr lvl="3" rtl="0" algn="ctr">
              <a:lnSpc>
                <a:spcPct val="115000"/>
              </a:lnSpc>
              <a:spcBef>
                <a:spcPts val="0"/>
              </a:spcBef>
              <a:spcAft>
                <a:spcPts val="0"/>
              </a:spcAft>
              <a:buSzPts val="2200"/>
              <a:buFont typeface="Roboto"/>
              <a:buNone/>
              <a:defRPr b="1" sz="2200">
                <a:latin typeface="Roboto"/>
                <a:ea typeface="Roboto"/>
                <a:cs typeface="Roboto"/>
                <a:sym typeface="Roboto"/>
              </a:defRPr>
            </a:lvl4pPr>
            <a:lvl5pPr lvl="4" rtl="0" algn="ctr">
              <a:lnSpc>
                <a:spcPct val="115000"/>
              </a:lnSpc>
              <a:spcBef>
                <a:spcPts val="0"/>
              </a:spcBef>
              <a:spcAft>
                <a:spcPts val="0"/>
              </a:spcAft>
              <a:buSzPts val="2200"/>
              <a:buFont typeface="Roboto"/>
              <a:buNone/>
              <a:defRPr b="1" sz="2200">
                <a:latin typeface="Roboto"/>
                <a:ea typeface="Roboto"/>
                <a:cs typeface="Roboto"/>
                <a:sym typeface="Roboto"/>
              </a:defRPr>
            </a:lvl5pPr>
            <a:lvl6pPr lvl="5" rtl="0" algn="ctr">
              <a:lnSpc>
                <a:spcPct val="115000"/>
              </a:lnSpc>
              <a:spcBef>
                <a:spcPts val="0"/>
              </a:spcBef>
              <a:spcAft>
                <a:spcPts val="0"/>
              </a:spcAft>
              <a:buSzPts val="2200"/>
              <a:buFont typeface="Roboto"/>
              <a:buNone/>
              <a:defRPr b="1" sz="2200">
                <a:latin typeface="Roboto"/>
                <a:ea typeface="Roboto"/>
                <a:cs typeface="Roboto"/>
                <a:sym typeface="Roboto"/>
              </a:defRPr>
            </a:lvl6pPr>
            <a:lvl7pPr lvl="6" rtl="0" algn="ctr">
              <a:lnSpc>
                <a:spcPct val="115000"/>
              </a:lnSpc>
              <a:spcBef>
                <a:spcPts val="0"/>
              </a:spcBef>
              <a:spcAft>
                <a:spcPts val="0"/>
              </a:spcAft>
              <a:buSzPts val="2200"/>
              <a:buFont typeface="Roboto"/>
              <a:buNone/>
              <a:defRPr b="1" sz="2200">
                <a:latin typeface="Roboto"/>
                <a:ea typeface="Roboto"/>
                <a:cs typeface="Roboto"/>
                <a:sym typeface="Roboto"/>
              </a:defRPr>
            </a:lvl7pPr>
            <a:lvl8pPr lvl="7" rtl="0" algn="ctr">
              <a:lnSpc>
                <a:spcPct val="115000"/>
              </a:lnSpc>
              <a:spcBef>
                <a:spcPts val="0"/>
              </a:spcBef>
              <a:spcAft>
                <a:spcPts val="0"/>
              </a:spcAft>
              <a:buSzPts val="2200"/>
              <a:buFont typeface="Roboto"/>
              <a:buNone/>
              <a:defRPr b="1" sz="2200">
                <a:latin typeface="Roboto"/>
                <a:ea typeface="Roboto"/>
                <a:cs typeface="Roboto"/>
                <a:sym typeface="Roboto"/>
              </a:defRPr>
            </a:lvl8pPr>
            <a:lvl9pPr lvl="8" rtl="0" algn="ctr">
              <a:lnSpc>
                <a:spcPct val="115000"/>
              </a:lnSpc>
              <a:spcBef>
                <a:spcPts val="0"/>
              </a:spcBef>
              <a:spcAft>
                <a:spcPts val="0"/>
              </a:spcAft>
              <a:buSzPts val="2200"/>
              <a:buFont typeface="Roboto"/>
              <a:buNone/>
              <a:defRPr b="1" sz="2200">
                <a:latin typeface="Roboto"/>
                <a:ea typeface="Roboto"/>
                <a:cs typeface="Roboto"/>
                <a:sym typeface="Roboto"/>
              </a:defRPr>
            </a:lvl9pPr>
          </a:lstStyle>
          <a:p/>
        </p:txBody>
      </p:sp>
      <p:sp>
        <p:nvSpPr>
          <p:cNvPr id="2724" name="Google Shape;2724;p22"/>
          <p:cNvSpPr txBox="1"/>
          <p:nvPr>
            <p:ph idx="8" type="subTitle"/>
          </p:nvPr>
        </p:nvSpPr>
        <p:spPr>
          <a:xfrm>
            <a:off x="3578947" y="1844700"/>
            <a:ext cx="1986000" cy="4257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Font typeface="Roboto"/>
              <a:buNone/>
              <a:defRPr b="1" sz="2000">
                <a:latin typeface="Roboto"/>
                <a:ea typeface="Roboto"/>
                <a:cs typeface="Roboto"/>
                <a:sym typeface="Roboto"/>
              </a:defRPr>
            </a:lvl1pPr>
            <a:lvl2pPr lvl="1" rtl="0" algn="ctr">
              <a:lnSpc>
                <a:spcPct val="115000"/>
              </a:lnSpc>
              <a:spcBef>
                <a:spcPts val="0"/>
              </a:spcBef>
              <a:spcAft>
                <a:spcPts val="0"/>
              </a:spcAft>
              <a:buSzPts val="2200"/>
              <a:buFont typeface="Roboto"/>
              <a:buNone/>
              <a:defRPr b="1" sz="2200">
                <a:latin typeface="Roboto"/>
                <a:ea typeface="Roboto"/>
                <a:cs typeface="Roboto"/>
                <a:sym typeface="Roboto"/>
              </a:defRPr>
            </a:lvl2pPr>
            <a:lvl3pPr lvl="2" rtl="0" algn="ctr">
              <a:lnSpc>
                <a:spcPct val="115000"/>
              </a:lnSpc>
              <a:spcBef>
                <a:spcPts val="0"/>
              </a:spcBef>
              <a:spcAft>
                <a:spcPts val="0"/>
              </a:spcAft>
              <a:buSzPts val="2200"/>
              <a:buFont typeface="Roboto"/>
              <a:buNone/>
              <a:defRPr b="1" sz="2200">
                <a:latin typeface="Roboto"/>
                <a:ea typeface="Roboto"/>
                <a:cs typeface="Roboto"/>
                <a:sym typeface="Roboto"/>
              </a:defRPr>
            </a:lvl3pPr>
            <a:lvl4pPr lvl="3" rtl="0" algn="ctr">
              <a:lnSpc>
                <a:spcPct val="115000"/>
              </a:lnSpc>
              <a:spcBef>
                <a:spcPts val="0"/>
              </a:spcBef>
              <a:spcAft>
                <a:spcPts val="0"/>
              </a:spcAft>
              <a:buSzPts val="2200"/>
              <a:buFont typeface="Roboto"/>
              <a:buNone/>
              <a:defRPr b="1" sz="2200">
                <a:latin typeface="Roboto"/>
                <a:ea typeface="Roboto"/>
                <a:cs typeface="Roboto"/>
                <a:sym typeface="Roboto"/>
              </a:defRPr>
            </a:lvl4pPr>
            <a:lvl5pPr lvl="4" rtl="0" algn="ctr">
              <a:lnSpc>
                <a:spcPct val="115000"/>
              </a:lnSpc>
              <a:spcBef>
                <a:spcPts val="0"/>
              </a:spcBef>
              <a:spcAft>
                <a:spcPts val="0"/>
              </a:spcAft>
              <a:buSzPts val="2200"/>
              <a:buFont typeface="Roboto"/>
              <a:buNone/>
              <a:defRPr b="1" sz="2200">
                <a:latin typeface="Roboto"/>
                <a:ea typeface="Roboto"/>
                <a:cs typeface="Roboto"/>
                <a:sym typeface="Roboto"/>
              </a:defRPr>
            </a:lvl5pPr>
            <a:lvl6pPr lvl="5" rtl="0" algn="ctr">
              <a:lnSpc>
                <a:spcPct val="115000"/>
              </a:lnSpc>
              <a:spcBef>
                <a:spcPts val="0"/>
              </a:spcBef>
              <a:spcAft>
                <a:spcPts val="0"/>
              </a:spcAft>
              <a:buSzPts val="2200"/>
              <a:buFont typeface="Roboto"/>
              <a:buNone/>
              <a:defRPr b="1" sz="2200">
                <a:latin typeface="Roboto"/>
                <a:ea typeface="Roboto"/>
                <a:cs typeface="Roboto"/>
                <a:sym typeface="Roboto"/>
              </a:defRPr>
            </a:lvl6pPr>
            <a:lvl7pPr lvl="6" rtl="0" algn="ctr">
              <a:lnSpc>
                <a:spcPct val="115000"/>
              </a:lnSpc>
              <a:spcBef>
                <a:spcPts val="0"/>
              </a:spcBef>
              <a:spcAft>
                <a:spcPts val="0"/>
              </a:spcAft>
              <a:buSzPts val="2200"/>
              <a:buFont typeface="Roboto"/>
              <a:buNone/>
              <a:defRPr b="1" sz="2200">
                <a:latin typeface="Roboto"/>
                <a:ea typeface="Roboto"/>
                <a:cs typeface="Roboto"/>
                <a:sym typeface="Roboto"/>
              </a:defRPr>
            </a:lvl7pPr>
            <a:lvl8pPr lvl="7" rtl="0" algn="ctr">
              <a:lnSpc>
                <a:spcPct val="115000"/>
              </a:lnSpc>
              <a:spcBef>
                <a:spcPts val="0"/>
              </a:spcBef>
              <a:spcAft>
                <a:spcPts val="0"/>
              </a:spcAft>
              <a:buSzPts val="2200"/>
              <a:buFont typeface="Roboto"/>
              <a:buNone/>
              <a:defRPr b="1" sz="2200">
                <a:latin typeface="Roboto"/>
                <a:ea typeface="Roboto"/>
                <a:cs typeface="Roboto"/>
                <a:sym typeface="Roboto"/>
              </a:defRPr>
            </a:lvl8pPr>
            <a:lvl9pPr lvl="8" rtl="0" algn="ctr">
              <a:lnSpc>
                <a:spcPct val="115000"/>
              </a:lnSpc>
              <a:spcBef>
                <a:spcPts val="0"/>
              </a:spcBef>
              <a:spcAft>
                <a:spcPts val="0"/>
              </a:spcAft>
              <a:buSzPts val="2200"/>
              <a:buFont typeface="Roboto"/>
              <a:buNone/>
              <a:defRPr b="1" sz="2200">
                <a:latin typeface="Roboto"/>
                <a:ea typeface="Roboto"/>
                <a:cs typeface="Roboto"/>
                <a:sym typeface="Roboto"/>
              </a:defRPr>
            </a:lvl9pPr>
          </a:lstStyle>
          <a:p/>
        </p:txBody>
      </p:sp>
      <p:sp>
        <p:nvSpPr>
          <p:cNvPr id="2725" name="Google Shape;2725;p22"/>
          <p:cNvSpPr txBox="1"/>
          <p:nvPr>
            <p:ph idx="9" type="subTitle"/>
          </p:nvPr>
        </p:nvSpPr>
        <p:spPr>
          <a:xfrm>
            <a:off x="1101175" y="3533300"/>
            <a:ext cx="19860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Font typeface="Roboto"/>
              <a:buNone/>
              <a:defRPr b="1" sz="2000">
                <a:latin typeface="Roboto"/>
                <a:ea typeface="Roboto"/>
                <a:cs typeface="Roboto"/>
                <a:sym typeface="Roboto"/>
              </a:defRPr>
            </a:lvl1pPr>
            <a:lvl2pPr lvl="1" rtl="0" algn="ctr">
              <a:lnSpc>
                <a:spcPct val="115000"/>
              </a:lnSpc>
              <a:spcBef>
                <a:spcPts val="0"/>
              </a:spcBef>
              <a:spcAft>
                <a:spcPts val="0"/>
              </a:spcAft>
              <a:buSzPts val="2200"/>
              <a:buFont typeface="Roboto"/>
              <a:buNone/>
              <a:defRPr b="1" sz="2200">
                <a:latin typeface="Roboto"/>
                <a:ea typeface="Roboto"/>
                <a:cs typeface="Roboto"/>
                <a:sym typeface="Roboto"/>
              </a:defRPr>
            </a:lvl2pPr>
            <a:lvl3pPr lvl="2" rtl="0" algn="ctr">
              <a:lnSpc>
                <a:spcPct val="115000"/>
              </a:lnSpc>
              <a:spcBef>
                <a:spcPts val="0"/>
              </a:spcBef>
              <a:spcAft>
                <a:spcPts val="0"/>
              </a:spcAft>
              <a:buSzPts val="2200"/>
              <a:buFont typeface="Roboto"/>
              <a:buNone/>
              <a:defRPr b="1" sz="2200">
                <a:latin typeface="Roboto"/>
                <a:ea typeface="Roboto"/>
                <a:cs typeface="Roboto"/>
                <a:sym typeface="Roboto"/>
              </a:defRPr>
            </a:lvl3pPr>
            <a:lvl4pPr lvl="3" rtl="0" algn="ctr">
              <a:lnSpc>
                <a:spcPct val="115000"/>
              </a:lnSpc>
              <a:spcBef>
                <a:spcPts val="0"/>
              </a:spcBef>
              <a:spcAft>
                <a:spcPts val="0"/>
              </a:spcAft>
              <a:buSzPts val="2200"/>
              <a:buFont typeface="Roboto"/>
              <a:buNone/>
              <a:defRPr b="1" sz="2200">
                <a:latin typeface="Roboto"/>
                <a:ea typeface="Roboto"/>
                <a:cs typeface="Roboto"/>
                <a:sym typeface="Roboto"/>
              </a:defRPr>
            </a:lvl4pPr>
            <a:lvl5pPr lvl="4" rtl="0" algn="ctr">
              <a:lnSpc>
                <a:spcPct val="115000"/>
              </a:lnSpc>
              <a:spcBef>
                <a:spcPts val="0"/>
              </a:spcBef>
              <a:spcAft>
                <a:spcPts val="0"/>
              </a:spcAft>
              <a:buSzPts val="2200"/>
              <a:buFont typeface="Roboto"/>
              <a:buNone/>
              <a:defRPr b="1" sz="2200">
                <a:latin typeface="Roboto"/>
                <a:ea typeface="Roboto"/>
                <a:cs typeface="Roboto"/>
                <a:sym typeface="Roboto"/>
              </a:defRPr>
            </a:lvl5pPr>
            <a:lvl6pPr lvl="5" rtl="0" algn="ctr">
              <a:lnSpc>
                <a:spcPct val="115000"/>
              </a:lnSpc>
              <a:spcBef>
                <a:spcPts val="0"/>
              </a:spcBef>
              <a:spcAft>
                <a:spcPts val="0"/>
              </a:spcAft>
              <a:buSzPts val="2200"/>
              <a:buFont typeface="Roboto"/>
              <a:buNone/>
              <a:defRPr b="1" sz="2200">
                <a:latin typeface="Roboto"/>
                <a:ea typeface="Roboto"/>
                <a:cs typeface="Roboto"/>
                <a:sym typeface="Roboto"/>
              </a:defRPr>
            </a:lvl6pPr>
            <a:lvl7pPr lvl="6" rtl="0" algn="ctr">
              <a:lnSpc>
                <a:spcPct val="115000"/>
              </a:lnSpc>
              <a:spcBef>
                <a:spcPts val="0"/>
              </a:spcBef>
              <a:spcAft>
                <a:spcPts val="0"/>
              </a:spcAft>
              <a:buSzPts val="2200"/>
              <a:buFont typeface="Roboto"/>
              <a:buNone/>
              <a:defRPr b="1" sz="2200">
                <a:latin typeface="Roboto"/>
                <a:ea typeface="Roboto"/>
                <a:cs typeface="Roboto"/>
                <a:sym typeface="Roboto"/>
              </a:defRPr>
            </a:lvl7pPr>
            <a:lvl8pPr lvl="7" rtl="0" algn="ctr">
              <a:lnSpc>
                <a:spcPct val="115000"/>
              </a:lnSpc>
              <a:spcBef>
                <a:spcPts val="0"/>
              </a:spcBef>
              <a:spcAft>
                <a:spcPts val="0"/>
              </a:spcAft>
              <a:buSzPts val="2200"/>
              <a:buFont typeface="Roboto"/>
              <a:buNone/>
              <a:defRPr b="1" sz="2200">
                <a:latin typeface="Roboto"/>
                <a:ea typeface="Roboto"/>
                <a:cs typeface="Roboto"/>
                <a:sym typeface="Roboto"/>
              </a:defRPr>
            </a:lvl8pPr>
            <a:lvl9pPr lvl="8" rtl="0" algn="ctr">
              <a:lnSpc>
                <a:spcPct val="115000"/>
              </a:lnSpc>
              <a:spcBef>
                <a:spcPts val="0"/>
              </a:spcBef>
              <a:spcAft>
                <a:spcPts val="0"/>
              </a:spcAft>
              <a:buSzPts val="2200"/>
              <a:buFont typeface="Roboto"/>
              <a:buNone/>
              <a:defRPr b="1" sz="2200">
                <a:latin typeface="Roboto"/>
                <a:ea typeface="Roboto"/>
                <a:cs typeface="Roboto"/>
                <a:sym typeface="Roboto"/>
              </a:defRPr>
            </a:lvl9pPr>
          </a:lstStyle>
          <a:p/>
        </p:txBody>
      </p:sp>
      <p:sp>
        <p:nvSpPr>
          <p:cNvPr id="2726" name="Google Shape;2726;p22"/>
          <p:cNvSpPr txBox="1"/>
          <p:nvPr>
            <p:ph idx="13" type="subTitle"/>
          </p:nvPr>
        </p:nvSpPr>
        <p:spPr>
          <a:xfrm>
            <a:off x="3578947" y="3533300"/>
            <a:ext cx="19860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Font typeface="Roboto"/>
              <a:buNone/>
              <a:defRPr b="1" sz="2000">
                <a:latin typeface="Roboto"/>
                <a:ea typeface="Roboto"/>
                <a:cs typeface="Roboto"/>
                <a:sym typeface="Roboto"/>
              </a:defRPr>
            </a:lvl1pPr>
            <a:lvl2pPr lvl="1" rtl="0" algn="ctr">
              <a:lnSpc>
                <a:spcPct val="115000"/>
              </a:lnSpc>
              <a:spcBef>
                <a:spcPts val="0"/>
              </a:spcBef>
              <a:spcAft>
                <a:spcPts val="0"/>
              </a:spcAft>
              <a:buSzPts val="2200"/>
              <a:buFont typeface="Roboto"/>
              <a:buNone/>
              <a:defRPr b="1" sz="2200">
                <a:latin typeface="Roboto"/>
                <a:ea typeface="Roboto"/>
                <a:cs typeface="Roboto"/>
                <a:sym typeface="Roboto"/>
              </a:defRPr>
            </a:lvl2pPr>
            <a:lvl3pPr lvl="2" rtl="0" algn="ctr">
              <a:lnSpc>
                <a:spcPct val="115000"/>
              </a:lnSpc>
              <a:spcBef>
                <a:spcPts val="0"/>
              </a:spcBef>
              <a:spcAft>
                <a:spcPts val="0"/>
              </a:spcAft>
              <a:buSzPts val="2200"/>
              <a:buFont typeface="Roboto"/>
              <a:buNone/>
              <a:defRPr b="1" sz="2200">
                <a:latin typeface="Roboto"/>
                <a:ea typeface="Roboto"/>
                <a:cs typeface="Roboto"/>
                <a:sym typeface="Roboto"/>
              </a:defRPr>
            </a:lvl3pPr>
            <a:lvl4pPr lvl="3" rtl="0" algn="ctr">
              <a:lnSpc>
                <a:spcPct val="115000"/>
              </a:lnSpc>
              <a:spcBef>
                <a:spcPts val="0"/>
              </a:spcBef>
              <a:spcAft>
                <a:spcPts val="0"/>
              </a:spcAft>
              <a:buSzPts val="2200"/>
              <a:buFont typeface="Roboto"/>
              <a:buNone/>
              <a:defRPr b="1" sz="2200">
                <a:latin typeface="Roboto"/>
                <a:ea typeface="Roboto"/>
                <a:cs typeface="Roboto"/>
                <a:sym typeface="Roboto"/>
              </a:defRPr>
            </a:lvl4pPr>
            <a:lvl5pPr lvl="4" rtl="0" algn="ctr">
              <a:lnSpc>
                <a:spcPct val="115000"/>
              </a:lnSpc>
              <a:spcBef>
                <a:spcPts val="0"/>
              </a:spcBef>
              <a:spcAft>
                <a:spcPts val="0"/>
              </a:spcAft>
              <a:buSzPts val="2200"/>
              <a:buFont typeface="Roboto"/>
              <a:buNone/>
              <a:defRPr b="1" sz="2200">
                <a:latin typeface="Roboto"/>
                <a:ea typeface="Roboto"/>
                <a:cs typeface="Roboto"/>
                <a:sym typeface="Roboto"/>
              </a:defRPr>
            </a:lvl5pPr>
            <a:lvl6pPr lvl="5" rtl="0" algn="ctr">
              <a:lnSpc>
                <a:spcPct val="115000"/>
              </a:lnSpc>
              <a:spcBef>
                <a:spcPts val="0"/>
              </a:spcBef>
              <a:spcAft>
                <a:spcPts val="0"/>
              </a:spcAft>
              <a:buSzPts val="2200"/>
              <a:buFont typeface="Roboto"/>
              <a:buNone/>
              <a:defRPr b="1" sz="2200">
                <a:latin typeface="Roboto"/>
                <a:ea typeface="Roboto"/>
                <a:cs typeface="Roboto"/>
                <a:sym typeface="Roboto"/>
              </a:defRPr>
            </a:lvl6pPr>
            <a:lvl7pPr lvl="6" rtl="0" algn="ctr">
              <a:lnSpc>
                <a:spcPct val="115000"/>
              </a:lnSpc>
              <a:spcBef>
                <a:spcPts val="0"/>
              </a:spcBef>
              <a:spcAft>
                <a:spcPts val="0"/>
              </a:spcAft>
              <a:buSzPts val="2200"/>
              <a:buFont typeface="Roboto"/>
              <a:buNone/>
              <a:defRPr b="1" sz="2200">
                <a:latin typeface="Roboto"/>
                <a:ea typeface="Roboto"/>
                <a:cs typeface="Roboto"/>
                <a:sym typeface="Roboto"/>
              </a:defRPr>
            </a:lvl7pPr>
            <a:lvl8pPr lvl="7" rtl="0" algn="ctr">
              <a:lnSpc>
                <a:spcPct val="115000"/>
              </a:lnSpc>
              <a:spcBef>
                <a:spcPts val="0"/>
              </a:spcBef>
              <a:spcAft>
                <a:spcPts val="0"/>
              </a:spcAft>
              <a:buSzPts val="2200"/>
              <a:buFont typeface="Roboto"/>
              <a:buNone/>
              <a:defRPr b="1" sz="2200">
                <a:latin typeface="Roboto"/>
                <a:ea typeface="Roboto"/>
                <a:cs typeface="Roboto"/>
                <a:sym typeface="Roboto"/>
              </a:defRPr>
            </a:lvl8pPr>
            <a:lvl9pPr lvl="8" rtl="0" algn="ctr">
              <a:lnSpc>
                <a:spcPct val="115000"/>
              </a:lnSpc>
              <a:spcBef>
                <a:spcPts val="0"/>
              </a:spcBef>
              <a:spcAft>
                <a:spcPts val="0"/>
              </a:spcAft>
              <a:buSzPts val="2200"/>
              <a:buFont typeface="Roboto"/>
              <a:buNone/>
              <a:defRPr b="1" sz="2200">
                <a:latin typeface="Roboto"/>
                <a:ea typeface="Roboto"/>
                <a:cs typeface="Roboto"/>
                <a:sym typeface="Roboto"/>
              </a:defRPr>
            </a:lvl9pPr>
          </a:lstStyle>
          <a:p/>
        </p:txBody>
      </p:sp>
      <p:sp>
        <p:nvSpPr>
          <p:cNvPr id="2727" name="Google Shape;2727;p22"/>
          <p:cNvSpPr txBox="1"/>
          <p:nvPr>
            <p:ph idx="14" type="subTitle"/>
          </p:nvPr>
        </p:nvSpPr>
        <p:spPr>
          <a:xfrm>
            <a:off x="6056725" y="1844700"/>
            <a:ext cx="1986000" cy="4257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Font typeface="Roboto"/>
              <a:buNone/>
              <a:defRPr b="1" sz="2000">
                <a:latin typeface="Roboto"/>
                <a:ea typeface="Roboto"/>
                <a:cs typeface="Roboto"/>
                <a:sym typeface="Roboto"/>
              </a:defRPr>
            </a:lvl1pPr>
            <a:lvl2pPr lvl="1" rtl="0" algn="ctr">
              <a:lnSpc>
                <a:spcPct val="115000"/>
              </a:lnSpc>
              <a:spcBef>
                <a:spcPts val="0"/>
              </a:spcBef>
              <a:spcAft>
                <a:spcPts val="0"/>
              </a:spcAft>
              <a:buSzPts val="2200"/>
              <a:buFont typeface="Roboto"/>
              <a:buNone/>
              <a:defRPr b="1" sz="2200">
                <a:latin typeface="Roboto"/>
                <a:ea typeface="Roboto"/>
                <a:cs typeface="Roboto"/>
                <a:sym typeface="Roboto"/>
              </a:defRPr>
            </a:lvl2pPr>
            <a:lvl3pPr lvl="2" rtl="0" algn="ctr">
              <a:lnSpc>
                <a:spcPct val="115000"/>
              </a:lnSpc>
              <a:spcBef>
                <a:spcPts val="0"/>
              </a:spcBef>
              <a:spcAft>
                <a:spcPts val="0"/>
              </a:spcAft>
              <a:buSzPts val="2200"/>
              <a:buFont typeface="Roboto"/>
              <a:buNone/>
              <a:defRPr b="1" sz="2200">
                <a:latin typeface="Roboto"/>
                <a:ea typeface="Roboto"/>
                <a:cs typeface="Roboto"/>
                <a:sym typeface="Roboto"/>
              </a:defRPr>
            </a:lvl3pPr>
            <a:lvl4pPr lvl="3" rtl="0" algn="ctr">
              <a:lnSpc>
                <a:spcPct val="115000"/>
              </a:lnSpc>
              <a:spcBef>
                <a:spcPts val="0"/>
              </a:spcBef>
              <a:spcAft>
                <a:spcPts val="0"/>
              </a:spcAft>
              <a:buSzPts val="2200"/>
              <a:buFont typeface="Roboto"/>
              <a:buNone/>
              <a:defRPr b="1" sz="2200">
                <a:latin typeface="Roboto"/>
                <a:ea typeface="Roboto"/>
                <a:cs typeface="Roboto"/>
                <a:sym typeface="Roboto"/>
              </a:defRPr>
            </a:lvl4pPr>
            <a:lvl5pPr lvl="4" rtl="0" algn="ctr">
              <a:lnSpc>
                <a:spcPct val="115000"/>
              </a:lnSpc>
              <a:spcBef>
                <a:spcPts val="0"/>
              </a:spcBef>
              <a:spcAft>
                <a:spcPts val="0"/>
              </a:spcAft>
              <a:buSzPts val="2200"/>
              <a:buFont typeface="Roboto"/>
              <a:buNone/>
              <a:defRPr b="1" sz="2200">
                <a:latin typeface="Roboto"/>
                <a:ea typeface="Roboto"/>
                <a:cs typeface="Roboto"/>
                <a:sym typeface="Roboto"/>
              </a:defRPr>
            </a:lvl5pPr>
            <a:lvl6pPr lvl="5" rtl="0" algn="ctr">
              <a:lnSpc>
                <a:spcPct val="115000"/>
              </a:lnSpc>
              <a:spcBef>
                <a:spcPts val="0"/>
              </a:spcBef>
              <a:spcAft>
                <a:spcPts val="0"/>
              </a:spcAft>
              <a:buSzPts val="2200"/>
              <a:buFont typeface="Roboto"/>
              <a:buNone/>
              <a:defRPr b="1" sz="2200">
                <a:latin typeface="Roboto"/>
                <a:ea typeface="Roboto"/>
                <a:cs typeface="Roboto"/>
                <a:sym typeface="Roboto"/>
              </a:defRPr>
            </a:lvl6pPr>
            <a:lvl7pPr lvl="6" rtl="0" algn="ctr">
              <a:lnSpc>
                <a:spcPct val="115000"/>
              </a:lnSpc>
              <a:spcBef>
                <a:spcPts val="0"/>
              </a:spcBef>
              <a:spcAft>
                <a:spcPts val="0"/>
              </a:spcAft>
              <a:buSzPts val="2200"/>
              <a:buFont typeface="Roboto"/>
              <a:buNone/>
              <a:defRPr b="1" sz="2200">
                <a:latin typeface="Roboto"/>
                <a:ea typeface="Roboto"/>
                <a:cs typeface="Roboto"/>
                <a:sym typeface="Roboto"/>
              </a:defRPr>
            </a:lvl7pPr>
            <a:lvl8pPr lvl="7" rtl="0" algn="ctr">
              <a:lnSpc>
                <a:spcPct val="115000"/>
              </a:lnSpc>
              <a:spcBef>
                <a:spcPts val="0"/>
              </a:spcBef>
              <a:spcAft>
                <a:spcPts val="0"/>
              </a:spcAft>
              <a:buSzPts val="2200"/>
              <a:buFont typeface="Roboto"/>
              <a:buNone/>
              <a:defRPr b="1" sz="2200">
                <a:latin typeface="Roboto"/>
                <a:ea typeface="Roboto"/>
                <a:cs typeface="Roboto"/>
                <a:sym typeface="Roboto"/>
              </a:defRPr>
            </a:lvl8pPr>
            <a:lvl9pPr lvl="8" rtl="0" algn="ctr">
              <a:lnSpc>
                <a:spcPct val="115000"/>
              </a:lnSpc>
              <a:spcBef>
                <a:spcPts val="0"/>
              </a:spcBef>
              <a:spcAft>
                <a:spcPts val="0"/>
              </a:spcAft>
              <a:buSzPts val="2200"/>
              <a:buFont typeface="Roboto"/>
              <a:buNone/>
              <a:defRPr b="1" sz="2200">
                <a:latin typeface="Roboto"/>
                <a:ea typeface="Roboto"/>
                <a:cs typeface="Roboto"/>
                <a:sym typeface="Roboto"/>
              </a:defRPr>
            </a:lvl9pPr>
          </a:lstStyle>
          <a:p/>
        </p:txBody>
      </p:sp>
      <p:sp>
        <p:nvSpPr>
          <p:cNvPr id="2728" name="Google Shape;2728;p22"/>
          <p:cNvSpPr txBox="1"/>
          <p:nvPr>
            <p:ph idx="15" type="subTitle"/>
          </p:nvPr>
        </p:nvSpPr>
        <p:spPr>
          <a:xfrm>
            <a:off x="6056725" y="3533300"/>
            <a:ext cx="19860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Font typeface="Roboto"/>
              <a:buNone/>
              <a:defRPr b="1" sz="2000">
                <a:latin typeface="Roboto"/>
                <a:ea typeface="Roboto"/>
                <a:cs typeface="Roboto"/>
                <a:sym typeface="Roboto"/>
              </a:defRPr>
            </a:lvl1pPr>
            <a:lvl2pPr lvl="1" rtl="0" algn="ctr">
              <a:lnSpc>
                <a:spcPct val="115000"/>
              </a:lnSpc>
              <a:spcBef>
                <a:spcPts val="0"/>
              </a:spcBef>
              <a:spcAft>
                <a:spcPts val="0"/>
              </a:spcAft>
              <a:buSzPts val="2200"/>
              <a:buFont typeface="Roboto"/>
              <a:buNone/>
              <a:defRPr b="1" sz="2200">
                <a:latin typeface="Roboto"/>
                <a:ea typeface="Roboto"/>
                <a:cs typeface="Roboto"/>
                <a:sym typeface="Roboto"/>
              </a:defRPr>
            </a:lvl2pPr>
            <a:lvl3pPr lvl="2" rtl="0" algn="ctr">
              <a:lnSpc>
                <a:spcPct val="115000"/>
              </a:lnSpc>
              <a:spcBef>
                <a:spcPts val="0"/>
              </a:spcBef>
              <a:spcAft>
                <a:spcPts val="0"/>
              </a:spcAft>
              <a:buSzPts val="2200"/>
              <a:buFont typeface="Roboto"/>
              <a:buNone/>
              <a:defRPr b="1" sz="2200">
                <a:latin typeface="Roboto"/>
                <a:ea typeface="Roboto"/>
                <a:cs typeface="Roboto"/>
                <a:sym typeface="Roboto"/>
              </a:defRPr>
            </a:lvl3pPr>
            <a:lvl4pPr lvl="3" rtl="0" algn="ctr">
              <a:lnSpc>
                <a:spcPct val="115000"/>
              </a:lnSpc>
              <a:spcBef>
                <a:spcPts val="0"/>
              </a:spcBef>
              <a:spcAft>
                <a:spcPts val="0"/>
              </a:spcAft>
              <a:buSzPts val="2200"/>
              <a:buFont typeface="Roboto"/>
              <a:buNone/>
              <a:defRPr b="1" sz="2200">
                <a:latin typeface="Roboto"/>
                <a:ea typeface="Roboto"/>
                <a:cs typeface="Roboto"/>
                <a:sym typeface="Roboto"/>
              </a:defRPr>
            </a:lvl4pPr>
            <a:lvl5pPr lvl="4" rtl="0" algn="ctr">
              <a:lnSpc>
                <a:spcPct val="115000"/>
              </a:lnSpc>
              <a:spcBef>
                <a:spcPts val="0"/>
              </a:spcBef>
              <a:spcAft>
                <a:spcPts val="0"/>
              </a:spcAft>
              <a:buSzPts val="2200"/>
              <a:buFont typeface="Roboto"/>
              <a:buNone/>
              <a:defRPr b="1" sz="2200">
                <a:latin typeface="Roboto"/>
                <a:ea typeface="Roboto"/>
                <a:cs typeface="Roboto"/>
                <a:sym typeface="Roboto"/>
              </a:defRPr>
            </a:lvl5pPr>
            <a:lvl6pPr lvl="5" rtl="0" algn="ctr">
              <a:lnSpc>
                <a:spcPct val="115000"/>
              </a:lnSpc>
              <a:spcBef>
                <a:spcPts val="0"/>
              </a:spcBef>
              <a:spcAft>
                <a:spcPts val="0"/>
              </a:spcAft>
              <a:buSzPts val="2200"/>
              <a:buFont typeface="Roboto"/>
              <a:buNone/>
              <a:defRPr b="1" sz="2200">
                <a:latin typeface="Roboto"/>
                <a:ea typeface="Roboto"/>
                <a:cs typeface="Roboto"/>
                <a:sym typeface="Roboto"/>
              </a:defRPr>
            </a:lvl6pPr>
            <a:lvl7pPr lvl="6" rtl="0" algn="ctr">
              <a:lnSpc>
                <a:spcPct val="115000"/>
              </a:lnSpc>
              <a:spcBef>
                <a:spcPts val="0"/>
              </a:spcBef>
              <a:spcAft>
                <a:spcPts val="0"/>
              </a:spcAft>
              <a:buSzPts val="2200"/>
              <a:buFont typeface="Roboto"/>
              <a:buNone/>
              <a:defRPr b="1" sz="2200">
                <a:latin typeface="Roboto"/>
                <a:ea typeface="Roboto"/>
                <a:cs typeface="Roboto"/>
                <a:sym typeface="Roboto"/>
              </a:defRPr>
            </a:lvl7pPr>
            <a:lvl8pPr lvl="7" rtl="0" algn="ctr">
              <a:lnSpc>
                <a:spcPct val="115000"/>
              </a:lnSpc>
              <a:spcBef>
                <a:spcPts val="0"/>
              </a:spcBef>
              <a:spcAft>
                <a:spcPts val="0"/>
              </a:spcAft>
              <a:buSzPts val="2200"/>
              <a:buFont typeface="Roboto"/>
              <a:buNone/>
              <a:defRPr b="1" sz="2200">
                <a:latin typeface="Roboto"/>
                <a:ea typeface="Roboto"/>
                <a:cs typeface="Roboto"/>
                <a:sym typeface="Roboto"/>
              </a:defRPr>
            </a:lvl8pPr>
            <a:lvl9pPr lvl="8" rtl="0" algn="ctr">
              <a:lnSpc>
                <a:spcPct val="115000"/>
              </a:lnSpc>
              <a:spcBef>
                <a:spcPts val="0"/>
              </a:spcBef>
              <a:spcAft>
                <a:spcPts val="0"/>
              </a:spcAft>
              <a:buSzPts val="2200"/>
              <a:buFont typeface="Roboto"/>
              <a:buNone/>
              <a:defRPr b="1" sz="2200">
                <a:latin typeface="Roboto"/>
                <a:ea typeface="Roboto"/>
                <a:cs typeface="Roboto"/>
                <a:sym typeface="Robot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2729" name="Shape 2729"/>
        <p:cNvGrpSpPr/>
        <p:nvPr/>
      </p:nvGrpSpPr>
      <p:grpSpPr>
        <a:xfrm>
          <a:off x="0" y="0"/>
          <a:ext cx="0" cy="0"/>
          <a:chOff x="0" y="0"/>
          <a:chExt cx="0" cy="0"/>
        </a:xfrm>
      </p:grpSpPr>
      <p:pic>
        <p:nvPicPr>
          <p:cNvPr id="2730" name="Google Shape;2730;p23"/>
          <p:cNvPicPr preferRelativeResize="0"/>
          <p:nvPr/>
        </p:nvPicPr>
        <p:blipFill>
          <a:blip r:embed="rId2">
            <a:alphaModFix amt="41000"/>
          </a:blip>
          <a:stretch>
            <a:fillRect/>
          </a:stretch>
        </p:blipFill>
        <p:spPr>
          <a:xfrm>
            <a:off x="4800" y="0"/>
            <a:ext cx="9144003" cy="5143501"/>
          </a:xfrm>
          <a:prstGeom prst="rect">
            <a:avLst/>
          </a:prstGeom>
          <a:noFill/>
          <a:ln>
            <a:noFill/>
          </a:ln>
        </p:spPr>
      </p:pic>
      <p:grpSp>
        <p:nvGrpSpPr>
          <p:cNvPr id="2731" name="Google Shape;2731;p23"/>
          <p:cNvGrpSpPr/>
          <p:nvPr/>
        </p:nvGrpSpPr>
        <p:grpSpPr>
          <a:xfrm>
            <a:off x="48406" y="-134580"/>
            <a:ext cx="9047183" cy="5419475"/>
            <a:chOff x="48406" y="-134580"/>
            <a:chExt cx="9047183" cy="5419475"/>
          </a:xfrm>
        </p:grpSpPr>
        <p:grpSp>
          <p:nvGrpSpPr>
            <p:cNvPr id="2732" name="Google Shape;2732;p23"/>
            <p:cNvGrpSpPr/>
            <p:nvPr/>
          </p:nvGrpSpPr>
          <p:grpSpPr>
            <a:xfrm flipH="1" rot="5400000">
              <a:off x="2784524" y="2734216"/>
              <a:ext cx="285875" cy="4815482"/>
              <a:chOff x="8931625" y="104376"/>
              <a:chExt cx="285875" cy="4868057"/>
            </a:xfrm>
          </p:grpSpPr>
          <p:sp>
            <p:nvSpPr>
              <p:cNvPr id="2733" name="Google Shape;2733;p23"/>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4" name="Google Shape;2734;p23"/>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5" name="Google Shape;2735;p23"/>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6" name="Google Shape;2736;p23"/>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7" name="Google Shape;2737;p23"/>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8" name="Google Shape;2738;p23"/>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9" name="Google Shape;2739;p23"/>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0" name="Google Shape;2740;p23"/>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1" name="Google Shape;2741;p23"/>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2" name="Google Shape;2742;p23"/>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3" name="Google Shape;2743;p23"/>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4" name="Google Shape;2744;p23"/>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5" name="Google Shape;2745;p23"/>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6" name="Google Shape;2746;p23"/>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7" name="Google Shape;2747;p23"/>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8" name="Google Shape;2748;p23"/>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9" name="Google Shape;2749;p23"/>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0" name="Google Shape;2750;p23"/>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1" name="Google Shape;2751;p23"/>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2" name="Google Shape;2752;p23"/>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3" name="Google Shape;2753;p23"/>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4" name="Google Shape;2754;p23"/>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5" name="Google Shape;2755;p23"/>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6" name="Google Shape;2756;p23"/>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7" name="Google Shape;2757;p23"/>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8" name="Google Shape;2758;p23"/>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9" name="Google Shape;2759;p23"/>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0" name="Google Shape;2760;p23"/>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1" name="Google Shape;2761;p23"/>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2" name="Google Shape;2762;p23"/>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3" name="Google Shape;2763;p23"/>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4" name="Google Shape;2764;p23"/>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5" name="Google Shape;2765;p23"/>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6" name="Google Shape;2766;p23"/>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7" name="Google Shape;2767;p23"/>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8" name="Google Shape;2768;p23"/>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9" name="Google Shape;2769;p23"/>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0" name="Google Shape;2770;p23"/>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1" name="Google Shape;2771;p23"/>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2" name="Google Shape;2772;p23"/>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3" name="Google Shape;2773;p23"/>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4" name="Google Shape;2774;p23"/>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5" name="Google Shape;2775;p23"/>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6" name="Google Shape;2776;p23"/>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7" name="Google Shape;2777;p23"/>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8" name="Google Shape;2778;p23"/>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9" name="Google Shape;2779;p23"/>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0" name="Google Shape;2780;p23"/>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1" name="Google Shape;2781;p23"/>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2" name="Google Shape;2782;p23"/>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3" name="Google Shape;2783;p23"/>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4" name="Google Shape;2784;p23"/>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5" name="Google Shape;2785;p23"/>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6" name="Google Shape;2786;p23"/>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7" name="Google Shape;2787;p23"/>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8" name="Google Shape;2788;p23"/>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9" name="Google Shape;2789;p23"/>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0" name="Google Shape;2790;p23"/>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1" name="Google Shape;2791;p23"/>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2" name="Google Shape;2792;p23"/>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3" name="Google Shape;2793;p23"/>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4" name="Google Shape;2794;p23"/>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5" name="Google Shape;2795;p23"/>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6" name="Google Shape;2796;p23"/>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7" name="Google Shape;2797;p23"/>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8" name="Google Shape;2798;p23"/>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9" name="Google Shape;2799;p23"/>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0" name="Google Shape;2800;p23"/>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1" name="Google Shape;2801;p23"/>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2" name="Google Shape;2802;p23"/>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3" name="Google Shape;2803;p23"/>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4" name="Google Shape;2804;p23"/>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5" name="Google Shape;2805;p23"/>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06" name="Google Shape;2806;p23"/>
            <p:cNvGrpSpPr/>
            <p:nvPr/>
          </p:nvGrpSpPr>
          <p:grpSpPr>
            <a:xfrm flipH="1" rot="5400000">
              <a:off x="5988524" y="-2399384"/>
              <a:ext cx="285875" cy="4815482"/>
              <a:chOff x="8931625" y="104376"/>
              <a:chExt cx="285875" cy="4868057"/>
            </a:xfrm>
          </p:grpSpPr>
          <p:sp>
            <p:nvSpPr>
              <p:cNvPr id="2807" name="Google Shape;2807;p23"/>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8" name="Google Shape;2808;p23"/>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9" name="Google Shape;2809;p23"/>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0" name="Google Shape;2810;p23"/>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1" name="Google Shape;2811;p23"/>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2" name="Google Shape;2812;p23"/>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3" name="Google Shape;2813;p23"/>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4" name="Google Shape;2814;p23"/>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5" name="Google Shape;2815;p23"/>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6" name="Google Shape;2816;p23"/>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7" name="Google Shape;2817;p23"/>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8" name="Google Shape;2818;p23"/>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9" name="Google Shape;2819;p23"/>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0" name="Google Shape;2820;p23"/>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1" name="Google Shape;2821;p23"/>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2" name="Google Shape;2822;p23"/>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3" name="Google Shape;2823;p23"/>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4" name="Google Shape;2824;p23"/>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5" name="Google Shape;2825;p23"/>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6" name="Google Shape;2826;p23"/>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7" name="Google Shape;2827;p23"/>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8" name="Google Shape;2828;p23"/>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9" name="Google Shape;2829;p23"/>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0" name="Google Shape;2830;p23"/>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1" name="Google Shape;2831;p23"/>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2" name="Google Shape;2832;p23"/>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3" name="Google Shape;2833;p23"/>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4" name="Google Shape;2834;p23"/>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5" name="Google Shape;2835;p23"/>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6" name="Google Shape;2836;p23"/>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7" name="Google Shape;2837;p23"/>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8" name="Google Shape;2838;p23"/>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9" name="Google Shape;2839;p23"/>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0" name="Google Shape;2840;p23"/>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1" name="Google Shape;2841;p23"/>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2" name="Google Shape;2842;p23"/>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3" name="Google Shape;2843;p23"/>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4" name="Google Shape;2844;p23"/>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5" name="Google Shape;2845;p23"/>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6" name="Google Shape;2846;p23"/>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7" name="Google Shape;2847;p23"/>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8" name="Google Shape;2848;p23"/>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9" name="Google Shape;2849;p23"/>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0" name="Google Shape;2850;p23"/>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1" name="Google Shape;2851;p23"/>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2" name="Google Shape;2852;p23"/>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3" name="Google Shape;2853;p23"/>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4" name="Google Shape;2854;p23"/>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5" name="Google Shape;2855;p23"/>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6" name="Google Shape;2856;p23"/>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7" name="Google Shape;2857;p23"/>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8" name="Google Shape;2858;p23"/>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9" name="Google Shape;2859;p23"/>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0" name="Google Shape;2860;p23"/>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1" name="Google Shape;2861;p23"/>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2" name="Google Shape;2862;p23"/>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3" name="Google Shape;2863;p23"/>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4" name="Google Shape;2864;p23"/>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5" name="Google Shape;2865;p23"/>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6" name="Google Shape;2866;p23"/>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7" name="Google Shape;2867;p23"/>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8" name="Google Shape;2868;p23"/>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9" name="Google Shape;2869;p23"/>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0" name="Google Shape;2870;p23"/>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1" name="Google Shape;2871;p23"/>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2" name="Google Shape;2872;p23"/>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3" name="Google Shape;2873;p23"/>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4" name="Google Shape;2874;p23"/>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5" name="Google Shape;2875;p23"/>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6" name="Google Shape;2876;p23"/>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7" name="Google Shape;2877;p23"/>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8" name="Google Shape;2878;p23"/>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9" name="Google Shape;2879;p23"/>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880" name="Google Shape;2880;p23"/>
            <p:cNvSpPr/>
            <p:nvPr/>
          </p:nvSpPr>
          <p:spPr>
            <a:xfrm flipH="1">
              <a:off x="48406" y="144475"/>
              <a:ext cx="9047183" cy="4854548"/>
            </a:xfrm>
            <a:custGeom>
              <a:rect b="b" l="l" r="r" t="t"/>
              <a:pathLst>
                <a:path extrusionOk="0" h="4068" w="7583">
                  <a:moveTo>
                    <a:pt x="7583" y="2607"/>
                  </a:moveTo>
                  <a:cubicBezTo>
                    <a:pt x="7583" y="2442"/>
                    <a:pt x="7583" y="2442"/>
                    <a:pt x="7583" y="2442"/>
                  </a:cubicBezTo>
                  <a:cubicBezTo>
                    <a:pt x="7303" y="2162"/>
                    <a:pt x="7303" y="2162"/>
                    <a:pt x="7303" y="2162"/>
                  </a:cubicBezTo>
                  <a:cubicBezTo>
                    <a:pt x="7303" y="0"/>
                    <a:pt x="7303" y="0"/>
                    <a:pt x="7303" y="0"/>
                  </a:cubicBezTo>
                  <a:cubicBezTo>
                    <a:pt x="315" y="9"/>
                    <a:pt x="315" y="9"/>
                    <a:pt x="315" y="9"/>
                  </a:cubicBezTo>
                  <a:cubicBezTo>
                    <a:pt x="305" y="9"/>
                    <a:pt x="305" y="9"/>
                    <a:pt x="305" y="9"/>
                  </a:cubicBezTo>
                  <a:cubicBezTo>
                    <a:pt x="305" y="288"/>
                    <a:pt x="305" y="288"/>
                    <a:pt x="305" y="288"/>
                  </a:cubicBezTo>
                  <a:cubicBezTo>
                    <a:pt x="0" y="593"/>
                    <a:pt x="0" y="593"/>
                    <a:pt x="0" y="593"/>
                  </a:cubicBezTo>
                  <a:cubicBezTo>
                    <a:pt x="0" y="1934"/>
                    <a:pt x="0" y="1934"/>
                    <a:pt x="0" y="1934"/>
                  </a:cubicBezTo>
                  <a:cubicBezTo>
                    <a:pt x="305" y="2239"/>
                    <a:pt x="305" y="2239"/>
                    <a:pt x="305" y="2239"/>
                  </a:cubicBezTo>
                  <a:cubicBezTo>
                    <a:pt x="305" y="2449"/>
                    <a:pt x="305" y="2449"/>
                    <a:pt x="305" y="2449"/>
                  </a:cubicBezTo>
                  <a:cubicBezTo>
                    <a:pt x="178" y="2449"/>
                    <a:pt x="178" y="2449"/>
                    <a:pt x="178" y="2449"/>
                  </a:cubicBezTo>
                  <a:cubicBezTo>
                    <a:pt x="174" y="2440"/>
                    <a:pt x="166" y="2434"/>
                    <a:pt x="156" y="2434"/>
                  </a:cubicBezTo>
                  <a:cubicBezTo>
                    <a:pt x="142" y="2434"/>
                    <a:pt x="131" y="2445"/>
                    <a:pt x="131" y="2459"/>
                  </a:cubicBezTo>
                  <a:cubicBezTo>
                    <a:pt x="131" y="2472"/>
                    <a:pt x="142" y="2483"/>
                    <a:pt x="156" y="2483"/>
                  </a:cubicBezTo>
                  <a:cubicBezTo>
                    <a:pt x="166" y="2483"/>
                    <a:pt x="174" y="2477"/>
                    <a:pt x="178" y="2469"/>
                  </a:cubicBezTo>
                  <a:cubicBezTo>
                    <a:pt x="305" y="2469"/>
                    <a:pt x="305" y="2469"/>
                    <a:pt x="305" y="2469"/>
                  </a:cubicBezTo>
                  <a:cubicBezTo>
                    <a:pt x="305" y="2553"/>
                    <a:pt x="305" y="2553"/>
                    <a:pt x="305" y="2553"/>
                  </a:cubicBezTo>
                  <a:cubicBezTo>
                    <a:pt x="209" y="2553"/>
                    <a:pt x="209" y="2553"/>
                    <a:pt x="209" y="2553"/>
                  </a:cubicBezTo>
                  <a:cubicBezTo>
                    <a:pt x="109" y="2653"/>
                    <a:pt x="109" y="2653"/>
                    <a:pt x="109" y="2653"/>
                  </a:cubicBezTo>
                  <a:cubicBezTo>
                    <a:pt x="109" y="2896"/>
                    <a:pt x="109" y="2896"/>
                    <a:pt x="109" y="2896"/>
                  </a:cubicBezTo>
                  <a:cubicBezTo>
                    <a:pt x="100" y="2900"/>
                    <a:pt x="94" y="2908"/>
                    <a:pt x="94" y="2918"/>
                  </a:cubicBezTo>
                  <a:cubicBezTo>
                    <a:pt x="94" y="2932"/>
                    <a:pt x="105" y="2943"/>
                    <a:pt x="119" y="2943"/>
                  </a:cubicBezTo>
                  <a:cubicBezTo>
                    <a:pt x="132" y="2943"/>
                    <a:pt x="143" y="2932"/>
                    <a:pt x="143" y="2918"/>
                  </a:cubicBezTo>
                  <a:cubicBezTo>
                    <a:pt x="143" y="2908"/>
                    <a:pt x="137" y="2900"/>
                    <a:pt x="129" y="2896"/>
                  </a:cubicBezTo>
                  <a:cubicBezTo>
                    <a:pt x="129" y="2661"/>
                    <a:pt x="129" y="2661"/>
                    <a:pt x="129" y="2661"/>
                  </a:cubicBezTo>
                  <a:cubicBezTo>
                    <a:pt x="217" y="2573"/>
                    <a:pt x="217" y="2573"/>
                    <a:pt x="217" y="2573"/>
                  </a:cubicBezTo>
                  <a:cubicBezTo>
                    <a:pt x="305" y="2573"/>
                    <a:pt x="305" y="2573"/>
                    <a:pt x="305" y="2573"/>
                  </a:cubicBezTo>
                  <a:cubicBezTo>
                    <a:pt x="305" y="4068"/>
                    <a:pt x="305" y="4068"/>
                    <a:pt x="305" y="4068"/>
                  </a:cubicBezTo>
                  <a:cubicBezTo>
                    <a:pt x="7303" y="4068"/>
                    <a:pt x="7303" y="4068"/>
                    <a:pt x="7303" y="4068"/>
                  </a:cubicBezTo>
                  <a:cubicBezTo>
                    <a:pt x="7303" y="3959"/>
                    <a:pt x="7303" y="3959"/>
                    <a:pt x="7303" y="3959"/>
                  </a:cubicBezTo>
                  <a:cubicBezTo>
                    <a:pt x="7583" y="3679"/>
                    <a:pt x="7583" y="3679"/>
                    <a:pt x="7583" y="3679"/>
                  </a:cubicBezTo>
                  <a:cubicBezTo>
                    <a:pt x="7583" y="3059"/>
                    <a:pt x="7583" y="3059"/>
                    <a:pt x="7583" y="3059"/>
                  </a:cubicBezTo>
                  <a:cubicBezTo>
                    <a:pt x="7303" y="2779"/>
                    <a:pt x="7303" y="2779"/>
                    <a:pt x="7303" y="2779"/>
                  </a:cubicBezTo>
                  <a:cubicBezTo>
                    <a:pt x="7303" y="2607"/>
                    <a:pt x="7303" y="2607"/>
                    <a:pt x="7303" y="2607"/>
                  </a:cubicBezTo>
                  <a:cubicBezTo>
                    <a:pt x="7583" y="2868"/>
                    <a:pt x="7583" y="2868"/>
                    <a:pt x="7583" y="2868"/>
                  </a:cubicBezTo>
                  <a:cubicBezTo>
                    <a:pt x="7583" y="2703"/>
                    <a:pt x="7583" y="2703"/>
                    <a:pt x="7583" y="2703"/>
                  </a:cubicBezTo>
                  <a:cubicBezTo>
                    <a:pt x="7303" y="2422"/>
                    <a:pt x="7303" y="2422"/>
                    <a:pt x="7303" y="2422"/>
                  </a:cubicBezTo>
                  <a:cubicBezTo>
                    <a:pt x="7303" y="2346"/>
                    <a:pt x="7303" y="2346"/>
                    <a:pt x="7303" y="2346"/>
                  </a:cubicBezTo>
                  <a:lnTo>
                    <a:pt x="7583" y="2607"/>
                  </a:lnTo>
                  <a:close/>
                  <a:moveTo>
                    <a:pt x="7283" y="4048"/>
                  </a:moveTo>
                  <a:cubicBezTo>
                    <a:pt x="325" y="4048"/>
                    <a:pt x="325" y="4048"/>
                    <a:pt x="325" y="4048"/>
                  </a:cubicBezTo>
                  <a:cubicBezTo>
                    <a:pt x="325" y="29"/>
                    <a:pt x="325" y="29"/>
                    <a:pt x="325" y="29"/>
                  </a:cubicBezTo>
                  <a:cubicBezTo>
                    <a:pt x="7283" y="20"/>
                    <a:pt x="7283" y="20"/>
                    <a:pt x="7283" y="20"/>
                  </a:cubicBezTo>
                  <a:lnTo>
                    <a:pt x="7283" y="4048"/>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881" name="Google Shape;2881;p23"/>
          <p:cNvSpPr txBox="1"/>
          <p:nvPr>
            <p:ph type="title"/>
          </p:nvPr>
        </p:nvSpPr>
        <p:spPr>
          <a:xfrm>
            <a:off x="1152950" y="1614400"/>
            <a:ext cx="2424300" cy="5556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82" name="Google Shape;2882;p23"/>
          <p:cNvSpPr txBox="1"/>
          <p:nvPr>
            <p:ph idx="1" type="subTitle"/>
          </p:nvPr>
        </p:nvSpPr>
        <p:spPr>
          <a:xfrm>
            <a:off x="1152950" y="2169950"/>
            <a:ext cx="2424300" cy="1227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_1">
    <p:spTree>
      <p:nvGrpSpPr>
        <p:cNvPr id="2883" name="Shape 2883"/>
        <p:cNvGrpSpPr/>
        <p:nvPr/>
      </p:nvGrpSpPr>
      <p:grpSpPr>
        <a:xfrm>
          <a:off x="0" y="0"/>
          <a:ext cx="0" cy="0"/>
          <a:chOff x="0" y="0"/>
          <a:chExt cx="0" cy="0"/>
        </a:xfrm>
      </p:grpSpPr>
      <p:pic>
        <p:nvPicPr>
          <p:cNvPr id="2884" name="Google Shape;2884;p24"/>
          <p:cNvPicPr preferRelativeResize="0"/>
          <p:nvPr/>
        </p:nvPicPr>
        <p:blipFill>
          <a:blip r:embed="rId2">
            <a:alphaModFix amt="41000"/>
          </a:blip>
          <a:stretch>
            <a:fillRect/>
          </a:stretch>
        </p:blipFill>
        <p:spPr>
          <a:xfrm>
            <a:off x="4800" y="0"/>
            <a:ext cx="9144003" cy="5143501"/>
          </a:xfrm>
          <a:prstGeom prst="rect">
            <a:avLst/>
          </a:prstGeom>
          <a:noFill/>
          <a:ln>
            <a:noFill/>
          </a:ln>
        </p:spPr>
      </p:pic>
      <p:sp>
        <p:nvSpPr>
          <p:cNvPr id="2885" name="Google Shape;2885;p24"/>
          <p:cNvSpPr txBox="1"/>
          <p:nvPr>
            <p:ph idx="1" type="subTitle"/>
          </p:nvPr>
        </p:nvSpPr>
        <p:spPr>
          <a:xfrm>
            <a:off x="720100" y="1163200"/>
            <a:ext cx="7704000" cy="6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886" name="Google Shape;2886;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Font typeface="Lato"/>
              <a:buNone/>
              <a:defRPr>
                <a:latin typeface="Lato"/>
                <a:ea typeface="Lato"/>
                <a:cs typeface="Lato"/>
                <a:sym typeface="Lato"/>
              </a:defRPr>
            </a:lvl2pPr>
            <a:lvl3pPr lvl="2" rtl="0">
              <a:spcBef>
                <a:spcPts val="0"/>
              </a:spcBef>
              <a:spcAft>
                <a:spcPts val="0"/>
              </a:spcAft>
              <a:buSzPts val="3500"/>
              <a:buFont typeface="Lato"/>
              <a:buNone/>
              <a:defRPr>
                <a:latin typeface="Lato"/>
                <a:ea typeface="Lato"/>
                <a:cs typeface="Lato"/>
                <a:sym typeface="Lato"/>
              </a:defRPr>
            </a:lvl3pPr>
            <a:lvl4pPr lvl="3" rtl="0">
              <a:spcBef>
                <a:spcPts val="0"/>
              </a:spcBef>
              <a:spcAft>
                <a:spcPts val="0"/>
              </a:spcAft>
              <a:buSzPts val="3500"/>
              <a:buFont typeface="Lato"/>
              <a:buNone/>
              <a:defRPr>
                <a:latin typeface="Lato"/>
                <a:ea typeface="Lato"/>
                <a:cs typeface="Lato"/>
                <a:sym typeface="Lato"/>
              </a:defRPr>
            </a:lvl4pPr>
            <a:lvl5pPr lvl="4" rtl="0">
              <a:spcBef>
                <a:spcPts val="0"/>
              </a:spcBef>
              <a:spcAft>
                <a:spcPts val="0"/>
              </a:spcAft>
              <a:buSzPts val="3500"/>
              <a:buFont typeface="Lato"/>
              <a:buNone/>
              <a:defRPr>
                <a:latin typeface="Lato"/>
                <a:ea typeface="Lato"/>
                <a:cs typeface="Lato"/>
                <a:sym typeface="Lato"/>
              </a:defRPr>
            </a:lvl5pPr>
            <a:lvl6pPr lvl="5" rtl="0">
              <a:spcBef>
                <a:spcPts val="0"/>
              </a:spcBef>
              <a:spcAft>
                <a:spcPts val="0"/>
              </a:spcAft>
              <a:buSzPts val="3500"/>
              <a:buFont typeface="Lato"/>
              <a:buNone/>
              <a:defRPr>
                <a:latin typeface="Lato"/>
                <a:ea typeface="Lato"/>
                <a:cs typeface="Lato"/>
                <a:sym typeface="Lato"/>
              </a:defRPr>
            </a:lvl6pPr>
            <a:lvl7pPr lvl="6" rtl="0">
              <a:spcBef>
                <a:spcPts val="0"/>
              </a:spcBef>
              <a:spcAft>
                <a:spcPts val="0"/>
              </a:spcAft>
              <a:buSzPts val="3500"/>
              <a:buFont typeface="Lato"/>
              <a:buNone/>
              <a:defRPr>
                <a:latin typeface="Lato"/>
                <a:ea typeface="Lato"/>
                <a:cs typeface="Lato"/>
                <a:sym typeface="Lato"/>
              </a:defRPr>
            </a:lvl7pPr>
            <a:lvl8pPr lvl="7" rtl="0">
              <a:spcBef>
                <a:spcPts val="0"/>
              </a:spcBef>
              <a:spcAft>
                <a:spcPts val="0"/>
              </a:spcAft>
              <a:buSzPts val="3500"/>
              <a:buFont typeface="Lato"/>
              <a:buNone/>
              <a:defRPr>
                <a:latin typeface="Lato"/>
                <a:ea typeface="Lato"/>
                <a:cs typeface="Lato"/>
                <a:sym typeface="Lato"/>
              </a:defRPr>
            </a:lvl8pPr>
            <a:lvl9pPr lvl="8" rtl="0">
              <a:spcBef>
                <a:spcPts val="0"/>
              </a:spcBef>
              <a:spcAft>
                <a:spcPts val="0"/>
              </a:spcAft>
              <a:buSzPts val="3500"/>
              <a:buFont typeface="Lato"/>
              <a:buNone/>
              <a:defRPr>
                <a:latin typeface="Lato"/>
                <a:ea typeface="Lato"/>
                <a:cs typeface="Lato"/>
                <a:sym typeface="Lato"/>
              </a:defRPr>
            </a:lvl9pPr>
          </a:lstStyle>
          <a:p/>
        </p:txBody>
      </p:sp>
      <p:grpSp>
        <p:nvGrpSpPr>
          <p:cNvPr id="2887" name="Google Shape;2887;p24"/>
          <p:cNvGrpSpPr/>
          <p:nvPr/>
        </p:nvGrpSpPr>
        <p:grpSpPr>
          <a:xfrm>
            <a:off x="48409" y="-134580"/>
            <a:ext cx="9047183" cy="5419475"/>
            <a:chOff x="48409" y="-134580"/>
            <a:chExt cx="9047183" cy="5419475"/>
          </a:xfrm>
        </p:grpSpPr>
        <p:grpSp>
          <p:nvGrpSpPr>
            <p:cNvPr id="2888" name="Google Shape;2888;p24"/>
            <p:cNvGrpSpPr/>
            <p:nvPr/>
          </p:nvGrpSpPr>
          <p:grpSpPr>
            <a:xfrm rot="-5400000">
              <a:off x="6025610" y="2734216"/>
              <a:ext cx="285875" cy="4815482"/>
              <a:chOff x="8931625" y="104376"/>
              <a:chExt cx="285875" cy="4868057"/>
            </a:xfrm>
          </p:grpSpPr>
          <p:sp>
            <p:nvSpPr>
              <p:cNvPr id="2889" name="Google Shape;2889;p24"/>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0" name="Google Shape;2890;p24"/>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1" name="Google Shape;2891;p24"/>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2" name="Google Shape;2892;p24"/>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3" name="Google Shape;2893;p24"/>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4" name="Google Shape;2894;p24"/>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5" name="Google Shape;2895;p24"/>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6" name="Google Shape;2896;p24"/>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7" name="Google Shape;2897;p24"/>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8" name="Google Shape;2898;p24"/>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9" name="Google Shape;2899;p24"/>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0" name="Google Shape;2900;p24"/>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1" name="Google Shape;2901;p24"/>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2" name="Google Shape;2902;p24"/>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3" name="Google Shape;2903;p24"/>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4" name="Google Shape;2904;p24"/>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5" name="Google Shape;2905;p24"/>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6" name="Google Shape;2906;p24"/>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7" name="Google Shape;2907;p24"/>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8" name="Google Shape;2908;p24"/>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9" name="Google Shape;2909;p24"/>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0" name="Google Shape;2910;p24"/>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1" name="Google Shape;2911;p24"/>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2" name="Google Shape;2912;p24"/>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3" name="Google Shape;2913;p24"/>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4" name="Google Shape;2914;p24"/>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5" name="Google Shape;2915;p24"/>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6" name="Google Shape;2916;p24"/>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7" name="Google Shape;2917;p24"/>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8" name="Google Shape;2918;p24"/>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9" name="Google Shape;2919;p24"/>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0" name="Google Shape;2920;p24"/>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1" name="Google Shape;2921;p24"/>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2" name="Google Shape;2922;p24"/>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3" name="Google Shape;2923;p24"/>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4" name="Google Shape;2924;p24"/>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5" name="Google Shape;2925;p24"/>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6" name="Google Shape;2926;p24"/>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7" name="Google Shape;2927;p24"/>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8" name="Google Shape;2928;p24"/>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9" name="Google Shape;2929;p24"/>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0" name="Google Shape;2930;p24"/>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1" name="Google Shape;2931;p24"/>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2" name="Google Shape;2932;p24"/>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3" name="Google Shape;2933;p24"/>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4" name="Google Shape;2934;p24"/>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5" name="Google Shape;2935;p24"/>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6" name="Google Shape;2936;p24"/>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7" name="Google Shape;2937;p24"/>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8" name="Google Shape;2938;p24"/>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9" name="Google Shape;2939;p24"/>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0" name="Google Shape;2940;p24"/>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1" name="Google Shape;2941;p24"/>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2" name="Google Shape;2942;p24"/>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3" name="Google Shape;2943;p24"/>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4" name="Google Shape;2944;p24"/>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5" name="Google Shape;2945;p24"/>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6" name="Google Shape;2946;p24"/>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7" name="Google Shape;2947;p24"/>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8" name="Google Shape;2948;p24"/>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9" name="Google Shape;2949;p24"/>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0" name="Google Shape;2950;p24"/>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1" name="Google Shape;2951;p24"/>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2" name="Google Shape;2952;p24"/>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3" name="Google Shape;2953;p24"/>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4" name="Google Shape;2954;p24"/>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5" name="Google Shape;2955;p24"/>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6" name="Google Shape;2956;p24"/>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7" name="Google Shape;2957;p24"/>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8" name="Google Shape;2958;p24"/>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9" name="Google Shape;2959;p24"/>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0" name="Google Shape;2960;p24"/>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1" name="Google Shape;2961;p24"/>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62" name="Google Shape;2962;p24"/>
            <p:cNvGrpSpPr/>
            <p:nvPr/>
          </p:nvGrpSpPr>
          <p:grpSpPr>
            <a:xfrm rot="-5400000">
              <a:off x="2984810" y="-2399384"/>
              <a:ext cx="285875" cy="4815482"/>
              <a:chOff x="8931625" y="104376"/>
              <a:chExt cx="285875" cy="4868057"/>
            </a:xfrm>
          </p:grpSpPr>
          <p:sp>
            <p:nvSpPr>
              <p:cNvPr id="2963" name="Google Shape;2963;p24"/>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4" name="Google Shape;2964;p24"/>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5" name="Google Shape;2965;p24"/>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6" name="Google Shape;2966;p24"/>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7" name="Google Shape;2967;p24"/>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8" name="Google Shape;2968;p24"/>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9" name="Google Shape;2969;p24"/>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0" name="Google Shape;2970;p24"/>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1" name="Google Shape;2971;p24"/>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2" name="Google Shape;2972;p24"/>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3" name="Google Shape;2973;p24"/>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4" name="Google Shape;2974;p24"/>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5" name="Google Shape;2975;p24"/>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6" name="Google Shape;2976;p24"/>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7" name="Google Shape;2977;p24"/>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8" name="Google Shape;2978;p24"/>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9" name="Google Shape;2979;p24"/>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0" name="Google Shape;2980;p24"/>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1" name="Google Shape;2981;p24"/>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2" name="Google Shape;2982;p24"/>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3" name="Google Shape;2983;p24"/>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4" name="Google Shape;2984;p24"/>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5" name="Google Shape;2985;p24"/>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6" name="Google Shape;2986;p24"/>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7" name="Google Shape;2987;p24"/>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8" name="Google Shape;2988;p24"/>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9" name="Google Shape;2989;p24"/>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0" name="Google Shape;2990;p24"/>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1" name="Google Shape;2991;p24"/>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2" name="Google Shape;2992;p24"/>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3" name="Google Shape;2993;p24"/>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4" name="Google Shape;2994;p24"/>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5" name="Google Shape;2995;p24"/>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6" name="Google Shape;2996;p24"/>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7" name="Google Shape;2997;p24"/>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8" name="Google Shape;2998;p24"/>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9" name="Google Shape;2999;p24"/>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0" name="Google Shape;3000;p24"/>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1" name="Google Shape;3001;p24"/>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2" name="Google Shape;3002;p24"/>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3" name="Google Shape;3003;p24"/>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4" name="Google Shape;3004;p24"/>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5" name="Google Shape;3005;p24"/>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6" name="Google Shape;3006;p24"/>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7" name="Google Shape;3007;p24"/>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8" name="Google Shape;3008;p24"/>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9" name="Google Shape;3009;p24"/>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0" name="Google Shape;3010;p24"/>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1" name="Google Shape;3011;p24"/>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2" name="Google Shape;3012;p24"/>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3" name="Google Shape;3013;p24"/>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4" name="Google Shape;3014;p24"/>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5" name="Google Shape;3015;p24"/>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6" name="Google Shape;3016;p24"/>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7" name="Google Shape;3017;p24"/>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8" name="Google Shape;3018;p24"/>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9" name="Google Shape;3019;p24"/>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0" name="Google Shape;3020;p24"/>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1" name="Google Shape;3021;p24"/>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2" name="Google Shape;3022;p24"/>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3" name="Google Shape;3023;p24"/>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4" name="Google Shape;3024;p24"/>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5" name="Google Shape;3025;p24"/>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6" name="Google Shape;3026;p24"/>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7" name="Google Shape;3027;p24"/>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8" name="Google Shape;3028;p24"/>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9" name="Google Shape;3029;p24"/>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0" name="Google Shape;3030;p24"/>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1" name="Google Shape;3031;p24"/>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2" name="Google Shape;3032;p24"/>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3" name="Google Shape;3033;p24"/>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4" name="Google Shape;3034;p24"/>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5" name="Google Shape;3035;p24"/>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036" name="Google Shape;3036;p24"/>
            <p:cNvGrpSpPr/>
            <p:nvPr/>
          </p:nvGrpSpPr>
          <p:grpSpPr>
            <a:xfrm>
              <a:off x="48409" y="144475"/>
              <a:ext cx="9047183" cy="4854548"/>
              <a:chOff x="48409" y="144475"/>
              <a:chExt cx="9047183" cy="4854548"/>
            </a:xfrm>
          </p:grpSpPr>
          <p:sp>
            <p:nvSpPr>
              <p:cNvPr id="3037" name="Google Shape;3037;p24"/>
              <p:cNvSpPr/>
              <p:nvPr/>
            </p:nvSpPr>
            <p:spPr>
              <a:xfrm>
                <a:off x="172069" y="4603310"/>
                <a:ext cx="240253" cy="249676"/>
              </a:xfrm>
              <a:custGeom>
                <a:rect b="b" l="l" r="r" t="t"/>
                <a:pathLst>
                  <a:path extrusionOk="0" h="210" w="201">
                    <a:moveTo>
                      <a:pt x="12" y="100"/>
                    </a:moveTo>
                    <a:cubicBezTo>
                      <a:pt x="12" y="164"/>
                      <a:pt x="12" y="164"/>
                      <a:pt x="12" y="164"/>
                    </a:cubicBezTo>
                    <a:cubicBezTo>
                      <a:pt x="5" y="168"/>
                      <a:pt x="0" y="176"/>
                      <a:pt x="0" y="185"/>
                    </a:cubicBezTo>
                    <a:cubicBezTo>
                      <a:pt x="0" y="199"/>
                      <a:pt x="11" y="210"/>
                      <a:pt x="24" y="210"/>
                    </a:cubicBezTo>
                    <a:cubicBezTo>
                      <a:pt x="38" y="210"/>
                      <a:pt x="49" y="199"/>
                      <a:pt x="49" y="185"/>
                    </a:cubicBezTo>
                    <a:cubicBezTo>
                      <a:pt x="49" y="174"/>
                      <a:pt x="42" y="165"/>
                      <a:pt x="32" y="162"/>
                    </a:cubicBezTo>
                    <a:cubicBezTo>
                      <a:pt x="32" y="108"/>
                      <a:pt x="32" y="108"/>
                      <a:pt x="32" y="108"/>
                    </a:cubicBezTo>
                    <a:cubicBezTo>
                      <a:pt x="121" y="20"/>
                      <a:pt x="121" y="20"/>
                      <a:pt x="121" y="20"/>
                    </a:cubicBezTo>
                    <a:cubicBezTo>
                      <a:pt x="201" y="20"/>
                      <a:pt x="201" y="20"/>
                      <a:pt x="201" y="20"/>
                    </a:cubicBezTo>
                    <a:cubicBezTo>
                      <a:pt x="201" y="0"/>
                      <a:pt x="201" y="0"/>
                      <a:pt x="201" y="0"/>
                    </a:cubicBezTo>
                    <a:cubicBezTo>
                      <a:pt x="113" y="0"/>
                      <a:pt x="113" y="0"/>
                      <a:pt x="113" y="0"/>
                    </a:cubicBezTo>
                    <a:lnTo>
                      <a:pt x="12" y="10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38" name="Google Shape;3038;p24"/>
              <p:cNvSpPr/>
              <p:nvPr/>
            </p:nvSpPr>
            <p:spPr>
              <a:xfrm>
                <a:off x="201512" y="3493901"/>
                <a:ext cx="171946" cy="1059946"/>
              </a:xfrm>
              <a:custGeom>
                <a:rect b="b" l="l" r="r" t="t"/>
                <a:pathLst>
                  <a:path extrusionOk="0" h="888" w="144">
                    <a:moveTo>
                      <a:pt x="98" y="853"/>
                    </a:moveTo>
                    <a:cubicBezTo>
                      <a:pt x="47" y="853"/>
                      <a:pt x="47" y="853"/>
                      <a:pt x="47" y="853"/>
                    </a:cubicBezTo>
                    <a:cubicBezTo>
                      <a:pt x="43" y="845"/>
                      <a:pt x="35" y="839"/>
                      <a:pt x="25" y="839"/>
                    </a:cubicBezTo>
                    <a:cubicBezTo>
                      <a:pt x="11" y="839"/>
                      <a:pt x="0" y="850"/>
                      <a:pt x="0" y="863"/>
                    </a:cubicBezTo>
                    <a:cubicBezTo>
                      <a:pt x="0" y="877"/>
                      <a:pt x="11" y="888"/>
                      <a:pt x="25" y="888"/>
                    </a:cubicBezTo>
                    <a:cubicBezTo>
                      <a:pt x="35" y="888"/>
                      <a:pt x="43" y="882"/>
                      <a:pt x="47" y="873"/>
                    </a:cubicBezTo>
                    <a:cubicBezTo>
                      <a:pt x="106" y="873"/>
                      <a:pt x="106" y="873"/>
                      <a:pt x="106" y="873"/>
                    </a:cubicBezTo>
                    <a:cubicBezTo>
                      <a:pt x="144" y="835"/>
                      <a:pt x="144" y="835"/>
                      <a:pt x="144" y="835"/>
                    </a:cubicBezTo>
                    <a:cubicBezTo>
                      <a:pt x="144" y="496"/>
                      <a:pt x="144" y="496"/>
                      <a:pt x="144" y="496"/>
                    </a:cubicBezTo>
                    <a:cubicBezTo>
                      <a:pt x="30" y="382"/>
                      <a:pt x="30" y="382"/>
                      <a:pt x="30" y="382"/>
                    </a:cubicBezTo>
                    <a:cubicBezTo>
                      <a:pt x="30" y="232"/>
                      <a:pt x="30" y="232"/>
                      <a:pt x="30" y="232"/>
                    </a:cubicBezTo>
                    <a:cubicBezTo>
                      <a:pt x="84" y="178"/>
                      <a:pt x="84" y="178"/>
                      <a:pt x="84" y="178"/>
                    </a:cubicBezTo>
                    <a:cubicBezTo>
                      <a:pt x="84" y="48"/>
                      <a:pt x="84" y="48"/>
                      <a:pt x="84" y="48"/>
                    </a:cubicBezTo>
                    <a:cubicBezTo>
                      <a:pt x="94" y="45"/>
                      <a:pt x="101" y="36"/>
                      <a:pt x="101" y="24"/>
                    </a:cubicBezTo>
                    <a:cubicBezTo>
                      <a:pt x="101" y="11"/>
                      <a:pt x="90" y="0"/>
                      <a:pt x="77" y="0"/>
                    </a:cubicBezTo>
                    <a:cubicBezTo>
                      <a:pt x="63" y="0"/>
                      <a:pt x="52" y="11"/>
                      <a:pt x="52" y="24"/>
                    </a:cubicBezTo>
                    <a:cubicBezTo>
                      <a:pt x="52" y="33"/>
                      <a:pt x="57" y="41"/>
                      <a:pt x="64" y="45"/>
                    </a:cubicBezTo>
                    <a:cubicBezTo>
                      <a:pt x="64" y="169"/>
                      <a:pt x="64" y="169"/>
                      <a:pt x="64" y="169"/>
                    </a:cubicBezTo>
                    <a:cubicBezTo>
                      <a:pt x="10" y="224"/>
                      <a:pt x="10" y="224"/>
                      <a:pt x="10" y="224"/>
                    </a:cubicBezTo>
                    <a:cubicBezTo>
                      <a:pt x="10" y="390"/>
                      <a:pt x="10" y="390"/>
                      <a:pt x="10" y="390"/>
                    </a:cubicBezTo>
                    <a:cubicBezTo>
                      <a:pt x="124" y="504"/>
                      <a:pt x="124" y="504"/>
                      <a:pt x="124" y="504"/>
                    </a:cubicBezTo>
                    <a:cubicBezTo>
                      <a:pt x="124" y="827"/>
                      <a:pt x="124" y="827"/>
                      <a:pt x="124" y="827"/>
                    </a:cubicBezTo>
                    <a:lnTo>
                      <a:pt x="98" y="853"/>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39" name="Google Shape;3039;p24"/>
              <p:cNvSpPr/>
              <p:nvPr/>
            </p:nvSpPr>
            <p:spPr>
              <a:xfrm>
                <a:off x="48409" y="144475"/>
                <a:ext cx="9047183" cy="4854548"/>
              </a:xfrm>
              <a:custGeom>
                <a:rect b="b" l="l" r="r" t="t"/>
                <a:pathLst>
                  <a:path extrusionOk="0" h="4068" w="7583">
                    <a:moveTo>
                      <a:pt x="7583" y="2607"/>
                    </a:moveTo>
                    <a:cubicBezTo>
                      <a:pt x="7583" y="2442"/>
                      <a:pt x="7583" y="2442"/>
                      <a:pt x="7583" y="2442"/>
                    </a:cubicBezTo>
                    <a:cubicBezTo>
                      <a:pt x="7303" y="2162"/>
                      <a:pt x="7303" y="2162"/>
                      <a:pt x="7303" y="2162"/>
                    </a:cubicBezTo>
                    <a:cubicBezTo>
                      <a:pt x="7303" y="0"/>
                      <a:pt x="7303" y="0"/>
                      <a:pt x="7303" y="0"/>
                    </a:cubicBezTo>
                    <a:cubicBezTo>
                      <a:pt x="315" y="9"/>
                      <a:pt x="315" y="9"/>
                      <a:pt x="315" y="9"/>
                    </a:cubicBezTo>
                    <a:cubicBezTo>
                      <a:pt x="305" y="9"/>
                      <a:pt x="305" y="9"/>
                      <a:pt x="305" y="9"/>
                    </a:cubicBezTo>
                    <a:cubicBezTo>
                      <a:pt x="305" y="288"/>
                      <a:pt x="305" y="288"/>
                      <a:pt x="305" y="288"/>
                    </a:cubicBezTo>
                    <a:cubicBezTo>
                      <a:pt x="0" y="593"/>
                      <a:pt x="0" y="593"/>
                      <a:pt x="0" y="593"/>
                    </a:cubicBezTo>
                    <a:cubicBezTo>
                      <a:pt x="0" y="1934"/>
                      <a:pt x="0" y="1934"/>
                      <a:pt x="0" y="1934"/>
                    </a:cubicBezTo>
                    <a:cubicBezTo>
                      <a:pt x="305" y="2239"/>
                      <a:pt x="305" y="2239"/>
                      <a:pt x="305" y="2239"/>
                    </a:cubicBezTo>
                    <a:cubicBezTo>
                      <a:pt x="305" y="2449"/>
                      <a:pt x="305" y="2449"/>
                      <a:pt x="305" y="2449"/>
                    </a:cubicBezTo>
                    <a:cubicBezTo>
                      <a:pt x="178" y="2449"/>
                      <a:pt x="178" y="2449"/>
                      <a:pt x="178" y="2449"/>
                    </a:cubicBezTo>
                    <a:cubicBezTo>
                      <a:pt x="174" y="2440"/>
                      <a:pt x="166" y="2434"/>
                      <a:pt x="156" y="2434"/>
                    </a:cubicBezTo>
                    <a:cubicBezTo>
                      <a:pt x="142" y="2434"/>
                      <a:pt x="131" y="2445"/>
                      <a:pt x="131" y="2459"/>
                    </a:cubicBezTo>
                    <a:cubicBezTo>
                      <a:pt x="131" y="2472"/>
                      <a:pt x="142" y="2483"/>
                      <a:pt x="156" y="2483"/>
                    </a:cubicBezTo>
                    <a:cubicBezTo>
                      <a:pt x="166" y="2483"/>
                      <a:pt x="174" y="2477"/>
                      <a:pt x="178" y="2469"/>
                    </a:cubicBezTo>
                    <a:cubicBezTo>
                      <a:pt x="305" y="2469"/>
                      <a:pt x="305" y="2469"/>
                      <a:pt x="305" y="2469"/>
                    </a:cubicBezTo>
                    <a:cubicBezTo>
                      <a:pt x="305" y="2553"/>
                      <a:pt x="305" y="2553"/>
                      <a:pt x="305" y="2553"/>
                    </a:cubicBezTo>
                    <a:cubicBezTo>
                      <a:pt x="209" y="2553"/>
                      <a:pt x="209" y="2553"/>
                      <a:pt x="209" y="2553"/>
                    </a:cubicBezTo>
                    <a:cubicBezTo>
                      <a:pt x="109" y="2653"/>
                      <a:pt x="109" y="2653"/>
                      <a:pt x="109" y="2653"/>
                    </a:cubicBezTo>
                    <a:cubicBezTo>
                      <a:pt x="109" y="2896"/>
                      <a:pt x="109" y="2896"/>
                      <a:pt x="109" y="2896"/>
                    </a:cubicBezTo>
                    <a:cubicBezTo>
                      <a:pt x="100" y="2900"/>
                      <a:pt x="94" y="2908"/>
                      <a:pt x="94" y="2918"/>
                    </a:cubicBezTo>
                    <a:cubicBezTo>
                      <a:pt x="94" y="2932"/>
                      <a:pt x="105" y="2943"/>
                      <a:pt x="119" y="2943"/>
                    </a:cubicBezTo>
                    <a:cubicBezTo>
                      <a:pt x="132" y="2943"/>
                      <a:pt x="143" y="2932"/>
                      <a:pt x="143" y="2918"/>
                    </a:cubicBezTo>
                    <a:cubicBezTo>
                      <a:pt x="143" y="2908"/>
                      <a:pt x="137" y="2900"/>
                      <a:pt x="129" y="2896"/>
                    </a:cubicBezTo>
                    <a:cubicBezTo>
                      <a:pt x="129" y="2661"/>
                      <a:pt x="129" y="2661"/>
                      <a:pt x="129" y="2661"/>
                    </a:cubicBezTo>
                    <a:cubicBezTo>
                      <a:pt x="217" y="2573"/>
                      <a:pt x="217" y="2573"/>
                      <a:pt x="217" y="2573"/>
                    </a:cubicBezTo>
                    <a:cubicBezTo>
                      <a:pt x="305" y="2573"/>
                      <a:pt x="305" y="2573"/>
                      <a:pt x="305" y="2573"/>
                    </a:cubicBezTo>
                    <a:cubicBezTo>
                      <a:pt x="305" y="4068"/>
                      <a:pt x="305" y="4068"/>
                      <a:pt x="305" y="4068"/>
                    </a:cubicBezTo>
                    <a:cubicBezTo>
                      <a:pt x="7303" y="4068"/>
                      <a:pt x="7303" y="4068"/>
                      <a:pt x="7303" y="4068"/>
                    </a:cubicBezTo>
                    <a:cubicBezTo>
                      <a:pt x="7303" y="3959"/>
                      <a:pt x="7303" y="3959"/>
                      <a:pt x="7303" y="3959"/>
                    </a:cubicBezTo>
                    <a:cubicBezTo>
                      <a:pt x="7583" y="3679"/>
                      <a:pt x="7583" y="3679"/>
                      <a:pt x="7583" y="3679"/>
                    </a:cubicBezTo>
                    <a:cubicBezTo>
                      <a:pt x="7583" y="3059"/>
                      <a:pt x="7583" y="3059"/>
                      <a:pt x="7583" y="3059"/>
                    </a:cubicBezTo>
                    <a:cubicBezTo>
                      <a:pt x="7303" y="2779"/>
                      <a:pt x="7303" y="2779"/>
                      <a:pt x="7303" y="2779"/>
                    </a:cubicBezTo>
                    <a:cubicBezTo>
                      <a:pt x="7303" y="2607"/>
                      <a:pt x="7303" y="2607"/>
                      <a:pt x="7303" y="2607"/>
                    </a:cubicBezTo>
                    <a:cubicBezTo>
                      <a:pt x="7583" y="2868"/>
                      <a:pt x="7583" y="2868"/>
                      <a:pt x="7583" y="2868"/>
                    </a:cubicBezTo>
                    <a:cubicBezTo>
                      <a:pt x="7583" y="2703"/>
                      <a:pt x="7583" y="2703"/>
                      <a:pt x="7583" y="2703"/>
                    </a:cubicBezTo>
                    <a:cubicBezTo>
                      <a:pt x="7303" y="2422"/>
                      <a:pt x="7303" y="2422"/>
                      <a:pt x="7303" y="2422"/>
                    </a:cubicBezTo>
                    <a:cubicBezTo>
                      <a:pt x="7303" y="2346"/>
                      <a:pt x="7303" y="2346"/>
                      <a:pt x="7303" y="2346"/>
                    </a:cubicBezTo>
                    <a:lnTo>
                      <a:pt x="7583" y="2607"/>
                    </a:lnTo>
                    <a:close/>
                    <a:moveTo>
                      <a:pt x="7283" y="4048"/>
                    </a:moveTo>
                    <a:cubicBezTo>
                      <a:pt x="325" y="4048"/>
                      <a:pt x="325" y="4048"/>
                      <a:pt x="325" y="4048"/>
                    </a:cubicBezTo>
                    <a:cubicBezTo>
                      <a:pt x="325" y="29"/>
                      <a:pt x="325" y="29"/>
                      <a:pt x="325" y="29"/>
                    </a:cubicBezTo>
                    <a:cubicBezTo>
                      <a:pt x="7283" y="20"/>
                      <a:pt x="7283" y="20"/>
                      <a:pt x="7283" y="20"/>
                    </a:cubicBezTo>
                    <a:lnTo>
                      <a:pt x="7283" y="4048"/>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040" name="Shape 3040"/>
        <p:cNvGrpSpPr/>
        <p:nvPr/>
      </p:nvGrpSpPr>
      <p:grpSpPr>
        <a:xfrm>
          <a:off x="0" y="0"/>
          <a:ext cx="0" cy="0"/>
          <a:chOff x="0" y="0"/>
          <a:chExt cx="0" cy="0"/>
        </a:xfrm>
      </p:grpSpPr>
      <p:pic>
        <p:nvPicPr>
          <p:cNvPr id="3041" name="Google Shape;3041;p25"/>
          <p:cNvPicPr preferRelativeResize="0"/>
          <p:nvPr/>
        </p:nvPicPr>
        <p:blipFill>
          <a:blip r:embed="rId2">
            <a:alphaModFix amt="41000"/>
          </a:blip>
          <a:stretch>
            <a:fillRect/>
          </a:stretch>
        </p:blipFill>
        <p:spPr>
          <a:xfrm>
            <a:off x="4800" y="0"/>
            <a:ext cx="9144003" cy="5143501"/>
          </a:xfrm>
          <a:prstGeom prst="rect">
            <a:avLst/>
          </a:prstGeom>
          <a:noFill/>
          <a:ln>
            <a:noFill/>
          </a:ln>
        </p:spPr>
      </p:pic>
      <p:sp>
        <p:nvSpPr>
          <p:cNvPr id="3042" name="Google Shape;3042;p25"/>
          <p:cNvSpPr txBox="1"/>
          <p:nvPr>
            <p:ph type="title"/>
          </p:nvPr>
        </p:nvSpPr>
        <p:spPr>
          <a:xfrm>
            <a:off x="2347900" y="841850"/>
            <a:ext cx="4448100" cy="75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5000"/>
            </a:lvl1pPr>
            <a:lvl2pPr lvl="1" rtl="0">
              <a:lnSpc>
                <a:spcPct val="115000"/>
              </a:lnSpc>
              <a:spcBef>
                <a:spcPts val="0"/>
              </a:spcBef>
              <a:spcAft>
                <a:spcPts val="0"/>
              </a:spcAft>
              <a:buSzPts val="3500"/>
              <a:buFont typeface="Lato"/>
              <a:buNone/>
              <a:defRPr>
                <a:latin typeface="Lato"/>
                <a:ea typeface="Lato"/>
                <a:cs typeface="Lato"/>
                <a:sym typeface="Lato"/>
              </a:defRPr>
            </a:lvl2pPr>
            <a:lvl3pPr lvl="2" rtl="0">
              <a:lnSpc>
                <a:spcPct val="115000"/>
              </a:lnSpc>
              <a:spcBef>
                <a:spcPts val="0"/>
              </a:spcBef>
              <a:spcAft>
                <a:spcPts val="0"/>
              </a:spcAft>
              <a:buSzPts val="3500"/>
              <a:buFont typeface="Lato"/>
              <a:buNone/>
              <a:defRPr>
                <a:latin typeface="Lato"/>
                <a:ea typeface="Lato"/>
                <a:cs typeface="Lato"/>
                <a:sym typeface="Lato"/>
              </a:defRPr>
            </a:lvl3pPr>
            <a:lvl4pPr lvl="3" rtl="0">
              <a:lnSpc>
                <a:spcPct val="115000"/>
              </a:lnSpc>
              <a:spcBef>
                <a:spcPts val="0"/>
              </a:spcBef>
              <a:spcAft>
                <a:spcPts val="0"/>
              </a:spcAft>
              <a:buSzPts val="3500"/>
              <a:buFont typeface="Lato"/>
              <a:buNone/>
              <a:defRPr>
                <a:latin typeface="Lato"/>
                <a:ea typeface="Lato"/>
                <a:cs typeface="Lato"/>
                <a:sym typeface="Lato"/>
              </a:defRPr>
            </a:lvl4pPr>
            <a:lvl5pPr lvl="4" rtl="0">
              <a:lnSpc>
                <a:spcPct val="115000"/>
              </a:lnSpc>
              <a:spcBef>
                <a:spcPts val="0"/>
              </a:spcBef>
              <a:spcAft>
                <a:spcPts val="0"/>
              </a:spcAft>
              <a:buSzPts val="3500"/>
              <a:buFont typeface="Lato"/>
              <a:buNone/>
              <a:defRPr>
                <a:latin typeface="Lato"/>
                <a:ea typeface="Lato"/>
                <a:cs typeface="Lato"/>
                <a:sym typeface="Lato"/>
              </a:defRPr>
            </a:lvl5pPr>
            <a:lvl6pPr lvl="5" rtl="0">
              <a:lnSpc>
                <a:spcPct val="115000"/>
              </a:lnSpc>
              <a:spcBef>
                <a:spcPts val="0"/>
              </a:spcBef>
              <a:spcAft>
                <a:spcPts val="0"/>
              </a:spcAft>
              <a:buSzPts val="3500"/>
              <a:buFont typeface="Lato"/>
              <a:buNone/>
              <a:defRPr>
                <a:latin typeface="Lato"/>
                <a:ea typeface="Lato"/>
                <a:cs typeface="Lato"/>
                <a:sym typeface="Lato"/>
              </a:defRPr>
            </a:lvl6pPr>
            <a:lvl7pPr lvl="6" rtl="0">
              <a:lnSpc>
                <a:spcPct val="115000"/>
              </a:lnSpc>
              <a:spcBef>
                <a:spcPts val="0"/>
              </a:spcBef>
              <a:spcAft>
                <a:spcPts val="0"/>
              </a:spcAft>
              <a:buSzPts val="3500"/>
              <a:buFont typeface="Lato"/>
              <a:buNone/>
              <a:defRPr>
                <a:latin typeface="Lato"/>
                <a:ea typeface="Lato"/>
                <a:cs typeface="Lato"/>
                <a:sym typeface="Lato"/>
              </a:defRPr>
            </a:lvl7pPr>
            <a:lvl8pPr lvl="7" rtl="0">
              <a:lnSpc>
                <a:spcPct val="115000"/>
              </a:lnSpc>
              <a:spcBef>
                <a:spcPts val="0"/>
              </a:spcBef>
              <a:spcAft>
                <a:spcPts val="0"/>
              </a:spcAft>
              <a:buSzPts val="3500"/>
              <a:buFont typeface="Lato"/>
              <a:buNone/>
              <a:defRPr>
                <a:latin typeface="Lato"/>
                <a:ea typeface="Lato"/>
                <a:cs typeface="Lato"/>
                <a:sym typeface="Lato"/>
              </a:defRPr>
            </a:lvl8pPr>
            <a:lvl9pPr lvl="8" rtl="0">
              <a:lnSpc>
                <a:spcPct val="115000"/>
              </a:lnSpc>
              <a:spcBef>
                <a:spcPts val="0"/>
              </a:spcBef>
              <a:spcAft>
                <a:spcPts val="0"/>
              </a:spcAft>
              <a:buSzPts val="3500"/>
              <a:buFont typeface="Lato"/>
              <a:buNone/>
              <a:defRPr>
                <a:latin typeface="Lato"/>
                <a:ea typeface="Lato"/>
                <a:cs typeface="Lato"/>
                <a:sym typeface="Lato"/>
              </a:defRPr>
            </a:lvl9pPr>
          </a:lstStyle>
          <a:p/>
        </p:txBody>
      </p:sp>
      <p:sp>
        <p:nvSpPr>
          <p:cNvPr id="3043" name="Google Shape;3043;p25"/>
          <p:cNvSpPr txBox="1"/>
          <p:nvPr>
            <p:ph idx="1" type="subTitle"/>
          </p:nvPr>
        </p:nvSpPr>
        <p:spPr>
          <a:xfrm>
            <a:off x="2347900" y="1841450"/>
            <a:ext cx="4448100" cy="1058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044" name="Google Shape;3044;p25"/>
          <p:cNvSpPr txBox="1"/>
          <p:nvPr/>
        </p:nvSpPr>
        <p:spPr>
          <a:xfrm>
            <a:off x="2347900" y="3611950"/>
            <a:ext cx="4448100" cy="55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dk1"/>
                </a:solidFill>
                <a:latin typeface="Lato"/>
                <a:ea typeface="Lato"/>
                <a:cs typeface="Lato"/>
                <a:sym typeface="Lato"/>
              </a:rPr>
              <a:t>CREDITS:</a:t>
            </a:r>
            <a:r>
              <a:rPr lang="en" sz="1000">
                <a:solidFill>
                  <a:schemeClr val="dk1"/>
                </a:solidFill>
                <a:latin typeface="Lato"/>
                <a:ea typeface="Lato"/>
                <a:cs typeface="Lato"/>
                <a:sym typeface="Lato"/>
              </a:rPr>
              <a:t> This presentation template was created by </a:t>
            </a:r>
            <a:r>
              <a:rPr b="1" lang="en" sz="1000" u="sng">
                <a:solidFill>
                  <a:schemeClr val="dk1"/>
                </a:solidFill>
                <a:latin typeface="Lato"/>
                <a:ea typeface="Lato"/>
                <a:cs typeface="Lato"/>
                <a:sym typeface="Lato"/>
                <a:hlinkClick r:id="rId3">
                  <a:extLst>
                    <a:ext uri="{A12FA001-AC4F-418D-AE19-62706E023703}">
                      <ahyp:hlinkClr val="tx"/>
                    </a:ext>
                  </a:extLst>
                </a:hlinkClick>
              </a:rPr>
              <a:t>Slidesgo</a:t>
            </a:r>
            <a:r>
              <a:rPr lang="en" sz="1000">
                <a:solidFill>
                  <a:schemeClr val="dk1"/>
                </a:solidFill>
                <a:latin typeface="Lato"/>
                <a:ea typeface="Lato"/>
                <a:cs typeface="Lato"/>
                <a:sym typeface="Lato"/>
              </a:rPr>
              <a:t>, and includes icons by </a:t>
            </a:r>
            <a:r>
              <a:rPr b="1" lang="en" sz="1000" u="sng">
                <a:solidFill>
                  <a:schemeClr val="dk1"/>
                </a:solidFill>
                <a:latin typeface="Lato"/>
                <a:ea typeface="Lato"/>
                <a:cs typeface="Lato"/>
                <a:sym typeface="Lato"/>
                <a:hlinkClick r:id="rId4">
                  <a:extLst>
                    <a:ext uri="{A12FA001-AC4F-418D-AE19-62706E023703}">
                      <ahyp:hlinkClr val="tx"/>
                    </a:ext>
                  </a:extLst>
                </a:hlinkClick>
              </a:rPr>
              <a:t>Flaticon</a:t>
            </a:r>
            <a:r>
              <a:rPr lang="en" sz="1000">
                <a:solidFill>
                  <a:schemeClr val="dk1"/>
                </a:solidFill>
                <a:latin typeface="Lato"/>
                <a:ea typeface="Lato"/>
                <a:cs typeface="Lato"/>
                <a:sym typeface="Lato"/>
              </a:rPr>
              <a:t>, and infographics &amp; images by </a:t>
            </a:r>
            <a:r>
              <a:rPr b="1" lang="en" sz="1000" u="sng">
                <a:solidFill>
                  <a:schemeClr val="dk1"/>
                </a:solidFill>
                <a:latin typeface="Lato"/>
                <a:ea typeface="Lato"/>
                <a:cs typeface="Lato"/>
                <a:sym typeface="Lato"/>
                <a:hlinkClick r:id="rId5">
                  <a:extLst>
                    <a:ext uri="{A12FA001-AC4F-418D-AE19-62706E023703}">
                      <ahyp:hlinkClr val="tx"/>
                    </a:ext>
                  </a:extLst>
                </a:hlinkClick>
              </a:rPr>
              <a:t>Freepik</a:t>
            </a:r>
            <a:r>
              <a:rPr lang="en" sz="1000" u="sng">
                <a:solidFill>
                  <a:schemeClr val="dk1"/>
                </a:solidFill>
                <a:latin typeface="Lato"/>
                <a:ea typeface="Lato"/>
                <a:cs typeface="Lato"/>
                <a:sym typeface="Lato"/>
              </a:rPr>
              <a:t> </a:t>
            </a:r>
            <a:endParaRPr b="1" sz="1000" u="sng">
              <a:solidFill>
                <a:schemeClr val="dk1"/>
              </a:solidFill>
              <a:latin typeface="Lato"/>
              <a:ea typeface="Lato"/>
              <a:cs typeface="Lato"/>
              <a:sym typeface="Lato"/>
            </a:endParaRPr>
          </a:p>
        </p:txBody>
      </p:sp>
      <p:grpSp>
        <p:nvGrpSpPr>
          <p:cNvPr id="3045" name="Google Shape;3045;p25"/>
          <p:cNvGrpSpPr/>
          <p:nvPr/>
        </p:nvGrpSpPr>
        <p:grpSpPr>
          <a:xfrm>
            <a:off x="222558" y="144464"/>
            <a:ext cx="8698884" cy="5140446"/>
            <a:chOff x="222558" y="144464"/>
            <a:chExt cx="8698884" cy="5140446"/>
          </a:xfrm>
        </p:grpSpPr>
        <p:grpSp>
          <p:nvGrpSpPr>
            <p:cNvPr id="3046" name="Google Shape;3046;p25"/>
            <p:cNvGrpSpPr/>
            <p:nvPr/>
          </p:nvGrpSpPr>
          <p:grpSpPr>
            <a:xfrm rot="-5400000">
              <a:off x="5880085" y="2734232"/>
              <a:ext cx="285875" cy="4815482"/>
              <a:chOff x="8931625" y="104376"/>
              <a:chExt cx="285875" cy="4868057"/>
            </a:xfrm>
          </p:grpSpPr>
          <p:sp>
            <p:nvSpPr>
              <p:cNvPr id="3047" name="Google Shape;3047;p25"/>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8" name="Google Shape;3048;p25"/>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9" name="Google Shape;3049;p25"/>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0" name="Google Shape;3050;p25"/>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1" name="Google Shape;3051;p25"/>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2" name="Google Shape;3052;p25"/>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3" name="Google Shape;3053;p25"/>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4" name="Google Shape;3054;p25"/>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5" name="Google Shape;3055;p25"/>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6" name="Google Shape;3056;p25"/>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7" name="Google Shape;3057;p25"/>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8" name="Google Shape;3058;p25"/>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9" name="Google Shape;3059;p25"/>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0" name="Google Shape;3060;p25"/>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1" name="Google Shape;3061;p25"/>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2" name="Google Shape;3062;p25"/>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3" name="Google Shape;3063;p25"/>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4" name="Google Shape;3064;p25"/>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5" name="Google Shape;3065;p25"/>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6" name="Google Shape;3066;p25"/>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7" name="Google Shape;3067;p25"/>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8" name="Google Shape;3068;p25"/>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9" name="Google Shape;3069;p25"/>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0" name="Google Shape;3070;p25"/>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1" name="Google Shape;3071;p25"/>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2" name="Google Shape;3072;p25"/>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3" name="Google Shape;3073;p25"/>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4" name="Google Shape;3074;p25"/>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5" name="Google Shape;3075;p25"/>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6" name="Google Shape;3076;p25"/>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7" name="Google Shape;3077;p25"/>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8" name="Google Shape;3078;p25"/>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9" name="Google Shape;3079;p25"/>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0" name="Google Shape;3080;p25"/>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1" name="Google Shape;3081;p25"/>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2" name="Google Shape;3082;p25"/>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3" name="Google Shape;3083;p25"/>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4" name="Google Shape;3084;p25"/>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5" name="Google Shape;3085;p25"/>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6" name="Google Shape;3086;p25"/>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7" name="Google Shape;3087;p25"/>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8" name="Google Shape;3088;p25"/>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9" name="Google Shape;3089;p25"/>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0" name="Google Shape;3090;p25"/>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1" name="Google Shape;3091;p25"/>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2" name="Google Shape;3092;p25"/>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3" name="Google Shape;3093;p25"/>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4" name="Google Shape;3094;p25"/>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5" name="Google Shape;3095;p25"/>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6" name="Google Shape;3096;p25"/>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7" name="Google Shape;3097;p25"/>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8" name="Google Shape;3098;p25"/>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9" name="Google Shape;3099;p25"/>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0" name="Google Shape;3100;p25"/>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1" name="Google Shape;3101;p25"/>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2" name="Google Shape;3102;p25"/>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3" name="Google Shape;3103;p25"/>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4" name="Google Shape;3104;p25"/>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5" name="Google Shape;3105;p25"/>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6" name="Google Shape;3106;p25"/>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7" name="Google Shape;3107;p25"/>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8" name="Google Shape;3108;p25"/>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9" name="Google Shape;3109;p25"/>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0" name="Google Shape;3110;p25"/>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1" name="Google Shape;3111;p25"/>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2" name="Google Shape;3112;p25"/>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3" name="Google Shape;3113;p25"/>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4" name="Google Shape;3114;p25"/>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5" name="Google Shape;3115;p25"/>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6" name="Google Shape;3116;p25"/>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7" name="Google Shape;3117;p25"/>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8" name="Google Shape;3118;p25"/>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9" name="Google Shape;3119;p25"/>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120" name="Google Shape;3120;p25"/>
            <p:cNvGrpSpPr/>
            <p:nvPr/>
          </p:nvGrpSpPr>
          <p:grpSpPr>
            <a:xfrm>
              <a:off x="222558" y="144464"/>
              <a:ext cx="8698884" cy="4854572"/>
              <a:chOff x="222558" y="144464"/>
              <a:chExt cx="8698884" cy="4854572"/>
            </a:xfrm>
          </p:grpSpPr>
          <p:sp>
            <p:nvSpPr>
              <p:cNvPr id="3121" name="Google Shape;3121;p25"/>
              <p:cNvSpPr/>
              <p:nvPr/>
            </p:nvSpPr>
            <p:spPr>
              <a:xfrm>
                <a:off x="222558" y="144464"/>
                <a:ext cx="8698884" cy="4854572"/>
              </a:xfrm>
              <a:custGeom>
                <a:rect b="b" l="l" r="r" t="t"/>
                <a:pathLst>
                  <a:path extrusionOk="0" h="4060" w="7278">
                    <a:moveTo>
                      <a:pt x="7214" y="584"/>
                    </a:moveTo>
                    <a:cubicBezTo>
                      <a:pt x="7150" y="584"/>
                      <a:pt x="7150" y="584"/>
                      <a:pt x="7150" y="584"/>
                    </a:cubicBezTo>
                    <a:cubicBezTo>
                      <a:pt x="7150" y="263"/>
                      <a:pt x="7150" y="263"/>
                      <a:pt x="7150" y="263"/>
                    </a:cubicBezTo>
                    <a:cubicBezTo>
                      <a:pt x="6899" y="263"/>
                      <a:pt x="6899" y="263"/>
                      <a:pt x="6899" y="263"/>
                    </a:cubicBezTo>
                    <a:cubicBezTo>
                      <a:pt x="6899" y="0"/>
                      <a:pt x="6899" y="0"/>
                      <a:pt x="6899" y="0"/>
                    </a:cubicBezTo>
                    <a:cubicBezTo>
                      <a:pt x="366" y="0"/>
                      <a:pt x="366" y="0"/>
                      <a:pt x="366" y="0"/>
                    </a:cubicBezTo>
                    <a:cubicBezTo>
                      <a:pt x="366" y="263"/>
                      <a:pt x="366" y="263"/>
                      <a:pt x="366" y="263"/>
                    </a:cubicBezTo>
                    <a:cubicBezTo>
                      <a:pt x="132" y="263"/>
                      <a:pt x="132" y="263"/>
                      <a:pt x="132" y="263"/>
                    </a:cubicBezTo>
                    <a:cubicBezTo>
                      <a:pt x="132" y="584"/>
                      <a:pt x="132" y="584"/>
                      <a:pt x="132" y="584"/>
                    </a:cubicBezTo>
                    <a:cubicBezTo>
                      <a:pt x="64" y="584"/>
                      <a:pt x="64" y="584"/>
                      <a:pt x="64" y="584"/>
                    </a:cubicBezTo>
                    <a:cubicBezTo>
                      <a:pt x="0" y="648"/>
                      <a:pt x="0" y="648"/>
                      <a:pt x="0" y="648"/>
                    </a:cubicBezTo>
                    <a:cubicBezTo>
                      <a:pt x="0" y="3401"/>
                      <a:pt x="0" y="3401"/>
                      <a:pt x="0" y="3401"/>
                    </a:cubicBezTo>
                    <a:cubicBezTo>
                      <a:pt x="73" y="3474"/>
                      <a:pt x="73" y="3474"/>
                      <a:pt x="73" y="3474"/>
                    </a:cubicBezTo>
                    <a:cubicBezTo>
                      <a:pt x="132" y="3474"/>
                      <a:pt x="132" y="3474"/>
                      <a:pt x="132" y="3474"/>
                    </a:cubicBezTo>
                    <a:cubicBezTo>
                      <a:pt x="132" y="3827"/>
                      <a:pt x="132" y="3827"/>
                      <a:pt x="132" y="3827"/>
                    </a:cubicBezTo>
                    <a:cubicBezTo>
                      <a:pt x="365" y="3827"/>
                      <a:pt x="365" y="3827"/>
                      <a:pt x="365" y="3827"/>
                    </a:cubicBezTo>
                    <a:cubicBezTo>
                      <a:pt x="365" y="4059"/>
                      <a:pt x="365" y="4059"/>
                      <a:pt x="365" y="4059"/>
                    </a:cubicBezTo>
                    <a:cubicBezTo>
                      <a:pt x="3048" y="4059"/>
                      <a:pt x="3048" y="4059"/>
                      <a:pt x="3048" y="4059"/>
                    </a:cubicBezTo>
                    <a:cubicBezTo>
                      <a:pt x="3048" y="4060"/>
                      <a:pt x="3048" y="4060"/>
                      <a:pt x="3048" y="4060"/>
                    </a:cubicBezTo>
                    <a:cubicBezTo>
                      <a:pt x="3068" y="4060"/>
                      <a:pt x="3068" y="4060"/>
                      <a:pt x="3068" y="4060"/>
                    </a:cubicBezTo>
                    <a:cubicBezTo>
                      <a:pt x="3068" y="4059"/>
                      <a:pt x="3068" y="4059"/>
                      <a:pt x="3068" y="4059"/>
                    </a:cubicBezTo>
                    <a:cubicBezTo>
                      <a:pt x="3332" y="4059"/>
                      <a:pt x="3332" y="4059"/>
                      <a:pt x="3332" y="4059"/>
                    </a:cubicBezTo>
                    <a:cubicBezTo>
                      <a:pt x="3332" y="4060"/>
                      <a:pt x="3332" y="4060"/>
                      <a:pt x="3332" y="4060"/>
                    </a:cubicBezTo>
                    <a:cubicBezTo>
                      <a:pt x="3352" y="4060"/>
                      <a:pt x="3352" y="4060"/>
                      <a:pt x="3352" y="4060"/>
                    </a:cubicBezTo>
                    <a:cubicBezTo>
                      <a:pt x="3352" y="4059"/>
                      <a:pt x="3352" y="4059"/>
                      <a:pt x="3352" y="4059"/>
                    </a:cubicBezTo>
                    <a:cubicBezTo>
                      <a:pt x="6911" y="4059"/>
                      <a:pt x="6911" y="4059"/>
                      <a:pt x="6911" y="4059"/>
                    </a:cubicBezTo>
                    <a:cubicBezTo>
                      <a:pt x="6911" y="3839"/>
                      <a:pt x="6911" y="3839"/>
                      <a:pt x="6911" y="3839"/>
                    </a:cubicBezTo>
                    <a:cubicBezTo>
                      <a:pt x="7150" y="3839"/>
                      <a:pt x="7150" y="3839"/>
                      <a:pt x="7150" y="3839"/>
                    </a:cubicBezTo>
                    <a:cubicBezTo>
                      <a:pt x="7150" y="3474"/>
                      <a:pt x="7150" y="3474"/>
                      <a:pt x="7150" y="3474"/>
                    </a:cubicBezTo>
                    <a:cubicBezTo>
                      <a:pt x="7205" y="3474"/>
                      <a:pt x="7205" y="3474"/>
                      <a:pt x="7205" y="3474"/>
                    </a:cubicBezTo>
                    <a:cubicBezTo>
                      <a:pt x="7278" y="3401"/>
                      <a:pt x="7278" y="3401"/>
                      <a:pt x="7278" y="3401"/>
                    </a:cubicBezTo>
                    <a:cubicBezTo>
                      <a:pt x="7278" y="648"/>
                      <a:pt x="7278" y="648"/>
                      <a:pt x="7278" y="648"/>
                    </a:cubicBezTo>
                    <a:lnTo>
                      <a:pt x="7214" y="584"/>
                    </a:lnTo>
                    <a:close/>
                    <a:moveTo>
                      <a:pt x="7130" y="584"/>
                    </a:moveTo>
                    <a:cubicBezTo>
                      <a:pt x="7130" y="642"/>
                      <a:pt x="7130" y="642"/>
                      <a:pt x="7130" y="642"/>
                    </a:cubicBezTo>
                    <a:cubicBezTo>
                      <a:pt x="7060" y="642"/>
                      <a:pt x="7060" y="642"/>
                      <a:pt x="7060" y="642"/>
                    </a:cubicBezTo>
                    <a:cubicBezTo>
                      <a:pt x="6971" y="554"/>
                      <a:pt x="6971" y="554"/>
                      <a:pt x="6971" y="554"/>
                    </a:cubicBezTo>
                    <a:cubicBezTo>
                      <a:pt x="6971" y="500"/>
                      <a:pt x="6971" y="500"/>
                      <a:pt x="6971" y="500"/>
                    </a:cubicBezTo>
                    <a:cubicBezTo>
                      <a:pt x="6981" y="497"/>
                      <a:pt x="6988" y="488"/>
                      <a:pt x="6988" y="477"/>
                    </a:cubicBezTo>
                    <a:cubicBezTo>
                      <a:pt x="6988" y="463"/>
                      <a:pt x="6977" y="452"/>
                      <a:pt x="6963" y="452"/>
                    </a:cubicBezTo>
                    <a:cubicBezTo>
                      <a:pt x="6949" y="452"/>
                      <a:pt x="6939" y="463"/>
                      <a:pt x="6939" y="477"/>
                    </a:cubicBezTo>
                    <a:cubicBezTo>
                      <a:pt x="6939" y="486"/>
                      <a:pt x="6943" y="494"/>
                      <a:pt x="6951" y="498"/>
                    </a:cubicBezTo>
                    <a:cubicBezTo>
                      <a:pt x="6951" y="562"/>
                      <a:pt x="6951" y="562"/>
                      <a:pt x="6951" y="562"/>
                    </a:cubicBezTo>
                    <a:cubicBezTo>
                      <a:pt x="7051" y="662"/>
                      <a:pt x="7051" y="662"/>
                      <a:pt x="7051" y="662"/>
                    </a:cubicBezTo>
                    <a:cubicBezTo>
                      <a:pt x="7130" y="662"/>
                      <a:pt x="7130" y="662"/>
                      <a:pt x="7130" y="662"/>
                    </a:cubicBezTo>
                    <a:cubicBezTo>
                      <a:pt x="7130" y="1825"/>
                      <a:pt x="7130" y="1825"/>
                      <a:pt x="7130" y="1825"/>
                    </a:cubicBezTo>
                    <a:cubicBezTo>
                      <a:pt x="7052" y="1825"/>
                      <a:pt x="7052" y="1825"/>
                      <a:pt x="7052" y="1825"/>
                    </a:cubicBezTo>
                    <a:cubicBezTo>
                      <a:pt x="6964" y="1737"/>
                      <a:pt x="6964" y="1737"/>
                      <a:pt x="6964" y="1737"/>
                    </a:cubicBezTo>
                    <a:cubicBezTo>
                      <a:pt x="6964" y="1502"/>
                      <a:pt x="6964" y="1502"/>
                      <a:pt x="6964" y="1502"/>
                    </a:cubicBezTo>
                    <a:cubicBezTo>
                      <a:pt x="6972" y="1498"/>
                      <a:pt x="6978" y="1490"/>
                      <a:pt x="6978" y="1480"/>
                    </a:cubicBezTo>
                    <a:cubicBezTo>
                      <a:pt x="6978" y="1466"/>
                      <a:pt x="6967" y="1455"/>
                      <a:pt x="6954" y="1455"/>
                    </a:cubicBezTo>
                    <a:cubicBezTo>
                      <a:pt x="6940" y="1455"/>
                      <a:pt x="6929" y="1466"/>
                      <a:pt x="6929" y="1480"/>
                    </a:cubicBezTo>
                    <a:cubicBezTo>
                      <a:pt x="6929" y="1490"/>
                      <a:pt x="6935" y="1498"/>
                      <a:pt x="6944" y="1502"/>
                    </a:cubicBezTo>
                    <a:cubicBezTo>
                      <a:pt x="6944" y="1745"/>
                      <a:pt x="6944" y="1745"/>
                      <a:pt x="6944" y="1745"/>
                    </a:cubicBezTo>
                    <a:cubicBezTo>
                      <a:pt x="7043" y="1845"/>
                      <a:pt x="7043" y="1845"/>
                      <a:pt x="7043" y="1845"/>
                    </a:cubicBezTo>
                    <a:cubicBezTo>
                      <a:pt x="7130" y="1845"/>
                      <a:pt x="7130" y="1845"/>
                      <a:pt x="7130" y="1845"/>
                    </a:cubicBezTo>
                    <a:cubicBezTo>
                      <a:pt x="7130" y="1929"/>
                      <a:pt x="7130" y="1929"/>
                      <a:pt x="7130" y="1929"/>
                    </a:cubicBezTo>
                    <a:cubicBezTo>
                      <a:pt x="7013" y="1929"/>
                      <a:pt x="7013" y="1929"/>
                      <a:pt x="7013" y="1929"/>
                    </a:cubicBezTo>
                    <a:cubicBezTo>
                      <a:pt x="7009" y="1921"/>
                      <a:pt x="7001" y="1915"/>
                      <a:pt x="6991" y="1915"/>
                    </a:cubicBezTo>
                    <a:cubicBezTo>
                      <a:pt x="6977" y="1915"/>
                      <a:pt x="6966" y="1926"/>
                      <a:pt x="6966" y="1939"/>
                    </a:cubicBezTo>
                    <a:cubicBezTo>
                      <a:pt x="6966" y="1953"/>
                      <a:pt x="6977" y="1964"/>
                      <a:pt x="6991" y="1964"/>
                    </a:cubicBezTo>
                    <a:cubicBezTo>
                      <a:pt x="7001" y="1964"/>
                      <a:pt x="7009" y="1958"/>
                      <a:pt x="7013" y="1949"/>
                    </a:cubicBezTo>
                    <a:cubicBezTo>
                      <a:pt x="7130" y="1949"/>
                      <a:pt x="7130" y="1949"/>
                      <a:pt x="7130" y="1949"/>
                    </a:cubicBezTo>
                    <a:cubicBezTo>
                      <a:pt x="7130" y="2120"/>
                      <a:pt x="7130" y="2120"/>
                      <a:pt x="7130" y="2120"/>
                    </a:cubicBezTo>
                    <a:cubicBezTo>
                      <a:pt x="7013" y="2120"/>
                      <a:pt x="7013" y="2120"/>
                      <a:pt x="7013" y="2120"/>
                    </a:cubicBezTo>
                    <a:cubicBezTo>
                      <a:pt x="7010" y="2111"/>
                      <a:pt x="7001" y="2106"/>
                      <a:pt x="6991" y="2106"/>
                    </a:cubicBezTo>
                    <a:cubicBezTo>
                      <a:pt x="6978" y="2106"/>
                      <a:pt x="6967" y="2116"/>
                      <a:pt x="6967" y="2130"/>
                    </a:cubicBezTo>
                    <a:cubicBezTo>
                      <a:pt x="6967" y="2144"/>
                      <a:pt x="6978" y="2155"/>
                      <a:pt x="6991" y="2155"/>
                    </a:cubicBezTo>
                    <a:cubicBezTo>
                      <a:pt x="7001" y="2155"/>
                      <a:pt x="7010" y="2149"/>
                      <a:pt x="7013" y="2140"/>
                    </a:cubicBezTo>
                    <a:cubicBezTo>
                      <a:pt x="7130" y="2140"/>
                      <a:pt x="7130" y="2140"/>
                      <a:pt x="7130" y="2140"/>
                    </a:cubicBezTo>
                    <a:cubicBezTo>
                      <a:pt x="7130" y="2224"/>
                      <a:pt x="7130" y="2224"/>
                      <a:pt x="7130" y="2224"/>
                    </a:cubicBezTo>
                    <a:cubicBezTo>
                      <a:pt x="7044" y="2224"/>
                      <a:pt x="7044" y="2224"/>
                      <a:pt x="7044" y="2224"/>
                    </a:cubicBezTo>
                    <a:cubicBezTo>
                      <a:pt x="6944" y="2324"/>
                      <a:pt x="6944" y="2324"/>
                      <a:pt x="6944" y="2324"/>
                    </a:cubicBezTo>
                    <a:cubicBezTo>
                      <a:pt x="6944" y="2567"/>
                      <a:pt x="6944" y="2567"/>
                      <a:pt x="6944" y="2567"/>
                    </a:cubicBezTo>
                    <a:cubicBezTo>
                      <a:pt x="6936" y="2571"/>
                      <a:pt x="6930" y="2580"/>
                      <a:pt x="6930" y="2590"/>
                    </a:cubicBezTo>
                    <a:cubicBezTo>
                      <a:pt x="6930" y="2603"/>
                      <a:pt x="6941" y="2614"/>
                      <a:pt x="6954" y="2614"/>
                    </a:cubicBezTo>
                    <a:cubicBezTo>
                      <a:pt x="6968" y="2614"/>
                      <a:pt x="6979" y="2603"/>
                      <a:pt x="6979" y="2590"/>
                    </a:cubicBezTo>
                    <a:cubicBezTo>
                      <a:pt x="6979" y="2580"/>
                      <a:pt x="6973" y="2571"/>
                      <a:pt x="6964" y="2567"/>
                    </a:cubicBezTo>
                    <a:cubicBezTo>
                      <a:pt x="6964" y="2332"/>
                      <a:pt x="6964" y="2332"/>
                      <a:pt x="6964" y="2332"/>
                    </a:cubicBezTo>
                    <a:cubicBezTo>
                      <a:pt x="7052" y="2244"/>
                      <a:pt x="7052" y="2244"/>
                      <a:pt x="7052" y="2244"/>
                    </a:cubicBezTo>
                    <a:cubicBezTo>
                      <a:pt x="7130" y="2244"/>
                      <a:pt x="7130" y="2244"/>
                      <a:pt x="7130" y="2244"/>
                    </a:cubicBezTo>
                    <a:cubicBezTo>
                      <a:pt x="7130" y="3407"/>
                      <a:pt x="7130" y="3407"/>
                      <a:pt x="7130" y="3407"/>
                    </a:cubicBezTo>
                    <a:cubicBezTo>
                      <a:pt x="7052" y="3407"/>
                      <a:pt x="7052" y="3407"/>
                      <a:pt x="7052" y="3407"/>
                    </a:cubicBezTo>
                    <a:cubicBezTo>
                      <a:pt x="6951" y="3508"/>
                      <a:pt x="6951" y="3508"/>
                      <a:pt x="6951" y="3508"/>
                    </a:cubicBezTo>
                    <a:cubicBezTo>
                      <a:pt x="6951" y="3561"/>
                      <a:pt x="6951" y="3561"/>
                      <a:pt x="6951" y="3561"/>
                    </a:cubicBezTo>
                    <a:cubicBezTo>
                      <a:pt x="6944" y="3565"/>
                      <a:pt x="6939" y="3573"/>
                      <a:pt x="6939" y="3582"/>
                    </a:cubicBezTo>
                    <a:cubicBezTo>
                      <a:pt x="6939" y="3596"/>
                      <a:pt x="6949" y="3607"/>
                      <a:pt x="6963" y="3607"/>
                    </a:cubicBezTo>
                    <a:cubicBezTo>
                      <a:pt x="6977" y="3607"/>
                      <a:pt x="6988" y="3596"/>
                      <a:pt x="6988" y="3582"/>
                    </a:cubicBezTo>
                    <a:cubicBezTo>
                      <a:pt x="6988" y="3572"/>
                      <a:pt x="6981" y="3563"/>
                      <a:pt x="6971" y="3559"/>
                    </a:cubicBezTo>
                    <a:cubicBezTo>
                      <a:pt x="6971" y="3516"/>
                      <a:pt x="6971" y="3516"/>
                      <a:pt x="6971" y="3516"/>
                    </a:cubicBezTo>
                    <a:cubicBezTo>
                      <a:pt x="7060" y="3427"/>
                      <a:pt x="7060" y="3427"/>
                      <a:pt x="7060" y="3427"/>
                    </a:cubicBezTo>
                    <a:cubicBezTo>
                      <a:pt x="7130" y="3427"/>
                      <a:pt x="7130" y="3427"/>
                      <a:pt x="7130" y="3427"/>
                    </a:cubicBezTo>
                    <a:cubicBezTo>
                      <a:pt x="7130" y="3474"/>
                      <a:pt x="7130" y="3474"/>
                      <a:pt x="7130" y="3474"/>
                    </a:cubicBezTo>
                    <a:cubicBezTo>
                      <a:pt x="7130" y="3819"/>
                      <a:pt x="7130" y="3819"/>
                      <a:pt x="7130" y="3819"/>
                    </a:cubicBezTo>
                    <a:cubicBezTo>
                      <a:pt x="6891" y="3819"/>
                      <a:pt x="6891" y="3819"/>
                      <a:pt x="6891" y="3819"/>
                    </a:cubicBezTo>
                    <a:cubicBezTo>
                      <a:pt x="6891" y="4039"/>
                      <a:pt x="6891" y="4039"/>
                      <a:pt x="6891" y="4039"/>
                    </a:cubicBezTo>
                    <a:cubicBezTo>
                      <a:pt x="4234" y="4039"/>
                      <a:pt x="4234" y="4039"/>
                      <a:pt x="4234" y="4039"/>
                    </a:cubicBezTo>
                    <a:cubicBezTo>
                      <a:pt x="4234" y="4024"/>
                      <a:pt x="4234" y="4024"/>
                      <a:pt x="4234" y="4024"/>
                    </a:cubicBezTo>
                    <a:cubicBezTo>
                      <a:pt x="4259" y="3999"/>
                      <a:pt x="4259" y="3999"/>
                      <a:pt x="4259" y="3999"/>
                    </a:cubicBezTo>
                    <a:cubicBezTo>
                      <a:pt x="4500" y="3999"/>
                      <a:pt x="4500" y="3999"/>
                      <a:pt x="4500" y="3999"/>
                    </a:cubicBezTo>
                    <a:cubicBezTo>
                      <a:pt x="4545" y="3954"/>
                      <a:pt x="4545" y="3954"/>
                      <a:pt x="4545" y="3954"/>
                    </a:cubicBezTo>
                    <a:cubicBezTo>
                      <a:pt x="4919" y="3954"/>
                      <a:pt x="4919" y="3954"/>
                      <a:pt x="4919" y="3954"/>
                    </a:cubicBezTo>
                    <a:cubicBezTo>
                      <a:pt x="4923" y="3963"/>
                      <a:pt x="4932" y="3969"/>
                      <a:pt x="4942" y="3969"/>
                    </a:cubicBezTo>
                    <a:cubicBezTo>
                      <a:pt x="4955" y="3969"/>
                      <a:pt x="4966" y="3958"/>
                      <a:pt x="4966" y="3944"/>
                    </a:cubicBezTo>
                    <a:cubicBezTo>
                      <a:pt x="4966" y="3930"/>
                      <a:pt x="4955" y="3920"/>
                      <a:pt x="4942" y="3920"/>
                    </a:cubicBezTo>
                    <a:cubicBezTo>
                      <a:pt x="4932" y="3920"/>
                      <a:pt x="4923" y="3925"/>
                      <a:pt x="4919" y="3934"/>
                    </a:cubicBezTo>
                    <a:cubicBezTo>
                      <a:pt x="4537" y="3934"/>
                      <a:pt x="4537" y="3934"/>
                      <a:pt x="4537" y="3934"/>
                    </a:cubicBezTo>
                    <a:cubicBezTo>
                      <a:pt x="4492" y="3979"/>
                      <a:pt x="4492" y="3979"/>
                      <a:pt x="4492" y="3979"/>
                    </a:cubicBezTo>
                    <a:cubicBezTo>
                      <a:pt x="4251" y="3979"/>
                      <a:pt x="4251" y="3979"/>
                      <a:pt x="4251" y="3979"/>
                    </a:cubicBezTo>
                    <a:cubicBezTo>
                      <a:pt x="4214" y="4016"/>
                      <a:pt x="4214" y="4016"/>
                      <a:pt x="4214" y="4016"/>
                    </a:cubicBezTo>
                    <a:cubicBezTo>
                      <a:pt x="4214" y="4039"/>
                      <a:pt x="4214" y="4039"/>
                      <a:pt x="4214" y="4039"/>
                    </a:cubicBezTo>
                    <a:cubicBezTo>
                      <a:pt x="3950" y="4039"/>
                      <a:pt x="3950" y="4039"/>
                      <a:pt x="3950" y="4039"/>
                    </a:cubicBezTo>
                    <a:cubicBezTo>
                      <a:pt x="3950" y="3909"/>
                      <a:pt x="3950" y="3909"/>
                      <a:pt x="3950" y="3909"/>
                    </a:cubicBezTo>
                    <a:cubicBezTo>
                      <a:pt x="4062" y="3797"/>
                      <a:pt x="4062" y="3797"/>
                      <a:pt x="4062" y="3797"/>
                    </a:cubicBezTo>
                    <a:cubicBezTo>
                      <a:pt x="5365" y="3797"/>
                      <a:pt x="5365" y="3797"/>
                      <a:pt x="5365" y="3797"/>
                    </a:cubicBezTo>
                    <a:cubicBezTo>
                      <a:pt x="5524" y="3957"/>
                      <a:pt x="5524" y="3957"/>
                      <a:pt x="5524" y="3957"/>
                    </a:cubicBezTo>
                    <a:cubicBezTo>
                      <a:pt x="6303" y="3957"/>
                      <a:pt x="6303" y="3957"/>
                      <a:pt x="6303" y="3957"/>
                    </a:cubicBezTo>
                    <a:cubicBezTo>
                      <a:pt x="6307" y="3964"/>
                      <a:pt x="6315" y="3969"/>
                      <a:pt x="6324" y="3969"/>
                    </a:cubicBezTo>
                    <a:cubicBezTo>
                      <a:pt x="6337" y="3969"/>
                      <a:pt x="6348" y="3958"/>
                      <a:pt x="6348" y="3944"/>
                    </a:cubicBezTo>
                    <a:cubicBezTo>
                      <a:pt x="6348" y="3930"/>
                      <a:pt x="6337" y="3920"/>
                      <a:pt x="6324" y="3920"/>
                    </a:cubicBezTo>
                    <a:cubicBezTo>
                      <a:pt x="6313" y="3920"/>
                      <a:pt x="6304" y="3927"/>
                      <a:pt x="6301" y="3937"/>
                    </a:cubicBezTo>
                    <a:cubicBezTo>
                      <a:pt x="5532" y="3937"/>
                      <a:pt x="5532" y="3937"/>
                      <a:pt x="5532" y="3937"/>
                    </a:cubicBezTo>
                    <a:cubicBezTo>
                      <a:pt x="5373" y="3777"/>
                      <a:pt x="5373" y="3777"/>
                      <a:pt x="5373" y="3777"/>
                    </a:cubicBezTo>
                    <a:cubicBezTo>
                      <a:pt x="4053" y="3777"/>
                      <a:pt x="4053" y="3777"/>
                      <a:pt x="4053" y="3777"/>
                    </a:cubicBezTo>
                    <a:cubicBezTo>
                      <a:pt x="3930" y="3900"/>
                      <a:pt x="3930" y="3900"/>
                      <a:pt x="3930" y="3900"/>
                    </a:cubicBezTo>
                    <a:cubicBezTo>
                      <a:pt x="3930" y="4039"/>
                      <a:pt x="3930" y="4039"/>
                      <a:pt x="3930" y="4039"/>
                    </a:cubicBezTo>
                    <a:cubicBezTo>
                      <a:pt x="3352" y="4039"/>
                      <a:pt x="3352" y="4039"/>
                      <a:pt x="3352" y="4039"/>
                    </a:cubicBezTo>
                    <a:cubicBezTo>
                      <a:pt x="3352" y="3903"/>
                      <a:pt x="3352" y="3903"/>
                      <a:pt x="3352" y="3903"/>
                    </a:cubicBezTo>
                    <a:cubicBezTo>
                      <a:pt x="3229" y="3780"/>
                      <a:pt x="3229" y="3780"/>
                      <a:pt x="3229" y="3780"/>
                    </a:cubicBezTo>
                    <a:cubicBezTo>
                      <a:pt x="1909" y="3780"/>
                      <a:pt x="1909" y="3780"/>
                      <a:pt x="1909" y="3780"/>
                    </a:cubicBezTo>
                    <a:cubicBezTo>
                      <a:pt x="1750" y="3939"/>
                      <a:pt x="1750" y="3939"/>
                      <a:pt x="1750" y="3939"/>
                    </a:cubicBezTo>
                    <a:cubicBezTo>
                      <a:pt x="981" y="3939"/>
                      <a:pt x="981" y="3939"/>
                      <a:pt x="981" y="3939"/>
                    </a:cubicBezTo>
                    <a:cubicBezTo>
                      <a:pt x="978" y="3929"/>
                      <a:pt x="969" y="3922"/>
                      <a:pt x="958" y="3922"/>
                    </a:cubicBezTo>
                    <a:cubicBezTo>
                      <a:pt x="944" y="3922"/>
                      <a:pt x="933" y="3933"/>
                      <a:pt x="933" y="3947"/>
                    </a:cubicBezTo>
                    <a:cubicBezTo>
                      <a:pt x="933" y="3960"/>
                      <a:pt x="944" y="3971"/>
                      <a:pt x="958" y="3971"/>
                    </a:cubicBezTo>
                    <a:cubicBezTo>
                      <a:pt x="967" y="3971"/>
                      <a:pt x="975" y="3967"/>
                      <a:pt x="979" y="3959"/>
                    </a:cubicBezTo>
                    <a:cubicBezTo>
                      <a:pt x="1758" y="3959"/>
                      <a:pt x="1758" y="3959"/>
                      <a:pt x="1758" y="3959"/>
                    </a:cubicBezTo>
                    <a:cubicBezTo>
                      <a:pt x="1917" y="3800"/>
                      <a:pt x="1917" y="3800"/>
                      <a:pt x="1917" y="3800"/>
                    </a:cubicBezTo>
                    <a:cubicBezTo>
                      <a:pt x="3220" y="3800"/>
                      <a:pt x="3220" y="3800"/>
                      <a:pt x="3220" y="3800"/>
                    </a:cubicBezTo>
                    <a:cubicBezTo>
                      <a:pt x="3332" y="3911"/>
                      <a:pt x="3332" y="3911"/>
                      <a:pt x="3332" y="3911"/>
                    </a:cubicBezTo>
                    <a:cubicBezTo>
                      <a:pt x="3332" y="4039"/>
                      <a:pt x="3332" y="4039"/>
                      <a:pt x="3332" y="4039"/>
                    </a:cubicBezTo>
                    <a:cubicBezTo>
                      <a:pt x="3068" y="4039"/>
                      <a:pt x="3068" y="4039"/>
                      <a:pt x="3068" y="4039"/>
                    </a:cubicBezTo>
                    <a:cubicBezTo>
                      <a:pt x="3068" y="4019"/>
                      <a:pt x="3068" y="4019"/>
                      <a:pt x="3068" y="4019"/>
                    </a:cubicBezTo>
                    <a:cubicBezTo>
                      <a:pt x="3031" y="3982"/>
                      <a:pt x="3031" y="3982"/>
                      <a:pt x="3031" y="3982"/>
                    </a:cubicBezTo>
                    <a:cubicBezTo>
                      <a:pt x="2790" y="3982"/>
                      <a:pt x="2790" y="3982"/>
                      <a:pt x="2790" y="3982"/>
                    </a:cubicBezTo>
                    <a:cubicBezTo>
                      <a:pt x="2745" y="3937"/>
                      <a:pt x="2745" y="3937"/>
                      <a:pt x="2745" y="3937"/>
                    </a:cubicBezTo>
                    <a:cubicBezTo>
                      <a:pt x="2362" y="3937"/>
                      <a:pt x="2362" y="3937"/>
                      <a:pt x="2362" y="3937"/>
                    </a:cubicBezTo>
                    <a:cubicBezTo>
                      <a:pt x="2359" y="3928"/>
                      <a:pt x="2350" y="3922"/>
                      <a:pt x="2340" y="3922"/>
                    </a:cubicBezTo>
                    <a:cubicBezTo>
                      <a:pt x="2326" y="3922"/>
                      <a:pt x="2316" y="3933"/>
                      <a:pt x="2316" y="3947"/>
                    </a:cubicBezTo>
                    <a:cubicBezTo>
                      <a:pt x="2316" y="3960"/>
                      <a:pt x="2326" y="3971"/>
                      <a:pt x="2340" y="3971"/>
                    </a:cubicBezTo>
                    <a:cubicBezTo>
                      <a:pt x="2350" y="3971"/>
                      <a:pt x="2359" y="3965"/>
                      <a:pt x="2362" y="3957"/>
                    </a:cubicBezTo>
                    <a:cubicBezTo>
                      <a:pt x="2737" y="3957"/>
                      <a:pt x="2737" y="3957"/>
                      <a:pt x="2737" y="3957"/>
                    </a:cubicBezTo>
                    <a:cubicBezTo>
                      <a:pt x="2782" y="4002"/>
                      <a:pt x="2782" y="4002"/>
                      <a:pt x="2782" y="4002"/>
                    </a:cubicBezTo>
                    <a:cubicBezTo>
                      <a:pt x="3023" y="4002"/>
                      <a:pt x="3023" y="4002"/>
                      <a:pt x="3023" y="4002"/>
                    </a:cubicBezTo>
                    <a:cubicBezTo>
                      <a:pt x="3048" y="4027"/>
                      <a:pt x="3048" y="4027"/>
                      <a:pt x="3048" y="4027"/>
                    </a:cubicBezTo>
                    <a:cubicBezTo>
                      <a:pt x="3048" y="4039"/>
                      <a:pt x="3048" y="4039"/>
                      <a:pt x="3048" y="4039"/>
                    </a:cubicBezTo>
                    <a:cubicBezTo>
                      <a:pt x="385" y="4039"/>
                      <a:pt x="385" y="4039"/>
                      <a:pt x="385" y="4039"/>
                    </a:cubicBezTo>
                    <a:cubicBezTo>
                      <a:pt x="385" y="3807"/>
                      <a:pt x="385" y="3807"/>
                      <a:pt x="385" y="3807"/>
                    </a:cubicBezTo>
                    <a:cubicBezTo>
                      <a:pt x="152" y="3807"/>
                      <a:pt x="152" y="3807"/>
                      <a:pt x="152" y="3807"/>
                    </a:cubicBezTo>
                    <a:cubicBezTo>
                      <a:pt x="152" y="3422"/>
                      <a:pt x="152" y="3422"/>
                      <a:pt x="152" y="3422"/>
                    </a:cubicBezTo>
                    <a:cubicBezTo>
                      <a:pt x="229" y="3422"/>
                      <a:pt x="229" y="3422"/>
                      <a:pt x="229" y="3422"/>
                    </a:cubicBezTo>
                    <a:cubicBezTo>
                      <a:pt x="318" y="3511"/>
                      <a:pt x="318" y="3511"/>
                      <a:pt x="318" y="3511"/>
                    </a:cubicBezTo>
                    <a:cubicBezTo>
                      <a:pt x="318" y="3564"/>
                      <a:pt x="318" y="3564"/>
                      <a:pt x="318" y="3564"/>
                    </a:cubicBezTo>
                    <a:cubicBezTo>
                      <a:pt x="308" y="3567"/>
                      <a:pt x="301" y="3577"/>
                      <a:pt x="301" y="3587"/>
                    </a:cubicBezTo>
                    <a:cubicBezTo>
                      <a:pt x="301" y="3601"/>
                      <a:pt x="312" y="3612"/>
                      <a:pt x="326" y="3612"/>
                    </a:cubicBezTo>
                    <a:cubicBezTo>
                      <a:pt x="339" y="3612"/>
                      <a:pt x="350" y="3601"/>
                      <a:pt x="350" y="3587"/>
                    </a:cubicBezTo>
                    <a:cubicBezTo>
                      <a:pt x="350" y="3578"/>
                      <a:pt x="345" y="3570"/>
                      <a:pt x="338" y="3566"/>
                    </a:cubicBezTo>
                    <a:cubicBezTo>
                      <a:pt x="338" y="3502"/>
                      <a:pt x="338" y="3502"/>
                      <a:pt x="338" y="3502"/>
                    </a:cubicBezTo>
                    <a:cubicBezTo>
                      <a:pt x="237" y="3402"/>
                      <a:pt x="237" y="3402"/>
                      <a:pt x="237" y="3402"/>
                    </a:cubicBezTo>
                    <a:cubicBezTo>
                      <a:pt x="152" y="3402"/>
                      <a:pt x="152" y="3402"/>
                      <a:pt x="152" y="3402"/>
                    </a:cubicBezTo>
                    <a:cubicBezTo>
                      <a:pt x="152" y="2239"/>
                      <a:pt x="152" y="2239"/>
                      <a:pt x="152" y="2239"/>
                    </a:cubicBezTo>
                    <a:cubicBezTo>
                      <a:pt x="237" y="2239"/>
                      <a:pt x="237" y="2239"/>
                      <a:pt x="237" y="2239"/>
                    </a:cubicBezTo>
                    <a:cubicBezTo>
                      <a:pt x="325" y="2327"/>
                      <a:pt x="325" y="2327"/>
                      <a:pt x="325" y="2327"/>
                    </a:cubicBezTo>
                    <a:cubicBezTo>
                      <a:pt x="325" y="2562"/>
                      <a:pt x="325" y="2562"/>
                      <a:pt x="325" y="2562"/>
                    </a:cubicBezTo>
                    <a:cubicBezTo>
                      <a:pt x="317" y="2566"/>
                      <a:pt x="311" y="2575"/>
                      <a:pt x="311" y="2584"/>
                    </a:cubicBezTo>
                    <a:cubicBezTo>
                      <a:pt x="311" y="2598"/>
                      <a:pt x="322" y="2609"/>
                      <a:pt x="335" y="2609"/>
                    </a:cubicBezTo>
                    <a:cubicBezTo>
                      <a:pt x="349" y="2609"/>
                      <a:pt x="360" y="2598"/>
                      <a:pt x="360" y="2584"/>
                    </a:cubicBezTo>
                    <a:cubicBezTo>
                      <a:pt x="360" y="2575"/>
                      <a:pt x="354" y="2566"/>
                      <a:pt x="345" y="2562"/>
                    </a:cubicBezTo>
                    <a:cubicBezTo>
                      <a:pt x="345" y="2319"/>
                      <a:pt x="345" y="2319"/>
                      <a:pt x="345" y="2319"/>
                    </a:cubicBezTo>
                    <a:cubicBezTo>
                      <a:pt x="245" y="2219"/>
                      <a:pt x="245" y="2219"/>
                      <a:pt x="245" y="2219"/>
                    </a:cubicBezTo>
                    <a:cubicBezTo>
                      <a:pt x="152" y="2219"/>
                      <a:pt x="152" y="2219"/>
                      <a:pt x="152" y="2219"/>
                    </a:cubicBezTo>
                    <a:cubicBezTo>
                      <a:pt x="152" y="2135"/>
                      <a:pt x="152" y="2135"/>
                      <a:pt x="152" y="2135"/>
                    </a:cubicBezTo>
                    <a:cubicBezTo>
                      <a:pt x="276" y="2135"/>
                      <a:pt x="276" y="2135"/>
                      <a:pt x="276" y="2135"/>
                    </a:cubicBezTo>
                    <a:cubicBezTo>
                      <a:pt x="280" y="2143"/>
                      <a:pt x="288" y="2149"/>
                      <a:pt x="298" y="2149"/>
                    </a:cubicBezTo>
                    <a:cubicBezTo>
                      <a:pt x="312" y="2149"/>
                      <a:pt x="323" y="2138"/>
                      <a:pt x="323" y="2125"/>
                    </a:cubicBezTo>
                    <a:cubicBezTo>
                      <a:pt x="323" y="2111"/>
                      <a:pt x="312" y="2100"/>
                      <a:pt x="298" y="2100"/>
                    </a:cubicBezTo>
                    <a:cubicBezTo>
                      <a:pt x="288" y="2100"/>
                      <a:pt x="280" y="2106"/>
                      <a:pt x="276" y="2115"/>
                    </a:cubicBezTo>
                    <a:cubicBezTo>
                      <a:pt x="152" y="2115"/>
                      <a:pt x="152" y="2115"/>
                      <a:pt x="152" y="2115"/>
                    </a:cubicBezTo>
                    <a:cubicBezTo>
                      <a:pt x="152" y="1944"/>
                      <a:pt x="152" y="1944"/>
                      <a:pt x="152" y="1944"/>
                    </a:cubicBezTo>
                    <a:cubicBezTo>
                      <a:pt x="276" y="1944"/>
                      <a:pt x="276" y="1944"/>
                      <a:pt x="276" y="1944"/>
                    </a:cubicBezTo>
                    <a:cubicBezTo>
                      <a:pt x="280" y="1953"/>
                      <a:pt x="289" y="1959"/>
                      <a:pt x="299" y="1959"/>
                    </a:cubicBezTo>
                    <a:cubicBezTo>
                      <a:pt x="312" y="1959"/>
                      <a:pt x="323" y="1948"/>
                      <a:pt x="323" y="1934"/>
                    </a:cubicBezTo>
                    <a:cubicBezTo>
                      <a:pt x="323" y="1921"/>
                      <a:pt x="312" y="1910"/>
                      <a:pt x="299" y="1910"/>
                    </a:cubicBezTo>
                    <a:cubicBezTo>
                      <a:pt x="289" y="1910"/>
                      <a:pt x="280" y="1916"/>
                      <a:pt x="276" y="1924"/>
                    </a:cubicBezTo>
                    <a:cubicBezTo>
                      <a:pt x="152" y="1924"/>
                      <a:pt x="152" y="1924"/>
                      <a:pt x="152" y="1924"/>
                    </a:cubicBezTo>
                    <a:cubicBezTo>
                      <a:pt x="152" y="1840"/>
                      <a:pt x="152" y="1840"/>
                      <a:pt x="152" y="1840"/>
                    </a:cubicBezTo>
                    <a:cubicBezTo>
                      <a:pt x="246" y="1840"/>
                      <a:pt x="246" y="1840"/>
                      <a:pt x="246" y="1840"/>
                    </a:cubicBezTo>
                    <a:cubicBezTo>
                      <a:pt x="346" y="1740"/>
                      <a:pt x="346" y="1740"/>
                      <a:pt x="346" y="1740"/>
                    </a:cubicBezTo>
                    <a:cubicBezTo>
                      <a:pt x="346" y="1497"/>
                      <a:pt x="346" y="1497"/>
                      <a:pt x="346" y="1497"/>
                    </a:cubicBezTo>
                    <a:cubicBezTo>
                      <a:pt x="354" y="1493"/>
                      <a:pt x="360" y="1485"/>
                      <a:pt x="360" y="1475"/>
                    </a:cubicBezTo>
                    <a:cubicBezTo>
                      <a:pt x="360" y="1461"/>
                      <a:pt x="349" y="1450"/>
                      <a:pt x="336" y="1450"/>
                    </a:cubicBezTo>
                    <a:cubicBezTo>
                      <a:pt x="322" y="1450"/>
                      <a:pt x="311" y="1461"/>
                      <a:pt x="311" y="1475"/>
                    </a:cubicBezTo>
                    <a:cubicBezTo>
                      <a:pt x="311" y="1485"/>
                      <a:pt x="317" y="1493"/>
                      <a:pt x="326" y="1497"/>
                    </a:cubicBezTo>
                    <a:cubicBezTo>
                      <a:pt x="326" y="1732"/>
                      <a:pt x="326" y="1732"/>
                      <a:pt x="326" y="1732"/>
                    </a:cubicBezTo>
                    <a:cubicBezTo>
                      <a:pt x="238" y="1820"/>
                      <a:pt x="238" y="1820"/>
                      <a:pt x="238" y="1820"/>
                    </a:cubicBezTo>
                    <a:cubicBezTo>
                      <a:pt x="152" y="1820"/>
                      <a:pt x="152" y="1820"/>
                      <a:pt x="152" y="1820"/>
                    </a:cubicBezTo>
                    <a:cubicBezTo>
                      <a:pt x="152" y="657"/>
                      <a:pt x="152" y="657"/>
                      <a:pt x="152" y="657"/>
                    </a:cubicBezTo>
                    <a:cubicBezTo>
                      <a:pt x="238" y="657"/>
                      <a:pt x="238" y="657"/>
                      <a:pt x="238" y="657"/>
                    </a:cubicBezTo>
                    <a:cubicBezTo>
                      <a:pt x="338" y="557"/>
                      <a:pt x="338" y="557"/>
                      <a:pt x="338" y="557"/>
                    </a:cubicBezTo>
                    <a:cubicBezTo>
                      <a:pt x="338" y="493"/>
                      <a:pt x="338" y="493"/>
                      <a:pt x="338" y="493"/>
                    </a:cubicBezTo>
                    <a:cubicBezTo>
                      <a:pt x="346" y="489"/>
                      <a:pt x="351" y="481"/>
                      <a:pt x="351" y="472"/>
                    </a:cubicBezTo>
                    <a:cubicBezTo>
                      <a:pt x="351" y="458"/>
                      <a:pt x="340" y="447"/>
                      <a:pt x="326" y="447"/>
                    </a:cubicBezTo>
                    <a:cubicBezTo>
                      <a:pt x="313" y="447"/>
                      <a:pt x="302" y="458"/>
                      <a:pt x="302" y="472"/>
                    </a:cubicBezTo>
                    <a:cubicBezTo>
                      <a:pt x="302" y="483"/>
                      <a:pt x="309" y="492"/>
                      <a:pt x="318" y="495"/>
                    </a:cubicBezTo>
                    <a:cubicBezTo>
                      <a:pt x="318" y="548"/>
                      <a:pt x="318" y="548"/>
                      <a:pt x="318" y="548"/>
                    </a:cubicBezTo>
                    <a:cubicBezTo>
                      <a:pt x="229" y="637"/>
                      <a:pt x="229" y="637"/>
                      <a:pt x="229" y="637"/>
                    </a:cubicBezTo>
                    <a:cubicBezTo>
                      <a:pt x="152" y="637"/>
                      <a:pt x="152" y="637"/>
                      <a:pt x="152" y="637"/>
                    </a:cubicBezTo>
                    <a:cubicBezTo>
                      <a:pt x="152" y="283"/>
                      <a:pt x="152" y="283"/>
                      <a:pt x="152" y="283"/>
                    </a:cubicBezTo>
                    <a:cubicBezTo>
                      <a:pt x="386" y="283"/>
                      <a:pt x="386" y="283"/>
                      <a:pt x="386" y="283"/>
                    </a:cubicBezTo>
                    <a:cubicBezTo>
                      <a:pt x="386" y="20"/>
                      <a:pt x="386" y="20"/>
                      <a:pt x="386" y="20"/>
                    </a:cubicBezTo>
                    <a:cubicBezTo>
                      <a:pt x="3528" y="20"/>
                      <a:pt x="3528" y="20"/>
                      <a:pt x="3528" y="20"/>
                    </a:cubicBezTo>
                    <a:cubicBezTo>
                      <a:pt x="3528" y="154"/>
                      <a:pt x="3528" y="154"/>
                      <a:pt x="3528" y="154"/>
                    </a:cubicBezTo>
                    <a:cubicBezTo>
                      <a:pt x="3520" y="158"/>
                      <a:pt x="3514" y="167"/>
                      <a:pt x="3514" y="177"/>
                    </a:cubicBezTo>
                    <a:cubicBezTo>
                      <a:pt x="3514" y="190"/>
                      <a:pt x="3525" y="201"/>
                      <a:pt x="3538" y="201"/>
                    </a:cubicBezTo>
                    <a:cubicBezTo>
                      <a:pt x="3552" y="201"/>
                      <a:pt x="3563" y="190"/>
                      <a:pt x="3563" y="177"/>
                    </a:cubicBezTo>
                    <a:cubicBezTo>
                      <a:pt x="3563" y="167"/>
                      <a:pt x="3557" y="158"/>
                      <a:pt x="3548" y="154"/>
                    </a:cubicBezTo>
                    <a:cubicBezTo>
                      <a:pt x="3548" y="20"/>
                      <a:pt x="3548" y="20"/>
                      <a:pt x="3548" y="20"/>
                    </a:cubicBezTo>
                    <a:cubicBezTo>
                      <a:pt x="3734" y="20"/>
                      <a:pt x="3734" y="20"/>
                      <a:pt x="3734" y="20"/>
                    </a:cubicBezTo>
                    <a:cubicBezTo>
                      <a:pt x="3734" y="146"/>
                      <a:pt x="3734" y="146"/>
                      <a:pt x="3734" y="146"/>
                    </a:cubicBezTo>
                    <a:cubicBezTo>
                      <a:pt x="3725" y="150"/>
                      <a:pt x="3719" y="159"/>
                      <a:pt x="3719" y="169"/>
                    </a:cubicBezTo>
                    <a:cubicBezTo>
                      <a:pt x="3719" y="182"/>
                      <a:pt x="3730" y="193"/>
                      <a:pt x="3744" y="193"/>
                    </a:cubicBezTo>
                    <a:cubicBezTo>
                      <a:pt x="3757" y="193"/>
                      <a:pt x="3768" y="182"/>
                      <a:pt x="3768" y="169"/>
                    </a:cubicBezTo>
                    <a:cubicBezTo>
                      <a:pt x="3768" y="159"/>
                      <a:pt x="3762" y="150"/>
                      <a:pt x="3754" y="146"/>
                    </a:cubicBezTo>
                    <a:cubicBezTo>
                      <a:pt x="3754" y="20"/>
                      <a:pt x="3754" y="20"/>
                      <a:pt x="3754" y="20"/>
                    </a:cubicBezTo>
                    <a:cubicBezTo>
                      <a:pt x="3912" y="20"/>
                      <a:pt x="3912" y="20"/>
                      <a:pt x="3912" y="20"/>
                    </a:cubicBezTo>
                    <a:cubicBezTo>
                      <a:pt x="3912" y="168"/>
                      <a:pt x="3912" y="168"/>
                      <a:pt x="3912" y="168"/>
                    </a:cubicBezTo>
                    <a:cubicBezTo>
                      <a:pt x="4047" y="286"/>
                      <a:pt x="4047" y="286"/>
                      <a:pt x="4047" y="286"/>
                    </a:cubicBezTo>
                    <a:cubicBezTo>
                      <a:pt x="5335" y="286"/>
                      <a:pt x="5335" y="286"/>
                      <a:pt x="5335" y="286"/>
                    </a:cubicBezTo>
                    <a:cubicBezTo>
                      <a:pt x="5521" y="129"/>
                      <a:pt x="5521" y="129"/>
                      <a:pt x="5521" y="129"/>
                    </a:cubicBezTo>
                    <a:cubicBezTo>
                      <a:pt x="6300" y="129"/>
                      <a:pt x="6300" y="129"/>
                      <a:pt x="6300" y="129"/>
                    </a:cubicBezTo>
                    <a:cubicBezTo>
                      <a:pt x="6300" y="109"/>
                      <a:pt x="6300" y="109"/>
                      <a:pt x="6300" y="109"/>
                    </a:cubicBezTo>
                    <a:cubicBezTo>
                      <a:pt x="5514" y="109"/>
                      <a:pt x="5514" y="109"/>
                      <a:pt x="5514" y="109"/>
                    </a:cubicBezTo>
                    <a:cubicBezTo>
                      <a:pt x="5328" y="266"/>
                      <a:pt x="5328" y="266"/>
                      <a:pt x="5328" y="266"/>
                    </a:cubicBezTo>
                    <a:cubicBezTo>
                      <a:pt x="4054" y="266"/>
                      <a:pt x="4054" y="266"/>
                      <a:pt x="4054" y="266"/>
                    </a:cubicBezTo>
                    <a:cubicBezTo>
                      <a:pt x="3932" y="159"/>
                      <a:pt x="3932" y="159"/>
                      <a:pt x="3932" y="159"/>
                    </a:cubicBezTo>
                    <a:cubicBezTo>
                      <a:pt x="3932" y="20"/>
                      <a:pt x="3932" y="20"/>
                      <a:pt x="3932" y="20"/>
                    </a:cubicBezTo>
                    <a:cubicBezTo>
                      <a:pt x="4212" y="20"/>
                      <a:pt x="4212" y="20"/>
                      <a:pt x="4212" y="20"/>
                    </a:cubicBezTo>
                    <a:cubicBezTo>
                      <a:pt x="4212" y="49"/>
                      <a:pt x="4212" y="49"/>
                      <a:pt x="4212" y="49"/>
                    </a:cubicBezTo>
                    <a:cubicBezTo>
                      <a:pt x="4247" y="84"/>
                      <a:pt x="4247" y="84"/>
                      <a:pt x="4247" y="84"/>
                    </a:cubicBezTo>
                    <a:cubicBezTo>
                      <a:pt x="4500" y="84"/>
                      <a:pt x="4500" y="84"/>
                      <a:pt x="4500" y="84"/>
                    </a:cubicBezTo>
                    <a:cubicBezTo>
                      <a:pt x="4551" y="135"/>
                      <a:pt x="4551" y="135"/>
                      <a:pt x="4551" y="135"/>
                    </a:cubicBezTo>
                    <a:cubicBezTo>
                      <a:pt x="4918" y="135"/>
                      <a:pt x="4918" y="135"/>
                      <a:pt x="4918" y="135"/>
                    </a:cubicBezTo>
                    <a:cubicBezTo>
                      <a:pt x="4922" y="143"/>
                      <a:pt x="4930" y="149"/>
                      <a:pt x="4940" y="149"/>
                    </a:cubicBezTo>
                    <a:cubicBezTo>
                      <a:pt x="4954" y="149"/>
                      <a:pt x="4965" y="138"/>
                      <a:pt x="4965" y="125"/>
                    </a:cubicBezTo>
                    <a:cubicBezTo>
                      <a:pt x="4965" y="111"/>
                      <a:pt x="4954" y="100"/>
                      <a:pt x="4940" y="100"/>
                    </a:cubicBezTo>
                    <a:cubicBezTo>
                      <a:pt x="4930" y="100"/>
                      <a:pt x="4922" y="106"/>
                      <a:pt x="4918" y="115"/>
                    </a:cubicBezTo>
                    <a:cubicBezTo>
                      <a:pt x="4559" y="115"/>
                      <a:pt x="4559" y="115"/>
                      <a:pt x="4559" y="115"/>
                    </a:cubicBezTo>
                    <a:cubicBezTo>
                      <a:pt x="4508" y="64"/>
                      <a:pt x="4508" y="64"/>
                      <a:pt x="4508" y="64"/>
                    </a:cubicBezTo>
                    <a:cubicBezTo>
                      <a:pt x="4255" y="64"/>
                      <a:pt x="4255" y="64"/>
                      <a:pt x="4255" y="64"/>
                    </a:cubicBezTo>
                    <a:cubicBezTo>
                      <a:pt x="4232" y="41"/>
                      <a:pt x="4232" y="41"/>
                      <a:pt x="4232" y="41"/>
                    </a:cubicBezTo>
                    <a:cubicBezTo>
                      <a:pt x="4232" y="20"/>
                      <a:pt x="4232" y="20"/>
                      <a:pt x="4232" y="20"/>
                    </a:cubicBezTo>
                    <a:cubicBezTo>
                      <a:pt x="6879" y="20"/>
                      <a:pt x="6879" y="20"/>
                      <a:pt x="6879" y="20"/>
                    </a:cubicBezTo>
                    <a:cubicBezTo>
                      <a:pt x="6879" y="283"/>
                      <a:pt x="6879" y="283"/>
                      <a:pt x="6879" y="283"/>
                    </a:cubicBezTo>
                    <a:cubicBezTo>
                      <a:pt x="7130" y="283"/>
                      <a:pt x="7130" y="283"/>
                      <a:pt x="7130" y="283"/>
                    </a:cubicBezTo>
                    <a:lnTo>
                      <a:pt x="7130" y="584"/>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22" name="Google Shape;3122;p25"/>
              <p:cNvSpPr/>
              <p:nvPr/>
            </p:nvSpPr>
            <p:spPr>
              <a:xfrm>
                <a:off x="1395998" y="168249"/>
                <a:ext cx="2854316" cy="327339"/>
              </a:xfrm>
              <a:custGeom>
                <a:rect b="b" l="l" r="r" t="t"/>
                <a:pathLst>
                  <a:path extrusionOk="0" h="289" w="2520">
                    <a:moveTo>
                      <a:pt x="2499" y="155"/>
                    </a:moveTo>
                    <a:lnTo>
                      <a:pt x="2369" y="268"/>
                    </a:lnTo>
                    <a:lnTo>
                      <a:pt x="1026" y="268"/>
                    </a:lnTo>
                    <a:lnTo>
                      <a:pt x="830" y="102"/>
                    </a:lnTo>
                    <a:lnTo>
                      <a:pt x="0" y="102"/>
                    </a:lnTo>
                    <a:lnTo>
                      <a:pt x="0" y="108"/>
                    </a:lnTo>
                    <a:lnTo>
                      <a:pt x="0" y="123"/>
                    </a:lnTo>
                    <a:lnTo>
                      <a:pt x="822" y="123"/>
                    </a:lnTo>
                    <a:lnTo>
                      <a:pt x="1019" y="289"/>
                    </a:lnTo>
                    <a:lnTo>
                      <a:pt x="2378" y="289"/>
                    </a:lnTo>
                    <a:lnTo>
                      <a:pt x="2520" y="165"/>
                    </a:lnTo>
                    <a:lnTo>
                      <a:pt x="2520" y="0"/>
                    </a:lnTo>
                    <a:lnTo>
                      <a:pt x="2499" y="0"/>
                    </a:lnTo>
                    <a:lnTo>
                      <a:pt x="2499" y="155"/>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23" name="Google Shape;3123;p25"/>
              <p:cNvSpPr/>
              <p:nvPr/>
            </p:nvSpPr>
            <p:spPr>
              <a:xfrm>
                <a:off x="1338232" y="262260"/>
                <a:ext cx="57600" cy="573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24" name="Google Shape;3124;p25"/>
              <p:cNvSpPr/>
              <p:nvPr/>
            </p:nvSpPr>
            <p:spPr>
              <a:xfrm>
                <a:off x="2991921" y="168249"/>
                <a:ext cx="900469" cy="164236"/>
              </a:xfrm>
              <a:custGeom>
                <a:rect b="b" l="l" r="r" t="t"/>
                <a:pathLst>
                  <a:path extrusionOk="0" h="137" w="753">
                    <a:moveTo>
                      <a:pt x="25" y="137"/>
                    </a:moveTo>
                    <a:cubicBezTo>
                      <a:pt x="35" y="137"/>
                      <a:pt x="43" y="131"/>
                      <a:pt x="47" y="123"/>
                    </a:cubicBezTo>
                    <a:cubicBezTo>
                      <a:pt x="414" y="123"/>
                      <a:pt x="414" y="123"/>
                      <a:pt x="414" y="123"/>
                    </a:cubicBezTo>
                    <a:cubicBezTo>
                      <a:pt x="465" y="72"/>
                      <a:pt x="465" y="72"/>
                      <a:pt x="465" y="72"/>
                    </a:cubicBezTo>
                    <a:cubicBezTo>
                      <a:pt x="718" y="72"/>
                      <a:pt x="718" y="72"/>
                      <a:pt x="718" y="72"/>
                    </a:cubicBezTo>
                    <a:cubicBezTo>
                      <a:pt x="753" y="37"/>
                      <a:pt x="753" y="37"/>
                      <a:pt x="753" y="37"/>
                    </a:cubicBezTo>
                    <a:cubicBezTo>
                      <a:pt x="753" y="0"/>
                      <a:pt x="753" y="0"/>
                      <a:pt x="753" y="0"/>
                    </a:cubicBezTo>
                    <a:cubicBezTo>
                      <a:pt x="733" y="0"/>
                      <a:pt x="733" y="0"/>
                      <a:pt x="733" y="0"/>
                    </a:cubicBezTo>
                    <a:cubicBezTo>
                      <a:pt x="733" y="29"/>
                      <a:pt x="733" y="29"/>
                      <a:pt x="733" y="29"/>
                    </a:cubicBezTo>
                    <a:cubicBezTo>
                      <a:pt x="710" y="52"/>
                      <a:pt x="710" y="52"/>
                      <a:pt x="710" y="52"/>
                    </a:cubicBezTo>
                    <a:cubicBezTo>
                      <a:pt x="457" y="52"/>
                      <a:pt x="457" y="52"/>
                      <a:pt x="457" y="52"/>
                    </a:cubicBezTo>
                    <a:cubicBezTo>
                      <a:pt x="406" y="103"/>
                      <a:pt x="406" y="103"/>
                      <a:pt x="406" y="103"/>
                    </a:cubicBezTo>
                    <a:cubicBezTo>
                      <a:pt x="47" y="103"/>
                      <a:pt x="47" y="103"/>
                      <a:pt x="47" y="103"/>
                    </a:cubicBezTo>
                    <a:cubicBezTo>
                      <a:pt x="43" y="94"/>
                      <a:pt x="35" y="88"/>
                      <a:pt x="25" y="88"/>
                    </a:cubicBezTo>
                    <a:cubicBezTo>
                      <a:pt x="11" y="88"/>
                      <a:pt x="0" y="99"/>
                      <a:pt x="0" y="113"/>
                    </a:cubicBezTo>
                    <a:cubicBezTo>
                      <a:pt x="0" y="126"/>
                      <a:pt x="11" y="137"/>
                      <a:pt x="25" y="137"/>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25" name="Google Shape;3125;p25"/>
              <p:cNvSpPr/>
              <p:nvPr/>
            </p:nvSpPr>
            <p:spPr>
              <a:xfrm>
                <a:off x="2851471" y="273587"/>
                <a:ext cx="576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26" name="Google Shape;3126;p25"/>
              <p:cNvSpPr/>
              <p:nvPr/>
            </p:nvSpPr>
            <p:spPr>
              <a:xfrm>
                <a:off x="2715552" y="273587"/>
                <a:ext cx="603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27" name="Google Shape;3127;p25"/>
              <p:cNvSpPr/>
              <p:nvPr/>
            </p:nvSpPr>
            <p:spPr>
              <a:xfrm>
                <a:off x="2575101" y="273587"/>
                <a:ext cx="576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28" name="Google Shape;3128;p25"/>
              <p:cNvSpPr/>
              <p:nvPr/>
            </p:nvSpPr>
            <p:spPr>
              <a:xfrm>
                <a:off x="7752507" y="252066"/>
                <a:ext cx="591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29" name="Google Shape;3129;p25"/>
              <p:cNvSpPr/>
              <p:nvPr/>
            </p:nvSpPr>
            <p:spPr>
              <a:xfrm>
                <a:off x="6239268" y="264525"/>
                <a:ext cx="59100" cy="573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30" name="Google Shape;3130;p25"/>
              <p:cNvSpPr/>
              <p:nvPr/>
            </p:nvSpPr>
            <p:spPr>
              <a:xfrm>
                <a:off x="6372923" y="264525"/>
                <a:ext cx="59100" cy="573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31" name="Google Shape;3131;p25"/>
              <p:cNvSpPr/>
              <p:nvPr/>
            </p:nvSpPr>
            <p:spPr>
              <a:xfrm>
                <a:off x="6514506" y="264525"/>
                <a:ext cx="57600" cy="573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32" name="Google Shape;3132;p25"/>
              <p:cNvSpPr/>
              <p:nvPr/>
            </p:nvSpPr>
            <p:spPr>
              <a:xfrm>
                <a:off x="2844675" y="4833665"/>
                <a:ext cx="591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33" name="Google Shape;3133;p25"/>
              <p:cNvSpPr/>
              <p:nvPr/>
            </p:nvSpPr>
            <p:spPr>
              <a:xfrm>
                <a:off x="2707623" y="4833665"/>
                <a:ext cx="591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34" name="Google Shape;3134;p25"/>
              <p:cNvSpPr/>
              <p:nvPr/>
            </p:nvSpPr>
            <p:spPr>
              <a:xfrm>
                <a:off x="2562642" y="4833665"/>
                <a:ext cx="591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35" name="Google Shape;3135;p25"/>
              <p:cNvSpPr/>
              <p:nvPr/>
            </p:nvSpPr>
            <p:spPr>
              <a:xfrm>
                <a:off x="6243799" y="4831400"/>
                <a:ext cx="603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36" name="Google Shape;3136;p25"/>
              <p:cNvSpPr/>
              <p:nvPr/>
            </p:nvSpPr>
            <p:spPr>
              <a:xfrm>
                <a:off x="6383117" y="4831400"/>
                <a:ext cx="576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37" name="Google Shape;3137;p25"/>
              <p:cNvSpPr/>
              <p:nvPr/>
            </p:nvSpPr>
            <p:spPr>
              <a:xfrm>
                <a:off x="6526965" y="4831400"/>
                <a:ext cx="591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38" name="Google Shape;3138;p25"/>
              <p:cNvSpPr/>
              <p:nvPr/>
            </p:nvSpPr>
            <p:spPr>
              <a:xfrm>
                <a:off x="441163" y="979232"/>
                <a:ext cx="171033" cy="1061300"/>
              </a:xfrm>
              <a:custGeom>
                <a:rect b="b" l="l" r="r" t="t"/>
                <a:pathLst>
                  <a:path extrusionOk="0" h="888" w="143">
                    <a:moveTo>
                      <a:pt x="119" y="0"/>
                    </a:moveTo>
                    <a:cubicBezTo>
                      <a:pt x="109" y="0"/>
                      <a:pt x="100" y="6"/>
                      <a:pt x="96" y="15"/>
                    </a:cubicBezTo>
                    <a:cubicBezTo>
                      <a:pt x="37" y="15"/>
                      <a:pt x="37" y="15"/>
                      <a:pt x="37" y="15"/>
                    </a:cubicBezTo>
                    <a:cubicBezTo>
                      <a:pt x="0" y="52"/>
                      <a:pt x="0" y="52"/>
                      <a:pt x="0" y="52"/>
                    </a:cubicBezTo>
                    <a:cubicBezTo>
                      <a:pt x="0" y="392"/>
                      <a:pt x="0" y="392"/>
                      <a:pt x="0" y="392"/>
                    </a:cubicBezTo>
                    <a:cubicBezTo>
                      <a:pt x="114" y="506"/>
                      <a:pt x="114" y="506"/>
                      <a:pt x="114" y="506"/>
                    </a:cubicBezTo>
                    <a:cubicBezTo>
                      <a:pt x="114" y="656"/>
                      <a:pt x="114" y="656"/>
                      <a:pt x="114" y="656"/>
                    </a:cubicBezTo>
                    <a:cubicBezTo>
                      <a:pt x="59" y="710"/>
                      <a:pt x="59" y="710"/>
                      <a:pt x="59" y="710"/>
                    </a:cubicBezTo>
                    <a:cubicBezTo>
                      <a:pt x="59" y="840"/>
                      <a:pt x="59" y="840"/>
                      <a:pt x="59" y="840"/>
                    </a:cubicBezTo>
                    <a:cubicBezTo>
                      <a:pt x="49" y="843"/>
                      <a:pt x="42" y="852"/>
                      <a:pt x="42" y="863"/>
                    </a:cubicBezTo>
                    <a:cubicBezTo>
                      <a:pt x="42" y="877"/>
                      <a:pt x="53" y="888"/>
                      <a:pt x="67" y="888"/>
                    </a:cubicBezTo>
                    <a:cubicBezTo>
                      <a:pt x="80" y="888"/>
                      <a:pt x="91" y="877"/>
                      <a:pt x="91" y="863"/>
                    </a:cubicBezTo>
                    <a:cubicBezTo>
                      <a:pt x="91" y="855"/>
                      <a:pt x="86" y="847"/>
                      <a:pt x="79" y="843"/>
                    </a:cubicBezTo>
                    <a:cubicBezTo>
                      <a:pt x="79" y="718"/>
                      <a:pt x="79" y="718"/>
                      <a:pt x="79" y="718"/>
                    </a:cubicBezTo>
                    <a:cubicBezTo>
                      <a:pt x="134" y="664"/>
                      <a:pt x="134" y="664"/>
                      <a:pt x="134" y="664"/>
                    </a:cubicBezTo>
                    <a:cubicBezTo>
                      <a:pt x="134" y="498"/>
                      <a:pt x="134" y="498"/>
                      <a:pt x="134" y="498"/>
                    </a:cubicBezTo>
                    <a:cubicBezTo>
                      <a:pt x="20" y="384"/>
                      <a:pt x="20" y="384"/>
                      <a:pt x="20" y="384"/>
                    </a:cubicBezTo>
                    <a:cubicBezTo>
                      <a:pt x="20" y="61"/>
                      <a:pt x="20" y="61"/>
                      <a:pt x="20" y="61"/>
                    </a:cubicBezTo>
                    <a:cubicBezTo>
                      <a:pt x="46" y="35"/>
                      <a:pt x="46" y="35"/>
                      <a:pt x="46" y="35"/>
                    </a:cubicBezTo>
                    <a:cubicBezTo>
                      <a:pt x="96" y="35"/>
                      <a:pt x="96" y="35"/>
                      <a:pt x="96" y="35"/>
                    </a:cubicBezTo>
                    <a:cubicBezTo>
                      <a:pt x="100" y="43"/>
                      <a:pt x="109" y="49"/>
                      <a:pt x="119" y="49"/>
                    </a:cubicBezTo>
                    <a:cubicBezTo>
                      <a:pt x="132" y="49"/>
                      <a:pt x="143" y="38"/>
                      <a:pt x="143" y="25"/>
                    </a:cubicBezTo>
                    <a:cubicBezTo>
                      <a:pt x="143" y="11"/>
                      <a:pt x="132" y="0"/>
                      <a:pt x="119" y="0"/>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39" name="Google Shape;3139;p25"/>
              <p:cNvSpPr/>
              <p:nvPr/>
            </p:nvSpPr>
            <p:spPr>
              <a:xfrm>
                <a:off x="440029" y="3101832"/>
                <a:ext cx="172165" cy="1061300"/>
              </a:xfrm>
              <a:custGeom>
                <a:rect b="b" l="l" r="r" t="t"/>
                <a:pathLst>
                  <a:path extrusionOk="0" h="888" w="144">
                    <a:moveTo>
                      <a:pt x="119" y="839"/>
                    </a:moveTo>
                    <a:cubicBezTo>
                      <a:pt x="109" y="839"/>
                      <a:pt x="101" y="845"/>
                      <a:pt x="97" y="853"/>
                    </a:cubicBezTo>
                    <a:cubicBezTo>
                      <a:pt x="46" y="853"/>
                      <a:pt x="46" y="853"/>
                      <a:pt x="46" y="853"/>
                    </a:cubicBezTo>
                    <a:cubicBezTo>
                      <a:pt x="20" y="827"/>
                      <a:pt x="20" y="827"/>
                      <a:pt x="20" y="827"/>
                    </a:cubicBezTo>
                    <a:cubicBezTo>
                      <a:pt x="20" y="504"/>
                      <a:pt x="20" y="504"/>
                      <a:pt x="20" y="504"/>
                    </a:cubicBezTo>
                    <a:cubicBezTo>
                      <a:pt x="134" y="390"/>
                      <a:pt x="134" y="390"/>
                      <a:pt x="134" y="390"/>
                    </a:cubicBezTo>
                    <a:cubicBezTo>
                      <a:pt x="134" y="224"/>
                      <a:pt x="134" y="224"/>
                      <a:pt x="134" y="224"/>
                    </a:cubicBezTo>
                    <a:cubicBezTo>
                      <a:pt x="80" y="170"/>
                      <a:pt x="80" y="170"/>
                      <a:pt x="80" y="170"/>
                    </a:cubicBezTo>
                    <a:cubicBezTo>
                      <a:pt x="80" y="46"/>
                      <a:pt x="80" y="46"/>
                      <a:pt x="80" y="46"/>
                    </a:cubicBezTo>
                    <a:cubicBezTo>
                      <a:pt x="87" y="41"/>
                      <a:pt x="92" y="34"/>
                      <a:pt x="92" y="25"/>
                    </a:cubicBezTo>
                    <a:cubicBezTo>
                      <a:pt x="92" y="11"/>
                      <a:pt x="81" y="0"/>
                      <a:pt x="67" y="0"/>
                    </a:cubicBezTo>
                    <a:cubicBezTo>
                      <a:pt x="54" y="0"/>
                      <a:pt x="43" y="11"/>
                      <a:pt x="43" y="25"/>
                    </a:cubicBezTo>
                    <a:cubicBezTo>
                      <a:pt x="43" y="36"/>
                      <a:pt x="50" y="45"/>
                      <a:pt x="60" y="48"/>
                    </a:cubicBezTo>
                    <a:cubicBezTo>
                      <a:pt x="60" y="178"/>
                      <a:pt x="60" y="178"/>
                      <a:pt x="60" y="178"/>
                    </a:cubicBezTo>
                    <a:cubicBezTo>
                      <a:pt x="114" y="232"/>
                      <a:pt x="114" y="232"/>
                      <a:pt x="114" y="232"/>
                    </a:cubicBezTo>
                    <a:cubicBezTo>
                      <a:pt x="114" y="382"/>
                      <a:pt x="114" y="382"/>
                      <a:pt x="114" y="382"/>
                    </a:cubicBezTo>
                    <a:cubicBezTo>
                      <a:pt x="0" y="496"/>
                      <a:pt x="0" y="496"/>
                      <a:pt x="0" y="496"/>
                    </a:cubicBezTo>
                    <a:cubicBezTo>
                      <a:pt x="0" y="836"/>
                      <a:pt x="0" y="836"/>
                      <a:pt x="0" y="836"/>
                    </a:cubicBezTo>
                    <a:cubicBezTo>
                      <a:pt x="38" y="873"/>
                      <a:pt x="38" y="873"/>
                      <a:pt x="38" y="873"/>
                    </a:cubicBezTo>
                    <a:cubicBezTo>
                      <a:pt x="97" y="873"/>
                      <a:pt x="97" y="873"/>
                      <a:pt x="97" y="873"/>
                    </a:cubicBezTo>
                    <a:cubicBezTo>
                      <a:pt x="101" y="882"/>
                      <a:pt x="109" y="888"/>
                      <a:pt x="119" y="888"/>
                    </a:cubicBezTo>
                    <a:cubicBezTo>
                      <a:pt x="133" y="888"/>
                      <a:pt x="144" y="877"/>
                      <a:pt x="144" y="863"/>
                    </a:cubicBezTo>
                    <a:cubicBezTo>
                      <a:pt x="144" y="850"/>
                      <a:pt x="133" y="839"/>
                      <a:pt x="119" y="839"/>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40" name="Google Shape;3140;p25"/>
              <p:cNvSpPr/>
              <p:nvPr/>
            </p:nvSpPr>
            <p:spPr>
              <a:xfrm>
                <a:off x="8545372" y="984895"/>
                <a:ext cx="171033" cy="1062434"/>
              </a:xfrm>
              <a:custGeom>
                <a:rect b="b" l="l" r="r" t="t"/>
                <a:pathLst>
                  <a:path extrusionOk="0" h="888" w="143">
                    <a:moveTo>
                      <a:pt x="25" y="49"/>
                    </a:moveTo>
                    <a:cubicBezTo>
                      <a:pt x="35" y="49"/>
                      <a:pt x="43" y="43"/>
                      <a:pt x="47" y="35"/>
                    </a:cubicBezTo>
                    <a:cubicBezTo>
                      <a:pt x="97" y="35"/>
                      <a:pt x="97" y="35"/>
                      <a:pt x="97" y="35"/>
                    </a:cubicBezTo>
                    <a:cubicBezTo>
                      <a:pt x="123" y="61"/>
                      <a:pt x="123" y="61"/>
                      <a:pt x="123" y="61"/>
                    </a:cubicBezTo>
                    <a:cubicBezTo>
                      <a:pt x="123" y="384"/>
                      <a:pt x="123" y="384"/>
                      <a:pt x="123" y="384"/>
                    </a:cubicBezTo>
                    <a:cubicBezTo>
                      <a:pt x="10" y="498"/>
                      <a:pt x="10" y="498"/>
                      <a:pt x="10" y="498"/>
                    </a:cubicBezTo>
                    <a:cubicBezTo>
                      <a:pt x="10" y="664"/>
                      <a:pt x="10" y="664"/>
                      <a:pt x="10" y="664"/>
                    </a:cubicBezTo>
                    <a:cubicBezTo>
                      <a:pt x="64" y="719"/>
                      <a:pt x="64" y="719"/>
                      <a:pt x="64" y="719"/>
                    </a:cubicBezTo>
                    <a:cubicBezTo>
                      <a:pt x="64" y="843"/>
                      <a:pt x="64" y="843"/>
                      <a:pt x="64" y="843"/>
                    </a:cubicBezTo>
                    <a:cubicBezTo>
                      <a:pt x="57" y="847"/>
                      <a:pt x="52" y="855"/>
                      <a:pt x="52" y="864"/>
                    </a:cubicBezTo>
                    <a:cubicBezTo>
                      <a:pt x="52" y="877"/>
                      <a:pt x="63" y="888"/>
                      <a:pt x="77" y="888"/>
                    </a:cubicBezTo>
                    <a:cubicBezTo>
                      <a:pt x="90" y="888"/>
                      <a:pt x="101" y="877"/>
                      <a:pt x="101" y="864"/>
                    </a:cubicBezTo>
                    <a:cubicBezTo>
                      <a:pt x="101" y="852"/>
                      <a:pt x="94" y="843"/>
                      <a:pt x="84" y="840"/>
                    </a:cubicBezTo>
                    <a:cubicBezTo>
                      <a:pt x="84" y="710"/>
                      <a:pt x="84" y="710"/>
                      <a:pt x="84" y="710"/>
                    </a:cubicBezTo>
                    <a:cubicBezTo>
                      <a:pt x="30" y="656"/>
                      <a:pt x="30" y="656"/>
                      <a:pt x="30" y="656"/>
                    </a:cubicBezTo>
                    <a:cubicBezTo>
                      <a:pt x="30" y="506"/>
                      <a:pt x="30" y="506"/>
                      <a:pt x="30" y="506"/>
                    </a:cubicBezTo>
                    <a:cubicBezTo>
                      <a:pt x="143" y="392"/>
                      <a:pt x="143" y="392"/>
                      <a:pt x="143" y="392"/>
                    </a:cubicBezTo>
                    <a:cubicBezTo>
                      <a:pt x="143" y="53"/>
                      <a:pt x="143" y="53"/>
                      <a:pt x="143" y="53"/>
                    </a:cubicBezTo>
                    <a:cubicBezTo>
                      <a:pt x="106" y="15"/>
                      <a:pt x="106" y="15"/>
                      <a:pt x="106" y="15"/>
                    </a:cubicBezTo>
                    <a:cubicBezTo>
                      <a:pt x="47" y="15"/>
                      <a:pt x="47" y="15"/>
                      <a:pt x="47" y="15"/>
                    </a:cubicBezTo>
                    <a:cubicBezTo>
                      <a:pt x="43" y="6"/>
                      <a:pt x="35" y="0"/>
                      <a:pt x="25" y="0"/>
                    </a:cubicBezTo>
                    <a:cubicBezTo>
                      <a:pt x="11" y="0"/>
                      <a:pt x="0" y="11"/>
                      <a:pt x="0" y="25"/>
                    </a:cubicBezTo>
                    <a:cubicBezTo>
                      <a:pt x="0" y="38"/>
                      <a:pt x="11" y="49"/>
                      <a:pt x="25" y="49"/>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41" name="Google Shape;3141;p25"/>
              <p:cNvSpPr/>
              <p:nvPr/>
            </p:nvSpPr>
            <p:spPr>
              <a:xfrm>
                <a:off x="8546505" y="3107495"/>
                <a:ext cx="171033" cy="1061300"/>
              </a:xfrm>
              <a:custGeom>
                <a:rect b="b" l="l" r="r" t="t"/>
                <a:pathLst>
                  <a:path extrusionOk="0" h="888" w="143">
                    <a:moveTo>
                      <a:pt x="29" y="382"/>
                    </a:moveTo>
                    <a:cubicBezTo>
                      <a:pt x="29" y="232"/>
                      <a:pt x="29" y="232"/>
                      <a:pt x="29" y="232"/>
                    </a:cubicBezTo>
                    <a:cubicBezTo>
                      <a:pt x="83" y="178"/>
                      <a:pt x="83" y="178"/>
                      <a:pt x="83" y="178"/>
                    </a:cubicBezTo>
                    <a:cubicBezTo>
                      <a:pt x="83" y="48"/>
                      <a:pt x="83" y="48"/>
                      <a:pt x="83" y="48"/>
                    </a:cubicBezTo>
                    <a:cubicBezTo>
                      <a:pt x="93" y="45"/>
                      <a:pt x="101" y="36"/>
                      <a:pt x="101" y="25"/>
                    </a:cubicBezTo>
                    <a:cubicBezTo>
                      <a:pt x="101" y="11"/>
                      <a:pt x="90" y="0"/>
                      <a:pt x="76" y="0"/>
                    </a:cubicBezTo>
                    <a:cubicBezTo>
                      <a:pt x="63" y="0"/>
                      <a:pt x="52" y="11"/>
                      <a:pt x="52" y="25"/>
                    </a:cubicBezTo>
                    <a:cubicBezTo>
                      <a:pt x="52" y="34"/>
                      <a:pt x="56" y="41"/>
                      <a:pt x="63" y="46"/>
                    </a:cubicBezTo>
                    <a:cubicBezTo>
                      <a:pt x="63" y="170"/>
                      <a:pt x="63" y="170"/>
                      <a:pt x="63" y="170"/>
                    </a:cubicBezTo>
                    <a:cubicBezTo>
                      <a:pt x="9" y="224"/>
                      <a:pt x="9" y="224"/>
                      <a:pt x="9" y="224"/>
                    </a:cubicBezTo>
                    <a:cubicBezTo>
                      <a:pt x="9" y="390"/>
                      <a:pt x="9" y="390"/>
                      <a:pt x="9" y="390"/>
                    </a:cubicBezTo>
                    <a:cubicBezTo>
                      <a:pt x="123" y="504"/>
                      <a:pt x="123" y="504"/>
                      <a:pt x="123" y="504"/>
                    </a:cubicBezTo>
                    <a:cubicBezTo>
                      <a:pt x="123" y="827"/>
                      <a:pt x="123" y="827"/>
                      <a:pt x="123" y="827"/>
                    </a:cubicBezTo>
                    <a:cubicBezTo>
                      <a:pt x="97" y="854"/>
                      <a:pt x="97" y="854"/>
                      <a:pt x="97" y="854"/>
                    </a:cubicBezTo>
                    <a:cubicBezTo>
                      <a:pt x="46" y="854"/>
                      <a:pt x="46" y="854"/>
                      <a:pt x="46" y="854"/>
                    </a:cubicBezTo>
                    <a:cubicBezTo>
                      <a:pt x="43" y="845"/>
                      <a:pt x="34" y="839"/>
                      <a:pt x="24" y="839"/>
                    </a:cubicBezTo>
                    <a:cubicBezTo>
                      <a:pt x="11" y="839"/>
                      <a:pt x="0" y="850"/>
                      <a:pt x="0" y="864"/>
                    </a:cubicBezTo>
                    <a:cubicBezTo>
                      <a:pt x="0" y="877"/>
                      <a:pt x="11" y="888"/>
                      <a:pt x="24" y="888"/>
                    </a:cubicBezTo>
                    <a:cubicBezTo>
                      <a:pt x="34" y="888"/>
                      <a:pt x="43" y="882"/>
                      <a:pt x="46" y="874"/>
                    </a:cubicBezTo>
                    <a:cubicBezTo>
                      <a:pt x="105" y="874"/>
                      <a:pt x="105" y="874"/>
                      <a:pt x="105" y="874"/>
                    </a:cubicBezTo>
                    <a:cubicBezTo>
                      <a:pt x="143" y="836"/>
                      <a:pt x="143" y="836"/>
                      <a:pt x="143" y="836"/>
                    </a:cubicBezTo>
                    <a:cubicBezTo>
                      <a:pt x="143" y="496"/>
                      <a:pt x="143" y="496"/>
                      <a:pt x="143" y="496"/>
                    </a:cubicBezTo>
                    <a:lnTo>
                      <a:pt x="29" y="382"/>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142" name="Shape 3142"/>
        <p:cNvGrpSpPr/>
        <p:nvPr/>
      </p:nvGrpSpPr>
      <p:grpSpPr>
        <a:xfrm>
          <a:off x="0" y="0"/>
          <a:ext cx="0" cy="0"/>
          <a:chOff x="0" y="0"/>
          <a:chExt cx="0" cy="0"/>
        </a:xfrm>
      </p:grpSpPr>
      <p:pic>
        <p:nvPicPr>
          <p:cNvPr id="3143" name="Google Shape;3143;p26"/>
          <p:cNvPicPr preferRelativeResize="0"/>
          <p:nvPr/>
        </p:nvPicPr>
        <p:blipFill>
          <a:blip r:embed="rId2">
            <a:alphaModFix amt="41000"/>
          </a:blip>
          <a:stretch>
            <a:fillRect/>
          </a:stretch>
        </p:blipFill>
        <p:spPr>
          <a:xfrm>
            <a:off x="4800" y="0"/>
            <a:ext cx="9144003" cy="5143501"/>
          </a:xfrm>
          <a:prstGeom prst="rect">
            <a:avLst/>
          </a:prstGeom>
          <a:noFill/>
          <a:ln>
            <a:noFill/>
          </a:ln>
        </p:spPr>
      </p:pic>
      <p:grpSp>
        <p:nvGrpSpPr>
          <p:cNvPr id="3144" name="Google Shape;3144;p26"/>
          <p:cNvGrpSpPr/>
          <p:nvPr/>
        </p:nvGrpSpPr>
        <p:grpSpPr>
          <a:xfrm>
            <a:off x="153463" y="-153830"/>
            <a:ext cx="8923137" cy="5165293"/>
            <a:chOff x="153463" y="-153830"/>
            <a:chExt cx="8923137" cy="5165293"/>
          </a:xfrm>
        </p:grpSpPr>
        <p:sp>
          <p:nvSpPr>
            <p:cNvPr id="3145" name="Google Shape;3145;p26"/>
            <p:cNvSpPr/>
            <p:nvPr/>
          </p:nvSpPr>
          <p:spPr>
            <a:xfrm>
              <a:off x="8842325" y="2451197"/>
              <a:ext cx="234275" cy="241115"/>
            </a:xfrm>
            <a:custGeom>
              <a:rect b="b" l="l" r="r" t="t"/>
              <a:pathLst>
                <a:path extrusionOk="0" h="68" w="67">
                  <a:moveTo>
                    <a:pt x="60" y="27"/>
                  </a:moveTo>
                  <a:cubicBezTo>
                    <a:pt x="41" y="27"/>
                    <a:pt x="41" y="27"/>
                    <a:pt x="41" y="27"/>
                  </a:cubicBezTo>
                  <a:cubicBezTo>
                    <a:pt x="41" y="8"/>
                    <a:pt x="41" y="8"/>
                    <a:pt x="41" y="8"/>
                  </a:cubicBezTo>
                  <a:cubicBezTo>
                    <a:pt x="41" y="4"/>
                    <a:pt x="38" y="0"/>
                    <a:pt x="33" y="0"/>
                  </a:cubicBezTo>
                  <a:cubicBezTo>
                    <a:pt x="29" y="0"/>
                    <a:pt x="26" y="4"/>
                    <a:pt x="26" y="8"/>
                  </a:cubicBezTo>
                  <a:cubicBezTo>
                    <a:pt x="26" y="27"/>
                    <a:pt x="26" y="27"/>
                    <a:pt x="26" y="27"/>
                  </a:cubicBezTo>
                  <a:cubicBezTo>
                    <a:pt x="7" y="27"/>
                    <a:pt x="7" y="27"/>
                    <a:pt x="7" y="27"/>
                  </a:cubicBezTo>
                  <a:cubicBezTo>
                    <a:pt x="3" y="27"/>
                    <a:pt x="0" y="30"/>
                    <a:pt x="0" y="34"/>
                  </a:cubicBezTo>
                  <a:cubicBezTo>
                    <a:pt x="0" y="38"/>
                    <a:pt x="3" y="41"/>
                    <a:pt x="7" y="41"/>
                  </a:cubicBezTo>
                  <a:cubicBezTo>
                    <a:pt x="26" y="41"/>
                    <a:pt x="26" y="41"/>
                    <a:pt x="26" y="41"/>
                  </a:cubicBezTo>
                  <a:cubicBezTo>
                    <a:pt x="26" y="60"/>
                    <a:pt x="26" y="60"/>
                    <a:pt x="26" y="60"/>
                  </a:cubicBezTo>
                  <a:cubicBezTo>
                    <a:pt x="26" y="64"/>
                    <a:pt x="29" y="68"/>
                    <a:pt x="33" y="68"/>
                  </a:cubicBezTo>
                  <a:cubicBezTo>
                    <a:pt x="38" y="68"/>
                    <a:pt x="41" y="64"/>
                    <a:pt x="41" y="60"/>
                  </a:cubicBezTo>
                  <a:cubicBezTo>
                    <a:pt x="41" y="41"/>
                    <a:pt x="41" y="41"/>
                    <a:pt x="41" y="41"/>
                  </a:cubicBezTo>
                  <a:cubicBezTo>
                    <a:pt x="60" y="41"/>
                    <a:pt x="60" y="41"/>
                    <a:pt x="60" y="41"/>
                  </a:cubicBezTo>
                  <a:cubicBezTo>
                    <a:pt x="64" y="41"/>
                    <a:pt x="67" y="38"/>
                    <a:pt x="67" y="34"/>
                  </a:cubicBezTo>
                  <a:cubicBezTo>
                    <a:pt x="67" y="30"/>
                    <a:pt x="64" y="27"/>
                    <a:pt x="60" y="27"/>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46" name="Google Shape;3146;p26"/>
            <p:cNvGrpSpPr/>
            <p:nvPr/>
          </p:nvGrpSpPr>
          <p:grpSpPr>
            <a:xfrm>
              <a:off x="153463" y="-153830"/>
              <a:ext cx="8612668" cy="5165293"/>
              <a:chOff x="153463" y="-153830"/>
              <a:chExt cx="8612668" cy="5165293"/>
            </a:xfrm>
          </p:grpSpPr>
          <p:grpSp>
            <p:nvGrpSpPr>
              <p:cNvPr id="3147" name="Google Shape;3147;p26"/>
              <p:cNvGrpSpPr/>
              <p:nvPr/>
            </p:nvGrpSpPr>
            <p:grpSpPr>
              <a:xfrm rot="-5400000">
                <a:off x="4289110" y="-2418634"/>
                <a:ext cx="285875" cy="4815482"/>
                <a:chOff x="8931625" y="104376"/>
                <a:chExt cx="285875" cy="4868057"/>
              </a:xfrm>
            </p:grpSpPr>
            <p:sp>
              <p:nvSpPr>
                <p:cNvPr id="3148" name="Google Shape;3148;p26"/>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9" name="Google Shape;3149;p26"/>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0" name="Google Shape;3150;p26"/>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1" name="Google Shape;3151;p26"/>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2" name="Google Shape;3152;p26"/>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3" name="Google Shape;3153;p26"/>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4" name="Google Shape;3154;p26"/>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5" name="Google Shape;3155;p26"/>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6" name="Google Shape;3156;p26"/>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7" name="Google Shape;3157;p26"/>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8" name="Google Shape;3158;p26"/>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9" name="Google Shape;3159;p26"/>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0" name="Google Shape;3160;p26"/>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1" name="Google Shape;3161;p26"/>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2" name="Google Shape;3162;p26"/>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3" name="Google Shape;3163;p26"/>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4" name="Google Shape;3164;p26"/>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5" name="Google Shape;3165;p26"/>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6" name="Google Shape;3166;p26"/>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7" name="Google Shape;3167;p26"/>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8" name="Google Shape;3168;p26"/>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9" name="Google Shape;3169;p26"/>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0" name="Google Shape;3170;p26"/>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1" name="Google Shape;3171;p26"/>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2" name="Google Shape;3172;p26"/>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3" name="Google Shape;3173;p26"/>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4" name="Google Shape;3174;p26"/>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5" name="Google Shape;3175;p26"/>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6" name="Google Shape;3176;p26"/>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7" name="Google Shape;3177;p26"/>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8" name="Google Shape;3178;p26"/>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9" name="Google Shape;3179;p26"/>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0" name="Google Shape;3180;p26"/>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1" name="Google Shape;3181;p26"/>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2" name="Google Shape;3182;p26"/>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3" name="Google Shape;3183;p26"/>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4" name="Google Shape;3184;p26"/>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5" name="Google Shape;3185;p26"/>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6" name="Google Shape;3186;p26"/>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7" name="Google Shape;3187;p26"/>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8" name="Google Shape;3188;p26"/>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9" name="Google Shape;3189;p26"/>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0" name="Google Shape;3190;p26"/>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1" name="Google Shape;3191;p26"/>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2" name="Google Shape;3192;p26"/>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3" name="Google Shape;3193;p26"/>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4" name="Google Shape;3194;p26"/>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5" name="Google Shape;3195;p26"/>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6" name="Google Shape;3196;p26"/>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7" name="Google Shape;3197;p26"/>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8" name="Google Shape;3198;p26"/>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9" name="Google Shape;3199;p26"/>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0" name="Google Shape;3200;p26"/>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1" name="Google Shape;3201;p26"/>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2" name="Google Shape;3202;p26"/>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3" name="Google Shape;3203;p26"/>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4" name="Google Shape;3204;p26"/>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5" name="Google Shape;3205;p26"/>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6" name="Google Shape;3206;p26"/>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7" name="Google Shape;3207;p26"/>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8" name="Google Shape;3208;p26"/>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9" name="Google Shape;3209;p26"/>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0" name="Google Shape;3210;p26"/>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1" name="Google Shape;3211;p26"/>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2" name="Google Shape;3212;p26"/>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3" name="Google Shape;3213;p26"/>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4" name="Google Shape;3214;p26"/>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5" name="Google Shape;3215;p26"/>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6" name="Google Shape;3216;p26"/>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7" name="Google Shape;3217;p26"/>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8" name="Google Shape;3218;p26"/>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9" name="Google Shape;3219;p26"/>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0" name="Google Shape;3220;p26"/>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21" name="Google Shape;3221;p26"/>
              <p:cNvGrpSpPr/>
              <p:nvPr/>
            </p:nvGrpSpPr>
            <p:grpSpPr>
              <a:xfrm>
                <a:off x="153463" y="132039"/>
                <a:ext cx="8612668" cy="4879424"/>
                <a:chOff x="153463" y="132039"/>
                <a:chExt cx="8612668" cy="4879424"/>
              </a:xfrm>
            </p:grpSpPr>
            <p:sp>
              <p:nvSpPr>
                <p:cNvPr id="3222" name="Google Shape;3222;p26"/>
                <p:cNvSpPr/>
                <p:nvPr/>
              </p:nvSpPr>
              <p:spPr>
                <a:xfrm>
                  <a:off x="2842907" y="266683"/>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23" name="Google Shape;3223;p26"/>
                <p:cNvSpPr/>
                <p:nvPr/>
              </p:nvSpPr>
              <p:spPr>
                <a:xfrm>
                  <a:off x="2708262" y="266683"/>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24" name="Google Shape;3224;p26"/>
                <p:cNvSpPr/>
                <p:nvPr/>
              </p:nvSpPr>
              <p:spPr>
                <a:xfrm>
                  <a:off x="2566713" y="266683"/>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25" name="Google Shape;3225;p26"/>
                <p:cNvSpPr/>
                <p:nvPr/>
              </p:nvSpPr>
              <p:spPr>
                <a:xfrm>
                  <a:off x="6242402" y="256326"/>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26" name="Google Shape;3226;p26"/>
                <p:cNvSpPr/>
                <p:nvPr/>
              </p:nvSpPr>
              <p:spPr>
                <a:xfrm>
                  <a:off x="6378197" y="256326"/>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27" name="Google Shape;3227;p26"/>
                <p:cNvSpPr/>
                <p:nvPr/>
              </p:nvSpPr>
              <p:spPr>
                <a:xfrm>
                  <a:off x="6519747" y="256326"/>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28" name="Google Shape;3228;p26"/>
                <p:cNvSpPr/>
                <p:nvPr/>
              </p:nvSpPr>
              <p:spPr>
                <a:xfrm>
                  <a:off x="2838304" y="4841141"/>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29" name="Google Shape;3229;p26"/>
                <p:cNvSpPr/>
                <p:nvPr/>
              </p:nvSpPr>
              <p:spPr>
                <a:xfrm>
                  <a:off x="2700207" y="4841141"/>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30" name="Google Shape;3230;p26"/>
                <p:cNvSpPr/>
                <p:nvPr/>
              </p:nvSpPr>
              <p:spPr>
                <a:xfrm>
                  <a:off x="2554053" y="4841141"/>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31" name="Google Shape;3231;p26"/>
                <p:cNvSpPr/>
                <p:nvPr/>
              </p:nvSpPr>
              <p:spPr>
                <a:xfrm>
                  <a:off x="6248155" y="4838839"/>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32" name="Google Shape;3232;p26"/>
                <p:cNvSpPr/>
                <p:nvPr/>
              </p:nvSpPr>
              <p:spPr>
                <a:xfrm>
                  <a:off x="6386253" y="4838839"/>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33" name="Google Shape;3233;p26"/>
                <p:cNvSpPr/>
                <p:nvPr/>
              </p:nvSpPr>
              <p:spPr>
                <a:xfrm>
                  <a:off x="6531255" y="4838839"/>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34" name="Google Shape;3234;p26"/>
                <p:cNvSpPr/>
                <p:nvPr/>
              </p:nvSpPr>
              <p:spPr>
                <a:xfrm>
                  <a:off x="426205" y="974429"/>
                  <a:ext cx="171471" cy="1064497"/>
                </a:xfrm>
                <a:custGeom>
                  <a:rect b="b" l="l" r="r" t="t"/>
                  <a:pathLst>
                    <a:path extrusionOk="0" h="888" w="143">
                      <a:moveTo>
                        <a:pt x="119" y="0"/>
                      </a:moveTo>
                      <a:cubicBezTo>
                        <a:pt x="109" y="0"/>
                        <a:pt x="100" y="6"/>
                        <a:pt x="97" y="15"/>
                      </a:cubicBezTo>
                      <a:cubicBezTo>
                        <a:pt x="38" y="15"/>
                        <a:pt x="38" y="15"/>
                        <a:pt x="38" y="15"/>
                      </a:cubicBezTo>
                      <a:cubicBezTo>
                        <a:pt x="0" y="52"/>
                        <a:pt x="0" y="52"/>
                        <a:pt x="0" y="52"/>
                      </a:cubicBezTo>
                      <a:cubicBezTo>
                        <a:pt x="0" y="392"/>
                        <a:pt x="0" y="392"/>
                        <a:pt x="0" y="392"/>
                      </a:cubicBezTo>
                      <a:cubicBezTo>
                        <a:pt x="114" y="506"/>
                        <a:pt x="114" y="506"/>
                        <a:pt x="114" y="506"/>
                      </a:cubicBezTo>
                      <a:cubicBezTo>
                        <a:pt x="114" y="656"/>
                        <a:pt x="114" y="656"/>
                        <a:pt x="114" y="656"/>
                      </a:cubicBezTo>
                      <a:cubicBezTo>
                        <a:pt x="60" y="710"/>
                        <a:pt x="60" y="710"/>
                        <a:pt x="60" y="710"/>
                      </a:cubicBezTo>
                      <a:cubicBezTo>
                        <a:pt x="60" y="840"/>
                        <a:pt x="60" y="840"/>
                        <a:pt x="60" y="840"/>
                      </a:cubicBezTo>
                      <a:cubicBezTo>
                        <a:pt x="50" y="843"/>
                        <a:pt x="42" y="852"/>
                        <a:pt x="42" y="863"/>
                      </a:cubicBezTo>
                      <a:cubicBezTo>
                        <a:pt x="42" y="877"/>
                        <a:pt x="53" y="888"/>
                        <a:pt x="67" y="888"/>
                      </a:cubicBezTo>
                      <a:cubicBezTo>
                        <a:pt x="80" y="888"/>
                        <a:pt x="91" y="877"/>
                        <a:pt x="91" y="863"/>
                      </a:cubicBezTo>
                      <a:cubicBezTo>
                        <a:pt x="91" y="855"/>
                        <a:pt x="87" y="847"/>
                        <a:pt x="80" y="843"/>
                      </a:cubicBezTo>
                      <a:cubicBezTo>
                        <a:pt x="80" y="718"/>
                        <a:pt x="80" y="718"/>
                        <a:pt x="80" y="718"/>
                      </a:cubicBezTo>
                      <a:cubicBezTo>
                        <a:pt x="134" y="664"/>
                        <a:pt x="134" y="664"/>
                        <a:pt x="134" y="664"/>
                      </a:cubicBezTo>
                      <a:cubicBezTo>
                        <a:pt x="134" y="498"/>
                        <a:pt x="134" y="498"/>
                        <a:pt x="134" y="498"/>
                      </a:cubicBezTo>
                      <a:cubicBezTo>
                        <a:pt x="20" y="384"/>
                        <a:pt x="20" y="384"/>
                        <a:pt x="20" y="384"/>
                      </a:cubicBezTo>
                      <a:cubicBezTo>
                        <a:pt x="20" y="61"/>
                        <a:pt x="20" y="61"/>
                        <a:pt x="20" y="61"/>
                      </a:cubicBezTo>
                      <a:cubicBezTo>
                        <a:pt x="46" y="35"/>
                        <a:pt x="46" y="35"/>
                        <a:pt x="46" y="35"/>
                      </a:cubicBezTo>
                      <a:cubicBezTo>
                        <a:pt x="97" y="35"/>
                        <a:pt x="97" y="35"/>
                        <a:pt x="97" y="35"/>
                      </a:cubicBezTo>
                      <a:cubicBezTo>
                        <a:pt x="100" y="43"/>
                        <a:pt x="109" y="49"/>
                        <a:pt x="119" y="49"/>
                      </a:cubicBezTo>
                      <a:cubicBezTo>
                        <a:pt x="132" y="49"/>
                        <a:pt x="143" y="38"/>
                        <a:pt x="143" y="25"/>
                      </a:cubicBezTo>
                      <a:cubicBezTo>
                        <a:pt x="143" y="11"/>
                        <a:pt x="132" y="0"/>
                        <a:pt x="119" y="0"/>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35" name="Google Shape;3235;p26"/>
                <p:cNvSpPr/>
                <p:nvPr/>
              </p:nvSpPr>
              <p:spPr>
                <a:xfrm>
                  <a:off x="425054" y="3103422"/>
                  <a:ext cx="172621" cy="1064497"/>
                </a:xfrm>
                <a:custGeom>
                  <a:rect b="b" l="l" r="r" t="t"/>
                  <a:pathLst>
                    <a:path extrusionOk="0" h="888" w="144">
                      <a:moveTo>
                        <a:pt x="119" y="839"/>
                      </a:moveTo>
                      <a:cubicBezTo>
                        <a:pt x="109" y="839"/>
                        <a:pt x="101" y="845"/>
                        <a:pt x="97" y="853"/>
                      </a:cubicBezTo>
                      <a:cubicBezTo>
                        <a:pt x="46" y="853"/>
                        <a:pt x="46" y="853"/>
                        <a:pt x="46" y="853"/>
                      </a:cubicBezTo>
                      <a:cubicBezTo>
                        <a:pt x="20" y="827"/>
                        <a:pt x="20" y="827"/>
                        <a:pt x="20" y="827"/>
                      </a:cubicBezTo>
                      <a:cubicBezTo>
                        <a:pt x="20" y="504"/>
                        <a:pt x="20" y="504"/>
                        <a:pt x="20" y="504"/>
                      </a:cubicBezTo>
                      <a:cubicBezTo>
                        <a:pt x="134" y="390"/>
                        <a:pt x="134" y="390"/>
                        <a:pt x="134" y="390"/>
                      </a:cubicBezTo>
                      <a:cubicBezTo>
                        <a:pt x="134" y="224"/>
                        <a:pt x="134" y="224"/>
                        <a:pt x="134" y="224"/>
                      </a:cubicBezTo>
                      <a:cubicBezTo>
                        <a:pt x="80" y="170"/>
                        <a:pt x="80" y="170"/>
                        <a:pt x="80" y="170"/>
                      </a:cubicBezTo>
                      <a:cubicBezTo>
                        <a:pt x="80" y="46"/>
                        <a:pt x="80" y="46"/>
                        <a:pt x="80" y="46"/>
                      </a:cubicBezTo>
                      <a:cubicBezTo>
                        <a:pt x="87" y="41"/>
                        <a:pt x="92" y="34"/>
                        <a:pt x="92" y="25"/>
                      </a:cubicBezTo>
                      <a:cubicBezTo>
                        <a:pt x="92" y="11"/>
                        <a:pt x="81" y="0"/>
                        <a:pt x="67" y="0"/>
                      </a:cubicBezTo>
                      <a:cubicBezTo>
                        <a:pt x="54" y="0"/>
                        <a:pt x="43" y="11"/>
                        <a:pt x="43" y="25"/>
                      </a:cubicBezTo>
                      <a:cubicBezTo>
                        <a:pt x="43" y="36"/>
                        <a:pt x="50" y="45"/>
                        <a:pt x="60" y="48"/>
                      </a:cubicBezTo>
                      <a:cubicBezTo>
                        <a:pt x="60" y="178"/>
                        <a:pt x="60" y="178"/>
                        <a:pt x="60" y="178"/>
                      </a:cubicBezTo>
                      <a:cubicBezTo>
                        <a:pt x="114" y="232"/>
                        <a:pt x="114" y="232"/>
                        <a:pt x="114" y="232"/>
                      </a:cubicBezTo>
                      <a:cubicBezTo>
                        <a:pt x="114" y="382"/>
                        <a:pt x="114" y="382"/>
                        <a:pt x="114" y="382"/>
                      </a:cubicBezTo>
                      <a:cubicBezTo>
                        <a:pt x="0" y="496"/>
                        <a:pt x="0" y="496"/>
                        <a:pt x="0" y="496"/>
                      </a:cubicBezTo>
                      <a:cubicBezTo>
                        <a:pt x="0" y="836"/>
                        <a:pt x="0" y="836"/>
                        <a:pt x="0" y="836"/>
                      </a:cubicBezTo>
                      <a:cubicBezTo>
                        <a:pt x="38" y="873"/>
                        <a:pt x="38" y="873"/>
                        <a:pt x="38" y="873"/>
                      </a:cubicBezTo>
                      <a:cubicBezTo>
                        <a:pt x="97" y="873"/>
                        <a:pt x="97" y="873"/>
                        <a:pt x="97" y="873"/>
                      </a:cubicBezTo>
                      <a:cubicBezTo>
                        <a:pt x="101" y="882"/>
                        <a:pt x="109" y="888"/>
                        <a:pt x="119" y="888"/>
                      </a:cubicBezTo>
                      <a:cubicBezTo>
                        <a:pt x="133" y="888"/>
                        <a:pt x="144" y="877"/>
                        <a:pt x="144" y="863"/>
                      </a:cubicBezTo>
                      <a:cubicBezTo>
                        <a:pt x="144" y="850"/>
                        <a:pt x="133" y="839"/>
                        <a:pt x="119" y="839"/>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36" name="Google Shape;3236;p26"/>
                <p:cNvSpPr/>
                <p:nvPr/>
              </p:nvSpPr>
              <p:spPr>
                <a:xfrm>
                  <a:off x="8533665" y="958318"/>
                  <a:ext cx="172621" cy="1065647"/>
                </a:xfrm>
                <a:custGeom>
                  <a:rect b="b" l="l" r="r" t="t"/>
                  <a:pathLst>
                    <a:path extrusionOk="0" h="888" w="144">
                      <a:moveTo>
                        <a:pt x="25" y="49"/>
                      </a:moveTo>
                      <a:cubicBezTo>
                        <a:pt x="35" y="49"/>
                        <a:pt x="44" y="43"/>
                        <a:pt x="47" y="35"/>
                      </a:cubicBezTo>
                      <a:cubicBezTo>
                        <a:pt x="98" y="35"/>
                        <a:pt x="98" y="35"/>
                        <a:pt x="98" y="35"/>
                      </a:cubicBezTo>
                      <a:cubicBezTo>
                        <a:pt x="124" y="61"/>
                        <a:pt x="124" y="61"/>
                        <a:pt x="124" y="61"/>
                      </a:cubicBezTo>
                      <a:cubicBezTo>
                        <a:pt x="124" y="384"/>
                        <a:pt x="124" y="384"/>
                        <a:pt x="124" y="384"/>
                      </a:cubicBezTo>
                      <a:cubicBezTo>
                        <a:pt x="10" y="498"/>
                        <a:pt x="10" y="498"/>
                        <a:pt x="10" y="498"/>
                      </a:cubicBezTo>
                      <a:cubicBezTo>
                        <a:pt x="10" y="665"/>
                        <a:pt x="10" y="665"/>
                        <a:pt x="10" y="665"/>
                      </a:cubicBezTo>
                      <a:cubicBezTo>
                        <a:pt x="64" y="719"/>
                        <a:pt x="64" y="719"/>
                        <a:pt x="64" y="719"/>
                      </a:cubicBezTo>
                      <a:cubicBezTo>
                        <a:pt x="64" y="843"/>
                        <a:pt x="64" y="843"/>
                        <a:pt x="64" y="843"/>
                      </a:cubicBezTo>
                      <a:cubicBezTo>
                        <a:pt x="57" y="847"/>
                        <a:pt x="52" y="855"/>
                        <a:pt x="52" y="864"/>
                      </a:cubicBezTo>
                      <a:cubicBezTo>
                        <a:pt x="52" y="877"/>
                        <a:pt x="63" y="888"/>
                        <a:pt x="77" y="888"/>
                      </a:cubicBezTo>
                      <a:cubicBezTo>
                        <a:pt x="91" y="888"/>
                        <a:pt x="101" y="877"/>
                        <a:pt x="101" y="864"/>
                      </a:cubicBezTo>
                      <a:cubicBezTo>
                        <a:pt x="101" y="853"/>
                        <a:pt x="94" y="843"/>
                        <a:pt x="84" y="840"/>
                      </a:cubicBezTo>
                      <a:cubicBezTo>
                        <a:pt x="84" y="710"/>
                        <a:pt x="84" y="710"/>
                        <a:pt x="84" y="710"/>
                      </a:cubicBezTo>
                      <a:cubicBezTo>
                        <a:pt x="30" y="656"/>
                        <a:pt x="30" y="656"/>
                        <a:pt x="30" y="656"/>
                      </a:cubicBezTo>
                      <a:cubicBezTo>
                        <a:pt x="30" y="506"/>
                        <a:pt x="30" y="506"/>
                        <a:pt x="30" y="506"/>
                      </a:cubicBezTo>
                      <a:cubicBezTo>
                        <a:pt x="144" y="392"/>
                        <a:pt x="144" y="392"/>
                        <a:pt x="144" y="392"/>
                      </a:cubicBezTo>
                      <a:cubicBezTo>
                        <a:pt x="144" y="53"/>
                        <a:pt x="144" y="53"/>
                        <a:pt x="144" y="53"/>
                      </a:cubicBezTo>
                      <a:cubicBezTo>
                        <a:pt x="106" y="15"/>
                        <a:pt x="106" y="15"/>
                        <a:pt x="106" y="15"/>
                      </a:cubicBezTo>
                      <a:cubicBezTo>
                        <a:pt x="47" y="15"/>
                        <a:pt x="47" y="15"/>
                        <a:pt x="47" y="15"/>
                      </a:cubicBezTo>
                      <a:cubicBezTo>
                        <a:pt x="44" y="6"/>
                        <a:pt x="35" y="0"/>
                        <a:pt x="25" y="0"/>
                      </a:cubicBezTo>
                      <a:cubicBezTo>
                        <a:pt x="11" y="0"/>
                        <a:pt x="0" y="11"/>
                        <a:pt x="0" y="25"/>
                      </a:cubicBezTo>
                      <a:cubicBezTo>
                        <a:pt x="0" y="38"/>
                        <a:pt x="11" y="49"/>
                        <a:pt x="25" y="49"/>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37" name="Google Shape;3237;p26"/>
                <p:cNvSpPr/>
                <p:nvPr/>
              </p:nvSpPr>
              <p:spPr>
                <a:xfrm>
                  <a:off x="8534816" y="3087311"/>
                  <a:ext cx="171471" cy="1065647"/>
                </a:xfrm>
                <a:custGeom>
                  <a:rect b="b" l="l" r="r" t="t"/>
                  <a:pathLst>
                    <a:path extrusionOk="0" h="888" w="143">
                      <a:moveTo>
                        <a:pt x="25" y="888"/>
                      </a:moveTo>
                      <a:cubicBezTo>
                        <a:pt x="34" y="888"/>
                        <a:pt x="43" y="882"/>
                        <a:pt x="47" y="874"/>
                      </a:cubicBezTo>
                      <a:cubicBezTo>
                        <a:pt x="106" y="874"/>
                        <a:pt x="106" y="874"/>
                        <a:pt x="106" y="874"/>
                      </a:cubicBezTo>
                      <a:cubicBezTo>
                        <a:pt x="143" y="836"/>
                        <a:pt x="143" y="836"/>
                        <a:pt x="143" y="836"/>
                      </a:cubicBezTo>
                      <a:cubicBezTo>
                        <a:pt x="143" y="496"/>
                        <a:pt x="143" y="496"/>
                        <a:pt x="143" y="496"/>
                      </a:cubicBezTo>
                      <a:cubicBezTo>
                        <a:pt x="30" y="382"/>
                        <a:pt x="30" y="382"/>
                        <a:pt x="30" y="382"/>
                      </a:cubicBezTo>
                      <a:cubicBezTo>
                        <a:pt x="30" y="232"/>
                        <a:pt x="30" y="232"/>
                        <a:pt x="30" y="232"/>
                      </a:cubicBezTo>
                      <a:cubicBezTo>
                        <a:pt x="84" y="178"/>
                        <a:pt x="84" y="178"/>
                        <a:pt x="84" y="178"/>
                      </a:cubicBezTo>
                      <a:cubicBezTo>
                        <a:pt x="84" y="48"/>
                        <a:pt x="84" y="48"/>
                        <a:pt x="84" y="48"/>
                      </a:cubicBezTo>
                      <a:cubicBezTo>
                        <a:pt x="94" y="45"/>
                        <a:pt x="101" y="36"/>
                        <a:pt x="101" y="25"/>
                      </a:cubicBezTo>
                      <a:cubicBezTo>
                        <a:pt x="101" y="11"/>
                        <a:pt x="90" y="0"/>
                        <a:pt x="77" y="0"/>
                      </a:cubicBezTo>
                      <a:cubicBezTo>
                        <a:pt x="63" y="0"/>
                        <a:pt x="52" y="11"/>
                        <a:pt x="52" y="25"/>
                      </a:cubicBezTo>
                      <a:cubicBezTo>
                        <a:pt x="52" y="34"/>
                        <a:pt x="57" y="41"/>
                        <a:pt x="64" y="46"/>
                      </a:cubicBezTo>
                      <a:cubicBezTo>
                        <a:pt x="64" y="170"/>
                        <a:pt x="64" y="170"/>
                        <a:pt x="64" y="170"/>
                      </a:cubicBezTo>
                      <a:cubicBezTo>
                        <a:pt x="10" y="224"/>
                        <a:pt x="10" y="224"/>
                        <a:pt x="10" y="224"/>
                      </a:cubicBezTo>
                      <a:cubicBezTo>
                        <a:pt x="10" y="391"/>
                        <a:pt x="10" y="391"/>
                        <a:pt x="10" y="391"/>
                      </a:cubicBezTo>
                      <a:cubicBezTo>
                        <a:pt x="123" y="504"/>
                        <a:pt x="123" y="504"/>
                        <a:pt x="123" y="504"/>
                      </a:cubicBezTo>
                      <a:cubicBezTo>
                        <a:pt x="123" y="828"/>
                        <a:pt x="123" y="828"/>
                        <a:pt x="123" y="828"/>
                      </a:cubicBezTo>
                      <a:cubicBezTo>
                        <a:pt x="97" y="854"/>
                        <a:pt x="97" y="854"/>
                        <a:pt x="97" y="854"/>
                      </a:cubicBezTo>
                      <a:cubicBezTo>
                        <a:pt x="47" y="854"/>
                        <a:pt x="47" y="854"/>
                        <a:pt x="47" y="854"/>
                      </a:cubicBezTo>
                      <a:cubicBezTo>
                        <a:pt x="43" y="845"/>
                        <a:pt x="34" y="839"/>
                        <a:pt x="25" y="839"/>
                      </a:cubicBezTo>
                      <a:cubicBezTo>
                        <a:pt x="11" y="839"/>
                        <a:pt x="0" y="850"/>
                        <a:pt x="0" y="864"/>
                      </a:cubicBezTo>
                      <a:cubicBezTo>
                        <a:pt x="0" y="877"/>
                        <a:pt x="11" y="888"/>
                        <a:pt x="25" y="888"/>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38" name="Google Shape;3238;p26"/>
                <p:cNvSpPr/>
                <p:nvPr/>
              </p:nvSpPr>
              <p:spPr>
                <a:xfrm>
                  <a:off x="153463" y="132039"/>
                  <a:ext cx="8612668" cy="4879424"/>
                </a:xfrm>
                <a:custGeom>
                  <a:rect b="b" l="l" r="r" t="t"/>
                  <a:pathLst>
                    <a:path extrusionOk="0" h="4068" w="7183">
                      <a:moveTo>
                        <a:pt x="6988" y="0"/>
                      </a:moveTo>
                      <a:cubicBezTo>
                        <a:pt x="196" y="9"/>
                        <a:pt x="196" y="9"/>
                        <a:pt x="196" y="9"/>
                      </a:cubicBezTo>
                      <a:cubicBezTo>
                        <a:pt x="186" y="9"/>
                        <a:pt x="186" y="9"/>
                        <a:pt x="186" y="9"/>
                      </a:cubicBezTo>
                      <a:cubicBezTo>
                        <a:pt x="186" y="598"/>
                        <a:pt x="186" y="598"/>
                        <a:pt x="186" y="598"/>
                      </a:cubicBezTo>
                      <a:cubicBezTo>
                        <a:pt x="97" y="598"/>
                        <a:pt x="97" y="598"/>
                        <a:pt x="97" y="598"/>
                      </a:cubicBezTo>
                      <a:cubicBezTo>
                        <a:pt x="0" y="665"/>
                        <a:pt x="0" y="665"/>
                        <a:pt x="0" y="665"/>
                      </a:cubicBezTo>
                      <a:cubicBezTo>
                        <a:pt x="0" y="3410"/>
                        <a:pt x="0" y="3410"/>
                        <a:pt x="0" y="3410"/>
                      </a:cubicBezTo>
                      <a:cubicBezTo>
                        <a:pt x="84" y="3468"/>
                        <a:pt x="84" y="3468"/>
                        <a:pt x="84" y="3468"/>
                      </a:cubicBezTo>
                      <a:cubicBezTo>
                        <a:pt x="186" y="3468"/>
                        <a:pt x="186" y="3468"/>
                        <a:pt x="186" y="3468"/>
                      </a:cubicBezTo>
                      <a:cubicBezTo>
                        <a:pt x="186" y="4068"/>
                        <a:pt x="186" y="4068"/>
                        <a:pt x="186" y="4068"/>
                      </a:cubicBezTo>
                      <a:cubicBezTo>
                        <a:pt x="7183" y="4068"/>
                        <a:pt x="7183" y="4068"/>
                        <a:pt x="7183" y="4068"/>
                      </a:cubicBezTo>
                      <a:cubicBezTo>
                        <a:pt x="7183" y="240"/>
                        <a:pt x="7183" y="240"/>
                        <a:pt x="7183" y="240"/>
                      </a:cubicBezTo>
                      <a:cubicBezTo>
                        <a:pt x="6991" y="4"/>
                        <a:pt x="6991" y="4"/>
                        <a:pt x="6991" y="4"/>
                      </a:cubicBezTo>
                      <a:lnTo>
                        <a:pt x="6988" y="0"/>
                      </a:lnTo>
                      <a:close/>
                      <a:moveTo>
                        <a:pt x="7163" y="629"/>
                      </a:moveTo>
                      <a:cubicBezTo>
                        <a:pt x="7086" y="629"/>
                        <a:pt x="7086" y="629"/>
                        <a:pt x="7086" y="629"/>
                      </a:cubicBezTo>
                      <a:cubicBezTo>
                        <a:pt x="6997" y="540"/>
                        <a:pt x="6997" y="540"/>
                        <a:pt x="6997" y="540"/>
                      </a:cubicBezTo>
                      <a:cubicBezTo>
                        <a:pt x="6997" y="486"/>
                        <a:pt x="6997" y="486"/>
                        <a:pt x="6997" y="486"/>
                      </a:cubicBezTo>
                      <a:cubicBezTo>
                        <a:pt x="7007" y="483"/>
                        <a:pt x="7014" y="474"/>
                        <a:pt x="7014" y="463"/>
                      </a:cubicBezTo>
                      <a:cubicBezTo>
                        <a:pt x="7014" y="449"/>
                        <a:pt x="7003" y="438"/>
                        <a:pt x="6989" y="438"/>
                      </a:cubicBezTo>
                      <a:cubicBezTo>
                        <a:pt x="6976" y="438"/>
                        <a:pt x="6965" y="449"/>
                        <a:pt x="6965" y="463"/>
                      </a:cubicBezTo>
                      <a:cubicBezTo>
                        <a:pt x="6965" y="472"/>
                        <a:pt x="6970" y="480"/>
                        <a:pt x="6977" y="484"/>
                      </a:cubicBezTo>
                      <a:cubicBezTo>
                        <a:pt x="6977" y="548"/>
                        <a:pt x="6977" y="548"/>
                        <a:pt x="6977" y="548"/>
                      </a:cubicBezTo>
                      <a:cubicBezTo>
                        <a:pt x="7078" y="649"/>
                        <a:pt x="7078" y="649"/>
                        <a:pt x="7078" y="649"/>
                      </a:cubicBezTo>
                      <a:cubicBezTo>
                        <a:pt x="7163" y="649"/>
                        <a:pt x="7163" y="649"/>
                        <a:pt x="7163" y="649"/>
                      </a:cubicBezTo>
                      <a:cubicBezTo>
                        <a:pt x="7163" y="1811"/>
                        <a:pt x="7163" y="1811"/>
                        <a:pt x="7163" y="1811"/>
                      </a:cubicBezTo>
                      <a:cubicBezTo>
                        <a:pt x="7078" y="1811"/>
                        <a:pt x="7078" y="1811"/>
                        <a:pt x="7078" y="1811"/>
                      </a:cubicBezTo>
                      <a:cubicBezTo>
                        <a:pt x="6990" y="1723"/>
                        <a:pt x="6990" y="1723"/>
                        <a:pt x="6990" y="1723"/>
                      </a:cubicBezTo>
                      <a:cubicBezTo>
                        <a:pt x="6990" y="1488"/>
                        <a:pt x="6990" y="1488"/>
                        <a:pt x="6990" y="1488"/>
                      </a:cubicBezTo>
                      <a:cubicBezTo>
                        <a:pt x="6998" y="1484"/>
                        <a:pt x="7004" y="1476"/>
                        <a:pt x="7004" y="1466"/>
                      </a:cubicBezTo>
                      <a:cubicBezTo>
                        <a:pt x="7004" y="1452"/>
                        <a:pt x="6993" y="1441"/>
                        <a:pt x="6980" y="1441"/>
                      </a:cubicBezTo>
                      <a:cubicBezTo>
                        <a:pt x="6966" y="1441"/>
                        <a:pt x="6955" y="1452"/>
                        <a:pt x="6955" y="1466"/>
                      </a:cubicBezTo>
                      <a:cubicBezTo>
                        <a:pt x="6955" y="1476"/>
                        <a:pt x="6961" y="1484"/>
                        <a:pt x="6970" y="1488"/>
                      </a:cubicBezTo>
                      <a:cubicBezTo>
                        <a:pt x="6970" y="1731"/>
                        <a:pt x="6970" y="1731"/>
                        <a:pt x="6970" y="1731"/>
                      </a:cubicBezTo>
                      <a:cubicBezTo>
                        <a:pt x="7070" y="1831"/>
                        <a:pt x="7070" y="1831"/>
                        <a:pt x="7070" y="1831"/>
                      </a:cubicBezTo>
                      <a:cubicBezTo>
                        <a:pt x="7163" y="1831"/>
                        <a:pt x="7163" y="1831"/>
                        <a:pt x="7163" y="1831"/>
                      </a:cubicBezTo>
                      <a:cubicBezTo>
                        <a:pt x="7163" y="1915"/>
                        <a:pt x="7163" y="1915"/>
                        <a:pt x="7163" y="1915"/>
                      </a:cubicBezTo>
                      <a:cubicBezTo>
                        <a:pt x="7039" y="1915"/>
                        <a:pt x="7039" y="1915"/>
                        <a:pt x="7039" y="1915"/>
                      </a:cubicBezTo>
                      <a:cubicBezTo>
                        <a:pt x="7035" y="1907"/>
                        <a:pt x="7027" y="1901"/>
                        <a:pt x="7017" y="1901"/>
                      </a:cubicBezTo>
                      <a:cubicBezTo>
                        <a:pt x="7003" y="1901"/>
                        <a:pt x="6992" y="1912"/>
                        <a:pt x="6992" y="1925"/>
                      </a:cubicBezTo>
                      <a:cubicBezTo>
                        <a:pt x="6992" y="1939"/>
                        <a:pt x="7003" y="1950"/>
                        <a:pt x="7017" y="1950"/>
                      </a:cubicBezTo>
                      <a:cubicBezTo>
                        <a:pt x="7027" y="1950"/>
                        <a:pt x="7035" y="1944"/>
                        <a:pt x="7039" y="1935"/>
                      </a:cubicBezTo>
                      <a:cubicBezTo>
                        <a:pt x="7163" y="1935"/>
                        <a:pt x="7163" y="1935"/>
                        <a:pt x="7163" y="1935"/>
                      </a:cubicBezTo>
                      <a:cubicBezTo>
                        <a:pt x="7163" y="2106"/>
                        <a:pt x="7163" y="2106"/>
                        <a:pt x="7163" y="2106"/>
                      </a:cubicBezTo>
                      <a:cubicBezTo>
                        <a:pt x="7040" y="2106"/>
                        <a:pt x="7040" y="2106"/>
                        <a:pt x="7040" y="2106"/>
                      </a:cubicBezTo>
                      <a:cubicBezTo>
                        <a:pt x="7036" y="2098"/>
                        <a:pt x="7027" y="2092"/>
                        <a:pt x="7017" y="2092"/>
                      </a:cubicBezTo>
                      <a:cubicBezTo>
                        <a:pt x="7004" y="2092"/>
                        <a:pt x="6993" y="2103"/>
                        <a:pt x="6993" y="2116"/>
                      </a:cubicBezTo>
                      <a:cubicBezTo>
                        <a:pt x="6993" y="2130"/>
                        <a:pt x="7004" y="2141"/>
                        <a:pt x="7017" y="2141"/>
                      </a:cubicBezTo>
                      <a:cubicBezTo>
                        <a:pt x="7027" y="2141"/>
                        <a:pt x="7036" y="2135"/>
                        <a:pt x="7040" y="2126"/>
                      </a:cubicBezTo>
                      <a:cubicBezTo>
                        <a:pt x="7163" y="2126"/>
                        <a:pt x="7163" y="2126"/>
                        <a:pt x="7163" y="2126"/>
                      </a:cubicBezTo>
                      <a:cubicBezTo>
                        <a:pt x="7163" y="2210"/>
                        <a:pt x="7163" y="2210"/>
                        <a:pt x="7163" y="2210"/>
                      </a:cubicBezTo>
                      <a:cubicBezTo>
                        <a:pt x="7070" y="2210"/>
                        <a:pt x="7070" y="2210"/>
                        <a:pt x="7070" y="2210"/>
                      </a:cubicBezTo>
                      <a:cubicBezTo>
                        <a:pt x="6970" y="2310"/>
                        <a:pt x="6970" y="2310"/>
                        <a:pt x="6970" y="2310"/>
                      </a:cubicBezTo>
                      <a:cubicBezTo>
                        <a:pt x="6970" y="2553"/>
                        <a:pt x="6970" y="2553"/>
                        <a:pt x="6970" y="2553"/>
                      </a:cubicBezTo>
                      <a:cubicBezTo>
                        <a:pt x="6962" y="2557"/>
                        <a:pt x="6956" y="2566"/>
                        <a:pt x="6956" y="2576"/>
                      </a:cubicBezTo>
                      <a:cubicBezTo>
                        <a:pt x="6956" y="2589"/>
                        <a:pt x="6967" y="2600"/>
                        <a:pt x="6980" y="2600"/>
                      </a:cubicBezTo>
                      <a:cubicBezTo>
                        <a:pt x="6994" y="2600"/>
                        <a:pt x="7005" y="2589"/>
                        <a:pt x="7005" y="2576"/>
                      </a:cubicBezTo>
                      <a:cubicBezTo>
                        <a:pt x="7005" y="2566"/>
                        <a:pt x="6999" y="2557"/>
                        <a:pt x="6990" y="2553"/>
                      </a:cubicBezTo>
                      <a:cubicBezTo>
                        <a:pt x="6990" y="2318"/>
                        <a:pt x="6990" y="2318"/>
                        <a:pt x="6990" y="2318"/>
                      </a:cubicBezTo>
                      <a:cubicBezTo>
                        <a:pt x="7079" y="2230"/>
                        <a:pt x="7079" y="2230"/>
                        <a:pt x="7079" y="2230"/>
                      </a:cubicBezTo>
                      <a:cubicBezTo>
                        <a:pt x="7163" y="2230"/>
                        <a:pt x="7163" y="2230"/>
                        <a:pt x="7163" y="2230"/>
                      </a:cubicBezTo>
                      <a:cubicBezTo>
                        <a:pt x="7163" y="3393"/>
                        <a:pt x="7163" y="3393"/>
                        <a:pt x="7163" y="3393"/>
                      </a:cubicBezTo>
                      <a:cubicBezTo>
                        <a:pt x="7078" y="3393"/>
                        <a:pt x="7078" y="3393"/>
                        <a:pt x="7078" y="3393"/>
                      </a:cubicBezTo>
                      <a:cubicBezTo>
                        <a:pt x="6978" y="3494"/>
                        <a:pt x="6978" y="3494"/>
                        <a:pt x="6978" y="3494"/>
                      </a:cubicBezTo>
                      <a:cubicBezTo>
                        <a:pt x="6978" y="3547"/>
                        <a:pt x="6978" y="3547"/>
                        <a:pt x="6978" y="3547"/>
                      </a:cubicBezTo>
                      <a:cubicBezTo>
                        <a:pt x="6970" y="3551"/>
                        <a:pt x="6965" y="3559"/>
                        <a:pt x="6965" y="3568"/>
                      </a:cubicBezTo>
                      <a:cubicBezTo>
                        <a:pt x="6965" y="3582"/>
                        <a:pt x="6976" y="3593"/>
                        <a:pt x="6989" y="3593"/>
                      </a:cubicBezTo>
                      <a:cubicBezTo>
                        <a:pt x="7003" y="3593"/>
                        <a:pt x="7014" y="3582"/>
                        <a:pt x="7014" y="3568"/>
                      </a:cubicBezTo>
                      <a:cubicBezTo>
                        <a:pt x="7014" y="3558"/>
                        <a:pt x="7007" y="3549"/>
                        <a:pt x="6998" y="3545"/>
                      </a:cubicBezTo>
                      <a:cubicBezTo>
                        <a:pt x="6998" y="3502"/>
                        <a:pt x="6998" y="3502"/>
                        <a:pt x="6998" y="3502"/>
                      </a:cubicBezTo>
                      <a:cubicBezTo>
                        <a:pt x="7087" y="3413"/>
                        <a:pt x="7087" y="3413"/>
                        <a:pt x="7087" y="3413"/>
                      </a:cubicBezTo>
                      <a:cubicBezTo>
                        <a:pt x="7163" y="3413"/>
                        <a:pt x="7163" y="3413"/>
                        <a:pt x="7163" y="3413"/>
                      </a:cubicBezTo>
                      <a:cubicBezTo>
                        <a:pt x="7163" y="4048"/>
                        <a:pt x="7163" y="4048"/>
                        <a:pt x="7163" y="4048"/>
                      </a:cubicBezTo>
                      <a:cubicBezTo>
                        <a:pt x="4278" y="4048"/>
                        <a:pt x="4278" y="4048"/>
                        <a:pt x="4278" y="4048"/>
                      </a:cubicBezTo>
                      <a:cubicBezTo>
                        <a:pt x="4278" y="4028"/>
                        <a:pt x="4278" y="4028"/>
                        <a:pt x="4278" y="4028"/>
                      </a:cubicBezTo>
                      <a:cubicBezTo>
                        <a:pt x="4303" y="4003"/>
                        <a:pt x="4303" y="4003"/>
                        <a:pt x="4303" y="4003"/>
                      </a:cubicBezTo>
                      <a:cubicBezTo>
                        <a:pt x="4544" y="4003"/>
                        <a:pt x="4544" y="4003"/>
                        <a:pt x="4544" y="4003"/>
                      </a:cubicBezTo>
                      <a:cubicBezTo>
                        <a:pt x="4589" y="3958"/>
                        <a:pt x="4589" y="3958"/>
                        <a:pt x="4589" y="3958"/>
                      </a:cubicBezTo>
                      <a:cubicBezTo>
                        <a:pt x="4964" y="3958"/>
                        <a:pt x="4964" y="3958"/>
                        <a:pt x="4964" y="3958"/>
                      </a:cubicBezTo>
                      <a:cubicBezTo>
                        <a:pt x="4968" y="3967"/>
                        <a:pt x="4976" y="3973"/>
                        <a:pt x="4986" y="3973"/>
                      </a:cubicBezTo>
                      <a:cubicBezTo>
                        <a:pt x="5000" y="3973"/>
                        <a:pt x="5011" y="3962"/>
                        <a:pt x="5011" y="3948"/>
                      </a:cubicBezTo>
                      <a:cubicBezTo>
                        <a:pt x="5011" y="3934"/>
                        <a:pt x="5000" y="3924"/>
                        <a:pt x="4986" y="3924"/>
                      </a:cubicBezTo>
                      <a:cubicBezTo>
                        <a:pt x="4976" y="3924"/>
                        <a:pt x="4968" y="3929"/>
                        <a:pt x="4964" y="3938"/>
                      </a:cubicBezTo>
                      <a:cubicBezTo>
                        <a:pt x="4581" y="3938"/>
                        <a:pt x="4581" y="3938"/>
                        <a:pt x="4581" y="3938"/>
                      </a:cubicBezTo>
                      <a:cubicBezTo>
                        <a:pt x="4536" y="3983"/>
                        <a:pt x="4536" y="3983"/>
                        <a:pt x="4536" y="3983"/>
                      </a:cubicBezTo>
                      <a:cubicBezTo>
                        <a:pt x="4295" y="3983"/>
                        <a:pt x="4295" y="3983"/>
                        <a:pt x="4295" y="3983"/>
                      </a:cubicBezTo>
                      <a:cubicBezTo>
                        <a:pt x="4258" y="4020"/>
                        <a:pt x="4258" y="4020"/>
                        <a:pt x="4258" y="4020"/>
                      </a:cubicBezTo>
                      <a:cubicBezTo>
                        <a:pt x="4258" y="4048"/>
                        <a:pt x="4258" y="4048"/>
                        <a:pt x="4258" y="4048"/>
                      </a:cubicBezTo>
                      <a:cubicBezTo>
                        <a:pt x="3995" y="4048"/>
                        <a:pt x="3995" y="4048"/>
                        <a:pt x="3995" y="4048"/>
                      </a:cubicBezTo>
                      <a:cubicBezTo>
                        <a:pt x="3995" y="3913"/>
                        <a:pt x="3995" y="3913"/>
                        <a:pt x="3995" y="3913"/>
                      </a:cubicBezTo>
                      <a:cubicBezTo>
                        <a:pt x="4106" y="3801"/>
                        <a:pt x="4106" y="3801"/>
                        <a:pt x="4106" y="3801"/>
                      </a:cubicBezTo>
                      <a:cubicBezTo>
                        <a:pt x="5409" y="3801"/>
                        <a:pt x="5409" y="3801"/>
                        <a:pt x="5409" y="3801"/>
                      </a:cubicBezTo>
                      <a:cubicBezTo>
                        <a:pt x="5568" y="3961"/>
                        <a:pt x="5568" y="3961"/>
                        <a:pt x="5568" y="3961"/>
                      </a:cubicBezTo>
                      <a:cubicBezTo>
                        <a:pt x="6347" y="3961"/>
                        <a:pt x="6347" y="3961"/>
                        <a:pt x="6347" y="3961"/>
                      </a:cubicBezTo>
                      <a:cubicBezTo>
                        <a:pt x="6352" y="3968"/>
                        <a:pt x="6359" y="3973"/>
                        <a:pt x="6368" y="3973"/>
                      </a:cubicBezTo>
                      <a:cubicBezTo>
                        <a:pt x="6382" y="3973"/>
                        <a:pt x="6393" y="3962"/>
                        <a:pt x="6393" y="3948"/>
                      </a:cubicBezTo>
                      <a:cubicBezTo>
                        <a:pt x="6393" y="3934"/>
                        <a:pt x="6382" y="3924"/>
                        <a:pt x="6368" y="3924"/>
                      </a:cubicBezTo>
                      <a:cubicBezTo>
                        <a:pt x="6357" y="3924"/>
                        <a:pt x="6348" y="3931"/>
                        <a:pt x="6345" y="3941"/>
                      </a:cubicBezTo>
                      <a:cubicBezTo>
                        <a:pt x="5576" y="3941"/>
                        <a:pt x="5576" y="3941"/>
                        <a:pt x="5576" y="3941"/>
                      </a:cubicBezTo>
                      <a:cubicBezTo>
                        <a:pt x="5417" y="3781"/>
                        <a:pt x="5417" y="3781"/>
                        <a:pt x="5417" y="3781"/>
                      </a:cubicBezTo>
                      <a:cubicBezTo>
                        <a:pt x="4098" y="3781"/>
                        <a:pt x="4098" y="3781"/>
                        <a:pt x="4098" y="3781"/>
                      </a:cubicBezTo>
                      <a:cubicBezTo>
                        <a:pt x="3975" y="3904"/>
                        <a:pt x="3975" y="3904"/>
                        <a:pt x="3975" y="3904"/>
                      </a:cubicBezTo>
                      <a:cubicBezTo>
                        <a:pt x="3975" y="4048"/>
                        <a:pt x="3975" y="4048"/>
                        <a:pt x="3975" y="4048"/>
                      </a:cubicBezTo>
                      <a:cubicBezTo>
                        <a:pt x="3396" y="4048"/>
                        <a:pt x="3396" y="4048"/>
                        <a:pt x="3396" y="4048"/>
                      </a:cubicBezTo>
                      <a:cubicBezTo>
                        <a:pt x="3396" y="3907"/>
                        <a:pt x="3396" y="3907"/>
                        <a:pt x="3396" y="3907"/>
                      </a:cubicBezTo>
                      <a:cubicBezTo>
                        <a:pt x="3273" y="3784"/>
                        <a:pt x="3273" y="3784"/>
                        <a:pt x="3273" y="3784"/>
                      </a:cubicBezTo>
                      <a:cubicBezTo>
                        <a:pt x="1953" y="3784"/>
                        <a:pt x="1953" y="3784"/>
                        <a:pt x="1953" y="3784"/>
                      </a:cubicBezTo>
                      <a:cubicBezTo>
                        <a:pt x="1794" y="3943"/>
                        <a:pt x="1794" y="3943"/>
                        <a:pt x="1794" y="3943"/>
                      </a:cubicBezTo>
                      <a:cubicBezTo>
                        <a:pt x="1026" y="3943"/>
                        <a:pt x="1026" y="3943"/>
                        <a:pt x="1026" y="3943"/>
                      </a:cubicBezTo>
                      <a:cubicBezTo>
                        <a:pt x="1023" y="3933"/>
                        <a:pt x="1013" y="3926"/>
                        <a:pt x="1002" y="3926"/>
                      </a:cubicBezTo>
                      <a:cubicBezTo>
                        <a:pt x="989" y="3926"/>
                        <a:pt x="978" y="3937"/>
                        <a:pt x="978" y="3951"/>
                      </a:cubicBezTo>
                      <a:cubicBezTo>
                        <a:pt x="978" y="3964"/>
                        <a:pt x="989" y="3975"/>
                        <a:pt x="1002" y="3975"/>
                      </a:cubicBezTo>
                      <a:cubicBezTo>
                        <a:pt x="1011" y="3975"/>
                        <a:pt x="1019" y="3971"/>
                        <a:pt x="1023" y="3963"/>
                      </a:cubicBezTo>
                      <a:cubicBezTo>
                        <a:pt x="1802" y="3963"/>
                        <a:pt x="1802" y="3963"/>
                        <a:pt x="1802" y="3963"/>
                      </a:cubicBezTo>
                      <a:cubicBezTo>
                        <a:pt x="1962" y="3804"/>
                        <a:pt x="1962" y="3804"/>
                        <a:pt x="1962" y="3804"/>
                      </a:cubicBezTo>
                      <a:cubicBezTo>
                        <a:pt x="3265" y="3804"/>
                        <a:pt x="3265" y="3804"/>
                        <a:pt x="3265" y="3804"/>
                      </a:cubicBezTo>
                      <a:cubicBezTo>
                        <a:pt x="3376" y="3915"/>
                        <a:pt x="3376" y="3915"/>
                        <a:pt x="3376" y="3915"/>
                      </a:cubicBezTo>
                      <a:cubicBezTo>
                        <a:pt x="3376" y="4048"/>
                        <a:pt x="3376" y="4048"/>
                        <a:pt x="3376" y="4048"/>
                      </a:cubicBezTo>
                      <a:cubicBezTo>
                        <a:pt x="3113" y="4048"/>
                        <a:pt x="3113" y="4048"/>
                        <a:pt x="3113" y="4048"/>
                      </a:cubicBezTo>
                      <a:cubicBezTo>
                        <a:pt x="3113" y="4023"/>
                        <a:pt x="3113" y="4023"/>
                        <a:pt x="3113" y="4023"/>
                      </a:cubicBezTo>
                      <a:cubicBezTo>
                        <a:pt x="3075" y="3986"/>
                        <a:pt x="3075" y="3986"/>
                        <a:pt x="3075" y="3986"/>
                      </a:cubicBezTo>
                      <a:cubicBezTo>
                        <a:pt x="2834" y="3986"/>
                        <a:pt x="2834" y="3986"/>
                        <a:pt x="2834" y="3986"/>
                      </a:cubicBezTo>
                      <a:cubicBezTo>
                        <a:pt x="2789" y="3941"/>
                        <a:pt x="2789" y="3941"/>
                        <a:pt x="2789" y="3941"/>
                      </a:cubicBezTo>
                      <a:cubicBezTo>
                        <a:pt x="2407" y="3941"/>
                        <a:pt x="2407" y="3941"/>
                        <a:pt x="2407" y="3941"/>
                      </a:cubicBezTo>
                      <a:cubicBezTo>
                        <a:pt x="2403" y="3932"/>
                        <a:pt x="2394" y="3926"/>
                        <a:pt x="2384" y="3926"/>
                      </a:cubicBezTo>
                      <a:cubicBezTo>
                        <a:pt x="2371" y="3926"/>
                        <a:pt x="2360" y="3937"/>
                        <a:pt x="2360" y="3951"/>
                      </a:cubicBezTo>
                      <a:cubicBezTo>
                        <a:pt x="2360" y="3964"/>
                        <a:pt x="2371" y="3975"/>
                        <a:pt x="2384" y="3975"/>
                      </a:cubicBezTo>
                      <a:cubicBezTo>
                        <a:pt x="2394" y="3975"/>
                        <a:pt x="2403" y="3969"/>
                        <a:pt x="2407" y="3961"/>
                      </a:cubicBezTo>
                      <a:cubicBezTo>
                        <a:pt x="2781" y="3961"/>
                        <a:pt x="2781" y="3961"/>
                        <a:pt x="2781" y="3961"/>
                      </a:cubicBezTo>
                      <a:cubicBezTo>
                        <a:pt x="2826" y="4006"/>
                        <a:pt x="2826" y="4006"/>
                        <a:pt x="2826" y="4006"/>
                      </a:cubicBezTo>
                      <a:cubicBezTo>
                        <a:pt x="3067" y="4006"/>
                        <a:pt x="3067" y="4006"/>
                        <a:pt x="3067" y="4006"/>
                      </a:cubicBezTo>
                      <a:cubicBezTo>
                        <a:pt x="3093" y="4031"/>
                        <a:pt x="3093" y="4031"/>
                        <a:pt x="3093" y="4031"/>
                      </a:cubicBezTo>
                      <a:cubicBezTo>
                        <a:pt x="3093" y="4048"/>
                        <a:pt x="3093" y="4048"/>
                        <a:pt x="3093" y="4048"/>
                      </a:cubicBezTo>
                      <a:cubicBezTo>
                        <a:pt x="206" y="4048"/>
                        <a:pt x="206" y="4048"/>
                        <a:pt x="206" y="4048"/>
                      </a:cubicBezTo>
                      <a:cubicBezTo>
                        <a:pt x="206" y="3426"/>
                        <a:pt x="206" y="3426"/>
                        <a:pt x="206" y="3426"/>
                      </a:cubicBezTo>
                      <a:cubicBezTo>
                        <a:pt x="273" y="3426"/>
                        <a:pt x="273" y="3426"/>
                        <a:pt x="273" y="3426"/>
                      </a:cubicBezTo>
                      <a:cubicBezTo>
                        <a:pt x="362" y="3515"/>
                        <a:pt x="362" y="3515"/>
                        <a:pt x="362" y="3515"/>
                      </a:cubicBezTo>
                      <a:cubicBezTo>
                        <a:pt x="362" y="3568"/>
                        <a:pt x="362" y="3568"/>
                        <a:pt x="362" y="3568"/>
                      </a:cubicBezTo>
                      <a:cubicBezTo>
                        <a:pt x="352" y="3571"/>
                        <a:pt x="345" y="3581"/>
                        <a:pt x="345" y="3591"/>
                      </a:cubicBezTo>
                      <a:cubicBezTo>
                        <a:pt x="345" y="3605"/>
                        <a:pt x="356" y="3616"/>
                        <a:pt x="370" y="3616"/>
                      </a:cubicBezTo>
                      <a:cubicBezTo>
                        <a:pt x="383" y="3616"/>
                        <a:pt x="394" y="3605"/>
                        <a:pt x="394" y="3591"/>
                      </a:cubicBezTo>
                      <a:cubicBezTo>
                        <a:pt x="394" y="3582"/>
                        <a:pt x="389" y="3574"/>
                        <a:pt x="382" y="3570"/>
                      </a:cubicBezTo>
                      <a:cubicBezTo>
                        <a:pt x="382" y="3506"/>
                        <a:pt x="382" y="3506"/>
                        <a:pt x="382" y="3506"/>
                      </a:cubicBezTo>
                      <a:cubicBezTo>
                        <a:pt x="281" y="3406"/>
                        <a:pt x="281" y="3406"/>
                        <a:pt x="281" y="3406"/>
                      </a:cubicBezTo>
                      <a:cubicBezTo>
                        <a:pt x="206" y="3406"/>
                        <a:pt x="206" y="3406"/>
                        <a:pt x="206" y="3406"/>
                      </a:cubicBezTo>
                      <a:cubicBezTo>
                        <a:pt x="206" y="2243"/>
                        <a:pt x="206" y="2243"/>
                        <a:pt x="206" y="2243"/>
                      </a:cubicBezTo>
                      <a:cubicBezTo>
                        <a:pt x="281" y="2243"/>
                        <a:pt x="281" y="2243"/>
                        <a:pt x="281" y="2243"/>
                      </a:cubicBezTo>
                      <a:cubicBezTo>
                        <a:pt x="369" y="2331"/>
                        <a:pt x="369" y="2331"/>
                        <a:pt x="369" y="2331"/>
                      </a:cubicBezTo>
                      <a:cubicBezTo>
                        <a:pt x="369" y="2566"/>
                        <a:pt x="369" y="2566"/>
                        <a:pt x="369" y="2566"/>
                      </a:cubicBezTo>
                      <a:cubicBezTo>
                        <a:pt x="361" y="2570"/>
                        <a:pt x="355" y="2579"/>
                        <a:pt x="355" y="2588"/>
                      </a:cubicBezTo>
                      <a:cubicBezTo>
                        <a:pt x="355" y="2602"/>
                        <a:pt x="366" y="2613"/>
                        <a:pt x="379" y="2613"/>
                      </a:cubicBezTo>
                      <a:cubicBezTo>
                        <a:pt x="393" y="2613"/>
                        <a:pt x="404" y="2602"/>
                        <a:pt x="404" y="2588"/>
                      </a:cubicBezTo>
                      <a:cubicBezTo>
                        <a:pt x="404" y="2579"/>
                        <a:pt x="398" y="2570"/>
                        <a:pt x="389" y="2566"/>
                      </a:cubicBezTo>
                      <a:cubicBezTo>
                        <a:pt x="389" y="2323"/>
                        <a:pt x="389" y="2323"/>
                        <a:pt x="389" y="2323"/>
                      </a:cubicBezTo>
                      <a:cubicBezTo>
                        <a:pt x="290" y="2223"/>
                        <a:pt x="290" y="2223"/>
                        <a:pt x="290" y="2223"/>
                      </a:cubicBezTo>
                      <a:cubicBezTo>
                        <a:pt x="206" y="2223"/>
                        <a:pt x="206" y="2223"/>
                        <a:pt x="206" y="2223"/>
                      </a:cubicBezTo>
                      <a:cubicBezTo>
                        <a:pt x="206" y="2139"/>
                        <a:pt x="206" y="2139"/>
                        <a:pt x="206" y="2139"/>
                      </a:cubicBezTo>
                      <a:cubicBezTo>
                        <a:pt x="320" y="2139"/>
                        <a:pt x="320" y="2139"/>
                        <a:pt x="320" y="2139"/>
                      </a:cubicBezTo>
                      <a:cubicBezTo>
                        <a:pt x="324" y="2147"/>
                        <a:pt x="332" y="2153"/>
                        <a:pt x="342" y="2153"/>
                      </a:cubicBezTo>
                      <a:cubicBezTo>
                        <a:pt x="356" y="2153"/>
                        <a:pt x="367" y="2142"/>
                        <a:pt x="367" y="2129"/>
                      </a:cubicBezTo>
                      <a:cubicBezTo>
                        <a:pt x="367" y="2115"/>
                        <a:pt x="356" y="2104"/>
                        <a:pt x="342" y="2104"/>
                      </a:cubicBezTo>
                      <a:cubicBezTo>
                        <a:pt x="332" y="2104"/>
                        <a:pt x="324" y="2110"/>
                        <a:pt x="320" y="2119"/>
                      </a:cubicBezTo>
                      <a:cubicBezTo>
                        <a:pt x="206" y="2119"/>
                        <a:pt x="206" y="2119"/>
                        <a:pt x="206" y="2119"/>
                      </a:cubicBezTo>
                      <a:cubicBezTo>
                        <a:pt x="206" y="1948"/>
                        <a:pt x="206" y="1948"/>
                        <a:pt x="206" y="1948"/>
                      </a:cubicBezTo>
                      <a:cubicBezTo>
                        <a:pt x="321" y="1948"/>
                        <a:pt x="321" y="1948"/>
                        <a:pt x="321" y="1948"/>
                      </a:cubicBezTo>
                      <a:cubicBezTo>
                        <a:pt x="324" y="1957"/>
                        <a:pt x="333" y="1963"/>
                        <a:pt x="343" y="1963"/>
                      </a:cubicBezTo>
                      <a:cubicBezTo>
                        <a:pt x="356" y="1963"/>
                        <a:pt x="367" y="1952"/>
                        <a:pt x="367" y="1938"/>
                      </a:cubicBezTo>
                      <a:cubicBezTo>
                        <a:pt x="367" y="1925"/>
                        <a:pt x="356" y="1914"/>
                        <a:pt x="343" y="1914"/>
                      </a:cubicBezTo>
                      <a:cubicBezTo>
                        <a:pt x="333" y="1914"/>
                        <a:pt x="324" y="1920"/>
                        <a:pt x="321" y="1928"/>
                      </a:cubicBezTo>
                      <a:cubicBezTo>
                        <a:pt x="206" y="1928"/>
                        <a:pt x="206" y="1928"/>
                        <a:pt x="206" y="1928"/>
                      </a:cubicBezTo>
                      <a:cubicBezTo>
                        <a:pt x="206" y="1844"/>
                        <a:pt x="206" y="1844"/>
                        <a:pt x="206" y="1844"/>
                      </a:cubicBezTo>
                      <a:cubicBezTo>
                        <a:pt x="290" y="1844"/>
                        <a:pt x="290" y="1844"/>
                        <a:pt x="290" y="1844"/>
                      </a:cubicBezTo>
                      <a:cubicBezTo>
                        <a:pt x="390" y="1744"/>
                        <a:pt x="390" y="1744"/>
                        <a:pt x="390" y="1744"/>
                      </a:cubicBezTo>
                      <a:cubicBezTo>
                        <a:pt x="390" y="1501"/>
                        <a:pt x="390" y="1501"/>
                        <a:pt x="390" y="1501"/>
                      </a:cubicBezTo>
                      <a:cubicBezTo>
                        <a:pt x="398" y="1497"/>
                        <a:pt x="404" y="1489"/>
                        <a:pt x="404" y="1479"/>
                      </a:cubicBezTo>
                      <a:cubicBezTo>
                        <a:pt x="404" y="1465"/>
                        <a:pt x="393" y="1454"/>
                        <a:pt x="380" y="1454"/>
                      </a:cubicBezTo>
                      <a:cubicBezTo>
                        <a:pt x="366" y="1454"/>
                        <a:pt x="355" y="1465"/>
                        <a:pt x="355" y="1479"/>
                      </a:cubicBezTo>
                      <a:cubicBezTo>
                        <a:pt x="355" y="1489"/>
                        <a:pt x="361" y="1497"/>
                        <a:pt x="370" y="1501"/>
                      </a:cubicBezTo>
                      <a:cubicBezTo>
                        <a:pt x="370" y="1736"/>
                        <a:pt x="370" y="1736"/>
                        <a:pt x="370" y="1736"/>
                      </a:cubicBezTo>
                      <a:cubicBezTo>
                        <a:pt x="282" y="1824"/>
                        <a:pt x="282" y="1824"/>
                        <a:pt x="282" y="1824"/>
                      </a:cubicBezTo>
                      <a:cubicBezTo>
                        <a:pt x="206" y="1824"/>
                        <a:pt x="206" y="1824"/>
                        <a:pt x="206" y="1824"/>
                      </a:cubicBezTo>
                      <a:cubicBezTo>
                        <a:pt x="206" y="661"/>
                        <a:pt x="206" y="661"/>
                        <a:pt x="206" y="661"/>
                      </a:cubicBezTo>
                      <a:cubicBezTo>
                        <a:pt x="282" y="661"/>
                        <a:pt x="282" y="661"/>
                        <a:pt x="282" y="661"/>
                      </a:cubicBezTo>
                      <a:cubicBezTo>
                        <a:pt x="383" y="561"/>
                        <a:pt x="383" y="561"/>
                        <a:pt x="383" y="561"/>
                      </a:cubicBezTo>
                      <a:cubicBezTo>
                        <a:pt x="383" y="497"/>
                        <a:pt x="383" y="497"/>
                        <a:pt x="383" y="497"/>
                      </a:cubicBezTo>
                      <a:cubicBezTo>
                        <a:pt x="390" y="493"/>
                        <a:pt x="395" y="485"/>
                        <a:pt x="395" y="476"/>
                      </a:cubicBezTo>
                      <a:cubicBezTo>
                        <a:pt x="395" y="462"/>
                        <a:pt x="384" y="451"/>
                        <a:pt x="370" y="451"/>
                      </a:cubicBezTo>
                      <a:cubicBezTo>
                        <a:pt x="357" y="451"/>
                        <a:pt x="346" y="462"/>
                        <a:pt x="346" y="476"/>
                      </a:cubicBezTo>
                      <a:cubicBezTo>
                        <a:pt x="346" y="487"/>
                        <a:pt x="353" y="496"/>
                        <a:pt x="363" y="499"/>
                      </a:cubicBezTo>
                      <a:cubicBezTo>
                        <a:pt x="363" y="552"/>
                        <a:pt x="363" y="552"/>
                        <a:pt x="363" y="552"/>
                      </a:cubicBezTo>
                      <a:cubicBezTo>
                        <a:pt x="274" y="641"/>
                        <a:pt x="274" y="641"/>
                        <a:pt x="274" y="641"/>
                      </a:cubicBezTo>
                      <a:cubicBezTo>
                        <a:pt x="206" y="641"/>
                        <a:pt x="206" y="641"/>
                        <a:pt x="206" y="641"/>
                      </a:cubicBezTo>
                      <a:cubicBezTo>
                        <a:pt x="206" y="29"/>
                        <a:pt x="206" y="29"/>
                        <a:pt x="206" y="29"/>
                      </a:cubicBezTo>
                      <a:cubicBezTo>
                        <a:pt x="3094" y="25"/>
                        <a:pt x="3094" y="25"/>
                        <a:pt x="3094" y="25"/>
                      </a:cubicBezTo>
                      <a:cubicBezTo>
                        <a:pt x="3094" y="53"/>
                        <a:pt x="3094" y="53"/>
                        <a:pt x="3094" y="53"/>
                      </a:cubicBezTo>
                      <a:cubicBezTo>
                        <a:pt x="3071" y="76"/>
                        <a:pt x="3071" y="76"/>
                        <a:pt x="3071" y="76"/>
                      </a:cubicBezTo>
                      <a:cubicBezTo>
                        <a:pt x="2818" y="76"/>
                        <a:pt x="2818" y="76"/>
                        <a:pt x="2818" y="76"/>
                      </a:cubicBezTo>
                      <a:cubicBezTo>
                        <a:pt x="2767" y="127"/>
                        <a:pt x="2767" y="127"/>
                        <a:pt x="2767" y="127"/>
                      </a:cubicBezTo>
                      <a:cubicBezTo>
                        <a:pt x="2408" y="127"/>
                        <a:pt x="2408" y="127"/>
                        <a:pt x="2408" y="127"/>
                      </a:cubicBezTo>
                      <a:cubicBezTo>
                        <a:pt x="2404" y="118"/>
                        <a:pt x="2396" y="112"/>
                        <a:pt x="2386" y="112"/>
                      </a:cubicBezTo>
                      <a:cubicBezTo>
                        <a:pt x="2372" y="112"/>
                        <a:pt x="2361" y="123"/>
                        <a:pt x="2361" y="137"/>
                      </a:cubicBezTo>
                      <a:cubicBezTo>
                        <a:pt x="2361" y="150"/>
                        <a:pt x="2372" y="161"/>
                        <a:pt x="2386" y="161"/>
                      </a:cubicBezTo>
                      <a:cubicBezTo>
                        <a:pt x="2396" y="161"/>
                        <a:pt x="2404" y="155"/>
                        <a:pt x="2408" y="147"/>
                      </a:cubicBezTo>
                      <a:cubicBezTo>
                        <a:pt x="2775" y="147"/>
                        <a:pt x="2775" y="147"/>
                        <a:pt x="2775" y="147"/>
                      </a:cubicBezTo>
                      <a:cubicBezTo>
                        <a:pt x="2826" y="96"/>
                        <a:pt x="2826" y="96"/>
                        <a:pt x="2826" y="96"/>
                      </a:cubicBezTo>
                      <a:cubicBezTo>
                        <a:pt x="3079" y="96"/>
                        <a:pt x="3079" y="96"/>
                        <a:pt x="3079" y="96"/>
                      </a:cubicBezTo>
                      <a:cubicBezTo>
                        <a:pt x="3114" y="61"/>
                        <a:pt x="3114" y="61"/>
                        <a:pt x="3114" y="61"/>
                      </a:cubicBezTo>
                      <a:cubicBezTo>
                        <a:pt x="3114" y="25"/>
                        <a:pt x="3114" y="25"/>
                        <a:pt x="3114" y="25"/>
                      </a:cubicBezTo>
                      <a:cubicBezTo>
                        <a:pt x="3394" y="25"/>
                        <a:pt x="3394" y="25"/>
                        <a:pt x="3394" y="25"/>
                      </a:cubicBezTo>
                      <a:cubicBezTo>
                        <a:pt x="3394" y="171"/>
                        <a:pt x="3394" y="171"/>
                        <a:pt x="3394" y="171"/>
                      </a:cubicBezTo>
                      <a:cubicBezTo>
                        <a:pt x="3272" y="278"/>
                        <a:pt x="3272" y="278"/>
                        <a:pt x="3272" y="278"/>
                      </a:cubicBezTo>
                      <a:cubicBezTo>
                        <a:pt x="1998" y="278"/>
                        <a:pt x="1998" y="278"/>
                        <a:pt x="1998" y="278"/>
                      </a:cubicBezTo>
                      <a:cubicBezTo>
                        <a:pt x="1813" y="120"/>
                        <a:pt x="1813" y="120"/>
                        <a:pt x="1813" y="120"/>
                      </a:cubicBezTo>
                      <a:cubicBezTo>
                        <a:pt x="1027" y="120"/>
                        <a:pt x="1027" y="120"/>
                        <a:pt x="1027" y="120"/>
                      </a:cubicBezTo>
                      <a:cubicBezTo>
                        <a:pt x="1027" y="126"/>
                        <a:pt x="1027" y="126"/>
                        <a:pt x="1027" y="126"/>
                      </a:cubicBezTo>
                      <a:cubicBezTo>
                        <a:pt x="1027" y="113"/>
                        <a:pt x="1016" y="102"/>
                        <a:pt x="1002" y="102"/>
                      </a:cubicBezTo>
                      <a:cubicBezTo>
                        <a:pt x="989" y="102"/>
                        <a:pt x="978" y="113"/>
                        <a:pt x="978" y="126"/>
                      </a:cubicBezTo>
                      <a:cubicBezTo>
                        <a:pt x="978" y="140"/>
                        <a:pt x="989" y="151"/>
                        <a:pt x="1002" y="151"/>
                      </a:cubicBezTo>
                      <a:cubicBezTo>
                        <a:pt x="1016" y="151"/>
                        <a:pt x="1027" y="140"/>
                        <a:pt x="1027" y="126"/>
                      </a:cubicBezTo>
                      <a:cubicBezTo>
                        <a:pt x="1027" y="140"/>
                        <a:pt x="1027" y="140"/>
                        <a:pt x="1027" y="140"/>
                      </a:cubicBezTo>
                      <a:cubicBezTo>
                        <a:pt x="1805" y="140"/>
                        <a:pt x="1805" y="140"/>
                        <a:pt x="1805" y="140"/>
                      </a:cubicBezTo>
                      <a:cubicBezTo>
                        <a:pt x="1991" y="298"/>
                        <a:pt x="1991" y="298"/>
                        <a:pt x="1991" y="298"/>
                      </a:cubicBezTo>
                      <a:cubicBezTo>
                        <a:pt x="3279" y="298"/>
                        <a:pt x="3279" y="298"/>
                        <a:pt x="3279" y="298"/>
                      </a:cubicBezTo>
                      <a:cubicBezTo>
                        <a:pt x="3414" y="180"/>
                        <a:pt x="3414" y="180"/>
                        <a:pt x="3414" y="180"/>
                      </a:cubicBezTo>
                      <a:cubicBezTo>
                        <a:pt x="3414" y="25"/>
                        <a:pt x="3414" y="25"/>
                        <a:pt x="3414" y="25"/>
                      </a:cubicBezTo>
                      <a:cubicBezTo>
                        <a:pt x="3573" y="25"/>
                        <a:pt x="3573" y="25"/>
                        <a:pt x="3573" y="25"/>
                      </a:cubicBezTo>
                      <a:cubicBezTo>
                        <a:pt x="3573" y="158"/>
                        <a:pt x="3573" y="158"/>
                        <a:pt x="3573" y="158"/>
                      </a:cubicBezTo>
                      <a:cubicBezTo>
                        <a:pt x="3564" y="162"/>
                        <a:pt x="3558" y="171"/>
                        <a:pt x="3558" y="181"/>
                      </a:cubicBezTo>
                      <a:cubicBezTo>
                        <a:pt x="3558" y="194"/>
                        <a:pt x="3569" y="205"/>
                        <a:pt x="3583" y="205"/>
                      </a:cubicBezTo>
                      <a:cubicBezTo>
                        <a:pt x="3596" y="205"/>
                        <a:pt x="3607" y="194"/>
                        <a:pt x="3607" y="181"/>
                      </a:cubicBezTo>
                      <a:cubicBezTo>
                        <a:pt x="3607" y="171"/>
                        <a:pt x="3601" y="162"/>
                        <a:pt x="3593" y="158"/>
                      </a:cubicBezTo>
                      <a:cubicBezTo>
                        <a:pt x="3593" y="25"/>
                        <a:pt x="3593" y="25"/>
                        <a:pt x="3593" y="25"/>
                      </a:cubicBezTo>
                      <a:cubicBezTo>
                        <a:pt x="3778" y="24"/>
                        <a:pt x="3778" y="24"/>
                        <a:pt x="3778" y="24"/>
                      </a:cubicBezTo>
                      <a:cubicBezTo>
                        <a:pt x="3778" y="150"/>
                        <a:pt x="3778" y="150"/>
                        <a:pt x="3778" y="150"/>
                      </a:cubicBezTo>
                      <a:cubicBezTo>
                        <a:pt x="3769" y="154"/>
                        <a:pt x="3763" y="163"/>
                        <a:pt x="3763" y="173"/>
                      </a:cubicBezTo>
                      <a:cubicBezTo>
                        <a:pt x="3763" y="186"/>
                        <a:pt x="3774" y="197"/>
                        <a:pt x="3788" y="197"/>
                      </a:cubicBezTo>
                      <a:cubicBezTo>
                        <a:pt x="3801" y="197"/>
                        <a:pt x="3812" y="186"/>
                        <a:pt x="3812" y="173"/>
                      </a:cubicBezTo>
                      <a:cubicBezTo>
                        <a:pt x="3812" y="163"/>
                        <a:pt x="3806" y="154"/>
                        <a:pt x="3798" y="150"/>
                      </a:cubicBezTo>
                      <a:cubicBezTo>
                        <a:pt x="3798" y="24"/>
                        <a:pt x="3798" y="24"/>
                        <a:pt x="3798" y="24"/>
                      </a:cubicBezTo>
                      <a:cubicBezTo>
                        <a:pt x="3956" y="24"/>
                        <a:pt x="3956" y="24"/>
                        <a:pt x="3956" y="24"/>
                      </a:cubicBezTo>
                      <a:cubicBezTo>
                        <a:pt x="3956" y="172"/>
                        <a:pt x="3956" y="172"/>
                        <a:pt x="3956" y="172"/>
                      </a:cubicBezTo>
                      <a:cubicBezTo>
                        <a:pt x="4091" y="290"/>
                        <a:pt x="4091" y="290"/>
                        <a:pt x="4091" y="290"/>
                      </a:cubicBezTo>
                      <a:cubicBezTo>
                        <a:pt x="5379" y="290"/>
                        <a:pt x="5379" y="290"/>
                        <a:pt x="5379" y="290"/>
                      </a:cubicBezTo>
                      <a:cubicBezTo>
                        <a:pt x="5565" y="133"/>
                        <a:pt x="5565" y="133"/>
                        <a:pt x="5565" y="133"/>
                      </a:cubicBezTo>
                      <a:cubicBezTo>
                        <a:pt x="6344" y="133"/>
                        <a:pt x="6344" y="133"/>
                        <a:pt x="6344" y="133"/>
                      </a:cubicBezTo>
                      <a:cubicBezTo>
                        <a:pt x="6344" y="119"/>
                        <a:pt x="6344" y="119"/>
                        <a:pt x="6344" y="119"/>
                      </a:cubicBezTo>
                      <a:cubicBezTo>
                        <a:pt x="6344" y="132"/>
                        <a:pt x="6355" y="143"/>
                        <a:pt x="6368" y="143"/>
                      </a:cubicBezTo>
                      <a:cubicBezTo>
                        <a:pt x="6382" y="143"/>
                        <a:pt x="6393" y="132"/>
                        <a:pt x="6393" y="119"/>
                      </a:cubicBezTo>
                      <a:cubicBezTo>
                        <a:pt x="6393" y="105"/>
                        <a:pt x="6382" y="94"/>
                        <a:pt x="6368" y="94"/>
                      </a:cubicBezTo>
                      <a:cubicBezTo>
                        <a:pt x="6355" y="94"/>
                        <a:pt x="6344" y="105"/>
                        <a:pt x="6344" y="119"/>
                      </a:cubicBezTo>
                      <a:cubicBezTo>
                        <a:pt x="6344" y="113"/>
                        <a:pt x="6344" y="113"/>
                        <a:pt x="6344" y="113"/>
                      </a:cubicBezTo>
                      <a:cubicBezTo>
                        <a:pt x="5558" y="113"/>
                        <a:pt x="5558" y="113"/>
                        <a:pt x="5558" y="113"/>
                      </a:cubicBezTo>
                      <a:cubicBezTo>
                        <a:pt x="5372" y="270"/>
                        <a:pt x="5372" y="270"/>
                        <a:pt x="5372" y="270"/>
                      </a:cubicBezTo>
                      <a:cubicBezTo>
                        <a:pt x="4099" y="270"/>
                        <a:pt x="4099" y="270"/>
                        <a:pt x="4099" y="270"/>
                      </a:cubicBezTo>
                      <a:cubicBezTo>
                        <a:pt x="3976" y="163"/>
                        <a:pt x="3976" y="163"/>
                        <a:pt x="3976" y="163"/>
                      </a:cubicBezTo>
                      <a:cubicBezTo>
                        <a:pt x="3976" y="24"/>
                        <a:pt x="3976" y="24"/>
                        <a:pt x="3976" y="24"/>
                      </a:cubicBezTo>
                      <a:cubicBezTo>
                        <a:pt x="4257" y="24"/>
                        <a:pt x="4257" y="24"/>
                        <a:pt x="4257" y="24"/>
                      </a:cubicBezTo>
                      <a:cubicBezTo>
                        <a:pt x="4257" y="53"/>
                        <a:pt x="4257" y="53"/>
                        <a:pt x="4257" y="53"/>
                      </a:cubicBezTo>
                      <a:cubicBezTo>
                        <a:pt x="4291" y="88"/>
                        <a:pt x="4291" y="88"/>
                        <a:pt x="4291" y="88"/>
                      </a:cubicBezTo>
                      <a:cubicBezTo>
                        <a:pt x="4544" y="88"/>
                        <a:pt x="4544" y="88"/>
                        <a:pt x="4544" y="88"/>
                      </a:cubicBezTo>
                      <a:cubicBezTo>
                        <a:pt x="4595" y="139"/>
                        <a:pt x="4595" y="139"/>
                        <a:pt x="4595" y="139"/>
                      </a:cubicBezTo>
                      <a:cubicBezTo>
                        <a:pt x="4962" y="139"/>
                        <a:pt x="4962" y="139"/>
                        <a:pt x="4962" y="139"/>
                      </a:cubicBezTo>
                      <a:cubicBezTo>
                        <a:pt x="4966" y="147"/>
                        <a:pt x="4975" y="153"/>
                        <a:pt x="4984" y="153"/>
                      </a:cubicBezTo>
                      <a:cubicBezTo>
                        <a:pt x="4998" y="153"/>
                        <a:pt x="5009" y="142"/>
                        <a:pt x="5009" y="129"/>
                      </a:cubicBezTo>
                      <a:cubicBezTo>
                        <a:pt x="5009" y="115"/>
                        <a:pt x="4998" y="104"/>
                        <a:pt x="4984" y="104"/>
                      </a:cubicBezTo>
                      <a:cubicBezTo>
                        <a:pt x="4975" y="104"/>
                        <a:pt x="4966" y="110"/>
                        <a:pt x="4962" y="119"/>
                      </a:cubicBezTo>
                      <a:cubicBezTo>
                        <a:pt x="4604" y="119"/>
                        <a:pt x="4604" y="119"/>
                        <a:pt x="4604" y="119"/>
                      </a:cubicBezTo>
                      <a:cubicBezTo>
                        <a:pt x="4553" y="68"/>
                        <a:pt x="4553" y="68"/>
                        <a:pt x="4553" y="68"/>
                      </a:cubicBezTo>
                      <a:cubicBezTo>
                        <a:pt x="4299" y="68"/>
                        <a:pt x="4299" y="68"/>
                        <a:pt x="4299" y="68"/>
                      </a:cubicBezTo>
                      <a:cubicBezTo>
                        <a:pt x="4277" y="45"/>
                        <a:pt x="4277" y="45"/>
                        <a:pt x="4277" y="45"/>
                      </a:cubicBezTo>
                      <a:cubicBezTo>
                        <a:pt x="4277" y="24"/>
                        <a:pt x="4277" y="24"/>
                        <a:pt x="4277" y="24"/>
                      </a:cubicBezTo>
                      <a:cubicBezTo>
                        <a:pt x="6979" y="20"/>
                        <a:pt x="6979" y="20"/>
                        <a:pt x="6979" y="20"/>
                      </a:cubicBezTo>
                      <a:cubicBezTo>
                        <a:pt x="7163" y="247"/>
                        <a:pt x="7163" y="247"/>
                        <a:pt x="7163" y="247"/>
                      </a:cubicBezTo>
                      <a:lnTo>
                        <a:pt x="7163" y="629"/>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239" name="Shape 3239"/>
        <p:cNvGrpSpPr/>
        <p:nvPr/>
      </p:nvGrpSpPr>
      <p:grpSpPr>
        <a:xfrm>
          <a:off x="0" y="0"/>
          <a:ext cx="0" cy="0"/>
          <a:chOff x="0" y="0"/>
          <a:chExt cx="0" cy="0"/>
        </a:xfrm>
      </p:grpSpPr>
      <p:pic>
        <p:nvPicPr>
          <p:cNvPr id="3240" name="Google Shape;3240;p27"/>
          <p:cNvPicPr preferRelativeResize="0"/>
          <p:nvPr/>
        </p:nvPicPr>
        <p:blipFill>
          <a:blip r:embed="rId2">
            <a:alphaModFix amt="41000"/>
          </a:blip>
          <a:stretch>
            <a:fillRect/>
          </a:stretch>
        </p:blipFill>
        <p:spPr>
          <a:xfrm>
            <a:off x="4800" y="0"/>
            <a:ext cx="9144003" cy="5143501"/>
          </a:xfrm>
          <a:prstGeom prst="rect">
            <a:avLst/>
          </a:prstGeom>
          <a:noFill/>
          <a:ln>
            <a:noFill/>
          </a:ln>
        </p:spPr>
      </p:pic>
      <p:grpSp>
        <p:nvGrpSpPr>
          <p:cNvPr id="3241" name="Google Shape;3241;p27"/>
          <p:cNvGrpSpPr/>
          <p:nvPr/>
        </p:nvGrpSpPr>
        <p:grpSpPr>
          <a:xfrm>
            <a:off x="222558" y="144464"/>
            <a:ext cx="8698884" cy="5140446"/>
            <a:chOff x="222558" y="144464"/>
            <a:chExt cx="8698884" cy="5140446"/>
          </a:xfrm>
        </p:grpSpPr>
        <p:grpSp>
          <p:nvGrpSpPr>
            <p:cNvPr id="3242" name="Google Shape;3242;p27"/>
            <p:cNvGrpSpPr/>
            <p:nvPr/>
          </p:nvGrpSpPr>
          <p:grpSpPr>
            <a:xfrm rot="-5400000">
              <a:off x="5880085" y="2734232"/>
              <a:ext cx="285875" cy="4815482"/>
              <a:chOff x="8931625" y="104376"/>
              <a:chExt cx="285875" cy="4868057"/>
            </a:xfrm>
          </p:grpSpPr>
          <p:sp>
            <p:nvSpPr>
              <p:cNvPr id="3243" name="Google Shape;3243;p27"/>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4" name="Google Shape;3244;p27"/>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5" name="Google Shape;3245;p27"/>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6" name="Google Shape;3246;p27"/>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7" name="Google Shape;3247;p27"/>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8" name="Google Shape;3248;p27"/>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9" name="Google Shape;3249;p27"/>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0" name="Google Shape;3250;p27"/>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1" name="Google Shape;3251;p27"/>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2" name="Google Shape;3252;p27"/>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3" name="Google Shape;3253;p27"/>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4" name="Google Shape;3254;p27"/>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5" name="Google Shape;3255;p27"/>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6" name="Google Shape;3256;p27"/>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7" name="Google Shape;3257;p27"/>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8" name="Google Shape;3258;p27"/>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9" name="Google Shape;3259;p27"/>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0" name="Google Shape;3260;p27"/>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1" name="Google Shape;3261;p27"/>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2" name="Google Shape;3262;p27"/>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3" name="Google Shape;3263;p27"/>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4" name="Google Shape;3264;p27"/>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5" name="Google Shape;3265;p27"/>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6" name="Google Shape;3266;p27"/>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7" name="Google Shape;3267;p27"/>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8" name="Google Shape;3268;p27"/>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9" name="Google Shape;3269;p27"/>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0" name="Google Shape;3270;p27"/>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1" name="Google Shape;3271;p27"/>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2" name="Google Shape;3272;p27"/>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3" name="Google Shape;3273;p27"/>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4" name="Google Shape;3274;p27"/>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5" name="Google Shape;3275;p27"/>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6" name="Google Shape;3276;p27"/>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7" name="Google Shape;3277;p27"/>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8" name="Google Shape;3278;p27"/>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9" name="Google Shape;3279;p27"/>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0" name="Google Shape;3280;p27"/>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1" name="Google Shape;3281;p27"/>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2" name="Google Shape;3282;p27"/>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3" name="Google Shape;3283;p27"/>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4" name="Google Shape;3284;p27"/>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5" name="Google Shape;3285;p27"/>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6" name="Google Shape;3286;p27"/>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7" name="Google Shape;3287;p27"/>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8" name="Google Shape;3288;p27"/>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9" name="Google Shape;3289;p27"/>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0" name="Google Shape;3290;p27"/>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1" name="Google Shape;3291;p27"/>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2" name="Google Shape;3292;p27"/>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3" name="Google Shape;3293;p27"/>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4" name="Google Shape;3294;p27"/>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5" name="Google Shape;3295;p27"/>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6" name="Google Shape;3296;p27"/>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7" name="Google Shape;3297;p27"/>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8" name="Google Shape;3298;p27"/>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9" name="Google Shape;3299;p27"/>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0" name="Google Shape;3300;p27"/>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1" name="Google Shape;3301;p27"/>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2" name="Google Shape;3302;p27"/>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3" name="Google Shape;3303;p27"/>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4" name="Google Shape;3304;p27"/>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5" name="Google Shape;3305;p27"/>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6" name="Google Shape;3306;p27"/>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7" name="Google Shape;3307;p27"/>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8" name="Google Shape;3308;p27"/>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9" name="Google Shape;3309;p27"/>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0" name="Google Shape;3310;p27"/>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1" name="Google Shape;3311;p27"/>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2" name="Google Shape;3312;p27"/>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3" name="Google Shape;3313;p27"/>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4" name="Google Shape;3314;p27"/>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5" name="Google Shape;3315;p27"/>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316" name="Google Shape;3316;p27"/>
            <p:cNvGrpSpPr/>
            <p:nvPr/>
          </p:nvGrpSpPr>
          <p:grpSpPr>
            <a:xfrm>
              <a:off x="222558" y="144464"/>
              <a:ext cx="8698884" cy="4854572"/>
              <a:chOff x="222558" y="144464"/>
              <a:chExt cx="8698884" cy="4854572"/>
            </a:xfrm>
          </p:grpSpPr>
          <p:sp>
            <p:nvSpPr>
              <p:cNvPr id="3317" name="Google Shape;3317;p27"/>
              <p:cNvSpPr/>
              <p:nvPr/>
            </p:nvSpPr>
            <p:spPr>
              <a:xfrm>
                <a:off x="222558" y="144464"/>
                <a:ext cx="8698884" cy="4854572"/>
              </a:xfrm>
              <a:custGeom>
                <a:rect b="b" l="l" r="r" t="t"/>
                <a:pathLst>
                  <a:path extrusionOk="0" h="4060" w="7278">
                    <a:moveTo>
                      <a:pt x="7214" y="584"/>
                    </a:moveTo>
                    <a:cubicBezTo>
                      <a:pt x="7150" y="584"/>
                      <a:pt x="7150" y="584"/>
                      <a:pt x="7150" y="584"/>
                    </a:cubicBezTo>
                    <a:cubicBezTo>
                      <a:pt x="7150" y="263"/>
                      <a:pt x="7150" y="263"/>
                      <a:pt x="7150" y="263"/>
                    </a:cubicBezTo>
                    <a:cubicBezTo>
                      <a:pt x="6899" y="263"/>
                      <a:pt x="6899" y="263"/>
                      <a:pt x="6899" y="263"/>
                    </a:cubicBezTo>
                    <a:cubicBezTo>
                      <a:pt x="6899" y="0"/>
                      <a:pt x="6899" y="0"/>
                      <a:pt x="6899" y="0"/>
                    </a:cubicBezTo>
                    <a:cubicBezTo>
                      <a:pt x="366" y="0"/>
                      <a:pt x="366" y="0"/>
                      <a:pt x="366" y="0"/>
                    </a:cubicBezTo>
                    <a:cubicBezTo>
                      <a:pt x="366" y="263"/>
                      <a:pt x="366" y="263"/>
                      <a:pt x="366" y="263"/>
                    </a:cubicBezTo>
                    <a:cubicBezTo>
                      <a:pt x="132" y="263"/>
                      <a:pt x="132" y="263"/>
                      <a:pt x="132" y="263"/>
                    </a:cubicBezTo>
                    <a:cubicBezTo>
                      <a:pt x="132" y="584"/>
                      <a:pt x="132" y="584"/>
                      <a:pt x="132" y="584"/>
                    </a:cubicBezTo>
                    <a:cubicBezTo>
                      <a:pt x="64" y="584"/>
                      <a:pt x="64" y="584"/>
                      <a:pt x="64" y="584"/>
                    </a:cubicBezTo>
                    <a:cubicBezTo>
                      <a:pt x="0" y="648"/>
                      <a:pt x="0" y="648"/>
                      <a:pt x="0" y="648"/>
                    </a:cubicBezTo>
                    <a:cubicBezTo>
                      <a:pt x="0" y="3401"/>
                      <a:pt x="0" y="3401"/>
                      <a:pt x="0" y="3401"/>
                    </a:cubicBezTo>
                    <a:cubicBezTo>
                      <a:pt x="73" y="3474"/>
                      <a:pt x="73" y="3474"/>
                      <a:pt x="73" y="3474"/>
                    </a:cubicBezTo>
                    <a:cubicBezTo>
                      <a:pt x="132" y="3474"/>
                      <a:pt x="132" y="3474"/>
                      <a:pt x="132" y="3474"/>
                    </a:cubicBezTo>
                    <a:cubicBezTo>
                      <a:pt x="132" y="3827"/>
                      <a:pt x="132" y="3827"/>
                      <a:pt x="132" y="3827"/>
                    </a:cubicBezTo>
                    <a:cubicBezTo>
                      <a:pt x="365" y="3827"/>
                      <a:pt x="365" y="3827"/>
                      <a:pt x="365" y="3827"/>
                    </a:cubicBezTo>
                    <a:cubicBezTo>
                      <a:pt x="365" y="4059"/>
                      <a:pt x="365" y="4059"/>
                      <a:pt x="365" y="4059"/>
                    </a:cubicBezTo>
                    <a:cubicBezTo>
                      <a:pt x="3048" y="4059"/>
                      <a:pt x="3048" y="4059"/>
                      <a:pt x="3048" y="4059"/>
                    </a:cubicBezTo>
                    <a:cubicBezTo>
                      <a:pt x="3048" y="4060"/>
                      <a:pt x="3048" y="4060"/>
                      <a:pt x="3048" y="4060"/>
                    </a:cubicBezTo>
                    <a:cubicBezTo>
                      <a:pt x="3068" y="4060"/>
                      <a:pt x="3068" y="4060"/>
                      <a:pt x="3068" y="4060"/>
                    </a:cubicBezTo>
                    <a:cubicBezTo>
                      <a:pt x="3068" y="4059"/>
                      <a:pt x="3068" y="4059"/>
                      <a:pt x="3068" y="4059"/>
                    </a:cubicBezTo>
                    <a:cubicBezTo>
                      <a:pt x="3332" y="4059"/>
                      <a:pt x="3332" y="4059"/>
                      <a:pt x="3332" y="4059"/>
                    </a:cubicBezTo>
                    <a:cubicBezTo>
                      <a:pt x="3332" y="4060"/>
                      <a:pt x="3332" y="4060"/>
                      <a:pt x="3332" y="4060"/>
                    </a:cubicBezTo>
                    <a:cubicBezTo>
                      <a:pt x="3352" y="4060"/>
                      <a:pt x="3352" y="4060"/>
                      <a:pt x="3352" y="4060"/>
                    </a:cubicBezTo>
                    <a:cubicBezTo>
                      <a:pt x="3352" y="4059"/>
                      <a:pt x="3352" y="4059"/>
                      <a:pt x="3352" y="4059"/>
                    </a:cubicBezTo>
                    <a:cubicBezTo>
                      <a:pt x="6911" y="4059"/>
                      <a:pt x="6911" y="4059"/>
                      <a:pt x="6911" y="4059"/>
                    </a:cubicBezTo>
                    <a:cubicBezTo>
                      <a:pt x="6911" y="3839"/>
                      <a:pt x="6911" y="3839"/>
                      <a:pt x="6911" y="3839"/>
                    </a:cubicBezTo>
                    <a:cubicBezTo>
                      <a:pt x="7150" y="3839"/>
                      <a:pt x="7150" y="3839"/>
                      <a:pt x="7150" y="3839"/>
                    </a:cubicBezTo>
                    <a:cubicBezTo>
                      <a:pt x="7150" y="3474"/>
                      <a:pt x="7150" y="3474"/>
                      <a:pt x="7150" y="3474"/>
                    </a:cubicBezTo>
                    <a:cubicBezTo>
                      <a:pt x="7205" y="3474"/>
                      <a:pt x="7205" y="3474"/>
                      <a:pt x="7205" y="3474"/>
                    </a:cubicBezTo>
                    <a:cubicBezTo>
                      <a:pt x="7278" y="3401"/>
                      <a:pt x="7278" y="3401"/>
                      <a:pt x="7278" y="3401"/>
                    </a:cubicBezTo>
                    <a:cubicBezTo>
                      <a:pt x="7278" y="648"/>
                      <a:pt x="7278" y="648"/>
                      <a:pt x="7278" y="648"/>
                    </a:cubicBezTo>
                    <a:lnTo>
                      <a:pt x="7214" y="584"/>
                    </a:lnTo>
                    <a:close/>
                    <a:moveTo>
                      <a:pt x="7130" y="584"/>
                    </a:moveTo>
                    <a:cubicBezTo>
                      <a:pt x="7130" y="642"/>
                      <a:pt x="7130" y="642"/>
                      <a:pt x="7130" y="642"/>
                    </a:cubicBezTo>
                    <a:cubicBezTo>
                      <a:pt x="7060" y="642"/>
                      <a:pt x="7060" y="642"/>
                      <a:pt x="7060" y="642"/>
                    </a:cubicBezTo>
                    <a:cubicBezTo>
                      <a:pt x="6971" y="554"/>
                      <a:pt x="6971" y="554"/>
                      <a:pt x="6971" y="554"/>
                    </a:cubicBezTo>
                    <a:cubicBezTo>
                      <a:pt x="6971" y="500"/>
                      <a:pt x="6971" y="500"/>
                      <a:pt x="6971" y="500"/>
                    </a:cubicBezTo>
                    <a:cubicBezTo>
                      <a:pt x="6981" y="497"/>
                      <a:pt x="6988" y="488"/>
                      <a:pt x="6988" y="477"/>
                    </a:cubicBezTo>
                    <a:cubicBezTo>
                      <a:pt x="6988" y="463"/>
                      <a:pt x="6977" y="452"/>
                      <a:pt x="6963" y="452"/>
                    </a:cubicBezTo>
                    <a:cubicBezTo>
                      <a:pt x="6949" y="452"/>
                      <a:pt x="6939" y="463"/>
                      <a:pt x="6939" y="477"/>
                    </a:cubicBezTo>
                    <a:cubicBezTo>
                      <a:pt x="6939" y="486"/>
                      <a:pt x="6943" y="494"/>
                      <a:pt x="6951" y="498"/>
                    </a:cubicBezTo>
                    <a:cubicBezTo>
                      <a:pt x="6951" y="562"/>
                      <a:pt x="6951" y="562"/>
                      <a:pt x="6951" y="562"/>
                    </a:cubicBezTo>
                    <a:cubicBezTo>
                      <a:pt x="7051" y="662"/>
                      <a:pt x="7051" y="662"/>
                      <a:pt x="7051" y="662"/>
                    </a:cubicBezTo>
                    <a:cubicBezTo>
                      <a:pt x="7130" y="662"/>
                      <a:pt x="7130" y="662"/>
                      <a:pt x="7130" y="662"/>
                    </a:cubicBezTo>
                    <a:cubicBezTo>
                      <a:pt x="7130" y="1825"/>
                      <a:pt x="7130" y="1825"/>
                      <a:pt x="7130" y="1825"/>
                    </a:cubicBezTo>
                    <a:cubicBezTo>
                      <a:pt x="7052" y="1825"/>
                      <a:pt x="7052" y="1825"/>
                      <a:pt x="7052" y="1825"/>
                    </a:cubicBezTo>
                    <a:cubicBezTo>
                      <a:pt x="6964" y="1737"/>
                      <a:pt x="6964" y="1737"/>
                      <a:pt x="6964" y="1737"/>
                    </a:cubicBezTo>
                    <a:cubicBezTo>
                      <a:pt x="6964" y="1502"/>
                      <a:pt x="6964" y="1502"/>
                      <a:pt x="6964" y="1502"/>
                    </a:cubicBezTo>
                    <a:cubicBezTo>
                      <a:pt x="6972" y="1498"/>
                      <a:pt x="6978" y="1490"/>
                      <a:pt x="6978" y="1480"/>
                    </a:cubicBezTo>
                    <a:cubicBezTo>
                      <a:pt x="6978" y="1466"/>
                      <a:pt x="6967" y="1455"/>
                      <a:pt x="6954" y="1455"/>
                    </a:cubicBezTo>
                    <a:cubicBezTo>
                      <a:pt x="6940" y="1455"/>
                      <a:pt x="6929" y="1466"/>
                      <a:pt x="6929" y="1480"/>
                    </a:cubicBezTo>
                    <a:cubicBezTo>
                      <a:pt x="6929" y="1490"/>
                      <a:pt x="6935" y="1498"/>
                      <a:pt x="6944" y="1502"/>
                    </a:cubicBezTo>
                    <a:cubicBezTo>
                      <a:pt x="6944" y="1745"/>
                      <a:pt x="6944" y="1745"/>
                      <a:pt x="6944" y="1745"/>
                    </a:cubicBezTo>
                    <a:cubicBezTo>
                      <a:pt x="7043" y="1845"/>
                      <a:pt x="7043" y="1845"/>
                      <a:pt x="7043" y="1845"/>
                    </a:cubicBezTo>
                    <a:cubicBezTo>
                      <a:pt x="7130" y="1845"/>
                      <a:pt x="7130" y="1845"/>
                      <a:pt x="7130" y="1845"/>
                    </a:cubicBezTo>
                    <a:cubicBezTo>
                      <a:pt x="7130" y="1929"/>
                      <a:pt x="7130" y="1929"/>
                      <a:pt x="7130" y="1929"/>
                    </a:cubicBezTo>
                    <a:cubicBezTo>
                      <a:pt x="7013" y="1929"/>
                      <a:pt x="7013" y="1929"/>
                      <a:pt x="7013" y="1929"/>
                    </a:cubicBezTo>
                    <a:cubicBezTo>
                      <a:pt x="7009" y="1921"/>
                      <a:pt x="7001" y="1915"/>
                      <a:pt x="6991" y="1915"/>
                    </a:cubicBezTo>
                    <a:cubicBezTo>
                      <a:pt x="6977" y="1915"/>
                      <a:pt x="6966" y="1926"/>
                      <a:pt x="6966" y="1939"/>
                    </a:cubicBezTo>
                    <a:cubicBezTo>
                      <a:pt x="6966" y="1953"/>
                      <a:pt x="6977" y="1964"/>
                      <a:pt x="6991" y="1964"/>
                    </a:cubicBezTo>
                    <a:cubicBezTo>
                      <a:pt x="7001" y="1964"/>
                      <a:pt x="7009" y="1958"/>
                      <a:pt x="7013" y="1949"/>
                    </a:cubicBezTo>
                    <a:cubicBezTo>
                      <a:pt x="7130" y="1949"/>
                      <a:pt x="7130" y="1949"/>
                      <a:pt x="7130" y="1949"/>
                    </a:cubicBezTo>
                    <a:cubicBezTo>
                      <a:pt x="7130" y="2120"/>
                      <a:pt x="7130" y="2120"/>
                      <a:pt x="7130" y="2120"/>
                    </a:cubicBezTo>
                    <a:cubicBezTo>
                      <a:pt x="7013" y="2120"/>
                      <a:pt x="7013" y="2120"/>
                      <a:pt x="7013" y="2120"/>
                    </a:cubicBezTo>
                    <a:cubicBezTo>
                      <a:pt x="7010" y="2111"/>
                      <a:pt x="7001" y="2106"/>
                      <a:pt x="6991" y="2106"/>
                    </a:cubicBezTo>
                    <a:cubicBezTo>
                      <a:pt x="6978" y="2106"/>
                      <a:pt x="6967" y="2116"/>
                      <a:pt x="6967" y="2130"/>
                    </a:cubicBezTo>
                    <a:cubicBezTo>
                      <a:pt x="6967" y="2144"/>
                      <a:pt x="6978" y="2155"/>
                      <a:pt x="6991" y="2155"/>
                    </a:cubicBezTo>
                    <a:cubicBezTo>
                      <a:pt x="7001" y="2155"/>
                      <a:pt x="7010" y="2149"/>
                      <a:pt x="7013" y="2140"/>
                    </a:cubicBezTo>
                    <a:cubicBezTo>
                      <a:pt x="7130" y="2140"/>
                      <a:pt x="7130" y="2140"/>
                      <a:pt x="7130" y="2140"/>
                    </a:cubicBezTo>
                    <a:cubicBezTo>
                      <a:pt x="7130" y="2224"/>
                      <a:pt x="7130" y="2224"/>
                      <a:pt x="7130" y="2224"/>
                    </a:cubicBezTo>
                    <a:cubicBezTo>
                      <a:pt x="7044" y="2224"/>
                      <a:pt x="7044" y="2224"/>
                      <a:pt x="7044" y="2224"/>
                    </a:cubicBezTo>
                    <a:cubicBezTo>
                      <a:pt x="6944" y="2324"/>
                      <a:pt x="6944" y="2324"/>
                      <a:pt x="6944" y="2324"/>
                    </a:cubicBezTo>
                    <a:cubicBezTo>
                      <a:pt x="6944" y="2567"/>
                      <a:pt x="6944" y="2567"/>
                      <a:pt x="6944" y="2567"/>
                    </a:cubicBezTo>
                    <a:cubicBezTo>
                      <a:pt x="6936" y="2571"/>
                      <a:pt x="6930" y="2580"/>
                      <a:pt x="6930" y="2590"/>
                    </a:cubicBezTo>
                    <a:cubicBezTo>
                      <a:pt x="6930" y="2603"/>
                      <a:pt x="6941" y="2614"/>
                      <a:pt x="6954" y="2614"/>
                    </a:cubicBezTo>
                    <a:cubicBezTo>
                      <a:pt x="6968" y="2614"/>
                      <a:pt x="6979" y="2603"/>
                      <a:pt x="6979" y="2590"/>
                    </a:cubicBezTo>
                    <a:cubicBezTo>
                      <a:pt x="6979" y="2580"/>
                      <a:pt x="6973" y="2571"/>
                      <a:pt x="6964" y="2567"/>
                    </a:cubicBezTo>
                    <a:cubicBezTo>
                      <a:pt x="6964" y="2332"/>
                      <a:pt x="6964" y="2332"/>
                      <a:pt x="6964" y="2332"/>
                    </a:cubicBezTo>
                    <a:cubicBezTo>
                      <a:pt x="7052" y="2244"/>
                      <a:pt x="7052" y="2244"/>
                      <a:pt x="7052" y="2244"/>
                    </a:cubicBezTo>
                    <a:cubicBezTo>
                      <a:pt x="7130" y="2244"/>
                      <a:pt x="7130" y="2244"/>
                      <a:pt x="7130" y="2244"/>
                    </a:cubicBezTo>
                    <a:cubicBezTo>
                      <a:pt x="7130" y="3407"/>
                      <a:pt x="7130" y="3407"/>
                      <a:pt x="7130" y="3407"/>
                    </a:cubicBezTo>
                    <a:cubicBezTo>
                      <a:pt x="7052" y="3407"/>
                      <a:pt x="7052" y="3407"/>
                      <a:pt x="7052" y="3407"/>
                    </a:cubicBezTo>
                    <a:cubicBezTo>
                      <a:pt x="6951" y="3508"/>
                      <a:pt x="6951" y="3508"/>
                      <a:pt x="6951" y="3508"/>
                    </a:cubicBezTo>
                    <a:cubicBezTo>
                      <a:pt x="6951" y="3561"/>
                      <a:pt x="6951" y="3561"/>
                      <a:pt x="6951" y="3561"/>
                    </a:cubicBezTo>
                    <a:cubicBezTo>
                      <a:pt x="6944" y="3565"/>
                      <a:pt x="6939" y="3573"/>
                      <a:pt x="6939" y="3582"/>
                    </a:cubicBezTo>
                    <a:cubicBezTo>
                      <a:pt x="6939" y="3596"/>
                      <a:pt x="6949" y="3607"/>
                      <a:pt x="6963" y="3607"/>
                    </a:cubicBezTo>
                    <a:cubicBezTo>
                      <a:pt x="6977" y="3607"/>
                      <a:pt x="6988" y="3596"/>
                      <a:pt x="6988" y="3582"/>
                    </a:cubicBezTo>
                    <a:cubicBezTo>
                      <a:pt x="6988" y="3572"/>
                      <a:pt x="6981" y="3563"/>
                      <a:pt x="6971" y="3559"/>
                    </a:cubicBezTo>
                    <a:cubicBezTo>
                      <a:pt x="6971" y="3516"/>
                      <a:pt x="6971" y="3516"/>
                      <a:pt x="6971" y="3516"/>
                    </a:cubicBezTo>
                    <a:cubicBezTo>
                      <a:pt x="7060" y="3427"/>
                      <a:pt x="7060" y="3427"/>
                      <a:pt x="7060" y="3427"/>
                    </a:cubicBezTo>
                    <a:cubicBezTo>
                      <a:pt x="7130" y="3427"/>
                      <a:pt x="7130" y="3427"/>
                      <a:pt x="7130" y="3427"/>
                    </a:cubicBezTo>
                    <a:cubicBezTo>
                      <a:pt x="7130" y="3474"/>
                      <a:pt x="7130" y="3474"/>
                      <a:pt x="7130" y="3474"/>
                    </a:cubicBezTo>
                    <a:cubicBezTo>
                      <a:pt x="7130" y="3819"/>
                      <a:pt x="7130" y="3819"/>
                      <a:pt x="7130" y="3819"/>
                    </a:cubicBezTo>
                    <a:cubicBezTo>
                      <a:pt x="6891" y="3819"/>
                      <a:pt x="6891" y="3819"/>
                      <a:pt x="6891" y="3819"/>
                    </a:cubicBezTo>
                    <a:cubicBezTo>
                      <a:pt x="6891" y="4039"/>
                      <a:pt x="6891" y="4039"/>
                      <a:pt x="6891" y="4039"/>
                    </a:cubicBezTo>
                    <a:cubicBezTo>
                      <a:pt x="4234" y="4039"/>
                      <a:pt x="4234" y="4039"/>
                      <a:pt x="4234" y="4039"/>
                    </a:cubicBezTo>
                    <a:cubicBezTo>
                      <a:pt x="4234" y="4024"/>
                      <a:pt x="4234" y="4024"/>
                      <a:pt x="4234" y="4024"/>
                    </a:cubicBezTo>
                    <a:cubicBezTo>
                      <a:pt x="4259" y="3999"/>
                      <a:pt x="4259" y="3999"/>
                      <a:pt x="4259" y="3999"/>
                    </a:cubicBezTo>
                    <a:cubicBezTo>
                      <a:pt x="4500" y="3999"/>
                      <a:pt x="4500" y="3999"/>
                      <a:pt x="4500" y="3999"/>
                    </a:cubicBezTo>
                    <a:cubicBezTo>
                      <a:pt x="4545" y="3954"/>
                      <a:pt x="4545" y="3954"/>
                      <a:pt x="4545" y="3954"/>
                    </a:cubicBezTo>
                    <a:cubicBezTo>
                      <a:pt x="4919" y="3954"/>
                      <a:pt x="4919" y="3954"/>
                      <a:pt x="4919" y="3954"/>
                    </a:cubicBezTo>
                    <a:cubicBezTo>
                      <a:pt x="4923" y="3963"/>
                      <a:pt x="4932" y="3969"/>
                      <a:pt x="4942" y="3969"/>
                    </a:cubicBezTo>
                    <a:cubicBezTo>
                      <a:pt x="4955" y="3969"/>
                      <a:pt x="4966" y="3958"/>
                      <a:pt x="4966" y="3944"/>
                    </a:cubicBezTo>
                    <a:cubicBezTo>
                      <a:pt x="4966" y="3930"/>
                      <a:pt x="4955" y="3920"/>
                      <a:pt x="4942" y="3920"/>
                    </a:cubicBezTo>
                    <a:cubicBezTo>
                      <a:pt x="4932" y="3920"/>
                      <a:pt x="4923" y="3925"/>
                      <a:pt x="4919" y="3934"/>
                    </a:cubicBezTo>
                    <a:cubicBezTo>
                      <a:pt x="4537" y="3934"/>
                      <a:pt x="4537" y="3934"/>
                      <a:pt x="4537" y="3934"/>
                    </a:cubicBezTo>
                    <a:cubicBezTo>
                      <a:pt x="4492" y="3979"/>
                      <a:pt x="4492" y="3979"/>
                      <a:pt x="4492" y="3979"/>
                    </a:cubicBezTo>
                    <a:cubicBezTo>
                      <a:pt x="4251" y="3979"/>
                      <a:pt x="4251" y="3979"/>
                      <a:pt x="4251" y="3979"/>
                    </a:cubicBezTo>
                    <a:cubicBezTo>
                      <a:pt x="4214" y="4016"/>
                      <a:pt x="4214" y="4016"/>
                      <a:pt x="4214" y="4016"/>
                    </a:cubicBezTo>
                    <a:cubicBezTo>
                      <a:pt x="4214" y="4039"/>
                      <a:pt x="4214" y="4039"/>
                      <a:pt x="4214" y="4039"/>
                    </a:cubicBezTo>
                    <a:cubicBezTo>
                      <a:pt x="3950" y="4039"/>
                      <a:pt x="3950" y="4039"/>
                      <a:pt x="3950" y="4039"/>
                    </a:cubicBezTo>
                    <a:cubicBezTo>
                      <a:pt x="3950" y="3909"/>
                      <a:pt x="3950" y="3909"/>
                      <a:pt x="3950" y="3909"/>
                    </a:cubicBezTo>
                    <a:cubicBezTo>
                      <a:pt x="4062" y="3797"/>
                      <a:pt x="4062" y="3797"/>
                      <a:pt x="4062" y="3797"/>
                    </a:cubicBezTo>
                    <a:cubicBezTo>
                      <a:pt x="5365" y="3797"/>
                      <a:pt x="5365" y="3797"/>
                      <a:pt x="5365" y="3797"/>
                    </a:cubicBezTo>
                    <a:cubicBezTo>
                      <a:pt x="5524" y="3957"/>
                      <a:pt x="5524" y="3957"/>
                      <a:pt x="5524" y="3957"/>
                    </a:cubicBezTo>
                    <a:cubicBezTo>
                      <a:pt x="6303" y="3957"/>
                      <a:pt x="6303" y="3957"/>
                      <a:pt x="6303" y="3957"/>
                    </a:cubicBezTo>
                    <a:cubicBezTo>
                      <a:pt x="6307" y="3964"/>
                      <a:pt x="6315" y="3969"/>
                      <a:pt x="6324" y="3969"/>
                    </a:cubicBezTo>
                    <a:cubicBezTo>
                      <a:pt x="6337" y="3969"/>
                      <a:pt x="6348" y="3958"/>
                      <a:pt x="6348" y="3944"/>
                    </a:cubicBezTo>
                    <a:cubicBezTo>
                      <a:pt x="6348" y="3930"/>
                      <a:pt x="6337" y="3920"/>
                      <a:pt x="6324" y="3920"/>
                    </a:cubicBezTo>
                    <a:cubicBezTo>
                      <a:pt x="6313" y="3920"/>
                      <a:pt x="6304" y="3927"/>
                      <a:pt x="6301" y="3937"/>
                    </a:cubicBezTo>
                    <a:cubicBezTo>
                      <a:pt x="5532" y="3937"/>
                      <a:pt x="5532" y="3937"/>
                      <a:pt x="5532" y="3937"/>
                    </a:cubicBezTo>
                    <a:cubicBezTo>
                      <a:pt x="5373" y="3777"/>
                      <a:pt x="5373" y="3777"/>
                      <a:pt x="5373" y="3777"/>
                    </a:cubicBezTo>
                    <a:cubicBezTo>
                      <a:pt x="4053" y="3777"/>
                      <a:pt x="4053" y="3777"/>
                      <a:pt x="4053" y="3777"/>
                    </a:cubicBezTo>
                    <a:cubicBezTo>
                      <a:pt x="3930" y="3900"/>
                      <a:pt x="3930" y="3900"/>
                      <a:pt x="3930" y="3900"/>
                    </a:cubicBezTo>
                    <a:cubicBezTo>
                      <a:pt x="3930" y="4039"/>
                      <a:pt x="3930" y="4039"/>
                      <a:pt x="3930" y="4039"/>
                    </a:cubicBezTo>
                    <a:cubicBezTo>
                      <a:pt x="3352" y="4039"/>
                      <a:pt x="3352" y="4039"/>
                      <a:pt x="3352" y="4039"/>
                    </a:cubicBezTo>
                    <a:cubicBezTo>
                      <a:pt x="3352" y="3903"/>
                      <a:pt x="3352" y="3903"/>
                      <a:pt x="3352" y="3903"/>
                    </a:cubicBezTo>
                    <a:cubicBezTo>
                      <a:pt x="3229" y="3780"/>
                      <a:pt x="3229" y="3780"/>
                      <a:pt x="3229" y="3780"/>
                    </a:cubicBezTo>
                    <a:cubicBezTo>
                      <a:pt x="1909" y="3780"/>
                      <a:pt x="1909" y="3780"/>
                      <a:pt x="1909" y="3780"/>
                    </a:cubicBezTo>
                    <a:cubicBezTo>
                      <a:pt x="1750" y="3939"/>
                      <a:pt x="1750" y="3939"/>
                      <a:pt x="1750" y="3939"/>
                    </a:cubicBezTo>
                    <a:cubicBezTo>
                      <a:pt x="981" y="3939"/>
                      <a:pt x="981" y="3939"/>
                      <a:pt x="981" y="3939"/>
                    </a:cubicBezTo>
                    <a:cubicBezTo>
                      <a:pt x="978" y="3929"/>
                      <a:pt x="969" y="3922"/>
                      <a:pt x="958" y="3922"/>
                    </a:cubicBezTo>
                    <a:cubicBezTo>
                      <a:pt x="944" y="3922"/>
                      <a:pt x="933" y="3933"/>
                      <a:pt x="933" y="3947"/>
                    </a:cubicBezTo>
                    <a:cubicBezTo>
                      <a:pt x="933" y="3960"/>
                      <a:pt x="944" y="3971"/>
                      <a:pt x="958" y="3971"/>
                    </a:cubicBezTo>
                    <a:cubicBezTo>
                      <a:pt x="967" y="3971"/>
                      <a:pt x="975" y="3967"/>
                      <a:pt x="979" y="3959"/>
                    </a:cubicBezTo>
                    <a:cubicBezTo>
                      <a:pt x="1758" y="3959"/>
                      <a:pt x="1758" y="3959"/>
                      <a:pt x="1758" y="3959"/>
                    </a:cubicBezTo>
                    <a:cubicBezTo>
                      <a:pt x="1917" y="3800"/>
                      <a:pt x="1917" y="3800"/>
                      <a:pt x="1917" y="3800"/>
                    </a:cubicBezTo>
                    <a:cubicBezTo>
                      <a:pt x="3220" y="3800"/>
                      <a:pt x="3220" y="3800"/>
                      <a:pt x="3220" y="3800"/>
                    </a:cubicBezTo>
                    <a:cubicBezTo>
                      <a:pt x="3332" y="3911"/>
                      <a:pt x="3332" y="3911"/>
                      <a:pt x="3332" y="3911"/>
                    </a:cubicBezTo>
                    <a:cubicBezTo>
                      <a:pt x="3332" y="4039"/>
                      <a:pt x="3332" y="4039"/>
                      <a:pt x="3332" y="4039"/>
                    </a:cubicBezTo>
                    <a:cubicBezTo>
                      <a:pt x="3068" y="4039"/>
                      <a:pt x="3068" y="4039"/>
                      <a:pt x="3068" y="4039"/>
                    </a:cubicBezTo>
                    <a:cubicBezTo>
                      <a:pt x="3068" y="4019"/>
                      <a:pt x="3068" y="4019"/>
                      <a:pt x="3068" y="4019"/>
                    </a:cubicBezTo>
                    <a:cubicBezTo>
                      <a:pt x="3031" y="3982"/>
                      <a:pt x="3031" y="3982"/>
                      <a:pt x="3031" y="3982"/>
                    </a:cubicBezTo>
                    <a:cubicBezTo>
                      <a:pt x="2790" y="3982"/>
                      <a:pt x="2790" y="3982"/>
                      <a:pt x="2790" y="3982"/>
                    </a:cubicBezTo>
                    <a:cubicBezTo>
                      <a:pt x="2745" y="3937"/>
                      <a:pt x="2745" y="3937"/>
                      <a:pt x="2745" y="3937"/>
                    </a:cubicBezTo>
                    <a:cubicBezTo>
                      <a:pt x="2362" y="3937"/>
                      <a:pt x="2362" y="3937"/>
                      <a:pt x="2362" y="3937"/>
                    </a:cubicBezTo>
                    <a:cubicBezTo>
                      <a:pt x="2359" y="3928"/>
                      <a:pt x="2350" y="3922"/>
                      <a:pt x="2340" y="3922"/>
                    </a:cubicBezTo>
                    <a:cubicBezTo>
                      <a:pt x="2326" y="3922"/>
                      <a:pt x="2316" y="3933"/>
                      <a:pt x="2316" y="3947"/>
                    </a:cubicBezTo>
                    <a:cubicBezTo>
                      <a:pt x="2316" y="3960"/>
                      <a:pt x="2326" y="3971"/>
                      <a:pt x="2340" y="3971"/>
                    </a:cubicBezTo>
                    <a:cubicBezTo>
                      <a:pt x="2350" y="3971"/>
                      <a:pt x="2359" y="3965"/>
                      <a:pt x="2362" y="3957"/>
                    </a:cubicBezTo>
                    <a:cubicBezTo>
                      <a:pt x="2737" y="3957"/>
                      <a:pt x="2737" y="3957"/>
                      <a:pt x="2737" y="3957"/>
                    </a:cubicBezTo>
                    <a:cubicBezTo>
                      <a:pt x="2782" y="4002"/>
                      <a:pt x="2782" y="4002"/>
                      <a:pt x="2782" y="4002"/>
                    </a:cubicBezTo>
                    <a:cubicBezTo>
                      <a:pt x="3023" y="4002"/>
                      <a:pt x="3023" y="4002"/>
                      <a:pt x="3023" y="4002"/>
                    </a:cubicBezTo>
                    <a:cubicBezTo>
                      <a:pt x="3048" y="4027"/>
                      <a:pt x="3048" y="4027"/>
                      <a:pt x="3048" y="4027"/>
                    </a:cubicBezTo>
                    <a:cubicBezTo>
                      <a:pt x="3048" y="4039"/>
                      <a:pt x="3048" y="4039"/>
                      <a:pt x="3048" y="4039"/>
                    </a:cubicBezTo>
                    <a:cubicBezTo>
                      <a:pt x="385" y="4039"/>
                      <a:pt x="385" y="4039"/>
                      <a:pt x="385" y="4039"/>
                    </a:cubicBezTo>
                    <a:cubicBezTo>
                      <a:pt x="385" y="3807"/>
                      <a:pt x="385" y="3807"/>
                      <a:pt x="385" y="3807"/>
                    </a:cubicBezTo>
                    <a:cubicBezTo>
                      <a:pt x="152" y="3807"/>
                      <a:pt x="152" y="3807"/>
                      <a:pt x="152" y="3807"/>
                    </a:cubicBezTo>
                    <a:cubicBezTo>
                      <a:pt x="152" y="3422"/>
                      <a:pt x="152" y="3422"/>
                      <a:pt x="152" y="3422"/>
                    </a:cubicBezTo>
                    <a:cubicBezTo>
                      <a:pt x="229" y="3422"/>
                      <a:pt x="229" y="3422"/>
                      <a:pt x="229" y="3422"/>
                    </a:cubicBezTo>
                    <a:cubicBezTo>
                      <a:pt x="318" y="3511"/>
                      <a:pt x="318" y="3511"/>
                      <a:pt x="318" y="3511"/>
                    </a:cubicBezTo>
                    <a:cubicBezTo>
                      <a:pt x="318" y="3564"/>
                      <a:pt x="318" y="3564"/>
                      <a:pt x="318" y="3564"/>
                    </a:cubicBezTo>
                    <a:cubicBezTo>
                      <a:pt x="308" y="3567"/>
                      <a:pt x="301" y="3577"/>
                      <a:pt x="301" y="3587"/>
                    </a:cubicBezTo>
                    <a:cubicBezTo>
                      <a:pt x="301" y="3601"/>
                      <a:pt x="312" y="3612"/>
                      <a:pt x="326" y="3612"/>
                    </a:cubicBezTo>
                    <a:cubicBezTo>
                      <a:pt x="339" y="3612"/>
                      <a:pt x="350" y="3601"/>
                      <a:pt x="350" y="3587"/>
                    </a:cubicBezTo>
                    <a:cubicBezTo>
                      <a:pt x="350" y="3578"/>
                      <a:pt x="345" y="3570"/>
                      <a:pt x="338" y="3566"/>
                    </a:cubicBezTo>
                    <a:cubicBezTo>
                      <a:pt x="338" y="3502"/>
                      <a:pt x="338" y="3502"/>
                      <a:pt x="338" y="3502"/>
                    </a:cubicBezTo>
                    <a:cubicBezTo>
                      <a:pt x="237" y="3402"/>
                      <a:pt x="237" y="3402"/>
                      <a:pt x="237" y="3402"/>
                    </a:cubicBezTo>
                    <a:cubicBezTo>
                      <a:pt x="152" y="3402"/>
                      <a:pt x="152" y="3402"/>
                      <a:pt x="152" y="3402"/>
                    </a:cubicBezTo>
                    <a:cubicBezTo>
                      <a:pt x="152" y="2239"/>
                      <a:pt x="152" y="2239"/>
                      <a:pt x="152" y="2239"/>
                    </a:cubicBezTo>
                    <a:cubicBezTo>
                      <a:pt x="237" y="2239"/>
                      <a:pt x="237" y="2239"/>
                      <a:pt x="237" y="2239"/>
                    </a:cubicBezTo>
                    <a:cubicBezTo>
                      <a:pt x="325" y="2327"/>
                      <a:pt x="325" y="2327"/>
                      <a:pt x="325" y="2327"/>
                    </a:cubicBezTo>
                    <a:cubicBezTo>
                      <a:pt x="325" y="2562"/>
                      <a:pt x="325" y="2562"/>
                      <a:pt x="325" y="2562"/>
                    </a:cubicBezTo>
                    <a:cubicBezTo>
                      <a:pt x="317" y="2566"/>
                      <a:pt x="311" y="2575"/>
                      <a:pt x="311" y="2584"/>
                    </a:cubicBezTo>
                    <a:cubicBezTo>
                      <a:pt x="311" y="2598"/>
                      <a:pt x="322" y="2609"/>
                      <a:pt x="335" y="2609"/>
                    </a:cubicBezTo>
                    <a:cubicBezTo>
                      <a:pt x="349" y="2609"/>
                      <a:pt x="360" y="2598"/>
                      <a:pt x="360" y="2584"/>
                    </a:cubicBezTo>
                    <a:cubicBezTo>
                      <a:pt x="360" y="2575"/>
                      <a:pt x="354" y="2566"/>
                      <a:pt x="345" y="2562"/>
                    </a:cubicBezTo>
                    <a:cubicBezTo>
                      <a:pt x="345" y="2319"/>
                      <a:pt x="345" y="2319"/>
                      <a:pt x="345" y="2319"/>
                    </a:cubicBezTo>
                    <a:cubicBezTo>
                      <a:pt x="245" y="2219"/>
                      <a:pt x="245" y="2219"/>
                      <a:pt x="245" y="2219"/>
                    </a:cubicBezTo>
                    <a:cubicBezTo>
                      <a:pt x="152" y="2219"/>
                      <a:pt x="152" y="2219"/>
                      <a:pt x="152" y="2219"/>
                    </a:cubicBezTo>
                    <a:cubicBezTo>
                      <a:pt x="152" y="2135"/>
                      <a:pt x="152" y="2135"/>
                      <a:pt x="152" y="2135"/>
                    </a:cubicBezTo>
                    <a:cubicBezTo>
                      <a:pt x="276" y="2135"/>
                      <a:pt x="276" y="2135"/>
                      <a:pt x="276" y="2135"/>
                    </a:cubicBezTo>
                    <a:cubicBezTo>
                      <a:pt x="280" y="2143"/>
                      <a:pt x="288" y="2149"/>
                      <a:pt x="298" y="2149"/>
                    </a:cubicBezTo>
                    <a:cubicBezTo>
                      <a:pt x="312" y="2149"/>
                      <a:pt x="323" y="2138"/>
                      <a:pt x="323" y="2125"/>
                    </a:cubicBezTo>
                    <a:cubicBezTo>
                      <a:pt x="323" y="2111"/>
                      <a:pt x="312" y="2100"/>
                      <a:pt x="298" y="2100"/>
                    </a:cubicBezTo>
                    <a:cubicBezTo>
                      <a:pt x="288" y="2100"/>
                      <a:pt x="280" y="2106"/>
                      <a:pt x="276" y="2115"/>
                    </a:cubicBezTo>
                    <a:cubicBezTo>
                      <a:pt x="152" y="2115"/>
                      <a:pt x="152" y="2115"/>
                      <a:pt x="152" y="2115"/>
                    </a:cubicBezTo>
                    <a:cubicBezTo>
                      <a:pt x="152" y="1944"/>
                      <a:pt x="152" y="1944"/>
                      <a:pt x="152" y="1944"/>
                    </a:cubicBezTo>
                    <a:cubicBezTo>
                      <a:pt x="276" y="1944"/>
                      <a:pt x="276" y="1944"/>
                      <a:pt x="276" y="1944"/>
                    </a:cubicBezTo>
                    <a:cubicBezTo>
                      <a:pt x="280" y="1953"/>
                      <a:pt x="289" y="1959"/>
                      <a:pt x="299" y="1959"/>
                    </a:cubicBezTo>
                    <a:cubicBezTo>
                      <a:pt x="312" y="1959"/>
                      <a:pt x="323" y="1948"/>
                      <a:pt x="323" y="1934"/>
                    </a:cubicBezTo>
                    <a:cubicBezTo>
                      <a:pt x="323" y="1921"/>
                      <a:pt x="312" y="1910"/>
                      <a:pt x="299" y="1910"/>
                    </a:cubicBezTo>
                    <a:cubicBezTo>
                      <a:pt x="289" y="1910"/>
                      <a:pt x="280" y="1916"/>
                      <a:pt x="276" y="1924"/>
                    </a:cubicBezTo>
                    <a:cubicBezTo>
                      <a:pt x="152" y="1924"/>
                      <a:pt x="152" y="1924"/>
                      <a:pt x="152" y="1924"/>
                    </a:cubicBezTo>
                    <a:cubicBezTo>
                      <a:pt x="152" y="1840"/>
                      <a:pt x="152" y="1840"/>
                      <a:pt x="152" y="1840"/>
                    </a:cubicBezTo>
                    <a:cubicBezTo>
                      <a:pt x="246" y="1840"/>
                      <a:pt x="246" y="1840"/>
                      <a:pt x="246" y="1840"/>
                    </a:cubicBezTo>
                    <a:cubicBezTo>
                      <a:pt x="346" y="1740"/>
                      <a:pt x="346" y="1740"/>
                      <a:pt x="346" y="1740"/>
                    </a:cubicBezTo>
                    <a:cubicBezTo>
                      <a:pt x="346" y="1497"/>
                      <a:pt x="346" y="1497"/>
                      <a:pt x="346" y="1497"/>
                    </a:cubicBezTo>
                    <a:cubicBezTo>
                      <a:pt x="354" y="1493"/>
                      <a:pt x="360" y="1485"/>
                      <a:pt x="360" y="1475"/>
                    </a:cubicBezTo>
                    <a:cubicBezTo>
                      <a:pt x="360" y="1461"/>
                      <a:pt x="349" y="1450"/>
                      <a:pt x="336" y="1450"/>
                    </a:cubicBezTo>
                    <a:cubicBezTo>
                      <a:pt x="322" y="1450"/>
                      <a:pt x="311" y="1461"/>
                      <a:pt x="311" y="1475"/>
                    </a:cubicBezTo>
                    <a:cubicBezTo>
                      <a:pt x="311" y="1485"/>
                      <a:pt x="317" y="1493"/>
                      <a:pt x="326" y="1497"/>
                    </a:cubicBezTo>
                    <a:cubicBezTo>
                      <a:pt x="326" y="1732"/>
                      <a:pt x="326" y="1732"/>
                      <a:pt x="326" y="1732"/>
                    </a:cubicBezTo>
                    <a:cubicBezTo>
                      <a:pt x="238" y="1820"/>
                      <a:pt x="238" y="1820"/>
                      <a:pt x="238" y="1820"/>
                    </a:cubicBezTo>
                    <a:cubicBezTo>
                      <a:pt x="152" y="1820"/>
                      <a:pt x="152" y="1820"/>
                      <a:pt x="152" y="1820"/>
                    </a:cubicBezTo>
                    <a:cubicBezTo>
                      <a:pt x="152" y="657"/>
                      <a:pt x="152" y="657"/>
                      <a:pt x="152" y="657"/>
                    </a:cubicBezTo>
                    <a:cubicBezTo>
                      <a:pt x="238" y="657"/>
                      <a:pt x="238" y="657"/>
                      <a:pt x="238" y="657"/>
                    </a:cubicBezTo>
                    <a:cubicBezTo>
                      <a:pt x="338" y="557"/>
                      <a:pt x="338" y="557"/>
                      <a:pt x="338" y="557"/>
                    </a:cubicBezTo>
                    <a:cubicBezTo>
                      <a:pt x="338" y="493"/>
                      <a:pt x="338" y="493"/>
                      <a:pt x="338" y="493"/>
                    </a:cubicBezTo>
                    <a:cubicBezTo>
                      <a:pt x="346" y="489"/>
                      <a:pt x="351" y="481"/>
                      <a:pt x="351" y="472"/>
                    </a:cubicBezTo>
                    <a:cubicBezTo>
                      <a:pt x="351" y="458"/>
                      <a:pt x="340" y="447"/>
                      <a:pt x="326" y="447"/>
                    </a:cubicBezTo>
                    <a:cubicBezTo>
                      <a:pt x="313" y="447"/>
                      <a:pt x="302" y="458"/>
                      <a:pt x="302" y="472"/>
                    </a:cubicBezTo>
                    <a:cubicBezTo>
                      <a:pt x="302" y="483"/>
                      <a:pt x="309" y="492"/>
                      <a:pt x="318" y="495"/>
                    </a:cubicBezTo>
                    <a:cubicBezTo>
                      <a:pt x="318" y="548"/>
                      <a:pt x="318" y="548"/>
                      <a:pt x="318" y="548"/>
                    </a:cubicBezTo>
                    <a:cubicBezTo>
                      <a:pt x="229" y="637"/>
                      <a:pt x="229" y="637"/>
                      <a:pt x="229" y="637"/>
                    </a:cubicBezTo>
                    <a:cubicBezTo>
                      <a:pt x="152" y="637"/>
                      <a:pt x="152" y="637"/>
                      <a:pt x="152" y="637"/>
                    </a:cubicBezTo>
                    <a:cubicBezTo>
                      <a:pt x="152" y="283"/>
                      <a:pt x="152" y="283"/>
                      <a:pt x="152" y="283"/>
                    </a:cubicBezTo>
                    <a:cubicBezTo>
                      <a:pt x="386" y="283"/>
                      <a:pt x="386" y="283"/>
                      <a:pt x="386" y="283"/>
                    </a:cubicBezTo>
                    <a:cubicBezTo>
                      <a:pt x="386" y="20"/>
                      <a:pt x="386" y="20"/>
                      <a:pt x="386" y="20"/>
                    </a:cubicBezTo>
                    <a:cubicBezTo>
                      <a:pt x="3528" y="20"/>
                      <a:pt x="3528" y="20"/>
                      <a:pt x="3528" y="20"/>
                    </a:cubicBezTo>
                    <a:cubicBezTo>
                      <a:pt x="3528" y="154"/>
                      <a:pt x="3528" y="154"/>
                      <a:pt x="3528" y="154"/>
                    </a:cubicBezTo>
                    <a:cubicBezTo>
                      <a:pt x="3520" y="158"/>
                      <a:pt x="3514" y="167"/>
                      <a:pt x="3514" y="177"/>
                    </a:cubicBezTo>
                    <a:cubicBezTo>
                      <a:pt x="3514" y="190"/>
                      <a:pt x="3525" y="201"/>
                      <a:pt x="3538" y="201"/>
                    </a:cubicBezTo>
                    <a:cubicBezTo>
                      <a:pt x="3552" y="201"/>
                      <a:pt x="3563" y="190"/>
                      <a:pt x="3563" y="177"/>
                    </a:cubicBezTo>
                    <a:cubicBezTo>
                      <a:pt x="3563" y="167"/>
                      <a:pt x="3557" y="158"/>
                      <a:pt x="3548" y="154"/>
                    </a:cubicBezTo>
                    <a:cubicBezTo>
                      <a:pt x="3548" y="20"/>
                      <a:pt x="3548" y="20"/>
                      <a:pt x="3548" y="20"/>
                    </a:cubicBezTo>
                    <a:cubicBezTo>
                      <a:pt x="3734" y="20"/>
                      <a:pt x="3734" y="20"/>
                      <a:pt x="3734" y="20"/>
                    </a:cubicBezTo>
                    <a:cubicBezTo>
                      <a:pt x="3734" y="146"/>
                      <a:pt x="3734" y="146"/>
                      <a:pt x="3734" y="146"/>
                    </a:cubicBezTo>
                    <a:cubicBezTo>
                      <a:pt x="3725" y="150"/>
                      <a:pt x="3719" y="159"/>
                      <a:pt x="3719" y="169"/>
                    </a:cubicBezTo>
                    <a:cubicBezTo>
                      <a:pt x="3719" y="182"/>
                      <a:pt x="3730" y="193"/>
                      <a:pt x="3744" y="193"/>
                    </a:cubicBezTo>
                    <a:cubicBezTo>
                      <a:pt x="3757" y="193"/>
                      <a:pt x="3768" y="182"/>
                      <a:pt x="3768" y="169"/>
                    </a:cubicBezTo>
                    <a:cubicBezTo>
                      <a:pt x="3768" y="159"/>
                      <a:pt x="3762" y="150"/>
                      <a:pt x="3754" y="146"/>
                    </a:cubicBezTo>
                    <a:cubicBezTo>
                      <a:pt x="3754" y="20"/>
                      <a:pt x="3754" y="20"/>
                      <a:pt x="3754" y="20"/>
                    </a:cubicBezTo>
                    <a:cubicBezTo>
                      <a:pt x="3912" y="20"/>
                      <a:pt x="3912" y="20"/>
                      <a:pt x="3912" y="20"/>
                    </a:cubicBezTo>
                    <a:cubicBezTo>
                      <a:pt x="3912" y="168"/>
                      <a:pt x="3912" y="168"/>
                      <a:pt x="3912" y="168"/>
                    </a:cubicBezTo>
                    <a:cubicBezTo>
                      <a:pt x="4047" y="286"/>
                      <a:pt x="4047" y="286"/>
                      <a:pt x="4047" y="286"/>
                    </a:cubicBezTo>
                    <a:cubicBezTo>
                      <a:pt x="5335" y="286"/>
                      <a:pt x="5335" y="286"/>
                      <a:pt x="5335" y="286"/>
                    </a:cubicBezTo>
                    <a:cubicBezTo>
                      <a:pt x="5521" y="129"/>
                      <a:pt x="5521" y="129"/>
                      <a:pt x="5521" y="129"/>
                    </a:cubicBezTo>
                    <a:cubicBezTo>
                      <a:pt x="6300" y="129"/>
                      <a:pt x="6300" y="129"/>
                      <a:pt x="6300" y="129"/>
                    </a:cubicBezTo>
                    <a:cubicBezTo>
                      <a:pt x="6300" y="109"/>
                      <a:pt x="6300" y="109"/>
                      <a:pt x="6300" y="109"/>
                    </a:cubicBezTo>
                    <a:cubicBezTo>
                      <a:pt x="5514" y="109"/>
                      <a:pt x="5514" y="109"/>
                      <a:pt x="5514" y="109"/>
                    </a:cubicBezTo>
                    <a:cubicBezTo>
                      <a:pt x="5328" y="266"/>
                      <a:pt x="5328" y="266"/>
                      <a:pt x="5328" y="266"/>
                    </a:cubicBezTo>
                    <a:cubicBezTo>
                      <a:pt x="4054" y="266"/>
                      <a:pt x="4054" y="266"/>
                      <a:pt x="4054" y="266"/>
                    </a:cubicBezTo>
                    <a:cubicBezTo>
                      <a:pt x="3932" y="159"/>
                      <a:pt x="3932" y="159"/>
                      <a:pt x="3932" y="159"/>
                    </a:cubicBezTo>
                    <a:cubicBezTo>
                      <a:pt x="3932" y="20"/>
                      <a:pt x="3932" y="20"/>
                      <a:pt x="3932" y="20"/>
                    </a:cubicBezTo>
                    <a:cubicBezTo>
                      <a:pt x="4212" y="20"/>
                      <a:pt x="4212" y="20"/>
                      <a:pt x="4212" y="20"/>
                    </a:cubicBezTo>
                    <a:cubicBezTo>
                      <a:pt x="4212" y="49"/>
                      <a:pt x="4212" y="49"/>
                      <a:pt x="4212" y="49"/>
                    </a:cubicBezTo>
                    <a:cubicBezTo>
                      <a:pt x="4247" y="84"/>
                      <a:pt x="4247" y="84"/>
                      <a:pt x="4247" y="84"/>
                    </a:cubicBezTo>
                    <a:cubicBezTo>
                      <a:pt x="4500" y="84"/>
                      <a:pt x="4500" y="84"/>
                      <a:pt x="4500" y="84"/>
                    </a:cubicBezTo>
                    <a:cubicBezTo>
                      <a:pt x="4551" y="135"/>
                      <a:pt x="4551" y="135"/>
                      <a:pt x="4551" y="135"/>
                    </a:cubicBezTo>
                    <a:cubicBezTo>
                      <a:pt x="4918" y="135"/>
                      <a:pt x="4918" y="135"/>
                      <a:pt x="4918" y="135"/>
                    </a:cubicBezTo>
                    <a:cubicBezTo>
                      <a:pt x="4922" y="143"/>
                      <a:pt x="4930" y="149"/>
                      <a:pt x="4940" y="149"/>
                    </a:cubicBezTo>
                    <a:cubicBezTo>
                      <a:pt x="4954" y="149"/>
                      <a:pt x="4965" y="138"/>
                      <a:pt x="4965" y="125"/>
                    </a:cubicBezTo>
                    <a:cubicBezTo>
                      <a:pt x="4965" y="111"/>
                      <a:pt x="4954" y="100"/>
                      <a:pt x="4940" y="100"/>
                    </a:cubicBezTo>
                    <a:cubicBezTo>
                      <a:pt x="4930" y="100"/>
                      <a:pt x="4922" y="106"/>
                      <a:pt x="4918" y="115"/>
                    </a:cubicBezTo>
                    <a:cubicBezTo>
                      <a:pt x="4559" y="115"/>
                      <a:pt x="4559" y="115"/>
                      <a:pt x="4559" y="115"/>
                    </a:cubicBezTo>
                    <a:cubicBezTo>
                      <a:pt x="4508" y="64"/>
                      <a:pt x="4508" y="64"/>
                      <a:pt x="4508" y="64"/>
                    </a:cubicBezTo>
                    <a:cubicBezTo>
                      <a:pt x="4255" y="64"/>
                      <a:pt x="4255" y="64"/>
                      <a:pt x="4255" y="64"/>
                    </a:cubicBezTo>
                    <a:cubicBezTo>
                      <a:pt x="4232" y="41"/>
                      <a:pt x="4232" y="41"/>
                      <a:pt x="4232" y="41"/>
                    </a:cubicBezTo>
                    <a:cubicBezTo>
                      <a:pt x="4232" y="20"/>
                      <a:pt x="4232" y="20"/>
                      <a:pt x="4232" y="20"/>
                    </a:cubicBezTo>
                    <a:cubicBezTo>
                      <a:pt x="6879" y="20"/>
                      <a:pt x="6879" y="20"/>
                      <a:pt x="6879" y="20"/>
                    </a:cubicBezTo>
                    <a:cubicBezTo>
                      <a:pt x="6879" y="283"/>
                      <a:pt x="6879" y="283"/>
                      <a:pt x="6879" y="283"/>
                    </a:cubicBezTo>
                    <a:cubicBezTo>
                      <a:pt x="7130" y="283"/>
                      <a:pt x="7130" y="283"/>
                      <a:pt x="7130" y="283"/>
                    </a:cubicBezTo>
                    <a:lnTo>
                      <a:pt x="7130" y="584"/>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18" name="Google Shape;3318;p27"/>
              <p:cNvSpPr/>
              <p:nvPr/>
            </p:nvSpPr>
            <p:spPr>
              <a:xfrm>
                <a:off x="1395998" y="168249"/>
                <a:ext cx="2854316" cy="327339"/>
              </a:xfrm>
              <a:custGeom>
                <a:rect b="b" l="l" r="r" t="t"/>
                <a:pathLst>
                  <a:path extrusionOk="0" h="289" w="2520">
                    <a:moveTo>
                      <a:pt x="2499" y="155"/>
                    </a:moveTo>
                    <a:lnTo>
                      <a:pt x="2369" y="268"/>
                    </a:lnTo>
                    <a:lnTo>
                      <a:pt x="1026" y="268"/>
                    </a:lnTo>
                    <a:lnTo>
                      <a:pt x="830" y="102"/>
                    </a:lnTo>
                    <a:lnTo>
                      <a:pt x="0" y="102"/>
                    </a:lnTo>
                    <a:lnTo>
                      <a:pt x="0" y="108"/>
                    </a:lnTo>
                    <a:lnTo>
                      <a:pt x="0" y="123"/>
                    </a:lnTo>
                    <a:lnTo>
                      <a:pt x="822" y="123"/>
                    </a:lnTo>
                    <a:lnTo>
                      <a:pt x="1019" y="289"/>
                    </a:lnTo>
                    <a:lnTo>
                      <a:pt x="2378" y="289"/>
                    </a:lnTo>
                    <a:lnTo>
                      <a:pt x="2520" y="165"/>
                    </a:lnTo>
                    <a:lnTo>
                      <a:pt x="2520" y="0"/>
                    </a:lnTo>
                    <a:lnTo>
                      <a:pt x="2499" y="0"/>
                    </a:lnTo>
                    <a:lnTo>
                      <a:pt x="2499" y="155"/>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19" name="Google Shape;3319;p27"/>
              <p:cNvSpPr/>
              <p:nvPr/>
            </p:nvSpPr>
            <p:spPr>
              <a:xfrm>
                <a:off x="1338232" y="262260"/>
                <a:ext cx="57600" cy="573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20" name="Google Shape;3320;p27"/>
              <p:cNvSpPr/>
              <p:nvPr/>
            </p:nvSpPr>
            <p:spPr>
              <a:xfrm>
                <a:off x="2991921" y="168249"/>
                <a:ext cx="900469" cy="164236"/>
              </a:xfrm>
              <a:custGeom>
                <a:rect b="b" l="l" r="r" t="t"/>
                <a:pathLst>
                  <a:path extrusionOk="0" h="137" w="753">
                    <a:moveTo>
                      <a:pt x="25" y="137"/>
                    </a:moveTo>
                    <a:cubicBezTo>
                      <a:pt x="35" y="137"/>
                      <a:pt x="43" y="131"/>
                      <a:pt x="47" y="123"/>
                    </a:cubicBezTo>
                    <a:cubicBezTo>
                      <a:pt x="414" y="123"/>
                      <a:pt x="414" y="123"/>
                      <a:pt x="414" y="123"/>
                    </a:cubicBezTo>
                    <a:cubicBezTo>
                      <a:pt x="465" y="72"/>
                      <a:pt x="465" y="72"/>
                      <a:pt x="465" y="72"/>
                    </a:cubicBezTo>
                    <a:cubicBezTo>
                      <a:pt x="718" y="72"/>
                      <a:pt x="718" y="72"/>
                      <a:pt x="718" y="72"/>
                    </a:cubicBezTo>
                    <a:cubicBezTo>
                      <a:pt x="753" y="37"/>
                      <a:pt x="753" y="37"/>
                      <a:pt x="753" y="37"/>
                    </a:cubicBezTo>
                    <a:cubicBezTo>
                      <a:pt x="753" y="0"/>
                      <a:pt x="753" y="0"/>
                      <a:pt x="753" y="0"/>
                    </a:cubicBezTo>
                    <a:cubicBezTo>
                      <a:pt x="733" y="0"/>
                      <a:pt x="733" y="0"/>
                      <a:pt x="733" y="0"/>
                    </a:cubicBezTo>
                    <a:cubicBezTo>
                      <a:pt x="733" y="29"/>
                      <a:pt x="733" y="29"/>
                      <a:pt x="733" y="29"/>
                    </a:cubicBezTo>
                    <a:cubicBezTo>
                      <a:pt x="710" y="52"/>
                      <a:pt x="710" y="52"/>
                      <a:pt x="710" y="52"/>
                    </a:cubicBezTo>
                    <a:cubicBezTo>
                      <a:pt x="457" y="52"/>
                      <a:pt x="457" y="52"/>
                      <a:pt x="457" y="52"/>
                    </a:cubicBezTo>
                    <a:cubicBezTo>
                      <a:pt x="406" y="103"/>
                      <a:pt x="406" y="103"/>
                      <a:pt x="406" y="103"/>
                    </a:cubicBezTo>
                    <a:cubicBezTo>
                      <a:pt x="47" y="103"/>
                      <a:pt x="47" y="103"/>
                      <a:pt x="47" y="103"/>
                    </a:cubicBezTo>
                    <a:cubicBezTo>
                      <a:pt x="43" y="94"/>
                      <a:pt x="35" y="88"/>
                      <a:pt x="25" y="88"/>
                    </a:cubicBezTo>
                    <a:cubicBezTo>
                      <a:pt x="11" y="88"/>
                      <a:pt x="0" y="99"/>
                      <a:pt x="0" y="113"/>
                    </a:cubicBezTo>
                    <a:cubicBezTo>
                      <a:pt x="0" y="126"/>
                      <a:pt x="11" y="137"/>
                      <a:pt x="25" y="137"/>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21" name="Google Shape;3321;p27"/>
              <p:cNvSpPr/>
              <p:nvPr/>
            </p:nvSpPr>
            <p:spPr>
              <a:xfrm>
                <a:off x="2851471" y="273587"/>
                <a:ext cx="576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22" name="Google Shape;3322;p27"/>
              <p:cNvSpPr/>
              <p:nvPr/>
            </p:nvSpPr>
            <p:spPr>
              <a:xfrm>
                <a:off x="2715552" y="273587"/>
                <a:ext cx="603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23" name="Google Shape;3323;p27"/>
              <p:cNvSpPr/>
              <p:nvPr/>
            </p:nvSpPr>
            <p:spPr>
              <a:xfrm>
                <a:off x="2575101" y="273587"/>
                <a:ext cx="576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24" name="Google Shape;3324;p27"/>
              <p:cNvSpPr/>
              <p:nvPr/>
            </p:nvSpPr>
            <p:spPr>
              <a:xfrm>
                <a:off x="7752507" y="252066"/>
                <a:ext cx="591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25" name="Google Shape;3325;p27"/>
              <p:cNvSpPr/>
              <p:nvPr/>
            </p:nvSpPr>
            <p:spPr>
              <a:xfrm>
                <a:off x="6239268" y="264525"/>
                <a:ext cx="59100" cy="573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26" name="Google Shape;3326;p27"/>
              <p:cNvSpPr/>
              <p:nvPr/>
            </p:nvSpPr>
            <p:spPr>
              <a:xfrm>
                <a:off x="6372923" y="264525"/>
                <a:ext cx="59100" cy="573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27" name="Google Shape;3327;p27"/>
              <p:cNvSpPr/>
              <p:nvPr/>
            </p:nvSpPr>
            <p:spPr>
              <a:xfrm>
                <a:off x="6514506" y="264525"/>
                <a:ext cx="57600" cy="573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28" name="Google Shape;3328;p27"/>
              <p:cNvSpPr/>
              <p:nvPr/>
            </p:nvSpPr>
            <p:spPr>
              <a:xfrm>
                <a:off x="2844675" y="4833665"/>
                <a:ext cx="591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29" name="Google Shape;3329;p27"/>
              <p:cNvSpPr/>
              <p:nvPr/>
            </p:nvSpPr>
            <p:spPr>
              <a:xfrm>
                <a:off x="2707623" y="4833665"/>
                <a:ext cx="591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30" name="Google Shape;3330;p27"/>
              <p:cNvSpPr/>
              <p:nvPr/>
            </p:nvSpPr>
            <p:spPr>
              <a:xfrm>
                <a:off x="2562642" y="4833665"/>
                <a:ext cx="591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31" name="Google Shape;3331;p27"/>
              <p:cNvSpPr/>
              <p:nvPr/>
            </p:nvSpPr>
            <p:spPr>
              <a:xfrm>
                <a:off x="6243799" y="4831400"/>
                <a:ext cx="603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32" name="Google Shape;3332;p27"/>
              <p:cNvSpPr/>
              <p:nvPr/>
            </p:nvSpPr>
            <p:spPr>
              <a:xfrm>
                <a:off x="6383117" y="4831400"/>
                <a:ext cx="576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33" name="Google Shape;3333;p27"/>
              <p:cNvSpPr/>
              <p:nvPr/>
            </p:nvSpPr>
            <p:spPr>
              <a:xfrm>
                <a:off x="6526965" y="4831400"/>
                <a:ext cx="59100" cy="591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34" name="Google Shape;3334;p27"/>
              <p:cNvSpPr/>
              <p:nvPr/>
            </p:nvSpPr>
            <p:spPr>
              <a:xfrm>
                <a:off x="441163" y="979232"/>
                <a:ext cx="171033" cy="1061300"/>
              </a:xfrm>
              <a:custGeom>
                <a:rect b="b" l="l" r="r" t="t"/>
                <a:pathLst>
                  <a:path extrusionOk="0" h="888" w="143">
                    <a:moveTo>
                      <a:pt x="119" y="0"/>
                    </a:moveTo>
                    <a:cubicBezTo>
                      <a:pt x="109" y="0"/>
                      <a:pt x="100" y="6"/>
                      <a:pt x="96" y="15"/>
                    </a:cubicBezTo>
                    <a:cubicBezTo>
                      <a:pt x="37" y="15"/>
                      <a:pt x="37" y="15"/>
                      <a:pt x="37" y="15"/>
                    </a:cubicBezTo>
                    <a:cubicBezTo>
                      <a:pt x="0" y="52"/>
                      <a:pt x="0" y="52"/>
                      <a:pt x="0" y="52"/>
                    </a:cubicBezTo>
                    <a:cubicBezTo>
                      <a:pt x="0" y="392"/>
                      <a:pt x="0" y="392"/>
                      <a:pt x="0" y="392"/>
                    </a:cubicBezTo>
                    <a:cubicBezTo>
                      <a:pt x="114" y="506"/>
                      <a:pt x="114" y="506"/>
                      <a:pt x="114" y="506"/>
                    </a:cubicBezTo>
                    <a:cubicBezTo>
                      <a:pt x="114" y="656"/>
                      <a:pt x="114" y="656"/>
                      <a:pt x="114" y="656"/>
                    </a:cubicBezTo>
                    <a:cubicBezTo>
                      <a:pt x="59" y="710"/>
                      <a:pt x="59" y="710"/>
                      <a:pt x="59" y="710"/>
                    </a:cubicBezTo>
                    <a:cubicBezTo>
                      <a:pt x="59" y="840"/>
                      <a:pt x="59" y="840"/>
                      <a:pt x="59" y="840"/>
                    </a:cubicBezTo>
                    <a:cubicBezTo>
                      <a:pt x="49" y="843"/>
                      <a:pt x="42" y="852"/>
                      <a:pt x="42" y="863"/>
                    </a:cubicBezTo>
                    <a:cubicBezTo>
                      <a:pt x="42" y="877"/>
                      <a:pt x="53" y="888"/>
                      <a:pt x="67" y="888"/>
                    </a:cubicBezTo>
                    <a:cubicBezTo>
                      <a:pt x="80" y="888"/>
                      <a:pt x="91" y="877"/>
                      <a:pt x="91" y="863"/>
                    </a:cubicBezTo>
                    <a:cubicBezTo>
                      <a:pt x="91" y="855"/>
                      <a:pt x="86" y="847"/>
                      <a:pt x="79" y="843"/>
                    </a:cubicBezTo>
                    <a:cubicBezTo>
                      <a:pt x="79" y="718"/>
                      <a:pt x="79" y="718"/>
                      <a:pt x="79" y="718"/>
                    </a:cubicBezTo>
                    <a:cubicBezTo>
                      <a:pt x="134" y="664"/>
                      <a:pt x="134" y="664"/>
                      <a:pt x="134" y="664"/>
                    </a:cubicBezTo>
                    <a:cubicBezTo>
                      <a:pt x="134" y="498"/>
                      <a:pt x="134" y="498"/>
                      <a:pt x="134" y="498"/>
                    </a:cubicBezTo>
                    <a:cubicBezTo>
                      <a:pt x="20" y="384"/>
                      <a:pt x="20" y="384"/>
                      <a:pt x="20" y="384"/>
                    </a:cubicBezTo>
                    <a:cubicBezTo>
                      <a:pt x="20" y="61"/>
                      <a:pt x="20" y="61"/>
                      <a:pt x="20" y="61"/>
                    </a:cubicBezTo>
                    <a:cubicBezTo>
                      <a:pt x="46" y="35"/>
                      <a:pt x="46" y="35"/>
                      <a:pt x="46" y="35"/>
                    </a:cubicBezTo>
                    <a:cubicBezTo>
                      <a:pt x="96" y="35"/>
                      <a:pt x="96" y="35"/>
                      <a:pt x="96" y="35"/>
                    </a:cubicBezTo>
                    <a:cubicBezTo>
                      <a:pt x="100" y="43"/>
                      <a:pt x="109" y="49"/>
                      <a:pt x="119" y="49"/>
                    </a:cubicBezTo>
                    <a:cubicBezTo>
                      <a:pt x="132" y="49"/>
                      <a:pt x="143" y="38"/>
                      <a:pt x="143" y="25"/>
                    </a:cubicBezTo>
                    <a:cubicBezTo>
                      <a:pt x="143" y="11"/>
                      <a:pt x="132" y="0"/>
                      <a:pt x="119" y="0"/>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35" name="Google Shape;3335;p27"/>
              <p:cNvSpPr/>
              <p:nvPr/>
            </p:nvSpPr>
            <p:spPr>
              <a:xfrm>
                <a:off x="440029" y="3101832"/>
                <a:ext cx="172165" cy="1061300"/>
              </a:xfrm>
              <a:custGeom>
                <a:rect b="b" l="l" r="r" t="t"/>
                <a:pathLst>
                  <a:path extrusionOk="0" h="888" w="144">
                    <a:moveTo>
                      <a:pt x="119" y="839"/>
                    </a:moveTo>
                    <a:cubicBezTo>
                      <a:pt x="109" y="839"/>
                      <a:pt x="101" y="845"/>
                      <a:pt x="97" y="853"/>
                    </a:cubicBezTo>
                    <a:cubicBezTo>
                      <a:pt x="46" y="853"/>
                      <a:pt x="46" y="853"/>
                      <a:pt x="46" y="853"/>
                    </a:cubicBezTo>
                    <a:cubicBezTo>
                      <a:pt x="20" y="827"/>
                      <a:pt x="20" y="827"/>
                      <a:pt x="20" y="827"/>
                    </a:cubicBezTo>
                    <a:cubicBezTo>
                      <a:pt x="20" y="504"/>
                      <a:pt x="20" y="504"/>
                      <a:pt x="20" y="504"/>
                    </a:cubicBezTo>
                    <a:cubicBezTo>
                      <a:pt x="134" y="390"/>
                      <a:pt x="134" y="390"/>
                      <a:pt x="134" y="390"/>
                    </a:cubicBezTo>
                    <a:cubicBezTo>
                      <a:pt x="134" y="224"/>
                      <a:pt x="134" y="224"/>
                      <a:pt x="134" y="224"/>
                    </a:cubicBezTo>
                    <a:cubicBezTo>
                      <a:pt x="80" y="170"/>
                      <a:pt x="80" y="170"/>
                      <a:pt x="80" y="170"/>
                    </a:cubicBezTo>
                    <a:cubicBezTo>
                      <a:pt x="80" y="46"/>
                      <a:pt x="80" y="46"/>
                      <a:pt x="80" y="46"/>
                    </a:cubicBezTo>
                    <a:cubicBezTo>
                      <a:pt x="87" y="41"/>
                      <a:pt x="92" y="34"/>
                      <a:pt x="92" y="25"/>
                    </a:cubicBezTo>
                    <a:cubicBezTo>
                      <a:pt x="92" y="11"/>
                      <a:pt x="81" y="0"/>
                      <a:pt x="67" y="0"/>
                    </a:cubicBezTo>
                    <a:cubicBezTo>
                      <a:pt x="54" y="0"/>
                      <a:pt x="43" y="11"/>
                      <a:pt x="43" y="25"/>
                    </a:cubicBezTo>
                    <a:cubicBezTo>
                      <a:pt x="43" y="36"/>
                      <a:pt x="50" y="45"/>
                      <a:pt x="60" y="48"/>
                    </a:cubicBezTo>
                    <a:cubicBezTo>
                      <a:pt x="60" y="178"/>
                      <a:pt x="60" y="178"/>
                      <a:pt x="60" y="178"/>
                    </a:cubicBezTo>
                    <a:cubicBezTo>
                      <a:pt x="114" y="232"/>
                      <a:pt x="114" y="232"/>
                      <a:pt x="114" y="232"/>
                    </a:cubicBezTo>
                    <a:cubicBezTo>
                      <a:pt x="114" y="382"/>
                      <a:pt x="114" y="382"/>
                      <a:pt x="114" y="382"/>
                    </a:cubicBezTo>
                    <a:cubicBezTo>
                      <a:pt x="0" y="496"/>
                      <a:pt x="0" y="496"/>
                      <a:pt x="0" y="496"/>
                    </a:cubicBezTo>
                    <a:cubicBezTo>
                      <a:pt x="0" y="836"/>
                      <a:pt x="0" y="836"/>
                      <a:pt x="0" y="836"/>
                    </a:cubicBezTo>
                    <a:cubicBezTo>
                      <a:pt x="38" y="873"/>
                      <a:pt x="38" y="873"/>
                      <a:pt x="38" y="873"/>
                    </a:cubicBezTo>
                    <a:cubicBezTo>
                      <a:pt x="97" y="873"/>
                      <a:pt x="97" y="873"/>
                      <a:pt x="97" y="873"/>
                    </a:cubicBezTo>
                    <a:cubicBezTo>
                      <a:pt x="101" y="882"/>
                      <a:pt x="109" y="888"/>
                      <a:pt x="119" y="888"/>
                    </a:cubicBezTo>
                    <a:cubicBezTo>
                      <a:pt x="133" y="888"/>
                      <a:pt x="144" y="877"/>
                      <a:pt x="144" y="863"/>
                    </a:cubicBezTo>
                    <a:cubicBezTo>
                      <a:pt x="144" y="850"/>
                      <a:pt x="133" y="839"/>
                      <a:pt x="119" y="839"/>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36" name="Google Shape;3336;p27"/>
              <p:cNvSpPr/>
              <p:nvPr/>
            </p:nvSpPr>
            <p:spPr>
              <a:xfrm>
                <a:off x="8545372" y="984895"/>
                <a:ext cx="171033" cy="1062434"/>
              </a:xfrm>
              <a:custGeom>
                <a:rect b="b" l="l" r="r" t="t"/>
                <a:pathLst>
                  <a:path extrusionOk="0" h="888" w="143">
                    <a:moveTo>
                      <a:pt x="25" y="49"/>
                    </a:moveTo>
                    <a:cubicBezTo>
                      <a:pt x="35" y="49"/>
                      <a:pt x="43" y="43"/>
                      <a:pt x="47" y="35"/>
                    </a:cubicBezTo>
                    <a:cubicBezTo>
                      <a:pt x="97" y="35"/>
                      <a:pt x="97" y="35"/>
                      <a:pt x="97" y="35"/>
                    </a:cubicBezTo>
                    <a:cubicBezTo>
                      <a:pt x="123" y="61"/>
                      <a:pt x="123" y="61"/>
                      <a:pt x="123" y="61"/>
                    </a:cubicBezTo>
                    <a:cubicBezTo>
                      <a:pt x="123" y="384"/>
                      <a:pt x="123" y="384"/>
                      <a:pt x="123" y="384"/>
                    </a:cubicBezTo>
                    <a:cubicBezTo>
                      <a:pt x="10" y="498"/>
                      <a:pt x="10" y="498"/>
                      <a:pt x="10" y="498"/>
                    </a:cubicBezTo>
                    <a:cubicBezTo>
                      <a:pt x="10" y="664"/>
                      <a:pt x="10" y="664"/>
                      <a:pt x="10" y="664"/>
                    </a:cubicBezTo>
                    <a:cubicBezTo>
                      <a:pt x="64" y="719"/>
                      <a:pt x="64" y="719"/>
                      <a:pt x="64" y="719"/>
                    </a:cubicBezTo>
                    <a:cubicBezTo>
                      <a:pt x="64" y="843"/>
                      <a:pt x="64" y="843"/>
                      <a:pt x="64" y="843"/>
                    </a:cubicBezTo>
                    <a:cubicBezTo>
                      <a:pt x="57" y="847"/>
                      <a:pt x="52" y="855"/>
                      <a:pt x="52" y="864"/>
                    </a:cubicBezTo>
                    <a:cubicBezTo>
                      <a:pt x="52" y="877"/>
                      <a:pt x="63" y="888"/>
                      <a:pt x="77" y="888"/>
                    </a:cubicBezTo>
                    <a:cubicBezTo>
                      <a:pt x="90" y="888"/>
                      <a:pt x="101" y="877"/>
                      <a:pt x="101" y="864"/>
                    </a:cubicBezTo>
                    <a:cubicBezTo>
                      <a:pt x="101" y="852"/>
                      <a:pt x="94" y="843"/>
                      <a:pt x="84" y="840"/>
                    </a:cubicBezTo>
                    <a:cubicBezTo>
                      <a:pt x="84" y="710"/>
                      <a:pt x="84" y="710"/>
                      <a:pt x="84" y="710"/>
                    </a:cubicBezTo>
                    <a:cubicBezTo>
                      <a:pt x="30" y="656"/>
                      <a:pt x="30" y="656"/>
                      <a:pt x="30" y="656"/>
                    </a:cubicBezTo>
                    <a:cubicBezTo>
                      <a:pt x="30" y="506"/>
                      <a:pt x="30" y="506"/>
                      <a:pt x="30" y="506"/>
                    </a:cubicBezTo>
                    <a:cubicBezTo>
                      <a:pt x="143" y="392"/>
                      <a:pt x="143" y="392"/>
                      <a:pt x="143" y="392"/>
                    </a:cubicBezTo>
                    <a:cubicBezTo>
                      <a:pt x="143" y="53"/>
                      <a:pt x="143" y="53"/>
                      <a:pt x="143" y="53"/>
                    </a:cubicBezTo>
                    <a:cubicBezTo>
                      <a:pt x="106" y="15"/>
                      <a:pt x="106" y="15"/>
                      <a:pt x="106" y="15"/>
                    </a:cubicBezTo>
                    <a:cubicBezTo>
                      <a:pt x="47" y="15"/>
                      <a:pt x="47" y="15"/>
                      <a:pt x="47" y="15"/>
                    </a:cubicBezTo>
                    <a:cubicBezTo>
                      <a:pt x="43" y="6"/>
                      <a:pt x="35" y="0"/>
                      <a:pt x="25" y="0"/>
                    </a:cubicBezTo>
                    <a:cubicBezTo>
                      <a:pt x="11" y="0"/>
                      <a:pt x="0" y="11"/>
                      <a:pt x="0" y="25"/>
                    </a:cubicBezTo>
                    <a:cubicBezTo>
                      <a:pt x="0" y="38"/>
                      <a:pt x="11" y="49"/>
                      <a:pt x="25" y="49"/>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37" name="Google Shape;3337;p27"/>
              <p:cNvSpPr/>
              <p:nvPr/>
            </p:nvSpPr>
            <p:spPr>
              <a:xfrm>
                <a:off x="8546505" y="3107495"/>
                <a:ext cx="171033" cy="1061300"/>
              </a:xfrm>
              <a:custGeom>
                <a:rect b="b" l="l" r="r" t="t"/>
                <a:pathLst>
                  <a:path extrusionOk="0" h="888" w="143">
                    <a:moveTo>
                      <a:pt x="29" y="382"/>
                    </a:moveTo>
                    <a:cubicBezTo>
                      <a:pt x="29" y="232"/>
                      <a:pt x="29" y="232"/>
                      <a:pt x="29" y="232"/>
                    </a:cubicBezTo>
                    <a:cubicBezTo>
                      <a:pt x="83" y="178"/>
                      <a:pt x="83" y="178"/>
                      <a:pt x="83" y="178"/>
                    </a:cubicBezTo>
                    <a:cubicBezTo>
                      <a:pt x="83" y="48"/>
                      <a:pt x="83" y="48"/>
                      <a:pt x="83" y="48"/>
                    </a:cubicBezTo>
                    <a:cubicBezTo>
                      <a:pt x="93" y="45"/>
                      <a:pt x="101" y="36"/>
                      <a:pt x="101" y="25"/>
                    </a:cubicBezTo>
                    <a:cubicBezTo>
                      <a:pt x="101" y="11"/>
                      <a:pt x="90" y="0"/>
                      <a:pt x="76" y="0"/>
                    </a:cubicBezTo>
                    <a:cubicBezTo>
                      <a:pt x="63" y="0"/>
                      <a:pt x="52" y="11"/>
                      <a:pt x="52" y="25"/>
                    </a:cubicBezTo>
                    <a:cubicBezTo>
                      <a:pt x="52" y="34"/>
                      <a:pt x="56" y="41"/>
                      <a:pt x="63" y="46"/>
                    </a:cubicBezTo>
                    <a:cubicBezTo>
                      <a:pt x="63" y="170"/>
                      <a:pt x="63" y="170"/>
                      <a:pt x="63" y="170"/>
                    </a:cubicBezTo>
                    <a:cubicBezTo>
                      <a:pt x="9" y="224"/>
                      <a:pt x="9" y="224"/>
                      <a:pt x="9" y="224"/>
                    </a:cubicBezTo>
                    <a:cubicBezTo>
                      <a:pt x="9" y="390"/>
                      <a:pt x="9" y="390"/>
                      <a:pt x="9" y="390"/>
                    </a:cubicBezTo>
                    <a:cubicBezTo>
                      <a:pt x="123" y="504"/>
                      <a:pt x="123" y="504"/>
                      <a:pt x="123" y="504"/>
                    </a:cubicBezTo>
                    <a:cubicBezTo>
                      <a:pt x="123" y="827"/>
                      <a:pt x="123" y="827"/>
                      <a:pt x="123" y="827"/>
                    </a:cubicBezTo>
                    <a:cubicBezTo>
                      <a:pt x="97" y="854"/>
                      <a:pt x="97" y="854"/>
                      <a:pt x="97" y="854"/>
                    </a:cubicBezTo>
                    <a:cubicBezTo>
                      <a:pt x="46" y="854"/>
                      <a:pt x="46" y="854"/>
                      <a:pt x="46" y="854"/>
                    </a:cubicBezTo>
                    <a:cubicBezTo>
                      <a:pt x="43" y="845"/>
                      <a:pt x="34" y="839"/>
                      <a:pt x="24" y="839"/>
                    </a:cubicBezTo>
                    <a:cubicBezTo>
                      <a:pt x="11" y="839"/>
                      <a:pt x="0" y="850"/>
                      <a:pt x="0" y="864"/>
                    </a:cubicBezTo>
                    <a:cubicBezTo>
                      <a:pt x="0" y="877"/>
                      <a:pt x="11" y="888"/>
                      <a:pt x="24" y="888"/>
                    </a:cubicBezTo>
                    <a:cubicBezTo>
                      <a:pt x="34" y="888"/>
                      <a:pt x="43" y="882"/>
                      <a:pt x="46" y="874"/>
                    </a:cubicBezTo>
                    <a:cubicBezTo>
                      <a:pt x="105" y="874"/>
                      <a:pt x="105" y="874"/>
                      <a:pt x="105" y="874"/>
                    </a:cubicBezTo>
                    <a:cubicBezTo>
                      <a:pt x="143" y="836"/>
                      <a:pt x="143" y="836"/>
                      <a:pt x="143" y="836"/>
                    </a:cubicBezTo>
                    <a:cubicBezTo>
                      <a:pt x="143" y="496"/>
                      <a:pt x="143" y="496"/>
                      <a:pt x="143" y="496"/>
                    </a:cubicBezTo>
                    <a:lnTo>
                      <a:pt x="29" y="382"/>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8" name="Shape 208"/>
        <p:cNvGrpSpPr/>
        <p:nvPr/>
      </p:nvGrpSpPr>
      <p:grpSpPr>
        <a:xfrm>
          <a:off x="0" y="0"/>
          <a:ext cx="0" cy="0"/>
          <a:chOff x="0" y="0"/>
          <a:chExt cx="0" cy="0"/>
        </a:xfrm>
      </p:grpSpPr>
      <p:pic>
        <p:nvPicPr>
          <p:cNvPr id="209" name="Google Shape;209;p4"/>
          <p:cNvPicPr preferRelativeResize="0"/>
          <p:nvPr/>
        </p:nvPicPr>
        <p:blipFill>
          <a:blip r:embed="rId2">
            <a:alphaModFix amt="41000"/>
          </a:blip>
          <a:stretch>
            <a:fillRect/>
          </a:stretch>
        </p:blipFill>
        <p:spPr>
          <a:xfrm>
            <a:off x="4800" y="0"/>
            <a:ext cx="9144003" cy="5143501"/>
          </a:xfrm>
          <a:prstGeom prst="rect">
            <a:avLst/>
          </a:prstGeom>
          <a:noFill/>
          <a:ln>
            <a:noFill/>
          </a:ln>
        </p:spPr>
      </p:pic>
      <p:sp>
        <p:nvSpPr>
          <p:cNvPr id="210" name="Google Shape;21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1" name="Google Shape;211;p4"/>
          <p:cNvSpPr txBox="1"/>
          <p:nvPr>
            <p:ph idx="1" type="body"/>
          </p:nvPr>
        </p:nvSpPr>
        <p:spPr>
          <a:xfrm>
            <a:off x="720000" y="1017725"/>
            <a:ext cx="7704000" cy="4008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grpSp>
        <p:nvGrpSpPr>
          <p:cNvPr id="212" name="Google Shape;212;p4"/>
          <p:cNvGrpSpPr/>
          <p:nvPr/>
        </p:nvGrpSpPr>
        <p:grpSpPr>
          <a:xfrm>
            <a:off x="48409" y="-134580"/>
            <a:ext cx="9047183" cy="5419475"/>
            <a:chOff x="48409" y="-134580"/>
            <a:chExt cx="9047183" cy="5419475"/>
          </a:xfrm>
        </p:grpSpPr>
        <p:grpSp>
          <p:nvGrpSpPr>
            <p:cNvPr id="213" name="Google Shape;213;p4"/>
            <p:cNvGrpSpPr/>
            <p:nvPr/>
          </p:nvGrpSpPr>
          <p:grpSpPr>
            <a:xfrm rot="-5400000">
              <a:off x="6025610" y="2734216"/>
              <a:ext cx="285875" cy="4815482"/>
              <a:chOff x="8931625" y="104376"/>
              <a:chExt cx="285875" cy="4868057"/>
            </a:xfrm>
          </p:grpSpPr>
          <p:sp>
            <p:nvSpPr>
              <p:cNvPr id="214" name="Google Shape;214;p4"/>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4"/>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4"/>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4"/>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4"/>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4"/>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4"/>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4"/>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4"/>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4"/>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4"/>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4"/>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4"/>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4"/>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4"/>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4"/>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4"/>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4"/>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4"/>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4"/>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4"/>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4"/>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4"/>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4"/>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4"/>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4"/>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4"/>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4"/>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4"/>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4"/>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4"/>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4"/>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4"/>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4"/>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4"/>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4"/>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4"/>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4"/>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4"/>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4"/>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4"/>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4"/>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4"/>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4"/>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4"/>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4"/>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4"/>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4"/>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4"/>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4"/>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4"/>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4"/>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4"/>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4"/>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4"/>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4"/>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4"/>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4"/>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4"/>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4"/>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4"/>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4"/>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4"/>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4"/>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4"/>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4"/>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4"/>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4"/>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4"/>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4"/>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4"/>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4"/>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4"/>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7" name="Google Shape;287;p4"/>
            <p:cNvGrpSpPr/>
            <p:nvPr/>
          </p:nvGrpSpPr>
          <p:grpSpPr>
            <a:xfrm rot="-5400000">
              <a:off x="2847010" y="-2399384"/>
              <a:ext cx="285875" cy="4815482"/>
              <a:chOff x="8931625" y="104376"/>
              <a:chExt cx="285875" cy="4868057"/>
            </a:xfrm>
          </p:grpSpPr>
          <p:sp>
            <p:nvSpPr>
              <p:cNvPr id="288" name="Google Shape;288;p4"/>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4"/>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4"/>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4"/>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4"/>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4"/>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4"/>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4"/>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4"/>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4"/>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4"/>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4"/>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4"/>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4"/>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4"/>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4"/>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4"/>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4"/>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4"/>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4"/>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4"/>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4"/>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4"/>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4"/>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4"/>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4"/>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4"/>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4"/>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4"/>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4"/>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4"/>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4"/>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4"/>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4"/>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4"/>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4"/>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4"/>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4"/>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4"/>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4"/>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4"/>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4"/>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4"/>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4"/>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4"/>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4"/>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4"/>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4"/>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4"/>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4"/>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4"/>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4"/>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4"/>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4"/>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4"/>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4"/>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4"/>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4"/>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4"/>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4"/>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4"/>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4"/>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4"/>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4"/>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4"/>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4"/>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4"/>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4"/>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4"/>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4"/>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4"/>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4"/>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4"/>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61" name="Google Shape;361;p4"/>
            <p:cNvGrpSpPr/>
            <p:nvPr/>
          </p:nvGrpSpPr>
          <p:grpSpPr>
            <a:xfrm>
              <a:off x="48409" y="144475"/>
              <a:ext cx="9047183" cy="4854548"/>
              <a:chOff x="48409" y="144475"/>
              <a:chExt cx="9047183" cy="4854548"/>
            </a:xfrm>
          </p:grpSpPr>
          <p:sp>
            <p:nvSpPr>
              <p:cNvPr id="362" name="Google Shape;362;p4"/>
              <p:cNvSpPr/>
              <p:nvPr/>
            </p:nvSpPr>
            <p:spPr>
              <a:xfrm>
                <a:off x="172069" y="4603310"/>
                <a:ext cx="240253" cy="249676"/>
              </a:xfrm>
              <a:custGeom>
                <a:rect b="b" l="l" r="r" t="t"/>
                <a:pathLst>
                  <a:path extrusionOk="0" h="210" w="201">
                    <a:moveTo>
                      <a:pt x="12" y="100"/>
                    </a:moveTo>
                    <a:cubicBezTo>
                      <a:pt x="12" y="164"/>
                      <a:pt x="12" y="164"/>
                      <a:pt x="12" y="164"/>
                    </a:cubicBezTo>
                    <a:cubicBezTo>
                      <a:pt x="5" y="168"/>
                      <a:pt x="0" y="176"/>
                      <a:pt x="0" y="185"/>
                    </a:cubicBezTo>
                    <a:cubicBezTo>
                      <a:pt x="0" y="199"/>
                      <a:pt x="11" y="210"/>
                      <a:pt x="24" y="210"/>
                    </a:cubicBezTo>
                    <a:cubicBezTo>
                      <a:pt x="38" y="210"/>
                      <a:pt x="49" y="199"/>
                      <a:pt x="49" y="185"/>
                    </a:cubicBezTo>
                    <a:cubicBezTo>
                      <a:pt x="49" y="174"/>
                      <a:pt x="42" y="165"/>
                      <a:pt x="32" y="162"/>
                    </a:cubicBezTo>
                    <a:cubicBezTo>
                      <a:pt x="32" y="108"/>
                      <a:pt x="32" y="108"/>
                      <a:pt x="32" y="108"/>
                    </a:cubicBezTo>
                    <a:cubicBezTo>
                      <a:pt x="121" y="20"/>
                      <a:pt x="121" y="20"/>
                      <a:pt x="121" y="20"/>
                    </a:cubicBezTo>
                    <a:cubicBezTo>
                      <a:pt x="201" y="20"/>
                      <a:pt x="201" y="20"/>
                      <a:pt x="201" y="20"/>
                    </a:cubicBezTo>
                    <a:cubicBezTo>
                      <a:pt x="201" y="0"/>
                      <a:pt x="201" y="0"/>
                      <a:pt x="201" y="0"/>
                    </a:cubicBezTo>
                    <a:cubicBezTo>
                      <a:pt x="113" y="0"/>
                      <a:pt x="113" y="0"/>
                      <a:pt x="113" y="0"/>
                    </a:cubicBezTo>
                    <a:lnTo>
                      <a:pt x="12" y="10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3" name="Google Shape;363;p4"/>
              <p:cNvSpPr/>
              <p:nvPr/>
            </p:nvSpPr>
            <p:spPr>
              <a:xfrm>
                <a:off x="201512" y="3493901"/>
                <a:ext cx="171946" cy="1059946"/>
              </a:xfrm>
              <a:custGeom>
                <a:rect b="b" l="l" r="r" t="t"/>
                <a:pathLst>
                  <a:path extrusionOk="0" h="888" w="144">
                    <a:moveTo>
                      <a:pt x="98" y="853"/>
                    </a:moveTo>
                    <a:cubicBezTo>
                      <a:pt x="47" y="853"/>
                      <a:pt x="47" y="853"/>
                      <a:pt x="47" y="853"/>
                    </a:cubicBezTo>
                    <a:cubicBezTo>
                      <a:pt x="43" y="845"/>
                      <a:pt x="35" y="839"/>
                      <a:pt x="25" y="839"/>
                    </a:cubicBezTo>
                    <a:cubicBezTo>
                      <a:pt x="11" y="839"/>
                      <a:pt x="0" y="850"/>
                      <a:pt x="0" y="863"/>
                    </a:cubicBezTo>
                    <a:cubicBezTo>
                      <a:pt x="0" y="877"/>
                      <a:pt x="11" y="888"/>
                      <a:pt x="25" y="888"/>
                    </a:cubicBezTo>
                    <a:cubicBezTo>
                      <a:pt x="35" y="888"/>
                      <a:pt x="43" y="882"/>
                      <a:pt x="47" y="873"/>
                    </a:cubicBezTo>
                    <a:cubicBezTo>
                      <a:pt x="106" y="873"/>
                      <a:pt x="106" y="873"/>
                      <a:pt x="106" y="873"/>
                    </a:cubicBezTo>
                    <a:cubicBezTo>
                      <a:pt x="144" y="835"/>
                      <a:pt x="144" y="835"/>
                      <a:pt x="144" y="835"/>
                    </a:cubicBezTo>
                    <a:cubicBezTo>
                      <a:pt x="144" y="496"/>
                      <a:pt x="144" y="496"/>
                      <a:pt x="144" y="496"/>
                    </a:cubicBezTo>
                    <a:cubicBezTo>
                      <a:pt x="30" y="382"/>
                      <a:pt x="30" y="382"/>
                      <a:pt x="30" y="382"/>
                    </a:cubicBezTo>
                    <a:cubicBezTo>
                      <a:pt x="30" y="232"/>
                      <a:pt x="30" y="232"/>
                      <a:pt x="30" y="232"/>
                    </a:cubicBezTo>
                    <a:cubicBezTo>
                      <a:pt x="84" y="178"/>
                      <a:pt x="84" y="178"/>
                      <a:pt x="84" y="178"/>
                    </a:cubicBezTo>
                    <a:cubicBezTo>
                      <a:pt x="84" y="48"/>
                      <a:pt x="84" y="48"/>
                      <a:pt x="84" y="48"/>
                    </a:cubicBezTo>
                    <a:cubicBezTo>
                      <a:pt x="94" y="45"/>
                      <a:pt x="101" y="36"/>
                      <a:pt x="101" y="24"/>
                    </a:cubicBezTo>
                    <a:cubicBezTo>
                      <a:pt x="101" y="11"/>
                      <a:pt x="90" y="0"/>
                      <a:pt x="77" y="0"/>
                    </a:cubicBezTo>
                    <a:cubicBezTo>
                      <a:pt x="63" y="0"/>
                      <a:pt x="52" y="11"/>
                      <a:pt x="52" y="24"/>
                    </a:cubicBezTo>
                    <a:cubicBezTo>
                      <a:pt x="52" y="33"/>
                      <a:pt x="57" y="41"/>
                      <a:pt x="64" y="45"/>
                    </a:cubicBezTo>
                    <a:cubicBezTo>
                      <a:pt x="64" y="169"/>
                      <a:pt x="64" y="169"/>
                      <a:pt x="64" y="169"/>
                    </a:cubicBezTo>
                    <a:cubicBezTo>
                      <a:pt x="10" y="224"/>
                      <a:pt x="10" y="224"/>
                      <a:pt x="10" y="224"/>
                    </a:cubicBezTo>
                    <a:cubicBezTo>
                      <a:pt x="10" y="390"/>
                      <a:pt x="10" y="390"/>
                      <a:pt x="10" y="390"/>
                    </a:cubicBezTo>
                    <a:cubicBezTo>
                      <a:pt x="124" y="504"/>
                      <a:pt x="124" y="504"/>
                      <a:pt x="124" y="504"/>
                    </a:cubicBezTo>
                    <a:cubicBezTo>
                      <a:pt x="124" y="827"/>
                      <a:pt x="124" y="827"/>
                      <a:pt x="124" y="827"/>
                    </a:cubicBezTo>
                    <a:lnTo>
                      <a:pt x="98" y="853"/>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4" name="Google Shape;364;p4"/>
              <p:cNvSpPr/>
              <p:nvPr/>
            </p:nvSpPr>
            <p:spPr>
              <a:xfrm>
                <a:off x="48409" y="144475"/>
                <a:ext cx="9047183" cy="4854548"/>
              </a:xfrm>
              <a:custGeom>
                <a:rect b="b" l="l" r="r" t="t"/>
                <a:pathLst>
                  <a:path extrusionOk="0" h="4068" w="7583">
                    <a:moveTo>
                      <a:pt x="7583" y="2607"/>
                    </a:moveTo>
                    <a:cubicBezTo>
                      <a:pt x="7583" y="2442"/>
                      <a:pt x="7583" y="2442"/>
                      <a:pt x="7583" y="2442"/>
                    </a:cubicBezTo>
                    <a:cubicBezTo>
                      <a:pt x="7303" y="2162"/>
                      <a:pt x="7303" y="2162"/>
                      <a:pt x="7303" y="2162"/>
                    </a:cubicBezTo>
                    <a:cubicBezTo>
                      <a:pt x="7303" y="0"/>
                      <a:pt x="7303" y="0"/>
                      <a:pt x="7303" y="0"/>
                    </a:cubicBezTo>
                    <a:cubicBezTo>
                      <a:pt x="315" y="9"/>
                      <a:pt x="315" y="9"/>
                      <a:pt x="315" y="9"/>
                    </a:cubicBezTo>
                    <a:cubicBezTo>
                      <a:pt x="305" y="9"/>
                      <a:pt x="305" y="9"/>
                      <a:pt x="305" y="9"/>
                    </a:cubicBezTo>
                    <a:cubicBezTo>
                      <a:pt x="305" y="288"/>
                      <a:pt x="305" y="288"/>
                      <a:pt x="305" y="288"/>
                    </a:cubicBezTo>
                    <a:cubicBezTo>
                      <a:pt x="0" y="593"/>
                      <a:pt x="0" y="593"/>
                      <a:pt x="0" y="593"/>
                    </a:cubicBezTo>
                    <a:cubicBezTo>
                      <a:pt x="0" y="1934"/>
                      <a:pt x="0" y="1934"/>
                      <a:pt x="0" y="1934"/>
                    </a:cubicBezTo>
                    <a:cubicBezTo>
                      <a:pt x="305" y="2239"/>
                      <a:pt x="305" y="2239"/>
                      <a:pt x="305" y="2239"/>
                    </a:cubicBezTo>
                    <a:cubicBezTo>
                      <a:pt x="305" y="2449"/>
                      <a:pt x="305" y="2449"/>
                      <a:pt x="305" y="2449"/>
                    </a:cubicBezTo>
                    <a:cubicBezTo>
                      <a:pt x="178" y="2449"/>
                      <a:pt x="178" y="2449"/>
                      <a:pt x="178" y="2449"/>
                    </a:cubicBezTo>
                    <a:cubicBezTo>
                      <a:pt x="174" y="2440"/>
                      <a:pt x="166" y="2434"/>
                      <a:pt x="156" y="2434"/>
                    </a:cubicBezTo>
                    <a:cubicBezTo>
                      <a:pt x="142" y="2434"/>
                      <a:pt x="131" y="2445"/>
                      <a:pt x="131" y="2459"/>
                    </a:cubicBezTo>
                    <a:cubicBezTo>
                      <a:pt x="131" y="2472"/>
                      <a:pt x="142" y="2483"/>
                      <a:pt x="156" y="2483"/>
                    </a:cubicBezTo>
                    <a:cubicBezTo>
                      <a:pt x="166" y="2483"/>
                      <a:pt x="174" y="2477"/>
                      <a:pt x="178" y="2469"/>
                    </a:cubicBezTo>
                    <a:cubicBezTo>
                      <a:pt x="305" y="2469"/>
                      <a:pt x="305" y="2469"/>
                      <a:pt x="305" y="2469"/>
                    </a:cubicBezTo>
                    <a:cubicBezTo>
                      <a:pt x="305" y="2553"/>
                      <a:pt x="305" y="2553"/>
                      <a:pt x="305" y="2553"/>
                    </a:cubicBezTo>
                    <a:cubicBezTo>
                      <a:pt x="209" y="2553"/>
                      <a:pt x="209" y="2553"/>
                      <a:pt x="209" y="2553"/>
                    </a:cubicBezTo>
                    <a:cubicBezTo>
                      <a:pt x="109" y="2653"/>
                      <a:pt x="109" y="2653"/>
                      <a:pt x="109" y="2653"/>
                    </a:cubicBezTo>
                    <a:cubicBezTo>
                      <a:pt x="109" y="2896"/>
                      <a:pt x="109" y="2896"/>
                      <a:pt x="109" y="2896"/>
                    </a:cubicBezTo>
                    <a:cubicBezTo>
                      <a:pt x="100" y="2900"/>
                      <a:pt x="94" y="2908"/>
                      <a:pt x="94" y="2918"/>
                    </a:cubicBezTo>
                    <a:cubicBezTo>
                      <a:pt x="94" y="2932"/>
                      <a:pt x="105" y="2943"/>
                      <a:pt x="119" y="2943"/>
                    </a:cubicBezTo>
                    <a:cubicBezTo>
                      <a:pt x="132" y="2943"/>
                      <a:pt x="143" y="2932"/>
                      <a:pt x="143" y="2918"/>
                    </a:cubicBezTo>
                    <a:cubicBezTo>
                      <a:pt x="143" y="2908"/>
                      <a:pt x="137" y="2900"/>
                      <a:pt x="129" y="2896"/>
                    </a:cubicBezTo>
                    <a:cubicBezTo>
                      <a:pt x="129" y="2661"/>
                      <a:pt x="129" y="2661"/>
                      <a:pt x="129" y="2661"/>
                    </a:cubicBezTo>
                    <a:cubicBezTo>
                      <a:pt x="217" y="2573"/>
                      <a:pt x="217" y="2573"/>
                      <a:pt x="217" y="2573"/>
                    </a:cubicBezTo>
                    <a:cubicBezTo>
                      <a:pt x="305" y="2573"/>
                      <a:pt x="305" y="2573"/>
                      <a:pt x="305" y="2573"/>
                    </a:cubicBezTo>
                    <a:cubicBezTo>
                      <a:pt x="305" y="4068"/>
                      <a:pt x="305" y="4068"/>
                      <a:pt x="305" y="4068"/>
                    </a:cubicBezTo>
                    <a:cubicBezTo>
                      <a:pt x="7303" y="4068"/>
                      <a:pt x="7303" y="4068"/>
                      <a:pt x="7303" y="4068"/>
                    </a:cubicBezTo>
                    <a:cubicBezTo>
                      <a:pt x="7303" y="3959"/>
                      <a:pt x="7303" y="3959"/>
                      <a:pt x="7303" y="3959"/>
                    </a:cubicBezTo>
                    <a:cubicBezTo>
                      <a:pt x="7583" y="3679"/>
                      <a:pt x="7583" y="3679"/>
                      <a:pt x="7583" y="3679"/>
                    </a:cubicBezTo>
                    <a:cubicBezTo>
                      <a:pt x="7583" y="3059"/>
                      <a:pt x="7583" y="3059"/>
                      <a:pt x="7583" y="3059"/>
                    </a:cubicBezTo>
                    <a:cubicBezTo>
                      <a:pt x="7303" y="2779"/>
                      <a:pt x="7303" y="2779"/>
                      <a:pt x="7303" y="2779"/>
                    </a:cubicBezTo>
                    <a:cubicBezTo>
                      <a:pt x="7303" y="2607"/>
                      <a:pt x="7303" y="2607"/>
                      <a:pt x="7303" y="2607"/>
                    </a:cubicBezTo>
                    <a:cubicBezTo>
                      <a:pt x="7583" y="2868"/>
                      <a:pt x="7583" y="2868"/>
                      <a:pt x="7583" y="2868"/>
                    </a:cubicBezTo>
                    <a:cubicBezTo>
                      <a:pt x="7583" y="2703"/>
                      <a:pt x="7583" y="2703"/>
                      <a:pt x="7583" y="2703"/>
                    </a:cubicBezTo>
                    <a:cubicBezTo>
                      <a:pt x="7303" y="2422"/>
                      <a:pt x="7303" y="2422"/>
                      <a:pt x="7303" y="2422"/>
                    </a:cubicBezTo>
                    <a:cubicBezTo>
                      <a:pt x="7303" y="2346"/>
                      <a:pt x="7303" y="2346"/>
                      <a:pt x="7303" y="2346"/>
                    </a:cubicBezTo>
                    <a:lnTo>
                      <a:pt x="7583" y="2607"/>
                    </a:lnTo>
                    <a:close/>
                    <a:moveTo>
                      <a:pt x="7283" y="4048"/>
                    </a:moveTo>
                    <a:cubicBezTo>
                      <a:pt x="325" y="4048"/>
                      <a:pt x="325" y="4048"/>
                      <a:pt x="325" y="4048"/>
                    </a:cubicBezTo>
                    <a:cubicBezTo>
                      <a:pt x="325" y="29"/>
                      <a:pt x="325" y="29"/>
                      <a:pt x="325" y="29"/>
                    </a:cubicBezTo>
                    <a:cubicBezTo>
                      <a:pt x="7283" y="20"/>
                      <a:pt x="7283" y="20"/>
                      <a:pt x="7283" y="20"/>
                    </a:cubicBezTo>
                    <a:lnTo>
                      <a:pt x="7283" y="4048"/>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5" name="Shape 365"/>
        <p:cNvGrpSpPr/>
        <p:nvPr/>
      </p:nvGrpSpPr>
      <p:grpSpPr>
        <a:xfrm>
          <a:off x="0" y="0"/>
          <a:ext cx="0" cy="0"/>
          <a:chOff x="0" y="0"/>
          <a:chExt cx="0" cy="0"/>
        </a:xfrm>
      </p:grpSpPr>
      <p:pic>
        <p:nvPicPr>
          <p:cNvPr id="366" name="Google Shape;366;p5"/>
          <p:cNvPicPr preferRelativeResize="0"/>
          <p:nvPr/>
        </p:nvPicPr>
        <p:blipFill>
          <a:blip r:embed="rId2">
            <a:alphaModFix amt="41000"/>
          </a:blip>
          <a:stretch>
            <a:fillRect/>
          </a:stretch>
        </p:blipFill>
        <p:spPr>
          <a:xfrm>
            <a:off x="4800" y="0"/>
            <a:ext cx="9144003" cy="5143501"/>
          </a:xfrm>
          <a:prstGeom prst="rect">
            <a:avLst/>
          </a:prstGeom>
          <a:noFill/>
          <a:ln>
            <a:noFill/>
          </a:ln>
        </p:spPr>
      </p:pic>
      <p:grpSp>
        <p:nvGrpSpPr>
          <p:cNvPr id="367" name="Google Shape;367;p5"/>
          <p:cNvGrpSpPr/>
          <p:nvPr/>
        </p:nvGrpSpPr>
        <p:grpSpPr>
          <a:xfrm>
            <a:off x="48409" y="-134580"/>
            <a:ext cx="9047183" cy="5419475"/>
            <a:chOff x="48409" y="-134580"/>
            <a:chExt cx="9047183" cy="5419475"/>
          </a:xfrm>
        </p:grpSpPr>
        <p:grpSp>
          <p:nvGrpSpPr>
            <p:cNvPr id="368" name="Google Shape;368;p5"/>
            <p:cNvGrpSpPr/>
            <p:nvPr/>
          </p:nvGrpSpPr>
          <p:grpSpPr>
            <a:xfrm rot="-5400000">
              <a:off x="6025610" y="2734216"/>
              <a:ext cx="285875" cy="4815482"/>
              <a:chOff x="8931625" y="104376"/>
              <a:chExt cx="285875" cy="4868057"/>
            </a:xfrm>
          </p:grpSpPr>
          <p:sp>
            <p:nvSpPr>
              <p:cNvPr id="369" name="Google Shape;369;p5"/>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5"/>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5"/>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5"/>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5"/>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5"/>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5"/>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5"/>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5"/>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5"/>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5"/>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5"/>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5"/>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5"/>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5"/>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5"/>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5"/>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5"/>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5"/>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5"/>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5"/>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5"/>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5"/>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5"/>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5"/>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5"/>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5"/>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5"/>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5"/>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5"/>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5"/>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5"/>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5"/>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5"/>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5"/>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5"/>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5"/>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5"/>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5"/>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5"/>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5"/>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5"/>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5"/>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5"/>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5"/>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5"/>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5"/>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5"/>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5"/>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5"/>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5"/>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5"/>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5"/>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5"/>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5"/>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5"/>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5"/>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5"/>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5"/>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5"/>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5"/>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5"/>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5"/>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5"/>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5"/>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5"/>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5"/>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5"/>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5"/>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5"/>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5"/>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5"/>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5"/>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2" name="Google Shape;442;p5"/>
            <p:cNvGrpSpPr/>
            <p:nvPr/>
          </p:nvGrpSpPr>
          <p:grpSpPr>
            <a:xfrm rot="-5400000">
              <a:off x="4066210" y="-2399384"/>
              <a:ext cx="285875" cy="4815482"/>
              <a:chOff x="8931625" y="104376"/>
              <a:chExt cx="285875" cy="4868057"/>
            </a:xfrm>
          </p:grpSpPr>
          <p:sp>
            <p:nvSpPr>
              <p:cNvPr id="443" name="Google Shape;443;p5"/>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5"/>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5"/>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5"/>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5"/>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5"/>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5"/>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5"/>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5"/>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5"/>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5"/>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5"/>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5"/>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5"/>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5"/>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5"/>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5"/>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5"/>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5"/>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5"/>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5"/>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5"/>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5"/>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5"/>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5"/>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5"/>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5"/>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5"/>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5"/>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5"/>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5"/>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5"/>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5"/>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5"/>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5"/>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5"/>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5"/>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5"/>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5"/>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5"/>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5"/>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5"/>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5"/>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5"/>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5"/>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5"/>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5"/>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5"/>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5"/>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5"/>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5"/>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5"/>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5"/>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5"/>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5"/>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5"/>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5"/>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5"/>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5"/>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5"/>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5"/>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5"/>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5"/>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5"/>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5"/>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5"/>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5"/>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5"/>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5"/>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5"/>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5"/>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5"/>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5"/>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16" name="Google Shape;516;p5"/>
            <p:cNvGrpSpPr/>
            <p:nvPr/>
          </p:nvGrpSpPr>
          <p:grpSpPr>
            <a:xfrm>
              <a:off x="48409" y="144475"/>
              <a:ext cx="9047183" cy="4854548"/>
              <a:chOff x="48409" y="144475"/>
              <a:chExt cx="9047183" cy="4854548"/>
            </a:xfrm>
          </p:grpSpPr>
          <p:sp>
            <p:nvSpPr>
              <p:cNvPr id="517" name="Google Shape;517;p5"/>
              <p:cNvSpPr/>
              <p:nvPr/>
            </p:nvSpPr>
            <p:spPr>
              <a:xfrm>
                <a:off x="172069" y="4603310"/>
                <a:ext cx="240253" cy="249676"/>
              </a:xfrm>
              <a:custGeom>
                <a:rect b="b" l="l" r="r" t="t"/>
                <a:pathLst>
                  <a:path extrusionOk="0" h="210" w="201">
                    <a:moveTo>
                      <a:pt x="12" y="100"/>
                    </a:moveTo>
                    <a:cubicBezTo>
                      <a:pt x="12" y="164"/>
                      <a:pt x="12" y="164"/>
                      <a:pt x="12" y="164"/>
                    </a:cubicBezTo>
                    <a:cubicBezTo>
                      <a:pt x="5" y="168"/>
                      <a:pt x="0" y="176"/>
                      <a:pt x="0" y="185"/>
                    </a:cubicBezTo>
                    <a:cubicBezTo>
                      <a:pt x="0" y="199"/>
                      <a:pt x="11" y="210"/>
                      <a:pt x="24" y="210"/>
                    </a:cubicBezTo>
                    <a:cubicBezTo>
                      <a:pt x="38" y="210"/>
                      <a:pt x="49" y="199"/>
                      <a:pt x="49" y="185"/>
                    </a:cubicBezTo>
                    <a:cubicBezTo>
                      <a:pt x="49" y="174"/>
                      <a:pt x="42" y="165"/>
                      <a:pt x="32" y="162"/>
                    </a:cubicBezTo>
                    <a:cubicBezTo>
                      <a:pt x="32" y="108"/>
                      <a:pt x="32" y="108"/>
                      <a:pt x="32" y="108"/>
                    </a:cubicBezTo>
                    <a:cubicBezTo>
                      <a:pt x="121" y="20"/>
                      <a:pt x="121" y="20"/>
                      <a:pt x="121" y="20"/>
                    </a:cubicBezTo>
                    <a:cubicBezTo>
                      <a:pt x="201" y="20"/>
                      <a:pt x="201" y="20"/>
                      <a:pt x="201" y="20"/>
                    </a:cubicBezTo>
                    <a:cubicBezTo>
                      <a:pt x="201" y="0"/>
                      <a:pt x="201" y="0"/>
                      <a:pt x="201" y="0"/>
                    </a:cubicBezTo>
                    <a:cubicBezTo>
                      <a:pt x="113" y="0"/>
                      <a:pt x="113" y="0"/>
                      <a:pt x="113" y="0"/>
                    </a:cubicBezTo>
                    <a:lnTo>
                      <a:pt x="12" y="10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8" name="Google Shape;518;p5"/>
              <p:cNvSpPr/>
              <p:nvPr/>
            </p:nvSpPr>
            <p:spPr>
              <a:xfrm>
                <a:off x="201512" y="3493901"/>
                <a:ext cx="171946" cy="1059946"/>
              </a:xfrm>
              <a:custGeom>
                <a:rect b="b" l="l" r="r" t="t"/>
                <a:pathLst>
                  <a:path extrusionOk="0" h="888" w="144">
                    <a:moveTo>
                      <a:pt x="98" y="853"/>
                    </a:moveTo>
                    <a:cubicBezTo>
                      <a:pt x="47" y="853"/>
                      <a:pt x="47" y="853"/>
                      <a:pt x="47" y="853"/>
                    </a:cubicBezTo>
                    <a:cubicBezTo>
                      <a:pt x="43" y="845"/>
                      <a:pt x="35" y="839"/>
                      <a:pt x="25" y="839"/>
                    </a:cubicBezTo>
                    <a:cubicBezTo>
                      <a:pt x="11" y="839"/>
                      <a:pt x="0" y="850"/>
                      <a:pt x="0" y="863"/>
                    </a:cubicBezTo>
                    <a:cubicBezTo>
                      <a:pt x="0" y="877"/>
                      <a:pt x="11" y="888"/>
                      <a:pt x="25" y="888"/>
                    </a:cubicBezTo>
                    <a:cubicBezTo>
                      <a:pt x="35" y="888"/>
                      <a:pt x="43" y="882"/>
                      <a:pt x="47" y="873"/>
                    </a:cubicBezTo>
                    <a:cubicBezTo>
                      <a:pt x="106" y="873"/>
                      <a:pt x="106" y="873"/>
                      <a:pt x="106" y="873"/>
                    </a:cubicBezTo>
                    <a:cubicBezTo>
                      <a:pt x="144" y="835"/>
                      <a:pt x="144" y="835"/>
                      <a:pt x="144" y="835"/>
                    </a:cubicBezTo>
                    <a:cubicBezTo>
                      <a:pt x="144" y="496"/>
                      <a:pt x="144" y="496"/>
                      <a:pt x="144" y="496"/>
                    </a:cubicBezTo>
                    <a:cubicBezTo>
                      <a:pt x="30" y="382"/>
                      <a:pt x="30" y="382"/>
                      <a:pt x="30" y="382"/>
                    </a:cubicBezTo>
                    <a:cubicBezTo>
                      <a:pt x="30" y="232"/>
                      <a:pt x="30" y="232"/>
                      <a:pt x="30" y="232"/>
                    </a:cubicBezTo>
                    <a:cubicBezTo>
                      <a:pt x="84" y="178"/>
                      <a:pt x="84" y="178"/>
                      <a:pt x="84" y="178"/>
                    </a:cubicBezTo>
                    <a:cubicBezTo>
                      <a:pt x="84" y="48"/>
                      <a:pt x="84" y="48"/>
                      <a:pt x="84" y="48"/>
                    </a:cubicBezTo>
                    <a:cubicBezTo>
                      <a:pt x="94" y="45"/>
                      <a:pt x="101" y="36"/>
                      <a:pt x="101" y="24"/>
                    </a:cubicBezTo>
                    <a:cubicBezTo>
                      <a:pt x="101" y="11"/>
                      <a:pt x="90" y="0"/>
                      <a:pt x="77" y="0"/>
                    </a:cubicBezTo>
                    <a:cubicBezTo>
                      <a:pt x="63" y="0"/>
                      <a:pt x="52" y="11"/>
                      <a:pt x="52" y="24"/>
                    </a:cubicBezTo>
                    <a:cubicBezTo>
                      <a:pt x="52" y="33"/>
                      <a:pt x="57" y="41"/>
                      <a:pt x="64" y="45"/>
                    </a:cubicBezTo>
                    <a:cubicBezTo>
                      <a:pt x="64" y="169"/>
                      <a:pt x="64" y="169"/>
                      <a:pt x="64" y="169"/>
                    </a:cubicBezTo>
                    <a:cubicBezTo>
                      <a:pt x="10" y="224"/>
                      <a:pt x="10" y="224"/>
                      <a:pt x="10" y="224"/>
                    </a:cubicBezTo>
                    <a:cubicBezTo>
                      <a:pt x="10" y="390"/>
                      <a:pt x="10" y="390"/>
                      <a:pt x="10" y="390"/>
                    </a:cubicBezTo>
                    <a:cubicBezTo>
                      <a:pt x="124" y="504"/>
                      <a:pt x="124" y="504"/>
                      <a:pt x="124" y="504"/>
                    </a:cubicBezTo>
                    <a:cubicBezTo>
                      <a:pt x="124" y="827"/>
                      <a:pt x="124" y="827"/>
                      <a:pt x="124" y="827"/>
                    </a:cubicBezTo>
                    <a:lnTo>
                      <a:pt x="98" y="853"/>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9" name="Google Shape;519;p5"/>
              <p:cNvSpPr/>
              <p:nvPr/>
            </p:nvSpPr>
            <p:spPr>
              <a:xfrm>
                <a:off x="48409" y="144475"/>
                <a:ext cx="9047183" cy="4854548"/>
              </a:xfrm>
              <a:custGeom>
                <a:rect b="b" l="l" r="r" t="t"/>
                <a:pathLst>
                  <a:path extrusionOk="0" h="4068" w="7583">
                    <a:moveTo>
                      <a:pt x="7583" y="2607"/>
                    </a:moveTo>
                    <a:cubicBezTo>
                      <a:pt x="7583" y="2442"/>
                      <a:pt x="7583" y="2442"/>
                      <a:pt x="7583" y="2442"/>
                    </a:cubicBezTo>
                    <a:cubicBezTo>
                      <a:pt x="7303" y="2162"/>
                      <a:pt x="7303" y="2162"/>
                      <a:pt x="7303" y="2162"/>
                    </a:cubicBezTo>
                    <a:cubicBezTo>
                      <a:pt x="7303" y="0"/>
                      <a:pt x="7303" y="0"/>
                      <a:pt x="7303" y="0"/>
                    </a:cubicBezTo>
                    <a:cubicBezTo>
                      <a:pt x="315" y="9"/>
                      <a:pt x="315" y="9"/>
                      <a:pt x="315" y="9"/>
                    </a:cubicBezTo>
                    <a:cubicBezTo>
                      <a:pt x="305" y="9"/>
                      <a:pt x="305" y="9"/>
                      <a:pt x="305" y="9"/>
                    </a:cubicBezTo>
                    <a:cubicBezTo>
                      <a:pt x="305" y="288"/>
                      <a:pt x="305" y="288"/>
                      <a:pt x="305" y="288"/>
                    </a:cubicBezTo>
                    <a:cubicBezTo>
                      <a:pt x="0" y="593"/>
                      <a:pt x="0" y="593"/>
                      <a:pt x="0" y="593"/>
                    </a:cubicBezTo>
                    <a:cubicBezTo>
                      <a:pt x="0" y="1934"/>
                      <a:pt x="0" y="1934"/>
                      <a:pt x="0" y="1934"/>
                    </a:cubicBezTo>
                    <a:cubicBezTo>
                      <a:pt x="305" y="2239"/>
                      <a:pt x="305" y="2239"/>
                      <a:pt x="305" y="2239"/>
                    </a:cubicBezTo>
                    <a:cubicBezTo>
                      <a:pt x="305" y="2449"/>
                      <a:pt x="305" y="2449"/>
                      <a:pt x="305" y="2449"/>
                    </a:cubicBezTo>
                    <a:cubicBezTo>
                      <a:pt x="178" y="2449"/>
                      <a:pt x="178" y="2449"/>
                      <a:pt x="178" y="2449"/>
                    </a:cubicBezTo>
                    <a:cubicBezTo>
                      <a:pt x="174" y="2440"/>
                      <a:pt x="166" y="2434"/>
                      <a:pt x="156" y="2434"/>
                    </a:cubicBezTo>
                    <a:cubicBezTo>
                      <a:pt x="142" y="2434"/>
                      <a:pt x="131" y="2445"/>
                      <a:pt x="131" y="2459"/>
                    </a:cubicBezTo>
                    <a:cubicBezTo>
                      <a:pt x="131" y="2472"/>
                      <a:pt x="142" y="2483"/>
                      <a:pt x="156" y="2483"/>
                    </a:cubicBezTo>
                    <a:cubicBezTo>
                      <a:pt x="166" y="2483"/>
                      <a:pt x="174" y="2477"/>
                      <a:pt x="178" y="2469"/>
                    </a:cubicBezTo>
                    <a:cubicBezTo>
                      <a:pt x="305" y="2469"/>
                      <a:pt x="305" y="2469"/>
                      <a:pt x="305" y="2469"/>
                    </a:cubicBezTo>
                    <a:cubicBezTo>
                      <a:pt x="305" y="2553"/>
                      <a:pt x="305" y="2553"/>
                      <a:pt x="305" y="2553"/>
                    </a:cubicBezTo>
                    <a:cubicBezTo>
                      <a:pt x="209" y="2553"/>
                      <a:pt x="209" y="2553"/>
                      <a:pt x="209" y="2553"/>
                    </a:cubicBezTo>
                    <a:cubicBezTo>
                      <a:pt x="109" y="2653"/>
                      <a:pt x="109" y="2653"/>
                      <a:pt x="109" y="2653"/>
                    </a:cubicBezTo>
                    <a:cubicBezTo>
                      <a:pt x="109" y="2896"/>
                      <a:pt x="109" y="2896"/>
                      <a:pt x="109" y="2896"/>
                    </a:cubicBezTo>
                    <a:cubicBezTo>
                      <a:pt x="100" y="2900"/>
                      <a:pt x="94" y="2908"/>
                      <a:pt x="94" y="2918"/>
                    </a:cubicBezTo>
                    <a:cubicBezTo>
                      <a:pt x="94" y="2932"/>
                      <a:pt x="105" y="2943"/>
                      <a:pt x="119" y="2943"/>
                    </a:cubicBezTo>
                    <a:cubicBezTo>
                      <a:pt x="132" y="2943"/>
                      <a:pt x="143" y="2932"/>
                      <a:pt x="143" y="2918"/>
                    </a:cubicBezTo>
                    <a:cubicBezTo>
                      <a:pt x="143" y="2908"/>
                      <a:pt x="137" y="2900"/>
                      <a:pt x="129" y="2896"/>
                    </a:cubicBezTo>
                    <a:cubicBezTo>
                      <a:pt x="129" y="2661"/>
                      <a:pt x="129" y="2661"/>
                      <a:pt x="129" y="2661"/>
                    </a:cubicBezTo>
                    <a:cubicBezTo>
                      <a:pt x="217" y="2573"/>
                      <a:pt x="217" y="2573"/>
                      <a:pt x="217" y="2573"/>
                    </a:cubicBezTo>
                    <a:cubicBezTo>
                      <a:pt x="305" y="2573"/>
                      <a:pt x="305" y="2573"/>
                      <a:pt x="305" y="2573"/>
                    </a:cubicBezTo>
                    <a:cubicBezTo>
                      <a:pt x="305" y="4068"/>
                      <a:pt x="305" y="4068"/>
                      <a:pt x="305" y="4068"/>
                    </a:cubicBezTo>
                    <a:cubicBezTo>
                      <a:pt x="7303" y="4068"/>
                      <a:pt x="7303" y="4068"/>
                      <a:pt x="7303" y="4068"/>
                    </a:cubicBezTo>
                    <a:cubicBezTo>
                      <a:pt x="7303" y="3959"/>
                      <a:pt x="7303" y="3959"/>
                      <a:pt x="7303" y="3959"/>
                    </a:cubicBezTo>
                    <a:cubicBezTo>
                      <a:pt x="7583" y="3679"/>
                      <a:pt x="7583" y="3679"/>
                      <a:pt x="7583" y="3679"/>
                    </a:cubicBezTo>
                    <a:cubicBezTo>
                      <a:pt x="7583" y="3059"/>
                      <a:pt x="7583" y="3059"/>
                      <a:pt x="7583" y="3059"/>
                    </a:cubicBezTo>
                    <a:cubicBezTo>
                      <a:pt x="7303" y="2779"/>
                      <a:pt x="7303" y="2779"/>
                      <a:pt x="7303" y="2779"/>
                    </a:cubicBezTo>
                    <a:cubicBezTo>
                      <a:pt x="7303" y="2607"/>
                      <a:pt x="7303" y="2607"/>
                      <a:pt x="7303" y="2607"/>
                    </a:cubicBezTo>
                    <a:cubicBezTo>
                      <a:pt x="7583" y="2868"/>
                      <a:pt x="7583" y="2868"/>
                      <a:pt x="7583" y="2868"/>
                    </a:cubicBezTo>
                    <a:cubicBezTo>
                      <a:pt x="7583" y="2703"/>
                      <a:pt x="7583" y="2703"/>
                      <a:pt x="7583" y="2703"/>
                    </a:cubicBezTo>
                    <a:cubicBezTo>
                      <a:pt x="7303" y="2422"/>
                      <a:pt x="7303" y="2422"/>
                      <a:pt x="7303" y="2422"/>
                    </a:cubicBezTo>
                    <a:cubicBezTo>
                      <a:pt x="7303" y="2346"/>
                      <a:pt x="7303" y="2346"/>
                      <a:pt x="7303" y="2346"/>
                    </a:cubicBezTo>
                    <a:lnTo>
                      <a:pt x="7583" y="2607"/>
                    </a:lnTo>
                    <a:close/>
                    <a:moveTo>
                      <a:pt x="7283" y="4048"/>
                    </a:moveTo>
                    <a:cubicBezTo>
                      <a:pt x="325" y="4048"/>
                      <a:pt x="325" y="4048"/>
                      <a:pt x="325" y="4048"/>
                    </a:cubicBezTo>
                    <a:cubicBezTo>
                      <a:pt x="325" y="29"/>
                      <a:pt x="325" y="29"/>
                      <a:pt x="325" y="29"/>
                    </a:cubicBezTo>
                    <a:cubicBezTo>
                      <a:pt x="7283" y="20"/>
                      <a:pt x="7283" y="20"/>
                      <a:pt x="7283" y="20"/>
                    </a:cubicBezTo>
                    <a:lnTo>
                      <a:pt x="7283" y="4048"/>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
        <p:nvSpPr>
          <p:cNvPr id="520" name="Google Shape;52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1" name="Google Shape;521;p5"/>
          <p:cNvSpPr txBox="1"/>
          <p:nvPr>
            <p:ph idx="1" type="subTitle"/>
          </p:nvPr>
        </p:nvSpPr>
        <p:spPr>
          <a:xfrm>
            <a:off x="4936774" y="3886250"/>
            <a:ext cx="2742600" cy="703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522" name="Google Shape;522;p5"/>
          <p:cNvSpPr txBox="1"/>
          <p:nvPr>
            <p:ph idx="2" type="subTitle"/>
          </p:nvPr>
        </p:nvSpPr>
        <p:spPr>
          <a:xfrm>
            <a:off x="1464625" y="3886250"/>
            <a:ext cx="2742600" cy="703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523" name="Google Shape;523;p5"/>
          <p:cNvSpPr txBox="1"/>
          <p:nvPr>
            <p:ph idx="3" type="subTitle"/>
          </p:nvPr>
        </p:nvSpPr>
        <p:spPr>
          <a:xfrm>
            <a:off x="4936775" y="3456350"/>
            <a:ext cx="27426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Font typeface="Roboto"/>
              <a:buNone/>
              <a:defRPr b="1" sz="2000">
                <a:latin typeface="Roboto"/>
                <a:ea typeface="Roboto"/>
                <a:cs typeface="Roboto"/>
                <a:sym typeface="Roboto"/>
              </a:defRPr>
            </a:lvl1pPr>
            <a:lvl2pPr lvl="1" rtl="0" algn="ctr">
              <a:lnSpc>
                <a:spcPct val="115000"/>
              </a:lnSpc>
              <a:spcBef>
                <a:spcPts val="0"/>
              </a:spcBef>
              <a:spcAft>
                <a:spcPts val="0"/>
              </a:spcAft>
              <a:buSzPts val="2200"/>
              <a:buFont typeface="Roboto"/>
              <a:buNone/>
              <a:defRPr b="1" sz="2200">
                <a:latin typeface="Roboto"/>
                <a:ea typeface="Roboto"/>
                <a:cs typeface="Roboto"/>
                <a:sym typeface="Roboto"/>
              </a:defRPr>
            </a:lvl2pPr>
            <a:lvl3pPr lvl="2" rtl="0" algn="ctr">
              <a:lnSpc>
                <a:spcPct val="115000"/>
              </a:lnSpc>
              <a:spcBef>
                <a:spcPts val="0"/>
              </a:spcBef>
              <a:spcAft>
                <a:spcPts val="0"/>
              </a:spcAft>
              <a:buSzPts val="2200"/>
              <a:buFont typeface="Roboto"/>
              <a:buNone/>
              <a:defRPr b="1" sz="2200">
                <a:latin typeface="Roboto"/>
                <a:ea typeface="Roboto"/>
                <a:cs typeface="Roboto"/>
                <a:sym typeface="Roboto"/>
              </a:defRPr>
            </a:lvl3pPr>
            <a:lvl4pPr lvl="3" rtl="0" algn="ctr">
              <a:lnSpc>
                <a:spcPct val="115000"/>
              </a:lnSpc>
              <a:spcBef>
                <a:spcPts val="0"/>
              </a:spcBef>
              <a:spcAft>
                <a:spcPts val="0"/>
              </a:spcAft>
              <a:buSzPts val="2200"/>
              <a:buFont typeface="Roboto"/>
              <a:buNone/>
              <a:defRPr b="1" sz="2200">
                <a:latin typeface="Roboto"/>
                <a:ea typeface="Roboto"/>
                <a:cs typeface="Roboto"/>
                <a:sym typeface="Roboto"/>
              </a:defRPr>
            </a:lvl4pPr>
            <a:lvl5pPr lvl="4" rtl="0" algn="ctr">
              <a:lnSpc>
                <a:spcPct val="115000"/>
              </a:lnSpc>
              <a:spcBef>
                <a:spcPts val="0"/>
              </a:spcBef>
              <a:spcAft>
                <a:spcPts val="0"/>
              </a:spcAft>
              <a:buSzPts val="2200"/>
              <a:buFont typeface="Roboto"/>
              <a:buNone/>
              <a:defRPr b="1" sz="2200">
                <a:latin typeface="Roboto"/>
                <a:ea typeface="Roboto"/>
                <a:cs typeface="Roboto"/>
                <a:sym typeface="Roboto"/>
              </a:defRPr>
            </a:lvl5pPr>
            <a:lvl6pPr lvl="5" rtl="0" algn="ctr">
              <a:lnSpc>
                <a:spcPct val="115000"/>
              </a:lnSpc>
              <a:spcBef>
                <a:spcPts val="0"/>
              </a:spcBef>
              <a:spcAft>
                <a:spcPts val="0"/>
              </a:spcAft>
              <a:buSzPts val="2200"/>
              <a:buFont typeface="Roboto"/>
              <a:buNone/>
              <a:defRPr b="1" sz="2200">
                <a:latin typeface="Roboto"/>
                <a:ea typeface="Roboto"/>
                <a:cs typeface="Roboto"/>
                <a:sym typeface="Roboto"/>
              </a:defRPr>
            </a:lvl6pPr>
            <a:lvl7pPr lvl="6" rtl="0" algn="ctr">
              <a:lnSpc>
                <a:spcPct val="115000"/>
              </a:lnSpc>
              <a:spcBef>
                <a:spcPts val="0"/>
              </a:spcBef>
              <a:spcAft>
                <a:spcPts val="0"/>
              </a:spcAft>
              <a:buSzPts val="2200"/>
              <a:buFont typeface="Roboto"/>
              <a:buNone/>
              <a:defRPr b="1" sz="2200">
                <a:latin typeface="Roboto"/>
                <a:ea typeface="Roboto"/>
                <a:cs typeface="Roboto"/>
                <a:sym typeface="Roboto"/>
              </a:defRPr>
            </a:lvl7pPr>
            <a:lvl8pPr lvl="7" rtl="0" algn="ctr">
              <a:lnSpc>
                <a:spcPct val="115000"/>
              </a:lnSpc>
              <a:spcBef>
                <a:spcPts val="0"/>
              </a:spcBef>
              <a:spcAft>
                <a:spcPts val="0"/>
              </a:spcAft>
              <a:buSzPts val="2200"/>
              <a:buFont typeface="Roboto"/>
              <a:buNone/>
              <a:defRPr b="1" sz="2200">
                <a:latin typeface="Roboto"/>
                <a:ea typeface="Roboto"/>
                <a:cs typeface="Roboto"/>
                <a:sym typeface="Roboto"/>
              </a:defRPr>
            </a:lvl8pPr>
            <a:lvl9pPr lvl="8" rtl="0" algn="ctr">
              <a:lnSpc>
                <a:spcPct val="115000"/>
              </a:lnSpc>
              <a:spcBef>
                <a:spcPts val="0"/>
              </a:spcBef>
              <a:spcAft>
                <a:spcPts val="0"/>
              </a:spcAft>
              <a:buSzPts val="2200"/>
              <a:buFont typeface="Roboto"/>
              <a:buNone/>
              <a:defRPr b="1" sz="2200">
                <a:latin typeface="Roboto"/>
                <a:ea typeface="Roboto"/>
                <a:cs typeface="Roboto"/>
                <a:sym typeface="Roboto"/>
              </a:defRPr>
            </a:lvl9pPr>
          </a:lstStyle>
          <a:p/>
        </p:txBody>
      </p:sp>
      <p:sp>
        <p:nvSpPr>
          <p:cNvPr id="524" name="Google Shape;524;p5"/>
          <p:cNvSpPr txBox="1"/>
          <p:nvPr>
            <p:ph idx="4" type="subTitle"/>
          </p:nvPr>
        </p:nvSpPr>
        <p:spPr>
          <a:xfrm>
            <a:off x="1464625" y="3456350"/>
            <a:ext cx="27426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Font typeface="Roboto"/>
              <a:buNone/>
              <a:defRPr b="1" sz="2000">
                <a:latin typeface="Roboto"/>
                <a:ea typeface="Roboto"/>
                <a:cs typeface="Roboto"/>
                <a:sym typeface="Roboto"/>
              </a:defRPr>
            </a:lvl1pPr>
            <a:lvl2pPr lvl="1" rtl="0" algn="ctr">
              <a:lnSpc>
                <a:spcPct val="115000"/>
              </a:lnSpc>
              <a:spcBef>
                <a:spcPts val="0"/>
              </a:spcBef>
              <a:spcAft>
                <a:spcPts val="0"/>
              </a:spcAft>
              <a:buSzPts val="2200"/>
              <a:buFont typeface="Roboto"/>
              <a:buNone/>
              <a:defRPr b="1" sz="2200">
                <a:latin typeface="Roboto"/>
                <a:ea typeface="Roboto"/>
                <a:cs typeface="Roboto"/>
                <a:sym typeface="Roboto"/>
              </a:defRPr>
            </a:lvl2pPr>
            <a:lvl3pPr lvl="2" rtl="0" algn="ctr">
              <a:lnSpc>
                <a:spcPct val="115000"/>
              </a:lnSpc>
              <a:spcBef>
                <a:spcPts val="0"/>
              </a:spcBef>
              <a:spcAft>
                <a:spcPts val="0"/>
              </a:spcAft>
              <a:buSzPts val="2200"/>
              <a:buFont typeface="Roboto"/>
              <a:buNone/>
              <a:defRPr b="1" sz="2200">
                <a:latin typeface="Roboto"/>
                <a:ea typeface="Roboto"/>
                <a:cs typeface="Roboto"/>
                <a:sym typeface="Roboto"/>
              </a:defRPr>
            </a:lvl3pPr>
            <a:lvl4pPr lvl="3" rtl="0" algn="ctr">
              <a:lnSpc>
                <a:spcPct val="115000"/>
              </a:lnSpc>
              <a:spcBef>
                <a:spcPts val="0"/>
              </a:spcBef>
              <a:spcAft>
                <a:spcPts val="0"/>
              </a:spcAft>
              <a:buSzPts val="2200"/>
              <a:buFont typeface="Roboto"/>
              <a:buNone/>
              <a:defRPr b="1" sz="2200">
                <a:latin typeface="Roboto"/>
                <a:ea typeface="Roboto"/>
                <a:cs typeface="Roboto"/>
                <a:sym typeface="Roboto"/>
              </a:defRPr>
            </a:lvl4pPr>
            <a:lvl5pPr lvl="4" rtl="0" algn="ctr">
              <a:lnSpc>
                <a:spcPct val="115000"/>
              </a:lnSpc>
              <a:spcBef>
                <a:spcPts val="0"/>
              </a:spcBef>
              <a:spcAft>
                <a:spcPts val="0"/>
              </a:spcAft>
              <a:buSzPts val="2200"/>
              <a:buFont typeface="Roboto"/>
              <a:buNone/>
              <a:defRPr b="1" sz="2200">
                <a:latin typeface="Roboto"/>
                <a:ea typeface="Roboto"/>
                <a:cs typeface="Roboto"/>
                <a:sym typeface="Roboto"/>
              </a:defRPr>
            </a:lvl5pPr>
            <a:lvl6pPr lvl="5" rtl="0" algn="ctr">
              <a:lnSpc>
                <a:spcPct val="115000"/>
              </a:lnSpc>
              <a:spcBef>
                <a:spcPts val="0"/>
              </a:spcBef>
              <a:spcAft>
                <a:spcPts val="0"/>
              </a:spcAft>
              <a:buSzPts val="2200"/>
              <a:buFont typeface="Roboto"/>
              <a:buNone/>
              <a:defRPr b="1" sz="2200">
                <a:latin typeface="Roboto"/>
                <a:ea typeface="Roboto"/>
                <a:cs typeface="Roboto"/>
                <a:sym typeface="Roboto"/>
              </a:defRPr>
            </a:lvl6pPr>
            <a:lvl7pPr lvl="6" rtl="0" algn="ctr">
              <a:lnSpc>
                <a:spcPct val="115000"/>
              </a:lnSpc>
              <a:spcBef>
                <a:spcPts val="0"/>
              </a:spcBef>
              <a:spcAft>
                <a:spcPts val="0"/>
              </a:spcAft>
              <a:buSzPts val="2200"/>
              <a:buFont typeface="Roboto"/>
              <a:buNone/>
              <a:defRPr b="1" sz="2200">
                <a:latin typeface="Roboto"/>
                <a:ea typeface="Roboto"/>
                <a:cs typeface="Roboto"/>
                <a:sym typeface="Roboto"/>
              </a:defRPr>
            </a:lvl7pPr>
            <a:lvl8pPr lvl="7" rtl="0" algn="ctr">
              <a:lnSpc>
                <a:spcPct val="115000"/>
              </a:lnSpc>
              <a:spcBef>
                <a:spcPts val="0"/>
              </a:spcBef>
              <a:spcAft>
                <a:spcPts val="0"/>
              </a:spcAft>
              <a:buSzPts val="2200"/>
              <a:buFont typeface="Roboto"/>
              <a:buNone/>
              <a:defRPr b="1" sz="2200">
                <a:latin typeface="Roboto"/>
                <a:ea typeface="Roboto"/>
                <a:cs typeface="Roboto"/>
                <a:sym typeface="Roboto"/>
              </a:defRPr>
            </a:lvl8pPr>
            <a:lvl9pPr lvl="8" rtl="0" algn="ctr">
              <a:lnSpc>
                <a:spcPct val="115000"/>
              </a:lnSpc>
              <a:spcBef>
                <a:spcPts val="0"/>
              </a:spcBef>
              <a:spcAft>
                <a:spcPts val="0"/>
              </a:spcAft>
              <a:buSzPts val="2200"/>
              <a:buFont typeface="Roboto"/>
              <a:buNone/>
              <a:defRPr b="1" sz="2200">
                <a:latin typeface="Roboto"/>
                <a:ea typeface="Roboto"/>
                <a:cs typeface="Roboto"/>
                <a:sym typeface="Robot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5" name="Shape 525"/>
        <p:cNvGrpSpPr/>
        <p:nvPr/>
      </p:nvGrpSpPr>
      <p:grpSpPr>
        <a:xfrm>
          <a:off x="0" y="0"/>
          <a:ext cx="0" cy="0"/>
          <a:chOff x="0" y="0"/>
          <a:chExt cx="0" cy="0"/>
        </a:xfrm>
      </p:grpSpPr>
      <p:pic>
        <p:nvPicPr>
          <p:cNvPr id="526" name="Google Shape;526;p6"/>
          <p:cNvPicPr preferRelativeResize="0"/>
          <p:nvPr/>
        </p:nvPicPr>
        <p:blipFill>
          <a:blip r:embed="rId2">
            <a:alphaModFix amt="41000"/>
          </a:blip>
          <a:stretch>
            <a:fillRect/>
          </a:stretch>
        </p:blipFill>
        <p:spPr>
          <a:xfrm>
            <a:off x="4800" y="0"/>
            <a:ext cx="9144003" cy="5143501"/>
          </a:xfrm>
          <a:prstGeom prst="rect">
            <a:avLst/>
          </a:prstGeom>
          <a:noFill/>
          <a:ln>
            <a:noFill/>
          </a:ln>
        </p:spPr>
      </p:pic>
      <p:grpSp>
        <p:nvGrpSpPr>
          <p:cNvPr id="527" name="Google Shape;527;p6"/>
          <p:cNvGrpSpPr/>
          <p:nvPr/>
        </p:nvGrpSpPr>
        <p:grpSpPr>
          <a:xfrm>
            <a:off x="48409" y="-134580"/>
            <a:ext cx="9047183" cy="5419475"/>
            <a:chOff x="48409" y="-134580"/>
            <a:chExt cx="9047183" cy="5419475"/>
          </a:xfrm>
        </p:grpSpPr>
        <p:grpSp>
          <p:nvGrpSpPr>
            <p:cNvPr id="528" name="Google Shape;528;p6"/>
            <p:cNvGrpSpPr/>
            <p:nvPr/>
          </p:nvGrpSpPr>
          <p:grpSpPr>
            <a:xfrm rot="-5400000">
              <a:off x="6025610" y="2734216"/>
              <a:ext cx="285875" cy="4815482"/>
              <a:chOff x="8931625" y="104376"/>
              <a:chExt cx="285875" cy="4868057"/>
            </a:xfrm>
          </p:grpSpPr>
          <p:sp>
            <p:nvSpPr>
              <p:cNvPr id="529" name="Google Shape;529;p6"/>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6"/>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6"/>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6"/>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6"/>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6"/>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6"/>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6"/>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6"/>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6"/>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6"/>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6"/>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6"/>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6"/>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6"/>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6"/>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6"/>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6"/>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6"/>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6"/>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6"/>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6"/>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6"/>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6"/>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6"/>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6"/>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6"/>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6"/>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6"/>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6"/>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6"/>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6"/>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6"/>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6"/>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6"/>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6"/>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6"/>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6"/>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6"/>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6"/>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6"/>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6"/>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6"/>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6"/>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6"/>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6"/>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6"/>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6"/>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6"/>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6"/>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6"/>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6"/>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6"/>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6"/>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6"/>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6"/>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6"/>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6"/>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6"/>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6"/>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6"/>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6"/>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6"/>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6"/>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6"/>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6"/>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6"/>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6"/>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6"/>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6"/>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6"/>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6"/>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6"/>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2" name="Google Shape;602;p6"/>
            <p:cNvGrpSpPr/>
            <p:nvPr/>
          </p:nvGrpSpPr>
          <p:grpSpPr>
            <a:xfrm rot="-5400000">
              <a:off x="2885110" y="-2399384"/>
              <a:ext cx="285875" cy="4815482"/>
              <a:chOff x="8931625" y="104376"/>
              <a:chExt cx="285875" cy="4868057"/>
            </a:xfrm>
          </p:grpSpPr>
          <p:sp>
            <p:nvSpPr>
              <p:cNvPr id="603" name="Google Shape;603;p6"/>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6"/>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6"/>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6"/>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6"/>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6"/>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6"/>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6"/>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6"/>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6"/>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6"/>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6"/>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6"/>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6"/>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6"/>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6"/>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6"/>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6"/>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6"/>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6"/>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6"/>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6"/>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6"/>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6"/>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6"/>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6"/>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6"/>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6"/>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6"/>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6"/>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6"/>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6"/>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6"/>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6"/>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6"/>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6"/>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6"/>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6"/>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6"/>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6"/>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6"/>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6"/>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6"/>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6"/>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6"/>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6"/>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6"/>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6"/>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6"/>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6"/>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6"/>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6"/>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6"/>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6"/>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6"/>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6"/>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6"/>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6"/>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6"/>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6"/>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6"/>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6"/>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6"/>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6"/>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6"/>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6"/>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6"/>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6"/>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6"/>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6"/>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6"/>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6"/>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6"/>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6" name="Google Shape;676;p6"/>
            <p:cNvGrpSpPr/>
            <p:nvPr/>
          </p:nvGrpSpPr>
          <p:grpSpPr>
            <a:xfrm>
              <a:off x="48409" y="144475"/>
              <a:ext cx="9047183" cy="4854548"/>
              <a:chOff x="48409" y="144475"/>
              <a:chExt cx="9047183" cy="4854548"/>
            </a:xfrm>
          </p:grpSpPr>
          <p:sp>
            <p:nvSpPr>
              <p:cNvPr id="677" name="Google Shape;677;p6"/>
              <p:cNvSpPr/>
              <p:nvPr/>
            </p:nvSpPr>
            <p:spPr>
              <a:xfrm>
                <a:off x="172069" y="4603310"/>
                <a:ext cx="240253" cy="249676"/>
              </a:xfrm>
              <a:custGeom>
                <a:rect b="b" l="l" r="r" t="t"/>
                <a:pathLst>
                  <a:path extrusionOk="0" h="210" w="201">
                    <a:moveTo>
                      <a:pt x="12" y="100"/>
                    </a:moveTo>
                    <a:cubicBezTo>
                      <a:pt x="12" y="164"/>
                      <a:pt x="12" y="164"/>
                      <a:pt x="12" y="164"/>
                    </a:cubicBezTo>
                    <a:cubicBezTo>
                      <a:pt x="5" y="168"/>
                      <a:pt x="0" y="176"/>
                      <a:pt x="0" y="185"/>
                    </a:cubicBezTo>
                    <a:cubicBezTo>
                      <a:pt x="0" y="199"/>
                      <a:pt x="11" y="210"/>
                      <a:pt x="24" y="210"/>
                    </a:cubicBezTo>
                    <a:cubicBezTo>
                      <a:pt x="38" y="210"/>
                      <a:pt x="49" y="199"/>
                      <a:pt x="49" y="185"/>
                    </a:cubicBezTo>
                    <a:cubicBezTo>
                      <a:pt x="49" y="174"/>
                      <a:pt x="42" y="165"/>
                      <a:pt x="32" y="162"/>
                    </a:cubicBezTo>
                    <a:cubicBezTo>
                      <a:pt x="32" y="108"/>
                      <a:pt x="32" y="108"/>
                      <a:pt x="32" y="108"/>
                    </a:cubicBezTo>
                    <a:cubicBezTo>
                      <a:pt x="121" y="20"/>
                      <a:pt x="121" y="20"/>
                      <a:pt x="121" y="20"/>
                    </a:cubicBezTo>
                    <a:cubicBezTo>
                      <a:pt x="201" y="20"/>
                      <a:pt x="201" y="20"/>
                      <a:pt x="201" y="20"/>
                    </a:cubicBezTo>
                    <a:cubicBezTo>
                      <a:pt x="201" y="0"/>
                      <a:pt x="201" y="0"/>
                      <a:pt x="201" y="0"/>
                    </a:cubicBezTo>
                    <a:cubicBezTo>
                      <a:pt x="113" y="0"/>
                      <a:pt x="113" y="0"/>
                      <a:pt x="113" y="0"/>
                    </a:cubicBezTo>
                    <a:lnTo>
                      <a:pt x="12" y="10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8" name="Google Shape;678;p6"/>
              <p:cNvSpPr/>
              <p:nvPr/>
            </p:nvSpPr>
            <p:spPr>
              <a:xfrm>
                <a:off x="201512" y="3493901"/>
                <a:ext cx="171946" cy="1059946"/>
              </a:xfrm>
              <a:custGeom>
                <a:rect b="b" l="l" r="r" t="t"/>
                <a:pathLst>
                  <a:path extrusionOk="0" h="888" w="144">
                    <a:moveTo>
                      <a:pt x="98" y="853"/>
                    </a:moveTo>
                    <a:cubicBezTo>
                      <a:pt x="47" y="853"/>
                      <a:pt x="47" y="853"/>
                      <a:pt x="47" y="853"/>
                    </a:cubicBezTo>
                    <a:cubicBezTo>
                      <a:pt x="43" y="845"/>
                      <a:pt x="35" y="839"/>
                      <a:pt x="25" y="839"/>
                    </a:cubicBezTo>
                    <a:cubicBezTo>
                      <a:pt x="11" y="839"/>
                      <a:pt x="0" y="850"/>
                      <a:pt x="0" y="863"/>
                    </a:cubicBezTo>
                    <a:cubicBezTo>
                      <a:pt x="0" y="877"/>
                      <a:pt x="11" y="888"/>
                      <a:pt x="25" y="888"/>
                    </a:cubicBezTo>
                    <a:cubicBezTo>
                      <a:pt x="35" y="888"/>
                      <a:pt x="43" y="882"/>
                      <a:pt x="47" y="873"/>
                    </a:cubicBezTo>
                    <a:cubicBezTo>
                      <a:pt x="106" y="873"/>
                      <a:pt x="106" y="873"/>
                      <a:pt x="106" y="873"/>
                    </a:cubicBezTo>
                    <a:cubicBezTo>
                      <a:pt x="144" y="835"/>
                      <a:pt x="144" y="835"/>
                      <a:pt x="144" y="835"/>
                    </a:cubicBezTo>
                    <a:cubicBezTo>
                      <a:pt x="144" y="496"/>
                      <a:pt x="144" y="496"/>
                      <a:pt x="144" y="496"/>
                    </a:cubicBezTo>
                    <a:cubicBezTo>
                      <a:pt x="30" y="382"/>
                      <a:pt x="30" y="382"/>
                      <a:pt x="30" y="382"/>
                    </a:cubicBezTo>
                    <a:cubicBezTo>
                      <a:pt x="30" y="232"/>
                      <a:pt x="30" y="232"/>
                      <a:pt x="30" y="232"/>
                    </a:cubicBezTo>
                    <a:cubicBezTo>
                      <a:pt x="84" y="178"/>
                      <a:pt x="84" y="178"/>
                      <a:pt x="84" y="178"/>
                    </a:cubicBezTo>
                    <a:cubicBezTo>
                      <a:pt x="84" y="48"/>
                      <a:pt x="84" y="48"/>
                      <a:pt x="84" y="48"/>
                    </a:cubicBezTo>
                    <a:cubicBezTo>
                      <a:pt x="94" y="45"/>
                      <a:pt x="101" y="36"/>
                      <a:pt x="101" y="24"/>
                    </a:cubicBezTo>
                    <a:cubicBezTo>
                      <a:pt x="101" y="11"/>
                      <a:pt x="90" y="0"/>
                      <a:pt x="77" y="0"/>
                    </a:cubicBezTo>
                    <a:cubicBezTo>
                      <a:pt x="63" y="0"/>
                      <a:pt x="52" y="11"/>
                      <a:pt x="52" y="24"/>
                    </a:cubicBezTo>
                    <a:cubicBezTo>
                      <a:pt x="52" y="33"/>
                      <a:pt x="57" y="41"/>
                      <a:pt x="64" y="45"/>
                    </a:cubicBezTo>
                    <a:cubicBezTo>
                      <a:pt x="64" y="169"/>
                      <a:pt x="64" y="169"/>
                      <a:pt x="64" y="169"/>
                    </a:cubicBezTo>
                    <a:cubicBezTo>
                      <a:pt x="10" y="224"/>
                      <a:pt x="10" y="224"/>
                      <a:pt x="10" y="224"/>
                    </a:cubicBezTo>
                    <a:cubicBezTo>
                      <a:pt x="10" y="390"/>
                      <a:pt x="10" y="390"/>
                      <a:pt x="10" y="390"/>
                    </a:cubicBezTo>
                    <a:cubicBezTo>
                      <a:pt x="124" y="504"/>
                      <a:pt x="124" y="504"/>
                      <a:pt x="124" y="504"/>
                    </a:cubicBezTo>
                    <a:cubicBezTo>
                      <a:pt x="124" y="827"/>
                      <a:pt x="124" y="827"/>
                      <a:pt x="124" y="827"/>
                    </a:cubicBezTo>
                    <a:lnTo>
                      <a:pt x="98" y="853"/>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9" name="Google Shape;679;p6"/>
              <p:cNvSpPr/>
              <p:nvPr/>
            </p:nvSpPr>
            <p:spPr>
              <a:xfrm>
                <a:off x="48409" y="144475"/>
                <a:ext cx="9047183" cy="4854548"/>
              </a:xfrm>
              <a:custGeom>
                <a:rect b="b" l="l" r="r" t="t"/>
                <a:pathLst>
                  <a:path extrusionOk="0" h="4068" w="7583">
                    <a:moveTo>
                      <a:pt x="7583" y="2607"/>
                    </a:moveTo>
                    <a:cubicBezTo>
                      <a:pt x="7583" y="2442"/>
                      <a:pt x="7583" y="2442"/>
                      <a:pt x="7583" y="2442"/>
                    </a:cubicBezTo>
                    <a:cubicBezTo>
                      <a:pt x="7303" y="2162"/>
                      <a:pt x="7303" y="2162"/>
                      <a:pt x="7303" y="2162"/>
                    </a:cubicBezTo>
                    <a:cubicBezTo>
                      <a:pt x="7303" y="0"/>
                      <a:pt x="7303" y="0"/>
                      <a:pt x="7303" y="0"/>
                    </a:cubicBezTo>
                    <a:cubicBezTo>
                      <a:pt x="315" y="9"/>
                      <a:pt x="315" y="9"/>
                      <a:pt x="315" y="9"/>
                    </a:cubicBezTo>
                    <a:cubicBezTo>
                      <a:pt x="305" y="9"/>
                      <a:pt x="305" y="9"/>
                      <a:pt x="305" y="9"/>
                    </a:cubicBezTo>
                    <a:cubicBezTo>
                      <a:pt x="305" y="288"/>
                      <a:pt x="305" y="288"/>
                      <a:pt x="305" y="288"/>
                    </a:cubicBezTo>
                    <a:cubicBezTo>
                      <a:pt x="0" y="593"/>
                      <a:pt x="0" y="593"/>
                      <a:pt x="0" y="593"/>
                    </a:cubicBezTo>
                    <a:cubicBezTo>
                      <a:pt x="0" y="1934"/>
                      <a:pt x="0" y="1934"/>
                      <a:pt x="0" y="1934"/>
                    </a:cubicBezTo>
                    <a:cubicBezTo>
                      <a:pt x="305" y="2239"/>
                      <a:pt x="305" y="2239"/>
                      <a:pt x="305" y="2239"/>
                    </a:cubicBezTo>
                    <a:cubicBezTo>
                      <a:pt x="305" y="2449"/>
                      <a:pt x="305" y="2449"/>
                      <a:pt x="305" y="2449"/>
                    </a:cubicBezTo>
                    <a:cubicBezTo>
                      <a:pt x="178" y="2449"/>
                      <a:pt x="178" y="2449"/>
                      <a:pt x="178" y="2449"/>
                    </a:cubicBezTo>
                    <a:cubicBezTo>
                      <a:pt x="174" y="2440"/>
                      <a:pt x="166" y="2434"/>
                      <a:pt x="156" y="2434"/>
                    </a:cubicBezTo>
                    <a:cubicBezTo>
                      <a:pt x="142" y="2434"/>
                      <a:pt x="131" y="2445"/>
                      <a:pt x="131" y="2459"/>
                    </a:cubicBezTo>
                    <a:cubicBezTo>
                      <a:pt x="131" y="2472"/>
                      <a:pt x="142" y="2483"/>
                      <a:pt x="156" y="2483"/>
                    </a:cubicBezTo>
                    <a:cubicBezTo>
                      <a:pt x="166" y="2483"/>
                      <a:pt x="174" y="2477"/>
                      <a:pt x="178" y="2469"/>
                    </a:cubicBezTo>
                    <a:cubicBezTo>
                      <a:pt x="305" y="2469"/>
                      <a:pt x="305" y="2469"/>
                      <a:pt x="305" y="2469"/>
                    </a:cubicBezTo>
                    <a:cubicBezTo>
                      <a:pt x="305" y="2553"/>
                      <a:pt x="305" y="2553"/>
                      <a:pt x="305" y="2553"/>
                    </a:cubicBezTo>
                    <a:cubicBezTo>
                      <a:pt x="209" y="2553"/>
                      <a:pt x="209" y="2553"/>
                      <a:pt x="209" y="2553"/>
                    </a:cubicBezTo>
                    <a:cubicBezTo>
                      <a:pt x="109" y="2653"/>
                      <a:pt x="109" y="2653"/>
                      <a:pt x="109" y="2653"/>
                    </a:cubicBezTo>
                    <a:cubicBezTo>
                      <a:pt x="109" y="2896"/>
                      <a:pt x="109" y="2896"/>
                      <a:pt x="109" y="2896"/>
                    </a:cubicBezTo>
                    <a:cubicBezTo>
                      <a:pt x="100" y="2900"/>
                      <a:pt x="94" y="2908"/>
                      <a:pt x="94" y="2918"/>
                    </a:cubicBezTo>
                    <a:cubicBezTo>
                      <a:pt x="94" y="2932"/>
                      <a:pt x="105" y="2943"/>
                      <a:pt x="119" y="2943"/>
                    </a:cubicBezTo>
                    <a:cubicBezTo>
                      <a:pt x="132" y="2943"/>
                      <a:pt x="143" y="2932"/>
                      <a:pt x="143" y="2918"/>
                    </a:cubicBezTo>
                    <a:cubicBezTo>
                      <a:pt x="143" y="2908"/>
                      <a:pt x="137" y="2900"/>
                      <a:pt x="129" y="2896"/>
                    </a:cubicBezTo>
                    <a:cubicBezTo>
                      <a:pt x="129" y="2661"/>
                      <a:pt x="129" y="2661"/>
                      <a:pt x="129" y="2661"/>
                    </a:cubicBezTo>
                    <a:cubicBezTo>
                      <a:pt x="217" y="2573"/>
                      <a:pt x="217" y="2573"/>
                      <a:pt x="217" y="2573"/>
                    </a:cubicBezTo>
                    <a:cubicBezTo>
                      <a:pt x="305" y="2573"/>
                      <a:pt x="305" y="2573"/>
                      <a:pt x="305" y="2573"/>
                    </a:cubicBezTo>
                    <a:cubicBezTo>
                      <a:pt x="305" y="4068"/>
                      <a:pt x="305" y="4068"/>
                      <a:pt x="305" y="4068"/>
                    </a:cubicBezTo>
                    <a:cubicBezTo>
                      <a:pt x="7303" y="4068"/>
                      <a:pt x="7303" y="4068"/>
                      <a:pt x="7303" y="4068"/>
                    </a:cubicBezTo>
                    <a:cubicBezTo>
                      <a:pt x="7303" y="3959"/>
                      <a:pt x="7303" y="3959"/>
                      <a:pt x="7303" y="3959"/>
                    </a:cubicBezTo>
                    <a:cubicBezTo>
                      <a:pt x="7583" y="3679"/>
                      <a:pt x="7583" y="3679"/>
                      <a:pt x="7583" y="3679"/>
                    </a:cubicBezTo>
                    <a:cubicBezTo>
                      <a:pt x="7583" y="3059"/>
                      <a:pt x="7583" y="3059"/>
                      <a:pt x="7583" y="3059"/>
                    </a:cubicBezTo>
                    <a:cubicBezTo>
                      <a:pt x="7303" y="2779"/>
                      <a:pt x="7303" y="2779"/>
                      <a:pt x="7303" y="2779"/>
                    </a:cubicBezTo>
                    <a:cubicBezTo>
                      <a:pt x="7303" y="2607"/>
                      <a:pt x="7303" y="2607"/>
                      <a:pt x="7303" y="2607"/>
                    </a:cubicBezTo>
                    <a:cubicBezTo>
                      <a:pt x="7583" y="2868"/>
                      <a:pt x="7583" y="2868"/>
                      <a:pt x="7583" y="2868"/>
                    </a:cubicBezTo>
                    <a:cubicBezTo>
                      <a:pt x="7583" y="2703"/>
                      <a:pt x="7583" y="2703"/>
                      <a:pt x="7583" y="2703"/>
                    </a:cubicBezTo>
                    <a:cubicBezTo>
                      <a:pt x="7303" y="2422"/>
                      <a:pt x="7303" y="2422"/>
                      <a:pt x="7303" y="2422"/>
                    </a:cubicBezTo>
                    <a:cubicBezTo>
                      <a:pt x="7303" y="2346"/>
                      <a:pt x="7303" y="2346"/>
                      <a:pt x="7303" y="2346"/>
                    </a:cubicBezTo>
                    <a:lnTo>
                      <a:pt x="7583" y="2607"/>
                    </a:lnTo>
                    <a:close/>
                    <a:moveTo>
                      <a:pt x="7283" y="4048"/>
                    </a:moveTo>
                    <a:cubicBezTo>
                      <a:pt x="325" y="4048"/>
                      <a:pt x="325" y="4048"/>
                      <a:pt x="325" y="4048"/>
                    </a:cubicBezTo>
                    <a:cubicBezTo>
                      <a:pt x="325" y="29"/>
                      <a:pt x="325" y="29"/>
                      <a:pt x="325" y="29"/>
                    </a:cubicBezTo>
                    <a:cubicBezTo>
                      <a:pt x="7283" y="20"/>
                      <a:pt x="7283" y="20"/>
                      <a:pt x="7283" y="20"/>
                    </a:cubicBezTo>
                    <a:lnTo>
                      <a:pt x="7283" y="4048"/>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
        <p:nvSpPr>
          <p:cNvPr id="680" name="Google Shape;68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1" name="Shape 681"/>
        <p:cNvGrpSpPr/>
        <p:nvPr/>
      </p:nvGrpSpPr>
      <p:grpSpPr>
        <a:xfrm>
          <a:off x="0" y="0"/>
          <a:ext cx="0" cy="0"/>
          <a:chOff x="0" y="0"/>
          <a:chExt cx="0" cy="0"/>
        </a:xfrm>
      </p:grpSpPr>
      <p:pic>
        <p:nvPicPr>
          <p:cNvPr id="682" name="Google Shape;682;p7"/>
          <p:cNvPicPr preferRelativeResize="0"/>
          <p:nvPr/>
        </p:nvPicPr>
        <p:blipFill>
          <a:blip r:embed="rId2">
            <a:alphaModFix amt="41000"/>
          </a:blip>
          <a:stretch>
            <a:fillRect/>
          </a:stretch>
        </p:blipFill>
        <p:spPr>
          <a:xfrm>
            <a:off x="4800" y="0"/>
            <a:ext cx="9144003" cy="5143501"/>
          </a:xfrm>
          <a:prstGeom prst="rect">
            <a:avLst/>
          </a:prstGeom>
          <a:noFill/>
          <a:ln>
            <a:noFill/>
          </a:ln>
        </p:spPr>
      </p:pic>
      <p:sp>
        <p:nvSpPr>
          <p:cNvPr id="683" name="Google Shape;683;p7"/>
          <p:cNvSpPr txBox="1"/>
          <p:nvPr>
            <p:ph type="title"/>
          </p:nvPr>
        </p:nvSpPr>
        <p:spPr>
          <a:xfrm>
            <a:off x="1086350" y="1484075"/>
            <a:ext cx="3519600" cy="13995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4" name="Google Shape;684;p7"/>
          <p:cNvSpPr txBox="1"/>
          <p:nvPr>
            <p:ph idx="1" type="subTitle"/>
          </p:nvPr>
        </p:nvSpPr>
        <p:spPr>
          <a:xfrm>
            <a:off x="1086350" y="3132225"/>
            <a:ext cx="3519600" cy="927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5" name="Google Shape;685;p7"/>
          <p:cNvSpPr/>
          <p:nvPr>
            <p:ph idx="2" type="pic"/>
          </p:nvPr>
        </p:nvSpPr>
        <p:spPr>
          <a:xfrm>
            <a:off x="5274525" y="172075"/>
            <a:ext cx="3464100" cy="4803000"/>
          </a:xfrm>
          <a:prstGeom prst="rect">
            <a:avLst/>
          </a:prstGeom>
          <a:noFill/>
          <a:ln>
            <a:noFill/>
          </a:ln>
        </p:spPr>
      </p:sp>
      <p:grpSp>
        <p:nvGrpSpPr>
          <p:cNvPr id="686" name="Google Shape;686;p7"/>
          <p:cNvGrpSpPr/>
          <p:nvPr/>
        </p:nvGrpSpPr>
        <p:grpSpPr>
          <a:xfrm>
            <a:off x="48409" y="-134580"/>
            <a:ext cx="9047183" cy="5419475"/>
            <a:chOff x="48409" y="-134580"/>
            <a:chExt cx="9047183" cy="5419475"/>
          </a:xfrm>
        </p:grpSpPr>
        <p:grpSp>
          <p:nvGrpSpPr>
            <p:cNvPr id="687" name="Google Shape;687;p7"/>
            <p:cNvGrpSpPr/>
            <p:nvPr/>
          </p:nvGrpSpPr>
          <p:grpSpPr>
            <a:xfrm rot="-5400000">
              <a:off x="6025610" y="2734216"/>
              <a:ext cx="285875" cy="4815482"/>
              <a:chOff x="8931625" y="104376"/>
              <a:chExt cx="285875" cy="4868057"/>
            </a:xfrm>
          </p:grpSpPr>
          <p:sp>
            <p:nvSpPr>
              <p:cNvPr id="688" name="Google Shape;688;p7"/>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7"/>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7"/>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7"/>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7"/>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7"/>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7"/>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7"/>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7"/>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7"/>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7"/>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7"/>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7"/>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7"/>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7"/>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7"/>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7"/>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7"/>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7"/>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7"/>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7"/>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7"/>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7"/>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7"/>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7"/>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7"/>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7"/>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7"/>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7"/>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7"/>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7"/>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7"/>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7"/>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7"/>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7"/>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7"/>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7"/>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7"/>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7"/>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7"/>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7"/>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7"/>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7"/>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7"/>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7"/>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7"/>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7"/>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7"/>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7"/>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7"/>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7"/>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7"/>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7"/>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7"/>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7"/>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7"/>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7"/>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7"/>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7"/>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7"/>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7"/>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7"/>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7"/>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7"/>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7"/>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7"/>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7"/>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7"/>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7"/>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7"/>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7"/>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7"/>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7"/>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61" name="Google Shape;761;p7"/>
            <p:cNvGrpSpPr/>
            <p:nvPr/>
          </p:nvGrpSpPr>
          <p:grpSpPr>
            <a:xfrm rot="-5400000">
              <a:off x="2897810" y="-2399384"/>
              <a:ext cx="285875" cy="4815482"/>
              <a:chOff x="8931625" y="104376"/>
              <a:chExt cx="285875" cy="4868057"/>
            </a:xfrm>
          </p:grpSpPr>
          <p:sp>
            <p:nvSpPr>
              <p:cNvPr id="762" name="Google Shape;762;p7"/>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7"/>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7"/>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7"/>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7"/>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7"/>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7"/>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7"/>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7"/>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7"/>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7"/>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7"/>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7"/>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7"/>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7"/>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7"/>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7"/>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7"/>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7"/>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7"/>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7"/>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7"/>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7"/>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7"/>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7"/>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7"/>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7"/>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7"/>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7"/>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7"/>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7"/>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7"/>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7"/>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7"/>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7"/>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7"/>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7"/>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7"/>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7"/>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7"/>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7"/>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7"/>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7"/>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7"/>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7"/>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7"/>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7"/>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7"/>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7"/>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7"/>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7"/>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3" name="Google Shape;813;p7"/>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7"/>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7"/>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6" name="Google Shape;816;p7"/>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7"/>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7"/>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7"/>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7"/>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7"/>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7"/>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7"/>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7"/>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7"/>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7"/>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7"/>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7"/>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7"/>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7"/>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7"/>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7"/>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7"/>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7"/>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35" name="Google Shape;835;p7"/>
            <p:cNvGrpSpPr/>
            <p:nvPr/>
          </p:nvGrpSpPr>
          <p:grpSpPr>
            <a:xfrm>
              <a:off x="48409" y="144475"/>
              <a:ext cx="9047183" cy="4854548"/>
              <a:chOff x="48409" y="144475"/>
              <a:chExt cx="9047183" cy="4854548"/>
            </a:xfrm>
          </p:grpSpPr>
          <p:sp>
            <p:nvSpPr>
              <p:cNvPr id="836" name="Google Shape;836;p7"/>
              <p:cNvSpPr/>
              <p:nvPr/>
            </p:nvSpPr>
            <p:spPr>
              <a:xfrm>
                <a:off x="172069" y="4603310"/>
                <a:ext cx="240253" cy="249676"/>
              </a:xfrm>
              <a:custGeom>
                <a:rect b="b" l="l" r="r" t="t"/>
                <a:pathLst>
                  <a:path extrusionOk="0" h="210" w="201">
                    <a:moveTo>
                      <a:pt x="12" y="100"/>
                    </a:moveTo>
                    <a:cubicBezTo>
                      <a:pt x="12" y="164"/>
                      <a:pt x="12" y="164"/>
                      <a:pt x="12" y="164"/>
                    </a:cubicBezTo>
                    <a:cubicBezTo>
                      <a:pt x="5" y="168"/>
                      <a:pt x="0" y="176"/>
                      <a:pt x="0" y="185"/>
                    </a:cubicBezTo>
                    <a:cubicBezTo>
                      <a:pt x="0" y="199"/>
                      <a:pt x="11" y="210"/>
                      <a:pt x="24" y="210"/>
                    </a:cubicBezTo>
                    <a:cubicBezTo>
                      <a:pt x="38" y="210"/>
                      <a:pt x="49" y="199"/>
                      <a:pt x="49" y="185"/>
                    </a:cubicBezTo>
                    <a:cubicBezTo>
                      <a:pt x="49" y="174"/>
                      <a:pt x="42" y="165"/>
                      <a:pt x="32" y="162"/>
                    </a:cubicBezTo>
                    <a:cubicBezTo>
                      <a:pt x="32" y="108"/>
                      <a:pt x="32" y="108"/>
                      <a:pt x="32" y="108"/>
                    </a:cubicBezTo>
                    <a:cubicBezTo>
                      <a:pt x="121" y="20"/>
                      <a:pt x="121" y="20"/>
                      <a:pt x="121" y="20"/>
                    </a:cubicBezTo>
                    <a:cubicBezTo>
                      <a:pt x="201" y="20"/>
                      <a:pt x="201" y="20"/>
                      <a:pt x="201" y="20"/>
                    </a:cubicBezTo>
                    <a:cubicBezTo>
                      <a:pt x="201" y="0"/>
                      <a:pt x="201" y="0"/>
                      <a:pt x="201" y="0"/>
                    </a:cubicBezTo>
                    <a:cubicBezTo>
                      <a:pt x="113" y="0"/>
                      <a:pt x="113" y="0"/>
                      <a:pt x="113" y="0"/>
                    </a:cubicBezTo>
                    <a:lnTo>
                      <a:pt x="12" y="10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7" name="Google Shape;837;p7"/>
              <p:cNvSpPr/>
              <p:nvPr/>
            </p:nvSpPr>
            <p:spPr>
              <a:xfrm>
                <a:off x="201512" y="3493901"/>
                <a:ext cx="171946" cy="1059946"/>
              </a:xfrm>
              <a:custGeom>
                <a:rect b="b" l="l" r="r" t="t"/>
                <a:pathLst>
                  <a:path extrusionOk="0" h="888" w="144">
                    <a:moveTo>
                      <a:pt x="98" y="853"/>
                    </a:moveTo>
                    <a:cubicBezTo>
                      <a:pt x="47" y="853"/>
                      <a:pt x="47" y="853"/>
                      <a:pt x="47" y="853"/>
                    </a:cubicBezTo>
                    <a:cubicBezTo>
                      <a:pt x="43" y="845"/>
                      <a:pt x="35" y="839"/>
                      <a:pt x="25" y="839"/>
                    </a:cubicBezTo>
                    <a:cubicBezTo>
                      <a:pt x="11" y="839"/>
                      <a:pt x="0" y="850"/>
                      <a:pt x="0" y="863"/>
                    </a:cubicBezTo>
                    <a:cubicBezTo>
                      <a:pt x="0" y="877"/>
                      <a:pt x="11" y="888"/>
                      <a:pt x="25" y="888"/>
                    </a:cubicBezTo>
                    <a:cubicBezTo>
                      <a:pt x="35" y="888"/>
                      <a:pt x="43" y="882"/>
                      <a:pt x="47" y="873"/>
                    </a:cubicBezTo>
                    <a:cubicBezTo>
                      <a:pt x="106" y="873"/>
                      <a:pt x="106" y="873"/>
                      <a:pt x="106" y="873"/>
                    </a:cubicBezTo>
                    <a:cubicBezTo>
                      <a:pt x="144" y="835"/>
                      <a:pt x="144" y="835"/>
                      <a:pt x="144" y="835"/>
                    </a:cubicBezTo>
                    <a:cubicBezTo>
                      <a:pt x="144" y="496"/>
                      <a:pt x="144" y="496"/>
                      <a:pt x="144" y="496"/>
                    </a:cubicBezTo>
                    <a:cubicBezTo>
                      <a:pt x="30" y="382"/>
                      <a:pt x="30" y="382"/>
                      <a:pt x="30" y="382"/>
                    </a:cubicBezTo>
                    <a:cubicBezTo>
                      <a:pt x="30" y="232"/>
                      <a:pt x="30" y="232"/>
                      <a:pt x="30" y="232"/>
                    </a:cubicBezTo>
                    <a:cubicBezTo>
                      <a:pt x="84" y="178"/>
                      <a:pt x="84" y="178"/>
                      <a:pt x="84" y="178"/>
                    </a:cubicBezTo>
                    <a:cubicBezTo>
                      <a:pt x="84" y="48"/>
                      <a:pt x="84" y="48"/>
                      <a:pt x="84" y="48"/>
                    </a:cubicBezTo>
                    <a:cubicBezTo>
                      <a:pt x="94" y="45"/>
                      <a:pt x="101" y="36"/>
                      <a:pt x="101" y="24"/>
                    </a:cubicBezTo>
                    <a:cubicBezTo>
                      <a:pt x="101" y="11"/>
                      <a:pt x="90" y="0"/>
                      <a:pt x="77" y="0"/>
                    </a:cubicBezTo>
                    <a:cubicBezTo>
                      <a:pt x="63" y="0"/>
                      <a:pt x="52" y="11"/>
                      <a:pt x="52" y="24"/>
                    </a:cubicBezTo>
                    <a:cubicBezTo>
                      <a:pt x="52" y="33"/>
                      <a:pt x="57" y="41"/>
                      <a:pt x="64" y="45"/>
                    </a:cubicBezTo>
                    <a:cubicBezTo>
                      <a:pt x="64" y="169"/>
                      <a:pt x="64" y="169"/>
                      <a:pt x="64" y="169"/>
                    </a:cubicBezTo>
                    <a:cubicBezTo>
                      <a:pt x="10" y="224"/>
                      <a:pt x="10" y="224"/>
                      <a:pt x="10" y="224"/>
                    </a:cubicBezTo>
                    <a:cubicBezTo>
                      <a:pt x="10" y="390"/>
                      <a:pt x="10" y="390"/>
                      <a:pt x="10" y="390"/>
                    </a:cubicBezTo>
                    <a:cubicBezTo>
                      <a:pt x="124" y="504"/>
                      <a:pt x="124" y="504"/>
                      <a:pt x="124" y="504"/>
                    </a:cubicBezTo>
                    <a:cubicBezTo>
                      <a:pt x="124" y="827"/>
                      <a:pt x="124" y="827"/>
                      <a:pt x="124" y="827"/>
                    </a:cubicBezTo>
                    <a:lnTo>
                      <a:pt x="98" y="853"/>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8" name="Google Shape;838;p7"/>
              <p:cNvSpPr/>
              <p:nvPr/>
            </p:nvSpPr>
            <p:spPr>
              <a:xfrm>
                <a:off x="48409" y="144475"/>
                <a:ext cx="9047183" cy="4854548"/>
              </a:xfrm>
              <a:custGeom>
                <a:rect b="b" l="l" r="r" t="t"/>
                <a:pathLst>
                  <a:path extrusionOk="0" h="4068" w="7583">
                    <a:moveTo>
                      <a:pt x="7583" y="2607"/>
                    </a:moveTo>
                    <a:cubicBezTo>
                      <a:pt x="7583" y="2442"/>
                      <a:pt x="7583" y="2442"/>
                      <a:pt x="7583" y="2442"/>
                    </a:cubicBezTo>
                    <a:cubicBezTo>
                      <a:pt x="7303" y="2162"/>
                      <a:pt x="7303" y="2162"/>
                      <a:pt x="7303" y="2162"/>
                    </a:cubicBezTo>
                    <a:cubicBezTo>
                      <a:pt x="7303" y="0"/>
                      <a:pt x="7303" y="0"/>
                      <a:pt x="7303" y="0"/>
                    </a:cubicBezTo>
                    <a:cubicBezTo>
                      <a:pt x="315" y="9"/>
                      <a:pt x="315" y="9"/>
                      <a:pt x="315" y="9"/>
                    </a:cubicBezTo>
                    <a:cubicBezTo>
                      <a:pt x="305" y="9"/>
                      <a:pt x="305" y="9"/>
                      <a:pt x="305" y="9"/>
                    </a:cubicBezTo>
                    <a:cubicBezTo>
                      <a:pt x="305" y="288"/>
                      <a:pt x="305" y="288"/>
                      <a:pt x="305" y="288"/>
                    </a:cubicBezTo>
                    <a:cubicBezTo>
                      <a:pt x="0" y="593"/>
                      <a:pt x="0" y="593"/>
                      <a:pt x="0" y="593"/>
                    </a:cubicBezTo>
                    <a:cubicBezTo>
                      <a:pt x="0" y="1934"/>
                      <a:pt x="0" y="1934"/>
                      <a:pt x="0" y="1934"/>
                    </a:cubicBezTo>
                    <a:cubicBezTo>
                      <a:pt x="305" y="2239"/>
                      <a:pt x="305" y="2239"/>
                      <a:pt x="305" y="2239"/>
                    </a:cubicBezTo>
                    <a:cubicBezTo>
                      <a:pt x="305" y="2449"/>
                      <a:pt x="305" y="2449"/>
                      <a:pt x="305" y="2449"/>
                    </a:cubicBezTo>
                    <a:cubicBezTo>
                      <a:pt x="178" y="2449"/>
                      <a:pt x="178" y="2449"/>
                      <a:pt x="178" y="2449"/>
                    </a:cubicBezTo>
                    <a:cubicBezTo>
                      <a:pt x="174" y="2440"/>
                      <a:pt x="166" y="2434"/>
                      <a:pt x="156" y="2434"/>
                    </a:cubicBezTo>
                    <a:cubicBezTo>
                      <a:pt x="142" y="2434"/>
                      <a:pt x="131" y="2445"/>
                      <a:pt x="131" y="2459"/>
                    </a:cubicBezTo>
                    <a:cubicBezTo>
                      <a:pt x="131" y="2472"/>
                      <a:pt x="142" y="2483"/>
                      <a:pt x="156" y="2483"/>
                    </a:cubicBezTo>
                    <a:cubicBezTo>
                      <a:pt x="166" y="2483"/>
                      <a:pt x="174" y="2477"/>
                      <a:pt x="178" y="2469"/>
                    </a:cubicBezTo>
                    <a:cubicBezTo>
                      <a:pt x="305" y="2469"/>
                      <a:pt x="305" y="2469"/>
                      <a:pt x="305" y="2469"/>
                    </a:cubicBezTo>
                    <a:cubicBezTo>
                      <a:pt x="305" y="2553"/>
                      <a:pt x="305" y="2553"/>
                      <a:pt x="305" y="2553"/>
                    </a:cubicBezTo>
                    <a:cubicBezTo>
                      <a:pt x="209" y="2553"/>
                      <a:pt x="209" y="2553"/>
                      <a:pt x="209" y="2553"/>
                    </a:cubicBezTo>
                    <a:cubicBezTo>
                      <a:pt x="109" y="2653"/>
                      <a:pt x="109" y="2653"/>
                      <a:pt x="109" y="2653"/>
                    </a:cubicBezTo>
                    <a:cubicBezTo>
                      <a:pt x="109" y="2896"/>
                      <a:pt x="109" y="2896"/>
                      <a:pt x="109" y="2896"/>
                    </a:cubicBezTo>
                    <a:cubicBezTo>
                      <a:pt x="100" y="2900"/>
                      <a:pt x="94" y="2908"/>
                      <a:pt x="94" y="2918"/>
                    </a:cubicBezTo>
                    <a:cubicBezTo>
                      <a:pt x="94" y="2932"/>
                      <a:pt x="105" y="2943"/>
                      <a:pt x="119" y="2943"/>
                    </a:cubicBezTo>
                    <a:cubicBezTo>
                      <a:pt x="132" y="2943"/>
                      <a:pt x="143" y="2932"/>
                      <a:pt x="143" y="2918"/>
                    </a:cubicBezTo>
                    <a:cubicBezTo>
                      <a:pt x="143" y="2908"/>
                      <a:pt x="137" y="2900"/>
                      <a:pt x="129" y="2896"/>
                    </a:cubicBezTo>
                    <a:cubicBezTo>
                      <a:pt x="129" y="2661"/>
                      <a:pt x="129" y="2661"/>
                      <a:pt x="129" y="2661"/>
                    </a:cubicBezTo>
                    <a:cubicBezTo>
                      <a:pt x="217" y="2573"/>
                      <a:pt x="217" y="2573"/>
                      <a:pt x="217" y="2573"/>
                    </a:cubicBezTo>
                    <a:cubicBezTo>
                      <a:pt x="305" y="2573"/>
                      <a:pt x="305" y="2573"/>
                      <a:pt x="305" y="2573"/>
                    </a:cubicBezTo>
                    <a:cubicBezTo>
                      <a:pt x="305" y="4068"/>
                      <a:pt x="305" y="4068"/>
                      <a:pt x="305" y="4068"/>
                    </a:cubicBezTo>
                    <a:cubicBezTo>
                      <a:pt x="7303" y="4068"/>
                      <a:pt x="7303" y="4068"/>
                      <a:pt x="7303" y="4068"/>
                    </a:cubicBezTo>
                    <a:cubicBezTo>
                      <a:pt x="7303" y="3959"/>
                      <a:pt x="7303" y="3959"/>
                      <a:pt x="7303" y="3959"/>
                    </a:cubicBezTo>
                    <a:cubicBezTo>
                      <a:pt x="7583" y="3679"/>
                      <a:pt x="7583" y="3679"/>
                      <a:pt x="7583" y="3679"/>
                    </a:cubicBezTo>
                    <a:cubicBezTo>
                      <a:pt x="7583" y="3059"/>
                      <a:pt x="7583" y="3059"/>
                      <a:pt x="7583" y="3059"/>
                    </a:cubicBezTo>
                    <a:cubicBezTo>
                      <a:pt x="7303" y="2779"/>
                      <a:pt x="7303" y="2779"/>
                      <a:pt x="7303" y="2779"/>
                    </a:cubicBezTo>
                    <a:cubicBezTo>
                      <a:pt x="7303" y="2607"/>
                      <a:pt x="7303" y="2607"/>
                      <a:pt x="7303" y="2607"/>
                    </a:cubicBezTo>
                    <a:cubicBezTo>
                      <a:pt x="7583" y="2868"/>
                      <a:pt x="7583" y="2868"/>
                      <a:pt x="7583" y="2868"/>
                    </a:cubicBezTo>
                    <a:cubicBezTo>
                      <a:pt x="7583" y="2703"/>
                      <a:pt x="7583" y="2703"/>
                      <a:pt x="7583" y="2703"/>
                    </a:cubicBezTo>
                    <a:cubicBezTo>
                      <a:pt x="7303" y="2422"/>
                      <a:pt x="7303" y="2422"/>
                      <a:pt x="7303" y="2422"/>
                    </a:cubicBezTo>
                    <a:cubicBezTo>
                      <a:pt x="7303" y="2346"/>
                      <a:pt x="7303" y="2346"/>
                      <a:pt x="7303" y="2346"/>
                    </a:cubicBezTo>
                    <a:lnTo>
                      <a:pt x="7583" y="2607"/>
                    </a:lnTo>
                    <a:close/>
                    <a:moveTo>
                      <a:pt x="7283" y="4048"/>
                    </a:moveTo>
                    <a:cubicBezTo>
                      <a:pt x="325" y="4048"/>
                      <a:pt x="325" y="4048"/>
                      <a:pt x="325" y="4048"/>
                    </a:cubicBezTo>
                    <a:cubicBezTo>
                      <a:pt x="325" y="29"/>
                      <a:pt x="325" y="29"/>
                      <a:pt x="325" y="29"/>
                    </a:cubicBezTo>
                    <a:cubicBezTo>
                      <a:pt x="7283" y="20"/>
                      <a:pt x="7283" y="20"/>
                      <a:pt x="7283" y="20"/>
                    </a:cubicBezTo>
                    <a:lnTo>
                      <a:pt x="7283" y="4048"/>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9" name="Shape 839"/>
        <p:cNvGrpSpPr/>
        <p:nvPr/>
      </p:nvGrpSpPr>
      <p:grpSpPr>
        <a:xfrm>
          <a:off x="0" y="0"/>
          <a:ext cx="0" cy="0"/>
          <a:chOff x="0" y="0"/>
          <a:chExt cx="0" cy="0"/>
        </a:xfrm>
      </p:grpSpPr>
      <p:pic>
        <p:nvPicPr>
          <p:cNvPr id="840" name="Google Shape;840;p8"/>
          <p:cNvPicPr preferRelativeResize="0"/>
          <p:nvPr/>
        </p:nvPicPr>
        <p:blipFill>
          <a:blip r:embed="rId2">
            <a:alphaModFix amt="41000"/>
          </a:blip>
          <a:stretch>
            <a:fillRect/>
          </a:stretch>
        </p:blipFill>
        <p:spPr>
          <a:xfrm>
            <a:off x="4800" y="0"/>
            <a:ext cx="9144003" cy="5143501"/>
          </a:xfrm>
          <a:prstGeom prst="rect">
            <a:avLst/>
          </a:prstGeom>
          <a:noFill/>
          <a:ln>
            <a:noFill/>
          </a:ln>
        </p:spPr>
      </p:pic>
      <p:sp>
        <p:nvSpPr>
          <p:cNvPr id="841" name="Google Shape;841;p8"/>
          <p:cNvSpPr txBox="1"/>
          <p:nvPr>
            <p:ph type="title"/>
          </p:nvPr>
        </p:nvSpPr>
        <p:spPr>
          <a:xfrm>
            <a:off x="1890000" y="1307100"/>
            <a:ext cx="53640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42" name="Google Shape;842;p8"/>
          <p:cNvGrpSpPr/>
          <p:nvPr/>
        </p:nvGrpSpPr>
        <p:grpSpPr>
          <a:xfrm>
            <a:off x="163075" y="121350"/>
            <a:ext cx="8816711" cy="5156045"/>
            <a:chOff x="163075" y="121350"/>
            <a:chExt cx="8816711" cy="5156045"/>
          </a:xfrm>
        </p:grpSpPr>
        <p:grpSp>
          <p:nvGrpSpPr>
            <p:cNvPr id="843" name="Google Shape;843;p8"/>
            <p:cNvGrpSpPr/>
            <p:nvPr/>
          </p:nvGrpSpPr>
          <p:grpSpPr>
            <a:xfrm rot="-5400000">
              <a:off x="5880085" y="2726716"/>
              <a:ext cx="285875" cy="4815482"/>
              <a:chOff x="8931625" y="104376"/>
              <a:chExt cx="285875" cy="4868057"/>
            </a:xfrm>
          </p:grpSpPr>
          <p:sp>
            <p:nvSpPr>
              <p:cNvPr id="844" name="Google Shape;844;p8"/>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5" name="Google Shape;845;p8"/>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8"/>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7" name="Google Shape;847;p8"/>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8" name="Google Shape;848;p8"/>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9" name="Google Shape;849;p8"/>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8"/>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8"/>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2" name="Google Shape;852;p8"/>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3" name="Google Shape;853;p8"/>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4" name="Google Shape;854;p8"/>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5" name="Google Shape;855;p8"/>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6" name="Google Shape;856;p8"/>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8"/>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8" name="Google Shape;858;p8"/>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9" name="Google Shape;859;p8"/>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8"/>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1" name="Google Shape;861;p8"/>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2" name="Google Shape;862;p8"/>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3" name="Google Shape;863;p8"/>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4" name="Google Shape;864;p8"/>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5" name="Google Shape;865;p8"/>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8"/>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7" name="Google Shape;867;p8"/>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8" name="Google Shape;868;p8"/>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9" name="Google Shape;869;p8"/>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0" name="Google Shape;870;p8"/>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1" name="Google Shape;871;p8"/>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2" name="Google Shape;872;p8"/>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3" name="Google Shape;873;p8"/>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4" name="Google Shape;874;p8"/>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5" name="Google Shape;875;p8"/>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6" name="Google Shape;876;p8"/>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7" name="Google Shape;877;p8"/>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8" name="Google Shape;878;p8"/>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9" name="Google Shape;879;p8"/>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0" name="Google Shape;880;p8"/>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1" name="Google Shape;881;p8"/>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2" name="Google Shape;882;p8"/>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3" name="Google Shape;883;p8"/>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8"/>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8"/>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8"/>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7" name="Google Shape;887;p8"/>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8"/>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8"/>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8"/>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8"/>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8"/>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8"/>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8"/>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8"/>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8"/>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8"/>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8"/>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9" name="Google Shape;899;p8"/>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8"/>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8"/>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8"/>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3" name="Google Shape;903;p8"/>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4" name="Google Shape;904;p8"/>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5" name="Google Shape;905;p8"/>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8"/>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7" name="Google Shape;907;p8"/>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8" name="Google Shape;908;p8"/>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8"/>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8"/>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8"/>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8"/>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8"/>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8"/>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8"/>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8"/>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17" name="Google Shape;917;p8"/>
            <p:cNvGrpSpPr/>
            <p:nvPr/>
          </p:nvGrpSpPr>
          <p:grpSpPr>
            <a:xfrm>
              <a:off x="163075" y="121350"/>
              <a:ext cx="8816711" cy="4869203"/>
              <a:chOff x="163075" y="121350"/>
              <a:chExt cx="8816711" cy="4869203"/>
            </a:xfrm>
          </p:grpSpPr>
          <p:sp>
            <p:nvSpPr>
              <p:cNvPr id="918" name="Google Shape;918;p8"/>
              <p:cNvSpPr/>
              <p:nvPr/>
            </p:nvSpPr>
            <p:spPr>
              <a:xfrm>
                <a:off x="513172" y="4222633"/>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9" name="Google Shape;919;p8"/>
              <p:cNvSpPr/>
              <p:nvPr/>
            </p:nvSpPr>
            <p:spPr>
              <a:xfrm>
                <a:off x="513172" y="4355784"/>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0" name="Google Shape;920;p8"/>
              <p:cNvSpPr/>
              <p:nvPr/>
            </p:nvSpPr>
            <p:spPr>
              <a:xfrm>
                <a:off x="513172" y="4496970"/>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1" name="Google Shape;921;p8"/>
              <p:cNvSpPr/>
              <p:nvPr/>
            </p:nvSpPr>
            <p:spPr>
              <a:xfrm>
                <a:off x="503989" y="828428"/>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2" name="Google Shape;922;p8"/>
              <p:cNvSpPr/>
              <p:nvPr/>
            </p:nvSpPr>
            <p:spPr>
              <a:xfrm>
                <a:off x="503989" y="692981"/>
                <a:ext cx="58800" cy="597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3" name="Google Shape;923;p8"/>
              <p:cNvSpPr/>
              <p:nvPr/>
            </p:nvSpPr>
            <p:spPr>
              <a:xfrm>
                <a:off x="503989" y="551796"/>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4" name="Google Shape;924;p8"/>
              <p:cNvSpPr/>
              <p:nvPr/>
            </p:nvSpPr>
            <p:spPr>
              <a:xfrm>
                <a:off x="8581470" y="4297243"/>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5" name="Google Shape;925;p8"/>
              <p:cNvSpPr/>
              <p:nvPr/>
            </p:nvSpPr>
            <p:spPr>
              <a:xfrm>
                <a:off x="8581470" y="4434986"/>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6" name="Google Shape;926;p8"/>
              <p:cNvSpPr/>
              <p:nvPr/>
            </p:nvSpPr>
            <p:spPr>
              <a:xfrm>
                <a:off x="8581470" y="4579615"/>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7" name="Google Shape;927;p8"/>
              <p:cNvSpPr/>
              <p:nvPr/>
            </p:nvSpPr>
            <p:spPr>
              <a:xfrm>
                <a:off x="8578027" y="893856"/>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8" name="Google Shape;928;p8"/>
              <p:cNvSpPr/>
              <p:nvPr/>
            </p:nvSpPr>
            <p:spPr>
              <a:xfrm>
                <a:off x="8578027" y="756114"/>
                <a:ext cx="58800" cy="588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9" name="Google Shape;929;p8"/>
              <p:cNvSpPr/>
              <p:nvPr/>
            </p:nvSpPr>
            <p:spPr>
              <a:xfrm>
                <a:off x="8578027" y="610336"/>
                <a:ext cx="58800" cy="59700"/>
              </a:xfrm>
              <a:prstGeom prst="ellipse">
                <a:avLst/>
              </a:pr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0" name="Google Shape;930;p8"/>
              <p:cNvSpPr/>
              <p:nvPr/>
            </p:nvSpPr>
            <p:spPr>
              <a:xfrm>
                <a:off x="2981068" y="4760976"/>
                <a:ext cx="1060621" cy="172178"/>
              </a:xfrm>
              <a:custGeom>
                <a:rect b="b" l="l" r="r" t="t"/>
                <a:pathLst>
                  <a:path extrusionOk="0" h="144" w="887">
                    <a:moveTo>
                      <a:pt x="664" y="10"/>
                    </a:moveTo>
                    <a:cubicBezTo>
                      <a:pt x="497" y="10"/>
                      <a:pt x="497" y="10"/>
                      <a:pt x="497" y="10"/>
                    </a:cubicBezTo>
                    <a:cubicBezTo>
                      <a:pt x="383" y="124"/>
                      <a:pt x="383" y="124"/>
                      <a:pt x="383" y="124"/>
                    </a:cubicBezTo>
                    <a:cubicBezTo>
                      <a:pt x="60" y="124"/>
                      <a:pt x="60" y="124"/>
                      <a:pt x="60" y="124"/>
                    </a:cubicBezTo>
                    <a:cubicBezTo>
                      <a:pt x="34" y="97"/>
                      <a:pt x="34" y="97"/>
                      <a:pt x="34" y="97"/>
                    </a:cubicBezTo>
                    <a:cubicBezTo>
                      <a:pt x="34" y="47"/>
                      <a:pt x="34" y="47"/>
                      <a:pt x="34" y="47"/>
                    </a:cubicBezTo>
                    <a:cubicBezTo>
                      <a:pt x="43" y="43"/>
                      <a:pt x="49" y="35"/>
                      <a:pt x="49" y="25"/>
                    </a:cubicBezTo>
                    <a:cubicBezTo>
                      <a:pt x="49" y="11"/>
                      <a:pt x="38" y="0"/>
                      <a:pt x="24" y="0"/>
                    </a:cubicBezTo>
                    <a:cubicBezTo>
                      <a:pt x="11" y="0"/>
                      <a:pt x="0" y="11"/>
                      <a:pt x="0" y="25"/>
                    </a:cubicBezTo>
                    <a:cubicBezTo>
                      <a:pt x="0" y="35"/>
                      <a:pt x="6" y="43"/>
                      <a:pt x="14" y="47"/>
                    </a:cubicBezTo>
                    <a:cubicBezTo>
                      <a:pt x="14" y="106"/>
                      <a:pt x="14" y="106"/>
                      <a:pt x="14" y="106"/>
                    </a:cubicBezTo>
                    <a:cubicBezTo>
                      <a:pt x="52" y="144"/>
                      <a:pt x="52" y="144"/>
                      <a:pt x="52" y="144"/>
                    </a:cubicBezTo>
                    <a:cubicBezTo>
                      <a:pt x="392" y="144"/>
                      <a:pt x="392" y="144"/>
                      <a:pt x="392" y="144"/>
                    </a:cubicBezTo>
                    <a:cubicBezTo>
                      <a:pt x="506" y="30"/>
                      <a:pt x="506" y="30"/>
                      <a:pt x="506" y="30"/>
                    </a:cubicBezTo>
                    <a:cubicBezTo>
                      <a:pt x="656" y="30"/>
                      <a:pt x="656" y="30"/>
                      <a:pt x="656" y="30"/>
                    </a:cubicBezTo>
                    <a:cubicBezTo>
                      <a:pt x="710" y="84"/>
                      <a:pt x="710" y="84"/>
                      <a:pt x="710" y="84"/>
                    </a:cubicBezTo>
                    <a:cubicBezTo>
                      <a:pt x="840" y="84"/>
                      <a:pt x="840" y="84"/>
                      <a:pt x="840" y="84"/>
                    </a:cubicBezTo>
                    <a:cubicBezTo>
                      <a:pt x="843" y="94"/>
                      <a:pt x="852" y="101"/>
                      <a:pt x="863" y="101"/>
                    </a:cubicBezTo>
                    <a:cubicBezTo>
                      <a:pt x="877" y="101"/>
                      <a:pt x="887" y="90"/>
                      <a:pt x="887" y="77"/>
                    </a:cubicBezTo>
                    <a:cubicBezTo>
                      <a:pt x="887" y="63"/>
                      <a:pt x="877" y="52"/>
                      <a:pt x="863" y="52"/>
                    </a:cubicBezTo>
                    <a:cubicBezTo>
                      <a:pt x="854" y="52"/>
                      <a:pt x="846" y="57"/>
                      <a:pt x="842" y="64"/>
                    </a:cubicBezTo>
                    <a:cubicBezTo>
                      <a:pt x="718" y="64"/>
                      <a:pt x="718" y="64"/>
                      <a:pt x="718" y="64"/>
                    </a:cubicBezTo>
                    <a:lnTo>
                      <a:pt x="664" y="1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1" name="Google Shape;931;p8"/>
              <p:cNvSpPr/>
              <p:nvPr/>
            </p:nvSpPr>
            <p:spPr>
              <a:xfrm>
                <a:off x="5104607" y="4762125"/>
                <a:ext cx="1060621" cy="171031"/>
              </a:xfrm>
              <a:custGeom>
                <a:rect b="b" l="l" r="r" t="t"/>
                <a:pathLst>
                  <a:path extrusionOk="0" h="143" w="887">
                    <a:moveTo>
                      <a:pt x="863" y="0"/>
                    </a:moveTo>
                    <a:cubicBezTo>
                      <a:pt x="849" y="0"/>
                      <a:pt x="838" y="11"/>
                      <a:pt x="838" y="24"/>
                    </a:cubicBezTo>
                    <a:cubicBezTo>
                      <a:pt x="838" y="34"/>
                      <a:pt x="844" y="43"/>
                      <a:pt x="853" y="46"/>
                    </a:cubicBezTo>
                    <a:cubicBezTo>
                      <a:pt x="853" y="97"/>
                      <a:pt x="853" y="97"/>
                      <a:pt x="853" y="97"/>
                    </a:cubicBezTo>
                    <a:cubicBezTo>
                      <a:pt x="827" y="123"/>
                      <a:pt x="827" y="123"/>
                      <a:pt x="827" y="123"/>
                    </a:cubicBezTo>
                    <a:cubicBezTo>
                      <a:pt x="504" y="123"/>
                      <a:pt x="504" y="123"/>
                      <a:pt x="504" y="123"/>
                    </a:cubicBezTo>
                    <a:cubicBezTo>
                      <a:pt x="390" y="9"/>
                      <a:pt x="390" y="9"/>
                      <a:pt x="390" y="9"/>
                    </a:cubicBezTo>
                    <a:cubicBezTo>
                      <a:pt x="223" y="9"/>
                      <a:pt x="223" y="9"/>
                      <a:pt x="223" y="9"/>
                    </a:cubicBezTo>
                    <a:cubicBezTo>
                      <a:pt x="169" y="63"/>
                      <a:pt x="169" y="63"/>
                      <a:pt x="169" y="63"/>
                    </a:cubicBezTo>
                    <a:cubicBezTo>
                      <a:pt x="45" y="63"/>
                      <a:pt x="45" y="63"/>
                      <a:pt x="45" y="63"/>
                    </a:cubicBezTo>
                    <a:cubicBezTo>
                      <a:pt x="41" y="56"/>
                      <a:pt x="33" y="52"/>
                      <a:pt x="24" y="52"/>
                    </a:cubicBezTo>
                    <a:cubicBezTo>
                      <a:pt x="11" y="52"/>
                      <a:pt x="0" y="63"/>
                      <a:pt x="0" y="76"/>
                    </a:cubicBezTo>
                    <a:cubicBezTo>
                      <a:pt x="0" y="90"/>
                      <a:pt x="11" y="101"/>
                      <a:pt x="24" y="101"/>
                    </a:cubicBezTo>
                    <a:cubicBezTo>
                      <a:pt x="35" y="101"/>
                      <a:pt x="45" y="93"/>
                      <a:pt x="48" y="83"/>
                    </a:cubicBezTo>
                    <a:cubicBezTo>
                      <a:pt x="177" y="83"/>
                      <a:pt x="177" y="83"/>
                      <a:pt x="177" y="83"/>
                    </a:cubicBezTo>
                    <a:cubicBezTo>
                      <a:pt x="232" y="29"/>
                      <a:pt x="232" y="29"/>
                      <a:pt x="232" y="29"/>
                    </a:cubicBezTo>
                    <a:cubicBezTo>
                      <a:pt x="382" y="29"/>
                      <a:pt x="382" y="29"/>
                      <a:pt x="382" y="29"/>
                    </a:cubicBezTo>
                    <a:cubicBezTo>
                      <a:pt x="495" y="143"/>
                      <a:pt x="495" y="143"/>
                      <a:pt x="495" y="143"/>
                    </a:cubicBezTo>
                    <a:cubicBezTo>
                      <a:pt x="835" y="143"/>
                      <a:pt x="835" y="143"/>
                      <a:pt x="835" y="143"/>
                    </a:cubicBezTo>
                    <a:cubicBezTo>
                      <a:pt x="873" y="105"/>
                      <a:pt x="873" y="105"/>
                      <a:pt x="873" y="105"/>
                    </a:cubicBezTo>
                    <a:cubicBezTo>
                      <a:pt x="873" y="46"/>
                      <a:pt x="873" y="46"/>
                      <a:pt x="873" y="46"/>
                    </a:cubicBezTo>
                    <a:cubicBezTo>
                      <a:pt x="882" y="43"/>
                      <a:pt x="887" y="34"/>
                      <a:pt x="887" y="24"/>
                    </a:cubicBezTo>
                    <a:cubicBezTo>
                      <a:pt x="887" y="11"/>
                      <a:pt x="876" y="0"/>
                      <a:pt x="863" y="0"/>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2" name="Google Shape;932;p8"/>
              <p:cNvSpPr/>
              <p:nvPr/>
            </p:nvSpPr>
            <p:spPr>
              <a:xfrm>
                <a:off x="8757102" y="838773"/>
                <a:ext cx="222684" cy="3434375"/>
              </a:xfrm>
              <a:custGeom>
                <a:rect b="b" l="l" r="r" t="t"/>
                <a:pathLst>
                  <a:path extrusionOk="0" h="2992" w="194">
                    <a:moveTo>
                      <a:pt x="107" y="0"/>
                    </a:moveTo>
                    <a:lnTo>
                      <a:pt x="0" y="0"/>
                    </a:lnTo>
                    <a:lnTo>
                      <a:pt x="0" y="2992"/>
                    </a:lnTo>
                    <a:lnTo>
                      <a:pt x="92" y="2992"/>
                    </a:lnTo>
                    <a:lnTo>
                      <a:pt x="194" y="2922"/>
                    </a:lnTo>
                    <a:lnTo>
                      <a:pt x="194" y="60"/>
                    </a:lnTo>
                    <a:lnTo>
                      <a:pt x="107"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3" name="Google Shape;933;p8"/>
              <p:cNvSpPr/>
              <p:nvPr/>
            </p:nvSpPr>
            <p:spPr>
              <a:xfrm>
                <a:off x="2964998" y="177595"/>
                <a:ext cx="1062916" cy="172178"/>
              </a:xfrm>
              <a:custGeom>
                <a:rect b="b" l="l" r="r" t="t"/>
                <a:pathLst>
                  <a:path extrusionOk="0" h="144" w="888">
                    <a:moveTo>
                      <a:pt x="49" y="119"/>
                    </a:moveTo>
                    <a:cubicBezTo>
                      <a:pt x="49" y="109"/>
                      <a:pt x="43" y="101"/>
                      <a:pt x="34" y="97"/>
                    </a:cubicBezTo>
                    <a:cubicBezTo>
                      <a:pt x="34" y="46"/>
                      <a:pt x="34" y="46"/>
                      <a:pt x="34" y="46"/>
                    </a:cubicBezTo>
                    <a:cubicBezTo>
                      <a:pt x="61" y="20"/>
                      <a:pt x="61" y="20"/>
                      <a:pt x="61" y="20"/>
                    </a:cubicBezTo>
                    <a:cubicBezTo>
                      <a:pt x="384" y="20"/>
                      <a:pt x="384" y="20"/>
                      <a:pt x="384" y="20"/>
                    </a:cubicBezTo>
                    <a:cubicBezTo>
                      <a:pt x="498" y="134"/>
                      <a:pt x="498" y="134"/>
                      <a:pt x="498" y="134"/>
                    </a:cubicBezTo>
                    <a:cubicBezTo>
                      <a:pt x="664" y="134"/>
                      <a:pt x="664" y="134"/>
                      <a:pt x="664" y="134"/>
                    </a:cubicBezTo>
                    <a:cubicBezTo>
                      <a:pt x="718" y="80"/>
                      <a:pt x="718" y="80"/>
                      <a:pt x="718" y="80"/>
                    </a:cubicBezTo>
                    <a:cubicBezTo>
                      <a:pt x="842" y="80"/>
                      <a:pt x="842" y="80"/>
                      <a:pt x="842" y="80"/>
                    </a:cubicBezTo>
                    <a:cubicBezTo>
                      <a:pt x="847" y="87"/>
                      <a:pt x="854" y="92"/>
                      <a:pt x="863" y="92"/>
                    </a:cubicBezTo>
                    <a:cubicBezTo>
                      <a:pt x="877" y="92"/>
                      <a:pt x="888" y="81"/>
                      <a:pt x="888" y="67"/>
                    </a:cubicBezTo>
                    <a:cubicBezTo>
                      <a:pt x="888" y="54"/>
                      <a:pt x="877" y="43"/>
                      <a:pt x="863" y="43"/>
                    </a:cubicBezTo>
                    <a:cubicBezTo>
                      <a:pt x="852" y="43"/>
                      <a:pt x="843" y="50"/>
                      <a:pt x="840" y="60"/>
                    </a:cubicBezTo>
                    <a:cubicBezTo>
                      <a:pt x="710" y="60"/>
                      <a:pt x="710" y="60"/>
                      <a:pt x="710" y="60"/>
                    </a:cubicBezTo>
                    <a:cubicBezTo>
                      <a:pt x="656" y="114"/>
                      <a:pt x="656" y="114"/>
                      <a:pt x="656" y="114"/>
                    </a:cubicBezTo>
                    <a:cubicBezTo>
                      <a:pt x="506" y="114"/>
                      <a:pt x="506" y="114"/>
                      <a:pt x="506" y="114"/>
                    </a:cubicBezTo>
                    <a:cubicBezTo>
                      <a:pt x="392" y="0"/>
                      <a:pt x="392" y="0"/>
                      <a:pt x="392" y="0"/>
                    </a:cubicBezTo>
                    <a:cubicBezTo>
                      <a:pt x="52" y="0"/>
                      <a:pt x="52" y="0"/>
                      <a:pt x="52" y="0"/>
                    </a:cubicBezTo>
                    <a:cubicBezTo>
                      <a:pt x="14" y="38"/>
                      <a:pt x="14" y="38"/>
                      <a:pt x="14" y="38"/>
                    </a:cubicBezTo>
                    <a:cubicBezTo>
                      <a:pt x="14" y="97"/>
                      <a:pt x="14" y="97"/>
                      <a:pt x="14" y="97"/>
                    </a:cubicBezTo>
                    <a:cubicBezTo>
                      <a:pt x="6" y="101"/>
                      <a:pt x="0" y="109"/>
                      <a:pt x="0" y="119"/>
                    </a:cubicBezTo>
                    <a:cubicBezTo>
                      <a:pt x="0" y="133"/>
                      <a:pt x="11" y="144"/>
                      <a:pt x="24" y="144"/>
                    </a:cubicBezTo>
                    <a:cubicBezTo>
                      <a:pt x="38" y="144"/>
                      <a:pt x="49" y="133"/>
                      <a:pt x="49" y="119"/>
                    </a:cubicBez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4" name="Google Shape;934;p8"/>
              <p:cNvSpPr/>
              <p:nvPr/>
            </p:nvSpPr>
            <p:spPr>
              <a:xfrm>
                <a:off x="5088536" y="177595"/>
                <a:ext cx="1062916" cy="171031"/>
              </a:xfrm>
              <a:custGeom>
                <a:rect b="b" l="l" r="r" t="t"/>
                <a:pathLst>
                  <a:path extrusionOk="0" h="143" w="888">
                    <a:moveTo>
                      <a:pt x="224" y="133"/>
                    </a:moveTo>
                    <a:cubicBezTo>
                      <a:pt x="390" y="133"/>
                      <a:pt x="390" y="133"/>
                      <a:pt x="390" y="133"/>
                    </a:cubicBezTo>
                    <a:cubicBezTo>
                      <a:pt x="504" y="20"/>
                      <a:pt x="504" y="20"/>
                      <a:pt x="504" y="20"/>
                    </a:cubicBezTo>
                    <a:cubicBezTo>
                      <a:pt x="827" y="20"/>
                      <a:pt x="827" y="20"/>
                      <a:pt x="827" y="20"/>
                    </a:cubicBezTo>
                    <a:cubicBezTo>
                      <a:pt x="853" y="46"/>
                      <a:pt x="853" y="46"/>
                      <a:pt x="853" y="46"/>
                    </a:cubicBezTo>
                    <a:cubicBezTo>
                      <a:pt x="853" y="96"/>
                      <a:pt x="853" y="96"/>
                      <a:pt x="853" y="96"/>
                    </a:cubicBezTo>
                    <a:cubicBezTo>
                      <a:pt x="845" y="100"/>
                      <a:pt x="839" y="109"/>
                      <a:pt x="839" y="119"/>
                    </a:cubicBezTo>
                    <a:cubicBezTo>
                      <a:pt x="839" y="132"/>
                      <a:pt x="850" y="143"/>
                      <a:pt x="863" y="143"/>
                    </a:cubicBezTo>
                    <a:cubicBezTo>
                      <a:pt x="877" y="143"/>
                      <a:pt x="888" y="132"/>
                      <a:pt x="888" y="119"/>
                    </a:cubicBezTo>
                    <a:cubicBezTo>
                      <a:pt x="888" y="109"/>
                      <a:pt x="882" y="100"/>
                      <a:pt x="873" y="96"/>
                    </a:cubicBezTo>
                    <a:cubicBezTo>
                      <a:pt x="873" y="37"/>
                      <a:pt x="873" y="37"/>
                      <a:pt x="873" y="37"/>
                    </a:cubicBezTo>
                    <a:cubicBezTo>
                      <a:pt x="835" y="0"/>
                      <a:pt x="835" y="0"/>
                      <a:pt x="835" y="0"/>
                    </a:cubicBezTo>
                    <a:cubicBezTo>
                      <a:pt x="496" y="0"/>
                      <a:pt x="496" y="0"/>
                      <a:pt x="496" y="0"/>
                    </a:cubicBezTo>
                    <a:cubicBezTo>
                      <a:pt x="382" y="113"/>
                      <a:pt x="382" y="113"/>
                      <a:pt x="382" y="113"/>
                    </a:cubicBezTo>
                    <a:cubicBezTo>
                      <a:pt x="232" y="113"/>
                      <a:pt x="232" y="113"/>
                      <a:pt x="232" y="113"/>
                    </a:cubicBezTo>
                    <a:cubicBezTo>
                      <a:pt x="178" y="59"/>
                      <a:pt x="178" y="59"/>
                      <a:pt x="178" y="59"/>
                    </a:cubicBezTo>
                    <a:cubicBezTo>
                      <a:pt x="48" y="59"/>
                      <a:pt x="48" y="59"/>
                      <a:pt x="48" y="59"/>
                    </a:cubicBezTo>
                    <a:cubicBezTo>
                      <a:pt x="45" y="49"/>
                      <a:pt x="35" y="42"/>
                      <a:pt x="24" y="42"/>
                    </a:cubicBezTo>
                    <a:cubicBezTo>
                      <a:pt x="11" y="42"/>
                      <a:pt x="0" y="53"/>
                      <a:pt x="0" y="67"/>
                    </a:cubicBezTo>
                    <a:cubicBezTo>
                      <a:pt x="0" y="80"/>
                      <a:pt x="11" y="91"/>
                      <a:pt x="24" y="91"/>
                    </a:cubicBezTo>
                    <a:cubicBezTo>
                      <a:pt x="33" y="91"/>
                      <a:pt x="41" y="86"/>
                      <a:pt x="45" y="79"/>
                    </a:cubicBezTo>
                    <a:cubicBezTo>
                      <a:pt x="169" y="79"/>
                      <a:pt x="169" y="79"/>
                      <a:pt x="169" y="79"/>
                    </a:cubicBezTo>
                    <a:lnTo>
                      <a:pt x="224" y="133"/>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5" name="Google Shape;935;p8"/>
              <p:cNvSpPr/>
              <p:nvPr/>
            </p:nvSpPr>
            <p:spPr>
              <a:xfrm>
                <a:off x="163075" y="121350"/>
                <a:ext cx="8594029" cy="4869203"/>
              </a:xfrm>
              <a:custGeom>
                <a:rect b="b" l="l" r="r" t="t"/>
                <a:pathLst>
                  <a:path extrusionOk="0" h="4068" w="7183">
                    <a:moveTo>
                      <a:pt x="6988" y="0"/>
                    </a:moveTo>
                    <a:cubicBezTo>
                      <a:pt x="195" y="9"/>
                      <a:pt x="195" y="9"/>
                      <a:pt x="195" y="9"/>
                    </a:cubicBezTo>
                    <a:cubicBezTo>
                      <a:pt x="185" y="9"/>
                      <a:pt x="185" y="9"/>
                      <a:pt x="185" y="9"/>
                    </a:cubicBezTo>
                    <a:cubicBezTo>
                      <a:pt x="185" y="598"/>
                      <a:pt x="185" y="598"/>
                      <a:pt x="185" y="598"/>
                    </a:cubicBezTo>
                    <a:cubicBezTo>
                      <a:pt x="97" y="598"/>
                      <a:pt x="97" y="598"/>
                      <a:pt x="97" y="598"/>
                    </a:cubicBezTo>
                    <a:cubicBezTo>
                      <a:pt x="0" y="665"/>
                      <a:pt x="0" y="665"/>
                      <a:pt x="0" y="665"/>
                    </a:cubicBezTo>
                    <a:cubicBezTo>
                      <a:pt x="0" y="3410"/>
                      <a:pt x="0" y="3410"/>
                      <a:pt x="0" y="3410"/>
                    </a:cubicBezTo>
                    <a:cubicBezTo>
                      <a:pt x="84" y="3468"/>
                      <a:pt x="84" y="3468"/>
                      <a:pt x="84" y="3468"/>
                    </a:cubicBezTo>
                    <a:cubicBezTo>
                      <a:pt x="185" y="3468"/>
                      <a:pt x="185" y="3468"/>
                      <a:pt x="185" y="3468"/>
                    </a:cubicBezTo>
                    <a:cubicBezTo>
                      <a:pt x="185" y="4068"/>
                      <a:pt x="185" y="4068"/>
                      <a:pt x="185" y="4068"/>
                    </a:cubicBezTo>
                    <a:cubicBezTo>
                      <a:pt x="7183" y="4068"/>
                      <a:pt x="7183" y="4068"/>
                      <a:pt x="7183" y="4068"/>
                    </a:cubicBezTo>
                    <a:cubicBezTo>
                      <a:pt x="7183" y="240"/>
                      <a:pt x="7183" y="240"/>
                      <a:pt x="7183" y="240"/>
                    </a:cubicBezTo>
                    <a:cubicBezTo>
                      <a:pt x="6991" y="4"/>
                      <a:pt x="6991" y="4"/>
                      <a:pt x="6991" y="4"/>
                    </a:cubicBezTo>
                    <a:lnTo>
                      <a:pt x="6988" y="0"/>
                    </a:lnTo>
                    <a:close/>
                    <a:moveTo>
                      <a:pt x="7163" y="1499"/>
                    </a:moveTo>
                    <a:cubicBezTo>
                      <a:pt x="7138" y="1499"/>
                      <a:pt x="7138" y="1499"/>
                      <a:pt x="7138" y="1499"/>
                    </a:cubicBezTo>
                    <a:cubicBezTo>
                      <a:pt x="7112" y="1474"/>
                      <a:pt x="7112" y="1474"/>
                      <a:pt x="7112" y="1474"/>
                    </a:cubicBezTo>
                    <a:cubicBezTo>
                      <a:pt x="7112" y="1233"/>
                      <a:pt x="7112" y="1233"/>
                      <a:pt x="7112" y="1233"/>
                    </a:cubicBezTo>
                    <a:cubicBezTo>
                      <a:pt x="7067" y="1188"/>
                      <a:pt x="7067" y="1188"/>
                      <a:pt x="7067" y="1188"/>
                    </a:cubicBezTo>
                    <a:cubicBezTo>
                      <a:pt x="7067" y="813"/>
                      <a:pt x="7067" y="813"/>
                      <a:pt x="7067" y="813"/>
                    </a:cubicBezTo>
                    <a:cubicBezTo>
                      <a:pt x="7076" y="809"/>
                      <a:pt x="7082" y="801"/>
                      <a:pt x="7082" y="791"/>
                    </a:cubicBezTo>
                    <a:cubicBezTo>
                      <a:pt x="7082" y="777"/>
                      <a:pt x="7071" y="766"/>
                      <a:pt x="7057" y="766"/>
                    </a:cubicBezTo>
                    <a:cubicBezTo>
                      <a:pt x="7044" y="766"/>
                      <a:pt x="7033" y="777"/>
                      <a:pt x="7033" y="791"/>
                    </a:cubicBezTo>
                    <a:cubicBezTo>
                      <a:pt x="7033" y="801"/>
                      <a:pt x="7039" y="809"/>
                      <a:pt x="7047" y="813"/>
                    </a:cubicBezTo>
                    <a:cubicBezTo>
                      <a:pt x="7047" y="1196"/>
                      <a:pt x="7047" y="1196"/>
                      <a:pt x="7047" y="1196"/>
                    </a:cubicBezTo>
                    <a:cubicBezTo>
                      <a:pt x="7092" y="1241"/>
                      <a:pt x="7092" y="1241"/>
                      <a:pt x="7092" y="1241"/>
                    </a:cubicBezTo>
                    <a:cubicBezTo>
                      <a:pt x="7092" y="1482"/>
                      <a:pt x="7092" y="1482"/>
                      <a:pt x="7092" y="1482"/>
                    </a:cubicBezTo>
                    <a:cubicBezTo>
                      <a:pt x="7129" y="1519"/>
                      <a:pt x="7129" y="1519"/>
                      <a:pt x="7129" y="1519"/>
                    </a:cubicBezTo>
                    <a:cubicBezTo>
                      <a:pt x="7163" y="1519"/>
                      <a:pt x="7163" y="1519"/>
                      <a:pt x="7163" y="1519"/>
                    </a:cubicBezTo>
                    <a:cubicBezTo>
                      <a:pt x="7163" y="2664"/>
                      <a:pt x="7163" y="2664"/>
                      <a:pt x="7163" y="2664"/>
                    </a:cubicBezTo>
                    <a:cubicBezTo>
                      <a:pt x="7132" y="2664"/>
                      <a:pt x="7132" y="2664"/>
                      <a:pt x="7132" y="2664"/>
                    </a:cubicBezTo>
                    <a:cubicBezTo>
                      <a:pt x="7095" y="2701"/>
                      <a:pt x="7095" y="2701"/>
                      <a:pt x="7095" y="2701"/>
                    </a:cubicBezTo>
                    <a:cubicBezTo>
                      <a:pt x="7095" y="2942"/>
                      <a:pt x="7095" y="2942"/>
                      <a:pt x="7095" y="2942"/>
                    </a:cubicBezTo>
                    <a:cubicBezTo>
                      <a:pt x="7050" y="2987"/>
                      <a:pt x="7050" y="2987"/>
                      <a:pt x="7050" y="2987"/>
                    </a:cubicBezTo>
                    <a:cubicBezTo>
                      <a:pt x="7050" y="3370"/>
                      <a:pt x="7050" y="3370"/>
                      <a:pt x="7050" y="3370"/>
                    </a:cubicBezTo>
                    <a:cubicBezTo>
                      <a:pt x="7042" y="3374"/>
                      <a:pt x="7036" y="3383"/>
                      <a:pt x="7036" y="3393"/>
                    </a:cubicBezTo>
                    <a:cubicBezTo>
                      <a:pt x="7036" y="3406"/>
                      <a:pt x="7047" y="3417"/>
                      <a:pt x="7060" y="3417"/>
                    </a:cubicBezTo>
                    <a:cubicBezTo>
                      <a:pt x="7074" y="3417"/>
                      <a:pt x="7085" y="3406"/>
                      <a:pt x="7085" y="3393"/>
                    </a:cubicBezTo>
                    <a:cubicBezTo>
                      <a:pt x="7085" y="3383"/>
                      <a:pt x="7079" y="3374"/>
                      <a:pt x="7070" y="3370"/>
                    </a:cubicBezTo>
                    <a:cubicBezTo>
                      <a:pt x="7070" y="2996"/>
                      <a:pt x="7070" y="2996"/>
                      <a:pt x="7070" y="2996"/>
                    </a:cubicBezTo>
                    <a:cubicBezTo>
                      <a:pt x="7115" y="2951"/>
                      <a:pt x="7115" y="2951"/>
                      <a:pt x="7115" y="2951"/>
                    </a:cubicBezTo>
                    <a:cubicBezTo>
                      <a:pt x="7115" y="2710"/>
                      <a:pt x="7115" y="2710"/>
                      <a:pt x="7115" y="2710"/>
                    </a:cubicBezTo>
                    <a:cubicBezTo>
                      <a:pt x="7140" y="2684"/>
                      <a:pt x="7140" y="2684"/>
                      <a:pt x="7140" y="2684"/>
                    </a:cubicBezTo>
                    <a:cubicBezTo>
                      <a:pt x="7163" y="2684"/>
                      <a:pt x="7163" y="2684"/>
                      <a:pt x="7163" y="2684"/>
                    </a:cubicBezTo>
                    <a:cubicBezTo>
                      <a:pt x="7163" y="4048"/>
                      <a:pt x="7163" y="4048"/>
                      <a:pt x="7163" y="4048"/>
                    </a:cubicBezTo>
                    <a:cubicBezTo>
                      <a:pt x="5078" y="4048"/>
                      <a:pt x="5078" y="4048"/>
                      <a:pt x="5078" y="4048"/>
                    </a:cubicBezTo>
                    <a:cubicBezTo>
                      <a:pt x="5078" y="3973"/>
                      <a:pt x="5078" y="3973"/>
                      <a:pt x="5078" y="3973"/>
                    </a:cubicBezTo>
                    <a:cubicBezTo>
                      <a:pt x="5167" y="3884"/>
                      <a:pt x="5167" y="3884"/>
                      <a:pt x="5167" y="3884"/>
                    </a:cubicBezTo>
                    <a:cubicBezTo>
                      <a:pt x="5221" y="3884"/>
                      <a:pt x="5221" y="3884"/>
                      <a:pt x="5221" y="3884"/>
                    </a:cubicBezTo>
                    <a:cubicBezTo>
                      <a:pt x="5224" y="3894"/>
                      <a:pt x="5233" y="3901"/>
                      <a:pt x="5244" y="3901"/>
                    </a:cubicBezTo>
                    <a:cubicBezTo>
                      <a:pt x="5257" y="3901"/>
                      <a:pt x="5268" y="3890"/>
                      <a:pt x="5268" y="3877"/>
                    </a:cubicBezTo>
                    <a:cubicBezTo>
                      <a:pt x="5268" y="3863"/>
                      <a:pt x="5257" y="3852"/>
                      <a:pt x="5244" y="3852"/>
                    </a:cubicBezTo>
                    <a:cubicBezTo>
                      <a:pt x="5235" y="3852"/>
                      <a:pt x="5227" y="3857"/>
                      <a:pt x="5223" y="3864"/>
                    </a:cubicBezTo>
                    <a:cubicBezTo>
                      <a:pt x="5159" y="3864"/>
                      <a:pt x="5159" y="3864"/>
                      <a:pt x="5159" y="3864"/>
                    </a:cubicBezTo>
                    <a:cubicBezTo>
                      <a:pt x="5058" y="3965"/>
                      <a:pt x="5058" y="3965"/>
                      <a:pt x="5058" y="3965"/>
                    </a:cubicBezTo>
                    <a:cubicBezTo>
                      <a:pt x="5058" y="4048"/>
                      <a:pt x="5058" y="4048"/>
                      <a:pt x="5058" y="4048"/>
                    </a:cubicBezTo>
                    <a:cubicBezTo>
                      <a:pt x="3896" y="4048"/>
                      <a:pt x="3896" y="4048"/>
                      <a:pt x="3896" y="4048"/>
                    </a:cubicBezTo>
                    <a:cubicBezTo>
                      <a:pt x="3896" y="3965"/>
                      <a:pt x="3896" y="3965"/>
                      <a:pt x="3896" y="3965"/>
                    </a:cubicBezTo>
                    <a:cubicBezTo>
                      <a:pt x="3984" y="3877"/>
                      <a:pt x="3984" y="3877"/>
                      <a:pt x="3984" y="3877"/>
                    </a:cubicBezTo>
                    <a:cubicBezTo>
                      <a:pt x="4219" y="3877"/>
                      <a:pt x="4219" y="3877"/>
                      <a:pt x="4219" y="3877"/>
                    </a:cubicBezTo>
                    <a:cubicBezTo>
                      <a:pt x="4223" y="3886"/>
                      <a:pt x="4231" y="3892"/>
                      <a:pt x="4241" y="3892"/>
                    </a:cubicBezTo>
                    <a:cubicBezTo>
                      <a:pt x="4255" y="3892"/>
                      <a:pt x="4266" y="3881"/>
                      <a:pt x="4266" y="3867"/>
                    </a:cubicBezTo>
                    <a:cubicBezTo>
                      <a:pt x="4266" y="3854"/>
                      <a:pt x="4255" y="3843"/>
                      <a:pt x="4241" y="3843"/>
                    </a:cubicBezTo>
                    <a:cubicBezTo>
                      <a:pt x="4231" y="3843"/>
                      <a:pt x="4223" y="3849"/>
                      <a:pt x="4219" y="3857"/>
                    </a:cubicBezTo>
                    <a:cubicBezTo>
                      <a:pt x="3975" y="3857"/>
                      <a:pt x="3975" y="3857"/>
                      <a:pt x="3975" y="3857"/>
                    </a:cubicBezTo>
                    <a:cubicBezTo>
                      <a:pt x="3876" y="3957"/>
                      <a:pt x="3876" y="3957"/>
                      <a:pt x="3876" y="3957"/>
                    </a:cubicBezTo>
                    <a:cubicBezTo>
                      <a:pt x="3876" y="4048"/>
                      <a:pt x="3876" y="4048"/>
                      <a:pt x="3876" y="4048"/>
                    </a:cubicBezTo>
                    <a:cubicBezTo>
                      <a:pt x="3791" y="4048"/>
                      <a:pt x="3791" y="4048"/>
                      <a:pt x="3791" y="4048"/>
                    </a:cubicBezTo>
                    <a:cubicBezTo>
                      <a:pt x="3791" y="3926"/>
                      <a:pt x="3791" y="3926"/>
                      <a:pt x="3791" y="3926"/>
                    </a:cubicBezTo>
                    <a:cubicBezTo>
                      <a:pt x="3800" y="3923"/>
                      <a:pt x="3806" y="3914"/>
                      <a:pt x="3806" y="3904"/>
                    </a:cubicBezTo>
                    <a:cubicBezTo>
                      <a:pt x="3806" y="3891"/>
                      <a:pt x="3795" y="3880"/>
                      <a:pt x="3781" y="3880"/>
                    </a:cubicBezTo>
                    <a:cubicBezTo>
                      <a:pt x="3768" y="3880"/>
                      <a:pt x="3757" y="3891"/>
                      <a:pt x="3757" y="3904"/>
                    </a:cubicBezTo>
                    <a:cubicBezTo>
                      <a:pt x="3757" y="3914"/>
                      <a:pt x="3763" y="3923"/>
                      <a:pt x="3771" y="3926"/>
                    </a:cubicBezTo>
                    <a:cubicBezTo>
                      <a:pt x="3771" y="4048"/>
                      <a:pt x="3771" y="4048"/>
                      <a:pt x="3771" y="4048"/>
                    </a:cubicBezTo>
                    <a:cubicBezTo>
                      <a:pt x="3601" y="4048"/>
                      <a:pt x="3601" y="4048"/>
                      <a:pt x="3601" y="4048"/>
                    </a:cubicBezTo>
                    <a:cubicBezTo>
                      <a:pt x="3601" y="3926"/>
                      <a:pt x="3601" y="3926"/>
                      <a:pt x="3601" y="3926"/>
                    </a:cubicBezTo>
                    <a:cubicBezTo>
                      <a:pt x="3609" y="3922"/>
                      <a:pt x="3615" y="3914"/>
                      <a:pt x="3615" y="3904"/>
                    </a:cubicBezTo>
                    <a:cubicBezTo>
                      <a:pt x="3615" y="3890"/>
                      <a:pt x="3604" y="3879"/>
                      <a:pt x="3591" y="3879"/>
                    </a:cubicBezTo>
                    <a:cubicBezTo>
                      <a:pt x="3577" y="3879"/>
                      <a:pt x="3566" y="3890"/>
                      <a:pt x="3566" y="3904"/>
                    </a:cubicBezTo>
                    <a:cubicBezTo>
                      <a:pt x="3566" y="3914"/>
                      <a:pt x="3572" y="3922"/>
                      <a:pt x="3581" y="3926"/>
                    </a:cubicBezTo>
                    <a:cubicBezTo>
                      <a:pt x="3581" y="4048"/>
                      <a:pt x="3581" y="4048"/>
                      <a:pt x="3581" y="4048"/>
                    </a:cubicBezTo>
                    <a:cubicBezTo>
                      <a:pt x="3497" y="4048"/>
                      <a:pt x="3497" y="4048"/>
                      <a:pt x="3497" y="4048"/>
                    </a:cubicBezTo>
                    <a:cubicBezTo>
                      <a:pt x="3497" y="3956"/>
                      <a:pt x="3497" y="3956"/>
                      <a:pt x="3497" y="3956"/>
                    </a:cubicBezTo>
                    <a:cubicBezTo>
                      <a:pt x="3397" y="3857"/>
                      <a:pt x="3397" y="3857"/>
                      <a:pt x="3397" y="3857"/>
                    </a:cubicBezTo>
                    <a:cubicBezTo>
                      <a:pt x="3154" y="3857"/>
                      <a:pt x="3154" y="3857"/>
                      <a:pt x="3154" y="3857"/>
                    </a:cubicBezTo>
                    <a:cubicBezTo>
                      <a:pt x="3150" y="3848"/>
                      <a:pt x="3141" y="3842"/>
                      <a:pt x="3131" y="3842"/>
                    </a:cubicBezTo>
                    <a:cubicBezTo>
                      <a:pt x="3118" y="3842"/>
                      <a:pt x="3107" y="3853"/>
                      <a:pt x="3107" y="3867"/>
                    </a:cubicBezTo>
                    <a:cubicBezTo>
                      <a:pt x="3107" y="3880"/>
                      <a:pt x="3118" y="3891"/>
                      <a:pt x="3131" y="3891"/>
                    </a:cubicBezTo>
                    <a:cubicBezTo>
                      <a:pt x="3141" y="3891"/>
                      <a:pt x="3150" y="3885"/>
                      <a:pt x="3154" y="3877"/>
                    </a:cubicBezTo>
                    <a:cubicBezTo>
                      <a:pt x="3388" y="3877"/>
                      <a:pt x="3388" y="3877"/>
                      <a:pt x="3388" y="3877"/>
                    </a:cubicBezTo>
                    <a:cubicBezTo>
                      <a:pt x="3477" y="3965"/>
                      <a:pt x="3477" y="3965"/>
                      <a:pt x="3477" y="3965"/>
                    </a:cubicBezTo>
                    <a:cubicBezTo>
                      <a:pt x="3477" y="4048"/>
                      <a:pt x="3477" y="4048"/>
                      <a:pt x="3477" y="4048"/>
                    </a:cubicBezTo>
                    <a:cubicBezTo>
                      <a:pt x="2314" y="4048"/>
                      <a:pt x="2314" y="4048"/>
                      <a:pt x="2314" y="4048"/>
                    </a:cubicBezTo>
                    <a:cubicBezTo>
                      <a:pt x="2314" y="3965"/>
                      <a:pt x="2314" y="3965"/>
                      <a:pt x="2314" y="3965"/>
                    </a:cubicBezTo>
                    <a:cubicBezTo>
                      <a:pt x="2213" y="3864"/>
                      <a:pt x="2213" y="3864"/>
                      <a:pt x="2213" y="3864"/>
                    </a:cubicBezTo>
                    <a:cubicBezTo>
                      <a:pt x="2150" y="3864"/>
                      <a:pt x="2150" y="3864"/>
                      <a:pt x="2150" y="3864"/>
                    </a:cubicBezTo>
                    <a:cubicBezTo>
                      <a:pt x="2145" y="3857"/>
                      <a:pt x="2137" y="3852"/>
                      <a:pt x="2128" y="3852"/>
                    </a:cubicBezTo>
                    <a:cubicBezTo>
                      <a:pt x="2115" y="3852"/>
                      <a:pt x="2104" y="3863"/>
                      <a:pt x="2104" y="3876"/>
                    </a:cubicBezTo>
                    <a:cubicBezTo>
                      <a:pt x="2104" y="3890"/>
                      <a:pt x="2115" y="3901"/>
                      <a:pt x="2128" y="3901"/>
                    </a:cubicBezTo>
                    <a:cubicBezTo>
                      <a:pt x="2139" y="3901"/>
                      <a:pt x="2148" y="3894"/>
                      <a:pt x="2151" y="3884"/>
                    </a:cubicBezTo>
                    <a:cubicBezTo>
                      <a:pt x="2205" y="3884"/>
                      <a:pt x="2205" y="3884"/>
                      <a:pt x="2205" y="3884"/>
                    </a:cubicBezTo>
                    <a:cubicBezTo>
                      <a:pt x="2294" y="3973"/>
                      <a:pt x="2294" y="3973"/>
                      <a:pt x="2294" y="3973"/>
                    </a:cubicBezTo>
                    <a:cubicBezTo>
                      <a:pt x="2294" y="4048"/>
                      <a:pt x="2294" y="4048"/>
                      <a:pt x="2294" y="4048"/>
                    </a:cubicBezTo>
                    <a:cubicBezTo>
                      <a:pt x="205" y="4048"/>
                      <a:pt x="205" y="4048"/>
                      <a:pt x="205" y="4048"/>
                    </a:cubicBezTo>
                    <a:cubicBezTo>
                      <a:pt x="205" y="2624"/>
                      <a:pt x="205" y="2624"/>
                      <a:pt x="205" y="2624"/>
                    </a:cubicBezTo>
                    <a:cubicBezTo>
                      <a:pt x="234" y="2624"/>
                      <a:pt x="234" y="2624"/>
                      <a:pt x="234" y="2624"/>
                    </a:cubicBezTo>
                    <a:cubicBezTo>
                      <a:pt x="256" y="2647"/>
                      <a:pt x="256" y="2647"/>
                      <a:pt x="256" y="2647"/>
                    </a:cubicBezTo>
                    <a:cubicBezTo>
                      <a:pt x="256" y="2900"/>
                      <a:pt x="256" y="2900"/>
                      <a:pt x="256" y="2900"/>
                    </a:cubicBezTo>
                    <a:cubicBezTo>
                      <a:pt x="308" y="2951"/>
                      <a:pt x="308" y="2951"/>
                      <a:pt x="308" y="2951"/>
                    </a:cubicBezTo>
                    <a:cubicBezTo>
                      <a:pt x="308" y="3310"/>
                      <a:pt x="308" y="3310"/>
                      <a:pt x="308" y="3310"/>
                    </a:cubicBezTo>
                    <a:cubicBezTo>
                      <a:pt x="299" y="3314"/>
                      <a:pt x="293" y="3322"/>
                      <a:pt x="293" y="3332"/>
                    </a:cubicBezTo>
                    <a:cubicBezTo>
                      <a:pt x="293" y="3346"/>
                      <a:pt x="304" y="3357"/>
                      <a:pt x="318" y="3357"/>
                    </a:cubicBezTo>
                    <a:cubicBezTo>
                      <a:pt x="331" y="3357"/>
                      <a:pt x="342" y="3346"/>
                      <a:pt x="342" y="3332"/>
                    </a:cubicBezTo>
                    <a:cubicBezTo>
                      <a:pt x="342" y="3322"/>
                      <a:pt x="336" y="3314"/>
                      <a:pt x="328" y="3310"/>
                    </a:cubicBezTo>
                    <a:cubicBezTo>
                      <a:pt x="328" y="2943"/>
                      <a:pt x="328" y="2943"/>
                      <a:pt x="328" y="2943"/>
                    </a:cubicBezTo>
                    <a:cubicBezTo>
                      <a:pt x="276" y="2892"/>
                      <a:pt x="276" y="2892"/>
                      <a:pt x="276" y="2892"/>
                    </a:cubicBezTo>
                    <a:cubicBezTo>
                      <a:pt x="276" y="2639"/>
                      <a:pt x="276" y="2639"/>
                      <a:pt x="276" y="2639"/>
                    </a:cubicBezTo>
                    <a:cubicBezTo>
                      <a:pt x="242" y="2604"/>
                      <a:pt x="242" y="2604"/>
                      <a:pt x="242" y="2604"/>
                    </a:cubicBezTo>
                    <a:cubicBezTo>
                      <a:pt x="205" y="2604"/>
                      <a:pt x="205" y="2604"/>
                      <a:pt x="205" y="2604"/>
                    </a:cubicBezTo>
                    <a:cubicBezTo>
                      <a:pt x="205" y="2146"/>
                      <a:pt x="205" y="2146"/>
                      <a:pt x="205" y="2146"/>
                    </a:cubicBezTo>
                    <a:cubicBezTo>
                      <a:pt x="339" y="2146"/>
                      <a:pt x="339" y="2146"/>
                      <a:pt x="339" y="2146"/>
                    </a:cubicBezTo>
                    <a:cubicBezTo>
                      <a:pt x="343" y="2154"/>
                      <a:pt x="351" y="2160"/>
                      <a:pt x="361" y="2160"/>
                    </a:cubicBezTo>
                    <a:cubicBezTo>
                      <a:pt x="375" y="2160"/>
                      <a:pt x="386" y="2149"/>
                      <a:pt x="386" y="2136"/>
                    </a:cubicBezTo>
                    <a:cubicBezTo>
                      <a:pt x="386" y="2122"/>
                      <a:pt x="375" y="2111"/>
                      <a:pt x="361" y="2111"/>
                    </a:cubicBezTo>
                    <a:cubicBezTo>
                      <a:pt x="351" y="2111"/>
                      <a:pt x="343" y="2117"/>
                      <a:pt x="339" y="2126"/>
                    </a:cubicBezTo>
                    <a:cubicBezTo>
                      <a:pt x="205" y="2126"/>
                      <a:pt x="205" y="2126"/>
                      <a:pt x="205" y="2126"/>
                    </a:cubicBezTo>
                    <a:cubicBezTo>
                      <a:pt x="205" y="1940"/>
                      <a:pt x="205" y="1940"/>
                      <a:pt x="205" y="1940"/>
                    </a:cubicBezTo>
                    <a:cubicBezTo>
                      <a:pt x="331" y="1940"/>
                      <a:pt x="331" y="1940"/>
                      <a:pt x="331" y="1940"/>
                    </a:cubicBezTo>
                    <a:cubicBezTo>
                      <a:pt x="335" y="1949"/>
                      <a:pt x="344" y="1955"/>
                      <a:pt x="354" y="1955"/>
                    </a:cubicBezTo>
                    <a:cubicBezTo>
                      <a:pt x="367" y="1955"/>
                      <a:pt x="378" y="1944"/>
                      <a:pt x="378" y="1930"/>
                    </a:cubicBezTo>
                    <a:cubicBezTo>
                      <a:pt x="378" y="1917"/>
                      <a:pt x="367" y="1906"/>
                      <a:pt x="354" y="1906"/>
                    </a:cubicBezTo>
                    <a:cubicBezTo>
                      <a:pt x="344" y="1906"/>
                      <a:pt x="335" y="1912"/>
                      <a:pt x="331" y="1920"/>
                    </a:cubicBezTo>
                    <a:cubicBezTo>
                      <a:pt x="205" y="1920"/>
                      <a:pt x="205" y="1920"/>
                      <a:pt x="205" y="1920"/>
                    </a:cubicBezTo>
                    <a:cubicBezTo>
                      <a:pt x="205" y="1462"/>
                      <a:pt x="205" y="1462"/>
                      <a:pt x="205" y="1462"/>
                    </a:cubicBezTo>
                    <a:cubicBezTo>
                      <a:pt x="234" y="1462"/>
                      <a:pt x="234" y="1462"/>
                      <a:pt x="234" y="1462"/>
                    </a:cubicBezTo>
                    <a:cubicBezTo>
                      <a:pt x="269" y="1427"/>
                      <a:pt x="269" y="1427"/>
                      <a:pt x="269" y="1427"/>
                    </a:cubicBezTo>
                    <a:cubicBezTo>
                      <a:pt x="269" y="1174"/>
                      <a:pt x="269" y="1174"/>
                      <a:pt x="269" y="1174"/>
                    </a:cubicBezTo>
                    <a:cubicBezTo>
                      <a:pt x="320" y="1123"/>
                      <a:pt x="320" y="1123"/>
                      <a:pt x="320" y="1123"/>
                    </a:cubicBezTo>
                    <a:cubicBezTo>
                      <a:pt x="320" y="756"/>
                      <a:pt x="320" y="756"/>
                      <a:pt x="320" y="756"/>
                    </a:cubicBezTo>
                    <a:cubicBezTo>
                      <a:pt x="328" y="752"/>
                      <a:pt x="334" y="744"/>
                      <a:pt x="334" y="734"/>
                    </a:cubicBezTo>
                    <a:cubicBezTo>
                      <a:pt x="334" y="720"/>
                      <a:pt x="323" y="709"/>
                      <a:pt x="310" y="709"/>
                    </a:cubicBezTo>
                    <a:cubicBezTo>
                      <a:pt x="296" y="709"/>
                      <a:pt x="285" y="720"/>
                      <a:pt x="285" y="734"/>
                    </a:cubicBezTo>
                    <a:cubicBezTo>
                      <a:pt x="285" y="744"/>
                      <a:pt x="291" y="752"/>
                      <a:pt x="300" y="756"/>
                    </a:cubicBezTo>
                    <a:cubicBezTo>
                      <a:pt x="300" y="1114"/>
                      <a:pt x="300" y="1114"/>
                      <a:pt x="300" y="1114"/>
                    </a:cubicBezTo>
                    <a:cubicBezTo>
                      <a:pt x="249" y="1166"/>
                      <a:pt x="249" y="1166"/>
                      <a:pt x="249" y="1166"/>
                    </a:cubicBezTo>
                    <a:cubicBezTo>
                      <a:pt x="249" y="1419"/>
                      <a:pt x="249" y="1419"/>
                      <a:pt x="249" y="1419"/>
                    </a:cubicBezTo>
                    <a:cubicBezTo>
                      <a:pt x="226" y="1442"/>
                      <a:pt x="226" y="1442"/>
                      <a:pt x="226" y="1442"/>
                    </a:cubicBezTo>
                    <a:cubicBezTo>
                      <a:pt x="205" y="1442"/>
                      <a:pt x="205" y="1442"/>
                      <a:pt x="205" y="1442"/>
                    </a:cubicBezTo>
                    <a:cubicBezTo>
                      <a:pt x="205" y="29"/>
                      <a:pt x="205" y="29"/>
                      <a:pt x="205" y="29"/>
                    </a:cubicBezTo>
                    <a:cubicBezTo>
                      <a:pt x="2281" y="26"/>
                      <a:pt x="2281" y="26"/>
                      <a:pt x="2281" y="26"/>
                    </a:cubicBezTo>
                    <a:cubicBezTo>
                      <a:pt x="2281" y="94"/>
                      <a:pt x="2281" y="94"/>
                      <a:pt x="2281" y="94"/>
                    </a:cubicBezTo>
                    <a:cubicBezTo>
                      <a:pt x="2192" y="183"/>
                      <a:pt x="2192" y="183"/>
                      <a:pt x="2192" y="183"/>
                    </a:cubicBezTo>
                    <a:cubicBezTo>
                      <a:pt x="2139" y="183"/>
                      <a:pt x="2139" y="183"/>
                      <a:pt x="2139" y="183"/>
                    </a:cubicBezTo>
                    <a:cubicBezTo>
                      <a:pt x="2135" y="173"/>
                      <a:pt x="2126" y="166"/>
                      <a:pt x="2116" y="166"/>
                    </a:cubicBezTo>
                    <a:cubicBezTo>
                      <a:pt x="2102" y="166"/>
                      <a:pt x="2091" y="177"/>
                      <a:pt x="2091" y="191"/>
                    </a:cubicBezTo>
                    <a:cubicBezTo>
                      <a:pt x="2091" y="204"/>
                      <a:pt x="2102" y="215"/>
                      <a:pt x="2116" y="215"/>
                    </a:cubicBezTo>
                    <a:cubicBezTo>
                      <a:pt x="2125" y="215"/>
                      <a:pt x="2133" y="210"/>
                      <a:pt x="2137" y="203"/>
                    </a:cubicBezTo>
                    <a:cubicBezTo>
                      <a:pt x="2200" y="203"/>
                      <a:pt x="2200" y="203"/>
                      <a:pt x="2200" y="203"/>
                    </a:cubicBezTo>
                    <a:cubicBezTo>
                      <a:pt x="2301" y="102"/>
                      <a:pt x="2301" y="102"/>
                      <a:pt x="2301" y="102"/>
                    </a:cubicBezTo>
                    <a:cubicBezTo>
                      <a:pt x="2301" y="26"/>
                      <a:pt x="2301" y="26"/>
                      <a:pt x="2301" y="26"/>
                    </a:cubicBezTo>
                    <a:cubicBezTo>
                      <a:pt x="3464" y="25"/>
                      <a:pt x="3464" y="25"/>
                      <a:pt x="3464" y="25"/>
                    </a:cubicBezTo>
                    <a:cubicBezTo>
                      <a:pt x="3464" y="102"/>
                      <a:pt x="3464" y="102"/>
                      <a:pt x="3464" y="102"/>
                    </a:cubicBezTo>
                    <a:cubicBezTo>
                      <a:pt x="3376" y="190"/>
                      <a:pt x="3376" y="190"/>
                      <a:pt x="3376" y="190"/>
                    </a:cubicBezTo>
                    <a:cubicBezTo>
                      <a:pt x="3141" y="190"/>
                      <a:pt x="3141" y="190"/>
                      <a:pt x="3141" y="190"/>
                    </a:cubicBezTo>
                    <a:cubicBezTo>
                      <a:pt x="3137" y="182"/>
                      <a:pt x="3128" y="176"/>
                      <a:pt x="3118" y="176"/>
                    </a:cubicBezTo>
                    <a:cubicBezTo>
                      <a:pt x="3105" y="176"/>
                      <a:pt x="3094" y="187"/>
                      <a:pt x="3094" y="200"/>
                    </a:cubicBezTo>
                    <a:cubicBezTo>
                      <a:pt x="3094" y="214"/>
                      <a:pt x="3105" y="225"/>
                      <a:pt x="3118" y="225"/>
                    </a:cubicBezTo>
                    <a:cubicBezTo>
                      <a:pt x="3128" y="225"/>
                      <a:pt x="3137" y="219"/>
                      <a:pt x="3141" y="210"/>
                    </a:cubicBezTo>
                    <a:cubicBezTo>
                      <a:pt x="3384" y="210"/>
                      <a:pt x="3384" y="210"/>
                      <a:pt x="3384" y="210"/>
                    </a:cubicBezTo>
                    <a:cubicBezTo>
                      <a:pt x="3484" y="110"/>
                      <a:pt x="3484" y="110"/>
                      <a:pt x="3484" y="110"/>
                    </a:cubicBezTo>
                    <a:cubicBezTo>
                      <a:pt x="3484" y="25"/>
                      <a:pt x="3484" y="25"/>
                      <a:pt x="3484" y="25"/>
                    </a:cubicBezTo>
                    <a:cubicBezTo>
                      <a:pt x="3568" y="25"/>
                      <a:pt x="3568" y="25"/>
                      <a:pt x="3568" y="25"/>
                    </a:cubicBezTo>
                    <a:cubicBezTo>
                      <a:pt x="3568" y="141"/>
                      <a:pt x="3568" y="141"/>
                      <a:pt x="3568" y="141"/>
                    </a:cubicBezTo>
                    <a:cubicBezTo>
                      <a:pt x="3559" y="145"/>
                      <a:pt x="3553" y="153"/>
                      <a:pt x="3553" y="163"/>
                    </a:cubicBezTo>
                    <a:cubicBezTo>
                      <a:pt x="3553" y="177"/>
                      <a:pt x="3564" y="188"/>
                      <a:pt x="3578" y="188"/>
                    </a:cubicBezTo>
                    <a:cubicBezTo>
                      <a:pt x="3592" y="188"/>
                      <a:pt x="3602" y="177"/>
                      <a:pt x="3602" y="163"/>
                    </a:cubicBezTo>
                    <a:cubicBezTo>
                      <a:pt x="3602" y="153"/>
                      <a:pt x="3597" y="145"/>
                      <a:pt x="3588" y="141"/>
                    </a:cubicBezTo>
                    <a:cubicBezTo>
                      <a:pt x="3588" y="25"/>
                      <a:pt x="3588" y="25"/>
                      <a:pt x="3588" y="25"/>
                    </a:cubicBezTo>
                    <a:cubicBezTo>
                      <a:pt x="3759" y="24"/>
                      <a:pt x="3759" y="24"/>
                      <a:pt x="3759" y="24"/>
                    </a:cubicBezTo>
                    <a:cubicBezTo>
                      <a:pt x="3759" y="140"/>
                      <a:pt x="3759" y="140"/>
                      <a:pt x="3759" y="140"/>
                    </a:cubicBezTo>
                    <a:cubicBezTo>
                      <a:pt x="3750" y="144"/>
                      <a:pt x="3744" y="153"/>
                      <a:pt x="3744" y="163"/>
                    </a:cubicBezTo>
                    <a:cubicBezTo>
                      <a:pt x="3744" y="176"/>
                      <a:pt x="3755" y="187"/>
                      <a:pt x="3769" y="187"/>
                    </a:cubicBezTo>
                    <a:cubicBezTo>
                      <a:pt x="3782" y="187"/>
                      <a:pt x="3793" y="176"/>
                      <a:pt x="3793" y="163"/>
                    </a:cubicBezTo>
                    <a:cubicBezTo>
                      <a:pt x="3793" y="153"/>
                      <a:pt x="3787" y="144"/>
                      <a:pt x="3779" y="140"/>
                    </a:cubicBezTo>
                    <a:cubicBezTo>
                      <a:pt x="3779" y="24"/>
                      <a:pt x="3779" y="24"/>
                      <a:pt x="3779" y="24"/>
                    </a:cubicBezTo>
                    <a:cubicBezTo>
                      <a:pt x="3863" y="24"/>
                      <a:pt x="3863" y="24"/>
                      <a:pt x="3863" y="24"/>
                    </a:cubicBezTo>
                    <a:cubicBezTo>
                      <a:pt x="3863" y="110"/>
                      <a:pt x="3863" y="110"/>
                      <a:pt x="3863" y="110"/>
                    </a:cubicBezTo>
                    <a:cubicBezTo>
                      <a:pt x="3963" y="210"/>
                      <a:pt x="3963" y="210"/>
                      <a:pt x="3963" y="210"/>
                    </a:cubicBezTo>
                    <a:cubicBezTo>
                      <a:pt x="4206" y="210"/>
                      <a:pt x="4206" y="210"/>
                      <a:pt x="4206" y="210"/>
                    </a:cubicBezTo>
                    <a:cubicBezTo>
                      <a:pt x="4210" y="218"/>
                      <a:pt x="4218" y="224"/>
                      <a:pt x="4228" y="224"/>
                    </a:cubicBezTo>
                    <a:cubicBezTo>
                      <a:pt x="4242" y="224"/>
                      <a:pt x="4253" y="213"/>
                      <a:pt x="4253" y="200"/>
                    </a:cubicBezTo>
                    <a:cubicBezTo>
                      <a:pt x="4253" y="186"/>
                      <a:pt x="4242" y="175"/>
                      <a:pt x="4228" y="175"/>
                    </a:cubicBezTo>
                    <a:cubicBezTo>
                      <a:pt x="4218" y="175"/>
                      <a:pt x="4210" y="181"/>
                      <a:pt x="4206" y="190"/>
                    </a:cubicBezTo>
                    <a:cubicBezTo>
                      <a:pt x="3971" y="190"/>
                      <a:pt x="3971" y="190"/>
                      <a:pt x="3971" y="190"/>
                    </a:cubicBezTo>
                    <a:cubicBezTo>
                      <a:pt x="3883" y="102"/>
                      <a:pt x="3883" y="102"/>
                      <a:pt x="3883" y="102"/>
                    </a:cubicBezTo>
                    <a:cubicBezTo>
                      <a:pt x="3883" y="24"/>
                      <a:pt x="3883" y="24"/>
                      <a:pt x="3883" y="24"/>
                    </a:cubicBezTo>
                    <a:cubicBezTo>
                      <a:pt x="5046" y="23"/>
                      <a:pt x="5046" y="23"/>
                      <a:pt x="5046" y="23"/>
                    </a:cubicBezTo>
                    <a:cubicBezTo>
                      <a:pt x="5046" y="102"/>
                      <a:pt x="5046" y="102"/>
                      <a:pt x="5046" y="102"/>
                    </a:cubicBezTo>
                    <a:cubicBezTo>
                      <a:pt x="5146" y="202"/>
                      <a:pt x="5146" y="202"/>
                      <a:pt x="5146" y="202"/>
                    </a:cubicBezTo>
                    <a:cubicBezTo>
                      <a:pt x="5199" y="202"/>
                      <a:pt x="5199" y="202"/>
                      <a:pt x="5199" y="202"/>
                    </a:cubicBezTo>
                    <a:cubicBezTo>
                      <a:pt x="5204" y="210"/>
                      <a:pt x="5212" y="215"/>
                      <a:pt x="5221" y="215"/>
                    </a:cubicBezTo>
                    <a:cubicBezTo>
                      <a:pt x="5234" y="215"/>
                      <a:pt x="5245" y="204"/>
                      <a:pt x="5245" y="191"/>
                    </a:cubicBezTo>
                    <a:cubicBezTo>
                      <a:pt x="5245" y="177"/>
                      <a:pt x="5234" y="166"/>
                      <a:pt x="5221" y="166"/>
                    </a:cubicBezTo>
                    <a:cubicBezTo>
                      <a:pt x="5210" y="166"/>
                      <a:pt x="5201" y="173"/>
                      <a:pt x="5198" y="182"/>
                    </a:cubicBezTo>
                    <a:cubicBezTo>
                      <a:pt x="5154" y="182"/>
                      <a:pt x="5154" y="182"/>
                      <a:pt x="5154" y="182"/>
                    </a:cubicBezTo>
                    <a:cubicBezTo>
                      <a:pt x="5066" y="93"/>
                      <a:pt x="5066" y="93"/>
                      <a:pt x="5066" y="93"/>
                    </a:cubicBezTo>
                    <a:cubicBezTo>
                      <a:pt x="5066" y="23"/>
                      <a:pt x="5066" y="23"/>
                      <a:pt x="5066" y="23"/>
                    </a:cubicBezTo>
                    <a:cubicBezTo>
                      <a:pt x="6979" y="20"/>
                      <a:pt x="6979" y="20"/>
                      <a:pt x="6979" y="20"/>
                    </a:cubicBezTo>
                    <a:cubicBezTo>
                      <a:pt x="7163" y="247"/>
                      <a:pt x="7163" y="247"/>
                      <a:pt x="7163" y="247"/>
                    </a:cubicBezTo>
                    <a:lnTo>
                      <a:pt x="7163" y="1499"/>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6" name="Shape 936"/>
        <p:cNvGrpSpPr/>
        <p:nvPr/>
      </p:nvGrpSpPr>
      <p:grpSpPr>
        <a:xfrm>
          <a:off x="0" y="0"/>
          <a:ext cx="0" cy="0"/>
          <a:chOff x="0" y="0"/>
          <a:chExt cx="0" cy="0"/>
        </a:xfrm>
      </p:grpSpPr>
      <p:pic>
        <p:nvPicPr>
          <p:cNvPr id="937" name="Google Shape;937;p9"/>
          <p:cNvPicPr preferRelativeResize="0"/>
          <p:nvPr/>
        </p:nvPicPr>
        <p:blipFill>
          <a:blip r:embed="rId2">
            <a:alphaModFix amt="41000"/>
          </a:blip>
          <a:stretch>
            <a:fillRect/>
          </a:stretch>
        </p:blipFill>
        <p:spPr>
          <a:xfrm>
            <a:off x="4800" y="0"/>
            <a:ext cx="9144003" cy="5143501"/>
          </a:xfrm>
          <a:prstGeom prst="rect">
            <a:avLst/>
          </a:prstGeom>
          <a:noFill/>
          <a:ln>
            <a:noFill/>
          </a:ln>
        </p:spPr>
      </p:pic>
      <p:sp>
        <p:nvSpPr>
          <p:cNvPr id="938" name="Google Shape;938;p9"/>
          <p:cNvSpPr txBox="1"/>
          <p:nvPr>
            <p:ph type="title"/>
          </p:nvPr>
        </p:nvSpPr>
        <p:spPr>
          <a:xfrm>
            <a:off x="1338800" y="891812"/>
            <a:ext cx="4336200" cy="683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39" name="Google Shape;939;p9"/>
          <p:cNvSpPr txBox="1"/>
          <p:nvPr>
            <p:ph idx="1" type="subTitle"/>
          </p:nvPr>
        </p:nvSpPr>
        <p:spPr>
          <a:xfrm>
            <a:off x="1338800" y="1877299"/>
            <a:ext cx="4336200" cy="223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2"/>
              </a:buClr>
              <a:buSzPts val="1200"/>
              <a:buChar char="●"/>
              <a:defRPr/>
            </a:lvl1pPr>
            <a:lvl2pPr lvl="1" rtl="0" algn="ctr">
              <a:lnSpc>
                <a:spcPct val="115000"/>
              </a:lnSpc>
              <a:spcBef>
                <a:spcPts val="0"/>
              </a:spcBef>
              <a:spcAft>
                <a:spcPts val="0"/>
              </a:spcAft>
              <a:buClr>
                <a:schemeClr val="dk2"/>
              </a:buClr>
              <a:buSzPts val="1400"/>
              <a:buFont typeface="Roboto"/>
              <a:buChar char="○"/>
              <a:defRPr>
                <a:latin typeface="Roboto"/>
                <a:ea typeface="Roboto"/>
                <a:cs typeface="Roboto"/>
                <a:sym typeface="Roboto"/>
              </a:defRPr>
            </a:lvl2pPr>
            <a:lvl3pPr lvl="2" rtl="0" algn="ctr">
              <a:lnSpc>
                <a:spcPct val="115000"/>
              </a:lnSpc>
              <a:spcBef>
                <a:spcPts val="0"/>
              </a:spcBef>
              <a:spcAft>
                <a:spcPts val="0"/>
              </a:spcAft>
              <a:buClr>
                <a:schemeClr val="dk2"/>
              </a:buClr>
              <a:buSzPts val="1400"/>
              <a:buFont typeface="Roboto"/>
              <a:buChar char="■"/>
              <a:defRPr>
                <a:latin typeface="Roboto"/>
                <a:ea typeface="Roboto"/>
                <a:cs typeface="Roboto"/>
                <a:sym typeface="Roboto"/>
              </a:defRPr>
            </a:lvl3pPr>
            <a:lvl4pPr lvl="3" rtl="0" algn="ctr">
              <a:lnSpc>
                <a:spcPct val="115000"/>
              </a:lnSpc>
              <a:spcBef>
                <a:spcPts val="0"/>
              </a:spcBef>
              <a:spcAft>
                <a:spcPts val="0"/>
              </a:spcAft>
              <a:buClr>
                <a:schemeClr val="dk2"/>
              </a:buClr>
              <a:buSzPts val="1400"/>
              <a:buFont typeface="Roboto"/>
              <a:buChar char="●"/>
              <a:defRPr>
                <a:latin typeface="Roboto"/>
                <a:ea typeface="Roboto"/>
                <a:cs typeface="Roboto"/>
                <a:sym typeface="Roboto"/>
              </a:defRPr>
            </a:lvl4pPr>
            <a:lvl5pPr lvl="4" rtl="0" algn="ctr">
              <a:lnSpc>
                <a:spcPct val="115000"/>
              </a:lnSpc>
              <a:spcBef>
                <a:spcPts val="0"/>
              </a:spcBef>
              <a:spcAft>
                <a:spcPts val="0"/>
              </a:spcAft>
              <a:buClr>
                <a:schemeClr val="dk2"/>
              </a:buClr>
              <a:buSzPts val="1400"/>
              <a:buFont typeface="Roboto"/>
              <a:buChar char="○"/>
              <a:defRPr>
                <a:latin typeface="Roboto"/>
                <a:ea typeface="Roboto"/>
                <a:cs typeface="Roboto"/>
                <a:sym typeface="Roboto"/>
              </a:defRPr>
            </a:lvl5pPr>
            <a:lvl6pPr lvl="5" rtl="0" algn="ctr">
              <a:lnSpc>
                <a:spcPct val="115000"/>
              </a:lnSpc>
              <a:spcBef>
                <a:spcPts val="0"/>
              </a:spcBef>
              <a:spcAft>
                <a:spcPts val="0"/>
              </a:spcAft>
              <a:buClr>
                <a:schemeClr val="dk2"/>
              </a:buClr>
              <a:buSzPts val="1400"/>
              <a:buFont typeface="Roboto"/>
              <a:buChar char="■"/>
              <a:defRPr>
                <a:latin typeface="Roboto"/>
                <a:ea typeface="Roboto"/>
                <a:cs typeface="Roboto"/>
                <a:sym typeface="Roboto"/>
              </a:defRPr>
            </a:lvl6pPr>
            <a:lvl7pPr lvl="6" rtl="0" algn="ctr">
              <a:lnSpc>
                <a:spcPct val="115000"/>
              </a:lnSpc>
              <a:spcBef>
                <a:spcPts val="0"/>
              </a:spcBef>
              <a:spcAft>
                <a:spcPts val="0"/>
              </a:spcAft>
              <a:buClr>
                <a:schemeClr val="dk2"/>
              </a:buClr>
              <a:buSzPts val="1400"/>
              <a:buFont typeface="Roboto"/>
              <a:buChar char="●"/>
              <a:defRPr>
                <a:latin typeface="Roboto"/>
                <a:ea typeface="Roboto"/>
                <a:cs typeface="Roboto"/>
                <a:sym typeface="Roboto"/>
              </a:defRPr>
            </a:lvl7pPr>
            <a:lvl8pPr lvl="7" rtl="0" algn="ctr">
              <a:lnSpc>
                <a:spcPct val="115000"/>
              </a:lnSpc>
              <a:spcBef>
                <a:spcPts val="0"/>
              </a:spcBef>
              <a:spcAft>
                <a:spcPts val="0"/>
              </a:spcAft>
              <a:buClr>
                <a:schemeClr val="dk2"/>
              </a:buClr>
              <a:buSzPts val="1400"/>
              <a:buFont typeface="Roboto"/>
              <a:buChar char="○"/>
              <a:defRPr>
                <a:latin typeface="Roboto"/>
                <a:ea typeface="Roboto"/>
                <a:cs typeface="Roboto"/>
                <a:sym typeface="Roboto"/>
              </a:defRPr>
            </a:lvl8pPr>
            <a:lvl9pPr lvl="8" rtl="0" algn="ctr">
              <a:lnSpc>
                <a:spcPct val="115000"/>
              </a:lnSpc>
              <a:spcBef>
                <a:spcPts val="0"/>
              </a:spcBef>
              <a:spcAft>
                <a:spcPts val="0"/>
              </a:spcAft>
              <a:buClr>
                <a:schemeClr val="dk2"/>
              </a:buClr>
              <a:buSzPts val="1400"/>
              <a:buFont typeface="Roboto"/>
              <a:buChar char="■"/>
              <a:defRPr>
                <a:latin typeface="Roboto"/>
                <a:ea typeface="Roboto"/>
                <a:cs typeface="Roboto"/>
                <a:sym typeface="Roboto"/>
              </a:defRPr>
            </a:lvl9pPr>
          </a:lstStyle>
          <a:p/>
        </p:txBody>
      </p:sp>
      <p:grpSp>
        <p:nvGrpSpPr>
          <p:cNvPr id="940" name="Google Shape;940;p9"/>
          <p:cNvGrpSpPr/>
          <p:nvPr/>
        </p:nvGrpSpPr>
        <p:grpSpPr>
          <a:xfrm>
            <a:off x="48406" y="-134580"/>
            <a:ext cx="9047183" cy="5419475"/>
            <a:chOff x="48406" y="-134580"/>
            <a:chExt cx="9047183" cy="5419475"/>
          </a:xfrm>
        </p:grpSpPr>
        <p:grpSp>
          <p:nvGrpSpPr>
            <p:cNvPr id="941" name="Google Shape;941;p9"/>
            <p:cNvGrpSpPr/>
            <p:nvPr/>
          </p:nvGrpSpPr>
          <p:grpSpPr>
            <a:xfrm flipH="1" rot="5400000">
              <a:off x="2784524" y="2734216"/>
              <a:ext cx="285875" cy="4815482"/>
              <a:chOff x="8931625" y="104376"/>
              <a:chExt cx="285875" cy="4868057"/>
            </a:xfrm>
          </p:grpSpPr>
          <p:sp>
            <p:nvSpPr>
              <p:cNvPr id="942" name="Google Shape;942;p9"/>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9"/>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4" name="Google Shape;944;p9"/>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5" name="Google Shape;945;p9"/>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6" name="Google Shape;946;p9"/>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7" name="Google Shape;947;p9"/>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8" name="Google Shape;948;p9"/>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9" name="Google Shape;949;p9"/>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0" name="Google Shape;950;p9"/>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1" name="Google Shape;951;p9"/>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9"/>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3" name="Google Shape;953;p9"/>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4" name="Google Shape;954;p9"/>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9"/>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9"/>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9"/>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8" name="Google Shape;958;p9"/>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9" name="Google Shape;959;p9"/>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9"/>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9"/>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9"/>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9"/>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9"/>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9"/>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9"/>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7" name="Google Shape;967;p9"/>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9"/>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9"/>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9"/>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1" name="Google Shape;971;p9"/>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9"/>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9"/>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9"/>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9"/>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9"/>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9"/>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9"/>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9"/>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0" name="Google Shape;980;p9"/>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1" name="Google Shape;981;p9"/>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2" name="Google Shape;982;p9"/>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9"/>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9"/>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9"/>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6" name="Google Shape;986;p9"/>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7" name="Google Shape;987;p9"/>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9"/>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9"/>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9"/>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9"/>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9"/>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9"/>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4" name="Google Shape;994;p9"/>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9"/>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9"/>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9"/>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9"/>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9"/>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9"/>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9"/>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2" name="Google Shape;1002;p9"/>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3" name="Google Shape;1003;p9"/>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4" name="Google Shape;1004;p9"/>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5" name="Google Shape;1005;p9"/>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6" name="Google Shape;1006;p9"/>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9"/>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8" name="Google Shape;1008;p9"/>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9" name="Google Shape;1009;p9"/>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0" name="Google Shape;1010;p9"/>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1" name="Google Shape;1011;p9"/>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2" name="Google Shape;1012;p9"/>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3" name="Google Shape;1013;p9"/>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4" name="Google Shape;1014;p9"/>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15" name="Google Shape;1015;p9"/>
            <p:cNvGrpSpPr/>
            <p:nvPr/>
          </p:nvGrpSpPr>
          <p:grpSpPr>
            <a:xfrm flipH="1" rot="5400000">
              <a:off x="6090124" y="-2399384"/>
              <a:ext cx="285875" cy="4815482"/>
              <a:chOff x="8931625" y="104376"/>
              <a:chExt cx="285875" cy="4868057"/>
            </a:xfrm>
          </p:grpSpPr>
          <p:sp>
            <p:nvSpPr>
              <p:cNvPr id="1016" name="Google Shape;1016;p9"/>
              <p:cNvSpPr/>
              <p:nvPr/>
            </p:nvSpPr>
            <p:spPr>
              <a:xfrm>
                <a:off x="8931625" y="10437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9"/>
              <p:cNvSpPr/>
              <p:nvPr/>
            </p:nvSpPr>
            <p:spPr>
              <a:xfrm>
                <a:off x="8931625" y="172828"/>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8" name="Google Shape;1018;p9"/>
              <p:cNvSpPr/>
              <p:nvPr/>
            </p:nvSpPr>
            <p:spPr>
              <a:xfrm>
                <a:off x="8931625" y="23322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9" name="Google Shape;1019;p9"/>
              <p:cNvSpPr/>
              <p:nvPr/>
            </p:nvSpPr>
            <p:spPr>
              <a:xfrm>
                <a:off x="8931625" y="29362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9"/>
              <p:cNvSpPr/>
              <p:nvPr/>
            </p:nvSpPr>
            <p:spPr>
              <a:xfrm>
                <a:off x="8931625" y="362073"/>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1" name="Google Shape;1021;p9"/>
              <p:cNvSpPr/>
              <p:nvPr/>
            </p:nvSpPr>
            <p:spPr>
              <a:xfrm>
                <a:off x="8931625" y="42247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2" name="Google Shape;1022;p9"/>
              <p:cNvSpPr/>
              <p:nvPr/>
            </p:nvSpPr>
            <p:spPr>
              <a:xfrm>
                <a:off x="8931625" y="482868"/>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3" name="Google Shape;1023;p9"/>
              <p:cNvSpPr/>
              <p:nvPr/>
            </p:nvSpPr>
            <p:spPr>
              <a:xfrm>
                <a:off x="8931625" y="55132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4" name="Google Shape;1024;p9"/>
              <p:cNvSpPr/>
              <p:nvPr/>
            </p:nvSpPr>
            <p:spPr>
              <a:xfrm>
                <a:off x="8931625" y="61171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5" name="Google Shape;1025;p9"/>
              <p:cNvSpPr/>
              <p:nvPr/>
            </p:nvSpPr>
            <p:spPr>
              <a:xfrm>
                <a:off x="8931625" y="67614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6" name="Google Shape;1026;p9"/>
              <p:cNvSpPr/>
              <p:nvPr/>
            </p:nvSpPr>
            <p:spPr>
              <a:xfrm>
                <a:off x="8931625" y="74056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7" name="Google Shape;1027;p9"/>
              <p:cNvSpPr/>
              <p:nvPr/>
            </p:nvSpPr>
            <p:spPr>
              <a:xfrm>
                <a:off x="8931625" y="800964"/>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8" name="Google Shape;1028;p9"/>
              <p:cNvSpPr/>
              <p:nvPr/>
            </p:nvSpPr>
            <p:spPr>
              <a:xfrm>
                <a:off x="8931625" y="86538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9" name="Google Shape;1029;p9"/>
              <p:cNvSpPr/>
              <p:nvPr/>
            </p:nvSpPr>
            <p:spPr>
              <a:xfrm>
                <a:off x="8931625" y="92981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0" name="Google Shape;1030;p9"/>
              <p:cNvSpPr/>
              <p:nvPr/>
            </p:nvSpPr>
            <p:spPr>
              <a:xfrm>
                <a:off x="8931625" y="994237"/>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1" name="Google Shape;1031;p9"/>
              <p:cNvSpPr/>
              <p:nvPr/>
            </p:nvSpPr>
            <p:spPr>
              <a:xfrm>
                <a:off x="8931625" y="105463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2" name="Google Shape;1032;p9"/>
              <p:cNvSpPr/>
              <p:nvPr/>
            </p:nvSpPr>
            <p:spPr>
              <a:xfrm>
                <a:off x="8931625" y="111905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3" name="Google Shape;1033;p9"/>
              <p:cNvSpPr/>
              <p:nvPr/>
            </p:nvSpPr>
            <p:spPr>
              <a:xfrm>
                <a:off x="8931625" y="118348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4" name="Google Shape;1034;p9"/>
              <p:cNvSpPr/>
              <p:nvPr/>
            </p:nvSpPr>
            <p:spPr>
              <a:xfrm>
                <a:off x="8931625" y="124388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5" name="Google Shape;1035;p9"/>
              <p:cNvSpPr/>
              <p:nvPr/>
            </p:nvSpPr>
            <p:spPr>
              <a:xfrm>
                <a:off x="8931625" y="1312330"/>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9"/>
              <p:cNvSpPr/>
              <p:nvPr/>
            </p:nvSpPr>
            <p:spPr>
              <a:xfrm>
                <a:off x="8931625" y="137272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7" name="Google Shape;1037;p9"/>
              <p:cNvSpPr/>
              <p:nvPr/>
            </p:nvSpPr>
            <p:spPr>
              <a:xfrm>
                <a:off x="8931625" y="1433125"/>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8" name="Google Shape;1038;p9"/>
              <p:cNvSpPr/>
              <p:nvPr/>
            </p:nvSpPr>
            <p:spPr>
              <a:xfrm>
                <a:off x="8931625" y="150157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9" name="Google Shape;1039;p9"/>
              <p:cNvSpPr/>
              <p:nvPr/>
            </p:nvSpPr>
            <p:spPr>
              <a:xfrm>
                <a:off x="8931625" y="156197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0" name="Google Shape;1040;p9"/>
              <p:cNvSpPr/>
              <p:nvPr/>
            </p:nvSpPr>
            <p:spPr>
              <a:xfrm>
                <a:off x="8931625" y="162237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1" name="Google Shape;1041;p9"/>
              <p:cNvSpPr/>
              <p:nvPr/>
            </p:nvSpPr>
            <p:spPr>
              <a:xfrm>
                <a:off x="8931625" y="169082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9"/>
              <p:cNvSpPr/>
              <p:nvPr/>
            </p:nvSpPr>
            <p:spPr>
              <a:xfrm>
                <a:off x="8931625" y="175122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3" name="Google Shape;1043;p9"/>
              <p:cNvSpPr/>
              <p:nvPr/>
            </p:nvSpPr>
            <p:spPr>
              <a:xfrm>
                <a:off x="8931625" y="1815645"/>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4" name="Google Shape;1044;p9"/>
              <p:cNvSpPr/>
              <p:nvPr/>
            </p:nvSpPr>
            <p:spPr>
              <a:xfrm>
                <a:off x="8931625" y="188006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5" name="Google Shape;1045;p9"/>
              <p:cNvSpPr/>
              <p:nvPr/>
            </p:nvSpPr>
            <p:spPr>
              <a:xfrm>
                <a:off x="8931625" y="1940466"/>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6" name="Google Shape;1046;p9"/>
              <p:cNvSpPr/>
              <p:nvPr/>
            </p:nvSpPr>
            <p:spPr>
              <a:xfrm>
                <a:off x="8931625" y="20048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7" name="Google Shape;1047;p9"/>
              <p:cNvSpPr/>
              <p:nvPr/>
            </p:nvSpPr>
            <p:spPr>
              <a:xfrm>
                <a:off x="8931625" y="206931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8" name="Google Shape;1048;p9"/>
              <p:cNvSpPr/>
              <p:nvPr/>
            </p:nvSpPr>
            <p:spPr>
              <a:xfrm>
                <a:off x="8931625" y="2133738"/>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9" name="Google Shape;1049;p9"/>
              <p:cNvSpPr/>
              <p:nvPr/>
            </p:nvSpPr>
            <p:spPr>
              <a:xfrm>
                <a:off x="8931625" y="219413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0" name="Google Shape;1050;p9"/>
              <p:cNvSpPr/>
              <p:nvPr/>
            </p:nvSpPr>
            <p:spPr>
              <a:xfrm>
                <a:off x="8931625" y="225856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1" name="Google Shape;1051;p9"/>
              <p:cNvSpPr/>
              <p:nvPr/>
            </p:nvSpPr>
            <p:spPr>
              <a:xfrm>
                <a:off x="8931625" y="23229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2" name="Google Shape;1052;p9"/>
              <p:cNvSpPr/>
              <p:nvPr/>
            </p:nvSpPr>
            <p:spPr>
              <a:xfrm>
                <a:off x="8931625" y="2383382"/>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9"/>
              <p:cNvSpPr/>
              <p:nvPr/>
            </p:nvSpPr>
            <p:spPr>
              <a:xfrm>
                <a:off x="8931625" y="2451834"/>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4" name="Google Shape;1054;p9"/>
              <p:cNvSpPr/>
              <p:nvPr/>
            </p:nvSpPr>
            <p:spPr>
              <a:xfrm>
                <a:off x="8931625" y="251223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5" name="Google Shape;1055;p9"/>
              <p:cNvSpPr/>
              <p:nvPr/>
            </p:nvSpPr>
            <p:spPr>
              <a:xfrm>
                <a:off x="8931625" y="2572629"/>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6" name="Google Shape;1056;p9"/>
              <p:cNvSpPr/>
              <p:nvPr/>
            </p:nvSpPr>
            <p:spPr>
              <a:xfrm>
                <a:off x="8931625" y="2641079"/>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9"/>
              <p:cNvSpPr/>
              <p:nvPr/>
            </p:nvSpPr>
            <p:spPr>
              <a:xfrm>
                <a:off x="8931625" y="270147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8" name="Google Shape;1058;p9"/>
              <p:cNvSpPr/>
              <p:nvPr/>
            </p:nvSpPr>
            <p:spPr>
              <a:xfrm>
                <a:off x="8931625" y="2765902"/>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9" name="Google Shape;1059;p9"/>
              <p:cNvSpPr/>
              <p:nvPr/>
            </p:nvSpPr>
            <p:spPr>
              <a:xfrm>
                <a:off x="8931625" y="283032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0" name="Google Shape;1060;p9"/>
              <p:cNvSpPr/>
              <p:nvPr/>
            </p:nvSpPr>
            <p:spPr>
              <a:xfrm>
                <a:off x="8931625" y="289072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9"/>
              <p:cNvSpPr/>
              <p:nvPr/>
            </p:nvSpPr>
            <p:spPr>
              <a:xfrm>
                <a:off x="8931625" y="29551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2" name="Google Shape;1062;p9"/>
              <p:cNvSpPr/>
              <p:nvPr/>
            </p:nvSpPr>
            <p:spPr>
              <a:xfrm>
                <a:off x="8931625" y="301957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3" name="Google Shape;1063;p9"/>
              <p:cNvSpPr/>
              <p:nvPr/>
            </p:nvSpPr>
            <p:spPr>
              <a:xfrm>
                <a:off x="8931625" y="3079970"/>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4" name="Google Shape;1064;p9"/>
              <p:cNvSpPr/>
              <p:nvPr/>
            </p:nvSpPr>
            <p:spPr>
              <a:xfrm>
                <a:off x="8931625" y="3144394"/>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5" name="Google Shape;1065;p9"/>
              <p:cNvSpPr/>
              <p:nvPr/>
            </p:nvSpPr>
            <p:spPr>
              <a:xfrm>
                <a:off x="8931625" y="320881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6" name="Google Shape;1066;p9"/>
              <p:cNvSpPr/>
              <p:nvPr/>
            </p:nvSpPr>
            <p:spPr>
              <a:xfrm>
                <a:off x="8931625" y="3273242"/>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7" name="Google Shape;1067;p9"/>
              <p:cNvSpPr/>
              <p:nvPr/>
            </p:nvSpPr>
            <p:spPr>
              <a:xfrm>
                <a:off x="8931625" y="333363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8" name="Google Shape;1068;p9"/>
              <p:cNvSpPr/>
              <p:nvPr/>
            </p:nvSpPr>
            <p:spPr>
              <a:xfrm>
                <a:off x="8931625" y="3398063"/>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9" name="Google Shape;1069;p9"/>
              <p:cNvSpPr/>
              <p:nvPr/>
            </p:nvSpPr>
            <p:spPr>
              <a:xfrm>
                <a:off x="8931625" y="3462487"/>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0" name="Google Shape;1070;p9"/>
              <p:cNvSpPr/>
              <p:nvPr/>
            </p:nvSpPr>
            <p:spPr>
              <a:xfrm>
                <a:off x="8931625" y="3522886"/>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1" name="Google Shape;1071;p9"/>
              <p:cNvSpPr/>
              <p:nvPr/>
            </p:nvSpPr>
            <p:spPr>
              <a:xfrm>
                <a:off x="8931625" y="3591336"/>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2" name="Google Shape;1072;p9"/>
              <p:cNvSpPr/>
              <p:nvPr/>
            </p:nvSpPr>
            <p:spPr>
              <a:xfrm>
                <a:off x="8931625" y="365173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3" name="Google Shape;1073;p9"/>
              <p:cNvSpPr/>
              <p:nvPr/>
            </p:nvSpPr>
            <p:spPr>
              <a:xfrm>
                <a:off x="8931625" y="3712131"/>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4" name="Google Shape;1074;p9"/>
              <p:cNvSpPr/>
              <p:nvPr/>
            </p:nvSpPr>
            <p:spPr>
              <a:xfrm>
                <a:off x="8931625" y="378058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5" name="Google Shape;1075;p9"/>
              <p:cNvSpPr/>
              <p:nvPr/>
            </p:nvSpPr>
            <p:spPr>
              <a:xfrm>
                <a:off x="8931625" y="3840979"/>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6" name="Google Shape;1076;p9"/>
              <p:cNvSpPr/>
              <p:nvPr/>
            </p:nvSpPr>
            <p:spPr>
              <a:xfrm>
                <a:off x="8931625" y="3905404"/>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7" name="Google Shape;1077;p9"/>
              <p:cNvSpPr/>
              <p:nvPr/>
            </p:nvSpPr>
            <p:spPr>
              <a:xfrm>
                <a:off x="8931625" y="396982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8" name="Google Shape;1078;p9"/>
              <p:cNvSpPr/>
              <p:nvPr/>
            </p:nvSpPr>
            <p:spPr>
              <a:xfrm>
                <a:off x="8931625" y="4030227"/>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9" name="Google Shape;1079;p9"/>
              <p:cNvSpPr/>
              <p:nvPr/>
            </p:nvSpPr>
            <p:spPr>
              <a:xfrm>
                <a:off x="8931625" y="4094651"/>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0" name="Google Shape;1080;p9"/>
              <p:cNvSpPr/>
              <p:nvPr/>
            </p:nvSpPr>
            <p:spPr>
              <a:xfrm>
                <a:off x="8931625" y="4159075"/>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1" name="Google Shape;1081;p9"/>
              <p:cNvSpPr/>
              <p:nvPr/>
            </p:nvSpPr>
            <p:spPr>
              <a:xfrm>
                <a:off x="8931625" y="4223499"/>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2" name="Google Shape;1082;p9"/>
              <p:cNvSpPr/>
              <p:nvPr/>
            </p:nvSpPr>
            <p:spPr>
              <a:xfrm>
                <a:off x="8931625" y="4283898"/>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3" name="Google Shape;1083;p9"/>
              <p:cNvSpPr/>
              <p:nvPr/>
            </p:nvSpPr>
            <p:spPr>
              <a:xfrm>
                <a:off x="8931625" y="4348322"/>
                <a:ext cx="285875" cy="310043"/>
              </a:xfrm>
              <a:custGeom>
                <a:rect b="b" l="l" r="r" t="t"/>
                <a:pathLst>
                  <a:path extrusionOk="0" h="77" w="71">
                    <a:moveTo>
                      <a:pt x="0" y="77"/>
                    </a:moveTo>
                    <a:lnTo>
                      <a:pt x="0" y="69"/>
                    </a:lnTo>
                    <a:lnTo>
                      <a:pt x="71" y="0"/>
                    </a:lnTo>
                    <a:lnTo>
                      <a:pt x="71" y="9"/>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4" name="Google Shape;1084;p9"/>
              <p:cNvSpPr/>
              <p:nvPr/>
            </p:nvSpPr>
            <p:spPr>
              <a:xfrm>
                <a:off x="8931625" y="4412747"/>
                <a:ext cx="285875" cy="310043"/>
              </a:xfrm>
              <a:custGeom>
                <a:rect b="b" l="l" r="r" t="t"/>
                <a:pathLst>
                  <a:path extrusionOk="0" h="77" w="71">
                    <a:moveTo>
                      <a:pt x="0" y="77"/>
                    </a:moveTo>
                    <a:lnTo>
                      <a:pt x="0" y="68"/>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5" name="Google Shape;1085;p9"/>
              <p:cNvSpPr/>
              <p:nvPr/>
            </p:nvSpPr>
            <p:spPr>
              <a:xfrm>
                <a:off x="8931625" y="4473143"/>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9"/>
              <p:cNvSpPr/>
              <p:nvPr/>
            </p:nvSpPr>
            <p:spPr>
              <a:xfrm>
                <a:off x="8931625" y="4541595"/>
                <a:ext cx="285875" cy="306015"/>
              </a:xfrm>
              <a:custGeom>
                <a:rect b="b" l="l" r="r" t="t"/>
                <a:pathLst>
                  <a:path extrusionOk="0" h="76" w="71">
                    <a:moveTo>
                      <a:pt x="0" y="76"/>
                    </a:moveTo>
                    <a:lnTo>
                      <a:pt x="0" y="68"/>
                    </a:lnTo>
                    <a:lnTo>
                      <a:pt x="71" y="0"/>
                    </a:lnTo>
                    <a:lnTo>
                      <a:pt x="71" y="8"/>
                    </a:lnTo>
                    <a:lnTo>
                      <a:pt x="0" y="76"/>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7" name="Google Shape;1087;p9"/>
              <p:cNvSpPr/>
              <p:nvPr/>
            </p:nvSpPr>
            <p:spPr>
              <a:xfrm>
                <a:off x="8931625" y="4601991"/>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8" name="Google Shape;1088;p9"/>
              <p:cNvSpPr/>
              <p:nvPr/>
            </p:nvSpPr>
            <p:spPr>
              <a:xfrm>
                <a:off x="8931625" y="4662390"/>
                <a:ext cx="285875" cy="310043"/>
              </a:xfrm>
              <a:custGeom>
                <a:rect b="b" l="l" r="r" t="t"/>
                <a:pathLst>
                  <a:path extrusionOk="0" h="77" w="71">
                    <a:moveTo>
                      <a:pt x="0" y="77"/>
                    </a:moveTo>
                    <a:lnTo>
                      <a:pt x="0" y="69"/>
                    </a:lnTo>
                    <a:lnTo>
                      <a:pt x="71" y="0"/>
                    </a:lnTo>
                    <a:lnTo>
                      <a:pt x="71" y="8"/>
                    </a:lnTo>
                    <a:lnTo>
                      <a:pt x="0" y="77"/>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89" name="Google Shape;1089;p9"/>
            <p:cNvSpPr/>
            <p:nvPr/>
          </p:nvSpPr>
          <p:spPr>
            <a:xfrm flipH="1">
              <a:off x="48406" y="144475"/>
              <a:ext cx="9047183" cy="4854548"/>
            </a:xfrm>
            <a:custGeom>
              <a:rect b="b" l="l" r="r" t="t"/>
              <a:pathLst>
                <a:path extrusionOk="0" h="4068" w="7583">
                  <a:moveTo>
                    <a:pt x="7583" y="2607"/>
                  </a:moveTo>
                  <a:cubicBezTo>
                    <a:pt x="7583" y="2442"/>
                    <a:pt x="7583" y="2442"/>
                    <a:pt x="7583" y="2442"/>
                  </a:cubicBezTo>
                  <a:cubicBezTo>
                    <a:pt x="7303" y="2162"/>
                    <a:pt x="7303" y="2162"/>
                    <a:pt x="7303" y="2162"/>
                  </a:cubicBezTo>
                  <a:cubicBezTo>
                    <a:pt x="7303" y="0"/>
                    <a:pt x="7303" y="0"/>
                    <a:pt x="7303" y="0"/>
                  </a:cubicBezTo>
                  <a:cubicBezTo>
                    <a:pt x="315" y="9"/>
                    <a:pt x="315" y="9"/>
                    <a:pt x="315" y="9"/>
                  </a:cubicBezTo>
                  <a:cubicBezTo>
                    <a:pt x="305" y="9"/>
                    <a:pt x="305" y="9"/>
                    <a:pt x="305" y="9"/>
                  </a:cubicBezTo>
                  <a:cubicBezTo>
                    <a:pt x="305" y="288"/>
                    <a:pt x="305" y="288"/>
                    <a:pt x="305" y="288"/>
                  </a:cubicBezTo>
                  <a:cubicBezTo>
                    <a:pt x="0" y="593"/>
                    <a:pt x="0" y="593"/>
                    <a:pt x="0" y="593"/>
                  </a:cubicBezTo>
                  <a:cubicBezTo>
                    <a:pt x="0" y="1934"/>
                    <a:pt x="0" y="1934"/>
                    <a:pt x="0" y="1934"/>
                  </a:cubicBezTo>
                  <a:cubicBezTo>
                    <a:pt x="305" y="2239"/>
                    <a:pt x="305" y="2239"/>
                    <a:pt x="305" y="2239"/>
                  </a:cubicBezTo>
                  <a:cubicBezTo>
                    <a:pt x="305" y="2449"/>
                    <a:pt x="305" y="2449"/>
                    <a:pt x="305" y="2449"/>
                  </a:cubicBezTo>
                  <a:cubicBezTo>
                    <a:pt x="178" y="2449"/>
                    <a:pt x="178" y="2449"/>
                    <a:pt x="178" y="2449"/>
                  </a:cubicBezTo>
                  <a:cubicBezTo>
                    <a:pt x="174" y="2440"/>
                    <a:pt x="166" y="2434"/>
                    <a:pt x="156" y="2434"/>
                  </a:cubicBezTo>
                  <a:cubicBezTo>
                    <a:pt x="142" y="2434"/>
                    <a:pt x="131" y="2445"/>
                    <a:pt x="131" y="2459"/>
                  </a:cubicBezTo>
                  <a:cubicBezTo>
                    <a:pt x="131" y="2472"/>
                    <a:pt x="142" y="2483"/>
                    <a:pt x="156" y="2483"/>
                  </a:cubicBezTo>
                  <a:cubicBezTo>
                    <a:pt x="166" y="2483"/>
                    <a:pt x="174" y="2477"/>
                    <a:pt x="178" y="2469"/>
                  </a:cubicBezTo>
                  <a:cubicBezTo>
                    <a:pt x="305" y="2469"/>
                    <a:pt x="305" y="2469"/>
                    <a:pt x="305" y="2469"/>
                  </a:cubicBezTo>
                  <a:cubicBezTo>
                    <a:pt x="305" y="2553"/>
                    <a:pt x="305" y="2553"/>
                    <a:pt x="305" y="2553"/>
                  </a:cubicBezTo>
                  <a:cubicBezTo>
                    <a:pt x="209" y="2553"/>
                    <a:pt x="209" y="2553"/>
                    <a:pt x="209" y="2553"/>
                  </a:cubicBezTo>
                  <a:cubicBezTo>
                    <a:pt x="109" y="2653"/>
                    <a:pt x="109" y="2653"/>
                    <a:pt x="109" y="2653"/>
                  </a:cubicBezTo>
                  <a:cubicBezTo>
                    <a:pt x="109" y="2896"/>
                    <a:pt x="109" y="2896"/>
                    <a:pt x="109" y="2896"/>
                  </a:cubicBezTo>
                  <a:cubicBezTo>
                    <a:pt x="100" y="2900"/>
                    <a:pt x="94" y="2908"/>
                    <a:pt x="94" y="2918"/>
                  </a:cubicBezTo>
                  <a:cubicBezTo>
                    <a:pt x="94" y="2932"/>
                    <a:pt x="105" y="2943"/>
                    <a:pt x="119" y="2943"/>
                  </a:cubicBezTo>
                  <a:cubicBezTo>
                    <a:pt x="132" y="2943"/>
                    <a:pt x="143" y="2932"/>
                    <a:pt x="143" y="2918"/>
                  </a:cubicBezTo>
                  <a:cubicBezTo>
                    <a:pt x="143" y="2908"/>
                    <a:pt x="137" y="2900"/>
                    <a:pt x="129" y="2896"/>
                  </a:cubicBezTo>
                  <a:cubicBezTo>
                    <a:pt x="129" y="2661"/>
                    <a:pt x="129" y="2661"/>
                    <a:pt x="129" y="2661"/>
                  </a:cubicBezTo>
                  <a:cubicBezTo>
                    <a:pt x="217" y="2573"/>
                    <a:pt x="217" y="2573"/>
                    <a:pt x="217" y="2573"/>
                  </a:cubicBezTo>
                  <a:cubicBezTo>
                    <a:pt x="305" y="2573"/>
                    <a:pt x="305" y="2573"/>
                    <a:pt x="305" y="2573"/>
                  </a:cubicBezTo>
                  <a:cubicBezTo>
                    <a:pt x="305" y="4068"/>
                    <a:pt x="305" y="4068"/>
                    <a:pt x="305" y="4068"/>
                  </a:cubicBezTo>
                  <a:cubicBezTo>
                    <a:pt x="7303" y="4068"/>
                    <a:pt x="7303" y="4068"/>
                    <a:pt x="7303" y="4068"/>
                  </a:cubicBezTo>
                  <a:cubicBezTo>
                    <a:pt x="7303" y="3959"/>
                    <a:pt x="7303" y="3959"/>
                    <a:pt x="7303" y="3959"/>
                  </a:cubicBezTo>
                  <a:cubicBezTo>
                    <a:pt x="7583" y="3679"/>
                    <a:pt x="7583" y="3679"/>
                    <a:pt x="7583" y="3679"/>
                  </a:cubicBezTo>
                  <a:cubicBezTo>
                    <a:pt x="7583" y="3059"/>
                    <a:pt x="7583" y="3059"/>
                    <a:pt x="7583" y="3059"/>
                  </a:cubicBezTo>
                  <a:cubicBezTo>
                    <a:pt x="7303" y="2779"/>
                    <a:pt x="7303" y="2779"/>
                    <a:pt x="7303" y="2779"/>
                  </a:cubicBezTo>
                  <a:cubicBezTo>
                    <a:pt x="7303" y="2607"/>
                    <a:pt x="7303" y="2607"/>
                    <a:pt x="7303" y="2607"/>
                  </a:cubicBezTo>
                  <a:cubicBezTo>
                    <a:pt x="7583" y="2868"/>
                    <a:pt x="7583" y="2868"/>
                    <a:pt x="7583" y="2868"/>
                  </a:cubicBezTo>
                  <a:cubicBezTo>
                    <a:pt x="7583" y="2703"/>
                    <a:pt x="7583" y="2703"/>
                    <a:pt x="7583" y="2703"/>
                  </a:cubicBezTo>
                  <a:cubicBezTo>
                    <a:pt x="7303" y="2422"/>
                    <a:pt x="7303" y="2422"/>
                    <a:pt x="7303" y="2422"/>
                  </a:cubicBezTo>
                  <a:cubicBezTo>
                    <a:pt x="7303" y="2346"/>
                    <a:pt x="7303" y="2346"/>
                    <a:pt x="7303" y="2346"/>
                  </a:cubicBezTo>
                  <a:lnTo>
                    <a:pt x="7583" y="2607"/>
                  </a:lnTo>
                  <a:close/>
                  <a:moveTo>
                    <a:pt x="7283" y="4048"/>
                  </a:moveTo>
                  <a:cubicBezTo>
                    <a:pt x="325" y="4048"/>
                    <a:pt x="325" y="4048"/>
                    <a:pt x="325" y="4048"/>
                  </a:cubicBezTo>
                  <a:cubicBezTo>
                    <a:pt x="325" y="29"/>
                    <a:pt x="325" y="29"/>
                    <a:pt x="325" y="29"/>
                  </a:cubicBezTo>
                  <a:cubicBezTo>
                    <a:pt x="7283" y="20"/>
                    <a:pt x="7283" y="20"/>
                    <a:pt x="7283" y="20"/>
                  </a:cubicBezTo>
                  <a:lnTo>
                    <a:pt x="7283" y="4048"/>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0" name="Shape 1090"/>
        <p:cNvGrpSpPr/>
        <p:nvPr/>
      </p:nvGrpSpPr>
      <p:grpSpPr>
        <a:xfrm>
          <a:off x="0" y="0"/>
          <a:ext cx="0" cy="0"/>
          <a:chOff x="0" y="0"/>
          <a:chExt cx="0" cy="0"/>
        </a:xfrm>
      </p:grpSpPr>
      <p:sp>
        <p:nvSpPr>
          <p:cNvPr id="1091" name="Google Shape;1091;p10"/>
          <p:cNvSpPr/>
          <p:nvPr>
            <p:ph idx="2" type="pic"/>
          </p:nvPr>
        </p:nvSpPr>
        <p:spPr>
          <a:xfrm>
            <a:off x="-75" y="-150"/>
            <a:ext cx="9144000" cy="5143500"/>
          </a:xfrm>
          <a:prstGeom prst="rect">
            <a:avLst/>
          </a:prstGeom>
          <a:noFill/>
          <a:ln>
            <a:noFill/>
          </a:ln>
        </p:spPr>
      </p:sp>
      <p:sp>
        <p:nvSpPr>
          <p:cNvPr id="1092" name="Google Shape;1092;p10"/>
          <p:cNvSpPr txBox="1"/>
          <p:nvPr>
            <p:ph type="title"/>
          </p:nvPr>
        </p:nvSpPr>
        <p:spPr>
          <a:xfrm>
            <a:off x="4918000" y="3544550"/>
            <a:ext cx="3627600" cy="10542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800"/>
              <a:buNone/>
              <a:defRPr sz="3000"/>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Roboto"/>
              <a:buNone/>
              <a:defRPr b="1" sz="2800">
                <a:solidFill>
                  <a:schemeClr val="dk1"/>
                </a:solidFill>
                <a:latin typeface="Roboto"/>
                <a:ea typeface="Roboto"/>
                <a:cs typeface="Roboto"/>
                <a:sym typeface="Roboto"/>
              </a:defRPr>
            </a:lvl1pPr>
            <a:lvl2pPr lvl="1"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2pPr>
            <a:lvl3pPr lvl="2"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3pPr>
            <a:lvl4pPr lvl="3"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4pPr>
            <a:lvl5pPr lvl="4"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5pPr>
            <a:lvl6pPr lvl="5"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6pPr>
            <a:lvl7pPr lvl="6"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7pPr>
            <a:lvl8pPr lvl="7"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8pPr>
            <a:lvl9pPr lvl="8"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1" name="Shape 3341"/>
        <p:cNvGrpSpPr/>
        <p:nvPr/>
      </p:nvGrpSpPr>
      <p:grpSpPr>
        <a:xfrm>
          <a:off x="0" y="0"/>
          <a:ext cx="0" cy="0"/>
          <a:chOff x="0" y="0"/>
          <a:chExt cx="0" cy="0"/>
        </a:xfrm>
      </p:grpSpPr>
      <p:sp>
        <p:nvSpPr>
          <p:cNvPr id="3342" name="Google Shape;3342;p28"/>
          <p:cNvSpPr txBox="1"/>
          <p:nvPr>
            <p:ph type="ctrTitle"/>
          </p:nvPr>
        </p:nvSpPr>
        <p:spPr>
          <a:xfrm>
            <a:off x="1689450" y="1453250"/>
            <a:ext cx="5765100" cy="147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Data-Driven Predictions for the 2023 Cricket World Cup</a:t>
            </a:r>
            <a:endParaRPr sz="3300"/>
          </a:p>
        </p:txBody>
      </p:sp>
      <p:cxnSp>
        <p:nvCxnSpPr>
          <p:cNvPr id="3343" name="Google Shape;3343;p28"/>
          <p:cNvCxnSpPr/>
          <p:nvPr/>
        </p:nvCxnSpPr>
        <p:spPr>
          <a:xfrm>
            <a:off x="4055850" y="3029090"/>
            <a:ext cx="1032300" cy="0"/>
          </a:xfrm>
          <a:prstGeom prst="straightConnector1">
            <a:avLst/>
          </a:prstGeom>
          <a:noFill/>
          <a:ln cap="flat" cmpd="sng" w="9525">
            <a:solidFill>
              <a:schemeClr val="dk2"/>
            </a:solidFill>
            <a:prstDash val="solid"/>
            <a:round/>
            <a:headEnd len="med" w="med" type="none"/>
            <a:tailEnd len="med" w="med" type="none"/>
          </a:ln>
        </p:spPr>
      </p:cxnSp>
      <p:grpSp>
        <p:nvGrpSpPr>
          <p:cNvPr id="3344" name="Google Shape;3344;p28"/>
          <p:cNvGrpSpPr/>
          <p:nvPr/>
        </p:nvGrpSpPr>
        <p:grpSpPr>
          <a:xfrm rot="-5400000">
            <a:off x="974820" y="572972"/>
            <a:ext cx="247717" cy="399234"/>
            <a:chOff x="2120920" y="4187752"/>
            <a:chExt cx="134082" cy="216083"/>
          </a:xfrm>
        </p:grpSpPr>
        <p:sp>
          <p:nvSpPr>
            <p:cNvPr id="3345" name="Google Shape;3345;p28"/>
            <p:cNvSpPr/>
            <p:nvPr/>
          </p:nvSpPr>
          <p:spPr>
            <a:xfrm>
              <a:off x="2120920" y="4187752"/>
              <a:ext cx="134082" cy="88649"/>
            </a:xfrm>
            <a:custGeom>
              <a:rect b="b" l="l" r="r" t="t"/>
              <a:pathLst>
                <a:path extrusionOk="0" h="80" w="121">
                  <a:moveTo>
                    <a:pt x="61" y="0"/>
                  </a:moveTo>
                  <a:lnTo>
                    <a:pt x="0" y="66"/>
                  </a:lnTo>
                  <a:lnTo>
                    <a:pt x="16" y="80"/>
                  </a:lnTo>
                  <a:lnTo>
                    <a:pt x="61" y="29"/>
                  </a:lnTo>
                  <a:lnTo>
                    <a:pt x="107" y="80"/>
                  </a:lnTo>
                  <a:lnTo>
                    <a:pt x="121" y="66"/>
                  </a:lnTo>
                  <a:lnTo>
                    <a:pt x="61"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6" name="Google Shape;3346;p28"/>
            <p:cNvSpPr/>
            <p:nvPr/>
          </p:nvSpPr>
          <p:spPr>
            <a:xfrm>
              <a:off x="2120920" y="4252023"/>
              <a:ext cx="134082" cy="87542"/>
            </a:xfrm>
            <a:custGeom>
              <a:rect b="b" l="l" r="r" t="t"/>
              <a:pathLst>
                <a:path extrusionOk="0" h="79" w="121">
                  <a:moveTo>
                    <a:pt x="61" y="0"/>
                  </a:moveTo>
                  <a:lnTo>
                    <a:pt x="0" y="66"/>
                  </a:lnTo>
                  <a:lnTo>
                    <a:pt x="16" y="79"/>
                  </a:lnTo>
                  <a:lnTo>
                    <a:pt x="61" y="29"/>
                  </a:lnTo>
                  <a:lnTo>
                    <a:pt x="107" y="79"/>
                  </a:lnTo>
                  <a:lnTo>
                    <a:pt x="121" y="66"/>
                  </a:lnTo>
                  <a:lnTo>
                    <a:pt x="61"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7" name="Google Shape;3347;p28"/>
            <p:cNvSpPr/>
            <p:nvPr/>
          </p:nvSpPr>
          <p:spPr>
            <a:xfrm>
              <a:off x="2120920" y="4315186"/>
              <a:ext cx="134082" cy="88649"/>
            </a:xfrm>
            <a:custGeom>
              <a:rect b="b" l="l" r="r" t="t"/>
              <a:pathLst>
                <a:path extrusionOk="0" h="80" w="121">
                  <a:moveTo>
                    <a:pt x="61" y="0"/>
                  </a:moveTo>
                  <a:lnTo>
                    <a:pt x="0" y="67"/>
                  </a:lnTo>
                  <a:lnTo>
                    <a:pt x="16" y="80"/>
                  </a:lnTo>
                  <a:lnTo>
                    <a:pt x="61" y="29"/>
                  </a:lnTo>
                  <a:lnTo>
                    <a:pt x="107" y="80"/>
                  </a:lnTo>
                  <a:lnTo>
                    <a:pt x="121" y="67"/>
                  </a:lnTo>
                  <a:lnTo>
                    <a:pt x="61"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348" name="Google Shape;3348;p28"/>
          <p:cNvGrpSpPr/>
          <p:nvPr/>
        </p:nvGrpSpPr>
        <p:grpSpPr>
          <a:xfrm rot="-5400000">
            <a:off x="8002446" y="4171275"/>
            <a:ext cx="247719" cy="399269"/>
            <a:chOff x="604985" y="4081893"/>
            <a:chExt cx="407700" cy="657125"/>
          </a:xfrm>
        </p:grpSpPr>
        <p:sp>
          <p:nvSpPr>
            <p:cNvPr id="3349" name="Google Shape;3349;p28"/>
            <p:cNvSpPr/>
            <p:nvPr/>
          </p:nvSpPr>
          <p:spPr>
            <a:xfrm>
              <a:off x="604985" y="4081893"/>
              <a:ext cx="407700" cy="266221"/>
            </a:xfrm>
            <a:custGeom>
              <a:rect b="b" l="l" r="r" t="t"/>
              <a:pathLst>
                <a:path extrusionOk="0" h="79" w="121">
                  <a:moveTo>
                    <a:pt x="107" y="0"/>
                  </a:moveTo>
                  <a:lnTo>
                    <a:pt x="61" y="51"/>
                  </a:lnTo>
                  <a:lnTo>
                    <a:pt x="16" y="0"/>
                  </a:lnTo>
                  <a:lnTo>
                    <a:pt x="0" y="14"/>
                  </a:lnTo>
                  <a:lnTo>
                    <a:pt x="61" y="79"/>
                  </a:lnTo>
                  <a:lnTo>
                    <a:pt x="121" y="14"/>
                  </a:lnTo>
                  <a:lnTo>
                    <a:pt x="107"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0" name="Google Shape;3350;p28"/>
            <p:cNvSpPr/>
            <p:nvPr/>
          </p:nvSpPr>
          <p:spPr>
            <a:xfrm>
              <a:off x="604985" y="4469428"/>
              <a:ext cx="407700" cy="269590"/>
            </a:xfrm>
            <a:custGeom>
              <a:rect b="b" l="l" r="r" t="t"/>
              <a:pathLst>
                <a:path extrusionOk="0" h="80" w="121">
                  <a:moveTo>
                    <a:pt x="107" y="0"/>
                  </a:moveTo>
                  <a:lnTo>
                    <a:pt x="61" y="52"/>
                  </a:lnTo>
                  <a:lnTo>
                    <a:pt x="16" y="0"/>
                  </a:lnTo>
                  <a:lnTo>
                    <a:pt x="0" y="14"/>
                  </a:lnTo>
                  <a:lnTo>
                    <a:pt x="61" y="80"/>
                  </a:lnTo>
                  <a:lnTo>
                    <a:pt x="121" y="14"/>
                  </a:lnTo>
                  <a:lnTo>
                    <a:pt x="107"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1" name="Google Shape;3351;p28"/>
            <p:cNvSpPr/>
            <p:nvPr/>
          </p:nvSpPr>
          <p:spPr>
            <a:xfrm>
              <a:off x="604985" y="4277346"/>
              <a:ext cx="407700" cy="269590"/>
            </a:xfrm>
            <a:custGeom>
              <a:rect b="b" l="l" r="r" t="t"/>
              <a:pathLst>
                <a:path extrusionOk="0" h="80" w="121">
                  <a:moveTo>
                    <a:pt x="107" y="0"/>
                  </a:moveTo>
                  <a:lnTo>
                    <a:pt x="61" y="50"/>
                  </a:lnTo>
                  <a:lnTo>
                    <a:pt x="16" y="0"/>
                  </a:lnTo>
                  <a:lnTo>
                    <a:pt x="0" y="13"/>
                  </a:lnTo>
                  <a:lnTo>
                    <a:pt x="61" y="80"/>
                  </a:lnTo>
                  <a:lnTo>
                    <a:pt x="121" y="13"/>
                  </a:lnTo>
                  <a:lnTo>
                    <a:pt x="107"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352" name="Google Shape;3352;p28"/>
          <p:cNvGrpSpPr/>
          <p:nvPr/>
        </p:nvGrpSpPr>
        <p:grpSpPr>
          <a:xfrm rot="5400000">
            <a:off x="573715" y="3947407"/>
            <a:ext cx="940895" cy="170751"/>
            <a:chOff x="188370" y="3356664"/>
            <a:chExt cx="299191" cy="54298"/>
          </a:xfrm>
        </p:grpSpPr>
        <p:sp>
          <p:nvSpPr>
            <p:cNvPr id="3353" name="Google Shape;3353;p28"/>
            <p:cNvSpPr/>
            <p:nvPr/>
          </p:nvSpPr>
          <p:spPr>
            <a:xfrm>
              <a:off x="188370" y="3356664"/>
              <a:ext cx="47649" cy="54298"/>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4" name="Google Shape;3354;p28"/>
            <p:cNvSpPr/>
            <p:nvPr/>
          </p:nvSpPr>
          <p:spPr>
            <a:xfrm>
              <a:off x="251532" y="3356664"/>
              <a:ext cx="47649" cy="54298"/>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5" name="Google Shape;3355;p28"/>
            <p:cNvSpPr/>
            <p:nvPr/>
          </p:nvSpPr>
          <p:spPr>
            <a:xfrm>
              <a:off x="313587" y="3356664"/>
              <a:ext cx="47649" cy="54298"/>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6" name="Google Shape;3356;p28"/>
            <p:cNvSpPr/>
            <p:nvPr/>
          </p:nvSpPr>
          <p:spPr>
            <a:xfrm>
              <a:off x="375641" y="3356664"/>
              <a:ext cx="47649" cy="54298"/>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7" name="Google Shape;3357;p28"/>
            <p:cNvSpPr/>
            <p:nvPr/>
          </p:nvSpPr>
          <p:spPr>
            <a:xfrm>
              <a:off x="439912" y="3356664"/>
              <a:ext cx="47649" cy="54298"/>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1" name="Shape 3531"/>
        <p:cNvGrpSpPr/>
        <p:nvPr/>
      </p:nvGrpSpPr>
      <p:grpSpPr>
        <a:xfrm>
          <a:off x="0" y="0"/>
          <a:ext cx="0" cy="0"/>
          <a:chOff x="0" y="0"/>
          <a:chExt cx="0" cy="0"/>
        </a:xfrm>
      </p:grpSpPr>
      <p:sp>
        <p:nvSpPr>
          <p:cNvPr id="3532" name="Google Shape;3532;p37"/>
          <p:cNvSpPr txBox="1"/>
          <p:nvPr>
            <p:ph type="title"/>
          </p:nvPr>
        </p:nvSpPr>
        <p:spPr>
          <a:xfrm>
            <a:off x="3167200" y="1415850"/>
            <a:ext cx="4344000" cy="161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a:p>
            <a:pPr indent="0" lvl="0" marL="0" rtl="0" algn="ctr">
              <a:spcBef>
                <a:spcPts val="0"/>
              </a:spcBef>
              <a:spcAft>
                <a:spcPts val="0"/>
              </a:spcAft>
              <a:buNone/>
            </a:pPr>
            <a:r>
              <a:t/>
            </a:r>
            <a:endParaRPr/>
          </a:p>
        </p:txBody>
      </p:sp>
      <p:sp>
        <p:nvSpPr>
          <p:cNvPr id="3533" name="Google Shape;3533;p37"/>
          <p:cNvSpPr txBox="1"/>
          <p:nvPr>
            <p:ph idx="2" type="title"/>
          </p:nvPr>
        </p:nvSpPr>
        <p:spPr>
          <a:xfrm>
            <a:off x="1480415" y="1415850"/>
            <a:ext cx="1449600" cy="120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3534" name="Google Shape;3534;p37"/>
          <p:cNvGrpSpPr/>
          <p:nvPr/>
        </p:nvGrpSpPr>
        <p:grpSpPr>
          <a:xfrm>
            <a:off x="793674" y="3401539"/>
            <a:ext cx="170751" cy="1331192"/>
            <a:chOff x="2119849" y="2983914"/>
            <a:chExt cx="170751" cy="1331192"/>
          </a:xfrm>
        </p:grpSpPr>
        <p:sp>
          <p:nvSpPr>
            <p:cNvPr id="3535" name="Google Shape;3535;p37"/>
            <p:cNvSpPr/>
            <p:nvPr/>
          </p:nvSpPr>
          <p:spPr>
            <a:xfrm rot="-5400000">
              <a:off x="2130301" y="4154806"/>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6" name="Google Shape;3536;p37"/>
            <p:cNvSpPr/>
            <p:nvPr/>
          </p:nvSpPr>
          <p:spPr>
            <a:xfrm rot="-5400000">
              <a:off x="2126816" y="3956173"/>
              <a:ext cx="156817" cy="170751"/>
            </a:xfrm>
            <a:custGeom>
              <a:rect b="b" l="l" r="r" t="t"/>
              <a:pathLst>
                <a:path extrusionOk="0" h="49" w="45">
                  <a:moveTo>
                    <a:pt x="45" y="0"/>
                  </a:moveTo>
                  <a:lnTo>
                    <a:pt x="0" y="25"/>
                  </a:lnTo>
                  <a:lnTo>
                    <a:pt x="45" y="49"/>
                  </a:lnTo>
                  <a:lnTo>
                    <a:pt x="45"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7" name="Google Shape;3537;p37"/>
            <p:cNvSpPr/>
            <p:nvPr/>
          </p:nvSpPr>
          <p:spPr>
            <a:xfrm rot="-5400000">
              <a:off x="2130301" y="3757539"/>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8" name="Google Shape;3538;p37"/>
            <p:cNvSpPr/>
            <p:nvPr/>
          </p:nvSpPr>
          <p:spPr>
            <a:xfrm rot="-5400000">
              <a:off x="2130301" y="3562391"/>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9" name="Google Shape;3539;p37"/>
            <p:cNvSpPr/>
            <p:nvPr/>
          </p:nvSpPr>
          <p:spPr>
            <a:xfrm rot="-5400000">
              <a:off x="2130301" y="3363759"/>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0" name="Google Shape;3540;p37"/>
            <p:cNvSpPr/>
            <p:nvPr/>
          </p:nvSpPr>
          <p:spPr>
            <a:xfrm rot="-5400000">
              <a:off x="2130301" y="3168610"/>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1" name="Google Shape;3541;p37"/>
            <p:cNvSpPr/>
            <p:nvPr/>
          </p:nvSpPr>
          <p:spPr>
            <a:xfrm rot="-5400000">
              <a:off x="2130301" y="2973462"/>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3542" name="Google Shape;3542;p37"/>
          <p:cNvCxnSpPr/>
          <p:nvPr/>
        </p:nvCxnSpPr>
        <p:spPr>
          <a:xfrm>
            <a:off x="4610375" y="3243036"/>
            <a:ext cx="1032300" cy="0"/>
          </a:xfrm>
          <a:prstGeom prst="straightConnector1">
            <a:avLst/>
          </a:prstGeom>
          <a:noFill/>
          <a:ln cap="flat" cmpd="sng" w="9525">
            <a:solidFill>
              <a:schemeClr val="dk2"/>
            </a:solidFill>
            <a:prstDash val="solid"/>
            <a:round/>
            <a:headEnd len="med" w="med" type="none"/>
            <a:tailEnd len="med" w="med" type="none"/>
          </a:ln>
        </p:spPr>
      </p:cxnSp>
      <p:grpSp>
        <p:nvGrpSpPr>
          <p:cNvPr id="3543" name="Google Shape;3543;p37"/>
          <p:cNvGrpSpPr/>
          <p:nvPr/>
        </p:nvGrpSpPr>
        <p:grpSpPr>
          <a:xfrm>
            <a:off x="7897062" y="648731"/>
            <a:ext cx="399234" cy="247717"/>
            <a:chOff x="7897062" y="648731"/>
            <a:chExt cx="399234" cy="247717"/>
          </a:xfrm>
        </p:grpSpPr>
        <p:sp>
          <p:nvSpPr>
            <p:cNvPr id="3544" name="Google Shape;3544;p37"/>
            <p:cNvSpPr/>
            <p:nvPr/>
          </p:nvSpPr>
          <p:spPr>
            <a:xfrm rot="-5400000">
              <a:off x="7855097" y="690695"/>
              <a:ext cx="247717" cy="163789"/>
            </a:xfrm>
            <a:custGeom>
              <a:rect b="b" l="l" r="r" t="t"/>
              <a:pathLst>
                <a:path extrusionOk="0" h="80" w="121">
                  <a:moveTo>
                    <a:pt x="61" y="0"/>
                  </a:moveTo>
                  <a:lnTo>
                    <a:pt x="0" y="66"/>
                  </a:lnTo>
                  <a:lnTo>
                    <a:pt x="16" y="80"/>
                  </a:lnTo>
                  <a:lnTo>
                    <a:pt x="61" y="29"/>
                  </a:lnTo>
                  <a:lnTo>
                    <a:pt x="107" y="80"/>
                  </a:lnTo>
                  <a:lnTo>
                    <a:pt x="121" y="66"/>
                  </a:lnTo>
                  <a:lnTo>
                    <a:pt x="61"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5" name="Google Shape;3545;p37"/>
            <p:cNvSpPr/>
            <p:nvPr/>
          </p:nvSpPr>
          <p:spPr>
            <a:xfrm rot="-5400000">
              <a:off x="7972821" y="691719"/>
              <a:ext cx="247717" cy="161742"/>
            </a:xfrm>
            <a:custGeom>
              <a:rect b="b" l="l" r="r" t="t"/>
              <a:pathLst>
                <a:path extrusionOk="0" h="79" w="121">
                  <a:moveTo>
                    <a:pt x="61" y="0"/>
                  </a:moveTo>
                  <a:lnTo>
                    <a:pt x="0" y="66"/>
                  </a:lnTo>
                  <a:lnTo>
                    <a:pt x="16" y="79"/>
                  </a:lnTo>
                  <a:lnTo>
                    <a:pt x="61" y="29"/>
                  </a:lnTo>
                  <a:lnTo>
                    <a:pt x="107" y="79"/>
                  </a:lnTo>
                  <a:lnTo>
                    <a:pt x="121" y="66"/>
                  </a:lnTo>
                  <a:lnTo>
                    <a:pt x="61"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6" name="Google Shape;3546;p37"/>
            <p:cNvSpPr/>
            <p:nvPr/>
          </p:nvSpPr>
          <p:spPr>
            <a:xfrm rot="-5400000">
              <a:off x="8090543" y="690695"/>
              <a:ext cx="247717" cy="163789"/>
            </a:xfrm>
            <a:custGeom>
              <a:rect b="b" l="l" r="r" t="t"/>
              <a:pathLst>
                <a:path extrusionOk="0" h="80" w="121">
                  <a:moveTo>
                    <a:pt x="61" y="0"/>
                  </a:moveTo>
                  <a:lnTo>
                    <a:pt x="0" y="67"/>
                  </a:lnTo>
                  <a:lnTo>
                    <a:pt x="16" y="80"/>
                  </a:lnTo>
                  <a:lnTo>
                    <a:pt x="61" y="29"/>
                  </a:lnTo>
                  <a:lnTo>
                    <a:pt x="107" y="80"/>
                  </a:lnTo>
                  <a:lnTo>
                    <a:pt x="121" y="67"/>
                  </a:lnTo>
                  <a:lnTo>
                    <a:pt x="61"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0" name="Shape 3550"/>
        <p:cNvGrpSpPr/>
        <p:nvPr/>
      </p:nvGrpSpPr>
      <p:grpSpPr>
        <a:xfrm>
          <a:off x="0" y="0"/>
          <a:ext cx="0" cy="0"/>
          <a:chOff x="0" y="0"/>
          <a:chExt cx="0" cy="0"/>
        </a:xfrm>
      </p:grpSpPr>
      <p:sp>
        <p:nvSpPr>
          <p:cNvPr id="3551" name="Google Shape;355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552" name="Google Shape;3552;p38"/>
          <p:cNvSpPr txBox="1"/>
          <p:nvPr>
            <p:ph idx="2" type="subTitle"/>
          </p:nvPr>
        </p:nvSpPr>
        <p:spPr>
          <a:xfrm>
            <a:off x="720000" y="1755875"/>
            <a:ext cx="7333200" cy="2382900"/>
          </a:xfrm>
          <a:prstGeom prst="rect">
            <a:avLst/>
          </a:prstGeom>
        </p:spPr>
        <p:txBody>
          <a:bodyPr anchorCtr="0" anchor="t" bIns="91425" lIns="91425" spcFirstLastPara="1" rIns="91425" wrap="square" tIns="91425">
            <a:noAutofit/>
          </a:bodyPr>
          <a:lstStyle/>
          <a:p>
            <a:pPr indent="0" lvl="0" marL="0" rtl="0" algn="ctr">
              <a:spcBef>
                <a:spcPts val="1200"/>
              </a:spcBef>
              <a:spcAft>
                <a:spcPts val="1200"/>
              </a:spcAft>
              <a:buNone/>
            </a:pPr>
            <a:r>
              <a:rPr lang="en" sz="1500"/>
              <a:t>In conclusion, our Random Forest model predicted India as the winner of the 2023 Cricket World Cup. While India emerged as a close runner-up, making it to the finals, it was Australia who ultimately won the tournament. This outcome highlights the accuracy and value of our model, which successfully identified the top contenders. Now that our model is trained, it can be used to predict the winner of future World Cups, offering valuable insights for cricket enthusiasts and analysts alike.</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1" name="Shape 3361"/>
        <p:cNvGrpSpPr/>
        <p:nvPr/>
      </p:nvGrpSpPr>
      <p:grpSpPr>
        <a:xfrm>
          <a:off x="0" y="0"/>
          <a:ext cx="0" cy="0"/>
          <a:chOff x="0" y="0"/>
          <a:chExt cx="0" cy="0"/>
        </a:xfrm>
      </p:grpSpPr>
      <p:grpSp>
        <p:nvGrpSpPr>
          <p:cNvPr id="3362" name="Google Shape;3362;p29"/>
          <p:cNvGrpSpPr/>
          <p:nvPr/>
        </p:nvGrpSpPr>
        <p:grpSpPr>
          <a:xfrm>
            <a:off x="4289650" y="4337100"/>
            <a:ext cx="4000604" cy="206700"/>
            <a:chOff x="2882550" y="-412125"/>
            <a:chExt cx="4000604" cy="206700"/>
          </a:xfrm>
        </p:grpSpPr>
        <p:grpSp>
          <p:nvGrpSpPr>
            <p:cNvPr id="3363" name="Google Shape;3363;p29"/>
            <p:cNvGrpSpPr/>
            <p:nvPr/>
          </p:nvGrpSpPr>
          <p:grpSpPr>
            <a:xfrm>
              <a:off x="2882550" y="-412125"/>
              <a:ext cx="3848204" cy="54300"/>
              <a:chOff x="2882550" y="-412125"/>
              <a:chExt cx="3848204" cy="54300"/>
            </a:xfrm>
          </p:grpSpPr>
          <p:grpSp>
            <p:nvGrpSpPr>
              <p:cNvPr id="3364" name="Google Shape;3364;p29"/>
              <p:cNvGrpSpPr/>
              <p:nvPr/>
            </p:nvGrpSpPr>
            <p:grpSpPr>
              <a:xfrm>
                <a:off x="4835300" y="-412125"/>
                <a:ext cx="1895454" cy="54300"/>
                <a:chOff x="4835300" y="-412125"/>
                <a:chExt cx="1895454" cy="54300"/>
              </a:xfrm>
            </p:grpSpPr>
            <p:sp>
              <p:nvSpPr>
                <p:cNvPr id="3365" name="Google Shape;3365;p29"/>
                <p:cNvSpPr/>
                <p:nvPr/>
              </p:nvSpPr>
              <p:spPr>
                <a:xfrm>
                  <a:off x="6185478"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6" name="Google Shape;3366;p29"/>
                <p:cNvSpPr/>
                <p:nvPr/>
              </p:nvSpPr>
              <p:spPr>
                <a:xfrm>
                  <a:off x="6062724"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7" name="Google Shape;3367;p29"/>
                <p:cNvSpPr/>
                <p:nvPr/>
              </p:nvSpPr>
              <p:spPr>
                <a:xfrm>
                  <a:off x="5940003"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8" name="Google Shape;3368;p29"/>
                <p:cNvSpPr/>
                <p:nvPr/>
              </p:nvSpPr>
              <p:spPr>
                <a:xfrm>
                  <a:off x="5817250"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9" name="Google Shape;3369;p29"/>
                <p:cNvSpPr/>
                <p:nvPr/>
              </p:nvSpPr>
              <p:spPr>
                <a:xfrm>
                  <a:off x="6676453"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0" name="Google Shape;3370;p29"/>
                <p:cNvSpPr/>
                <p:nvPr/>
              </p:nvSpPr>
              <p:spPr>
                <a:xfrm>
                  <a:off x="6553699"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1" name="Google Shape;3371;p29"/>
                <p:cNvSpPr/>
                <p:nvPr/>
              </p:nvSpPr>
              <p:spPr>
                <a:xfrm>
                  <a:off x="6430978"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2" name="Google Shape;3372;p29"/>
                <p:cNvSpPr/>
                <p:nvPr/>
              </p:nvSpPr>
              <p:spPr>
                <a:xfrm>
                  <a:off x="6308225"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3" name="Google Shape;3373;p29"/>
                <p:cNvSpPr/>
                <p:nvPr/>
              </p:nvSpPr>
              <p:spPr>
                <a:xfrm>
                  <a:off x="5203528"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4" name="Google Shape;3374;p29"/>
                <p:cNvSpPr/>
                <p:nvPr/>
              </p:nvSpPr>
              <p:spPr>
                <a:xfrm>
                  <a:off x="5080774"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5" name="Google Shape;3375;p29"/>
                <p:cNvSpPr/>
                <p:nvPr/>
              </p:nvSpPr>
              <p:spPr>
                <a:xfrm>
                  <a:off x="4958053"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6" name="Google Shape;3376;p29"/>
                <p:cNvSpPr/>
                <p:nvPr/>
              </p:nvSpPr>
              <p:spPr>
                <a:xfrm>
                  <a:off x="4835300"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7" name="Google Shape;3377;p29"/>
                <p:cNvSpPr/>
                <p:nvPr/>
              </p:nvSpPr>
              <p:spPr>
                <a:xfrm>
                  <a:off x="5694503"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8" name="Google Shape;3378;p29"/>
                <p:cNvSpPr/>
                <p:nvPr/>
              </p:nvSpPr>
              <p:spPr>
                <a:xfrm>
                  <a:off x="5571749"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9" name="Google Shape;3379;p29"/>
                <p:cNvSpPr/>
                <p:nvPr/>
              </p:nvSpPr>
              <p:spPr>
                <a:xfrm>
                  <a:off x="5449028"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0" name="Google Shape;3380;p29"/>
                <p:cNvSpPr/>
                <p:nvPr/>
              </p:nvSpPr>
              <p:spPr>
                <a:xfrm>
                  <a:off x="5326275"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381" name="Google Shape;3381;p29"/>
              <p:cNvGrpSpPr/>
              <p:nvPr/>
            </p:nvGrpSpPr>
            <p:grpSpPr>
              <a:xfrm>
                <a:off x="2882550" y="-412125"/>
                <a:ext cx="1895454" cy="54300"/>
                <a:chOff x="4835300" y="-412125"/>
                <a:chExt cx="1895454" cy="54300"/>
              </a:xfrm>
            </p:grpSpPr>
            <p:sp>
              <p:nvSpPr>
                <p:cNvPr id="3382" name="Google Shape;3382;p29"/>
                <p:cNvSpPr/>
                <p:nvPr/>
              </p:nvSpPr>
              <p:spPr>
                <a:xfrm>
                  <a:off x="6185478"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3" name="Google Shape;3383;p29"/>
                <p:cNvSpPr/>
                <p:nvPr/>
              </p:nvSpPr>
              <p:spPr>
                <a:xfrm>
                  <a:off x="6062724"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4" name="Google Shape;3384;p29"/>
                <p:cNvSpPr/>
                <p:nvPr/>
              </p:nvSpPr>
              <p:spPr>
                <a:xfrm>
                  <a:off x="5940003"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5" name="Google Shape;3385;p29"/>
                <p:cNvSpPr/>
                <p:nvPr/>
              </p:nvSpPr>
              <p:spPr>
                <a:xfrm>
                  <a:off x="5817250"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6" name="Google Shape;3386;p29"/>
                <p:cNvSpPr/>
                <p:nvPr/>
              </p:nvSpPr>
              <p:spPr>
                <a:xfrm>
                  <a:off x="6676453"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7" name="Google Shape;3387;p29"/>
                <p:cNvSpPr/>
                <p:nvPr/>
              </p:nvSpPr>
              <p:spPr>
                <a:xfrm>
                  <a:off x="6553699"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8" name="Google Shape;3388;p29"/>
                <p:cNvSpPr/>
                <p:nvPr/>
              </p:nvSpPr>
              <p:spPr>
                <a:xfrm>
                  <a:off x="6430978"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9" name="Google Shape;3389;p29"/>
                <p:cNvSpPr/>
                <p:nvPr/>
              </p:nvSpPr>
              <p:spPr>
                <a:xfrm>
                  <a:off x="6308225"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0" name="Google Shape;3390;p29"/>
                <p:cNvSpPr/>
                <p:nvPr/>
              </p:nvSpPr>
              <p:spPr>
                <a:xfrm>
                  <a:off x="5203528"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1" name="Google Shape;3391;p29"/>
                <p:cNvSpPr/>
                <p:nvPr/>
              </p:nvSpPr>
              <p:spPr>
                <a:xfrm>
                  <a:off x="5080774"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2" name="Google Shape;3392;p29"/>
                <p:cNvSpPr/>
                <p:nvPr/>
              </p:nvSpPr>
              <p:spPr>
                <a:xfrm>
                  <a:off x="4958053"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3" name="Google Shape;3393;p29"/>
                <p:cNvSpPr/>
                <p:nvPr/>
              </p:nvSpPr>
              <p:spPr>
                <a:xfrm>
                  <a:off x="4835300"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4" name="Google Shape;3394;p29"/>
                <p:cNvSpPr/>
                <p:nvPr/>
              </p:nvSpPr>
              <p:spPr>
                <a:xfrm>
                  <a:off x="5694503"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5" name="Google Shape;3395;p29"/>
                <p:cNvSpPr/>
                <p:nvPr/>
              </p:nvSpPr>
              <p:spPr>
                <a:xfrm>
                  <a:off x="5571749"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6" name="Google Shape;3396;p29"/>
                <p:cNvSpPr/>
                <p:nvPr/>
              </p:nvSpPr>
              <p:spPr>
                <a:xfrm>
                  <a:off x="5449028"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7" name="Google Shape;3397;p29"/>
                <p:cNvSpPr/>
                <p:nvPr/>
              </p:nvSpPr>
              <p:spPr>
                <a:xfrm>
                  <a:off x="5326275"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398" name="Google Shape;3398;p29"/>
            <p:cNvGrpSpPr/>
            <p:nvPr/>
          </p:nvGrpSpPr>
          <p:grpSpPr>
            <a:xfrm>
              <a:off x="3034950" y="-259725"/>
              <a:ext cx="3848204" cy="54300"/>
              <a:chOff x="2882550" y="-412125"/>
              <a:chExt cx="3848204" cy="54300"/>
            </a:xfrm>
          </p:grpSpPr>
          <p:grpSp>
            <p:nvGrpSpPr>
              <p:cNvPr id="3399" name="Google Shape;3399;p29"/>
              <p:cNvGrpSpPr/>
              <p:nvPr/>
            </p:nvGrpSpPr>
            <p:grpSpPr>
              <a:xfrm>
                <a:off x="4835300" y="-412125"/>
                <a:ext cx="1895454" cy="54300"/>
                <a:chOff x="4835300" y="-412125"/>
                <a:chExt cx="1895454" cy="54300"/>
              </a:xfrm>
            </p:grpSpPr>
            <p:sp>
              <p:nvSpPr>
                <p:cNvPr id="3400" name="Google Shape;3400;p29"/>
                <p:cNvSpPr/>
                <p:nvPr/>
              </p:nvSpPr>
              <p:spPr>
                <a:xfrm>
                  <a:off x="6185478"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1" name="Google Shape;3401;p29"/>
                <p:cNvSpPr/>
                <p:nvPr/>
              </p:nvSpPr>
              <p:spPr>
                <a:xfrm>
                  <a:off x="6062724"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2" name="Google Shape;3402;p29"/>
                <p:cNvSpPr/>
                <p:nvPr/>
              </p:nvSpPr>
              <p:spPr>
                <a:xfrm>
                  <a:off x="5940003"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3" name="Google Shape;3403;p29"/>
                <p:cNvSpPr/>
                <p:nvPr/>
              </p:nvSpPr>
              <p:spPr>
                <a:xfrm>
                  <a:off x="5817250"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4" name="Google Shape;3404;p29"/>
                <p:cNvSpPr/>
                <p:nvPr/>
              </p:nvSpPr>
              <p:spPr>
                <a:xfrm>
                  <a:off x="6676453"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5" name="Google Shape;3405;p29"/>
                <p:cNvSpPr/>
                <p:nvPr/>
              </p:nvSpPr>
              <p:spPr>
                <a:xfrm>
                  <a:off x="6553699"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6" name="Google Shape;3406;p29"/>
                <p:cNvSpPr/>
                <p:nvPr/>
              </p:nvSpPr>
              <p:spPr>
                <a:xfrm>
                  <a:off x="6430978"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7" name="Google Shape;3407;p29"/>
                <p:cNvSpPr/>
                <p:nvPr/>
              </p:nvSpPr>
              <p:spPr>
                <a:xfrm>
                  <a:off x="6308225"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8" name="Google Shape;3408;p29"/>
                <p:cNvSpPr/>
                <p:nvPr/>
              </p:nvSpPr>
              <p:spPr>
                <a:xfrm>
                  <a:off x="5203528"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9" name="Google Shape;3409;p29"/>
                <p:cNvSpPr/>
                <p:nvPr/>
              </p:nvSpPr>
              <p:spPr>
                <a:xfrm>
                  <a:off x="5080774"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10" name="Google Shape;3410;p29"/>
                <p:cNvSpPr/>
                <p:nvPr/>
              </p:nvSpPr>
              <p:spPr>
                <a:xfrm>
                  <a:off x="4958053"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11" name="Google Shape;3411;p29"/>
                <p:cNvSpPr/>
                <p:nvPr/>
              </p:nvSpPr>
              <p:spPr>
                <a:xfrm>
                  <a:off x="4835300"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12" name="Google Shape;3412;p29"/>
                <p:cNvSpPr/>
                <p:nvPr/>
              </p:nvSpPr>
              <p:spPr>
                <a:xfrm>
                  <a:off x="5694503"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13" name="Google Shape;3413;p29"/>
                <p:cNvSpPr/>
                <p:nvPr/>
              </p:nvSpPr>
              <p:spPr>
                <a:xfrm>
                  <a:off x="5571749"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14" name="Google Shape;3414;p29"/>
                <p:cNvSpPr/>
                <p:nvPr/>
              </p:nvSpPr>
              <p:spPr>
                <a:xfrm>
                  <a:off x="5449028"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15" name="Google Shape;3415;p29"/>
                <p:cNvSpPr/>
                <p:nvPr/>
              </p:nvSpPr>
              <p:spPr>
                <a:xfrm>
                  <a:off x="5326275"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416" name="Google Shape;3416;p29"/>
              <p:cNvGrpSpPr/>
              <p:nvPr/>
            </p:nvGrpSpPr>
            <p:grpSpPr>
              <a:xfrm>
                <a:off x="2882550" y="-412125"/>
                <a:ext cx="1895454" cy="54300"/>
                <a:chOff x="4835300" y="-412125"/>
                <a:chExt cx="1895454" cy="54300"/>
              </a:xfrm>
            </p:grpSpPr>
            <p:sp>
              <p:nvSpPr>
                <p:cNvPr id="3417" name="Google Shape;3417;p29"/>
                <p:cNvSpPr/>
                <p:nvPr/>
              </p:nvSpPr>
              <p:spPr>
                <a:xfrm>
                  <a:off x="6185478"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18" name="Google Shape;3418;p29"/>
                <p:cNvSpPr/>
                <p:nvPr/>
              </p:nvSpPr>
              <p:spPr>
                <a:xfrm>
                  <a:off x="6062724"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19" name="Google Shape;3419;p29"/>
                <p:cNvSpPr/>
                <p:nvPr/>
              </p:nvSpPr>
              <p:spPr>
                <a:xfrm>
                  <a:off x="5940003"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0" name="Google Shape;3420;p29"/>
                <p:cNvSpPr/>
                <p:nvPr/>
              </p:nvSpPr>
              <p:spPr>
                <a:xfrm>
                  <a:off x="5817250"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1" name="Google Shape;3421;p29"/>
                <p:cNvSpPr/>
                <p:nvPr/>
              </p:nvSpPr>
              <p:spPr>
                <a:xfrm>
                  <a:off x="6676453"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2" name="Google Shape;3422;p29"/>
                <p:cNvSpPr/>
                <p:nvPr/>
              </p:nvSpPr>
              <p:spPr>
                <a:xfrm>
                  <a:off x="6553699"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3" name="Google Shape;3423;p29"/>
                <p:cNvSpPr/>
                <p:nvPr/>
              </p:nvSpPr>
              <p:spPr>
                <a:xfrm>
                  <a:off x="6430978"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4" name="Google Shape;3424;p29"/>
                <p:cNvSpPr/>
                <p:nvPr/>
              </p:nvSpPr>
              <p:spPr>
                <a:xfrm>
                  <a:off x="6308225"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5" name="Google Shape;3425;p29"/>
                <p:cNvSpPr/>
                <p:nvPr/>
              </p:nvSpPr>
              <p:spPr>
                <a:xfrm>
                  <a:off x="5203528"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6" name="Google Shape;3426;p29"/>
                <p:cNvSpPr/>
                <p:nvPr/>
              </p:nvSpPr>
              <p:spPr>
                <a:xfrm>
                  <a:off x="5080774"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7" name="Google Shape;3427;p29"/>
                <p:cNvSpPr/>
                <p:nvPr/>
              </p:nvSpPr>
              <p:spPr>
                <a:xfrm>
                  <a:off x="4958053"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8" name="Google Shape;3428;p29"/>
                <p:cNvSpPr/>
                <p:nvPr/>
              </p:nvSpPr>
              <p:spPr>
                <a:xfrm>
                  <a:off x="4835300"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9" name="Google Shape;3429;p29"/>
                <p:cNvSpPr/>
                <p:nvPr/>
              </p:nvSpPr>
              <p:spPr>
                <a:xfrm>
                  <a:off x="5694503"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0" name="Google Shape;3430;p29"/>
                <p:cNvSpPr/>
                <p:nvPr/>
              </p:nvSpPr>
              <p:spPr>
                <a:xfrm>
                  <a:off x="5571749"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1" name="Google Shape;3431;p29"/>
                <p:cNvSpPr/>
                <p:nvPr/>
              </p:nvSpPr>
              <p:spPr>
                <a:xfrm>
                  <a:off x="5449028"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2" name="Google Shape;3432;p29"/>
                <p:cNvSpPr/>
                <p:nvPr/>
              </p:nvSpPr>
              <p:spPr>
                <a:xfrm>
                  <a:off x="5326275" y="-412125"/>
                  <a:ext cx="54300" cy="54300"/>
                </a:xfrm>
                <a:prstGeom prst="ellipse">
                  <a:avLst/>
                </a:prstGeom>
                <a:solidFill>
                  <a:srgbClr val="F5FCF9">
                    <a:alpha val="3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cxnSp>
        <p:nvCxnSpPr>
          <p:cNvPr id="3433" name="Google Shape;3433;p29"/>
          <p:cNvCxnSpPr/>
          <p:nvPr/>
        </p:nvCxnSpPr>
        <p:spPr>
          <a:xfrm>
            <a:off x="4055750" y="3514936"/>
            <a:ext cx="1032300" cy="0"/>
          </a:xfrm>
          <a:prstGeom prst="straightConnector1">
            <a:avLst/>
          </a:prstGeom>
          <a:noFill/>
          <a:ln cap="flat" cmpd="sng" w="9525">
            <a:solidFill>
              <a:schemeClr val="dk2"/>
            </a:solidFill>
            <a:prstDash val="solid"/>
            <a:round/>
            <a:headEnd len="med" w="med" type="none"/>
            <a:tailEnd len="med" w="med" type="none"/>
          </a:ln>
        </p:spPr>
      </p:cxnSp>
      <p:grpSp>
        <p:nvGrpSpPr>
          <p:cNvPr id="3434" name="Google Shape;3434;p29"/>
          <p:cNvGrpSpPr/>
          <p:nvPr/>
        </p:nvGrpSpPr>
        <p:grpSpPr>
          <a:xfrm rot="-5400000">
            <a:off x="974820" y="572972"/>
            <a:ext cx="247717" cy="399234"/>
            <a:chOff x="2120920" y="4187752"/>
            <a:chExt cx="134082" cy="216083"/>
          </a:xfrm>
        </p:grpSpPr>
        <p:sp>
          <p:nvSpPr>
            <p:cNvPr id="3435" name="Google Shape;3435;p29"/>
            <p:cNvSpPr/>
            <p:nvPr/>
          </p:nvSpPr>
          <p:spPr>
            <a:xfrm>
              <a:off x="2120920" y="4187752"/>
              <a:ext cx="134082" cy="88649"/>
            </a:xfrm>
            <a:custGeom>
              <a:rect b="b" l="l" r="r" t="t"/>
              <a:pathLst>
                <a:path extrusionOk="0" h="80" w="121">
                  <a:moveTo>
                    <a:pt x="61" y="0"/>
                  </a:moveTo>
                  <a:lnTo>
                    <a:pt x="0" y="66"/>
                  </a:lnTo>
                  <a:lnTo>
                    <a:pt x="16" y="80"/>
                  </a:lnTo>
                  <a:lnTo>
                    <a:pt x="61" y="29"/>
                  </a:lnTo>
                  <a:lnTo>
                    <a:pt x="107" y="80"/>
                  </a:lnTo>
                  <a:lnTo>
                    <a:pt x="121" y="66"/>
                  </a:lnTo>
                  <a:lnTo>
                    <a:pt x="61"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6" name="Google Shape;3436;p29"/>
            <p:cNvSpPr/>
            <p:nvPr/>
          </p:nvSpPr>
          <p:spPr>
            <a:xfrm>
              <a:off x="2120920" y="4252023"/>
              <a:ext cx="134082" cy="87542"/>
            </a:xfrm>
            <a:custGeom>
              <a:rect b="b" l="l" r="r" t="t"/>
              <a:pathLst>
                <a:path extrusionOk="0" h="79" w="121">
                  <a:moveTo>
                    <a:pt x="61" y="0"/>
                  </a:moveTo>
                  <a:lnTo>
                    <a:pt x="0" y="66"/>
                  </a:lnTo>
                  <a:lnTo>
                    <a:pt x="16" y="79"/>
                  </a:lnTo>
                  <a:lnTo>
                    <a:pt x="61" y="29"/>
                  </a:lnTo>
                  <a:lnTo>
                    <a:pt x="107" y="79"/>
                  </a:lnTo>
                  <a:lnTo>
                    <a:pt x="121" y="66"/>
                  </a:lnTo>
                  <a:lnTo>
                    <a:pt x="61"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7" name="Google Shape;3437;p29"/>
            <p:cNvSpPr/>
            <p:nvPr/>
          </p:nvSpPr>
          <p:spPr>
            <a:xfrm>
              <a:off x="2120920" y="4315186"/>
              <a:ext cx="134082" cy="88649"/>
            </a:xfrm>
            <a:custGeom>
              <a:rect b="b" l="l" r="r" t="t"/>
              <a:pathLst>
                <a:path extrusionOk="0" h="80" w="121">
                  <a:moveTo>
                    <a:pt x="61" y="0"/>
                  </a:moveTo>
                  <a:lnTo>
                    <a:pt x="0" y="67"/>
                  </a:lnTo>
                  <a:lnTo>
                    <a:pt x="16" y="80"/>
                  </a:lnTo>
                  <a:lnTo>
                    <a:pt x="61" y="29"/>
                  </a:lnTo>
                  <a:lnTo>
                    <a:pt x="107" y="80"/>
                  </a:lnTo>
                  <a:lnTo>
                    <a:pt x="121" y="67"/>
                  </a:lnTo>
                  <a:lnTo>
                    <a:pt x="61"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38" name="Google Shape;3438;p29"/>
          <p:cNvSpPr txBox="1"/>
          <p:nvPr/>
        </p:nvSpPr>
        <p:spPr>
          <a:xfrm>
            <a:off x="632575" y="896450"/>
            <a:ext cx="7657500" cy="56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chemeClr val="dk1"/>
                </a:solidFill>
                <a:latin typeface="Lato"/>
                <a:ea typeface="Lato"/>
                <a:cs typeface="Lato"/>
                <a:sym typeface="Lato"/>
              </a:rPr>
              <a:t>Our All-Star Team: Profiles and Roles</a:t>
            </a:r>
            <a:endParaRPr b="1" sz="2300">
              <a:solidFill>
                <a:schemeClr val="dk1"/>
              </a:solidFill>
              <a:latin typeface="Lato"/>
              <a:ea typeface="Lato"/>
              <a:cs typeface="Lato"/>
              <a:sym typeface="Lato"/>
            </a:endParaRPr>
          </a:p>
        </p:txBody>
      </p:sp>
      <p:sp>
        <p:nvSpPr>
          <p:cNvPr id="3439" name="Google Shape;3439;p29"/>
          <p:cNvSpPr txBox="1"/>
          <p:nvPr/>
        </p:nvSpPr>
        <p:spPr>
          <a:xfrm>
            <a:off x="2504125" y="1710125"/>
            <a:ext cx="4148700" cy="18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ato"/>
                <a:ea typeface="Lato"/>
                <a:cs typeface="Lato"/>
                <a:sym typeface="Lato"/>
              </a:rPr>
              <a:t>Abdul Moeed 		BsdsF21A004</a:t>
            </a:r>
            <a:endParaRPr sz="1800">
              <a:solidFill>
                <a:schemeClr val="dk1"/>
              </a:solidFill>
              <a:latin typeface="Lato"/>
              <a:ea typeface="Lato"/>
              <a:cs typeface="Lato"/>
              <a:sym typeface="Lato"/>
            </a:endParaRPr>
          </a:p>
          <a:p>
            <a:pPr indent="0" lvl="0" marL="0" rtl="0" algn="just">
              <a:spcBef>
                <a:spcPts val="0"/>
              </a:spcBef>
              <a:spcAft>
                <a:spcPts val="0"/>
              </a:spcAft>
              <a:buNone/>
            </a:pPr>
            <a:r>
              <a:rPr lang="en" sz="1800">
                <a:solidFill>
                  <a:schemeClr val="dk1"/>
                </a:solidFill>
                <a:latin typeface="Lato"/>
                <a:ea typeface="Lato"/>
                <a:cs typeface="Lato"/>
                <a:sym typeface="Lato"/>
              </a:rPr>
              <a:t>Syed Hamza   			BsdsF21A019</a:t>
            </a:r>
            <a:endParaRPr sz="1800">
              <a:solidFill>
                <a:schemeClr val="dk1"/>
              </a:solidFill>
              <a:latin typeface="Lato"/>
              <a:ea typeface="Lato"/>
              <a:cs typeface="Lato"/>
              <a:sym typeface="Lato"/>
            </a:endParaRPr>
          </a:p>
          <a:p>
            <a:pPr indent="0" lvl="0" marL="0" rtl="0" algn="just">
              <a:spcBef>
                <a:spcPts val="0"/>
              </a:spcBef>
              <a:spcAft>
                <a:spcPts val="0"/>
              </a:spcAft>
              <a:buNone/>
            </a:pPr>
            <a:r>
              <a:rPr lang="en" sz="1800">
                <a:solidFill>
                  <a:schemeClr val="dk1"/>
                </a:solidFill>
                <a:latin typeface="Lato"/>
                <a:ea typeface="Lato"/>
                <a:cs typeface="Lato"/>
                <a:sym typeface="Lato"/>
              </a:rPr>
              <a:t>Hassan Khawaja		BsdsF21A039</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sz="170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3" name="Shape 3443"/>
        <p:cNvGrpSpPr/>
        <p:nvPr/>
      </p:nvGrpSpPr>
      <p:grpSpPr>
        <a:xfrm>
          <a:off x="0" y="0"/>
          <a:ext cx="0" cy="0"/>
          <a:chOff x="0" y="0"/>
          <a:chExt cx="0" cy="0"/>
        </a:xfrm>
      </p:grpSpPr>
      <p:sp>
        <p:nvSpPr>
          <p:cNvPr id="3444" name="Google Shape;3444;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
        <p:nvSpPr>
          <p:cNvPr id="3445" name="Google Shape;3445;p30"/>
          <p:cNvSpPr txBox="1"/>
          <p:nvPr>
            <p:ph idx="5" type="title"/>
          </p:nvPr>
        </p:nvSpPr>
        <p:spPr>
          <a:xfrm>
            <a:off x="849200" y="1176500"/>
            <a:ext cx="1026900" cy="70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446" name="Google Shape;3446;p30"/>
          <p:cNvSpPr txBox="1"/>
          <p:nvPr>
            <p:ph idx="6" type="title"/>
          </p:nvPr>
        </p:nvSpPr>
        <p:spPr>
          <a:xfrm>
            <a:off x="849201" y="3538272"/>
            <a:ext cx="1026900" cy="70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447" name="Google Shape;3447;p30"/>
          <p:cNvSpPr txBox="1"/>
          <p:nvPr>
            <p:ph idx="7" type="title"/>
          </p:nvPr>
        </p:nvSpPr>
        <p:spPr>
          <a:xfrm>
            <a:off x="849200" y="1963757"/>
            <a:ext cx="1026900" cy="70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448" name="Google Shape;3448;p30"/>
          <p:cNvSpPr txBox="1"/>
          <p:nvPr>
            <p:ph idx="8" type="title"/>
          </p:nvPr>
        </p:nvSpPr>
        <p:spPr>
          <a:xfrm>
            <a:off x="849201" y="2751015"/>
            <a:ext cx="1026900" cy="70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449" name="Google Shape;3449;p30"/>
          <p:cNvSpPr txBox="1"/>
          <p:nvPr>
            <p:ph idx="9" type="subTitle"/>
          </p:nvPr>
        </p:nvSpPr>
        <p:spPr>
          <a:xfrm>
            <a:off x="1876678" y="1176500"/>
            <a:ext cx="2741400" cy="70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450" name="Google Shape;3450;p30"/>
          <p:cNvSpPr txBox="1"/>
          <p:nvPr>
            <p:ph idx="13" type="subTitle"/>
          </p:nvPr>
        </p:nvSpPr>
        <p:spPr>
          <a:xfrm>
            <a:off x="1876678" y="1963758"/>
            <a:ext cx="2741400" cy="70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3451" name="Google Shape;3451;p30"/>
          <p:cNvSpPr txBox="1"/>
          <p:nvPr>
            <p:ph idx="14" type="subTitle"/>
          </p:nvPr>
        </p:nvSpPr>
        <p:spPr>
          <a:xfrm>
            <a:off x="1876050" y="3538275"/>
            <a:ext cx="2741400" cy="70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452" name="Google Shape;3452;p30"/>
          <p:cNvSpPr txBox="1"/>
          <p:nvPr>
            <p:ph idx="15" type="subTitle"/>
          </p:nvPr>
        </p:nvSpPr>
        <p:spPr>
          <a:xfrm>
            <a:off x="1876050" y="2751017"/>
            <a:ext cx="2741400" cy="70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6" name="Shape 3456"/>
        <p:cNvGrpSpPr/>
        <p:nvPr/>
      </p:nvGrpSpPr>
      <p:grpSpPr>
        <a:xfrm>
          <a:off x="0" y="0"/>
          <a:ext cx="0" cy="0"/>
          <a:chOff x="0" y="0"/>
          <a:chExt cx="0" cy="0"/>
        </a:xfrm>
      </p:grpSpPr>
      <p:sp>
        <p:nvSpPr>
          <p:cNvPr id="3457" name="Google Shape;3457;p31"/>
          <p:cNvSpPr txBox="1"/>
          <p:nvPr>
            <p:ph type="title"/>
          </p:nvPr>
        </p:nvSpPr>
        <p:spPr>
          <a:xfrm>
            <a:off x="3167200" y="1415850"/>
            <a:ext cx="4344000" cy="161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a:p>
            <a:pPr indent="0" lvl="0" marL="0" rtl="0" algn="ctr">
              <a:spcBef>
                <a:spcPts val="0"/>
              </a:spcBef>
              <a:spcAft>
                <a:spcPts val="0"/>
              </a:spcAft>
              <a:buNone/>
            </a:pPr>
            <a:r>
              <a:t/>
            </a:r>
            <a:endParaRPr/>
          </a:p>
        </p:txBody>
      </p:sp>
      <p:sp>
        <p:nvSpPr>
          <p:cNvPr id="3458" name="Google Shape;3458;p31"/>
          <p:cNvSpPr txBox="1"/>
          <p:nvPr>
            <p:ph idx="2" type="title"/>
          </p:nvPr>
        </p:nvSpPr>
        <p:spPr>
          <a:xfrm>
            <a:off x="1480415" y="1415850"/>
            <a:ext cx="1449600" cy="120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3459" name="Google Shape;3459;p31"/>
          <p:cNvGrpSpPr/>
          <p:nvPr/>
        </p:nvGrpSpPr>
        <p:grpSpPr>
          <a:xfrm>
            <a:off x="793674" y="3401539"/>
            <a:ext cx="170751" cy="1331192"/>
            <a:chOff x="2119849" y="2983914"/>
            <a:chExt cx="170751" cy="1331192"/>
          </a:xfrm>
        </p:grpSpPr>
        <p:sp>
          <p:nvSpPr>
            <p:cNvPr id="3460" name="Google Shape;3460;p31"/>
            <p:cNvSpPr/>
            <p:nvPr/>
          </p:nvSpPr>
          <p:spPr>
            <a:xfrm rot="-5400000">
              <a:off x="2130301" y="4154806"/>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1" name="Google Shape;3461;p31"/>
            <p:cNvSpPr/>
            <p:nvPr/>
          </p:nvSpPr>
          <p:spPr>
            <a:xfrm rot="-5400000">
              <a:off x="2126816" y="3956173"/>
              <a:ext cx="156817" cy="170751"/>
            </a:xfrm>
            <a:custGeom>
              <a:rect b="b" l="l" r="r" t="t"/>
              <a:pathLst>
                <a:path extrusionOk="0" h="49" w="45">
                  <a:moveTo>
                    <a:pt x="45" y="0"/>
                  </a:moveTo>
                  <a:lnTo>
                    <a:pt x="0" y="25"/>
                  </a:lnTo>
                  <a:lnTo>
                    <a:pt x="45" y="49"/>
                  </a:lnTo>
                  <a:lnTo>
                    <a:pt x="45"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2" name="Google Shape;3462;p31"/>
            <p:cNvSpPr/>
            <p:nvPr/>
          </p:nvSpPr>
          <p:spPr>
            <a:xfrm rot="-5400000">
              <a:off x="2130301" y="3757539"/>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3" name="Google Shape;3463;p31"/>
            <p:cNvSpPr/>
            <p:nvPr/>
          </p:nvSpPr>
          <p:spPr>
            <a:xfrm rot="-5400000">
              <a:off x="2130301" y="3562391"/>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4" name="Google Shape;3464;p31"/>
            <p:cNvSpPr/>
            <p:nvPr/>
          </p:nvSpPr>
          <p:spPr>
            <a:xfrm rot="-5400000">
              <a:off x="2130301" y="3363759"/>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5" name="Google Shape;3465;p31"/>
            <p:cNvSpPr/>
            <p:nvPr/>
          </p:nvSpPr>
          <p:spPr>
            <a:xfrm rot="-5400000">
              <a:off x="2130301" y="3168610"/>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6" name="Google Shape;3466;p31"/>
            <p:cNvSpPr/>
            <p:nvPr/>
          </p:nvSpPr>
          <p:spPr>
            <a:xfrm rot="-5400000">
              <a:off x="2130301" y="2973462"/>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3467" name="Google Shape;3467;p31"/>
          <p:cNvCxnSpPr/>
          <p:nvPr/>
        </p:nvCxnSpPr>
        <p:spPr>
          <a:xfrm>
            <a:off x="4610375" y="3243036"/>
            <a:ext cx="1032300" cy="0"/>
          </a:xfrm>
          <a:prstGeom prst="straightConnector1">
            <a:avLst/>
          </a:prstGeom>
          <a:noFill/>
          <a:ln cap="flat" cmpd="sng" w="9525">
            <a:solidFill>
              <a:schemeClr val="dk2"/>
            </a:solidFill>
            <a:prstDash val="solid"/>
            <a:round/>
            <a:headEnd len="med" w="med" type="none"/>
            <a:tailEnd len="med" w="med" type="none"/>
          </a:ln>
        </p:spPr>
      </p:cxnSp>
      <p:grpSp>
        <p:nvGrpSpPr>
          <p:cNvPr id="3468" name="Google Shape;3468;p31"/>
          <p:cNvGrpSpPr/>
          <p:nvPr/>
        </p:nvGrpSpPr>
        <p:grpSpPr>
          <a:xfrm>
            <a:off x="7897062" y="648731"/>
            <a:ext cx="399234" cy="247717"/>
            <a:chOff x="7897062" y="648731"/>
            <a:chExt cx="399234" cy="247717"/>
          </a:xfrm>
        </p:grpSpPr>
        <p:sp>
          <p:nvSpPr>
            <p:cNvPr id="3469" name="Google Shape;3469;p31"/>
            <p:cNvSpPr/>
            <p:nvPr/>
          </p:nvSpPr>
          <p:spPr>
            <a:xfrm rot="-5400000">
              <a:off x="7855097" y="690695"/>
              <a:ext cx="247717" cy="163789"/>
            </a:xfrm>
            <a:custGeom>
              <a:rect b="b" l="l" r="r" t="t"/>
              <a:pathLst>
                <a:path extrusionOk="0" h="80" w="121">
                  <a:moveTo>
                    <a:pt x="61" y="0"/>
                  </a:moveTo>
                  <a:lnTo>
                    <a:pt x="0" y="66"/>
                  </a:lnTo>
                  <a:lnTo>
                    <a:pt x="16" y="80"/>
                  </a:lnTo>
                  <a:lnTo>
                    <a:pt x="61" y="29"/>
                  </a:lnTo>
                  <a:lnTo>
                    <a:pt x="107" y="80"/>
                  </a:lnTo>
                  <a:lnTo>
                    <a:pt x="121" y="66"/>
                  </a:lnTo>
                  <a:lnTo>
                    <a:pt x="61"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0" name="Google Shape;3470;p31"/>
            <p:cNvSpPr/>
            <p:nvPr/>
          </p:nvSpPr>
          <p:spPr>
            <a:xfrm rot="-5400000">
              <a:off x="7972821" y="691719"/>
              <a:ext cx="247717" cy="161742"/>
            </a:xfrm>
            <a:custGeom>
              <a:rect b="b" l="l" r="r" t="t"/>
              <a:pathLst>
                <a:path extrusionOk="0" h="79" w="121">
                  <a:moveTo>
                    <a:pt x="61" y="0"/>
                  </a:moveTo>
                  <a:lnTo>
                    <a:pt x="0" y="66"/>
                  </a:lnTo>
                  <a:lnTo>
                    <a:pt x="16" y="79"/>
                  </a:lnTo>
                  <a:lnTo>
                    <a:pt x="61" y="29"/>
                  </a:lnTo>
                  <a:lnTo>
                    <a:pt x="107" y="79"/>
                  </a:lnTo>
                  <a:lnTo>
                    <a:pt x="121" y="66"/>
                  </a:lnTo>
                  <a:lnTo>
                    <a:pt x="61"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1" name="Google Shape;3471;p31"/>
            <p:cNvSpPr/>
            <p:nvPr/>
          </p:nvSpPr>
          <p:spPr>
            <a:xfrm rot="-5400000">
              <a:off x="8090543" y="690695"/>
              <a:ext cx="247717" cy="163789"/>
            </a:xfrm>
            <a:custGeom>
              <a:rect b="b" l="l" r="r" t="t"/>
              <a:pathLst>
                <a:path extrusionOk="0" h="80" w="121">
                  <a:moveTo>
                    <a:pt x="61" y="0"/>
                  </a:moveTo>
                  <a:lnTo>
                    <a:pt x="0" y="67"/>
                  </a:lnTo>
                  <a:lnTo>
                    <a:pt x="16" y="80"/>
                  </a:lnTo>
                  <a:lnTo>
                    <a:pt x="61" y="29"/>
                  </a:lnTo>
                  <a:lnTo>
                    <a:pt x="107" y="80"/>
                  </a:lnTo>
                  <a:lnTo>
                    <a:pt x="121" y="67"/>
                  </a:lnTo>
                  <a:lnTo>
                    <a:pt x="61"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5" name="Shape 3475"/>
        <p:cNvGrpSpPr/>
        <p:nvPr/>
      </p:nvGrpSpPr>
      <p:grpSpPr>
        <a:xfrm>
          <a:off x="0" y="0"/>
          <a:ext cx="0" cy="0"/>
          <a:chOff x="0" y="0"/>
          <a:chExt cx="0" cy="0"/>
        </a:xfrm>
      </p:grpSpPr>
      <p:sp>
        <p:nvSpPr>
          <p:cNvPr id="3476" name="Google Shape;3476;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477" name="Google Shape;3477;p32"/>
          <p:cNvSpPr txBox="1"/>
          <p:nvPr>
            <p:ph idx="2" type="subTitle"/>
          </p:nvPr>
        </p:nvSpPr>
        <p:spPr>
          <a:xfrm>
            <a:off x="720000" y="1755875"/>
            <a:ext cx="7333200" cy="176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Our project aims to leverage machine learning techniques to predict outcomes of the Cricket World Cup 2023 matches. By analyzing historical data and various team performance metrics, we intend to develop a sophisticated model capable of accurately forecasting match results. This endeavor highlights the practical applications of advanced analytics in sports, demonstrating the significant impact of AI on competitive event forecasting.</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1" name="Shape 3481"/>
        <p:cNvGrpSpPr/>
        <p:nvPr/>
      </p:nvGrpSpPr>
      <p:grpSpPr>
        <a:xfrm>
          <a:off x="0" y="0"/>
          <a:ext cx="0" cy="0"/>
          <a:chOff x="0" y="0"/>
          <a:chExt cx="0" cy="0"/>
        </a:xfrm>
      </p:grpSpPr>
      <p:sp>
        <p:nvSpPr>
          <p:cNvPr id="3482" name="Google Shape;3482;p33"/>
          <p:cNvSpPr txBox="1"/>
          <p:nvPr>
            <p:ph type="title"/>
          </p:nvPr>
        </p:nvSpPr>
        <p:spPr>
          <a:xfrm>
            <a:off x="3167200" y="1415850"/>
            <a:ext cx="4344000" cy="161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a:t>
            </a:r>
            <a:endParaRPr/>
          </a:p>
          <a:p>
            <a:pPr indent="0" lvl="0" marL="0" rtl="0" algn="ctr">
              <a:spcBef>
                <a:spcPts val="0"/>
              </a:spcBef>
              <a:spcAft>
                <a:spcPts val="0"/>
              </a:spcAft>
              <a:buNone/>
            </a:pPr>
            <a:r>
              <a:t/>
            </a:r>
            <a:endParaRPr/>
          </a:p>
        </p:txBody>
      </p:sp>
      <p:sp>
        <p:nvSpPr>
          <p:cNvPr id="3483" name="Google Shape;3483;p33"/>
          <p:cNvSpPr txBox="1"/>
          <p:nvPr>
            <p:ph idx="2" type="title"/>
          </p:nvPr>
        </p:nvSpPr>
        <p:spPr>
          <a:xfrm>
            <a:off x="1480415" y="1415850"/>
            <a:ext cx="1449600" cy="120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3484" name="Google Shape;3484;p33"/>
          <p:cNvGrpSpPr/>
          <p:nvPr/>
        </p:nvGrpSpPr>
        <p:grpSpPr>
          <a:xfrm>
            <a:off x="793674" y="3401539"/>
            <a:ext cx="170751" cy="1331192"/>
            <a:chOff x="2119849" y="2983914"/>
            <a:chExt cx="170751" cy="1331192"/>
          </a:xfrm>
        </p:grpSpPr>
        <p:sp>
          <p:nvSpPr>
            <p:cNvPr id="3485" name="Google Shape;3485;p33"/>
            <p:cNvSpPr/>
            <p:nvPr/>
          </p:nvSpPr>
          <p:spPr>
            <a:xfrm rot="-5400000">
              <a:off x="2130301" y="4154806"/>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6" name="Google Shape;3486;p33"/>
            <p:cNvSpPr/>
            <p:nvPr/>
          </p:nvSpPr>
          <p:spPr>
            <a:xfrm rot="-5400000">
              <a:off x="2126816" y="3956173"/>
              <a:ext cx="156817" cy="170751"/>
            </a:xfrm>
            <a:custGeom>
              <a:rect b="b" l="l" r="r" t="t"/>
              <a:pathLst>
                <a:path extrusionOk="0" h="49" w="45">
                  <a:moveTo>
                    <a:pt x="45" y="0"/>
                  </a:moveTo>
                  <a:lnTo>
                    <a:pt x="0" y="25"/>
                  </a:lnTo>
                  <a:lnTo>
                    <a:pt x="45" y="49"/>
                  </a:lnTo>
                  <a:lnTo>
                    <a:pt x="45"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7" name="Google Shape;3487;p33"/>
            <p:cNvSpPr/>
            <p:nvPr/>
          </p:nvSpPr>
          <p:spPr>
            <a:xfrm rot="-5400000">
              <a:off x="2130301" y="3757539"/>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8" name="Google Shape;3488;p33"/>
            <p:cNvSpPr/>
            <p:nvPr/>
          </p:nvSpPr>
          <p:spPr>
            <a:xfrm rot="-5400000">
              <a:off x="2130301" y="3562391"/>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9" name="Google Shape;3489;p33"/>
            <p:cNvSpPr/>
            <p:nvPr/>
          </p:nvSpPr>
          <p:spPr>
            <a:xfrm rot="-5400000">
              <a:off x="2130301" y="3363759"/>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0" name="Google Shape;3490;p33"/>
            <p:cNvSpPr/>
            <p:nvPr/>
          </p:nvSpPr>
          <p:spPr>
            <a:xfrm rot="-5400000">
              <a:off x="2130301" y="3168610"/>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1" name="Google Shape;3491;p33"/>
            <p:cNvSpPr/>
            <p:nvPr/>
          </p:nvSpPr>
          <p:spPr>
            <a:xfrm rot="-5400000">
              <a:off x="2130301" y="2973462"/>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3492" name="Google Shape;3492;p33"/>
          <p:cNvCxnSpPr/>
          <p:nvPr/>
        </p:nvCxnSpPr>
        <p:spPr>
          <a:xfrm>
            <a:off x="4610375" y="3243036"/>
            <a:ext cx="1032300" cy="0"/>
          </a:xfrm>
          <a:prstGeom prst="straightConnector1">
            <a:avLst/>
          </a:prstGeom>
          <a:noFill/>
          <a:ln cap="flat" cmpd="sng" w="9525">
            <a:solidFill>
              <a:schemeClr val="dk2"/>
            </a:solidFill>
            <a:prstDash val="solid"/>
            <a:round/>
            <a:headEnd len="med" w="med" type="none"/>
            <a:tailEnd len="med" w="med" type="none"/>
          </a:ln>
        </p:spPr>
      </p:cxnSp>
      <p:grpSp>
        <p:nvGrpSpPr>
          <p:cNvPr id="3493" name="Google Shape;3493;p33"/>
          <p:cNvGrpSpPr/>
          <p:nvPr/>
        </p:nvGrpSpPr>
        <p:grpSpPr>
          <a:xfrm>
            <a:off x="7897062" y="648731"/>
            <a:ext cx="399234" cy="247717"/>
            <a:chOff x="7897062" y="648731"/>
            <a:chExt cx="399234" cy="247717"/>
          </a:xfrm>
        </p:grpSpPr>
        <p:sp>
          <p:nvSpPr>
            <p:cNvPr id="3494" name="Google Shape;3494;p33"/>
            <p:cNvSpPr/>
            <p:nvPr/>
          </p:nvSpPr>
          <p:spPr>
            <a:xfrm rot="-5400000">
              <a:off x="7855097" y="690695"/>
              <a:ext cx="247717" cy="163789"/>
            </a:xfrm>
            <a:custGeom>
              <a:rect b="b" l="l" r="r" t="t"/>
              <a:pathLst>
                <a:path extrusionOk="0" h="80" w="121">
                  <a:moveTo>
                    <a:pt x="61" y="0"/>
                  </a:moveTo>
                  <a:lnTo>
                    <a:pt x="0" y="66"/>
                  </a:lnTo>
                  <a:lnTo>
                    <a:pt x="16" y="80"/>
                  </a:lnTo>
                  <a:lnTo>
                    <a:pt x="61" y="29"/>
                  </a:lnTo>
                  <a:lnTo>
                    <a:pt x="107" y="80"/>
                  </a:lnTo>
                  <a:lnTo>
                    <a:pt x="121" y="66"/>
                  </a:lnTo>
                  <a:lnTo>
                    <a:pt x="61"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5" name="Google Shape;3495;p33"/>
            <p:cNvSpPr/>
            <p:nvPr/>
          </p:nvSpPr>
          <p:spPr>
            <a:xfrm rot="-5400000">
              <a:off x="7972821" y="691719"/>
              <a:ext cx="247717" cy="161742"/>
            </a:xfrm>
            <a:custGeom>
              <a:rect b="b" l="l" r="r" t="t"/>
              <a:pathLst>
                <a:path extrusionOk="0" h="79" w="121">
                  <a:moveTo>
                    <a:pt x="61" y="0"/>
                  </a:moveTo>
                  <a:lnTo>
                    <a:pt x="0" y="66"/>
                  </a:lnTo>
                  <a:lnTo>
                    <a:pt x="16" y="79"/>
                  </a:lnTo>
                  <a:lnTo>
                    <a:pt x="61" y="29"/>
                  </a:lnTo>
                  <a:lnTo>
                    <a:pt x="107" y="79"/>
                  </a:lnTo>
                  <a:lnTo>
                    <a:pt x="121" y="66"/>
                  </a:lnTo>
                  <a:lnTo>
                    <a:pt x="61"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6" name="Google Shape;3496;p33"/>
            <p:cNvSpPr/>
            <p:nvPr/>
          </p:nvSpPr>
          <p:spPr>
            <a:xfrm rot="-5400000">
              <a:off x="8090543" y="690695"/>
              <a:ext cx="247717" cy="163789"/>
            </a:xfrm>
            <a:custGeom>
              <a:rect b="b" l="l" r="r" t="t"/>
              <a:pathLst>
                <a:path extrusionOk="0" h="80" w="121">
                  <a:moveTo>
                    <a:pt x="61" y="0"/>
                  </a:moveTo>
                  <a:lnTo>
                    <a:pt x="0" y="67"/>
                  </a:lnTo>
                  <a:lnTo>
                    <a:pt x="16" y="80"/>
                  </a:lnTo>
                  <a:lnTo>
                    <a:pt x="61" y="29"/>
                  </a:lnTo>
                  <a:lnTo>
                    <a:pt x="107" y="80"/>
                  </a:lnTo>
                  <a:lnTo>
                    <a:pt x="121" y="67"/>
                  </a:lnTo>
                  <a:lnTo>
                    <a:pt x="61"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0" name="Shape 3500"/>
        <p:cNvGrpSpPr/>
        <p:nvPr/>
      </p:nvGrpSpPr>
      <p:grpSpPr>
        <a:xfrm>
          <a:off x="0" y="0"/>
          <a:ext cx="0" cy="0"/>
          <a:chOff x="0" y="0"/>
          <a:chExt cx="0" cy="0"/>
        </a:xfrm>
      </p:grpSpPr>
      <p:sp>
        <p:nvSpPr>
          <p:cNvPr id="3501" name="Google Shape;3501;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b="0"/>
          </a:p>
        </p:txBody>
      </p:sp>
      <p:sp>
        <p:nvSpPr>
          <p:cNvPr id="3502" name="Google Shape;3502;p34"/>
          <p:cNvSpPr txBox="1"/>
          <p:nvPr>
            <p:ph idx="2" type="subTitle"/>
          </p:nvPr>
        </p:nvSpPr>
        <p:spPr>
          <a:xfrm>
            <a:off x="720000" y="1300500"/>
            <a:ext cx="7333200" cy="310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Primary Data Source: </a:t>
            </a:r>
            <a:r>
              <a:rPr lang="en" sz="2000"/>
              <a:t>howstat.com</a:t>
            </a:r>
            <a:endParaRPr sz="2000"/>
          </a:p>
          <a:p>
            <a:pPr indent="0" lvl="0" marL="0" rtl="0" algn="ctr">
              <a:spcBef>
                <a:spcPts val="0"/>
              </a:spcBef>
              <a:spcAft>
                <a:spcPts val="0"/>
              </a:spcAft>
              <a:buNone/>
            </a:pPr>
            <a:r>
              <a:rPr b="1" lang="en" sz="2000"/>
              <a:t>Secondary Data Source: </a:t>
            </a:r>
            <a:r>
              <a:rPr lang="en" sz="2000"/>
              <a:t>cricbuzz.com</a:t>
            </a:r>
            <a:endParaRPr sz="2000"/>
          </a:p>
          <a:p>
            <a:pPr indent="0" lvl="0" marL="0" rtl="0" algn="l">
              <a:spcBef>
                <a:spcPts val="0"/>
              </a:spcBef>
              <a:spcAft>
                <a:spcPts val="0"/>
              </a:spcAft>
              <a:buNone/>
            </a:pPr>
            <a:r>
              <a:t/>
            </a:r>
            <a:endParaRPr sz="2000"/>
          </a:p>
          <a:p>
            <a:pPr indent="0" lvl="0" marL="0" rtl="0" algn="ctr">
              <a:spcBef>
                <a:spcPts val="0"/>
              </a:spcBef>
              <a:spcAft>
                <a:spcPts val="0"/>
              </a:spcAft>
              <a:buNone/>
            </a:pPr>
            <a:r>
              <a:rPr lang="en" sz="1500"/>
              <a:t>Our model is trained on datasets comprising ODI matches since the 2015 World Cup. We opted to exclude pre-2015 matches, as recent results are more relevant. Cricket is a dynamic sport, and teams, strategies, and player performances evolve significantly over time. Therefore, using data from 2015 onwards ensures our model reflects the current state of the game more accurately.</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6" name="Shape 3506"/>
        <p:cNvGrpSpPr/>
        <p:nvPr/>
      </p:nvGrpSpPr>
      <p:grpSpPr>
        <a:xfrm>
          <a:off x="0" y="0"/>
          <a:ext cx="0" cy="0"/>
          <a:chOff x="0" y="0"/>
          <a:chExt cx="0" cy="0"/>
        </a:xfrm>
      </p:grpSpPr>
      <p:sp>
        <p:nvSpPr>
          <p:cNvPr id="3507" name="Google Shape;3507;p35"/>
          <p:cNvSpPr txBox="1"/>
          <p:nvPr>
            <p:ph type="title"/>
          </p:nvPr>
        </p:nvSpPr>
        <p:spPr>
          <a:xfrm>
            <a:off x="3167200" y="1415850"/>
            <a:ext cx="4344000" cy="161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Model</a:t>
            </a:r>
            <a:endParaRPr/>
          </a:p>
          <a:p>
            <a:pPr indent="0" lvl="0" marL="0" rtl="0" algn="ctr">
              <a:spcBef>
                <a:spcPts val="0"/>
              </a:spcBef>
              <a:spcAft>
                <a:spcPts val="0"/>
              </a:spcAft>
              <a:buNone/>
            </a:pPr>
            <a:r>
              <a:t/>
            </a:r>
            <a:endParaRPr/>
          </a:p>
        </p:txBody>
      </p:sp>
      <p:sp>
        <p:nvSpPr>
          <p:cNvPr id="3508" name="Google Shape;3508;p35"/>
          <p:cNvSpPr txBox="1"/>
          <p:nvPr>
            <p:ph idx="2" type="title"/>
          </p:nvPr>
        </p:nvSpPr>
        <p:spPr>
          <a:xfrm>
            <a:off x="1480415" y="1415850"/>
            <a:ext cx="1449600" cy="120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3509" name="Google Shape;3509;p35"/>
          <p:cNvGrpSpPr/>
          <p:nvPr/>
        </p:nvGrpSpPr>
        <p:grpSpPr>
          <a:xfrm>
            <a:off x="793674" y="3401539"/>
            <a:ext cx="170751" cy="1331192"/>
            <a:chOff x="2119849" y="2983914"/>
            <a:chExt cx="170751" cy="1331192"/>
          </a:xfrm>
        </p:grpSpPr>
        <p:sp>
          <p:nvSpPr>
            <p:cNvPr id="3510" name="Google Shape;3510;p35"/>
            <p:cNvSpPr/>
            <p:nvPr/>
          </p:nvSpPr>
          <p:spPr>
            <a:xfrm rot="-5400000">
              <a:off x="2130301" y="4154806"/>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1" name="Google Shape;3511;p35"/>
            <p:cNvSpPr/>
            <p:nvPr/>
          </p:nvSpPr>
          <p:spPr>
            <a:xfrm rot="-5400000">
              <a:off x="2126816" y="3956173"/>
              <a:ext cx="156817" cy="170751"/>
            </a:xfrm>
            <a:custGeom>
              <a:rect b="b" l="l" r="r" t="t"/>
              <a:pathLst>
                <a:path extrusionOk="0" h="49" w="45">
                  <a:moveTo>
                    <a:pt x="45" y="0"/>
                  </a:moveTo>
                  <a:lnTo>
                    <a:pt x="0" y="25"/>
                  </a:lnTo>
                  <a:lnTo>
                    <a:pt x="45" y="49"/>
                  </a:lnTo>
                  <a:lnTo>
                    <a:pt x="45"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2" name="Google Shape;3512;p35"/>
            <p:cNvSpPr/>
            <p:nvPr/>
          </p:nvSpPr>
          <p:spPr>
            <a:xfrm rot="-5400000">
              <a:off x="2130301" y="3757539"/>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3" name="Google Shape;3513;p35"/>
            <p:cNvSpPr/>
            <p:nvPr/>
          </p:nvSpPr>
          <p:spPr>
            <a:xfrm rot="-5400000">
              <a:off x="2130301" y="3562391"/>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4" name="Google Shape;3514;p35"/>
            <p:cNvSpPr/>
            <p:nvPr/>
          </p:nvSpPr>
          <p:spPr>
            <a:xfrm rot="-5400000">
              <a:off x="2130301" y="3363759"/>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5" name="Google Shape;3515;p35"/>
            <p:cNvSpPr/>
            <p:nvPr/>
          </p:nvSpPr>
          <p:spPr>
            <a:xfrm rot="-5400000">
              <a:off x="2130301" y="3168610"/>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6" name="Google Shape;3516;p35"/>
            <p:cNvSpPr/>
            <p:nvPr/>
          </p:nvSpPr>
          <p:spPr>
            <a:xfrm rot="-5400000">
              <a:off x="2130301" y="2973462"/>
              <a:ext cx="149847" cy="170751"/>
            </a:xfrm>
            <a:custGeom>
              <a:rect b="b" l="l" r="r" t="t"/>
              <a:pathLst>
                <a:path extrusionOk="0" h="49" w="43">
                  <a:moveTo>
                    <a:pt x="43" y="0"/>
                  </a:moveTo>
                  <a:lnTo>
                    <a:pt x="0" y="25"/>
                  </a:lnTo>
                  <a:lnTo>
                    <a:pt x="43" y="49"/>
                  </a:lnTo>
                  <a:lnTo>
                    <a:pt x="43"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3517" name="Google Shape;3517;p35"/>
          <p:cNvCxnSpPr/>
          <p:nvPr/>
        </p:nvCxnSpPr>
        <p:spPr>
          <a:xfrm>
            <a:off x="4610375" y="3243036"/>
            <a:ext cx="1032300" cy="0"/>
          </a:xfrm>
          <a:prstGeom prst="straightConnector1">
            <a:avLst/>
          </a:prstGeom>
          <a:noFill/>
          <a:ln cap="flat" cmpd="sng" w="9525">
            <a:solidFill>
              <a:schemeClr val="dk2"/>
            </a:solidFill>
            <a:prstDash val="solid"/>
            <a:round/>
            <a:headEnd len="med" w="med" type="none"/>
            <a:tailEnd len="med" w="med" type="none"/>
          </a:ln>
        </p:spPr>
      </p:cxnSp>
      <p:grpSp>
        <p:nvGrpSpPr>
          <p:cNvPr id="3518" name="Google Shape;3518;p35"/>
          <p:cNvGrpSpPr/>
          <p:nvPr/>
        </p:nvGrpSpPr>
        <p:grpSpPr>
          <a:xfrm>
            <a:off x="7897062" y="648731"/>
            <a:ext cx="399234" cy="247717"/>
            <a:chOff x="7897062" y="648731"/>
            <a:chExt cx="399234" cy="247717"/>
          </a:xfrm>
        </p:grpSpPr>
        <p:sp>
          <p:nvSpPr>
            <p:cNvPr id="3519" name="Google Shape;3519;p35"/>
            <p:cNvSpPr/>
            <p:nvPr/>
          </p:nvSpPr>
          <p:spPr>
            <a:xfrm rot="-5400000">
              <a:off x="7855097" y="690695"/>
              <a:ext cx="247717" cy="163789"/>
            </a:xfrm>
            <a:custGeom>
              <a:rect b="b" l="l" r="r" t="t"/>
              <a:pathLst>
                <a:path extrusionOk="0" h="80" w="121">
                  <a:moveTo>
                    <a:pt x="61" y="0"/>
                  </a:moveTo>
                  <a:lnTo>
                    <a:pt x="0" y="66"/>
                  </a:lnTo>
                  <a:lnTo>
                    <a:pt x="16" y="80"/>
                  </a:lnTo>
                  <a:lnTo>
                    <a:pt x="61" y="29"/>
                  </a:lnTo>
                  <a:lnTo>
                    <a:pt x="107" y="80"/>
                  </a:lnTo>
                  <a:lnTo>
                    <a:pt x="121" y="66"/>
                  </a:lnTo>
                  <a:lnTo>
                    <a:pt x="61"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0" name="Google Shape;3520;p35"/>
            <p:cNvSpPr/>
            <p:nvPr/>
          </p:nvSpPr>
          <p:spPr>
            <a:xfrm rot="-5400000">
              <a:off x="7972821" y="691719"/>
              <a:ext cx="247717" cy="161742"/>
            </a:xfrm>
            <a:custGeom>
              <a:rect b="b" l="l" r="r" t="t"/>
              <a:pathLst>
                <a:path extrusionOk="0" h="79" w="121">
                  <a:moveTo>
                    <a:pt x="61" y="0"/>
                  </a:moveTo>
                  <a:lnTo>
                    <a:pt x="0" y="66"/>
                  </a:lnTo>
                  <a:lnTo>
                    <a:pt x="16" y="79"/>
                  </a:lnTo>
                  <a:lnTo>
                    <a:pt x="61" y="29"/>
                  </a:lnTo>
                  <a:lnTo>
                    <a:pt x="107" y="79"/>
                  </a:lnTo>
                  <a:lnTo>
                    <a:pt x="121" y="66"/>
                  </a:lnTo>
                  <a:lnTo>
                    <a:pt x="61"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1" name="Google Shape;3521;p35"/>
            <p:cNvSpPr/>
            <p:nvPr/>
          </p:nvSpPr>
          <p:spPr>
            <a:xfrm rot="-5400000">
              <a:off x="8090543" y="690695"/>
              <a:ext cx="247717" cy="163789"/>
            </a:xfrm>
            <a:custGeom>
              <a:rect b="b" l="l" r="r" t="t"/>
              <a:pathLst>
                <a:path extrusionOk="0" h="80" w="121">
                  <a:moveTo>
                    <a:pt x="61" y="0"/>
                  </a:moveTo>
                  <a:lnTo>
                    <a:pt x="0" y="67"/>
                  </a:lnTo>
                  <a:lnTo>
                    <a:pt x="16" y="80"/>
                  </a:lnTo>
                  <a:lnTo>
                    <a:pt x="61" y="29"/>
                  </a:lnTo>
                  <a:lnTo>
                    <a:pt x="107" y="80"/>
                  </a:lnTo>
                  <a:lnTo>
                    <a:pt x="121" y="67"/>
                  </a:lnTo>
                  <a:lnTo>
                    <a:pt x="61" y="0"/>
                  </a:lnTo>
                  <a:close/>
                </a:path>
              </a:pathLst>
            </a:custGeom>
            <a:solidFill>
              <a:srgbClr val="F5FCF9">
                <a:alpha val="36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5" name="Shape 3525"/>
        <p:cNvGrpSpPr/>
        <p:nvPr/>
      </p:nvGrpSpPr>
      <p:grpSpPr>
        <a:xfrm>
          <a:off x="0" y="0"/>
          <a:ext cx="0" cy="0"/>
          <a:chOff x="0" y="0"/>
          <a:chExt cx="0" cy="0"/>
        </a:xfrm>
      </p:grpSpPr>
      <p:sp>
        <p:nvSpPr>
          <p:cNvPr id="3526" name="Google Shape;3526;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Model</a:t>
            </a:r>
            <a:endParaRPr/>
          </a:p>
        </p:txBody>
      </p:sp>
      <p:sp>
        <p:nvSpPr>
          <p:cNvPr id="3527" name="Google Shape;3527;p36"/>
          <p:cNvSpPr txBox="1"/>
          <p:nvPr>
            <p:ph idx="2" type="subTitle"/>
          </p:nvPr>
        </p:nvSpPr>
        <p:spPr>
          <a:xfrm>
            <a:off x="720000" y="1755875"/>
            <a:ext cx="7333200" cy="2382900"/>
          </a:xfrm>
          <a:prstGeom prst="rect">
            <a:avLst/>
          </a:prstGeom>
        </p:spPr>
        <p:txBody>
          <a:bodyPr anchorCtr="0" anchor="t" bIns="91425" lIns="91425" spcFirstLastPara="1" rIns="91425" wrap="square" tIns="91425">
            <a:noAutofit/>
          </a:bodyPr>
          <a:lstStyle/>
          <a:p>
            <a:pPr indent="0" lvl="0" marL="0" rtl="0" algn="ctr">
              <a:spcBef>
                <a:spcPts val="1200"/>
              </a:spcBef>
              <a:spcAft>
                <a:spcPts val="0"/>
              </a:spcAft>
              <a:buNone/>
            </a:pPr>
            <a:r>
              <a:rPr lang="en" sz="1500"/>
              <a:t>To predict the winner of the 2023 Cricket World Cup, we compared several models: Support Vector Machines, Naive Bayes, K-Nearest Neighbors, and Random Forest. After thorough analysis, Random Forest emerged as the top performer, achieving a training accuracy of 74.9% and a test accuracy of 67.3%. This model's superior performance, which aggregates multiple decision trees, led us to choose Random Forest for our predictions, ensuring the most accurate and reliable results.</a:t>
            </a:r>
            <a:endParaRPr sz="1500"/>
          </a:p>
          <a:p>
            <a:pPr indent="0" lvl="0" marL="0" rtl="0" algn="ctr">
              <a:spcBef>
                <a:spcPts val="1200"/>
              </a:spcBef>
              <a:spcAft>
                <a:spcPts val="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Futuristic Aesthetic School Center by Slidesgo">
  <a:themeElements>
    <a:clrScheme name="Simple Light">
      <a:dk1>
        <a:srgbClr val="F5FCF9"/>
      </a:dk1>
      <a:lt1>
        <a:srgbClr val="0D363F"/>
      </a:lt1>
      <a:dk2>
        <a:srgbClr val="D0E0E3"/>
      </a:dk2>
      <a:lt2>
        <a:srgbClr val="FFFFFF"/>
      </a:lt2>
      <a:accent1>
        <a:srgbClr val="FFFFFF"/>
      </a:accent1>
      <a:accent2>
        <a:srgbClr val="FFFFFF"/>
      </a:accent2>
      <a:accent3>
        <a:srgbClr val="FFFFFF"/>
      </a:accent3>
      <a:accent4>
        <a:srgbClr val="FFFFFF"/>
      </a:accent4>
      <a:accent5>
        <a:srgbClr val="FFFFFF"/>
      </a:accent5>
      <a:accent6>
        <a:srgbClr val="FFFFFF"/>
      </a:accent6>
      <a:hlink>
        <a:srgbClr val="F5FCF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