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27BC-211B-455E-8A32-67B57B053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5E54-F49A-41A9-AF68-D4E3F06A1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96E8-7BED-4CA5-BEED-7BC1FE91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7420-1698-4E71-AE89-F3792115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2032-D85F-4CEA-805C-28E300BA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66B1-AF2C-458F-BB02-DB8CFF15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19001-2748-4572-A4FA-631D66AF7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1FFD-905B-4F57-B3DE-9FBA9ADE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AC2C-2674-4F18-8E1D-42BA6EC7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5D2C-0EDE-46D9-94DF-A07E3BA8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D4EA-BCBB-4398-B60C-572142E2B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1FA7-4E26-4A11-A742-93DAE9E1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3530-511F-421B-941D-628BFF79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0711-C091-4ABA-9241-F131DB4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2177-E4EE-48ED-B393-2E8169F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A551-BA9C-47E8-A58B-F2C1BAAF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D6DC-BB3C-4D8F-B916-7AACEB4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9A79-20C4-4D70-8545-88F4387B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D93C-8851-45D2-A1FE-90423A2B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9817-727D-4575-A8B3-03911A38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71E9-D31C-47EF-853D-56A8FF9D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ED31-E438-4ADA-9D26-2F3652B2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B918-6E48-48E3-81D8-837ED682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49D3-F795-4DF2-80D1-F10D27B1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A60C-1119-4636-8A8C-FCA4E262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D9C7-EB6A-4731-994E-93177F75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39E9-4397-4222-90D1-E7CC2A926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EED05-28BB-4782-919F-A7DF6B3B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D0B2-76AF-4563-B05B-ED7B41F8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FD5F-8776-45BE-AF90-A1B3AF46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F29EC-7419-461C-B054-5703B63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EFCC-5702-4289-B90B-F88186DD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6926-95B5-49C8-8D87-C2118442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09D67-4EEB-47DE-8274-14278135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9E4F6-FBAE-4528-A335-6EF0F7B83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12176-B527-45E0-A0FB-1C8A0CDE9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22651-0EEF-4FD8-965A-145F4AEA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A18C8-D8D9-4ADA-8784-29FDE91D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1DCF-AD6C-43D2-B419-D510191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79D2-4ABB-485F-A360-102AE50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AE52-3061-4010-BC0E-DA24E26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0EC8B-6BB5-472D-B1A7-DA3EE8DC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2D8D2-2D7F-46E1-B0C6-CF81F660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27E47-3977-4F76-AE4A-13AC2626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8AB81-AEBF-4EE0-9DAE-AF0047AF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65A08-8232-4C79-9450-C03CD5CD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632B-F374-41BF-91F0-9C61DD1E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E69B-5244-40AE-AFE0-51F3759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838E4-EEBC-4BC0-81D1-C389722B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D8E-957B-4B9A-BA4C-C18EEB3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A7BC-4431-468D-A05F-0F4805A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ABDA-0E98-40B5-834E-32506DF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D2E0-D68A-4788-B78F-52435FDF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BA92D-3B3A-4B22-86BF-03FEFC6B0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649D-A32B-4638-9DFD-101F9B9A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D91E-FC3C-4500-A712-D99B554A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560A-95DC-41A5-940E-150E055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0F54-7EBC-48E3-A75B-4D31C4D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23DDD-06BA-46D5-BBF8-FA2F8887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6A93-1161-41E4-8AD9-20BD833D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E25-0E88-42C2-8F17-45555D60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B684-9115-49D2-B21F-9E2D9A48239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1E07-3F08-4033-8C4C-AC57FE804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82FC-33DD-4559-98E7-4B9FFCBD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7F31-863B-4D52-8C77-0AD91BC0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721-54E3-4A35-8A7F-64FF1B05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 Management Testing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A72C-B605-42BC-BB5B-733E7F0C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721-54E3-4A35-8A7F-64FF1B05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TCOE Penetration in AM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A72C-B605-42BC-BB5B-733E7F0C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FTE 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Active Project count / application 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case count / Defects 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Highlights: JADE, </a:t>
            </a:r>
            <a:r>
              <a:rPr lang="en-US" dirty="0" err="1"/>
              <a:t>iRECS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721-54E3-4A35-8A7F-64FF1B05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A72C-B605-42BC-BB5B-733E7F0C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721-54E3-4A35-8A7F-64FF1B05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Manual Testing… Automation &amp; Re-engineering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A72C-B605-42BC-BB5B-733E7F0C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TCOE indigenously formed automation team to spot automation suitable areas for efficiency saves and increased productivity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Active projects: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Delivered projects:</a:t>
            </a:r>
          </a:p>
        </p:txBody>
      </p:sp>
    </p:spTree>
    <p:extLst>
      <p:ext uri="{BB962C8B-B14F-4D97-AF65-F5344CB8AC3E}">
        <p14:creationId xmlns:p14="http://schemas.microsoft.com/office/powerpoint/2010/main" val="25602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721-54E3-4A35-8A7F-64FF1B05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2020 - Way Ahead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AA72C-B605-42BC-BB5B-733E7F0C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  <a:p>
            <a:r>
              <a:rPr lang="en-US" dirty="0"/>
              <a:t>JADE</a:t>
            </a:r>
          </a:p>
          <a:p>
            <a:r>
              <a:rPr lang="en-US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Asset Management Testing overview</vt:lpstr>
      <vt:lpstr>TCOE Penetration in AM Ops</vt:lpstr>
      <vt:lpstr>Project Updates</vt:lpstr>
      <vt:lpstr>Beyond Manual Testing… Automation &amp; Re-engineering</vt:lpstr>
      <vt:lpstr>2020 - Way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Testing overview</dc:title>
  <dc:creator>Shamim</dc:creator>
  <cp:lastModifiedBy>Shamim</cp:lastModifiedBy>
  <cp:revision>11</cp:revision>
  <dcterms:created xsi:type="dcterms:W3CDTF">2019-11-24T08:56:46Z</dcterms:created>
  <dcterms:modified xsi:type="dcterms:W3CDTF">2019-11-24T09:26:26Z</dcterms:modified>
</cp:coreProperties>
</file>