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5"/>
    <p:sldMasterId id="2147483670" r:id="rId6"/>
    <p:sldMasterId id="2147484063" r:id="rId7"/>
  </p:sldMasterIdLst>
  <p:notesMasterIdLst>
    <p:notesMasterId r:id="rId17"/>
  </p:notesMasterIdLst>
  <p:handoutMasterIdLst>
    <p:handoutMasterId r:id="rId18"/>
  </p:handoutMasterIdLst>
  <p:sldIdLst>
    <p:sldId id="555" r:id="rId8"/>
    <p:sldId id="530" r:id="rId9"/>
    <p:sldId id="491" r:id="rId10"/>
    <p:sldId id="543" r:id="rId11"/>
    <p:sldId id="556" r:id="rId12"/>
    <p:sldId id="559" r:id="rId13"/>
    <p:sldId id="558" r:id="rId14"/>
    <p:sldId id="557" r:id="rId15"/>
    <p:sldId id="560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22"/>
    <a:srgbClr val="FFF1B3"/>
    <a:srgbClr val="FFCB05"/>
    <a:srgbClr val="FF6600"/>
    <a:srgbClr val="006699"/>
    <a:srgbClr val="00CCFF"/>
    <a:srgbClr val="99CCFF"/>
    <a:srgbClr val="66B3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99462" autoAdjust="0"/>
  </p:normalViewPr>
  <p:slideViewPr>
    <p:cSldViewPr snapToGrid="0">
      <p:cViewPr varScale="1">
        <p:scale>
          <a:sx n="73" d="100"/>
          <a:sy n="7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F085-D9AC-434A-9BB4-7FD0F25793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AE3D2C6-9296-4A01-9D3D-4826166DE85B}">
      <dgm:prSet phldrT="[Text]"/>
      <dgm:spPr/>
      <dgm:t>
        <a:bodyPr/>
        <a:lstStyle/>
        <a:p>
          <a:r>
            <a:rPr lang="en-IN" dirty="0" smtClean="0">
              <a:latin typeface="+mj-lt"/>
            </a:rPr>
            <a:t>1. Automation using Programming tools</a:t>
          </a:r>
          <a:endParaRPr lang="en-US" dirty="0"/>
        </a:p>
      </dgm:t>
    </dgm:pt>
    <dgm:pt modelId="{1F42247E-5381-468C-B386-2F9C7B6BFB9B}" type="parTrans" cxnId="{CF2DB4CB-8809-448D-9E4B-08C3F28AD03D}">
      <dgm:prSet/>
      <dgm:spPr/>
      <dgm:t>
        <a:bodyPr/>
        <a:lstStyle/>
        <a:p>
          <a:endParaRPr lang="en-US"/>
        </a:p>
      </dgm:t>
    </dgm:pt>
    <dgm:pt modelId="{CE9235D9-DEEB-4275-ADF4-A032B3A3BFAE}" type="sibTrans" cxnId="{CF2DB4CB-8809-448D-9E4B-08C3F28AD03D}">
      <dgm:prSet/>
      <dgm:spPr/>
      <dgm:t>
        <a:bodyPr/>
        <a:lstStyle/>
        <a:p>
          <a:endParaRPr lang="en-US"/>
        </a:p>
      </dgm:t>
    </dgm:pt>
    <dgm:pt modelId="{2E1AF8FC-FB96-41A5-B4C6-BB99BA66A1F3}">
      <dgm:prSet phldrT="[Text]"/>
      <dgm:spPr/>
      <dgm:t>
        <a:bodyPr/>
        <a:lstStyle/>
        <a:p>
          <a:pPr algn="ctr"/>
          <a:r>
            <a:rPr lang="en-US" dirty="0" smtClean="0"/>
            <a:t>2. Process Improvement- LEAN and AGILE</a:t>
          </a:r>
          <a:endParaRPr lang="en-US" dirty="0"/>
        </a:p>
      </dgm:t>
    </dgm:pt>
    <dgm:pt modelId="{33DDFAE2-B2E5-476E-AD8C-E1313C8352A2}" type="parTrans" cxnId="{A2B392E1-47F1-42ED-9581-050990FAF807}">
      <dgm:prSet/>
      <dgm:spPr/>
      <dgm:t>
        <a:bodyPr/>
        <a:lstStyle/>
        <a:p>
          <a:endParaRPr lang="en-US"/>
        </a:p>
      </dgm:t>
    </dgm:pt>
    <dgm:pt modelId="{5227332E-E8A6-4441-B43F-2FFB02FDA58C}" type="sibTrans" cxnId="{A2B392E1-47F1-42ED-9581-050990FAF807}">
      <dgm:prSet/>
      <dgm:spPr/>
      <dgm:t>
        <a:bodyPr/>
        <a:lstStyle/>
        <a:p>
          <a:endParaRPr lang="en-US"/>
        </a:p>
      </dgm:t>
    </dgm:pt>
    <dgm:pt modelId="{75A9D05E-93F6-4011-B384-50DCE60E3470}" type="pres">
      <dgm:prSet presAssocID="{A65CF085-D9AC-434A-9BB4-7FD0F257930F}" presName="linearFlow" presStyleCnt="0">
        <dgm:presLayoutVars>
          <dgm:dir/>
          <dgm:resizeHandles val="exact"/>
        </dgm:presLayoutVars>
      </dgm:prSet>
      <dgm:spPr/>
    </dgm:pt>
    <dgm:pt modelId="{F1D50900-D8E7-430D-8A63-4236DB9D61EF}" type="pres">
      <dgm:prSet presAssocID="{AAE3D2C6-9296-4A01-9D3D-4826166DE85B}" presName="composite" presStyleCnt="0"/>
      <dgm:spPr/>
    </dgm:pt>
    <dgm:pt modelId="{9ED2BBBC-9950-41E1-85BA-6DB16A192902}" type="pres">
      <dgm:prSet presAssocID="{AAE3D2C6-9296-4A01-9D3D-4826166DE85B}" presName="imgShp" presStyleLbl="fgImgPlace1" presStyleIdx="0" presStyleCnt="2"/>
      <dgm:spPr/>
    </dgm:pt>
    <dgm:pt modelId="{EB6FAAE5-85C0-43A6-8439-10ABB71BCDD4}" type="pres">
      <dgm:prSet presAssocID="{AAE3D2C6-9296-4A01-9D3D-4826166DE85B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81E10-FB1E-43D0-BCE4-A72AACF09EAE}" type="pres">
      <dgm:prSet presAssocID="{CE9235D9-DEEB-4275-ADF4-A032B3A3BFAE}" presName="spacing" presStyleCnt="0"/>
      <dgm:spPr/>
    </dgm:pt>
    <dgm:pt modelId="{DF097D4E-B887-4384-B689-E472175E49C9}" type="pres">
      <dgm:prSet presAssocID="{2E1AF8FC-FB96-41A5-B4C6-BB99BA66A1F3}" presName="composite" presStyleCnt="0"/>
      <dgm:spPr/>
    </dgm:pt>
    <dgm:pt modelId="{B7CFBE5D-9167-42D2-A048-AD57152BC642}" type="pres">
      <dgm:prSet presAssocID="{2E1AF8FC-FB96-41A5-B4C6-BB99BA66A1F3}" presName="imgShp" presStyleLbl="fgImgPlace1" presStyleIdx="1" presStyleCnt="2"/>
      <dgm:spPr/>
    </dgm:pt>
    <dgm:pt modelId="{EDC81992-A3E9-4AC8-BFE3-7F38C29D335F}" type="pres">
      <dgm:prSet presAssocID="{2E1AF8FC-FB96-41A5-B4C6-BB99BA66A1F3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B392E1-47F1-42ED-9581-050990FAF807}" srcId="{A65CF085-D9AC-434A-9BB4-7FD0F257930F}" destId="{2E1AF8FC-FB96-41A5-B4C6-BB99BA66A1F3}" srcOrd="1" destOrd="0" parTransId="{33DDFAE2-B2E5-476E-AD8C-E1313C8352A2}" sibTransId="{5227332E-E8A6-4441-B43F-2FFB02FDA58C}"/>
    <dgm:cxn modelId="{9D73CC33-DA67-4E67-BE70-0CABC6227481}" type="presOf" srcId="{AAE3D2C6-9296-4A01-9D3D-4826166DE85B}" destId="{EB6FAAE5-85C0-43A6-8439-10ABB71BCDD4}" srcOrd="0" destOrd="0" presId="urn:microsoft.com/office/officeart/2005/8/layout/vList3"/>
    <dgm:cxn modelId="{D3CD2BF6-8883-4A8E-9028-7FEFDB730CF8}" type="presOf" srcId="{2E1AF8FC-FB96-41A5-B4C6-BB99BA66A1F3}" destId="{EDC81992-A3E9-4AC8-BFE3-7F38C29D335F}" srcOrd="0" destOrd="0" presId="urn:microsoft.com/office/officeart/2005/8/layout/vList3"/>
    <dgm:cxn modelId="{39C29E6F-A350-43F5-9190-EDC891871779}" type="presOf" srcId="{A65CF085-D9AC-434A-9BB4-7FD0F257930F}" destId="{75A9D05E-93F6-4011-B384-50DCE60E3470}" srcOrd="0" destOrd="0" presId="urn:microsoft.com/office/officeart/2005/8/layout/vList3"/>
    <dgm:cxn modelId="{CF2DB4CB-8809-448D-9E4B-08C3F28AD03D}" srcId="{A65CF085-D9AC-434A-9BB4-7FD0F257930F}" destId="{AAE3D2C6-9296-4A01-9D3D-4826166DE85B}" srcOrd="0" destOrd="0" parTransId="{1F42247E-5381-468C-B386-2F9C7B6BFB9B}" sibTransId="{CE9235D9-DEEB-4275-ADF4-A032B3A3BFAE}"/>
    <dgm:cxn modelId="{171C2593-F010-41A9-9FDE-55819E672181}" type="presParOf" srcId="{75A9D05E-93F6-4011-B384-50DCE60E3470}" destId="{F1D50900-D8E7-430D-8A63-4236DB9D61EF}" srcOrd="0" destOrd="0" presId="urn:microsoft.com/office/officeart/2005/8/layout/vList3"/>
    <dgm:cxn modelId="{9F454B69-2BA7-43FE-83DE-DA61047CED7C}" type="presParOf" srcId="{F1D50900-D8E7-430D-8A63-4236DB9D61EF}" destId="{9ED2BBBC-9950-41E1-85BA-6DB16A192902}" srcOrd="0" destOrd="0" presId="urn:microsoft.com/office/officeart/2005/8/layout/vList3"/>
    <dgm:cxn modelId="{3F88F8A2-EEBC-4E7F-BB36-5A5495533AEE}" type="presParOf" srcId="{F1D50900-D8E7-430D-8A63-4236DB9D61EF}" destId="{EB6FAAE5-85C0-43A6-8439-10ABB71BCDD4}" srcOrd="1" destOrd="0" presId="urn:microsoft.com/office/officeart/2005/8/layout/vList3"/>
    <dgm:cxn modelId="{A5645744-7471-4EF5-B4FF-D036072A7BC7}" type="presParOf" srcId="{75A9D05E-93F6-4011-B384-50DCE60E3470}" destId="{D0A81E10-FB1E-43D0-BCE4-A72AACF09EAE}" srcOrd="1" destOrd="0" presId="urn:microsoft.com/office/officeart/2005/8/layout/vList3"/>
    <dgm:cxn modelId="{90459CE3-D2A3-4DAB-A44F-792960346BEC}" type="presParOf" srcId="{75A9D05E-93F6-4011-B384-50DCE60E3470}" destId="{DF097D4E-B887-4384-B689-E472175E49C9}" srcOrd="2" destOrd="0" presId="urn:microsoft.com/office/officeart/2005/8/layout/vList3"/>
    <dgm:cxn modelId="{7B0835AD-E059-44BF-83E0-BF14548B12ED}" type="presParOf" srcId="{DF097D4E-B887-4384-B689-E472175E49C9}" destId="{B7CFBE5D-9167-42D2-A048-AD57152BC642}" srcOrd="0" destOrd="0" presId="urn:microsoft.com/office/officeart/2005/8/layout/vList3"/>
    <dgm:cxn modelId="{9213CD20-6AC0-4C8A-8196-65970BE2B102}" type="presParOf" srcId="{DF097D4E-B887-4384-B689-E472175E49C9}" destId="{EDC81992-A3E9-4AC8-BFE3-7F38C29D335F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99A68-5798-4BD9-B8DE-3C2E7A7CBE8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3B2B-B8B6-49D4-AF44-FAE5A609B0B4}">
      <dgm:prSet phldrT="[Text]"/>
      <dgm:spPr/>
      <dgm:t>
        <a:bodyPr/>
        <a:lstStyle/>
        <a:p>
          <a:r>
            <a:rPr lang="en-US" dirty="0" smtClean="0"/>
            <a:t>Identification &amp; Feasibility</a:t>
          </a:r>
          <a:endParaRPr lang="en-US" dirty="0"/>
        </a:p>
      </dgm:t>
    </dgm:pt>
    <dgm:pt modelId="{5CB16A29-965A-4EE5-9436-2F0C66124986}" type="parTrans" cxnId="{C5645161-ACC3-4741-BCDC-20A12D836C63}">
      <dgm:prSet/>
      <dgm:spPr/>
      <dgm:t>
        <a:bodyPr/>
        <a:lstStyle/>
        <a:p>
          <a:endParaRPr lang="en-US"/>
        </a:p>
      </dgm:t>
    </dgm:pt>
    <dgm:pt modelId="{2DD017A9-E5E9-40D5-9FBD-28B570446411}" type="sibTrans" cxnId="{C5645161-ACC3-4741-BCDC-20A12D836C63}">
      <dgm:prSet/>
      <dgm:spPr/>
      <dgm:t>
        <a:bodyPr/>
        <a:lstStyle/>
        <a:p>
          <a:endParaRPr lang="en-US"/>
        </a:p>
      </dgm:t>
    </dgm:pt>
    <dgm:pt modelId="{FFE765DA-ED33-45D3-8F27-AA54C9AC0E83}">
      <dgm:prSet phldrT="[Text]"/>
      <dgm:spPr/>
      <dgm:t>
        <a:bodyPr/>
        <a:lstStyle/>
        <a:p>
          <a:r>
            <a:rPr lang="en-US" dirty="0" smtClean="0"/>
            <a:t>Choosing the right tool</a:t>
          </a:r>
          <a:endParaRPr lang="en-US" dirty="0"/>
        </a:p>
      </dgm:t>
    </dgm:pt>
    <dgm:pt modelId="{FDEBD24C-2422-460C-B3CD-961C62E19ACD}" type="parTrans" cxnId="{7F2A2710-6134-4101-836C-C26DAA98E086}">
      <dgm:prSet/>
      <dgm:spPr/>
      <dgm:t>
        <a:bodyPr/>
        <a:lstStyle/>
        <a:p>
          <a:endParaRPr lang="en-US"/>
        </a:p>
      </dgm:t>
    </dgm:pt>
    <dgm:pt modelId="{6E71FCBD-1463-41F3-B933-351FBEE7AB18}" type="sibTrans" cxnId="{7F2A2710-6134-4101-836C-C26DAA98E086}">
      <dgm:prSet/>
      <dgm:spPr/>
      <dgm:t>
        <a:bodyPr/>
        <a:lstStyle/>
        <a:p>
          <a:endParaRPr lang="en-US"/>
        </a:p>
      </dgm:t>
    </dgm:pt>
    <dgm:pt modelId="{ACC7CFFE-F990-45FD-822C-039FD20CCECC}">
      <dgm:prSet phldrT="[Text]"/>
      <dgm:spPr/>
      <dgm:t>
        <a:bodyPr/>
        <a:lstStyle/>
        <a:p>
          <a:r>
            <a:rPr lang="en-US" dirty="0" smtClean="0"/>
            <a:t>Implementation- Coding + Testing</a:t>
          </a:r>
          <a:endParaRPr lang="en-US" dirty="0"/>
        </a:p>
      </dgm:t>
    </dgm:pt>
    <dgm:pt modelId="{851F837A-D2E8-4451-958D-DE1637A6B876}" type="parTrans" cxnId="{69807775-24A8-4FA4-9690-77DA66A8E57C}">
      <dgm:prSet/>
      <dgm:spPr/>
      <dgm:t>
        <a:bodyPr/>
        <a:lstStyle/>
        <a:p>
          <a:endParaRPr lang="en-US"/>
        </a:p>
      </dgm:t>
    </dgm:pt>
    <dgm:pt modelId="{1320A9D1-0DB7-4B3A-AE09-7BAEF95F165C}" type="sibTrans" cxnId="{69807775-24A8-4FA4-9690-77DA66A8E57C}">
      <dgm:prSet/>
      <dgm:spPr/>
      <dgm:t>
        <a:bodyPr/>
        <a:lstStyle/>
        <a:p>
          <a:endParaRPr lang="en-US"/>
        </a:p>
      </dgm:t>
    </dgm:pt>
    <dgm:pt modelId="{0D59C2B4-E2A4-45C0-8B75-A045EC0BC212}" type="pres">
      <dgm:prSet presAssocID="{40C99A68-5798-4BD9-B8DE-3C2E7A7CBE81}" presName="compositeShape" presStyleCnt="0">
        <dgm:presLayoutVars>
          <dgm:dir/>
          <dgm:resizeHandles/>
        </dgm:presLayoutVars>
      </dgm:prSet>
      <dgm:spPr/>
    </dgm:pt>
    <dgm:pt modelId="{C90D7996-F178-4DAF-A756-DCC59311ECA8}" type="pres">
      <dgm:prSet presAssocID="{40C99A68-5798-4BD9-B8DE-3C2E7A7CBE81}" presName="pyramid" presStyleLbl="node1" presStyleIdx="0" presStyleCnt="1"/>
      <dgm:spPr/>
    </dgm:pt>
    <dgm:pt modelId="{7566F965-C411-4D19-8AB8-2D63C984CC75}" type="pres">
      <dgm:prSet presAssocID="{40C99A68-5798-4BD9-B8DE-3C2E7A7CBE81}" presName="theList" presStyleCnt="0"/>
      <dgm:spPr/>
    </dgm:pt>
    <dgm:pt modelId="{CA987311-276E-4ECD-90E1-018C5DA12C02}" type="pres">
      <dgm:prSet presAssocID="{CA163B2B-B8B6-49D4-AF44-FAE5A609B0B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1C50E-086E-4A61-BDA6-96C1E4E7614C}" type="pres">
      <dgm:prSet presAssocID="{CA163B2B-B8B6-49D4-AF44-FAE5A609B0B4}" presName="aSpace" presStyleCnt="0"/>
      <dgm:spPr/>
    </dgm:pt>
    <dgm:pt modelId="{708DB328-B0BB-48DE-BF2B-779B7BC33128}" type="pres">
      <dgm:prSet presAssocID="{FFE765DA-ED33-45D3-8F27-AA54C9AC0E83}" presName="aNode" presStyleLbl="fgAcc1" presStyleIdx="1" presStyleCnt="3">
        <dgm:presLayoutVars>
          <dgm:bulletEnabled val="1"/>
        </dgm:presLayoutVars>
      </dgm:prSet>
      <dgm:spPr/>
    </dgm:pt>
    <dgm:pt modelId="{8E6F62DC-13A4-4077-A7FB-C00CF5B961D8}" type="pres">
      <dgm:prSet presAssocID="{FFE765DA-ED33-45D3-8F27-AA54C9AC0E83}" presName="aSpace" presStyleCnt="0"/>
      <dgm:spPr/>
    </dgm:pt>
    <dgm:pt modelId="{459091B3-C0E9-4D3A-9C68-3D4484F0F558}" type="pres">
      <dgm:prSet presAssocID="{ACC7CFFE-F990-45FD-822C-039FD20CCEC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CF64-48BD-49C4-9329-59794CAC36A1}" type="pres">
      <dgm:prSet presAssocID="{ACC7CFFE-F990-45FD-822C-039FD20CCECC}" presName="aSpace" presStyleCnt="0"/>
      <dgm:spPr/>
    </dgm:pt>
  </dgm:ptLst>
  <dgm:cxnLst>
    <dgm:cxn modelId="{E67BB841-D52F-42B0-945F-7061CCFF895F}" type="presOf" srcId="{CA163B2B-B8B6-49D4-AF44-FAE5A609B0B4}" destId="{CA987311-276E-4ECD-90E1-018C5DA12C02}" srcOrd="0" destOrd="0" presId="urn:microsoft.com/office/officeart/2005/8/layout/pyramid2"/>
    <dgm:cxn modelId="{69807775-24A8-4FA4-9690-77DA66A8E57C}" srcId="{40C99A68-5798-4BD9-B8DE-3C2E7A7CBE81}" destId="{ACC7CFFE-F990-45FD-822C-039FD20CCECC}" srcOrd="2" destOrd="0" parTransId="{851F837A-D2E8-4451-958D-DE1637A6B876}" sibTransId="{1320A9D1-0DB7-4B3A-AE09-7BAEF95F165C}"/>
    <dgm:cxn modelId="{C5645161-ACC3-4741-BCDC-20A12D836C63}" srcId="{40C99A68-5798-4BD9-B8DE-3C2E7A7CBE81}" destId="{CA163B2B-B8B6-49D4-AF44-FAE5A609B0B4}" srcOrd="0" destOrd="0" parTransId="{5CB16A29-965A-4EE5-9436-2F0C66124986}" sibTransId="{2DD017A9-E5E9-40D5-9FBD-28B570446411}"/>
    <dgm:cxn modelId="{7F2A2710-6134-4101-836C-C26DAA98E086}" srcId="{40C99A68-5798-4BD9-B8DE-3C2E7A7CBE81}" destId="{FFE765DA-ED33-45D3-8F27-AA54C9AC0E83}" srcOrd="1" destOrd="0" parTransId="{FDEBD24C-2422-460C-B3CD-961C62E19ACD}" sibTransId="{6E71FCBD-1463-41F3-B933-351FBEE7AB18}"/>
    <dgm:cxn modelId="{BA472D8F-4ADF-4701-B5AB-24B73E762957}" type="presOf" srcId="{FFE765DA-ED33-45D3-8F27-AA54C9AC0E83}" destId="{708DB328-B0BB-48DE-BF2B-779B7BC33128}" srcOrd="0" destOrd="0" presId="urn:microsoft.com/office/officeart/2005/8/layout/pyramid2"/>
    <dgm:cxn modelId="{935C48F6-489D-4556-A714-8567E90066CC}" type="presOf" srcId="{40C99A68-5798-4BD9-B8DE-3C2E7A7CBE81}" destId="{0D59C2B4-E2A4-45C0-8B75-A045EC0BC212}" srcOrd="0" destOrd="0" presId="urn:microsoft.com/office/officeart/2005/8/layout/pyramid2"/>
    <dgm:cxn modelId="{6106E406-77B3-40EB-8678-11CFD917B752}" type="presOf" srcId="{ACC7CFFE-F990-45FD-822C-039FD20CCECC}" destId="{459091B3-C0E9-4D3A-9C68-3D4484F0F558}" srcOrd="0" destOrd="0" presId="urn:microsoft.com/office/officeart/2005/8/layout/pyramid2"/>
    <dgm:cxn modelId="{DE3F1FC6-3300-4B74-BE91-490E12F706A1}" type="presParOf" srcId="{0D59C2B4-E2A4-45C0-8B75-A045EC0BC212}" destId="{C90D7996-F178-4DAF-A756-DCC59311ECA8}" srcOrd="0" destOrd="0" presId="urn:microsoft.com/office/officeart/2005/8/layout/pyramid2"/>
    <dgm:cxn modelId="{858C02B4-6588-4616-BB24-E0C291038407}" type="presParOf" srcId="{0D59C2B4-E2A4-45C0-8B75-A045EC0BC212}" destId="{7566F965-C411-4D19-8AB8-2D63C984CC75}" srcOrd="1" destOrd="0" presId="urn:microsoft.com/office/officeart/2005/8/layout/pyramid2"/>
    <dgm:cxn modelId="{AE18C462-675C-4FFF-8476-842A689B169F}" type="presParOf" srcId="{7566F965-C411-4D19-8AB8-2D63C984CC75}" destId="{CA987311-276E-4ECD-90E1-018C5DA12C02}" srcOrd="0" destOrd="0" presId="urn:microsoft.com/office/officeart/2005/8/layout/pyramid2"/>
    <dgm:cxn modelId="{385888A4-DBED-4CB9-A639-7027FF3420E2}" type="presParOf" srcId="{7566F965-C411-4D19-8AB8-2D63C984CC75}" destId="{C5E1C50E-086E-4A61-BDA6-96C1E4E7614C}" srcOrd="1" destOrd="0" presId="urn:microsoft.com/office/officeart/2005/8/layout/pyramid2"/>
    <dgm:cxn modelId="{6109FDA3-D00E-44E5-9F61-C020CCFDC6C5}" type="presParOf" srcId="{7566F965-C411-4D19-8AB8-2D63C984CC75}" destId="{708DB328-B0BB-48DE-BF2B-779B7BC33128}" srcOrd="2" destOrd="0" presId="urn:microsoft.com/office/officeart/2005/8/layout/pyramid2"/>
    <dgm:cxn modelId="{B2EF2277-49D7-4C25-BF46-7BC4079F4DEB}" type="presParOf" srcId="{7566F965-C411-4D19-8AB8-2D63C984CC75}" destId="{8E6F62DC-13A4-4077-A7FB-C00CF5B961D8}" srcOrd="3" destOrd="0" presId="urn:microsoft.com/office/officeart/2005/8/layout/pyramid2"/>
    <dgm:cxn modelId="{097E2B59-A084-40B1-AD21-799C5C48BBC1}" type="presParOf" srcId="{7566F965-C411-4D19-8AB8-2D63C984CC75}" destId="{459091B3-C0E9-4D3A-9C68-3D4484F0F558}" srcOrd="4" destOrd="0" presId="urn:microsoft.com/office/officeart/2005/8/layout/pyramid2"/>
    <dgm:cxn modelId="{7A80FE6E-E5F0-4DA6-979C-9BF8275C56D3}" type="presParOf" srcId="{7566F965-C411-4D19-8AB8-2D63C984CC75}" destId="{41D2CF64-48BD-49C4-9329-59794CAC36A1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1BE0FEF3-63A6-406E-B944-F83E6AF25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41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9D24AC54-048D-4981-AB37-933CE1689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961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93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9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29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  <p:extLst>
      <p:ext uri="{BB962C8B-B14F-4D97-AF65-F5344CB8AC3E}">
        <p14:creationId xmlns:p14="http://schemas.microsoft.com/office/powerpoint/2010/main" xmlns="" val="9451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  <p:extLst>
      <p:ext uri="{BB962C8B-B14F-4D97-AF65-F5344CB8AC3E}">
        <p14:creationId xmlns:p14="http://schemas.microsoft.com/office/powerpoint/2010/main" xmlns="" val="402139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23AA8F-3119-44B7-B280-9FCCBE554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B29411-5C06-42D2-845D-0FCF36E7F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75C52-4AE4-4FFA-A82D-E020D28FA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3dLogo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Trebuchet MS" pitchFamily="3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18-Oct-17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3444" y="2114355"/>
            <a:ext cx="73176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Automation &amp; Process Improvement</a:t>
            </a:r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910916" y="4954315"/>
            <a:ext cx="17670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5. JIRA Walkthrough</a:t>
            </a:r>
            <a:endParaRPr lang="en-IN" sz="16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705394" y="1174930"/>
          <a:ext cx="7802881" cy="5147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Picture 27" descr="84ffacd474a259849ddac9976d4ce4d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993" y="1406673"/>
            <a:ext cx="1956208" cy="1467156"/>
          </a:xfrm>
          <a:prstGeom prst="rect">
            <a:avLst/>
          </a:prstGeom>
        </p:spPr>
      </p:pic>
      <p:pic>
        <p:nvPicPr>
          <p:cNvPr id="29" name="Picture 28" descr="LEAN-Proces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1581" y="4506686"/>
            <a:ext cx="1634761" cy="160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20" y="300445"/>
            <a:ext cx="805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implified Arabic" pitchFamily="18" charset="-78"/>
                <a:cs typeface="Simplified Arabic" pitchFamily="18" charset="-78"/>
              </a:rPr>
              <a:t>Automation using Programming tool</a:t>
            </a:r>
            <a:endParaRPr lang="en-US" sz="2800" dirty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6" name="Picture 5" descr="selenium-java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32" y="1887583"/>
            <a:ext cx="1397726" cy="1397726"/>
          </a:xfrm>
          <a:prstGeom prst="rect">
            <a:avLst/>
          </a:prstGeom>
        </p:spPr>
      </p:pic>
      <p:pic>
        <p:nvPicPr>
          <p:cNvPr id="7" name="Picture 6" descr="UFT.jpg"/>
          <p:cNvPicPr>
            <a:picLocks noChangeAspect="1"/>
          </p:cNvPicPr>
          <p:nvPr/>
        </p:nvPicPr>
        <p:blipFill>
          <a:blip r:embed="rId8"/>
          <a:srcRect l="63714" t="19272" r="7375" b="16685"/>
          <a:stretch>
            <a:fillRect/>
          </a:stretch>
        </p:blipFill>
        <p:spPr>
          <a:xfrm>
            <a:off x="7262948" y="4976950"/>
            <a:ext cx="1018903" cy="1293223"/>
          </a:xfrm>
          <a:prstGeom prst="rect">
            <a:avLst/>
          </a:prstGeom>
        </p:spPr>
      </p:pic>
      <p:pic>
        <p:nvPicPr>
          <p:cNvPr id="8" name="Picture 7" descr="cucu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279" y="973247"/>
            <a:ext cx="1891189" cy="65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gine-Creative_No-Idea-Is-A-Bad-Idea_m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135083"/>
            <a:ext cx="3513909" cy="3513909"/>
          </a:xfrm>
          <a:prstGeom prst="rect">
            <a:avLst/>
          </a:prstGeom>
        </p:spPr>
      </p:pic>
      <p:pic>
        <p:nvPicPr>
          <p:cNvPr id="7" name="Picture 6" descr="put-down-ide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70864" cy="3513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949" y="4049486"/>
            <a:ext cx="4663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Some parameters to identify a process: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 How static is your app?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How often the business rules change?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Extent of Redundancy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572" y="1201784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Finalizing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a tool is dependant on the following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factors: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1. Type of application: Web, Standalone (desktop)</a:t>
            </a:r>
          </a:p>
          <a:p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2. Programming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language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you are comfortable with-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vbScript, Java, etc.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5" name="Picture 4" descr="PB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4136251"/>
            <a:ext cx="2408240" cy="2408240"/>
          </a:xfrm>
          <a:prstGeom prst="rect">
            <a:avLst/>
          </a:prstGeom>
        </p:spPr>
      </p:pic>
      <p:pic>
        <p:nvPicPr>
          <p:cNvPr id="8" name="Picture 7" descr="programmer-1835333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4509" y="2462125"/>
            <a:ext cx="2921297" cy="25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7" y="2524125"/>
            <a:ext cx="5522274" cy="38270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572" y="1201784"/>
            <a:ext cx="668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implified Arabic" pitchFamily="18" charset="-78"/>
                <a:cs typeface="Simplified Arabic" pitchFamily="18" charset="-78"/>
              </a:rPr>
              <a:t>Implementation: Coding and Testing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0072" y="3608779"/>
            <a:ext cx="50593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YES!!! You </a:t>
            </a:r>
            <a:r>
              <a:rPr lang="en-US" sz="24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need to test </a:t>
            </a:r>
            <a:r>
              <a:rPr lang="en-US" sz="24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something</a:t>
            </a:r>
          </a:p>
          <a:p>
            <a:pPr algn="ctr"/>
            <a:r>
              <a:rPr lang="en-US" sz="24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which </a:t>
            </a:r>
            <a:r>
              <a:rPr lang="en-US" sz="24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is designed to test something!!</a:t>
            </a:r>
            <a:endParaRPr lang="en-US" sz="2400" b="1" cap="none" spc="0" dirty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7" name="Picture 6" descr="de5019dae510a175ff4a98e82e4ffe56_question-marks-web-graphics-vectors-and-images-question-mark-man-clipart_250-2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36" y="417288"/>
            <a:ext cx="1744616" cy="1744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635" y="2834641"/>
            <a:ext cx="2468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Portable, Reusable and Maintainable 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Minimal human intervention</a:t>
            </a:r>
            <a:endParaRPr lang="en-US" b="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Input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+ Reporting on the lines of manual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Portable and expandable</a:t>
            </a:r>
            <a:endParaRPr lang="en-US" b="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Parameterize</a:t>
            </a:r>
            <a:endParaRPr lang="en-US" b="0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572" y="1201784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implified Arabic" pitchFamily="18" charset="-78"/>
                <a:cs typeface="Simplified Arabic" pitchFamily="18" charset="-78"/>
              </a:rPr>
              <a:t>ROBOTICS OR AUTOMATION?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8" name="Picture 7" descr="2000px-Confused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2382" y="444137"/>
            <a:ext cx="1750423" cy="1750423"/>
          </a:xfrm>
          <a:prstGeom prst="rect">
            <a:avLst/>
          </a:prstGeom>
        </p:spPr>
      </p:pic>
      <p:pic>
        <p:nvPicPr>
          <p:cNvPr id="12" name="Picture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88" y="4892314"/>
            <a:ext cx="2828925" cy="1619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759" y="4506686"/>
            <a:ext cx="5535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excel macro is also a type of automation</a:t>
            </a:r>
          </a:p>
        </p:txBody>
      </p:sp>
      <p:pic>
        <p:nvPicPr>
          <p:cNvPr id="14" name="Picture 13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68" y="2814501"/>
            <a:ext cx="3419475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27909" y="2103121"/>
            <a:ext cx="4543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which replaces human </a:t>
            </a:r>
            <a:r>
              <a:rPr lang="en-US" dirty="0" smtClean="0"/>
              <a:t>effort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572" y="1201784"/>
            <a:ext cx="709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implified Arabic" pitchFamily="18" charset="-78"/>
                <a:cs typeface="Simplified Arabic" pitchFamily="18" charset="-78"/>
              </a:rPr>
              <a:t>Process Improvement- LEAN &amp; AGILE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1" y="2338252"/>
            <a:ext cx="246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Why? 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Profit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Speed &amp; Efficiency</a:t>
            </a:r>
          </a:p>
          <a:p>
            <a:pPr>
              <a:buFont typeface="Wingdings" pitchFamily="2" charset="2"/>
              <a:buChar char="§"/>
            </a:pP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Low Defects</a:t>
            </a:r>
            <a:endParaRPr lang="en-US" b="0" dirty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7284" y="4199301"/>
            <a:ext cx="6143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05943" y="2294711"/>
            <a:ext cx="246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How?</a:t>
            </a:r>
          </a:p>
          <a:p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“Eliminate any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waste of time, effort or </a:t>
            </a:r>
            <a:r>
              <a:rPr lang="en-US" b="0" dirty="0" smtClean="0">
                <a:latin typeface="Simplified Arabic" pitchFamily="18" charset="-78"/>
                <a:cs typeface="Simplified Arabic" pitchFamily="18" charset="-78"/>
              </a:rPr>
              <a:t>money.”</a:t>
            </a:r>
            <a:endParaRPr lang="en-US" b="0" dirty="0">
              <a:latin typeface="Simplified Arabic" pitchFamily="18" charset="-78"/>
              <a:cs typeface="Simplified Arabic" pitchFamily="18" charset="-78"/>
            </a:endParaRPr>
          </a:p>
        </p:txBody>
      </p:sp>
      <p:pic>
        <p:nvPicPr>
          <p:cNvPr id="14" name="Picture 13" descr="agile-vs-lean.png"/>
          <p:cNvPicPr>
            <a:picLocks noChangeAspect="1"/>
          </p:cNvPicPr>
          <p:nvPr/>
        </p:nvPicPr>
        <p:blipFill>
          <a:blip r:embed="rId3"/>
          <a:srcRect r="34140" b="-357"/>
          <a:stretch>
            <a:fillRect/>
          </a:stretch>
        </p:blipFill>
        <p:spPr>
          <a:xfrm>
            <a:off x="293098" y="3781697"/>
            <a:ext cx="2214971" cy="22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 bwMode="auto">
          <a:xfrm>
            <a:off x="3879668" y="1319349"/>
            <a:ext cx="4467497" cy="267788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Times" pitchFamily="36" charset="0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Feedback!!!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imes" pitchFamily="36" charset="0"/>
              </a:rPr>
              <a:t>Questions!!!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	Queries!!!</a:t>
            </a:r>
          </a:p>
        </p:txBody>
      </p:sp>
      <p:pic>
        <p:nvPicPr>
          <p:cNvPr id="8" name="Picture 7" descr="ggt.jpg25a6ec5c-1566-46f9-91d6-4aaac8670f0dOrig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1" y="2743200"/>
            <a:ext cx="2210072" cy="29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2F5B7874877F4E80B24AF458CCBD89" ma:contentTypeVersion="0" ma:contentTypeDescription="Create a new document." ma:contentTypeScope="" ma:versionID="6b8db69dc2b5392c69abf7681d3554c3">
  <xsd:schema xmlns:xsd="http://www.w3.org/2001/XMLSchema" xmlns:p="http://schemas.microsoft.com/office/2006/metadata/properties" targetNamespace="http://schemas.microsoft.com/office/2006/metadata/properties" ma:root="true" ma:fieldsID="9480f5e4ae3798ff4697a3bd3d12e7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3850C-2C69-4CD7-9E1F-73D873DB0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96C109-26BD-4959-ACBD-552F223E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215505-84A1-4789-ADA9-8700ED9EB2D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732AFCE-F0E6-4BCD-8DD1-1FFB75FDD569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389</TotalTime>
  <Words>195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blank</vt:lpstr>
      <vt:lpstr>2_Custom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Mali</dc:creator>
  <cp:lastModifiedBy>Shamim</cp:lastModifiedBy>
  <cp:revision>134</cp:revision>
  <dcterms:created xsi:type="dcterms:W3CDTF">2015-08-07T06:57:16Z</dcterms:created>
  <dcterms:modified xsi:type="dcterms:W3CDTF">2017-10-18T18:26:38Z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Nikhil Dharap</vt:lpwstr>
  </property>
  <property fmtid="{D5CDD505-2E9C-101B-9397-08002B2CF9AE}" pid="6" name="_Category">
    <vt:lpwstr/>
  </property>
  <property fmtid="{D5CDD505-2E9C-101B-9397-08002B2CF9AE}" pid="7" name="Slides">
    <vt:lpwstr>25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