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258E-1436-479B-9AC3-77E9C007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B6A4-17ED-476A-8429-B8D284C65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8512-D0AF-427C-B2F7-E3464751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FDEE-7541-4080-8BA3-68BC7F40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13A9-BC08-4877-B8E8-7A86BFF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BB79-6959-4814-83A4-675E9229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A0852-6AFE-4752-B755-745B514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87F4-E44F-4E7E-B798-04BCFCEE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2F3F-E5AA-4C39-8DAC-ECE121B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FE1A-80F7-4A79-97EB-0AE35E46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7FDB-FA35-4DBF-A1B9-9FDC100E6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38D09-5AE8-4580-8497-E3F8ABC5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A7B9-F850-4FEA-AB1A-DC0F36D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FA72-D8D6-4AB4-ADD1-ACD2879A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6D5F-AFC0-4FA9-BA50-C5005BA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9BA8-3C58-48FE-9ECF-3364BC45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FF68-82D6-4FC3-B4A8-454CD9E3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D9B5-006A-4EF3-A764-4C3A4C07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63B1-DE7B-4494-9FA4-958F3099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23C9-67EB-499F-86B0-D75B45DC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7B1-A2AF-4A97-9C46-62D4492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64F1-23ED-46A3-BE74-2E58653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B314-57A1-4A41-AC26-17627E63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3243-A493-4C69-918C-7B49DFD3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D976-B21F-4F6F-A8E8-58D849B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EC4-9DD8-499B-ACD1-15608891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D209-272D-4D76-B6D8-E69B10056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F352-47EA-46B5-9FE0-5B84C15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DF3E-C45B-4C54-80B2-D8648A7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4CDA-350E-4377-B493-34A2100F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2528-C7C7-44AA-85A5-C8E0574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BCBD-6747-4F71-9FF3-57979DFF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ABF0-922A-4CE9-9289-3DF3696E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B6B39-36DE-47CF-A0D6-E2C55DE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701E3-A3D3-4042-B88D-C04A7F49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870CB-F1F3-4B5B-B753-C10B0C4CE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D73AB-A995-41AE-9EC4-FB0C5E77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0DDCD-439B-42B0-88DC-65E641B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90B1-B3E5-4023-A0B4-CA5D6803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691-FEA0-408B-AA4D-AA866ED9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CDEED-5757-480F-9DDB-725BE93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69391-80F0-45A5-8083-1C9577AE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74BF8-BD8B-43A8-AC58-AB41073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90F6-0C0D-4118-BE84-0CD4EFAA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9D44B-BBFB-46C5-B681-73627727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39224-74F1-40BD-B401-57467C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19D8-76F4-445A-8877-CA45AE22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5F6C-B052-4F28-A063-743D7C1B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253B-3B3B-41FF-8CED-55FCDA22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C5CF-FCB1-4D8D-A1F2-B7E8F374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FA7-4EDD-40D2-BFCF-62FFD8D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CB61-3627-4EA3-AC3A-BCA8B10B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5240-C48E-490F-9167-75C013B0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5E620-57DE-48A3-AE45-46DD7440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BDF7-E165-4972-90D2-37419DAF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2654-01A0-46F0-B6B2-EA37A11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7CB69-1671-41D8-BABA-FA225DF0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1D23C-1DD2-4B96-948C-91DE710D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08970-7CFC-4187-B8ED-187260B8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3968-D11C-47DC-BF12-5DAE8B51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CE8F-6018-4F90-BDDC-542AE21DF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77FC-66B1-4EF4-BAE9-1BBC8B58A35C}" type="datetimeFigureOut">
              <a:rPr lang="en-US" smtClean="0"/>
              <a:t>01-Feb-20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6D26-2CC4-43C1-9867-081E3AFC8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33DA-52D3-41F1-AD5F-104045D75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73A1-2AE1-4847-BA0A-618D2C75A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8C3D-060C-487B-9E63-AC9162BF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12F9D-0F10-4C74-ADFD-6487A2F87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6917F-B808-4CD0-835A-92F3A96A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A4131-76F3-497E-BFC9-CE9F27CD3A4D}"/>
              </a:ext>
            </a:extLst>
          </p:cNvPr>
          <p:cNvSpPr txBox="1"/>
          <p:nvPr/>
        </p:nvSpPr>
        <p:spPr>
          <a:xfrm>
            <a:off x="132521" y="-113140"/>
            <a:ext cx="50755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IDEAS DRIVE AUTOMATION… time to engage ourselves in  marathon of ideas, so put your thinking hats on coz we are back again with IDEATHON 2020!</a:t>
            </a:r>
          </a:p>
          <a:p>
            <a:endParaRPr lang="en-US" sz="2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2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We ended 2019 on a high note and we are back with full enthusiasm and vigor to fly even higher.</a:t>
            </a:r>
          </a:p>
          <a:p>
            <a:r>
              <a:rPr lang="en-US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So hit the link below to submit your idea &amp; watch it Automate!</a:t>
            </a:r>
          </a:p>
          <a:p>
            <a:endParaRPr lang="en-US" sz="2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E1915-9B7D-4B93-8B65-D61B60635444}"/>
              </a:ext>
            </a:extLst>
          </p:cNvPr>
          <p:cNvSpPr txBox="1"/>
          <p:nvPr/>
        </p:nvSpPr>
        <p:spPr>
          <a:xfrm>
            <a:off x="132521" y="5367130"/>
            <a:ext cx="4916557" cy="76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052F9-1573-4E85-8BC3-383EA95BA4E8}"/>
              </a:ext>
            </a:extLst>
          </p:cNvPr>
          <p:cNvSpPr txBox="1"/>
          <p:nvPr/>
        </p:nvSpPr>
        <p:spPr>
          <a:xfrm>
            <a:off x="132521" y="4826545"/>
            <a:ext cx="9700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….Because</a:t>
            </a:r>
          </a:p>
          <a:p>
            <a:r>
              <a:rPr lang="en-US" sz="3600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“A GOOD idea becomes a GREAT </a:t>
            </a:r>
            <a:r>
              <a:rPr lang="en-US" sz="3600" i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idea only when </a:t>
            </a:r>
            <a:r>
              <a:rPr lang="en-US" sz="3600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YOU LET IT OUT”</a:t>
            </a:r>
          </a:p>
          <a:p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557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Arabic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Shamim</cp:lastModifiedBy>
  <cp:revision>7</cp:revision>
  <dcterms:created xsi:type="dcterms:W3CDTF">2020-02-01T10:02:08Z</dcterms:created>
  <dcterms:modified xsi:type="dcterms:W3CDTF">2020-02-01T11:39:36Z</dcterms:modified>
</cp:coreProperties>
</file>