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432F2-1053-8027-28E1-BDF12A4E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2F8DB-4E80-FF7C-5C26-D325EF7F5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01500-9700-2BB7-5641-DDDA375C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A133-0A08-EBA4-9437-5D707B19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C1C32-054B-8802-4BE3-A4D3FC21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5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438F-FBA5-8CBB-2283-D813ACFC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64C0A-6E18-B514-1B21-3C4E9EB83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66602-D11E-A6B6-0CE9-B4FB882C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9A2C0-8DE1-A93A-CC19-3822DB44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DE01-8387-1446-4A5F-63F62D1A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A9D05-D8EA-B808-32BB-6AC7D01C5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E7E97B-C0A4-AD59-2331-B8F9C0E2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14ED-EA48-51B0-8391-E63F4883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B5A4C-0C04-23C0-A229-C9C1E9DD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8F9E0-76B9-EA6D-500E-8062490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6FE6-94EE-18A2-7B37-DBBFBBEF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CC45-F24E-8913-8D55-AF31D79F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1FE4C-D2C9-A359-7890-3B999E9E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899B-A4B1-432F-75BE-376CD7AF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E0F69-F514-A6E9-A209-5ECE9C5A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1534-BCD3-F0A3-67A2-20C03C29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C3918-AF3F-8BE2-77CF-818F5FBB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7EA32-396B-7F30-37EF-BC5A6381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3892-3B02-7886-D8AA-CB4C0E8B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BE6E-9A44-F075-3A89-E73FAFB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7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E5C2-028B-C369-97DC-4C3B96DB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6678-C7DD-F6CC-31C3-816F83A6D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D72A5-138C-3F03-BFD7-38DE95038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DC00C-9E63-C43A-4EBC-ED77578F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3F49-B862-9A4F-2320-6B42396D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6232-9443-ABB8-7ADA-987297A08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4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CEE7-DFB6-8CF5-7A6A-D7395DA8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56809-9E9D-F70C-7F48-E45E5742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62DEC-DD48-8A33-A9DF-0376CFF58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87EA4-9BE8-C5E9-AD9E-1B2D8CAA4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02276-8B0D-ADA7-7C82-660BF4B48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5DAC8-9AB6-2127-39C1-770A87A1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7EFD-8946-487F-E382-05BA0D99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1098E-97F8-0E44-6FDC-A39F1A4B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2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FEEA-FD55-067C-464A-9D844AB1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F111A-E79A-46BA-B485-5B59F8C9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86242-E6F8-7322-EA94-65D3BF28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63287-F534-0467-4C4E-DFBC9CD8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8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AD016-D63F-8EC0-68C6-746C5779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FA914-6E79-C144-1114-0C31781DD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8DC16-1C98-5FE2-EBB1-75A8E357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04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7B-CC45-A095-76A4-8FC72930D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0C86-5EF8-8277-8A68-5D07B6EE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CD4BA-C039-D529-801A-7F9E333C0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E721A-128C-D8F1-FB32-252D79E2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3901C-0FCF-5F7E-A747-92A4287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25B64-7ED8-4B06-E0ED-CE02BA13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80AF-7122-8926-41EA-C12523B0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DD0EA-C210-785F-F202-CAC7E0498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A2A6B-E315-9A84-5CC3-362B5A25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E41E7-CEAE-DC02-6646-FBC9BE8E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47DA6-E14E-206B-FD73-62633117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429B7-9D43-B639-7E67-088938AB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3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28705D-2363-0795-B9FA-4FDF3D69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A1E7F-8156-B8B8-6050-CF0B5F14D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392E1-CAF1-16FF-7872-E3569DF5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BC336-0DD3-014C-AF86-B6D012E98C2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F88F8-E377-9F61-B3AA-5F06C64D1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8D81-4F68-4A91-0D02-1196A4583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FC930-EED0-9C4D-9518-84B65BB6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2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C070-E1A5-A17B-80A2-3DF26FAB3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err="1"/>
              <a:t>SmartSDLC</a:t>
            </a:r>
            <a:r>
              <a:rPr lang="en-IN" dirty="0"/>
              <a:t>
AI-Enhanced Software Development Lifecycle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10E7D-532F-E82C-E5ED-DD5544FB0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Sadaq</a:t>
            </a:r>
            <a:r>
              <a:rPr lang="en-IN" dirty="0"/>
              <a:t> Hussain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3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8BB2-7261-AA9C-F86F-3C6D0A5C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40EA-276A-FDC9-9017-1954A7686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-</a:t>
            </a:r>
            <a:r>
              <a:rPr lang="en-IN" dirty="0" err="1"/>
              <a:t>SmartSDLC</a:t>
            </a:r>
            <a:r>
              <a:rPr lang="en-IN" dirty="0"/>
              <a:t> optimizes the software development lifecycle with AI
-Reduces time, cost, and effort significantly
-Paves the way for intelligent software engineering
-Let AI handle the routine, so developers focus on innovation!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1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C9CE4-F453-C8F7-862D-6E76751C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3081"/>
            <a:ext cx="10515600" cy="13158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6000" b="1" u="sng" dirty="0">
                <a:solidFill>
                  <a:schemeClr val="tx2"/>
                </a:solidFill>
              </a:rPr>
              <a:t>Thank you</a:t>
            </a:r>
            <a:endParaRPr lang="en-US" sz="6000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83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4123-CF16-2D10-F1E2-5DD099DA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684D-8A5E-C6C9-417D-BC0F0E0A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Traditional SDLC processes are time-consuming and manual</a:t>
            </a:r>
          </a:p>
          <a:p>
            <a:endParaRPr lang="en-IN" dirty="0"/>
          </a:p>
          <a:p>
            <a:r>
              <a:rPr lang="en-IN" dirty="0" err="1"/>
              <a:t>SmartSDLC</a:t>
            </a:r>
            <a:r>
              <a:rPr lang="en-IN" dirty="0"/>
              <a:t> integrates AI to automate and enhance each SDLC stage. 
Objective: Boost efficiency, reduce errors, and speed up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6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7A7F-ADA4-1DDE-7618-EEC13B32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</a:t>
            </a:r>
            <a:r>
              <a:rPr lang="en-IN" dirty="0"/>
              <a:t> </a:t>
            </a:r>
            <a:r>
              <a:rPr lang="en-IN" b="1" dirty="0"/>
              <a:t>Statement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8959-071D-F921-1C5C-491F34E6B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-Manual SDLC is prone to human errors.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-Documentation and testing phases often lag.</a:t>
            </a:r>
          </a:p>
          <a:p>
            <a:pPr marL="0" indent="0">
              <a:buNone/>
            </a:pPr>
            <a:r>
              <a:rPr lang="en-IN" dirty="0"/>
              <a:t>
-Lack of intelligent insights delays decision-making
-Inefficient resource allocation and bug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DDB4-EF1C-783A-7F77-C7B431B5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solution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CE0A-D1EB-38A2-46D8-A0F0CB0C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1" y="1538753"/>
            <a:ext cx="10515599" cy="4533340"/>
          </a:xfrm>
        </p:spPr>
        <p:txBody>
          <a:bodyPr>
            <a:normAutofit/>
          </a:bodyPr>
          <a:lstStyle/>
          <a:p>
            <a:r>
              <a:rPr lang="en-IN" dirty="0"/>
              <a:t>AI-powered SDLC automation platform</a:t>
            </a:r>
          </a:p>
          <a:p>
            <a:r>
              <a:rPr lang="en-IN" dirty="0"/>
              <a:t>Integrates NLP and generative AI for:</a:t>
            </a:r>
          </a:p>
          <a:p>
            <a:pPr marL="0" indent="0">
              <a:buNone/>
            </a:pPr>
            <a:r>
              <a:rPr lang="en-IN" dirty="0"/>
              <a:t>-Requirements gathering
-Smart documentation
-Code suggestion
-Test case generation
-Bug prediction
• Faster and smarter development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2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DB97-B649-2A15-052B-8AFA7D00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10FA-546B-91B3-886B-7645A565F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IBM </a:t>
            </a:r>
            <a:r>
              <a:rPr lang="en-IN" dirty="0" err="1"/>
              <a:t>Watsonx</a:t>
            </a:r>
            <a:r>
              <a:rPr lang="en-IN" dirty="0"/>
              <a:t> – AI model integration
Natural Language Processing (NLP) – Requirement understanding
Generative AI (LLMs) – Code &amp; documentation generation
Machine Learning – Defect prediction &amp; test suggestions
</a:t>
            </a:r>
            <a:r>
              <a:rPr lang="en-IN" dirty="0" err="1"/>
              <a:t>FastAPI</a:t>
            </a:r>
            <a:r>
              <a:rPr lang="en-IN" dirty="0"/>
              <a:t>, </a:t>
            </a:r>
            <a:r>
              <a:rPr lang="en-IN" dirty="0" err="1"/>
              <a:t>Streamlit</a:t>
            </a:r>
            <a:r>
              <a:rPr lang="en-IN" dirty="0"/>
              <a:t> – API and frontend
</a:t>
            </a:r>
            <a:r>
              <a:rPr lang="en-IN" dirty="0" err="1"/>
              <a:t>Langchain</a:t>
            </a:r>
            <a:r>
              <a:rPr lang="en-IN" dirty="0"/>
              <a:t> &amp; Pinecone – Knowledge retrieval and context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4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1113-93CC-78D5-4099-907BC7C5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6DEA-1A65-B591-F14D-CA702DB4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User Input (Requirement / Module)
NLP Parsing (Intent extraction)
AI Generation (Code, Docs, Test Cases)
Validation Module
Feedback Loop &amp; Refinement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38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EBBA-0885-24F5-EB33-C528DD17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SmartSDLC</a:t>
            </a:r>
            <a:r>
              <a:rPr lang="en-IN" b="1" dirty="0"/>
              <a:t> Workflow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74E3-DC89-E558-989B-96F562D1D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803965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-Input Requirements (via natural language)</a:t>
            </a:r>
          </a:p>
          <a:p>
            <a:pPr marL="0" indent="0">
              <a:buNone/>
            </a:pPr>
            <a:r>
              <a:rPr lang="en-IN" dirty="0"/>
              <a:t>
-AI Analysis (via LLMs &amp; prompt engineering)</a:t>
            </a:r>
          </a:p>
          <a:p>
            <a:pPr marL="0" indent="0">
              <a:buNone/>
            </a:pPr>
            <a:r>
              <a:rPr lang="en-IN" dirty="0"/>
              <a:t>
-SDLC </a:t>
            </a:r>
            <a:r>
              <a:rPr lang="en-IN" dirty="0" err="1"/>
              <a:t>Artifacts</a:t>
            </a:r>
            <a:r>
              <a:rPr lang="en-IN" dirty="0"/>
              <a:t> Generation
     SRS Document
     Use Case Diagrams
     Code Snippets
     Test Cases
     Project Timeline</a:t>
            </a:r>
          </a:p>
          <a:p>
            <a:pPr marL="0" indent="0">
              <a:buNone/>
            </a:pPr>
            <a:r>
              <a:rPr lang="en-IN" dirty="0"/>
              <a:t>
-Output Delivery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86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E2DE-A056-87AD-A289-A69E32A7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892B-AD03-3BDF-8871-D779C759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🔍 Auto Requirement Analysis
📝 Smart Documentation
💡 AI-driven Code Suggestions
🧪 Automated Test Case Generation
🐞 Bug Prediction &amp; Traceability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1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26FDA-1993-0AFF-57A6-E2571381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82E6F-C0F6-44C6-9890-46EC9AD5E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-Integration with popular IDEs (</a:t>
            </a:r>
            <a:r>
              <a:rPr lang="en-IN" dirty="0" err="1"/>
              <a:t>VSCode</a:t>
            </a:r>
            <a:r>
              <a:rPr lang="en-IN" dirty="0"/>
              <a:t>, IntelliJ)
-DevOps automation (CI/CD with AI)
-Multilingual requirement parsing
-Continuous learning from feedback
-AI pair programming assistant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SmartSDLC
AI-Enhanced Software Development Lifecycle</vt:lpstr>
      <vt:lpstr>Introduction :</vt:lpstr>
      <vt:lpstr>Problem Statement </vt:lpstr>
      <vt:lpstr>Proposed solution</vt:lpstr>
      <vt:lpstr>Key Technologies Used</vt:lpstr>
      <vt:lpstr>System Architecture</vt:lpstr>
      <vt:lpstr>SmartSDLC Workflow</vt:lpstr>
      <vt:lpstr>Features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SmartSDLC
AI-Enhanced Software Development Lifecycle</dc:title>
  <dc:creator>Chaitanya Kamuju</dc:creator>
  <cp:lastModifiedBy>Chaitanya Kamuju</cp:lastModifiedBy>
  <cp:revision>2</cp:revision>
  <dcterms:created xsi:type="dcterms:W3CDTF">2025-08-05T14:17:05Z</dcterms:created>
  <dcterms:modified xsi:type="dcterms:W3CDTF">2025-08-05T14:43:51Z</dcterms:modified>
</cp:coreProperties>
</file>