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236" y="637309"/>
            <a:ext cx="8458200" cy="2050472"/>
          </a:xfrm>
        </p:spPr>
        <p:txBody>
          <a:bodyPr/>
          <a:lstStyle/>
          <a:p>
            <a:pPr algn="ctr"/>
            <a:r>
              <a:t>SmartSDLC – AI-Enhanced Software Development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7236" y="4682836"/>
            <a:ext cx="5708073" cy="1149928"/>
          </a:xfrm>
        </p:spPr>
        <p:txBody>
          <a:bodyPr/>
          <a:lstStyle/>
          <a:p>
            <a:pPr algn="ctr"/>
            <a:r>
              <a:rPr>
                <a:solidFill>
                  <a:schemeClr val="accent2"/>
                </a:solidFill>
              </a:rPr>
              <a:t>Redefining software development using NLP and Generative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Automates documentation, coding, testing, and debugging</a:t>
            </a:r>
          </a:p>
          <a:p>
            <a:r>
              <a:t>• Accelerates development lifecycle</a:t>
            </a:r>
          </a:p>
          <a:p>
            <a:r>
              <a:t>• Reduces manual errors and effort</a:t>
            </a:r>
          </a:p>
          <a:p>
            <a:r>
              <a:t>• Improves team productivity and onboarding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Support for more programming languages</a:t>
            </a:r>
          </a:p>
          <a:p>
            <a:r>
              <a:t>• GitHub and Jira integration</a:t>
            </a:r>
          </a:p>
          <a:p>
            <a:r>
              <a:t>• CI/CD support</a:t>
            </a:r>
          </a:p>
          <a:p>
            <a:r>
              <a:t>• Role-based analytics and permissions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2299855" y="2313709"/>
            <a:ext cx="13951528" cy="2743200"/>
          </a:xfrm>
        </p:spPr>
        <p:txBody>
          <a:bodyPr>
            <a:normAutofit/>
          </a:bodyPr>
          <a:lstStyle/>
          <a:p>
            <a:pPr algn="ctr"/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SmartSDLC is a full-stack AI-powered platform that automates and enhances the Software Development Lifecycle (SDLC). It leverages IBM Watsonx’s Granite-20B model, NLP, and Generative AI to transform unstructured requirements into code, test cases, and documentation.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Backend: FastAPI, PyMuPDF, IBM Watsonx</a:t>
            </a:r>
          </a:p>
          <a:p>
            <a:r>
              <a:t>• Frontend: React.js, TailwindCSS</a:t>
            </a:r>
          </a:p>
          <a:p>
            <a:r>
              <a:t>• LangChain for AI Chatbot</a:t>
            </a:r>
          </a:p>
          <a:p>
            <a:r>
              <a:t>• Database: MongoDB / PostgreSQL</a:t>
            </a:r>
          </a:p>
          <a:p>
            <a:r>
              <a:t>• Containerization: Docker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Requirement Upload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Uploads PDF → Extracts text → Classifies into SDLC phases using Watsonx → Outputs structured user stories.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Code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Accepts NL prompts/user stories → Generates production-ready code using Watsonx.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Bug Fixer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Analyzes code for syntax/logical errors → Returns optimized version.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 code/requirements → Outputs test cases in unittest or pytest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Summarizer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 code snippet → Outputs readable documentation/explanation.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Floating AI Chatbot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Responds to SDLC queries in real-time using LangChain and Watsonx.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114</TotalTime>
  <Words>228</Words>
  <Application>Microsoft Macintosh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SmartSDLC – AI-Enhanced Software Development Lifecycle</vt:lpstr>
      <vt:lpstr>Project Description</vt:lpstr>
      <vt:lpstr>Technologies Used</vt:lpstr>
      <vt:lpstr>Requirement Upload and Classification</vt:lpstr>
      <vt:lpstr>AI Code Generator</vt:lpstr>
      <vt:lpstr>Bug Fixer</vt:lpstr>
      <vt:lpstr>Test Case Generator</vt:lpstr>
      <vt:lpstr>Code Summarizer</vt:lpstr>
      <vt:lpstr>Floating AI Chatbot Assistant</vt:lpstr>
      <vt:lpstr>Benefits</vt:lpstr>
      <vt:lpstr>Future Enhancements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SmartSDLC – AI-Enhanced Software Development Lifecycle</dc:title>
  <dc:creator>bharat</dc:creator>
  <dc:description>generated using python-pptx</dc:description>
  <cp:lastModifiedBy>Sony</cp:lastModifiedBy>
  <cp:revision>6</cp:revision>
  <dcterms:created xsi:type="dcterms:W3CDTF">2013-01-27T09:14:16Z</dcterms:created>
  <dcterms:modified xsi:type="dcterms:W3CDTF">2025-07-02T09:07:57Z</dcterms:modified>
</cp:coreProperties>
</file>