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0" r:id="rId4"/>
    <p:sldId id="286" r:id="rId5"/>
    <p:sldId id="285" r:id="rId6"/>
    <p:sldId id="292" r:id="rId7"/>
    <p:sldId id="280" r:id="rId8"/>
    <p:sldId id="287" r:id="rId9"/>
    <p:sldId id="288" r:id="rId10"/>
    <p:sldId id="289" r:id="rId11"/>
    <p:sldId id="284" r:id="rId12"/>
    <p:sldId id="291" r:id="rId13"/>
    <p:sldId id="279" r:id="rId1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52400" y="6476141"/>
            <a:ext cx="2533345" cy="36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0126" y="764743"/>
            <a:ext cx="3225037" cy="725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8773" y="1921798"/>
            <a:ext cx="7234505" cy="1964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600" dirty="0" err="1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Fachpraktikum</a:t>
            </a:r>
            <a:r>
              <a:rPr lang="en-US" sz="3600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“Interactive Systems</a:t>
            </a:r>
            <a:r>
              <a:rPr lang="en-US" sz="3600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”</a:t>
            </a:r>
          </a:p>
          <a:p>
            <a:pPr algn="ctr"/>
            <a:r>
              <a:rPr lang="en-US" sz="3600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Final Prototype</a:t>
            </a:r>
          </a:p>
          <a:p>
            <a:pPr algn="ctr"/>
            <a:r>
              <a:rPr lang="en-US" sz="3600" i="1" dirty="0" smtClean="0">
                <a:solidFill>
                  <a:srgbClr val="00B050"/>
                </a:solidFill>
                <a:latin typeface="+mj-lt"/>
                <a:cs typeface="Andalus" panose="02020603050405020304" pitchFamily="18" charset="-78"/>
              </a:rPr>
              <a:t>Flying Platy</a:t>
            </a:r>
          </a:p>
          <a:p>
            <a:pPr algn="ctr"/>
            <a:endParaRPr lang="en-US" sz="3600" b="1" spc="0" baseline="1978" dirty="0" smtClean="0">
              <a:solidFill>
                <a:srgbClr val="0070C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3532" y="4945507"/>
            <a:ext cx="84249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76400" y="3970210"/>
            <a:ext cx="5959258" cy="195059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 smtClean="0">
                <a:latin typeface="+mj-lt"/>
              </a:rPr>
              <a:t>Group Members: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-</a:t>
            </a:r>
            <a:r>
              <a:rPr lang="en-US" sz="2400" dirty="0" err="1" smtClean="0">
                <a:latin typeface="+mj-lt"/>
              </a:rPr>
              <a:t>Hamza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Manya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-Le Minh </a:t>
            </a:r>
            <a:r>
              <a:rPr lang="en-US" sz="2400" dirty="0" err="1" smtClean="0">
                <a:latin typeface="+mj-lt"/>
              </a:rPr>
              <a:t>Triet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-</a:t>
            </a:r>
            <a:r>
              <a:rPr lang="en-US" sz="2400" dirty="0" err="1" smtClean="0">
                <a:latin typeface="+mj-lt"/>
              </a:rPr>
              <a:t>Muzahid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Hussain</a:t>
            </a:r>
            <a:endParaRPr lang="de-DE" sz="2400" dirty="0" smtClean="0">
              <a:latin typeface="+mj-lt"/>
            </a:endParaRPr>
          </a:p>
          <a:p>
            <a:endParaRPr lang="de-DE" sz="24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85800" y="228600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Design: Level 3: Platy In Action</a:t>
            </a:r>
            <a:endParaRPr lang="en-US" sz="5000" b="1" spc="0" baseline="1978" dirty="0" smtClean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8077199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85800" y="228600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5000" b="1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Design: Inter-Level Menu</a:t>
            </a:r>
            <a:endParaRPr lang="en-US" sz="5000" b="1" spc="0" baseline="1978" dirty="0" smtClean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3074" name="Picture 2" descr="https://fbcdn-sphotos-h-a.akamaihd.net/hphotos-ak-xpf1/v/t34.0-12/10524147_790542050986349_2083155182_n.jpg?oh=6606451c6ee69346f2e02e45a01936c2&amp;oe=53BD8A87&amp;__gda__=1404911703_5af875489f1bcda22a9cf4bef65ae8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5867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685800" y="228600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5000" b="1" baseline="1978" dirty="0" err="1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ToDo</a:t>
            </a:r>
            <a:r>
              <a:rPr lang="en-US" sz="5000" b="1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:</a:t>
            </a:r>
            <a:endParaRPr lang="en-US" sz="5000" b="1" spc="0" baseline="1978" dirty="0" smtClean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</p:txBody>
      </p:sp>
      <p:sp>
        <p:nvSpPr>
          <p:cNvPr id="3" name="object 5"/>
          <p:cNvSpPr txBox="1"/>
          <p:nvPr/>
        </p:nvSpPr>
        <p:spPr>
          <a:xfrm>
            <a:off x="685800" y="990600"/>
            <a:ext cx="7234505" cy="289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US" sz="5000" b="1" baseline="1978" dirty="0" smtClean="0">
                <a:latin typeface="+mj-lt"/>
                <a:cs typeface="Andalus" panose="02020603050405020304" pitchFamily="18" charset="-78"/>
              </a:rPr>
              <a:t>Facebook integration: We tried to integrate </a:t>
            </a:r>
            <a:r>
              <a:rPr lang="en-US" sz="5000" b="1" baseline="1978" dirty="0" err="1" smtClean="0">
                <a:latin typeface="+mj-lt"/>
                <a:cs typeface="Andalus" panose="02020603050405020304" pitchFamily="18" charset="-78"/>
              </a:rPr>
              <a:t>facebook</a:t>
            </a:r>
            <a:r>
              <a:rPr lang="en-US" sz="5000" b="1" baseline="1978" dirty="0" smtClean="0">
                <a:latin typeface="+mj-lt"/>
                <a:cs typeface="Andalus" panose="02020603050405020304" pitchFamily="18" charset="-78"/>
              </a:rPr>
              <a:t> through </a:t>
            </a:r>
            <a:r>
              <a:rPr lang="en-US" sz="5000" b="1" baseline="1978" dirty="0" err="1">
                <a:cs typeface="Andalus" panose="02020603050405020304" pitchFamily="18" charset="-78"/>
              </a:rPr>
              <a:t>facebook</a:t>
            </a:r>
            <a:r>
              <a:rPr lang="en-US" sz="5000" b="1" baseline="1978" dirty="0">
                <a:cs typeface="Andalus" panose="02020603050405020304" pitchFamily="18" charset="-78"/>
              </a:rPr>
              <a:t> SDK for Unity but </a:t>
            </a:r>
            <a:r>
              <a:rPr lang="en-US" sz="5000" b="1" baseline="1978" dirty="0" smtClean="0">
                <a:cs typeface="Andalus" panose="02020603050405020304" pitchFamily="18" charset="-78"/>
              </a:rPr>
              <a:t>unfortunately </a:t>
            </a:r>
            <a:r>
              <a:rPr lang="en-US" sz="5000" b="1" baseline="1978" dirty="0">
                <a:cs typeface="Andalus" panose="02020603050405020304" pitchFamily="18" charset="-78"/>
              </a:rPr>
              <a:t>it still has a bug.</a:t>
            </a:r>
            <a:endParaRPr lang="en-US" sz="5000" b="1" spc="0" baseline="1978" dirty="0" smtClean="0">
              <a:latin typeface="+mj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761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52400" y="6324600"/>
            <a:ext cx="2533345" cy="36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6"/>
          <p:cNvSpPr txBox="1"/>
          <p:nvPr/>
        </p:nvSpPr>
        <p:spPr>
          <a:xfrm>
            <a:off x="457200" y="1066800"/>
            <a:ext cx="7975600" cy="1430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0" i="1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Thank you for </a:t>
            </a:r>
          </a:p>
          <a:p>
            <a:pPr algn="ctr"/>
            <a:r>
              <a:rPr lang="en-US" sz="8000" i="1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your attention!</a:t>
            </a:r>
          </a:p>
          <a:p>
            <a:pPr algn="ctr"/>
            <a:r>
              <a:rPr lang="en-US" sz="8000" i="1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Time for the Demo</a:t>
            </a:r>
          </a:p>
          <a:p>
            <a:pPr algn="ctr"/>
            <a:endParaRPr lang="de-DE" sz="8000" dirty="0" smtClean="0"/>
          </a:p>
          <a:p>
            <a:endParaRPr lang="en-US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39373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878547" y="1001256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spc="0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Motivation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21336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To make </a:t>
            </a:r>
            <a:r>
              <a:rPr lang="en-US" sz="2400" dirty="0" smtClean="0"/>
              <a:t>an android game which has a feel of classical space shooting computer game of last decade </a:t>
            </a:r>
            <a:r>
              <a:rPr lang="en-US" sz="2400" dirty="0"/>
              <a:t>along with </a:t>
            </a:r>
            <a:r>
              <a:rPr lang="en-US" sz="2400" dirty="0" err="1"/>
              <a:t>sudo</a:t>
            </a:r>
            <a:r>
              <a:rPr lang="en-US" sz="2400" dirty="0"/>
              <a:t> 3D </a:t>
            </a:r>
            <a:r>
              <a:rPr lang="en-US" sz="2400" dirty="0" err="1" smtClean="0"/>
              <a:t>acrade</a:t>
            </a:r>
            <a:r>
              <a:rPr lang="en-US" sz="2400" dirty="0" smtClean="0"/>
              <a:t>/Action design and eye catchy animations 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8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878547" y="1001256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spc="0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Game Story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21336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Our little hero, </a:t>
            </a:r>
            <a:r>
              <a:rPr lang="en-US" sz="2400" dirty="0" smtClean="0"/>
              <a:t>Platy</a:t>
            </a:r>
            <a:r>
              <a:rPr lang="en-US" sz="2400" dirty="0"/>
              <a:t>, on his way to a party from the planet Saturn toward Pluto is suddenly pulled towards a black hole and disappears together with Pluto. Only to reappear in Stuttgart. Despite being a friendly being is misunderstood by our kind and is chased backed to his home land. The game is a story of his journey from Earth to Saturn which spaceships from other planets want to shoot him with other obstacles.</a:t>
            </a:r>
          </a:p>
        </p:txBody>
      </p:sp>
    </p:spTree>
    <p:extLst>
      <p:ext uri="{BB962C8B-B14F-4D97-AF65-F5344CB8AC3E}">
        <p14:creationId xmlns:p14="http://schemas.microsoft.com/office/powerpoint/2010/main" val="29817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878547" y="1001256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spc="0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Concept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21336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arcade mission oriented shooting game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35590" y="3429000"/>
            <a:ext cx="765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-Use motion sensor to move </a:t>
            </a:r>
            <a:r>
              <a:rPr lang="en-US" sz="2400" dirty="0" smtClean="0"/>
              <a:t>right and left</a:t>
            </a:r>
            <a:endParaRPr lang="en-US" sz="2400" dirty="0"/>
          </a:p>
          <a:p>
            <a:pPr algn="just"/>
            <a:r>
              <a:rPr lang="en-US" sz="2400" dirty="0"/>
              <a:t>-Use </a:t>
            </a:r>
            <a:r>
              <a:rPr lang="en-US" sz="2400" dirty="0" smtClean="0"/>
              <a:t>on screen buttons </a:t>
            </a:r>
            <a:r>
              <a:rPr lang="en-US" sz="2400" dirty="0"/>
              <a:t>to shoot </a:t>
            </a:r>
            <a:r>
              <a:rPr lang="en-US" sz="2400" dirty="0" smtClean="0"/>
              <a:t>and change weapons.</a:t>
            </a:r>
            <a:endParaRPr lang="en-US" sz="2400" dirty="0"/>
          </a:p>
        </p:txBody>
      </p:sp>
      <p:sp>
        <p:nvSpPr>
          <p:cNvPr id="9" name="object 5"/>
          <p:cNvSpPr txBox="1"/>
          <p:nvPr/>
        </p:nvSpPr>
        <p:spPr>
          <a:xfrm>
            <a:off x="856936" y="2783532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spc="0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How to Play</a:t>
            </a:r>
          </a:p>
        </p:txBody>
      </p:sp>
    </p:spTree>
    <p:extLst>
      <p:ext uri="{BB962C8B-B14F-4D97-AF65-F5344CB8AC3E}">
        <p14:creationId xmlns:p14="http://schemas.microsoft.com/office/powerpoint/2010/main" val="18867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85800" y="228600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Design: Characters</a:t>
            </a:r>
            <a:endParaRPr lang="en-US" sz="5000" b="1" spc="0" baseline="1978" dirty="0" smtClean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45190"/>
            <a:ext cx="1062038" cy="1449766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362200" y="1617672"/>
            <a:ext cx="2821780" cy="30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3600" b="1" baseline="1978" dirty="0" smtClean="0">
                <a:latin typeface="+mj-lt"/>
                <a:cs typeface="Andalus" panose="02020603050405020304" pitchFamily="18" charset="-78"/>
              </a:rPr>
              <a:t>Main Character: Platy</a:t>
            </a:r>
          </a:p>
          <a:p>
            <a:endParaRPr lang="en-US" sz="3600" b="1" spc="0" baseline="1978" dirty="0"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28" y="2488277"/>
            <a:ext cx="1014413" cy="1672244"/>
          </a:xfrm>
          <a:prstGeom prst="rect">
            <a:avLst/>
          </a:prstGeom>
        </p:spPr>
      </p:pic>
      <p:sp>
        <p:nvSpPr>
          <p:cNvPr id="9" name="object 5"/>
          <p:cNvSpPr txBox="1"/>
          <p:nvPr/>
        </p:nvSpPr>
        <p:spPr>
          <a:xfrm>
            <a:off x="3581400" y="2867198"/>
            <a:ext cx="2821780" cy="30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3600" b="1" baseline="1978" dirty="0" smtClean="0">
                <a:latin typeface="+mj-lt"/>
                <a:cs typeface="Andalus" panose="02020603050405020304" pitchFamily="18" charset="-78"/>
              </a:rPr>
              <a:t>Jet Pack</a:t>
            </a:r>
          </a:p>
          <a:p>
            <a:endParaRPr lang="en-US" sz="3600" b="1" spc="0" baseline="1978" dirty="0"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17912"/>
            <a:ext cx="1989679" cy="1354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506572"/>
            <a:ext cx="1989679" cy="1476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3171999"/>
            <a:ext cx="1989679" cy="1371247"/>
          </a:xfrm>
          <a:prstGeom prst="rect">
            <a:avLst/>
          </a:prstGeom>
        </p:spPr>
      </p:pic>
      <p:sp>
        <p:nvSpPr>
          <p:cNvPr id="12" name="object 5"/>
          <p:cNvSpPr txBox="1"/>
          <p:nvPr/>
        </p:nvSpPr>
        <p:spPr>
          <a:xfrm>
            <a:off x="5832348" y="1324244"/>
            <a:ext cx="2821780" cy="30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600" b="1" baseline="1978" dirty="0" smtClean="0">
                <a:latin typeface="+mj-lt"/>
                <a:cs typeface="Andalus" panose="02020603050405020304" pitchFamily="18" charset="-78"/>
              </a:rPr>
              <a:t>Enemy Ships</a:t>
            </a:r>
            <a:endParaRPr lang="en-US" sz="3600" b="1" spc="0" baseline="1978" dirty="0"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1026" name="Picture 2" descr="https://fbcdn-sphotos-h-a.akamaihd.net/hphotos-ak-xpf1/v/t34.0-12/10529670_790523274321560_735442140_n.jpg?oh=1d08ad33df807b7b142b5392cf58056a&amp;oe=53BD8980&amp;__gda__=1404932893_20075f0225d01a8622c59e1895f129c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19598"/>
            <a:ext cx="1326696" cy="13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5"/>
          <p:cNvSpPr txBox="1"/>
          <p:nvPr/>
        </p:nvSpPr>
        <p:spPr>
          <a:xfrm>
            <a:off x="1066800" y="4506572"/>
            <a:ext cx="2821780" cy="30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3600" b="1" baseline="1978" dirty="0" smtClean="0">
                <a:latin typeface="+mj-lt"/>
                <a:cs typeface="Andalus" panose="02020603050405020304" pitchFamily="18" charset="-78"/>
              </a:rPr>
              <a:t>Hurdle</a:t>
            </a:r>
            <a:endParaRPr lang="en-US" sz="3600" b="1" baseline="1978" dirty="0" smtClean="0">
              <a:latin typeface="+mj-lt"/>
              <a:cs typeface="Andalus" panose="02020603050405020304" pitchFamily="18" charset="-78"/>
            </a:endParaRPr>
          </a:p>
          <a:p>
            <a:endParaRPr lang="en-US" sz="3600" b="1" spc="0" baseline="1978" dirty="0"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1028" name="Picture 4" descr="https://fbcdn-sphotos-h-a.akamaihd.net/hphotos-ak-xpf1/v/t34.0-12/10472175_790523667654854_1428314504_n.jpg?oh=ee78cb76071b521bf2216e4d5658d3b9&amp;oe=53BDA31F&amp;__gda__=1404916303_67c6823be8d6ad5736095e8f075f6b2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2" y="4659575"/>
            <a:ext cx="1821523" cy="13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85800" y="457200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Weapons</a:t>
            </a:r>
          </a:p>
          <a:p>
            <a:pPr algn="ctr"/>
            <a:endParaRPr lang="en-US" sz="5000" b="1" baseline="1978" dirty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  <a:p>
            <a:pPr algn="ctr"/>
            <a:endParaRPr lang="en-US" sz="5000" b="1" baseline="1978" dirty="0" smtClean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  <a:p>
            <a:pPr algn="ctr"/>
            <a:r>
              <a:rPr lang="en-US" sz="7200" b="1" baseline="1978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Bullets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 </a:t>
            </a:r>
          </a:p>
          <a:p>
            <a:pPr algn="ctr"/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 Shield</a:t>
            </a:r>
          </a:p>
          <a:p>
            <a:pPr algn="ctr"/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 Bomb </a:t>
            </a:r>
            <a:endParaRPr lang="en-US" sz="7200" b="1" spc="0" baseline="1978" dirty="0" smtClean="0">
              <a:solidFill>
                <a:schemeClr val="accent6">
                  <a:lumMod val="75000"/>
                </a:schemeClr>
              </a:solidFill>
              <a:latin typeface="+mj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94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85800" y="228600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5000" b="1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Design: Main Menu</a:t>
            </a:r>
            <a:endParaRPr lang="en-US" sz="5000" b="1" spc="0" baseline="1978" dirty="0" smtClean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2050" name="Picture 2" descr="https://fbcdn-sphotos-h-a.akamaihd.net/hphotos-ak-xpa1/v/t34.0-12/10508433_790537777653443_1228758393_n.jpg?oh=0554fd7ab62bb252239831cce6c88443&amp;oe=53BD7F2F&amp;__gda__=1404910735_bef6d56d4a2fb58970d61889424840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914400"/>
            <a:ext cx="692970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85800" y="228600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Design: Level 1: Platy In Action</a:t>
            </a:r>
            <a:endParaRPr lang="en-US" sz="5000" b="1" spc="0" baseline="1978" dirty="0" smtClean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38200"/>
            <a:ext cx="784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28600" y="6248400"/>
            <a:ext cx="3040014" cy="43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85800" y="228600"/>
            <a:ext cx="72345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000" b="1" baseline="1978" dirty="0" smtClean="0">
                <a:solidFill>
                  <a:srgbClr val="0070C0"/>
                </a:solidFill>
                <a:latin typeface="+mj-lt"/>
                <a:cs typeface="Andalus" panose="02020603050405020304" pitchFamily="18" charset="-78"/>
              </a:rPr>
              <a:t>Design: Level 2: Platy In Action</a:t>
            </a:r>
            <a:endParaRPr lang="en-US" sz="5000" b="1" spc="0" baseline="1978" dirty="0" smtClean="0">
              <a:solidFill>
                <a:srgbClr val="0070C0"/>
              </a:solidFill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7772399" cy="472439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410200" y="4267200"/>
            <a:ext cx="17526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5"/>
          <p:cNvSpPr txBox="1"/>
          <p:nvPr/>
        </p:nvSpPr>
        <p:spPr>
          <a:xfrm>
            <a:off x="5867400" y="5861713"/>
            <a:ext cx="2821780" cy="30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600" b="1" baseline="1978" dirty="0" smtClean="0">
                <a:latin typeface="+mj-lt"/>
                <a:cs typeface="Andalus" panose="02020603050405020304" pitchFamily="18" charset="-78"/>
              </a:rPr>
              <a:t>Shield Animation</a:t>
            </a:r>
            <a:endParaRPr lang="en-US" sz="3600" b="1" spc="0" baseline="1978" dirty="0">
              <a:latin typeface="+mj-lt"/>
              <a:cs typeface="Andalus" panose="02020603050405020304" pitchFamily="18" charset="-78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457200" y="5486400"/>
            <a:ext cx="5181600" cy="497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3600" b="1" baseline="1978" dirty="0" smtClean="0">
                <a:latin typeface="+mj-lt"/>
                <a:cs typeface="Andalus" panose="02020603050405020304" pitchFamily="18" charset="-78"/>
              </a:rPr>
              <a:t>Platy’s in trouble. Enemies </a:t>
            </a:r>
            <a:r>
              <a:rPr lang="en-US" sz="3600" b="1" baseline="1978" dirty="0">
                <a:cs typeface="Andalus" panose="02020603050405020304" pitchFamily="18" charset="-78"/>
              </a:rPr>
              <a:t>h</a:t>
            </a:r>
            <a:r>
              <a:rPr lang="en-US" sz="3600" b="1" baseline="1978" dirty="0" smtClean="0">
                <a:cs typeface="Andalus" panose="02020603050405020304" pitchFamily="18" charset="-78"/>
              </a:rPr>
              <a:t>ave </a:t>
            </a:r>
            <a:r>
              <a:rPr lang="en-US" sz="3600" b="1" baseline="1978" dirty="0">
                <a:cs typeface="Andalus" panose="02020603050405020304" pitchFamily="18" charset="-78"/>
              </a:rPr>
              <a:t>become more powerful.</a:t>
            </a:r>
            <a:endParaRPr lang="en-US" sz="3600" b="1" spc="0" baseline="1978" dirty="0">
              <a:latin typeface="+mj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65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260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Muzahid Hussain</cp:lastModifiedBy>
  <cp:revision>36</cp:revision>
  <dcterms:modified xsi:type="dcterms:W3CDTF">2014-07-08T11:10:10Z</dcterms:modified>
</cp:coreProperties>
</file>