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8"/>
  </p:notesMasterIdLst>
  <p:sldIdLst>
    <p:sldId id="256" r:id="rId2"/>
    <p:sldId id="268" r:id="rId3"/>
    <p:sldId id="257" r:id="rId4"/>
    <p:sldId id="258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71" r:id="rId17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نمط فاتح 1 - تميي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النمط الفاتح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النمط المتوسط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76" d="100"/>
          <a:sy n="76" d="100"/>
        </p:scale>
        <p:origin x="-33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2B4C4F1-D488-455D-ADAC-C6FD44FC8607}" type="datetimeFigureOut">
              <a:rPr lang="ar-SA" smtClean="0"/>
              <a:t>15/06/41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DFC5EF2-0CAA-4CB2-97D1-3225C0DEB87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72772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C5EF2-0CAA-4CB2-97D1-3225C0DEB87F}" type="slidenum">
              <a:rPr lang="ar-SA" smtClean="0"/>
              <a:t>15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9868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مثلث قائم الزاوية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عنوان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7" name="عنوان فرعي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grpSp>
        <p:nvGrpSpPr>
          <p:cNvPr id="2" name="مجموعة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شكل حر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شكل حر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شكل حر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رابط مستقيم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عنصر نائب للتاريخ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F886F0-9F35-4031-99D7-C7A29D9FD169}" type="datetimeFigureOut">
              <a:rPr lang="ar-SA" smtClean="0"/>
              <a:t>15/06/41</a:t>
            </a:fld>
            <a:endParaRPr lang="ar-SA"/>
          </a:p>
        </p:txBody>
      </p:sp>
      <p:sp>
        <p:nvSpPr>
          <p:cNvPr id="19" name="عنصر نائب للتذييل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ar-SA"/>
          </a:p>
        </p:txBody>
      </p:sp>
      <p:sp>
        <p:nvSpPr>
          <p:cNvPr id="27" name="عنصر نائب لرقم الشريحة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7D4599E-D660-4333-9EA0-27E33CE76670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F886F0-9F35-4031-99D7-C7A29D9FD169}" type="datetimeFigureOut">
              <a:rPr lang="ar-SA" smtClean="0"/>
              <a:t>15/06/41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D4599E-D660-4333-9EA0-27E33CE76670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F886F0-9F35-4031-99D7-C7A29D9FD169}" type="datetimeFigureOut">
              <a:rPr lang="ar-SA" smtClean="0"/>
              <a:t>15/06/41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D4599E-D660-4333-9EA0-27E33CE76670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F886F0-9F35-4031-99D7-C7A29D9FD169}" type="datetimeFigureOut">
              <a:rPr lang="ar-SA" smtClean="0"/>
              <a:t>15/06/41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D4599E-D660-4333-9EA0-27E33CE76670}" type="slidenum">
              <a:rPr lang="ar-SA" smtClean="0"/>
              <a:t>‹#›</a:t>
            </a:fld>
            <a:endParaRPr lang="ar-SA"/>
          </a:p>
        </p:txBody>
      </p:sp>
      <p:sp>
        <p:nvSpPr>
          <p:cNvPr id="7" name="عنوان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F886F0-9F35-4031-99D7-C7A29D9FD169}" type="datetimeFigureOut">
              <a:rPr lang="ar-SA" smtClean="0"/>
              <a:t>15/06/41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D4599E-D660-4333-9EA0-27E33CE76670}" type="slidenum">
              <a:rPr lang="ar-SA" smtClean="0"/>
              <a:t>‹#›</a:t>
            </a:fld>
            <a:endParaRPr lang="ar-SA"/>
          </a:p>
        </p:txBody>
      </p:sp>
      <p:sp>
        <p:nvSpPr>
          <p:cNvPr id="7" name="شارة رتبة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شارة رتبة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F886F0-9F35-4031-99D7-C7A29D9FD169}" type="datetimeFigureOut">
              <a:rPr lang="ar-SA" smtClean="0"/>
              <a:t>15/06/41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D4599E-D660-4333-9EA0-27E33CE76670}" type="slidenum">
              <a:rPr lang="ar-SA" smtClean="0"/>
              <a:t>‹#›</a:t>
            </a:fld>
            <a:endParaRPr lang="ar-SA"/>
          </a:p>
        </p:txBody>
      </p:sp>
      <p:sp>
        <p:nvSpPr>
          <p:cNvPr id="8" name="عنوان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مقارن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محتوى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F886F0-9F35-4031-99D7-C7A29D9FD169}" type="datetimeFigureOut">
              <a:rPr lang="ar-SA" smtClean="0"/>
              <a:t>15/06/41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D4599E-D660-4333-9EA0-27E33CE76670}" type="slidenum">
              <a:rPr lang="ar-SA" smtClean="0"/>
              <a:t>‹#›</a:t>
            </a:fld>
            <a:endParaRPr lang="ar-S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F886F0-9F35-4031-99D7-C7A29D9FD169}" type="datetimeFigureOut">
              <a:rPr lang="ar-SA" smtClean="0"/>
              <a:t>15/06/41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D4599E-D660-4333-9EA0-27E33CE76670}" type="slidenum">
              <a:rPr lang="ar-SA" smtClean="0"/>
              <a:t>‹#›</a:t>
            </a:fld>
            <a:endParaRPr lang="ar-SA"/>
          </a:p>
        </p:txBody>
      </p:sp>
      <p:sp>
        <p:nvSpPr>
          <p:cNvPr id="6" name="عنوان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F886F0-9F35-4031-99D7-C7A29D9FD169}" type="datetimeFigureOut">
              <a:rPr lang="ar-SA" smtClean="0"/>
              <a:t>15/06/41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D4599E-D660-4333-9EA0-27E33CE76670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ذو تسمية توضيحي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9F886F0-9F35-4031-99D7-C7A29D9FD169}" type="datetimeFigureOut">
              <a:rPr lang="ar-SA" smtClean="0"/>
              <a:t>15/06/41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D4599E-D660-4333-9EA0-27E33CE76670}" type="slidenum">
              <a:rPr lang="ar-SA" smtClean="0"/>
              <a:t>‹#›</a:t>
            </a:fld>
            <a:endParaRPr lang="ar-S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ar-SA" smtClean="0"/>
              <a:t>انقر فوق الأيقونة لإضافة صورة</a:t>
            </a:r>
            <a:endParaRPr kumimoji="0" lang="en-US" dirty="0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9F886F0-9F35-4031-99D7-C7A29D9FD169}" type="datetimeFigureOut">
              <a:rPr lang="ar-SA" smtClean="0"/>
              <a:t>15/06/41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D4599E-D660-4333-9EA0-27E33CE76670}" type="slidenum">
              <a:rPr lang="ar-SA" smtClean="0"/>
              <a:t>‹#›</a:t>
            </a:fld>
            <a:endParaRPr lang="ar-SA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8" name="شكل حر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شكل حر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مثلث قائم الزاوية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رابط مستقيم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شارة رتبة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شارة رتبة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شكل حر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شكل حر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مثلث قائم الزاوية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رابط مستقيم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عنصر نائب للعنوان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0" name="عنصر نائب للنص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10" name="عنصر نائب للتاريخ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9F886F0-9F35-4031-99D7-C7A29D9FD169}" type="datetimeFigureOut">
              <a:rPr lang="ar-SA" smtClean="0"/>
              <a:t>15/06/41</a:t>
            </a:fld>
            <a:endParaRPr lang="ar-SA"/>
          </a:p>
        </p:txBody>
      </p:sp>
      <p:sp>
        <p:nvSpPr>
          <p:cNvPr id="22" name="عنصر نائب للتذييل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ar-SA"/>
          </a:p>
        </p:txBody>
      </p:sp>
      <p:sp>
        <p:nvSpPr>
          <p:cNvPr id="18" name="عنصر نائب لرقم الشريحة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7D4599E-D660-4333-9EA0-27E33CE76670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008112"/>
          </a:xfrm>
        </p:spPr>
        <p:txBody>
          <a:bodyPr/>
          <a:lstStyle/>
          <a:p>
            <a:pPr algn="ctr"/>
            <a:r>
              <a:rPr lang="ar-SA" dirty="0" smtClean="0"/>
              <a:t>تجميع الحاسب وتشغيله</a:t>
            </a:r>
            <a:endParaRPr lang="ar-SA" dirty="0"/>
          </a:p>
        </p:txBody>
      </p:sp>
      <p:sp>
        <p:nvSpPr>
          <p:cNvPr id="4" name="عنوان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ar-SA" dirty="0" smtClean="0"/>
              <a:t>مكونات اللوحة </a:t>
            </a:r>
            <a:r>
              <a:rPr lang="ar-SA" dirty="0"/>
              <a:t>الأم </a:t>
            </a:r>
            <a:r>
              <a:rPr lang="en-US" dirty="0"/>
              <a:t>Motherboard</a:t>
            </a:r>
            <a:endParaRPr lang="ar-SA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1" y="116632"/>
            <a:ext cx="9055393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636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ar-SA" dirty="0" smtClean="0"/>
              <a:t> </a:t>
            </a:r>
            <a:endParaRPr lang="ar-SA" dirty="0"/>
          </a:p>
        </p:txBody>
      </p:sp>
      <p:sp>
        <p:nvSpPr>
          <p:cNvPr id="4" name="عنوان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ar-SA" dirty="0" smtClean="0"/>
              <a:t>مكونات اللوحة </a:t>
            </a:r>
            <a:r>
              <a:rPr lang="ar-SA" dirty="0"/>
              <a:t>الأم </a:t>
            </a:r>
            <a:r>
              <a:rPr lang="en-US" dirty="0"/>
              <a:t>Motherboard</a:t>
            </a:r>
            <a:endParaRPr lang="ar-S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87" y="1556792"/>
            <a:ext cx="7488832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 descr="نتيجة بحث الصور عن ‪ram slot‬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41" y="4462949"/>
            <a:ext cx="4704523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35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ar-SA" dirty="0" smtClean="0"/>
              <a:t> </a:t>
            </a:r>
            <a:endParaRPr lang="ar-SA" dirty="0"/>
          </a:p>
        </p:txBody>
      </p:sp>
      <p:sp>
        <p:nvSpPr>
          <p:cNvPr id="4" name="عنوان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ar-SA" dirty="0" smtClean="0"/>
              <a:t>مكونات اللوحة </a:t>
            </a:r>
            <a:r>
              <a:rPr lang="ar-SA" dirty="0"/>
              <a:t>الأم </a:t>
            </a:r>
            <a:r>
              <a:rPr lang="en-US" dirty="0"/>
              <a:t>Motherboard</a:t>
            </a:r>
            <a:endParaRPr lang="ar-SA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750761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68" y="4005064"/>
            <a:ext cx="764761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043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ar-SA" dirty="0" smtClean="0"/>
              <a:t> </a:t>
            </a:r>
            <a:endParaRPr lang="ar-SA" dirty="0"/>
          </a:p>
        </p:txBody>
      </p:sp>
      <p:sp>
        <p:nvSpPr>
          <p:cNvPr id="4" name="عنوان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 smtClean="0"/>
              <a:t>مكونات اللوحة </a:t>
            </a:r>
            <a:r>
              <a:rPr lang="ar-SA" dirty="0"/>
              <a:t>الأم </a:t>
            </a:r>
            <a:r>
              <a:rPr lang="en-US" dirty="0"/>
              <a:t>Motherboard</a:t>
            </a:r>
            <a:endParaRPr lang="ar-S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13" y="1700808"/>
            <a:ext cx="7128793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10301"/>
            <a:ext cx="1085058" cy="1303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87036"/>
            <a:ext cx="3705070" cy="109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609" y="4485955"/>
            <a:ext cx="3672408" cy="131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716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ar-SA" dirty="0" smtClean="0"/>
              <a:t> </a:t>
            </a:r>
            <a:endParaRPr lang="ar-SA" dirty="0"/>
          </a:p>
        </p:txBody>
      </p:sp>
      <p:sp>
        <p:nvSpPr>
          <p:cNvPr id="4" name="عنوان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ar-SA" dirty="0" smtClean="0"/>
              <a:t>مكونات اللوحة </a:t>
            </a:r>
            <a:r>
              <a:rPr lang="ar-SA" dirty="0"/>
              <a:t>الأم </a:t>
            </a:r>
            <a:r>
              <a:rPr lang="en-US" dirty="0"/>
              <a:t>Motherboard</a:t>
            </a:r>
            <a:endParaRPr lang="ar-SA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747838"/>
            <a:ext cx="6840761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 descr="نتيجة بحث الصور عن ‪atx power connector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2208245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49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ar-SA" dirty="0" smtClean="0"/>
              <a:t> </a:t>
            </a:r>
            <a:endParaRPr lang="ar-SA" dirty="0"/>
          </a:p>
        </p:txBody>
      </p:sp>
      <p:sp>
        <p:nvSpPr>
          <p:cNvPr id="4" name="عنوان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ar-SA" dirty="0" smtClean="0"/>
              <a:t>مكونات اللوحة </a:t>
            </a:r>
            <a:r>
              <a:rPr lang="ar-SA" dirty="0"/>
              <a:t>الأم </a:t>
            </a:r>
            <a:r>
              <a:rPr lang="en-US" dirty="0"/>
              <a:t>Motherboard</a:t>
            </a:r>
            <a:endParaRPr lang="ar-SA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20" y="1700808"/>
            <a:ext cx="7056784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140968"/>
            <a:ext cx="3102405" cy="2441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984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ar-SA" sz="2400" dirty="0" smtClean="0"/>
              <a:t>ماذا تعرف عن </a:t>
            </a:r>
            <a:r>
              <a:rPr lang="en-US" sz="2400" dirty="0" smtClean="0"/>
              <a:t>CPU</a:t>
            </a:r>
            <a:r>
              <a:rPr lang="ar-SA" sz="2400" dirty="0" smtClean="0"/>
              <a:t>؟</a:t>
            </a:r>
          </a:p>
          <a:p>
            <a:pPr marL="624078" indent="-514350">
              <a:buFont typeface="+mj-lt"/>
              <a:buAutoNum type="arabicPeriod"/>
            </a:pPr>
            <a:r>
              <a:rPr lang="ar-SA" sz="2400" dirty="0" smtClean="0"/>
              <a:t>ماهي أشهر أنواع المعالج؟</a:t>
            </a:r>
          </a:p>
          <a:p>
            <a:pPr marL="624078" indent="-514350">
              <a:buFont typeface="+mj-lt"/>
              <a:buAutoNum type="arabicPeriod"/>
            </a:pPr>
            <a:r>
              <a:rPr lang="ar-SA" sz="2400" dirty="0" smtClean="0"/>
              <a:t> صل المجموعة </a:t>
            </a:r>
            <a:r>
              <a:rPr lang="en-US" sz="2400" dirty="0" smtClean="0"/>
              <a:t>A</a:t>
            </a:r>
            <a:r>
              <a:rPr lang="ar-SA" sz="2400" dirty="0" smtClean="0"/>
              <a:t> بما يناسبها بالمجموعة </a:t>
            </a:r>
            <a:r>
              <a:rPr lang="en-US" sz="2400" dirty="0" smtClean="0"/>
              <a:t>B</a:t>
            </a:r>
            <a:endParaRPr lang="ar-SA" sz="2400" dirty="0" smtClean="0"/>
          </a:p>
          <a:p>
            <a:endParaRPr lang="ar-SA" dirty="0"/>
          </a:p>
        </p:txBody>
      </p:sp>
      <p:sp>
        <p:nvSpPr>
          <p:cNvPr id="3" name="عنوان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 smtClean="0"/>
              <a:t>عملي جماعي</a:t>
            </a:r>
            <a:endParaRPr lang="ar-SA" dirty="0"/>
          </a:p>
        </p:txBody>
      </p:sp>
      <p:graphicFrame>
        <p:nvGraphicFramePr>
          <p:cNvPr id="6" name="جدول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276420"/>
              </p:ext>
            </p:extLst>
          </p:nvPr>
        </p:nvGraphicFramePr>
        <p:xfrm>
          <a:off x="1475656" y="2996952"/>
          <a:ext cx="6622818" cy="2352251"/>
        </p:xfrm>
        <a:graphic>
          <a:graphicData uri="http://schemas.openxmlformats.org/drawingml/2006/table">
            <a:tbl>
              <a:tblPr rtl="1" firstRow="1" firstCol="1" bandRow="1">
                <a:tableStyleId>{D7AC3CCA-C797-4891-BE02-D94E43425B78}</a:tableStyleId>
              </a:tblPr>
              <a:tblGrid>
                <a:gridCol w="2856327"/>
                <a:gridCol w="3766491"/>
              </a:tblGrid>
              <a:tr h="231297">
                <a:tc>
                  <a:txBody>
                    <a:bodyPr/>
                    <a:lstStyle/>
                    <a:p>
                      <a:pPr marL="0" lvl="0" indent="0"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/>
                        <a:buNone/>
                        <a:tabLst>
                          <a:tab pos="457200" algn="l"/>
                        </a:tabLst>
                      </a:pPr>
                      <a:r>
                        <a:rPr lang="en-US" sz="1400" dirty="0" smtClean="0">
                          <a:effectLst/>
                        </a:rPr>
                        <a:t>A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indent="0"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/>
                        <a:buNone/>
                        <a:tabLst>
                          <a:tab pos="457200" algn="l"/>
                        </a:tabLst>
                      </a:pPr>
                      <a:r>
                        <a:rPr lang="en-US" sz="1400" baseline="0" dirty="0" smtClean="0">
                          <a:effectLst/>
                        </a:rPr>
                        <a:t>B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402708">
                <a:tc>
                  <a:txBody>
                    <a:bodyPr/>
                    <a:lstStyle/>
                    <a:p>
                      <a:pPr marL="0" lvl="0" indent="0" algn="r" rtl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/>
                        <a:buNone/>
                        <a:tabLst>
                          <a:tab pos="457200" algn="l"/>
                        </a:tabLst>
                      </a:pPr>
                      <a:r>
                        <a:rPr lang="ar-SA" sz="1400" dirty="0">
                          <a:effectLst/>
                        </a:rPr>
                        <a:t>ابر </a:t>
                      </a:r>
                      <a:r>
                        <a:rPr lang="en-US" sz="1400" dirty="0" smtClean="0">
                          <a:effectLst/>
                        </a:rPr>
                        <a:t>SPDIF</a:t>
                      </a:r>
                      <a:endParaRPr lang="ar-SA" sz="1400" b="0" dirty="0" smtClean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indent="0" algn="r" rtl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/>
                        <a:buNone/>
                        <a:tabLst>
                          <a:tab pos="457200" algn="l"/>
                        </a:tabLst>
                      </a:pPr>
                      <a:r>
                        <a:rPr lang="ar-SA" sz="1400" dirty="0">
                          <a:effectLst/>
                        </a:rPr>
                        <a:t>الربط بين المكونات الرئيسية في لوحة الام ذات السرعة العالية.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marL="0" lvl="0" indent="0" algn="r" rtl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/>
                        <a:buNone/>
                        <a:tabLst>
                          <a:tab pos="457200" algn="l"/>
                        </a:tabLst>
                      </a:pPr>
                      <a:r>
                        <a:rPr lang="ar-SA" sz="1400" dirty="0">
                          <a:effectLst/>
                        </a:rPr>
                        <a:t>المنفذ التسلسلي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indent="0" algn="r" rtl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/>
                        <a:buNone/>
                        <a:tabLst>
                          <a:tab pos="457200" algn="l"/>
                        </a:tabLst>
                      </a:pPr>
                      <a:r>
                        <a:rPr lang="ar-SA" sz="1400" dirty="0" smtClean="0">
                          <a:effectLst/>
                        </a:rPr>
                        <a:t>الميجابايت </a:t>
                      </a:r>
                      <a:r>
                        <a:rPr lang="en-US" sz="1400" dirty="0" smtClean="0">
                          <a:effectLst/>
                        </a:rPr>
                        <a:t>MB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360040">
                <a:tc>
                  <a:txBody>
                    <a:bodyPr/>
                    <a:lstStyle/>
                    <a:p>
                      <a:pPr marL="0" lvl="0" indent="0" algn="r" rtl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/>
                        <a:buNone/>
                        <a:tabLst>
                          <a:tab pos="457200" algn="l"/>
                        </a:tabLst>
                      </a:pPr>
                      <a:r>
                        <a:rPr lang="ar-SA" sz="1400" dirty="0">
                          <a:effectLst/>
                        </a:rPr>
                        <a:t>الجسر الجنوبي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indent="0" algn="r" rtl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imes New Roman"/>
                        <a:buNone/>
                        <a:tabLst>
                          <a:tab pos="457200" algn="l"/>
                        </a:tabLst>
                      </a:pPr>
                      <a:r>
                        <a:rPr lang="ar-SA" sz="1400" dirty="0" err="1" smtClean="0">
                          <a:effectLst/>
                        </a:rPr>
                        <a:t>الميجا</a:t>
                      </a:r>
                      <a:r>
                        <a:rPr lang="ar-SA" sz="1400" dirty="0" smtClean="0">
                          <a:effectLst/>
                        </a:rPr>
                        <a:t> هيرتز </a:t>
                      </a:r>
                      <a:r>
                        <a:rPr lang="en-US" sz="1400" dirty="0" smtClean="0">
                          <a:effectLst/>
                        </a:rPr>
                        <a:t>MHz</a:t>
                      </a:r>
                      <a:endParaRPr lang="en-US" sz="1400" b="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400" dirty="0">
                          <a:effectLst/>
                        </a:rPr>
                        <a:t> </a:t>
                      </a:r>
                      <a:r>
                        <a:rPr lang="ar-SA" sz="1400" dirty="0" smtClean="0">
                          <a:effectLst/>
                        </a:rPr>
                        <a:t>الجسر الشمالي</a:t>
                      </a:r>
                      <a:endParaRPr lang="en-US" sz="1400" b="0" dirty="0" smtClean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400" dirty="0" smtClean="0">
                          <a:effectLst/>
                        </a:rPr>
                        <a:t>تستخدم لكرت الصوت</a:t>
                      </a:r>
                      <a:endParaRPr lang="en-US" sz="1400" b="0" dirty="0" smtClean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33070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400" dirty="0" smtClean="0">
                          <a:effectLst/>
                        </a:rPr>
                        <a:t>وحدة قياس سرعة المعالج</a:t>
                      </a:r>
                      <a:endParaRPr lang="en-US" sz="1400" b="0" dirty="0" smtClean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400" dirty="0" smtClean="0">
                          <a:effectLst/>
                        </a:rPr>
                        <a:t> منفذ بطي وسرعته تصل الى 11 كيلوبت بالثانية</a:t>
                      </a:r>
                      <a:endParaRPr lang="en-US" sz="1400" b="0" dirty="0" smtClean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373368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400" dirty="0" smtClean="0">
                          <a:effectLst/>
                        </a:rPr>
                        <a:t>وحدة قياس ذاكرة المعالج</a:t>
                      </a:r>
                      <a:endParaRPr lang="en-US" sz="1400" b="0" dirty="0" smtClean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1400" dirty="0" smtClean="0">
                          <a:effectLst/>
                        </a:rPr>
                        <a:t>يتحكم بمكونات لوحة الام الاقل سرعة</a:t>
                      </a:r>
                      <a:endParaRPr lang="en-US" sz="1400" b="0" dirty="0" smtClean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69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>
          <a:xfrm>
            <a:off x="611560" y="2708920"/>
            <a:ext cx="8229600" cy="201968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ar-SA" sz="6000" dirty="0"/>
              <a:t>نهاية المحاضرة</a:t>
            </a:r>
          </a:p>
        </p:txBody>
      </p:sp>
    </p:spTree>
    <p:extLst>
      <p:ext uri="{BB962C8B-B14F-4D97-AF65-F5344CB8AC3E}">
        <p14:creationId xmlns:p14="http://schemas.microsoft.com/office/powerpoint/2010/main" val="11134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>
          <a:xfrm>
            <a:off x="4572000" y="1481328"/>
            <a:ext cx="41148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ar-SA" sz="1600" dirty="0" smtClean="0"/>
              <a:t>لوحة الام </a:t>
            </a:r>
            <a:r>
              <a:rPr lang="en-US" sz="1600" dirty="0" smtClean="0"/>
              <a:t>Motherboard</a:t>
            </a:r>
          </a:p>
          <a:p>
            <a:pPr>
              <a:lnSpc>
                <a:spcPct val="150000"/>
              </a:lnSpc>
            </a:pPr>
            <a:r>
              <a:rPr lang="ar-SA" sz="1600" dirty="0" smtClean="0"/>
              <a:t>مكونات لوحة الام</a:t>
            </a:r>
          </a:p>
          <a:p>
            <a:pPr lvl="1">
              <a:lnSpc>
                <a:spcPct val="150000"/>
              </a:lnSpc>
            </a:pPr>
            <a:r>
              <a:rPr lang="ar-SA" sz="1600" dirty="0" smtClean="0"/>
              <a:t>مقبس المعالج</a:t>
            </a:r>
          </a:p>
          <a:p>
            <a:pPr lvl="1">
              <a:lnSpc>
                <a:spcPct val="150000"/>
              </a:lnSpc>
            </a:pPr>
            <a:r>
              <a:rPr lang="ar-SA" sz="1600" dirty="0" smtClean="0"/>
              <a:t>وحدة المعالجة المركزية </a:t>
            </a:r>
            <a:r>
              <a:rPr lang="en-US" sz="1600" dirty="0" smtClean="0"/>
              <a:t>CPU</a:t>
            </a:r>
          </a:p>
          <a:p>
            <a:pPr lvl="1">
              <a:lnSpc>
                <a:spcPct val="150000"/>
              </a:lnSpc>
            </a:pPr>
            <a:r>
              <a:rPr lang="ar-SA" sz="1600" dirty="0" smtClean="0"/>
              <a:t>شرائح لوحة الام </a:t>
            </a:r>
          </a:p>
          <a:p>
            <a:pPr lvl="1">
              <a:lnSpc>
                <a:spcPct val="150000"/>
              </a:lnSpc>
            </a:pPr>
            <a:r>
              <a:rPr lang="ar-SA" sz="1600" dirty="0" smtClean="0"/>
              <a:t>منافذ </a:t>
            </a:r>
            <a:r>
              <a:rPr lang="en-US" sz="1600" dirty="0" smtClean="0"/>
              <a:t>PCI-Express</a:t>
            </a:r>
          </a:p>
          <a:p>
            <a:pPr lvl="1">
              <a:lnSpc>
                <a:spcPct val="150000"/>
              </a:lnSpc>
            </a:pPr>
            <a:r>
              <a:rPr lang="ar-SA" sz="1600" dirty="0" smtClean="0"/>
              <a:t>منافذ </a:t>
            </a:r>
            <a:r>
              <a:rPr lang="en-US" sz="1600" dirty="0" smtClean="0"/>
              <a:t>PCI</a:t>
            </a:r>
          </a:p>
          <a:p>
            <a:pPr lvl="1">
              <a:lnSpc>
                <a:spcPct val="150000"/>
              </a:lnSpc>
            </a:pPr>
            <a:r>
              <a:rPr lang="ar-SA" sz="1600" dirty="0" smtClean="0"/>
              <a:t>بطاقات </a:t>
            </a:r>
            <a:r>
              <a:rPr lang="ar-SA" sz="1600" dirty="0" err="1" smtClean="0"/>
              <a:t>المهايئ</a:t>
            </a:r>
            <a:endParaRPr lang="ar-SA" sz="1600" dirty="0" smtClean="0"/>
          </a:p>
          <a:p>
            <a:pPr lvl="1">
              <a:lnSpc>
                <a:spcPct val="150000"/>
              </a:lnSpc>
            </a:pPr>
            <a:r>
              <a:rPr lang="ar-SA" sz="1600" dirty="0" smtClean="0"/>
              <a:t>منافذ الذاكرة العشوائية </a:t>
            </a:r>
            <a:r>
              <a:rPr lang="en-US" sz="1600" dirty="0" smtClean="0"/>
              <a:t>RAM Slots</a:t>
            </a:r>
          </a:p>
          <a:p>
            <a:pPr lvl="1">
              <a:lnSpc>
                <a:spcPct val="150000"/>
              </a:lnSpc>
            </a:pPr>
            <a:r>
              <a:rPr lang="ar-SA" sz="1600" dirty="0" smtClean="0"/>
              <a:t>ذاكرة القراءة </a:t>
            </a:r>
            <a:r>
              <a:rPr lang="en-US" sz="1600" dirty="0" smtClean="0"/>
              <a:t>ROM</a:t>
            </a:r>
          </a:p>
          <a:p>
            <a:pPr lvl="1">
              <a:lnSpc>
                <a:spcPct val="150000"/>
              </a:lnSpc>
            </a:pPr>
            <a:r>
              <a:rPr lang="ar-SA" sz="1600" dirty="0" smtClean="0"/>
              <a:t>منافذ </a:t>
            </a:r>
            <a:r>
              <a:rPr lang="en-US" sz="1600" dirty="0" smtClean="0"/>
              <a:t>SATA</a:t>
            </a:r>
          </a:p>
        </p:txBody>
      </p:sp>
      <p:sp>
        <p:nvSpPr>
          <p:cNvPr id="3" name="عنوان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 smtClean="0"/>
              <a:t>المحتوى</a:t>
            </a:r>
            <a:endParaRPr lang="ar-SA" dirty="0"/>
          </a:p>
        </p:txBody>
      </p:sp>
      <p:sp>
        <p:nvSpPr>
          <p:cNvPr id="4" name="عنصر نائب للمحتوى 1"/>
          <p:cNvSpPr txBox="1">
            <a:spLocks/>
          </p:cNvSpPr>
          <p:nvPr/>
        </p:nvSpPr>
        <p:spPr>
          <a:xfrm>
            <a:off x="606725" y="1484784"/>
            <a:ext cx="4114800" cy="4525963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r" rtl="1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>
              <a:lnSpc>
                <a:spcPct val="150000"/>
              </a:lnSpc>
            </a:pPr>
            <a:r>
              <a:rPr lang="ar-SA" sz="1600" dirty="0" smtClean="0"/>
              <a:t>بطارية </a:t>
            </a:r>
            <a:r>
              <a:rPr lang="en-US" sz="1600" dirty="0" smtClean="0"/>
              <a:t>CMOS</a:t>
            </a:r>
          </a:p>
          <a:p>
            <a:pPr lvl="1">
              <a:lnSpc>
                <a:spcPct val="150000"/>
              </a:lnSpc>
            </a:pPr>
            <a:r>
              <a:rPr lang="ar-SA" sz="1600" dirty="0" smtClean="0"/>
              <a:t>منفذ </a:t>
            </a:r>
            <a:r>
              <a:rPr lang="en-US" sz="1600" dirty="0" smtClean="0"/>
              <a:t>IDE</a:t>
            </a:r>
          </a:p>
          <a:p>
            <a:pPr lvl="1">
              <a:lnSpc>
                <a:spcPct val="150000"/>
              </a:lnSpc>
            </a:pPr>
            <a:r>
              <a:rPr lang="ar-SA" sz="1600" dirty="0" smtClean="0"/>
              <a:t>منفذ </a:t>
            </a:r>
            <a:r>
              <a:rPr lang="en-US" sz="1600" dirty="0" smtClean="0"/>
              <a:t>AGP</a:t>
            </a:r>
          </a:p>
          <a:p>
            <a:pPr lvl="1">
              <a:lnSpc>
                <a:spcPct val="150000"/>
              </a:lnSpc>
            </a:pPr>
            <a:r>
              <a:rPr lang="ar-SA" sz="1600" dirty="0" smtClean="0"/>
              <a:t>منفذ </a:t>
            </a:r>
            <a:r>
              <a:rPr lang="en-US" sz="1600" dirty="0" smtClean="0"/>
              <a:t>FDD</a:t>
            </a:r>
          </a:p>
          <a:p>
            <a:pPr lvl="1">
              <a:lnSpc>
                <a:spcPct val="150000"/>
              </a:lnSpc>
            </a:pPr>
            <a:r>
              <a:rPr lang="ar-SA" sz="1600" dirty="0" smtClean="0"/>
              <a:t>مقبس الكهرباء </a:t>
            </a:r>
            <a:r>
              <a:rPr lang="en-US" sz="1600" dirty="0" smtClean="0"/>
              <a:t>ATX</a:t>
            </a:r>
            <a:r>
              <a:rPr lang="ar-SA" sz="1600" dirty="0" smtClean="0"/>
              <a:t> والمقبس المساعد</a:t>
            </a:r>
          </a:p>
          <a:p>
            <a:pPr lvl="1">
              <a:lnSpc>
                <a:spcPct val="150000"/>
              </a:lnSpc>
            </a:pPr>
            <a:r>
              <a:rPr lang="ar-SA" sz="1600" dirty="0" smtClean="0"/>
              <a:t>ابر اسلاك التشغيل </a:t>
            </a:r>
            <a:r>
              <a:rPr lang="en-US" sz="1600" dirty="0" smtClean="0"/>
              <a:t>PWR_LED</a:t>
            </a:r>
          </a:p>
          <a:p>
            <a:pPr lvl="1">
              <a:lnSpc>
                <a:spcPct val="150000"/>
              </a:lnSpc>
            </a:pPr>
            <a:r>
              <a:rPr lang="ar-SA" sz="1600" dirty="0" smtClean="0"/>
              <a:t>ابر </a:t>
            </a:r>
            <a:r>
              <a:rPr lang="en-US" sz="1600" dirty="0" smtClean="0"/>
              <a:t>SPDIF</a:t>
            </a:r>
          </a:p>
          <a:p>
            <a:pPr lvl="1">
              <a:lnSpc>
                <a:spcPct val="150000"/>
              </a:lnSpc>
            </a:pPr>
            <a:r>
              <a:rPr lang="ar-SA" sz="1600" dirty="0" smtClean="0"/>
              <a:t>المنفذ المتوازي </a:t>
            </a:r>
            <a:r>
              <a:rPr lang="en-US" sz="1600" dirty="0" smtClean="0"/>
              <a:t>Parallel Port</a:t>
            </a:r>
          </a:p>
          <a:p>
            <a:pPr lvl="1">
              <a:lnSpc>
                <a:spcPct val="150000"/>
              </a:lnSpc>
            </a:pPr>
            <a:r>
              <a:rPr lang="ar-SA" sz="1600" dirty="0" smtClean="0"/>
              <a:t>المنفذ التسلسلي </a:t>
            </a:r>
            <a:r>
              <a:rPr lang="en-US" sz="1600" dirty="0" smtClean="0"/>
              <a:t>Serial Port</a:t>
            </a:r>
          </a:p>
          <a:p>
            <a:pPr lvl="1">
              <a:lnSpc>
                <a:spcPct val="150000"/>
              </a:lnSpc>
            </a:pPr>
            <a:r>
              <a:rPr lang="ar-SA" sz="1600" dirty="0" smtClean="0"/>
              <a:t>المنفذ التسلسلي العالمي </a:t>
            </a:r>
            <a:r>
              <a:rPr lang="en-US" sz="1600" dirty="0" smtClean="0"/>
              <a:t>USB Port</a:t>
            </a:r>
          </a:p>
          <a:p>
            <a:pPr lvl="1">
              <a:lnSpc>
                <a:spcPct val="150000"/>
              </a:lnSpc>
            </a:pPr>
            <a:r>
              <a:rPr lang="ar-SA" sz="1600" dirty="0" smtClean="0"/>
              <a:t>مروحة المعالج</a:t>
            </a:r>
            <a:endParaRPr lang="en-US" sz="1600" dirty="0" smtClean="0"/>
          </a:p>
          <a:p>
            <a:pPr lvl="1"/>
            <a:endParaRPr lang="ar-SA" sz="1600" dirty="0" smtClean="0"/>
          </a:p>
          <a:p>
            <a:pPr lvl="1"/>
            <a:endParaRPr lang="ar-SA" sz="1600" dirty="0" smtClean="0"/>
          </a:p>
        </p:txBody>
      </p:sp>
    </p:spTree>
    <p:extLst>
      <p:ext uri="{BB962C8B-B14F-4D97-AF65-F5344CB8AC3E}">
        <p14:creationId xmlns:p14="http://schemas.microsoft.com/office/powerpoint/2010/main" val="17581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ar-SA" dirty="0" smtClean="0"/>
              <a:t> </a:t>
            </a:r>
            <a:endParaRPr lang="ar-SA" dirty="0"/>
          </a:p>
        </p:txBody>
      </p:sp>
      <p:sp>
        <p:nvSpPr>
          <p:cNvPr id="3" name="عنوان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/>
              <a:t>اللوحة الأم </a:t>
            </a:r>
            <a:r>
              <a:rPr lang="en-US" dirty="0"/>
              <a:t>Motherboard</a:t>
            </a:r>
            <a:endParaRPr lang="ar-S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623" y="1484783"/>
            <a:ext cx="6741778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61" y="2636912"/>
            <a:ext cx="64389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s://uploads.disquscdn.com/images/6272983c2a1a76fce5e47bf75a178e7d4138339276b9f14184a6ff7cdd14859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066" y="3789040"/>
            <a:ext cx="655717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39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 smtClean="0"/>
              <a:t> </a:t>
            </a:r>
            <a:endParaRPr lang="ar-SA" dirty="0"/>
          </a:p>
        </p:txBody>
      </p:sp>
      <p:sp>
        <p:nvSpPr>
          <p:cNvPr id="4" name="عنوان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ar-SA" dirty="0" smtClean="0"/>
              <a:t>مكونات اللوحة </a:t>
            </a:r>
            <a:r>
              <a:rPr lang="ar-SA" dirty="0"/>
              <a:t>الأم </a:t>
            </a:r>
            <a:r>
              <a:rPr lang="en-US" dirty="0"/>
              <a:t>Motherboard</a:t>
            </a:r>
            <a:endParaRPr lang="ar-S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56" y="1412776"/>
            <a:ext cx="8208912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149080"/>
            <a:ext cx="68294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966" y="5229200"/>
            <a:ext cx="2427734" cy="154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523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ar-SA" dirty="0" smtClean="0"/>
              <a:t> </a:t>
            </a:r>
            <a:endParaRPr lang="ar-SA" dirty="0"/>
          </a:p>
        </p:txBody>
      </p:sp>
      <p:sp>
        <p:nvSpPr>
          <p:cNvPr id="4" name="عنوان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ar-SA" dirty="0" smtClean="0"/>
              <a:t>مكونات اللوحة </a:t>
            </a:r>
            <a:r>
              <a:rPr lang="ar-SA" dirty="0"/>
              <a:t>الأم </a:t>
            </a:r>
            <a:r>
              <a:rPr lang="en-US" dirty="0"/>
              <a:t>Motherboard</a:t>
            </a:r>
            <a:endParaRPr lang="ar-SA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428750"/>
            <a:ext cx="74295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363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ar-SA" dirty="0" smtClean="0"/>
              <a:t> </a:t>
            </a:r>
            <a:endParaRPr lang="ar-SA" dirty="0"/>
          </a:p>
        </p:txBody>
      </p:sp>
      <p:sp>
        <p:nvSpPr>
          <p:cNvPr id="4" name="عنوان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ar-SA" dirty="0" smtClean="0"/>
              <a:t>مكونات اللوحة </a:t>
            </a:r>
            <a:r>
              <a:rPr lang="ar-SA" dirty="0"/>
              <a:t>الأم </a:t>
            </a:r>
            <a:r>
              <a:rPr lang="en-US" dirty="0"/>
              <a:t>Motherboard</a:t>
            </a:r>
            <a:endParaRPr lang="ar-S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68" y="1424190"/>
            <a:ext cx="7588349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 descr="نتيجة بحث الصور عن ‪motherboard chip‬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21088"/>
            <a:ext cx="2840399" cy="191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14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ar-SA" dirty="0" smtClean="0"/>
              <a:t> </a:t>
            </a:r>
            <a:endParaRPr lang="ar-S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29596"/>
            <a:ext cx="6438900" cy="418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عنوان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ar-SA" dirty="0" smtClean="0"/>
              <a:t>مكونات اللوحة </a:t>
            </a:r>
            <a:r>
              <a:rPr lang="ar-SA" dirty="0"/>
              <a:t>الأم </a:t>
            </a:r>
            <a:r>
              <a:rPr lang="en-US" dirty="0"/>
              <a:t>Motherboard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7357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ar-SA" dirty="0" smtClean="0"/>
              <a:t> </a:t>
            </a:r>
            <a:endParaRPr lang="ar-S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13" y="1196752"/>
            <a:ext cx="7272808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عنوان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ar-SA" dirty="0" smtClean="0"/>
              <a:t>مكونات اللوحة </a:t>
            </a:r>
            <a:r>
              <a:rPr lang="ar-SA" dirty="0"/>
              <a:t>الأم </a:t>
            </a:r>
            <a:r>
              <a:rPr lang="en-US" dirty="0"/>
              <a:t>Motherboard</a:t>
            </a:r>
            <a:endParaRPr lang="ar-SA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63827"/>
            <a:ext cx="78962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204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ar-SA" dirty="0" smtClean="0"/>
              <a:t> </a:t>
            </a:r>
            <a:endParaRPr lang="ar-SA" dirty="0"/>
          </a:p>
        </p:txBody>
      </p:sp>
      <p:sp>
        <p:nvSpPr>
          <p:cNvPr id="4" name="عنوان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ar-SA" dirty="0" smtClean="0"/>
              <a:t>مكونات اللوحة </a:t>
            </a:r>
            <a:r>
              <a:rPr lang="ar-SA" dirty="0"/>
              <a:t>الأم </a:t>
            </a:r>
            <a:r>
              <a:rPr lang="en-US" dirty="0"/>
              <a:t>Motherboard</a:t>
            </a:r>
            <a:endParaRPr lang="ar-S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756084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53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ملتقى">
  <a:themeElements>
    <a:clrScheme name="ملتقى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ملتقى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ملتقى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154</TotalTime>
  <Words>196</Words>
  <Application>Microsoft Office PowerPoint</Application>
  <PresentationFormat>عرض على الشاشة (3:4)‏</PresentationFormat>
  <Paragraphs>69</Paragraphs>
  <Slides>16</Slides>
  <Notes>1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16</vt:i4>
      </vt:variant>
    </vt:vector>
  </HeadingPairs>
  <TitlesOfParts>
    <vt:vector size="17" baseType="lpstr">
      <vt:lpstr>ملتقى</vt:lpstr>
      <vt:lpstr>تجميع الحاسب وتشغيله</vt:lpstr>
      <vt:lpstr>المحتوى</vt:lpstr>
      <vt:lpstr>اللوحة الأم Motherboard</vt:lpstr>
      <vt:lpstr>مكونات اللوحة الأم Motherboard</vt:lpstr>
      <vt:lpstr>مكونات اللوحة الأم Motherboard</vt:lpstr>
      <vt:lpstr>مكونات اللوحة الأم Motherboard</vt:lpstr>
      <vt:lpstr>مكونات اللوحة الأم Motherboard</vt:lpstr>
      <vt:lpstr>مكونات اللوحة الأم Motherboard</vt:lpstr>
      <vt:lpstr>مكونات اللوحة الأم Motherboard</vt:lpstr>
      <vt:lpstr>مكونات اللوحة الأم Motherboard</vt:lpstr>
      <vt:lpstr>مكونات اللوحة الأم Motherboard</vt:lpstr>
      <vt:lpstr>مكونات اللوحة الأم Motherboard</vt:lpstr>
      <vt:lpstr>مكونات اللوحة الأم Motherboard</vt:lpstr>
      <vt:lpstr>مكونات اللوحة الأم Motherboard</vt:lpstr>
      <vt:lpstr>عملي جماعي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pc</dc:creator>
  <cp:lastModifiedBy>Mohammed Alshamrani</cp:lastModifiedBy>
  <cp:revision>29</cp:revision>
  <dcterms:created xsi:type="dcterms:W3CDTF">2016-10-05T05:54:25Z</dcterms:created>
  <dcterms:modified xsi:type="dcterms:W3CDTF">2020-02-09T09:36:54Z</dcterms:modified>
</cp:coreProperties>
</file>