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6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E110-349D-4AE3-82B0-3D92AD4BFE6E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C492-03C9-4FAD-AD06-5F6F43E0C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ar-SA" dirty="0" smtClean="0"/>
              <a:t>بسم الله الرحمن الرحيم</a:t>
            </a:r>
            <a:br>
              <a:rPr lang="ar-SA" dirty="0" smtClean="0"/>
            </a:br>
            <a:r>
              <a:rPr lang="ar-SA" dirty="0"/>
              <a:t>	</a:t>
            </a:r>
            <a:r>
              <a:rPr lang="ar-SA" dirty="0" smtClean="0"/>
              <a:t>						</a:t>
            </a:r>
            <a:br>
              <a:rPr lang="ar-SA" dirty="0" smtClean="0"/>
            </a:br>
            <a:r>
              <a:rPr lang="ar-SA" sz="2200" dirty="0" smtClean="0"/>
              <a:t>الاسم:حسين جعفر </a:t>
            </a:r>
            <a:r>
              <a:rPr lang="ar-SA" sz="2200" smtClean="0"/>
              <a:t>عتيق النخلي</a:t>
            </a:r>
            <a:br>
              <a:rPr lang="ar-SA" sz="2200" smtClean="0"/>
            </a:br>
            <a:r>
              <a:rPr lang="ar-SA" sz="2200" smtClean="0"/>
              <a:t/>
            </a:r>
            <a:br>
              <a:rPr lang="ar-SA" sz="2200" smtClean="0"/>
            </a:br>
            <a:r>
              <a:rPr lang="ar-SA" sz="2200" smtClean="0"/>
              <a:t>الاكواد ونتائجها</a:t>
            </a:r>
            <a:r>
              <a:rPr lang="ar-SA" smtClean="0"/>
              <a:t/>
            </a:r>
            <a:br>
              <a:rPr lang="ar-SA" smtClean="0"/>
            </a:br>
            <a:r>
              <a:rPr lang="ar-SA" smtClean="0"/>
              <a:t/>
            </a:r>
            <a:br>
              <a:rPr lang="ar-SA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بسم الله الرحمن الرحيم         الاسم:حسين جعفر عتيق النخلي  الاكواد ونتائجها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         الاسم:حسين جعفر عتيق النخلي  الاكواد ونتائجها  </dc:title>
  <dc:creator>fujitsu</dc:creator>
  <cp:lastModifiedBy>fujitsu</cp:lastModifiedBy>
  <cp:revision>1</cp:revision>
  <dcterms:created xsi:type="dcterms:W3CDTF">2021-12-19T06:59:56Z</dcterms:created>
  <dcterms:modified xsi:type="dcterms:W3CDTF">2021-12-19T07:01:05Z</dcterms:modified>
</cp:coreProperties>
</file>