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0" r:id="rId2"/>
    <p:sldId id="274" r:id="rId3"/>
    <p:sldId id="275" r:id="rId4"/>
    <p:sldId id="271" r:id="rId5"/>
    <p:sldId id="273" r:id="rId6"/>
    <p:sldId id="279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6067-9CBA-4240-A399-9552D7AE6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C793-966D-46B3-8C21-4D8C10A5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69E3-1651-45EA-B208-32CCFC9A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7E6A-9A28-4809-9D21-5F4AE30E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D1DC-4AE4-451D-8EA5-444E91A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4F7-9BDD-4A29-AFAB-AF7F9E8F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4EDC-51DB-433D-96E4-E00BA8A4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D7CA-5E63-45D6-BCC2-C10D6D16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08FB-B2ED-412F-BA32-890EC7D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1532-D96A-49EA-A9CA-48E9B03C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116E5-77F5-48A5-8A72-52D6CF7C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267E1-1A2D-4C54-80E7-28CE5D83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322C-4264-410A-97CA-DA4969CB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9044-55AD-444B-A152-F29A01FF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DF83-1BE5-4547-8724-F05C1D5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0F98-7EFE-4E9B-929C-462A06CB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8AA3-42D0-4355-9823-92CD74B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87B0-6755-4CBA-B8F8-A08F3368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3178-9703-48A3-A461-D84F1396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6559-E564-4E86-9E4D-6D418AF6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0D9-170E-4506-96C3-C9EA149E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0862-8D4E-47EA-BE2C-47609457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994A-0FCE-4B5F-A06C-FBAA623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3BF-2AD3-4EE2-9D34-2E95DFC2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A4A1-E6A2-408A-AF5A-6667D2D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F28-81C0-4497-96FD-C5CB1915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0DBC-0927-4953-B4FC-A62CE5103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85882-863E-48ED-A61C-C0A00081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2B57-D217-41CE-8271-CD6086AC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A4C3-4E6B-4B90-A16D-9F62CBC0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B99B2-113F-4A37-939A-44E869CB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1E0-2555-45C4-AF98-13701B6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2453D-41C5-46C5-B466-6ED54CCF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3296-3349-419A-8C1A-10655B31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9212-640D-48BB-90FF-9DF46ABF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0686F-9A2F-4DE5-B8FD-69F18660C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356C4-9596-494F-BE09-58E35083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090C9-8A90-4892-BD2C-8320D7D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1FAA7-A060-417C-8BE2-BED45815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1CB-A90E-44B6-9C3F-11D73DC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07DD8-BCE3-4B96-9E49-9C20677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32889-BC81-4891-A047-4C8D28DC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FE17-328F-40B9-913F-C4524F5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F022C-5D0A-4748-B258-48202C76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A0BB9-CBE1-4333-86C7-BF09EEEF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147D-4AA6-44B8-82F1-35C67A5D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C03-A91D-407C-999B-AA569540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FC3D-1137-409E-BA0C-0DF85BED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DE6E-6D92-494F-B58F-52E40F09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C4C7-3F86-4877-BD57-328D884A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968A-81AF-4B06-9AE0-7AC80F28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D837-CCEF-4C42-874D-2292E603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D188-AD94-4023-B5A5-2BFFCE75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C6162-1D68-478B-81D6-DD6DA7B3D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0DC06-218F-4EBD-B800-E4BC8A1E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2AF5-7268-4FB4-B220-3D0DB194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78A5-F244-48C8-BA32-BC96A3BD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936D-421D-48D1-8DD4-C187A4F9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64D50-C49A-44D5-B9B4-C7490B85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01CE-9AB6-4ABB-AFF5-3AC601E2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A74-515E-45EC-AFFC-0CEDD218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2CE8-4AA8-405C-9405-8B4A295796E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DB0D-CC1C-499E-BF42-23FD3A1D6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D39C-EF4A-4A95-9F0A-584F6879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 (API)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8D44BC-50F3-4431-A30D-47C639B6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95"/>
            <a:ext cx="10515600" cy="5022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API is a software intermediary that allows two or more applications to talk to each other.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Type in terms of Release Policies:-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– It can be used within the 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– It can be used within Business Partners.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– It can be used any third party Developers.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833D17-C5D0-48B9-89FA-377A97880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8" t="12971" r="29194" b="7218"/>
          <a:stretch/>
        </p:blipFill>
        <p:spPr>
          <a:xfrm>
            <a:off x="5002373" y="2360603"/>
            <a:ext cx="983226" cy="17501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136BDC-A0AB-43DC-9164-8508CC072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0" y="2160006"/>
            <a:ext cx="1950720" cy="19507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107A23-2F57-46FC-9593-EB6EF1F6D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61" y="2160006"/>
            <a:ext cx="2782529" cy="1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A3109-FC11-4A47-B0E9-929B0DFC61C1}"/>
              </a:ext>
            </a:extLst>
          </p:cNvPr>
          <p:cNvSpPr/>
          <p:nvPr/>
        </p:nvSpPr>
        <p:spPr>
          <a:xfrm>
            <a:off x="7392431" y="1948997"/>
            <a:ext cx="539931" cy="23837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4B031-F749-4201-B5B7-2F94A4CC3A8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99571" y="3140892"/>
            <a:ext cx="259286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C329D-A5B3-4537-BF11-D22DAB76DB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32362" y="3140892"/>
            <a:ext cx="139594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334E8-C0F5-421C-AED1-9CB7CB75300C}"/>
              </a:ext>
            </a:extLst>
          </p:cNvPr>
          <p:cNvSpPr/>
          <p:nvPr/>
        </p:nvSpPr>
        <p:spPr>
          <a:xfrm>
            <a:off x="1864731" y="2255581"/>
            <a:ext cx="2934839" cy="1770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1CAE7-A2FA-45CB-8D6D-6F1EEF86CED7}"/>
              </a:ext>
            </a:extLst>
          </p:cNvPr>
          <p:cNvSpPr txBox="1"/>
          <p:nvPr/>
        </p:nvSpPr>
        <p:spPr>
          <a:xfrm>
            <a:off x="9400498" y="2147036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67895-38EA-4045-9D27-7C6D44A957AF}"/>
              </a:ext>
            </a:extLst>
          </p:cNvPr>
          <p:cNvSpPr txBox="1"/>
          <p:nvPr/>
        </p:nvSpPr>
        <p:spPr>
          <a:xfrm>
            <a:off x="2639236" y="402620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C17E6E-E27F-4284-8D22-A68955618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80"/>
          <a:stretch/>
        </p:blipFill>
        <p:spPr>
          <a:xfrm>
            <a:off x="9328306" y="2542433"/>
            <a:ext cx="1196916" cy="10463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32EF9-D869-497B-8B6C-12F7EE81B02C}"/>
              </a:ext>
            </a:extLst>
          </p:cNvPr>
          <p:cNvSpPr txBox="1"/>
          <p:nvPr/>
        </p:nvSpPr>
        <p:spPr>
          <a:xfrm>
            <a:off x="9259754" y="354305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3564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D49C53-DFA5-482C-82F2-CB12768F0347}"/>
              </a:ext>
            </a:extLst>
          </p:cNvPr>
          <p:cNvSpPr/>
          <p:nvPr/>
        </p:nvSpPr>
        <p:spPr>
          <a:xfrm>
            <a:off x="4454013" y="2566219"/>
            <a:ext cx="2243183" cy="10961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4D1E7-8BEC-40A4-9E62-AFB664AAA215}"/>
              </a:ext>
            </a:extLst>
          </p:cNvPr>
          <p:cNvSpPr/>
          <p:nvPr/>
        </p:nvSpPr>
        <p:spPr>
          <a:xfrm>
            <a:off x="1440426" y="457200"/>
            <a:ext cx="2243183" cy="1096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8F039F-7B2D-402E-B4C0-6C8C55614047}"/>
              </a:ext>
            </a:extLst>
          </p:cNvPr>
          <p:cNvSpPr/>
          <p:nvPr/>
        </p:nvSpPr>
        <p:spPr>
          <a:xfrm>
            <a:off x="7436676" y="4593958"/>
            <a:ext cx="2243183" cy="1096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58008-F5E1-4F27-BB84-E9862D945D23}"/>
              </a:ext>
            </a:extLst>
          </p:cNvPr>
          <p:cNvSpPr/>
          <p:nvPr/>
        </p:nvSpPr>
        <p:spPr>
          <a:xfrm>
            <a:off x="7436676" y="457199"/>
            <a:ext cx="2243183" cy="1096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JioMart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9BCF2-2E37-4FDC-88B1-B9B9E68C4485}"/>
              </a:ext>
            </a:extLst>
          </p:cNvPr>
          <p:cNvSpPr/>
          <p:nvPr/>
        </p:nvSpPr>
        <p:spPr>
          <a:xfrm>
            <a:off x="1440425" y="4593958"/>
            <a:ext cx="2243183" cy="1096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Snapdeal API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8C0FD5-8931-4D9D-A8D5-D9C323659669}"/>
              </a:ext>
            </a:extLst>
          </p:cNvPr>
          <p:cNvCxnSpPr>
            <a:stCxn id="14" idx="3"/>
          </p:cNvCxnSpPr>
          <p:nvPr/>
        </p:nvCxnSpPr>
        <p:spPr>
          <a:xfrm>
            <a:off x="3683609" y="1005295"/>
            <a:ext cx="1340675" cy="1560924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B0207A-2E20-4954-9B7C-09E706031A86}"/>
              </a:ext>
            </a:extLst>
          </p:cNvPr>
          <p:cNvCxnSpPr>
            <a:cxnSpLocks/>
          </p:cNvCxnSpPr>
          <p:nvPr/>
        </p:nvCxnSpPr>
        <p:spPr>
          <a:xfrm flipV="1">
            <a:off x="3683608" y="3662408"/>
            <a:ext cx="1340676" cy="1479645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FF3F6EF-7DB6-4EAA-A1CA-0D525360CA4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662407"/>
            <a:ext cx="1340676" cy="1479645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900EF6B-F6B7-4A50-90A6-3BA782EDFE1C}"/>
              </a:ext>
            </a:extLst>
          </p:cNvPr>
          <p:cNvCxnSpPr>
            <a:cxnSpLocks/>
          </p:cNvCxnSpPr>
          <p:nvPr/>
        </p:nvCxnSpPr>
        <p:spPr>
          <a:xfrm flipH="1">
            <a:off x="6096000" y="1005293"/>
            <a:ext cx="1340675" cy="1560924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BE5748-4EDD-424E-ACD0-45421ACE2385}"/>
              </a:ext>
            </a:extLst>
          </p:cNvPr>
          <p:cNvSpPr txBox="1"/>
          <p:nvPr/>
        </p:nvSpPr>
        <p:spPr>
          <a:xfrm>
            <a:off x="1951147" y="1553388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E2BEB-9EB2-44AB-9CC7-EDD6AD145691}"/>
              </a:ext>
            </a:extLst>
          </p:cNvPr>
          <p:cNvSpPr txBox="1"/>
          <p:nvPr/>
        </p:nvSpPr>
        <p:spPr>
          <a:xfrm>
            <a:off x="8032001" y="1601089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397E3-F10F-4B42-89E8-B235F661264F}"/>
              </a:ext>
            </a:extLst>
          </p:cNvPr>
          <p:cNvSpPr txBox="1"/>
          <p:nvPr/>
        </p:nvSpPr>
        <p:spPr>
          <a:xfrm>
            <a:off x="8032001" y="5696263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44AD1-5F22-4CE8-8CA9-11A647E8A63A}"/>
              </a:ext>
            </a:extLst>
          </p:cNvPr>
          <p:cNvSpPr txBox="1"/>
          <p:nvPr/>
        </p:nvSpPr>
        <p:spPr>
          <a:xfrm>
            <a:off x="1951147" y="5696263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1E1C8-5141-4224-872C-A5246A3D2060}"/>
              </a:ext>
            </a:extLst>
          </p:cNvPr>
          <p:cNvSpPr txBox="1"/>
          <p:nvPr/>
        </p:nvSpPr>
        <p:spPr>
          <a:xfrm>
            <a:off x="3243425" y="29367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5145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347BE-5B57-4486-B8B4-2123FAE9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7" y="611253"/>
            <a:ext cx="3831785" cy="1516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1534360" y="2194811"/>
            <a:ext cx="766355" cy="1516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C0422-DF51-4A30-AF4A-0CFAF4E14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0" y="3790102"/>
            <a:ext cx="2169212" cy="1443882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1074214" y="3023297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088995" y="3711165"/>
            <a:ext cx="985219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F26FF-01A5-4AED-8389-DB301432F5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84572" y="1369431"/>
            <a:ext cx="3083995" cy="23417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E3D60-0695-4F2E-B465-AD3A5BC208B3}"/>
              </a:ext>
            </a:extLst>
          </p:cNvPr>
          <p:cNvCxnSpPr>
            <a:cxnSpLocks/>
          </p:cNvCxnSpPr>
          <p:nvPr/>
        </p:nvCxnSpPr>
        <p:spPr>
          <a:xfrm>
            <a:off x="2268679" y="2901656"/>
            <a:ext cx="4999888" cy="809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5E02E4-7ABE-47AD-8DB2-94B9CF0D5E5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41182" y="3711166"/>
            <a:ext cx="4327385" cy="8008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C0A2C-0B79-4617-8336-F397F8B45A85}"/>
              </a:ext>
            </a:extLst>
          </p:cNvPr>
          <p:cNvSpPr/>
          <p:nvPr/>
        </p:nvSpPr>
        <p:spPr>
          <a:xfrm>
            <a:off x="7268568" y="2952989"/>
            <a:ext cx="2820428" cy="1678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073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347BE-5B57-4486-B8B4-2123FAE9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5" y="149136"/>
            <a:ext cx="3831785" cy="1516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1485198" y="1732694"/>
            <a:ext cx="766355" cy="1516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C0422-DF51-4A30-AF4A-0CFAF4E14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8" y="3327985"/>
            <a:ext cx="2169212" cy="1443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0E16F-9501-4BD9-877C-14B676E23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5" y="4911543"/>
            <a:ext cx="2889310" cy="1625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1025052" y="2561180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039833" y="3249048"/>
            <a:ext cx="985219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543407" y="613761"/>
            <a:ext cx="539931" cy="51990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F26FF-01A5-4AED-8389-DB301432F5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5410" y="907314"/>
            <a:ext cx="1407997" cy="958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E3D60-0695-4F2E-B465-AD3A5BC208B3}"/>
              </a:ext>
            </a:extLst>
          </p:cNvPr>
          <p:cNvCxnSpPr>
            <a:cxnSpLocks/>
          </p:cNvCxnSpPr>
          <p:nvPr/>
        </p:nvCxnSpPr>
        <p:spPr>
          <a:xfrm>
            <a:off x="2219517" y="2439539"/>
            <a:ext cx="3323890" cy="5428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5E02E4-7ABE-47AD-8DB2-94B9CF0D5E59}"/>
              </a:ext>
            </a:extLst>
          </p:cNvPr>
          <p:cNvCxnSpPr>
            <a:cxnSpLocks/>
          </p:cNvCxnSpPr>
          <p:nvPr/>
        </p:nvCxnSpPr>
        <p:spPr>
          <a:xfrm flipV="1">
            <a:off x="2892020" y="3565100"/>
            <a:ext cx="2651387" cy="6209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3AF66-CE44-4279-9539-76A0CBFF8526}"/>
              </a:ext>
            </a:extLst>
          </p:cNvPr>
          <p:cNvCxnSpPr>
            <a:cxnSpLocks/>
          </p:cNvCxnSpPr>
          <p:nvPr/>
        </p:nvCxnSpPr>
        <p:spPr>
          <a:xfrm>
            <a:off x="6108664" y="2290916"/>
            <a:ext cx="1110741" cy="958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C0EFF1-759D-4924-AC52-B4C54071E9A7}"/>
              </a:ext>
            </a:extLst>
          </p:cNvPr>
          <p:cNvCxnSpPr>
            <a:cxnSpLocks/>
          </p:cNvCxnSpPr>
          <p:nvPr/>
        </p:nvCxnSpPr>
        <p:spPr>
          <a:xfrm>
            <a:off x="6108664" y="3071959"/>
            <a:ext cx="1096688" cy="1546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2FC2EC-BAAE-48B0-B2E2-997581AC83F7}"/>
              </a:ext>
            </a:extLst>
          </p:cNvPr>
          <p:cNvCxnSpPr>
            <a:cxnSpLocks/>
          </p:cNvCxnSpPr>
          <p:nvPr/>
        </p:nvCxnSpPr>
        <p:spPr>
          <a:xfrm flipV="1">
            <a:off x="6108664" y="3249047"/>
            <a:ext cx="1096688" cy="3043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0DE3CF-8B56-4C46-816C-C0B6C6E1A167}"/>
              </a:ext>
            </a:extLst>
          </p:cNvPr>
          <p:cNvCxnSpPr>
            <a:cxnSpLocks/>
          </p:cNvCxnSpPr>
          <p:nvPr/>
        </p:nvCxnSpPr>
        <p:spPr>
          <a:xfrm flipV="1">
            <a:off x="3192935" y="4238321"/>
            <a:ext cx="2350472" cy="13839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504D64-3B6F-48AE-AF9D-B138015CEAB2}"/>
              </a:ext>
            </a:extLst>
          </p:cNvPr>
          <p:cNvCxnSpPr>
            <a:cxnSpLocks/>
          </p:cNvCxnSpPr>
          <p:nvPr/>
        </p:nvCxnSpPr>
        <p:spPr>
          <a:xfrm flipV="1">
            <a:off x="6073073" y="3249049"/>
            <a:ext cx="1146332" cy="7709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B182DC-ECB7-4F78-9E33-86B87E346E46}"/>
              </a:ext>
            </a:extLst>
          </p:cNvPr>
          <p:cNvSpPr/>
          <p:nvPr/>
        </p:nvSpPr>
        <p:spPr>
          <a:xfrm>
            <a:off x="7219406" y="2415405"/>
            <a:ext cx="2820428" cy="1770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3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648883" y="2455092"/>
            <a:ext cx="766355" cy="1516355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1025052" y="2570476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039832" y="3258344"/>
            <a:ext cx="98522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556069" y="1843175"/>
            <a:ext cx="539931" cy="2830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0685-A68A-41EB-BAD6-C243E884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use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2A24C-4E69-4812-A9B0-104006484F6F}"/>
              </a:ext>
            </a:extLst>
          </p:cNvPr>
          <p:cNvSpPr txBox="1"/>
          <p:nvPr/>
        </p:nvSpPr>
        <p:spPr>
          <a:xfrm>
            <a:off x="648883" y="4876853"/>
            <a:ext cx="445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Key/Token: 23423jkhjhgh32434hjgjh4343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34D4F-DF7E-4438-9E52-FC7828F9EA2D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1415238" y="3213270"/>
            <a:ext cx="4140831" cy="450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6BB62-35FB-4517-877B-65BE0458B80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96000" y="3258345"/>
            <a:ext cx="11234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F8564-E1D0-4ED1-BC5B-6AB1A0770A25}"/>
              </a:ext>
            </a:extLst>
          </p:cNvPr>
          <p:cNvSpPr/>
          <p:nvPr/>
        </p:nvSpPr>
        <p:spPr>
          <a:xfrm>
            <a:off x="7219405" y="2455092"/>
            <a:ext cx="2820428" cy="1802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135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8D44BC-50F3-4431-A30D-47C639B6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API, which is interface for web is called as Web API.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consist of one or more endpoints to define request and response.</a:t>
            </a:r>
          </a:p>
        </p:txBody>
      </p:sp>
    </p:spTree>
    <p:extLst>
      <p:ext uri="{BB962C8B-B14F-4D97-AF65-F5344CB8AC3E}">
        <p14:creationId xmlns:p14="http://schemas.microsoft.com/office/powerpoint/2010/main" val="11435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530896" y="1874989"/>
            <a:ext cx="766355" cy="1516355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0907065" y="1990373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921845" y="2678241"/>
            <a:ext cx="98522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438082" y="1263072"/>
            <a:ext cx="539931" cy="2830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0685-A68A-41EB-BAD6-C243E884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Web API Works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34D4F-DF7E-4438-9E52-FC7828F9EA2D}"/>
              </a:ext>
            </a:extLst>
          </p:cNvPr>
          <p:cNvCxnSpPr>
            <a:cxnSpLocks/>
          </p:cNvCxnSpPr>
          <p:nvPr/>
        </p:nvCxnSpPr>
        <p:spPr>
          <a:xfrm>
            <a:off x="1297251" y="2309751"/>
            <a:ext cx="4140831" cy="45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6BB62-35FB-4517-877B-65BE0458B802}"/>
              </a:ext>
            </a:extLst>
          </p:cNvPr>
          <p:cNvCxnSpPr>
            <a:cxnSpLocks/>
          </p:cNvCxnSpPr>
          <p:nvPr/>
        </p:nvCxnSpPr>
        <p:spPr>
          <a:xfrm>
            <a:off x="5978013" y="2406203"/>
            <a:ext cx="112340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BC9F6E-97FD-4EAC-AF25-9D9877502D2E}"/>
              </a:ext>
            </a:extLst>
          </p:cNvPr>
          <p:cNvSpPr txBox="1"/>
          <p:nvPr/>
        </p:nvSpPr>
        <p:spPr>
          <a:xfrm>
            <a:off x="452284" y="4503174"/>
            <a:ext cx="63881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makes HTTP Request to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will communicate to Web Application/Database (If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Application/Database provides required data to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returns Data 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Json Data, XML Data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18549-AB7D-4DFE-88E8-4C4B33D2CB70}"/>
              </a:ext>
            </a:extLst>
          </p:cNvPr>
          <p:cNvCxnSpPr/>
          <p:nvPr/>
        </p:nvCxnSpPr>
        <p:spPr>
          <a:xfrm flipH="1">
            <a:off x="5978013" y="2893941"/>
            <a:ext cx="112340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6219D-AC47-4712-B4C5-EE3DD33A6C31}"/>
              </a:ext>
            </a:extLst>
          </p:cNvPr>
          <p:cNvCxnSpPr>
            <a:cxnSpLocks/>
          </p:cNvCxnSpPr>
          <p:nvPr/>
        </p:nvCxnSpPr>
        <p:spPr>
          <a:xfrm flipH="1">
            <a:off x="1297251" y="2864000"/>
            <a:ext cx="41408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90977-D38C-44B1-ABE8-857B7B959C11}"/>
              </a:ext>
            </a:extLst>
          </p:cNvPr>
          <p:cNvSpPr/>
          <p:nvPr/>
        </p:nvSpPr>
        <p:spPr>
          <a:xfrm>
            <a:off x="7103126" y="1874989"/>
            <a:ext cx="2818720" cy="1812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86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9" grpId="0" uiExpand="1" build="p" bldLvl="5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639050" y="1804094"/>
            <a:ext cx="766355" cy="1516355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1015219" y="1919478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029999" y="2607346"/>
            <a:ext cx="98522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546236" y="1192177"/>
            <a:ext cx="539931" cy="2830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0685-A68A-41EB-BAD6-C243E884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Web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2A24C-4E69-4812-A9B0-104006484F6F}"/>
              </a:ext>
            </a:extLst>
          </p:cNvPr>
          <p:cNvSpPr txBox="1"/>
          <p:nvPr/>
        </p:nvSpPr>
        <p:spPr>
          <a:xfrm>
            <a:off x="639050" y="4022517"/>
            <a:ext cx="1071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Register/Sign-up to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may provide API Key for Authentication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API Key/Token: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23423jkhjhgh32434hjgjh4343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need to communicate with server make Request to API with API Key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http://geekyshows.com/?key=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23423jkhjhgh32434hjgjh4343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API Key authentication succeed, API will provide required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34D4F-DF7E-4438-9E52-FC7828F9EA2D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1405405" y="2562272"/>
            <a:ext cx="4140831" cy="450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6BB62-35FB-4517-877B-65BE0458B80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86167" y="2607347"/>
            <a:ext cx="11234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1E182-DF3E-4EF2-B534-69378F99FB7C}"/>
              </a:ext>
            </a:extLst>
          </p:cNvPr>
          <p:cNvSpPr/>
          <p:nvPr/>
        </p:nvSpPr>
        <p:spPr>
          <a:xfrm>
            <a:off x="7211279" y="1846764"/>
            <a:ext cx="2818720" cy="1812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5275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245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Application Programming Interface (API)</vt:lpstr>
      <vt:lpstr>PowerPoint Presentation</vt:lpstr>
      <vt:lpstr>PowerPoint Presentation</vt:lpstr>
      <vt:lpstr>PowerPoint Presentation</vt:lpstr>
      <vt:lpstr>PowerPoint Presentation</vt:lpstr>
      <vt:lpstr>How use API</vt:lpstr>
      <vt:lpstr>Web API</vt:lpstr>
      <vt:lpstr>How Web API Works</vt:lpstr>
      <vt:lpstr>How to use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RK</dc:creator>
  <cp:lastModifiedBy>RK</cp:lastModifiedBy>
  <cp:revision>83</cp:revision>
  <dcterms:created xsi:type="dcterms:W3CDTF">2020-01-16T07:25:50Z</dcterms:created>
  <dcterms:modified xsi:type="dcterms:W3CDTF">2020-09-07T15:41:24Z</dcterms:modified>
</cp:coreProperties>
</file>