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70" r:id="rId14"/>
    <p:sldId id="266" r:id="rId15"/>
    <p:sldId id="271" r:id="rId16"/>
    <p:sldId id="267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extends REST framework's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adding commonly required behavior for standard list and detail views.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should be used for returning objects from this view. Typically, you must either set this attribute, or override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 If you are overriding a view method, it is important that you call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instead of accessing this property directly,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get evaluated once, and those results will be cached for all subsequent requests.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serializer class that should be used for validating and deserializing input, and for serializing output. Typically, you must either set this attribute, or override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get_serializer_class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1476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create(request,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method, that implements creating and saving a new model instance.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is created this returns a 201 Created response, with a serialized representation of the object as the body of the response. If the representation contains a key named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Location header of the response will be populated with that value.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data provided for creating the object was invalid, a 400 Bad Request response will be returned, with the error details as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33222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StudentCreate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post(self, 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self.create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9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retrieve(request,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method, that implements returning an existing model instance in a response.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can be retrieved this returns a 200 OK response, with a serialized representation of the object as the body of the response. Otherwise it will return a 404 Not Found.</a:t>
            </a:r>
          </a:p>
        </p:txBody>
      </p:sp>
    </p:spTree>
    <p:extLst>
      <p:ext uri="{BB962C8B-B14F-4D97-AF65-F5344CB8AC3E}">
        <p14:creationId xmlns:p14="http://schemas.microsoft.com/office/powerpoint/2010/main" val="17013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StudentRetrieve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get(self, 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self.retrieve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31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update(request,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method, that implements updating and saving an existing model instance.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partial_update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method, which is similar to the update method, except that all fields for the update will be optional. This allows support for HTTP PATCH requests.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is updated this returns a 200 OK response, with a serialized representation of the object as the body of the response.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request data provided for updating the object was invalid, a 400 Bad Request response will be returned, with the error details as the body of the response.</a:t>
            </a:r>
          </a:p>
        </p:txBody>
      </p:sp>
    </p:spTree>
    <p:extLst>
      <p:ext uri="{BB962C8B-B14F-4D97-AF65-F5344CB8AC3E}">
        <p14:creationId xmlns:p14="http://schemas.microsoft.com/office/powerpoint/2010/main" val="361520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put(self, 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482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destroy(request,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method, that implements deletion of an existing model instance.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is deleted this returns a 204 No Content response, otherwise it will return a 404 Not Found.</a:t>
            </a:r>
          </a:p>
        </p:txBody>
      </p:sp>
    </p:spTree>
    <p:extLst>
      <p:ext uri="{BB962C8B-B14F-4D97-AF65-F5344CB8AC3E}">
        <p14:creationId xmlns:p14="http://schemas.microsoft.com/office/powerpoint/2010/main" val="68490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StudentDestroy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delete(self, 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self.destroy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3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model field that should be used to for performing object lookup of individual model instances. Defaults to 'pk’.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lookup_url_kwarg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URL keyword argument that should be used for object lookup. The URL conf should include a keyword argument corresponding to this value. If unset this defaults to using the same value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pagination_class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pagination class that should be used when paginating list results. Defaults to the same value as the DEFAULT_PAGINATION_CLASS setting, which is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rest_framework.pagination.PageNumberPagination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Setting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pagination_class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 will disable pagination on this view.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filter_backends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list of filter backend classes that should be used for filtering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Defaults to the same value as the DEFAULT_FILTER_BACKENDS setting.</a:t>
            </a:r>
          </a:p>
        </p:txBody>
      </p:sp>
    </p:spTree>
    <p:extLst>
      <p:ext uri="{BB962C8B-B14F-4D97-AF65-F5344CB8AC3E}">
        <p14:creationId xmlns:p14="http://schemas.microsoft.com/office/powerpoint/2010/main" val="3056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 - It returns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should be used for list views, and that should be used as the base for lookups in detail views. Defaults to returning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specified by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should always be used rather than accessing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directly,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evaluated only once, and those results are cached for all subsequent requests.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get_object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 - It returns an object instance that should be used for detail views. Defaults to using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lookup_field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to filter the base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get_serializer_class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 - It returns the class that should be used for the serializer. Defaults to returning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1073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get_serializer_context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 – It returns a dictionary containing any extra context that should be supplied to the serializer. Defaults to including 'request', 'view' and 'format' keys.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get_serializer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instance=None, data=None, many=False, partial=False) – It returns a serializer instance.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get_paginated_response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data) – It returns a paginated style Response object.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paginate_queryset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Paginate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required, either returning a page object, or None if pagination is not configured for this view.</a:t>
            </a:r>
          </a:p>
        </p:txBody>
      </p:sp>
    </p:spTree>
    <p:extLst>
      <p:ext uri="{BB962C8B-B14F-4D97-AF65-F5344CB8AC3E}">
        <p14:creationId xmlns:p14="http://schemas.microsoft.com/office/powerpoint/2010/main" val="19730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filter_queryset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Given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filter it with whichever filter backends are in use, returning a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big wins of using class-based views is that it allows us to easily compose reusable bits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create/retrieve/update/delete operations that we've been using so far are going to be pretty similar for any model-backed API views we create.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bits of common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implemented in REST framework's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provide the actions that are used to provide the basic view behavior.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provide action methods rather than defining the handler methods, such as get() and post(), directly. This allows for more flexible composition of behavior.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can be imported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DestroyModelMixin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list(request,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method, that implements listing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populated, this returns a 200 OK response, with a serialized representation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body of the response. The response data may optionally be paginated.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1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1742"/>
            <a:ext cx="7886700" cy="380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rest_framework.mixins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rest_framework.generics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ListModelMixin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get(self, 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(request, 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1472</Words>
  <Application>Microsoft Office PowerPoint</Application>
  <PresentationFormat>On-screen Show (16:9)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GenericAPIView</vt:lpstr>
      <vt:lpstr>GenericAPIView</vt:lpstr>
      <vt:lpstr>GenericAPIView</vt:lpstr>
      <vt:lpstr>GenericAPIView</vt:lpstr>
      <vt:lpstr>GenericAPIView</vt:lpstr>
      <vt:lpstr>Mixins</vt:lpstr>
      <vt:lpstr>Mixins</vt:lpstr>
      <vt:lpstr>ListModelMixin</vt:lpstr>
      <vt:lpstr>ListModelMixin</vt:lpstr>
      <vt:lpstr>CreateModelMixin</vt:lpstr>
      <vt:lpstr>CreateModelMixin</vt:lpstr>
      <vt:lpstr>RetrieveModelMixin</vt:lpstr>
      <vt:lpstr>RetrieveModelMixin</vt:lpstr>
      <vt:lpstr>UpdateModelMixin</vt:lpstr>
      <vt:lpstr>UpdateModelMixin</vt:lpstr>
      <vt:lpstr>DestroyModelMixin</vt:lpstr>
      <vt:lpstr>DestroyModelMixin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283</cp:revision>
  <dcterms:created xsi:type="dcterms:W3CDTF">2006-08-16T00:00:00Z</dcterms:created>
  <dcterms:modified xsi:type="dcterms:W3CDTF">2020-10-12T16:34:25Z</dcterms:modified>
</cp:coreProperties>
</file>