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View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classes are the concrete generic views.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generic views this is normally the level you'll be working at unless you need heavily customized behavior.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classes can be imported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2575" indent="-282575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247220-F10E-4F19-AAB6-8C8D80B69350}"/>
              </a:ext>
            </a:extLst>
          </p:cNvPr>
          <p:cNvSpPr/>
          <p:nvPr/>
        </p:nvSpPr>
        <p:spPr>
          <a:xfrm>
            <a:off x="4781550" y="2432680"/>
            <a:ext cx="373380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ListCreateAPIView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RetrieveUpdateAPIView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RetrieveDestroyAPIView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RetrieveUpdateDestroyAPIView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RetrieveUpdateDestroyAPIView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read-write-delete endpoints to represent a single model instance. It provides get, put, patch and delete method handlers.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RetrieveUpdateDestroyAPIView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StudentRetrieveUpdateDestroy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RetrieveUpdateDestroyAPIView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read-only endpoints to represent a collection of model instances. It provides a get method handler.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create-only endpoints. It provides a post method handler.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StudentCreate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read-only endpoints to represent a single model instance. It provides a get method handler.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StudentRetrieve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update-only endpoints for a single model instance. It provides put and patch method handlers.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delete-only endpoints for a single model instance. It provides a delete method handler.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StudentDestroy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ListCreateAPIView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read-write endpoints to represent a collection of model instances. It provides get and post method handlers.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ListCreateAPIView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StudentListCreate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ListCreateAPIView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 or update endpoints to represent a single model instance. It provides get, put and patch method handlers.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StudentRetrieveUpdate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RetrieveUpdateAPIView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RetrieveDestroyAPIView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read or delete endpoints to represent a single model instance. It provides get and delete method handlers.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RetrieveDestroyAPIView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StudentRetrieveDestroy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RetrieveDestroyAPIView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560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Concrete View Class</vt:lpstr>
      <vt:lpstr>ListAPIView</vt:lpstr>
      <vt:lpstr>CreateAPIView</vt:lpstr>
      <vt:lpstr>RetrieveAPIView</vt:lpstr>
      <vt:lpstr>UpdateAPIView</vt:lpstr>
      <vt:lpstr>DestroyAPIView</vt:lpstr>
      <vt:lpstr>ListCreateAPIView</vt:lpstr>
      <vt:lpstr>RetrieveUpdateAPIView</vt:lpstr>
      <vt:lpstr>RetrieveDestroyAPIView</vt:lpstr>
      <vt:lpstr>RetrieveUpdateDestroyAPIView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280</cp:revision>
  <dcterms:created xsi:type="dcterms:W3CDTF">2006-08-16T00:00:00Z</dcterms:created>
  <dcterms:modified xsi:type="dcterms:W3CDTF">2020-10-12T17:15:58Z</dcterms:modified>
</cp:coreProperties>
</file>