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FED-F7B1-44A7-AC65-B14F7FA6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40E6E-9298-4FFE-80B9-2C458A2E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EA4-A560-4B18-8C82-8F61870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C516-D895-4826-85F3-FF03565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1866-ACB5-495B-96E5-D5D010F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1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421-56FA-4585-9F9E-EF193589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68902-5D03-48BE-92F8-E31CD96C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117-7785-4886-8291-29AC989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D2FA-1DF3-4255-A5BC-9515140C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F9D7-539C-4BCC-BCD4-4916510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10BDE-5304-40CC-94CD-C3E63FA2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02E5-C889-426C-BCDA-F8F19E45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CDC2-1218-4C21-840F-A4A3B40B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87CA-13FB-4FBB-BE56-D14473AF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6126-E1A4-4CDD-85AF-161A50C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984C-F875-4BFB-B687-1BDE90F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73AB-024E-40E9-AF0B-F2776F01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7CF1-117B-40F7-8C94-35C95601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AD92-B0E6-4D55-A9B8-44A60981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39FE-F399-4ADB-A10E-411286F1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7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C725-60E7-45AF-9AFA-11075F06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2137-7DB6-4C89-899A-3B2F38A39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99787-B073-4E23-BA60-BB4D0DF3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B9BD-9BF3-4463-BD91-954CBB7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D939-F198-4AF7-A3C0-CF4CED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1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F7A-C513-452C-9E98-3B97A71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BC4-934A-46DD-A3BC-152FD6D1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7B38-05C6-4DAB-9C4F-DED678DED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50C-D5AF-485F-B6DB-3B6094C5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D690-F357-4E9C-BB66-7D349460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AD7-D084-47CA-9A5C-1184E2E9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333C-3F2D-4A0A-A5D4-5C6385AE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BA22-13FF-4797-B2A0-C9484E62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4AB89-567D-4695-9EB0-2F1491A5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D8187-A25E-4B57-9BE8-ACA401B8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754B4-FC30-4879-B703-0F26A316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7B53F-147E-427D-83A1-898C1B92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792AA-4C8F-43B1-98C0-C7A9F50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28872-1107-4C34-8CC3-64CFA21A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E93-3F68-4194-B812-E9E7EE62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22522-5A50-4EFD-B4F1-C75BB752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8D56-DFA8-400E-85EB-01910B2D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8A800-0E55-4107-B5C8-AB265DA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41CF-1A59-452E-AD5F-C3C24EDE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C8396-BDD3-4611-A779-1B9C9887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3CC6B-3DBC-4DFA-8EE6-D2A9FB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1E48-D8A9-4325-BC03-FEC3200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D7E4-50D4-458D-B7E7-6C9F9054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C0E9-2164-43E0-8BD2-43060747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93D6E-9C5D-44B4-BF00-E2AB4C7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84FA-E9EF-44BA-958E-377025DA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B85DC-DF6A-483F-AF63-871CFA54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E2A7-36FE-4D23-8C02-1C3D2C4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F0596-9E76-4AA2-B134-C69117708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AAFF9-4ECC-406A-A4D7-F79E5A80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6E1E-7F6D-48C8-82DE-C7EAEEB5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1C40-CCFA-4BD9-A896-2D872713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11E1-862D-4646-8195-C59EA6FB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8E537-B029-43B5-9666-1F7D4D6E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3777E-C148-4122-AE1E-DF1E90AD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8811-1714-47BC-A2F3-1FFE18ED2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C794-7030-4456-9459-4A0402039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CBE-D087-4DBF-8023-62FA5D781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endParaRPr lang="en-US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REST framework allows you to combine the logic for a set of related views in a single class, called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advantages of using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using a View class.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logic can be combined into a single class.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routers, we no longer need to deal with wiring up the URL conf ourselves.</a:t>
            </a:r>
          </a:p>
        </p:txBody>
      </p:sp>
    </p:spTree>
    <p:extLst>
      <p:ext uri="{BB962C8B-B14F-4D97-AF65-F5344CB8AC3E}">
        <p14:creationId xmlns:p14="http://schemas.microsoft.com/office/powerpoint/2010/main" val="214761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simply a type of class-based View, that does not provide any method handlers such as get() or post(), and instead provides actions such as list() and create().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list() – Get All Records.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retrieve() – Get Single Record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create() – Create/Insert Record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update() – Update Record Completely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partial_update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Update Record Partially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destroy() – Delete Record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viewsets.ViewSet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list(self, request): ………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create(self, request):  ……….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retrieve(self, request, pk=None): ………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update(self, request, pk=None): ……….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partial_update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request, pk=None): ………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destroy(self, request, pk=None): ……..</a:t>
            </a:r>
          </a:p>
        </p:txBody>
      </p:sp>
    </p:spTree>
    <p:extLst>
      <p:ext uri="{BB962C8B-B14F-4D97-AF65-F5344CB8AC3E}">
        <p14:creationId xmlns:p14="http://schemas.microsoft.com/office/powerpoint/2010/main" val="23976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dispatch, the following attributes are available on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base to use for the URL names that are created.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- the name of the current action (e.g., list, create).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if the current action is configured for a list or detail view.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suffix - the display suffix for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- mirrors the detail attribute.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- the display name for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argument is mutually exclusive to suffix.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- the display description for the individual view of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26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URL Config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path, include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views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rest_framework.routers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DefaultRouter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DefaultRouter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router.register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views.StudentViewSet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=‘student’)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path('', include(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router.urls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7213A-73EA-44C7-A82E-D37B3C976D4C}"/>
              </a:ext>
            </a:extLst>
          </p:cNvPr>
          <p:cNvSpPr txBox="1"/>
          <p:nvPr/>
        </p:nvSpPr>
        <p:spPr>
          <a:xfrm>
            <a:off x="3995727" y="2071627"/>
            <a:ext cx="274382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Creating Default Router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18B7F-9E83-4B34-A276-D452E000DB41}"/>
              </a:ext>
            </a:extLst>
          </p:cNvPr>
          <p:cNvSpPr txBox="1"/>
          <p:nvPr/>
        </p:nvSpPr>
        <p:spPr>
          <a:xfrm>
            <a:off x="5181600" y="2522663"/>
            <a:ext cx="3266343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Register </a:t>
            </a:r>
            <a:r>
              <a:rPr lang="en-US" sz="1600" dirty="0" err="1"/>
              <a:t>StudentViewSet</a:t>
            </a:r>
            <a:r>
              <a:rPr lang="en-US" sz="1600" dirty="0"/>
              <a:t> with Router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EAC2D-30AF-4E38-BCC3-F4904F7CF747}"/>
              </a:ext>
            </a:extLst>
          </p:cNvPr>
          <p:cNvSpPr txBox="1"/>
          <p:nvPr/>
        </p:nvSpPr>
        <p:spPr>
          <a:xfrm>
            <a:off x="5024097" y="3923075"/>
            <a:ext cx="3129303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API URLs are now determined automatically by the router.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00631A-11B2-4A35-AB38-134BA35EEE6F}"/>
              </a:ext>
            </a:extLst>
          </p:cNvPr>
          <p:cNvCxnSpPr>
            <a:stCxn id="2" idx="1"/>
          </p:cNvCxnSpPr>
          <p:nvPr/>
        </p:nvCxnSpPr>
        <p:spPr>
          <a:xfrm flipH="1">
            <a:off x="3048001" y="2240904"/>
            <a:ext cx="947726" cy="2817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5EC48C-D0A0-4DF6-842C-3915B6FE867D}"/>
              </a:ext>
            </a:extLst>
          </p:cNvPr>
          <p:cNvCxnSpPr>
            <a:cxnSpLocks/>
          </p:cNvCxnSpPr>
          <p:nvPr/>
        </p:nvCxnSpPr>
        <p:spPr>
          <a:xfrm flipH="1">
            <a:off x="4267200" y="2733320"/>
            <a:ext cx="914400" cy="3155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4CE4FA-71D9-4822-8E58-B8FE6366581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57601" y="4215463"/>
            <a:ext cx="1366496" cy="307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ModelViewSet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inherits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includes implementations for various actions, by mixing in the behavior of the various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actions provided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are list(), retrieve(), create(), update(),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partial_update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and destroy(). You can use any of the standard attributes or method overrides provided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StudentModelViewSet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viewsets.ModelViewSet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2AA54-B6A4-4A61-8C6C-1EB3D6E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36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ReadOnlyModelViewSet</a:t>
            </a: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C6C38-A139-4D14-8CFA-654FD1FB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1550"/>
            <a:ext cx="78867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ReadOnlyModelViewSet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also inherits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includes implementations for various actions, but unlike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provides the 'read-only' actions, list() and retrieve(). You can use any of the standard attributes and method overrides available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GenericAPIView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StudentReadOnlyModelViewSet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viewsets.ReadOnlyModelViewSet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Student.objects.all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serializer_class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StudentSerializer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570</Words>
  <Application>Microsoft Office PowerPoint</Application>
  <PresentationFormat>On-screen Show (16:9)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ViewSet</vt:lpstr>
      <vt:lpstr>ViewSet Class</vt:lpstr>
      <vt:lpstr>ViewSet Class</vt:lpstr>
      <vt:lpstr>ViewSet Class</vt:lpstr>
      <vt:lpstr>ViewSet – URL Config</vt:lpstr>
      <vt:lpstr>ModelViewSet Class</vt:lpstr>
      <vt:lpstr>ReadOnlyModelViewSet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265</cp:revision>
  <dcterms:created xsi:type="dcterms:W3CDTF">2006-08-16T00:00:00Z</dcterms:created>
  <dcterms:modified xsi:type="dcterms:W3CDTF">2020-10-13T17:43:27Z</dcterms:modified>
</cp:coreProperties>
</file>