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3" r:id="rId3"/>
    <p:sldId id="274" r:id="rId4"/>
    <p:sldId id="275" r:id="rId5"/>
    <p:sldId id="276" r:id="rId6"/>
    <p:sldId id="277" r:id="rId7"/>
    <p:sldId id="278" r:id="rId8"/>
    <p:sldId id="282" r:id="rId9"/>
    <p:sldId id="281" r:id="rId10"/>
    <p:sldId id="279" r:id="rId11"/>
    <p:sldId id="261" r:id="rId12"/>
    <p:sldId id="283" r:id="rId13"/>
    <p:sldId id="284" r:id="rId14"/>
    <p:sldId id="285"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54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FED-F7B1-44A7-AC65-B14F7FA67E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440E6E-9298-4FFE-80B9-2C458A2EC7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BFFEA4-A560-4B18-8C82-8F61870B581C}"/>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a:extLst>
              <a:ext uri="{FF2B5EF4-FFF2-40B4-BE49-F238E27FC236}">
                <a16:creationId xmlns:a16="http://schemas.microsoft.com/office/drawing/2014/main" id="{316CC516-D895-4826-85F3-FF03565D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1866-ACB5-495B-96E5-D5D010FAE7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4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D421-56FA-4585-9F9E-EF1935893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68902-5D03-48BE-92F8-E31CD96C6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69117-7785-4886-8291-29AC9896E75D}"/>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a:extLst>
              <a:ext uri="{FF2B5EF4-FFF2-40B4-BE49-F238E27FC236}">
                <a16:creationId xmlns:a16="http://schemas.microsoft.com/office/drawing/2014/main" id="{1B0FD2FA-1DF3-4255-A5BC-9515140C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F9D7-539C-4BCC-BCD4-4916510CBB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2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10BDE-5304-40CC-94CD-C3E63FA233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E02E5-C889-426C-BCDA-F8F19E4588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9CDC2-1218-4C21-840F-A4A3B40BA703}"/>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a:extLst>
              <a:ext uri="{FF2B5EF4-FFF2-40B4-BE49-F238E27FC236}">
                <a16:creationId xmlns:a16="http://schemas.microsoft.com/office/drawing/2014/main" id="{A78987CA-13FB-4FBB-BE56-D14473AF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76126-E1A4-4CDD-85AF-161A50C6BC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84C-F875-4BFB-B687-1BDE90F42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E73AB-024E-40E9-AF0B-F2776F010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7CF1-117B-40F7-8C94-35C956017460}"/>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a:extLst>
              <a:ext uri="{FF2B5EF4-FFF2-40B4-BE49-F238E27FC236}">
                <a16:creationId xmlns:a16="http://schemas.microsoft.com/office/drawing/2014/main" id="{A6D4AD92-B0E6-4D55-A9B8-44A60981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239FE-F399-4ADB-A10E-411286F1EE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47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725-60E7-45AF-9AFA-11075F06DF2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272137-7DB6-4C89-899A-3B2F38A39CC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9787-B073-4E23-BA60-BB4D0DF3B94E}"/>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5" name="Footer Placeholder 4">
            <a:extLst>
              <a:ext uri="{FF2B5EF4-FFF2-40B4-BE49-F238E27FC236}">
                <a16:creationId xmlns:a16="http://schemas.microsoft.com/office/drawing/2014/main" id="{3FE4B9BD-9BF3-4463-BD91-954CBB7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D939-F198-4AF7-A3C0-CF4CED9356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41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F7A-C513-452C-9E98-3B97A71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F0BC4-934A-46DD-A3BC-152FD6D112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57B38-05C6-4DAB-9C4F-DED678DED4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B350C-D5AF-485F-B6DB-3B6094C59A63}"/>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6" name="Footer Placeholder 5">
            <a:extLst>
              <a:ext uri="{FF2B5EF4-FFF2-40B4-BE49-F238E27FC236}">
                <a16:creationId xmlns:a16="http://schemas.microsoft.com/office/drawing/2014/main" id="{3E39D690-F357-4E9C-BB66-7D3494609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7AD7-D084-47CA-9A5C-1184E2E9D6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5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33C-3F2D-4A0A-A5D4-5C6385AEA68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DBA22-13FF-4797-B2A0-C9484E6200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4AB89-567D-4695-9EB0-2F1491A5CE7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D8187-A25E-4B57-9BE8-ACA401B8DEB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754B4-FC30-4879-B703-0F26A316AF4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7B53F-147E-427D-83A1-898C1B92CBF9}"/>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8" name="Footer Placeholder 7">
            <a:extLst>
              <a:ext uri="{FF2B5EF4-FFF2-40B4-BE49-F238E27FC236}">
                <a16:creationId xmlns:a16="http://schemas.microsoft.com/office/drawing/2014/main" id="{186792AA-4C8F-43B1-98C0-C7A9F50B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8872-1107-4C34-8CC3-64CFA21A43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DE93-3F68-4194-B812-E9E7EE62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22522-5A50-4EFD-B4F1-C75BB752C224}"/>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4" name="Footer Placeholder 3">
            <a:extLst>
              <a:ext uri="{FF2B5EF4-FFF2-40B4-BE49-F238E27FC236}">
                <a16:creationId xmlns:a16="http://schemas.microsoft.com/office/drawing/2014/main" id="{A2948D56-DFA8-400E-85EB-01910B2DC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8A800-0E55-4107-B5C8-AB265DADE6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7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341CF-1A59-452E-AD5F-C3C24EDE36F2}"/>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3" name="Footer Placeholder 2">
            <a:extLst>
              <a:ext uri="{FF2B5EF4-FFF2-40B4-BE49-F238E27FC236}">
                <a16:creationId xmlns:a16="http://schemas.microsoft.com/office/drawing/2014/main" id="{2BFC8396-BDD3-4611-A779-1B9C98870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3CC6B-3DBC-4DFA-8EE6-D2A9FBA0DB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1E48-D8A9-4325-BC03-FEC320036B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ADBD7E4-50D4-458D-B7E7-6C9F90542D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EC0E9-2164-43E0-8BD2-43060747AE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C93D6E-9C5D-44B4-BF00-E2AB4C74DDE1}"/>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6" name="Footer Placeholder 5">
            <a:extLst>
              <a:ext uri="{FF2B5EF4-FFF2-40B4-BE49-F238E27FC236}">
                <a16:creationId xmlns:a16="http://schemas.microsoft.com/office/drawing/2014/main" id="{F4A284FA-E9EF-44BA-958E-377025DA3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85DC-DF6A-483F-AF63-871CFA54F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E2A7-36FE-4D23-8C02-1C3D2C46DF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9F0596-9E76-4AA2-B134-C6911770813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1AAFF9-4ECC-406A-A4D7-F79E5A802D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E6E1E-7F6D-48C8-82DE-C7EAEEB52DC7}"/>
              </a:ext>
            </a:extLst>
          </p:cNvPr>
          <p:cNvSpPr>
            <a:spLocks noGrp="1"/>
          </p:cNvSpPr>
          <p:nvPr>
            <p:ph type="dt" sz="half" idx="10"/>
          </p:nvPr>
        </p:nvSpPr>
        <p:spPr/>
        <p:txBody>
          <a:bodyPr/>
          <a:lstStyle/>
          <a:p>
            <a:fld id="{1D8BD707-D9CF-40AE-B4C6-C98DA3205C09}" type="datetimeFigureOut">
              <a:rPr lang="en-US" smtClean="0"/>
              <a:pPr/>
              <a:t>10/25/2020</a:t>
            </a:fld>
            <a:endParaRPr lang="en-US"/>
          </a:p>
        </p:txBody>
      </p:sp>
      <p:sp>
        <p:nvSpPr>
          <p:cNvPr id="6" name="Footer Placeholder 5">
            <a:extLst>
              <a:ext uri="{FF2B5EF4-FFF2-40B4-BE49-F238E27FC236}">
                <a16:creationId xmlns:a16="http://schemas.microsoft.com/office/drawing/2014/main" id="{B6B31C40-CCFA-4BD9-A896-2D872713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311E1-862D-4646-8195-C59EA6FBF1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6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8E537-B029-43B5-9666-1F7D4D6E921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3777E-C148-4122-AE1E-DF1E90AD3D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8811-1714-47BC-A2F3-1FFE18ED2B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10/25/2020</a:t>
            </a:fld>
            <a:endParaRPr lang="en-US"/>
          </a:p>
        </p:txBody>
      </p:sp>
      <p:sp>
        <p:nvSpPr>
          <p:cNvPr id="5" name="Footer Placeholder 4">
            <a:extLst>
              <a:ext uri="{FF2B5EF4-FFF2-40B4-BE49-F238E27FC236}">
                <a16:creationId xmlns:a16="http://schemas.microsoft.com/office/drawing/2014/main" id="{1767C794-7030-4456-9459-4A0402039D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76CBE-D087-4DBF-8023-62FA5D781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547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Authentication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r>
              <a:rPr lang="en-US" dirty="0" err="1">
                <a:latin typeface="Times New Roman" panose="02020603050405020304" pitchFamily="18" charset="0"/>
                <a:cs typeface="Times New Roman" panose="02020603050405020304" pitchFamily="18" charset="0"/>
              </a:rPr>
              <a:t>BasicAuthentication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SessionAuthentication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TokenAuthentication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RemoteUserAuthentication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 Authentication</a:t>
            </a:r>
          </a:p>
        </p:txBody>
      </p:sp>
    </p:spTree>
    <p:extLst>
      <p:ext uri="{BB962C8B-B14F-4D97-AF65-F5344CB8AC3E}">
        <p14:creationId xmlns:p14="http://schemas.microsoft.com/office/powerpoint/2010/main" val="12046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Generate Token by Signals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If you want every user to have an automatically generated Token, you can simply catch the User's </a:t>
            </a:r>
            <a:r>
              <a:rPr lang="en-US" sz="1800" dirty="0" err="1">
                <a:latin typeface="Times New Roman" panose="02020603050405020304" pitchFamily="18" charset="0"/>
                <a:cs typeface="Times New Roman" panose="02020603050405020304" pitchFamily="18" charset="0"/>
              </a:rPr>
              <a:t>post_save</a:t>
            </a:r>
            <a:r>
              <a:rPr lang="en-US" sz="1800" dirty="0">
                <a:latin typeface="Times New Roman" panose="02020603050405020304" pitchFamily="18" charset="0"/>
                <a:cs typeface="Times New Roman" panose="02020603050405020304" pitchFamily="18" charset="0"/>
              </a:rPr>
              <a:t> signal.</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django.conf</a:t>
            </a:r>
            <a:r>
              <a:rPr lang="en-US" sz="1600" dirty="0">
                <a:latin typeface="Times New Roman" panose="02020603050405020304" pitchFamily="18" charset="0"/>
                <a:cs typeface="Times New Roman" panose="02020603050405020304" pitchFamily="18" charset="0"/>
              </a:rPr>
              <a:t> import settings</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django.db.models.signals</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post_save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django.dispatch</a:t>
            </a:r>
            <a:r>
              <a:rPr lang="en-US" sz="1600" dirty="0">
                <a:latin typeface="Times New Roman" panose="02020603050405020304" pitchFamily="18" charset="0"/>
                <a:cs typeface="Times New Roman" panose="02020603050405020304" pitchFamily="18" charset="0"/>
              </a:rPr>
              <a:t> import receiver</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rest_framework.authtoken.models</a:t>
            </a:r>
            <a:r>
              <a:rPr lang="en-US" sz="1600" dirty="0">
                <a:latin typeface="Times New Roman" panose="02020603050405020304" pitchFamily="18" charset="0"/>
                <a:cs typeface="Times New Roman" panose="02020603050405020304" pitchFamily="18" charset="0"/>
              </a:rPr>
              <a:t> import Token</a:t>
            </a:r>
          </a:p>
          <a:p>
            <a:pPr marL="0" indent="0">
              <a:buNone/>
            </a:pPr>
            <a:r>
              <a:rPr lang="en-US" sz="1600" dirty="0">
                <a:latin typeface="Times New Roman" panose="02020603050405020304" pitchFamily="18" charset="0"/>
                <a:cs typeface="Times New Roman" panose="02020603050405020304" pitchFamily="18" charset="0"/>
              </a:rPr>
              <a:t>@receiver(</a:t>
            </a:r>
            <a:r>
              <a:rPr lang="en-US" sz="1600" dirty="0" err="1">
                <a:latin typeface="Times New Roman" panose="02020603050405020304" pitchFamily="18" charset="0"/>
                <a:cs typeface="Times New Roman" panose="02020603050405020304" pitchFamily="18" charset="0"/>
              </a:rPr>
              <a:t>post_save</a:t>
            </a:r>
            <a:r>
              <a:rPr lang="en-US" sz="1600" dirty="0">
                <a:latin typeface="Times New Roman" panose="02020603050405020304" pitchFamily="18" charset="0"/>
                <a:cs typeface="Times New Roman" panose="02020603050405020304" pitchFamily="18" charset="0"/>
              </a:rPr>
              <a:t>, sender=</a:t>
            </a:r>
            <a:r>
              <a:rPr lang="en-US" sz="1600" dirty="0" err="1">
                <a:latin typeface="Times New Roman" panose="02020603050405020304" pitchFamily="18" charset="0"/>
                <a:cs typeface="Times New Roman" panose="02020603050405020304" pitchFamily="18" charset="0"/>
              </a:rPr>
              <a:t>settings.AUTH_USER_MODEL</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create_auth_token</a:t>
            </a:r>
            <a:r>
              <a:rPr lang="en-US" sz="1600" dirty="0">
                <a:latin typeface="Times New Roman" panose="02020603050405020304" pitchFamily="18" charset="0"/>
                <a:cs typeface="Times New Roman" panose="02020603050405020304" pitchFamily="18" charset="0"/>
              </a:rPr>
              <a:t>(sender, instance=None, created=False, **</a:t>
            </a:r>
            <a:r>
              <a:rPr lang="en-US" sz="1600" dirty="0" err="1">
                <a:latin typeface="Times New Roman" panose="02020603050405020304" pitchFamily="18" charset="0"/>
                <a:cs typeface="Times New Roman" panose="02020603050405020304" pitchFamily="18" charset="0"/>
              </a:rPr>
              <a:t>kwargs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if created:</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Token.objects.create</a:t>
            </a:r>
            <a:r>
              <a:rPr lang="en-US" sz="1600" dirty="0">
                <a:latin typeface="Times New Roman" panose="02020603050405020304" pitchFamily="18" charset="0"/>
                <a:cs typeface="Times New Roman" panose="02020603050405020304" pitchFamily="18" charset="0"/>
              </a:rPr>
              <a:t>(user=instance)</a:t>
            </a:r>
          </a:p>
        </p:txBody>
      </p:sp>
    </p:spTree>
    <p:extLst>
      <p:ext uri="{BB962C8B-B14F-4D97-AF65-F5344CB8AC3E}">
        <p14:creationId xmlns:p14="http://schemas.microsoft.com/office/powerpoint/2010/main" val="6304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 Classes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Permissions in REST framework are always defined as a list of permission classes.</a:t>
            </a:r>
          </a:p>
          <a:p>
            <a:r>
              <a:rPr lang="en-US" dirty="0" err="1">
                <a:latin typeface="Times New Roman" panose="02020603050405020304" pitchFamily="18" charset="0"/>
                <a:cs typeface="Times New Roman" panose="02020603050405020304" pitchFamily="18" charset="0"/>
              </a:rPr>
              <a:t>AllowAny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IsAuthenticated</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IsAdminUser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IsAuthenticatedOrReadOnly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DjangoModelPermissions</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DjangoModelPermissionsOrAnonReadOnly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DjangoObjectPermissions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 Permissions</a:t>
            </a:r>
          </a:p>
        </p:txBody>
      </p:sp>
    </p:spTree>
    <p:extLst>
      <p:ext uri="{BB962C8B-B14F-4D97-AF65-F5344CB8AC3E}">
        <p14:creationId xmlns:p14="http://schemas.microsoft.com/office/powerpoint/2010/main" val="12648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httpie</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023002"/>
            <a:ext cx="7886700" cy="3802207"/>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HTTPie</a:t>
            </a:r>
            <a:r>
              <a:rPr lang="en-US" sz="1800" dirty="0">
                <a:latin typeface="Times New Roman" panose="02020603050405020304" pitchFamily="18" charset="0"/>
                <a:cs typeface="Times New Roman" panose="02020603050405020304" pitchFamily="18" charset="0"/>
              </a:rPr>
              <a:t> (pronounced aitch-tee-tee-pie) is a command line HTTP client. Its goal is to make CLI interaction with web services as human-friendly as possible. It provides a simple http command that allows for sending arbitrary HTTP requests using a simple and natural syntax, and displays colorized output. </a:t>
            </a:r>
            <a:r>
              <a:rPr lang="en-US" sz="1800" dirty="0" err="1">
                <a:latin typeface="Times New Roman" panose="02020603050405020304" pitchFamily="18" charset="0"/>
                <a:cs typeface="Times New Roman" panose="02020603050405020304" pitchFamily="18" charset="0"/>
              </a:rPr>
              <a:t>HTTPie</a:t>
            </a:r>
            <a:r>
              <a:rPr lang="en-US" sz="1800" dirty="0">
                <a:latin typeface="Times New Roman" panose="02020603050405020304" pitchFamily="18" charset="0"/>
                <a:cs typeface="Times New Roman" panose="02020603050405020304" pitchFamily="18" charset="0"/>
              </a:rPr>
              <a:t> can be used for testing, debugging, and generally interacting with HTTP servers.</a:t>
            </a:r>
          </a:p>
          <a:p>
            <a:pPr marL="0" indent="0">
              <a:buNone/>
            </a:pPr>
            <a:r>
              <a:rPr lang="en-US" sz="1800" dirty="0">
                <a:latin typeface="Times New Roman" panose="02020603050405020304" pitchFamily="18" charset="0"/>
                <a:cs typeface="Times New Roman" panose="02020603050405020304" pitchFamily="18" charset="0"/>
              </a:rPr>
              <a:t>Syntax:- http [flags] [METHOD] URL [ITEM [ITEM]]</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u="sng" dirty="0">
                <a:latin typeface="Times New Roman" panose="02020603050405020304" pitchFamily="18" charset="0"/>
                <a:cs typeface="Times New Roman" panose="02020603050405020304" pitchFamily="18" charset="0"/>
              </a:rPr>
              <a:t>How to Install</a:t>
            </a:r>
          </a:p>
          <a:p>
            <a:pPr marL="0" indent="0">
              <a:buNone/>
            </a:pPr>
            <a:r>
              <a:rPr lang="en-US" sz="1800" dirty="0">
                <a:latin typeface="Times New Roman" panose="02020603050405020304" pitchFamily="18" charset="0"/>
                <a:cs typeface="Times New Roman" panose="02020603050405020304" pitchFamily="18" charset="0"/>
              </a:rPr>
              <a:t>pip install </a:t>
            </a:r>
            <a:r>
              <a:rPr lang="en-US" sz="1800" dirty="0" err="1">
                <a:latin typeface="Times New Roman" panose="02020603050405020304" pitchFamily="18" charset="0"/>
                <a:cs typeface="Times New Roman" panose="02020603050405020304" pitchFamily="18" charset="0"/>
              </a:rPr>
              <a:t>httpie</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45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 </a:t>
            </a:r>
            <a:r>
              <a:rPr lang="en-US" sz="4000" b="1" u="sng" dirty="0" err="1">
                <a:latin typeface="Times New Roman" panose="02020603050405020304" pitchFamily="18" charset="0"/>
                <a:cs typeface="Times New Roman" panose="02020603050405020304" pitchFamily="18" charset="0"/>
              </a:rPr>
              <a:t>httpie</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02300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GET Request</a:t>
            </a:r>
          </a:p>
          <a:p>
            <a:pPr marL="0" indent="0">
              <a:buNone/>
            </a:pPr>
            <a:r>
              <a:rPr lang="en-US" sz="1800" dirty="0">
                <a:latin typeface="Times New Roman" panose="02020603050405020304" pitchFamily="18" charset="0"/>
                <a:cs typeface="Times New Roman" panose="02020603050405020304" pitchFamily="18" charset="0"/>
              </a:rPr>
              <a:t>http http://127.0.0.1:8000/studentapi/</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GET Request with Auth</a:t>
            </a:r>
          </a:p>
          <a:p>
            <a:pPr marL="0" indent="0">
              <a:buNone/>
            </a:pPr>
            <a:r>
              <a:rPr lang="en-US" sz="1800" dirty="0">
                <a:latin typeface="Times New Roman" panose="02020603050405020304" pitchFamily="18" charset="0"/>
                <a:cs typeface="Times New Roman" panose="02020603050405020304" pitchFamily="18" charset="0"/>
              </a:rPr>
              <a:t>http http://127.0.0.1:8000/studentapi/ '</a:t>
            </a:r>
            <a:r>
              <a:rPr lang="en-US" sz="1800" dirty="0" err="1">
                <a:latin typeface="Times New Roman" panose="02020603050405020304" pitchFamily="18" charset="0"/>
                <a:cs typeface="Times New Roman" panose="02020603050405020304" pitchFamily="18" charset="0"/>
              </a:rPr>
              <a:t>Authorization:Token</a:t>
            </a:r>
            <a:r>
              <a:rPr lang="en-US" sz="1800" dirty="0">
                <a:latin typeface="Times New Roman" panose="02020603050405020304" pitchFamily="18" charset="0"/>
                <a:cs typeface="Times New Roman" panose="02020603050405020304" pitchFamily="18" charset="0"/>
              </a:rPr>
              <a:t> 621cdf999d9151f9aea8e52f00eb436aa680fa24’</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POST Request/ Submitting Form</a:t>
            </a:r>
          </a:p>
          <a:p>
            <a:pPr marL="0" indent="0">
              <a:buNone/>
            </a:pPr>
            <a:r>
              <a:rPr lang="en-US" sz="1800" dirty="0">
                <a:latin typeface="Times New Roman" panose="02020603050405020304" pitchFamily="18" charset="0"/>
                <a:cs typeface="Times New Roman" panose="02020603050405020304" pitchFamily="18" charset="0"/>
              </a:rPr>
              <a:t>http -f POST http://127.0.0.1:8000/studentapi/ name=Jay roll=104 city=Dhanbad '</a:t>
            </a:r>
            <a:r>
              <a:rPr lang="en-US" sz="1800" dirty="0" err="1">
                <a:latin typeface="Times New Roman" panose="02020603050405020304" pitchFamily="18" charset="0"/>
                <a:cs typeface="Times New Roman" panose="02020603050405020304" pitchFamily="18" charset="0"/>
              </a:rPr>
              <a:t>Authorization:Token</a:t>
            </a:r>
            <a:r>
              <a:rPr lang="en-US" sz="1800" dirty="0">
                <a:latin typeface="Times New Roman" panose="02020603050405020304" pitchFamily="18" charset="0"/>
                <a:cs typeface="Times New Roman" panose="02020603050405020304" pitchFamily="18" charset="0"/>
              </a:rPr>
              <a:t> 621cdf999d9151f9aea8e52f00eb436aa680fa24'</a:t>
            </a:r>
          </a:p>
        </p:txBody>
      </p:sp>
    </p:spTree>
    <p:extLst>
      <p:ext uri="{BB962C8B-B14F-4D97-AF65-F5344CB8AC3E}">
        <p14:creationId xmlns:p14="http://schemas.microsoft.com/office/powerpoint/2010/main" val="264287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 </a:t>
            </a:r>
            <a:r>
              <a:rPr lang="en-US" sz="4000" b="1" u="sng" dirty="0" err="1">
                <a:latin typeface="Times New Roman" panose="02020603050405020304" pitchFamily="18" charset="0"/>
                <a:cs typeface="Times New Roman" panose="02020603050405020304" pitchFamily="18" charset="0"/>
              </a:rPr>
              <a:t>httpie</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02300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PUT Request</a:t>
            </a:r>
          </a:p>
          <a:p>
            <a:pPr marL="0" indent="0">
              <a:buNone/>
            </a:pPr>
            <a:r>
              <a:rPr lang="en-US" sz="1800" dirty="0">
                <a:latin typeface="Times New Roman" panose="02020603050405020304" pitchFamily="18" charset="0"/>
                <a:cs typeface="Times New Roman" panose="02020603050405020304" pitchFamily="18" charset="0"/>
              </a:rPr>
              <a:t>http PUT http://127.0.0.1:8000/studentapi/4/ name=Kunal roll=109 city=Bokaro '</a:t>
            </a:r>
            <a:r>
              <a:rPr lang="en-US" sz="1800" dirty="0" err="1">
                <a:latin typeface="Times New Roman" panose="02020603050405020304" pitchFamily="18" charset="0"/>
                <a:cs typeface="Times New Roman" panose="02020603050405020304" pitchFamily="18" charset="0"/>
              </a:rPr>
              <a:t>Authorization:Token</a:t>
            </a:r>
            <a:r>
              <a:rPr lang="en-US" sz="1800" dirty="0">
                <a:latin typeface="Times New Roman" panose="02020603050405020304" pitchFamily="18" charset="0"/>
                <a:cs typeface="Times New Roman" panose="02020603050405020304" pitchFamily="18" charset="0"/>
              </a:rPr>
              <a:t> 621cdf999d9151f9aea8e52f00eb436aa680fa24’</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Delete Request</a:t>
            </a:r>
          </a:p>
          <a:p>
            <a:pPr marL="0" indent="0">
              <a:buNone/>
            </a:pPr>
            <a:r>
              <a:rPr lang="en-US" sz="1800" dirty="0">
                <a:latin typeface="Times New Roman" panose="02020603050405020304" pitchFamily="18" charset="0"/>
                <a:cs typeface="Times New Roman" panose="02020603050405020304" pitchFamily="18" charset="0"/>
              </a:rPr>
              <a:t>http DELETE http://127.0.0.1:8000/studentapi/4/ '</a:t>
            </a:r>
            <a:r>
              <a:rPr lang="en-US" sz="1800" dirty="0" err="1">
                <a:latin typeface="Times New Roman" panose="02020603050405020304" pitchFamily="18" charset="0"/>
                <a:cs typeface="Times New Roman" panose="02020603050405020304" pitchFamily="18" charset="0"/>
              </a:rPr>
              <a:t>Authorization:Token</a:t>
            </a:r>
            <a:r>
              <a:rPr lang="en-US" sz="1800" dirty="0">
                <a:latin typeface="Times New Roman" panose="02020603050405020304" pitchFamily="18" charset="0"/>
                <a:cs typeface="Times New Roman" panose="02020603050405020304" pitchFamily="18" charset="0"/>
              </a:rPr>
              <a:t> 621cdf999d9151f9aea8e52f00eb436aa680fa24’</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24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TokenAuthentication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authentication scheme uses a simple token-based HTTP Authentication scheme. Token authentication is appropriate for client-server setups, such as native desktop and mobile clients.</a:t>
            </a:r>
          </a:p>
          <a:p>
            <a:pPr marL="0" indent="0">
              <a:buNone/>
            </a:pPr>
            <a:r>
              <a:rPr lang="en-US" sz="1800" dirty="0">
                <a:latin typeface="Times New Roman" panose="02020603050405020304" pitchFamily="18" charset="0"/>
                <a:cs typeface="Times New Roman" panose="02020603050405020304" pitchFamily="18" charset="0"/>
              </a:rPr>
              <a:t>To use the </a:t>
            </a:r>
            <a:r>
              <a:rPr lang="en-US" sz="1800" dirty="0" err="1">
                <a:latin typeface="Times New Roman" panose="02020603050405020304" pitchFamily="18" charset="0"/>
                <a:cs typeface="Times New Roman" panose="02020603050405020304" pitchFamily="18" charset="0"/>
              </a:rPr>
              <a:t>TokenAuthentication</a:t>
            </a:r>
            <a:r>
              <a:rPr lang="en-US" sz="1800" dirty="0">
                <a:latin typeface="Times New Roman" panose="02020603050405020304" pitchFamily="18" charset="0"/>
                <a:cs typeface="Times New Roman" panose="02020603050405020304" pitchFamily="18" charset="0"/>
              </a:rPr>
              <a:t> scheme you'll need to configure the authentication classes to include </a:t>
            </a:r>
            <a:r>
              <a:rPr lang="en-US" sz="1800" dirty="0" err="1">
                <a:latin typeface="Times New Roman" panose="02020603050405020304" pitchFamily="18" charset="0"/>
                <a:cs typeface="Times New Roman" panose="02020603050405020304" pitchFamily="18" charset="0"/>
              </a:rPr>
              <a:t>TokenAuthentication</a:t>
            </a:r>
            <a:r>
              <a:rPr lang="en-US" sz="1800" dirty="0">
                <a:latin typeface="Times New Roman" panose="02020603050405020304" pitchFamily="18" charset="0"/>
                <a:cs typeface="Times New Roman" panose="02020603050405020304" pitchFamily="18" charset="0"/>
              </a:rPr>
              <a:t>, and additionally include </a:t>
            </a:r>
            <a:r>
              <a:rPr lang="en-US" sz="1800" dirty="0" err="1">
                <a:latin typeface="Times New Roman" panose="02020603050405020304" pitchFamily="18" charset="0"/>
                <a:cs typeface="Times New Roman" panose="02020603050405020304" pitchFamily="18" charset="0"/>
              </a:rPr>
              <a:t>rest_framework.authtoken</a:t>
            </a:r>
            <a:r>
              <a:rPr lang="en-US" sz="1800" dirty="0">
                <a:latin typeface="Times New Roman" panose="02020603050405020304" pitchFamily="18" charset="0"/>
                <a:cs typeface="Times New Roman" panose="02020603050405020304" pitchFamily="18" charset="0"/>
              </a:rPr>
              <a:t> in your INSTALLED_APPS setting:</a:t>
            </a:r>
          </a:p>
          <a:p>
            <a:pPr marL="0" indent="0">
              <a:buNone/>
            </a:pPr>
            <a:r>
              <a:rPr lang="en-US" sz="1800" dirty="0">
                <a:latin typeface="Times New Roman" panose="02020603050405020304" pitchFamily="18" charset="0"/>
                <a:cs typeface="Times New Roman" panose="02020603050405020304" pitchFamily="18" charset="0"/>
              </a:rPr>
              <a:t>INSTALLED_APPS =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rest_framework.authtoken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Note: Make sure to run manage.py migrate after changing your settings. The </a:t>
            </a:r>
            <a:r>
              <a:rPr lang="en-US" sz="1800" dirty="0" err="1">
                <a:latin typeface="Times New Roman" panose="02020603050405020304" pitchFamily="18" charset="0"/>
                <a:cs typeface="Times New Roman" panose="02020603050405020304" pitchFamily="18" charset="0"/>
              </a:rPr>
              <a:t>rest_framework.authtoken</a:t>
            </a:r>
            <a:r>
              <a:rPr lang="en-US" sz="1800" dirty="0">
                <a:latin typeface="Times New Roman" panose="02020603050405020304" pitchFamily="18" charset="0"/>
                <a:cs typeface="Times New Roman" panose="02020603050405020304" pitchFamily="18" charset="0"/>
              </a:rPr>
              <a:t> app provides Django database migrations.</a:t>
            </a:r>
          </a:p>
        </p:txBody>
      </p:sp>
    </p:spTree>
    <p:extLst>
      <p:ext uri="{BB962C8B-B14F-4D97-AF65-F5344CB8AC3E}">
        <p14:creationId xmlns:p14="http://schemas.microsoft.com/office/powerpoint/2010/main" val="151905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TokenAuthentication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You'll also need to create tokens for your users.</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rest_framework.authtoken.models</a:t>
            </a:r>
            <a:r>
              <a:rPr lang="en-US" sz="1800" dirty="0">
                <a:latin typeface="Times New Roman" panose="02020603050405020304" pitchFamily="18" charset="0"/>
                <a:cs typeface="Times New Roman" panose="02020603050405020304" pitchFamily="18" charset="0"/>
              </a:rPr>
              <a:t> import Token</a:t>
            </a:r>
          </a:p>
          <a:p>
            <a:pPr marL="0" indent="0">
              <a:buNone/>
            </a:pPr>
            <a:r>
              <a:rPr lang="en-US" sz="1800" dirty="0">
                <a:latin typeface="Times New Roman" panose="02020603050405020304" pitchFamily="18" charset="0"/>
                <a:cs typeface="Times New Roman" panose="02020603050405020304" pitchFamily="18" charset="0"/>
              </a:rPr>
              <a:t>token = </a:t>
            </a:r>
            <a:r>
              <a:rPr lang="en-US" sz="1800" dirty="0" err="1">
                <a:latin typeface="Times New Roman" panose="02020603050405020304" pitchFamily="18" charset="0"/>
                <a:cs typeface="Times New Roman" panose="02020603050405020304" pitchFamily="18" charset="0"/>
              </a:rPr>
              <a:t>Token.objects.create</a:t>
            </a:r>
            <a:r>
              <a:rPr lang="en-US" sz="1800" dirty="0">
                <a:latin typeface="Times New Roman" panose="02020603050405020304" pitchFamily="18" charset="0"/>
                <a:cs typeface="Times New Roman" panose="02020603050405020304" pitchFamily="18" charset="0"/>
              </a:rPr>
              <a:t>(user=...)</a:t>
            </a:r>
          </a:p>
          <a:p>
            <a:pPr marL="0" indent="0">
              <a:buNone/>
            </a:pPr>
            <a:r>
              <a:rPr lang="en-US" sz="1800" dirty="0">
                <a:latin typeface="Times New Roman" panose="02020603050405020304" pitchFamily="18" charset="0"/>
                <a:cs typeface="Times New Roman" panose="02020603050405020304" pitchFamily="18" charset="0"/>
              </a:rPr>
              <a:t>print(</a:t>
            </a:r>
            <a:r>
              <a:rPr lang="en-US" sz="1800" dirty="0" err="1">
                <a:latin typeface="Times New Roman" panose="02020603050405020304" pitchFamily="18" charset="0"/>
                <a:cs typeface="Times New Roman" panose="02020603050405020304" pitchFamily="18" charset="0"/>
              </a:rPr>
              <a:t>token.key</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For clients to authenticate, the token key should be included in the Authorization HTTP header. The key should be prefixed by the string literal "Token", with whitespace separating the two strings. For example:</a:t>
            </a:r>
          </a:p>
          <a:p>
            <a:pPr marL="0" indent="0">
              <a:buNone/>
            </a:pPr>
            <a:r>
              <a:rPr lang="en-US" sz="1800" dirty="0">
                <a:latin typeface="Times New Roman" panose="02020603050405020304" pitchFamily="18" charset="0"/>
                <a:cs typeface="Times New Roman" panose="02020603050405020304" pitchFamily="18" charset="0"/>
              </a:rPr>
              <a:t>Authorization: Token 9944b09199c62bcf9418ad846dd0e4bbdfc6ee4b</a:t>
            </a:r>
          </a:p>
        </p:txBody>
      </p:sp>
    </p:spTree>
    <p:extLst>
      <p:ext uri="{BB962C8B-B14F-4D97-AF65-F5344CB8AC3E}">
        <p14:creationId xmlns:p14="http://schemas.microsoft.com/office/powerpoint/2010/main" val="345315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TokenAuthentication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If successfully authenticated, </a:t>
            </a:r>
            <a:r>
              <a:rPr lang="en-US" sz="1800" dirty="0" err="1">
                <a:latin typeface="Times New Roman" panose="02020603050405020304" pitchFamily="18" charset="0"/>
                <a:cs typeface="Times New Roman" panose="02020603050405020304" pitchFamily="18" charset="0"/>
              </a:rPr>
              <a:t>TokenAuthentication</a:t>
            </a:r>
            <a:r>
              <a:rPr lang="en-US" sz="1800" dirty="0">
                <a:latin typeface="Times New Roman" panose="02020603050405020304" pitchFamily="18" charset="0"/>
                <a:cs typeface="Times New Roman" panose="02020603050405020304" pitchFamily="18" charset="0"/>
              </a:rPr>
              <a:t> provides the following credentials.</a:t>
            </a:r>
          </a:p>
          <a:p>
            <a:pPr marL="0" indent="0">
              <a:buNone/>
            </a:pPr>
            <a:r>
              <a:rPr lang="en-US" sz="1800" i="1" dirty="0" err="1">
                <a:latin typeface="Times New Roman" panose="02020603050405020304" pitchFamily="18" charset="0"/>
                <a:cs typeface="Times New Roman" panose="02020603050405020304" pitchFamily="18" charset="0"/>
              </a:rPr>
              <a:t>request.user</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will be a Django User instance.</a:t>
            </a:r>
          </a:p>
          <a:p>
            <a:pPr marL="0" indent="0">
              <a:buNone/>
            </a:pPr>
            <a:r>
              <a:rPr lang="en-US" sz="1800" i="1" dirty="0" err="1">
                <a:latin typeface="Times New Roman" panose="02020603050405020304" pitchFamily="18" charset="0"/>
                <a:cs typeface="Times New Roman" panose="02020603050405020304" pitchFamily="18" charset="0"/>
              </a:rPr>
              <a:t>request.auth</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will be a </a:t>
            </a:r>
            <a:r>
              <a:rPr lang="en-US" sz="1800" dirty="0" err="1">
                <a:latin typeface="Times New Roman" panose="02020603050405020304" pitchFamily="18" charset="0"/>
                <a:cs typeface="Times New Roman" panose="02020603050405020304" pitchFamily="18" charset="0"/>
              </a:rPr>
              <a:t>rest_framework.authtoken.models.Token</a:t>
            </a:r>
            <a:r>
              <a:rPr lang="en-US" sz="1800" dirty="0">
                <a:latin typeface="Times New Roman" panose="02020603050405020304" pitchFamily="18" charset="0"/>
                <a:cs typeface="Times New Roman" panose="02020603050405020304" pitchFamily="18" charset="0"/>
              </a:rPr>
              <a:t> instance.</a:t>
            </a:r>
          </a:p>
          <a:p>
            <a:pPr marL="0" indent="0">
              <a:buNone/>
            </a:pPr>
            <a:r>
              <a:rPr lang="en-US" sz="1800" dirty="0">
                <a:latin typeface="Times New Roman" panose="02020603050405020304" pitchFamily="18" charset="0"/>
                <a:cs typeface="Times New Roman" panose="02020603050405020304" pitchFamily="18" charset="0"/>
              </a:rPr>
              <a:t>Unauthenticated responses that are denied permission will result in an HTTP 401 Unauthorized response with an appropriate WWW-Authenticate header. For example:</a:t>
            </a:r>
          </a:p>
          <a:p>
            <a:pPr marL="0" indent="0">
              <a:buNone/>
            </a:pPr>
            <a:r>
              <a:rPr lang="en-US" sz="1800" dirty="0">
                <a:latin typeface="Times New Roman" panose="02020603050405020304" pitchFamily="18" charset="0"/>
                <a:cs typeface="Times New Roman" panose="02020603050405020304" pitchFamily="18" charset="0"/>
              </a:rPr>
              <a:t>WWW-Authenticate: Token</a:t>
            </a:r>
          </a:p>
          <a:p>
            <a:pPr marL="0" indent="0">
              <a:buNone/>
            </a:pPr>
            <a:r>
              <a:rPr lang="en-US" sz="1800" dirty="0">
                <a:latin typeface="Times New Roman" panose="02020603050405020304" pitchFamily="18" charset="0"/>
                <a:cs typeface="Times New Roman" panose="02020603050405020304" pitchFamily="18" charset="0"/>
              </a:rPr>
              <a:t>The http command line tool may be useful for testing token authenticated APIs. For example:</a:t>
            </a:r>
          </a:p>
          <a:p>
            <a:pPr marL="0" indent="0">
              <a:buNone/>
            </a:pPr>
            <a:r>
              <a:rPr lang="en-US" sz="1800" dirty="0">
                <a:latin typeface="Times New Roman" panose="02020603050405020304" pitchFamily="18" charset="0"/>
                <a:cs typeface="Times New Roman" panose="02020603050405020304" pitchFamily="18" charset="0"/>
              </a:rPr>
              <a:t>http http://127.0.0.1:8000/studentapi/ 'Authorization: Token 9944b09199c62bcf9418ad846dd0e4bbdfc6ee4b'</a:t>
            </a:r>
          </a:p>
        </p:txBody>
      </p:sp>
    </p:spTree>
    <p:extLst>
      <p:ext uri="{BB962C8B-B14F-4D97-AF65-F5344CB8AC3E}">
        <p14:creationId xmlns:p14="http://schemas.microsoft.com/office/powerpoint/2010/main" val="24439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TokenAuthentication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Note: If you use </a:t>
            </a:r>
            <a:r>
              <a:rPr lang="en-US" sz="1800" dirty="0" err="1">
                <a:latin typeface="Times New Roman" panose="02020603050405020304" pitchFamily="18" charset="0"/>
                <a:cs typeface="Times New Roman" panose="02020603050405020304" pitchFamily="18" charset="0"/>
              </a:rPr>
              <a:t>TokenAuthentication</a:t>
            </a:r>
            <a:r>
              <a:rPr lang="en-US" sz="1800" dirty="0">
                <a:latin typeface="Times New Roman" panose="02020603050405020304" pitchFamily="18" charset="0"/>
                <a:cs typeface="Times New Roman" panose="02020603050405020304" pitchFamily="18" charset="0"/>
              </a:rPr>
              <a:t> in production you must ensure that your API is only available over https.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77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Generate Token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r>
              <a:rPr lang="en-US" sz="1800" dirty="0">
                <a:latin typeface="Times New Roman" panose="02020603050405020304" pitchFamily="18" charset="0"/>
                <a:cs typeface="Times New Roman" panose="02020603050405020304" pitchFamily="18" charset="0"/>
              </a:rPr>
              <a:t>Using Admin Application</a:t>
            </a:r>
          </a:p>
          <a:p>
            <a:r>
              <a:rPr lang="en-US" sz="1800" dirty="0">
                <a:latin typeface="Times New Roman" panose="02020603050405020304" pitchFamily="18" charset="0"/>
                <a:cs typeface="Times New Roman" panose="02020603050405020304" pitchFamily="18" charset="0"/>
              </a:rPr>
              <a:t>Using Django manage.py command</a:t>
            </a:r>
          </a:p>
          <a:p>
            <a:pPr marL="0"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python manage.py </a:t>
            </a:r>
            <a:r>
              <a:rPr lang="en-US" sz="1800" b="1" dirty="0" err="1">
                <a:latin typeface="Times New Roman" panose="02020603050405020304" pitchFamily="18" charset="0"/>
                <a:cs typeface="Times New Roman" panose="02020603050405020304" pitchFamily="18" charset="0"/>
              </a:rPr>
              <a:t>drf_create_token</a:t>
            </a:r>
            <a:r>
              <a:rPr lang="en-US" sz="1800" b="1" dirty="0">
                <a:latin typeface="Times New Roman" panose="02020603050405020304" pitchFamily="18" charset="0"/>
                <a:cs typeface="Times New Roman" panose="02020603050405020304" pitchFamily="18" charset="0"/>
              </a:rPr>
              <a:t> &lt;username&gt; </a:t>
            </a:r>
            <a:r>
              <a:rPr lang="en-US" sz="1800" dirty="0">
                <a:latin typeface="Times New Roman" panose="02020603050405020304" pitchFamily="18" charset="0"/>
                <a:cs typeface="Times New Roman" panose="02020603050405020304" pitchFamily="18" charset="0"/>
              </a:rPr>
              <a:t>- This command will 	return API Token for the given user or Creates a Token if token doesn’t exist 	for user.</a:t>
            </a:r>
          </a:p>
          <a:p>
            <a:r>
              <a:rPr lang="en-US" sz="1800" dirty="0">
                <a:latin typeface="Times New Roman" panose="02020603050405020304" pitchFamily="18" charset="0"/>
                <a:cs typeface="Times New Roman" panose="02020603050405020304" pitchFamily="18" charset="0"/>
              </a:rPr>
              <a:t>By exposing an API endpoint</a:t>
            </a:r>
          </a:p>
          <a:p>
            <a:r>
              <a:rPr lang="en-US" sz="1800" dirty="0">
                <a:latin typeface="Times New Roman" panose="02020603050405020304" pitchFamily="18" charset="0"/>
                <a:cs typeface="Times New Roman" panose="02020603050405020304" pitchFamily="18" charset="0"/>
              </a:rPr>
              <a:t>Using Signals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14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How Client can Ask/Create Token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When using </a:t>
            </a:r>
            <a:r>
              <a:rPr lang="en-US" sz="1600" dirty="0" err="1">
                <a:latin typeface="Times New Roman" panose="02020603050405020304" pitchFamily="18" charset="0"/>
                <a:cs typeface="Times New Roman" panose="02020603050405020304" pitchFamily="18" charset="0"/>
              </a:rPr>
              <a:t>TokenAuthentication</a:t>
            </a:r>
            <a:r>
              <a:rPr lang="en-US" sz="1600" dirty="0">
                <a:latin typeface="Times New Roman" panose="02020603050405020304" pitchFamily="18" charset="0"/>
                <a:cs typeface="Times New Roman" panose="02020603050405020304" pitchFamily="18" charset="0"/>
              </a:rPr>
              <a:t>, you may want to provide a mechanism for clients to obtain a token given the username and password.</a:t>
            </a:r>
          </a:p>
          <a:p>
            <a:pPr marL="0" indent="0">
              <a:buNone/>
            </a:pPr>
            <a:r>
              <a:rPr lang="en-US" sz="1600" dirty="0">
                <a:latin typeface="Times New Roman" panose="02020603050405020304" pitchFamily="18" charset="0"/>
                <a:cs typeface="Times New Roman" panose="02020603050405020304" pitchFamily="18" charset="0"/>
              </a:rPr>
              <a:t>REST framework provides a built-in view to provide this behavior. To use it, add the </a:t>
            </a:r>
            <a:r>
              <a:rPr lang="en-US" sz="1600" dirty="0" err="1">
                <a:latin typeface="Times New Roman" panose="02020603050405020304" pitchFamily="18" charset="0"/>
                <a:cs typeface="Times New Roman" panose="02020603050405020304" pitchFamily="18" charset="0"/>
              </a:rPr>
              <a:t>obtain_auth_token</a:t>
            </a:r>
            <a:r>
              <a:rPr lang="en-US" sz="1600" dirty="0">
                <a:latin typeface="Times New Roman" panose="02020603050405020304" pitchFamily="18" charset="0"/>
                <a:cs typeface="Times New Roman" panose="02020603050405020304" pitchFamily="18" charset="0"/>
              </a:rPr>
              <a:t> view to your </a:t>
            </a:r>
            <a:r>
              <a:rPr lang="en-US" sz="1600" dirty="0" err="1">
                <a:latin typeface="Times New Roman" panose="02020603050405020304" pitchFamily="18" charset="0"/>
                <a:cs typeface="Times New Roman" panose="02020603050405020304" pitchFamily="18" charset="0"/>
              </a:rPr>
              <a:t>URLconf</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rest_framework.authtoken.views</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obtain_auth_token</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urlpatterns</a:t>
            </a:r>
            <a:r>
              <a:rPr lang="en-US" sz="1600" dirty="0">
                <a:latin typeface="Times New Roman" panose="02020603050405020304" pitchFamily="18" charset="0"/>
                <a:cs typeface="Times New Roman" panose="02020603050405020304" pitchFamily="18" charset="0"/>
              </a:rPr>
              <a:t> = [</a:t>
            </a:r>
          </a:p>
          <a:p>
            <a:pPr marL="0" indent="0">
              <a:buNone/>
            </a:pPr>
            <a:r>
              <a:rPr lang="en-US" sz="1600" dirty="0">
                <a:latin typeface="Times New Roman" panose="02020603050405020304" pitchFamily="18" charset="0"/>
                <a:cs typeface="Times New Roman" panose="02020603050405020304" pitchFamily="18" charset="0"/>
              </a:rPr>
              <a:t>    path(‘</a:t>
            </a:r>
            <a:r>
              <a:rPr lang="en-US" sz="1600" dirty="0" err="1">
                <a:latin typeface="Times New Roman" panose="02020603050405020304" pitchFamily="18" charset="0"/>
                <a:cs typeface="Times New Roman" panose="02020603050405020304" pitchFamily="18" charset="0"/>
              </a:rPr>
              <a:t>gettoken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obtain_auth_token</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obtain_auth_token</a:t>
            </a:r>
            <a:r>
              <a:rPr lang="en-US" sz="1600" dirty="0">
                <a:latin typeface="Times New Roman" panose="02020603050405020304" pitchFamily="18" charset="0"/>
                <a:cs typeface="Times New Roman" panose="02020603050405020304" pitchFamily="18" charset="0"/>
              </a:rPr>
              <a:t> view will return a JSON response when valid username and password fields are </a:t>
            </a:r>
            <a:r>
              <a:rPr lang="en-US" sz="1600" dirty="0" err="1">
                <a:latin typeface="Times New Roman" panose="02020603050405020304" pitchFamily="18" charset="0"/>
                <a:cs typeface="Times New Roman" panose="02020603050405020304" pitchFamily="18" charset="0"/>
              </a:rPr>
              <a:t>POSTed</a:t>
            </a:r>
            <a:r>
              <a:rPr lang="en-US" sz="1600" dirty="0">
                <a:latin typeface="Times New Roman" panose="02020603050405020304" pitchFamily="18" charset="0"/>
                <a:cs typeface="Times New Roman" panose="02020603050405020304" pitchFamily="18" charset="0"/>
              </a:rPr>
              <a:t> to the view using form data or JSON:</a:t>
            </a:r>
          </a:p>
          <a:p>
            <a:pPr marL="0" indent="0">
              <a:buNone/>
            </a:pPr>
            <a:r>
              <a:rPr lang="en-US" sz="1600" dirty="0">
                <a:latin typeface="Times New Roman" panose="02020603050405020304" pitchFamily="18" charset="0"/>
                <a:cs typeface="Times New Roman" panose="02020603050405020304" pitchFamily="18" charset="0"/>
              </a:rPr>
              <a:t>http POST http://127.0.0.1:8000/gettoken/ username=“name” password=“pass”</a:t>
            </a:r>
          </a:p>
          <a:p>
            <a:pPr marL="0" indent="0">
              <a:buNone/>
            </a:pPr>
            <a:r>
              <a:rPr lang="en-US" sz="1600" dirty="0">
                <a:latin typeface="Times New Roman" panose="02020603050405020304" pitchFamily="18" charset="0"/>
                <a:cs typeface="Times New Roman" panose="02020603050405020304" pitchFamily="18" charset="0"/>
              </a:rPr>
              <a:t>{ 'token' : '9944b09199c62bcf9418ad846dd0e4bbdfc6ee4b’ }</a:t>
            </a:r>
          </a:p>
        </p:txBody>
      </p:sp>
    </p:spTree>
    <p:extLst>
      <p:ext uri="{BB962C8B-B14F-4D97-AF65-F5344CB8AC3E}">
        <p14:creationId xmlns:p14="http://schemas.microsoft.com/office/powerpoint/2010/main" val="353993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How Client can Ask/Create Token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It also generates token if the token is not generated for the provided user.</a:t>
            </a:r>
          </a:p>
        </p:txBody>
      </p:sp>
    </p:spTree>
    <p:extLst>
      <p:ext uri="{BB962C8B-B14F-4D97-AF65-F5344CB8AC3E}">
        <p14:creationId xmlns:p14="http://schemas.microsoft.com/office/powerpoint/2010/main" val="338999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Custom Auth Token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We can customize auth token to provide additional details to the client. </a:t>
            </a:r>
          </a:p>
          <a:p>
            <a:pPr marL="0" indent="0">
              <a:buNone/>
            </a:pPr>
            <a:r>
              <a:rPr lang="en-US" sz="1100" dirty="0">
                <a:latin typeface="Times New Roman" panose="02020603050405020304" pitchFamily="18" charset="0"/>
                <a:cs typeface="Times New Roman" panose="02020603050405020304" pitchFamily="18" charset="0"/>
              </a:rPr>
              <a:t>from </a:t>
            </a:r>
            <a:r>
              <a:rPr lang="en-US" sz="1100" dirty="0" err="1">
                <a:latin typeface="Times New Roman" panose="02020603050405020304" pitchFamily="18" charset="0"/>
                <a:cs typeface="Times New Roman" panose="02020603050405020304" pitchFamily="18" charset="0"/>
              </a:rPr>
              <a:t>rest_framework.authtoken.views</a:t>
            </a:r>
            <a:r>
              <a:rPr lang="en-US" sz="1100" dirty="0">
                <a:latin typeface="Times New Roman" panose="02020603050405020304" pitchFamily="18" charset="0"/>
                <a:cs typeface="Times New Roman" panose="02020603050405020304" pitchFamily="18" charset="0"/>
              </a:rPr>
              <a:t> import </a:t>
            </a:r>
            <a:r>
              <a:rPr lang="en-US" sz="1100" dirty="0" err="1">
                <a:latin typeface="Times New Roman" panose="02020603050405020304" pitchFamily="18" charset="0"/>
                <a:cs typeface="Times New Roman" panose="02020603050405020304" pitchFamily="18" charset="0"/>
              </a:rPr>
              <a:t>ObtainAuthToken</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from </a:t>
            </a:r>
            <a:r>
              <a:rPr lang="en-US" sz="1100" dirty="0" err="1">
                <a:latin typeface="Times New Roman" panose="02020603050405020304" pitchFamily="18" charset="0"/>
                <a:cs typeface="Times New Roman" panose="02020603050405020304" pitchFamily="18" charset="0"/>
              </a:rPr>
              <a:t>rest_framework.authtoken.models</a:t>
            </a:r>
            <a:r>
              <a:rPr lang="en-US" sz="1100" dirty="0">
                <a:latin typeface="Times New Roman" panose="02020603050405020304" pitchFamily="18" charset="0"/>
                <a:cs typeface="Times New Roman" panose="02020603050405020304" pitchFamily="18" charset="0"/>
              </a:rPr>
              <a:t> import Token</a:t>
            </a:r>
          </a:p>
          <a:p>
            <a:pPr marL="0" indent="0">
              <a:buNone/>
            </a:pPr>
            <a:r>
              <a:rPr lang="en-US" sz="1100" dirty="0">
                <a:latin typeface="Times New Roman" panose="02020603050405020304" pitchFamily="18" charset="0"/>
                <a:cs typeface="Times New Roman" panose="02020603050405020304" pitchFamily="18" charset="0"/>
              </a:rPr>
              <a:t>from </a:t>
            </a:r>
            <a:r>
              <a:rPr lang="en-US" sz="1100" dirty="0" err="1">
                <a:latin typeface="Times New Roman" panose="02020603050405020304" pitchFamily="18" charset="0"/>
                <a:cs typeface="Times New Roman" panose="02020603050405020304" pitchFamily="18" charset="0"/>
              </a:rPr>
              <a:t>rest_framework.response</a:t>
            </a:r>
            <a:r>
              <a:rPr lang="en-US" sz="1100" dirty="0">
                <a:latin typeface="Times New Roman" panose="02020603050405020304" pitchFamily="18" charset="0"/>
                <a:cs typeface="Times New Roman" panose="02020603050405020304" pitchFamily="18" charset="0"/>
              </a:rPr>
              <a:t> import Response</a:t>
            </a:r>
          </a:p>
          <a:p>
            <a:pPr marL="0" indent="0">
              <a:buNone/>
            </a:pPr>
            <a:r>
              <a:rPr lang="en-US" sz="1100" dirty="0">
                <a:latin typeface="Times New Roman" panose="02020603050405020304" pitchFamily="18" charset="0"/>
                <a:cs typeface="Times New Roman" panose="02020603050405020304" pitchFamily="18" charset="0"/>
              </a:rPr>
              <a:t>class </a:t>
            </a:r>
            <a:r>
              <a:rPr lang="en-US" sz="1100" dirty="0" err="1">
                <a:latin typeface="Times New Roman" panose="02020603050405020304" pitchFamily="18" charset="0"/>
                <a:cs typeface="Times New Roman" panose="02020603050405020304" pitchFamily="18" charset="0"/>
              </a:rPr>
              <a:t>CustomAuthToken</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ObtainAuthToken</a:t>
            </a:r>
            <a:r>
              <a:rPr lang="en-US" sz="1100" dirty="0">
                <a:latin typeface="Times New Roman" panose="02020603050405020304" pitchFamily="18" charset="0"/>
                <a:cs typeface="Times New Roman" panose="02020603050405020304" pitchFamily="18" charset="0"/>
              </a:rPr>
              <a:t>):</a:t>
            </a:r>
          </a:p>
          <a:p>
            <a:pPr marL="0" indent="0">
              <a:buNone/>
            </a:pPr>
            <a:r>
              <a:rPr lang="en-US" sz="1100" dirty="0">
                <a:latin typeface="Times New Roman" panose="02020603050405020304" pitchFamily="18" charset="0"/>
                <a:cs typeface="Times New Roman" panose="02020603050405020304" pitchFamily="18" charset="0"/>
              </a:rPr>
              <a:t>    def post(self, request, *</a:t>
            </a:r>
            <a:r>
              <a:rPr lang="en-US" sz="1100" dirty="0" err="1">
                <a:latin typeface="Times New Roman" panose="02020603050405020304" pitchFamily="18" charset="0"/>
                <a:cs typeface="Times New Roman" panose="02020603050405020304" pitchFamily="18" charset="0"/>
              </a:rPr>
              <a:t>args</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kwargs</a:t>
            </a:r>
            <a:r>
              <a:rPr lang="en-US" sz="1100" dirty="0">
                <a:latin typeface="Times New Roman" panose="02020603050405020304" pitchFamily="18" charset="0"/>
                <a:cs typeface="Times New Roman" panose="02020603050405020304" pitchFamily="18" charset="0"/>
              </a:rPr>
              <a:t>):</a:t>
            </a:r>
          </a:p>
          <a:p>
            <a:pPr marL="0" indent="0">
              <a:buNone/>
            </a:pPr>
            <a:r>
              <a:rPr lang="en-US" sz="1100" dirty="0">
                <a:latin typeface="Times New Roman" panose="02020603050405020304" pitchFamily="18" charset="0"/>
                <a:cs typeface="Times New Roman" panose="02020603050405020304" pitchFamily="18" charset="0"/>
              </a:rPr>
              <a:t>        serializer = </a:t>
            </a:r>
            <a:r>
              <a:rPr lang="en-US" sz="1100" dirty="0" err="1">
                <a:latin typeface="Times New Roman" panose="02020603050405020304" pitchFamily="18" charset="0"/>
                <a:cs typeface="Times New Roman" panose="02020603050405020304" pitchFamily="18" charset="0"/>
              </a:rPr>
              <a:t>self.serializer_class</a:t>
            </a:r>
            <a:r>
              <a:rPr lang="en-US" sz="1100" dirty="0">
                <a:latin typeface="Times New Roman" panose="02020603050405020304" pitchFamily="18" charset="0"/>
                <a:cs typeface="Times New Roman" panose="02020603050405020304" pitchFamily="18" charset="0"/>
              </a:rPr>
              <a:t>(data=</a:t>
            </a:r>
            <a:r>
              <a:rPr lang="en-US" sz="1100" dirty="0" err="1">
                <a:latin typeface="Times New Roman" panose="02020603050405020304" pitchFamily="18" charset="0"/>
                <a:cs typeface="Times New Roman" panose="02020603050405020304" pitchFamily="18" charset="0"/>
              </a:rPr>
              <a:t>request.data</a:t>
            </a:r>
            <a:r>
              <a:rPr lang="en-US" sz="1100" dirty="0">
                <a:latin typeface="Times New Roman" panose="02020603050405020304" pitchFamily="18" charset="0"/>
                <a:cs typeface="Times New Roman" panose="02020603050405020304" pitchFamily="18" charset="0"/>
              </a:rPr>
              <a:t>, context={'request': request})</a:t>
            </a:r>
          </a:p>
          <a:p>
            <a:pPr marL="0" indent="0">
              <a:buNone/>
            </a:pP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serializer.is_valid</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raise_exception</a:t>
            </a:r>
            <a:r>
              <a:rPr lang="en-US" sz="1100" dirty="0">
                <a:latin typeface="Times New Roman" panose="02020603050405020304" pitchFamily="18" charset="0"/>
                <a:cs typeface="Times New Roman" panose="02020603050405020304" pitchFamily="18" charset="0"/>
              </a:rPr>
              <a:t>=True)</a:t>
            </a:r>
          </a:p>
          <a:p>
            <a:pPr marL="0" indent="0">
              <a:buNone/>
            </a:pPr>
            <a:r>
              <a:rPr lang="en-US" sz="1100" dirty="0">
                <a:latin typeface="Times New Roman" panose="02020603050405020304" pitchFamily="18" charset="0"/>
                <a:cs typeface="Times New Roman" panose="02020603050405020304" pitchFamily="18" charset="0"/>
              </a:rPr>
              <a:t>        user = </a:t>
            </a:r>
            <a:r>
              <a:rPr lang="en-US" sz="1100" dirty="0" err="1">
                <a:latin typeface="Times New Roman" panose="02020603050405020304" pitchFamily="18" charset="0"/>
                <a:cs typeface="Times New Roman" panose="02020603050405020304" pitchFamily="18" charset="0"/>
              </a:rPr>
              <a:t>serializer.validated_data</a:t>
            </a:r>
            <a:r>
              <a:rPr lang="en-US" sz="1100" dirty="0">
                <a:latin typeface="Times New Roman" panose="02020603050405020304" pitchFamily="18" charset="0"/>
                <a:cs typeface="Times New Roman" panose="02020603050405020304" pitchFamily="18" charset="0"/>
              </a:rPr>
              <a:t>['user']</a:t>
            </a:r>
          </a:p>
          <a:p>
            <a:pPr marL="0" indent="0">
              <a:buNone/>
            </a:pPr>
            <a:r>
              <a:rPr lang="en-US" sz="1100" dirty="0">
                <a:latin typeface="Times New Roman" panose="02020603050405020304" pitchFamily="18" charset="0"/>
                <a:cs typeface="Times New Roman" panose="02020603050405020304" pitchFamily="18" charset="0"/>
              </a:rPr>
              <a:t>        token, created = </a:t>
            </a:r>
            <a:r>
              <a:rPr lang="en-US" sz="1100" dirty="0" err="1">
                <a:latin typeface="Times New Roman" panose="02020603050405020304" pitchFamily="18" charset="0"/>
                <a:cs typeface="Times New Roman" panose="02020603050405020304" pitchFamily="18" charset="0"/>
              </a:rPr>
              <a:t>Token.objects.get_or_create</a:t>
            </a:r>
            <a:r>
              <a:rPr lang="en-US" sz="1100" dirty="0">
                <a:latin typeface="Times New Roman" panose="02020603050405020304" pitchFamily="18" charset="0"/>
                <a:cs typeface="Times New Roman" panose="02020603050405020304" pitchFamily="18" charset="0"/>
              </a:rPr>
              <a:t>(user=user)</a:t>
            </a:r>
          </a:p>
          <a:p>
            <a:pPr marL="0" indent="0">
              <a:buNone/>
            </a:pPr>
            <a:r>
              <a:rPr lang="en-US" sz="1100" dirty="0">
                <a:latin typeface="Times New Roman" panose="02020603050405020304" pitchFamily="18" charset="0"/>
                <a:cs typeface="Times New Roman" panose="02020603050405020304" pitchFamily="18" charset="0"/>
              </a:rPr>
              <a:t>        return Response({</a:t>
            </a:r>
          </a:p>
          <a:p>
            <a:pPr marL="0" indent="0">
              <a:buNone/>
            </a:pPr>
            <a:r>
              <a:rPr lang="en-US" sz="1100" dirty="0">
                <a:latin typeface="Times New Roman" panose="02020603050405020304" pitchFamily="18" charset="0"/>
                <a:cs typeface="Times New Roman" panose="02020603050405020304" pitchFamily="18" charset="0"/>
              </a:rPr>
              <a:t>            'token': </a:t>
            </a:r>
            <a:r>
              <a:rPr lang="en-US" sz="1100" dirty="0" err="1">
                <a:latin typeface="Times New Roman" panose="02020603050405020304" pitchFamily="18" charset="0"/>
                <a:cs typeface="Times New Roman" panose="02020603050405020304" pitchFamily="18" charset="0"/>
              </a:rPr>
              <a:t>token.key</a:t>
            </a:r>
            <a:r>
              <a:rPr lang="en-US" sz="1100" dirty="0">
                <a:latin typeface="Times New Roman" panose="02020603050405020304" pitchFamily="18" charset="0"/>
                <a:cs typeface="Times New Roman" panose="02020603050405020304" pitchFamily="18" charset="0"/>
              </a:rPr>
              <a:t>,</a:t>
            </a:r>
          </a:p>
          <a:p>
            <a:pPr marL="0" indent="0">
              <a:buNone/>
            </a:pP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user_id</a:t>
            </a:r>
            <a:r>
              <a:rPr lang="en-US" sz="1100" dirty="0">
                <a:latin typeface="Times New Roman" panose="02020603050405020304" pitchFamily="18" charset="0"/>
                <a:cs typeface="Times New Roman" panose="02020603050405020304" pitchFamily="18" charset="0"/>
              </a:rPr>
              <a:t>': user.pk,</a:t>
            </a:r>
          </a:p>
          <a:p>
            <a:pPr marL="0" indent="0">
              <a:buNone/>
            </a:pPr>
            <a:r>
              <a:rPr lang="en-US" sz="1100" dirty="0">
                <a:latin typeface="Times New Roman" panose="02020603050405020304" pitchFamily="18" charset="0"/>
                <a:cs typeface="Times New Roman" panose="02020603050405020304" pitchFamily="18" charset="0"/>
              </a:rPr>
              <a:t>            'email': </a:t>
            </a:r>
            <a:r>
              <a:rPr lang="en-US" sz="1100" dirty="0" err="1">
                <a:latin typeface="Times New Roman" panose="02020603050405020304" pitchFamily="18" charset="0"/>
                <a:cs typeface="Times New Roman" panose="02020603050405020304" pitchFamily="18" charset="0"/>
              </a:rPr>
              <a:t>user.email</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023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fade">
                                      <p:cBhvr>
                                        <p:cTn id="7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1974</TotalTime>
  <Words>957</Words>
  <Application>Microsoft Office PowerPoint</Application>
  <PresentationFormat>On-screen Show (16:9)</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Authentication</vt:lpstr>
      <vt:lpstr>TokenAuthentication</vt:lpstr>
      <vt:lpstr>TokenAuthentication</vt:lpstr>
      <vt:lpstr>TokenAuthentication</vt:lpstr>
      <vt:lpstr>TokenAuthentication</vt:lpstr>
      <vt:lpstr>Generate Token</vt:lpstr>
      <vt:lpstr>How Client can Ask/Create Token</vt:lpstr>
      <vt:lpstr>How Client can Ask/Create Token</vt:lpstr>
      <vt:lpstr>Custom Auth Token</vt:lpstr>
      <vt:lpstr>Generate Token by Signals</vt:lpstr>
      <vt:lpstr>Permission Classes</vt:lpstr>
      <vt:lpstr>httpie</vt:lpstr>
      <vt:lpstr>Use httpie</vt:lpstr>
      <vt:lpstr>Use httpie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297</cp:revision>
  <dcterms:created xsi:type="dcterms:W3CDTF">2006-08-16T00:00:00Z</dcterms:created>
  <dcterms:modified xsi:type="dcterms:W3CDTF">2020-10-25T08:19:39Z</dcterms:modified>
</cp:coreProperties>
</file>