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546" y="11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AFED-F7B1-44A7-AC65-B14F7FA67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40E6E-9298-4FFE-80B9-2C458A2EC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FFEA4-A560-4B18-8C82-8F61870B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CC516-D895-4826-85F3-FF03565D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41866-ACB5-495B-96E5-D5D010FA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1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D421-56FA-4585-9F9E-EF1935893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68902-5D03-48BE-92F8-E31CD96C6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69117-7785-4886-8291-29AC9896E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FD2FA-1DF3-4255-A5BC-9515140C8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2F9D7-539C-4BCC-BCD4-4916510C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1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810BDE-5304-40CC-94CD-C3E63FA23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E02E5-C889-426C-BCDA-F8F19E458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9CDC2-1218-4C21-840F-A4A3B40B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987CA-13FB-4FBB-BE56-D14473AF9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76126-E1A4-4CDD-85AF-161A50C6B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7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984C-F875-4BFB-B687-1BDE90F4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E73AB-024E-40E9-AF0B-F2776F010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87CF1-117B-40F7-8C94-35C95601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4AD92-B0E6-4D55-A9B8-44A60981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239FE-F399-4ADB-A10E-411286F1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7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C725-60E7-45AF-9AFA-11075F06D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72137-7DB6-4C89-899A-3B2F38A39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99787-B073-4E23-BA60-BB4D0DF3B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4B9BD-9BF3-4463-BD91-954CBB7B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BD939-F198-4AF7-A3C0-CF4CED93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1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BF7A-C513-452C-9E98-3B97A71F9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F0BC4-934A-46DD-A3BC-152FD6D11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57B38-05C6-4DAB-9C4F-DED678DED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B350C-D5AF-485F-B6DB-3B6094C5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9D690-F357-4E9C-BB66-7D349460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B7AD7-D084-47CA-9A5C-1184E2E9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95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1333C-3F2D-4A0A-A5D4-5C6385AEA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DBA22-13FF-4797-B2A0-C9484E620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4AB89-567D-4695-9EB0-2F1491A5C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8D8187-A25E-4B57-9BE8-ACA401B8D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D754B4-FC30-4879-B703-0F26A316A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17B53F-147E-427D-83A1-898C1B92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792AA-4C8F-43B1-98C0-C7A9F50B0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28872-1107-4C34-8CC3-64CFA21A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6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DE93-3F68-4194-B812-E9E7EE628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22522-5A50-4EFD-B4F1-C75BB752C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48D56-DFA8-400E-85EB-01910B2D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8A800-0E55-4107-B5C8-AB265DAD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8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341CF-1A59-452E-AD5F-C3C24EDE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FC8396-BDD3-4611-A779-1B9C98870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3CC6B-3DBC-4DFA-8EE6-D2A9FBA0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0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1E48-D8A9-4325-BC03-FEC320036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BD7E4-50D4-458D-B7E7-6C9F90542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EC0E9-2164-43E0-8BD2-43060747A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93D6E-9C5D-44B4-BF00-E2AB4C74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284FA-E9EF-44BA-958E-377025DA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B85DC-DF6A-483F-AF63-871CFA54F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0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E2A7-36FE-4D23-8C02-1C3D2C46D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9F0596-9E76-4AA2-B134-C69117708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AAFF9-4ECC-406A-A4D7-F79E5A802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E6E1E-7F6D-48C8-82DE-C7EAEEB52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31C40-CCFA-4BD9-A896-2D872713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311E1-862D-4646-8195-C59EA6FB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0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68E537-B029-43B5-9666-1F7D4D6E9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3777E-C148-4122-AE1E-DF1E90AD3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08811-1714-47BC-A2F3-1FFE18ED2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7C794-7030-4456-9459-4A0402039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76CBE-D087-4DBF-8023-62FA5D781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47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02AA54-B6A4-4A61-8C6C-1EB3D6E2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36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Throttling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1C6C38-A139-4D14-8CFA-654FD1FB5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1550"/>
            <a:ext cx="78867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Throttling is similar to permissions, in that it determines if a request should be authorized. Throttles indicate a temporary state, and are used to control the rate of requests that clients can make to an API.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API might have a restrictive throttle for unauthenticated requests, and a less restrictive throttle for authenticated requests.</a:t>
            </a:r>
          </a:p>
        </p:txBody>
      </p:sp>
    </p:spTree>
    <p:extLst>
      <p:ext uri="{BB962C8B-B14F-4D97-AF65-F5344CB8AC3E}">
        <p14:creationId xmlns:p14="http://schemas.microsoft.com/office/powerpoint/2010/main" val="418463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02AA54-B6A4-4A61-8C6C-1EB3D6E2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36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Throttling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1C6C38-A139-4D14-8CFA-654FD1FB5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1550"/>
            <a:ext cx="7886700" cy="3962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default throttling policy may be set globally, using the DEFAULT_THROTTLE_CLASSES and DEFAULT_THROTTLE_RATES settings. For example.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REST_FRAMEWORK = {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'DEFAULT_THROTTLE_CLASSES': [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rest_framework.throttling.AnonRateThrottle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rest_framework.throttling.UserRateThrottle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],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'DEFAULT_THROTTLE_RATES': {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'anon': '100/day',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'user': '1000/day'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C86DFA-99AA-4233-85BA-149F975EC5BE}"/>
              </a:ext>
            </a:extLst>
          </p:cNvPr>
          <p:cNvSpPr/>
          <p:nvPr/>
        </p:nvSpPr>
        <p:spPr>
          <a:xfrm>
            <a:off x="2819400" y="4248150"/>
            <a:ext cx="5543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Note:- The rate descriptions used in DEFAULT_THROTTLE_RATES may include second, minute, hour or day as the throttle period.</a:t>
            </a:r>
          </a:p>
        </p:txBody>
      </p:sp>
    </p:spTree>
    <p:extLst>
      <p:ext uri="{BB962C8B-B14F-4D97-AF65-F5344CB8AC3E}">
        <p14:creationId xmlns:p14="http://schemas.microsoft.com/office/powerpoint/2010/main" val="120085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02AA54-B6A4-4A61-8C6C-1EB3D6E2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36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AnonRateThrottle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1C6C38-A139-4D14-8CFA-654FD1FB5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1550"/>
            <a:ext cx="78867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AnonRateThrottle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only ever throttle unauthenticated users. The IP address of the incoming request is used to generate a unique key to throttle against.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allowed request rate is determined from one of the following (in order of preference).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rate property on the class, which may be provided by overriding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AnonRateThrottle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setting the property.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DEFAULT_THROTTLE_RATES['anon'] setting.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AnonRateThrottle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suitable if you want to restrict the rate of requests from unknown sources.</a:t>
            </a:r>
          </a:p>
        </p:txBody>
      </p:sp>
    </p:spTree>
    <p:extLst>
      <p:ext uri="{BB962C8B-B14F-4D97-AF65-F5344CB8AC3E}">
        <p14:creationId xmlns:p14="http://schemas.microsoft.com/office/powerpoint/2010/main" val="25987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02AA54-B6A4-4A61-8C6C-1EB3D6E2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36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UserRateThrottle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1C6C38-A139-4D14-8CFA-654FD1FB5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1550"/>
            <a:ext cx="78867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UserRateThrottle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throttle users to a given rate of requests across the API. The user id is used to generate a unique key to throttle against. Unauthenticated requests will fall back to using the IP address of the incoming request to generate a unique key to throttle against.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allowed request rate is determined from one of the following (in order of preference).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rate property on the class, which may be provided by overriding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UserRateThrottle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setting the property.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DEFAULT_THROTTLE_RATES['user'] setting.</a:t>
            </a:r>
          </a:p>
        </p:txBody>
      </p:sp>
    </p:spTree>
    <p:extLst>
      <p:ext uri="{BB962C8B-B14F-4D97-AF65-F5344CB8AC3E}">
        <p14:creationId xmlns:p14="http://schemas.microsoft.com/office/powerpoint/2010/main" val="151233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02AA54-B6A4-4A61-8C6C-1EB3D6E2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36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ScopedRateThrottle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1C6C38-A139-4D14-8CFA-654FD1FB5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1550"/>
            <a:ext cx="78867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ScopedRateThrottle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can be used to restrict access to specific parts of the API. This throttle will only be applied if the view that is being accessed includes a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throttle_scope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property. The unique throttle key will then be formed by concatenating the "scope" of the request with the unique user id or IP address.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allowed request rate is determined by the DEFAULT_THROTTLE_RATES setting using a key from the request "scope".</a:t>
            </a:r>
          </a:p>
        </p:txBody>
      </p:sp>
    </p:spTree>
    <p:extLst>
      <p:ext uri="{BB962C8B-B14F-4D97-AF65-F5344CB8AC3E}">
        <p14:creationId xmlns:p14="http://schemas.microsoft.com/office/powerpoint/2010/main" val="37036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1688</TotalTime>
  <Words>450</Words>
  <Application>Microsoft Office PowerPoint</Application>
  <PresentationFormat>On-screen Show (16:9)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Throttling</vt:lpstr>
      <vt:lpstr>Throttling</vt:lpstr>
      <vt:lpstr>AnonRateThrottle</vt:lpstr>
      <vt:lpstr>UserRateThrottle</vt:lpstr>
      <vt:lpstr>ScopedRateThrottle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React JS</dc:title>
  <dc:creator>RK</dc:creator>
  <cp:lastModifiedBy>RK</cp:lastModifiedBy>
  <cp:revision>282</cp:revision>
  <dcterms:created xsi:type="dcterms:W3CDTF">2006-08-16T00:00:00Z</dcterms:created>
  <dcterms:modified xsi:type="dcterms:W3CDTF">2020-10-26T14:34:45Z</dcterms:modified>
</cp:coreProperties>
</file>