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82" r:id="rId3"/>
    <p:sldId id="273" r:id="rId4"/>
    <p:sldId id="280" r:id="rId5"/>
    <p:sldId id="284" r:id="rId6"/>
    <p:sldId id="286" r:id="rId7"/>
    <p:sldId id="283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26D2-5342-4F04-AECD-A003895A7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B1CA-6EBE-4AF9-B120-B83D6F131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CEE2-EABB-42F4-A94C-AC6BADAD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D2D1-386D-401D-BB85-D17C14A6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F02A-736E-439F-BB88-C79EB54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7753-0F22-4D3E-887D-545BF6A7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266B-B384-452A-B002-691459CD4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6330-D722-4405-9955-79E7CB90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3F7E-71B4-49F0-810E-02E9506E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64D4-6C56-433B-8374-B3245BB4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74A68-A248-49F3-91F9-1E7B93296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DCBB-2063-4220-AD45-B953B678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D380-D76D-4683-8E41-F8C7CEB1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ED1A-DD73-4F4C-A6E2-66F506CE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709E-6240-4F6B-9576-E7857FD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6C02-4AD2-43EA-86C1-3B831A74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469B-4B38-4889-83D3-5EACCAD4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9803-D304-46AF-8693-2C62701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A60F-EDCD-4F1D-9027-F836B22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8E0C1-F973-4544-BC46-04295AFF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8B77-D8A6-439E-9E3C-B5E872A3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9792-1911-4B88-86A0-435E6E20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CE92-7896-473C-BD2B-A1957B97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EB97-9ABF-4C8D-93BE-5851D79E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A6A7-A41E-4585-8D79-893B2EFC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0944-3F44-42C0-AE59-F64F45B6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8F1D-BBAA-461F-B47C-62C0F3905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B601B-F7DC-41BE-9884-C546B307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7D5D-D256-417D-8295-8CE8F64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5B5C-23D1-4B57-9E67-39C28F5E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408F-BE18-477A-9691-8F14B59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10FA-F1E7-4855-9E31-D286F6FF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CF29A-9409-4F8E-B394-9D9B8B4E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92167-6699-4CEF-886F-64EAD013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02C85-4AA2-4468-9F0A-271CC5201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62146-FF78-470E-83A7-01763EF82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9B6CA-831E-431D-BE76-D1E133A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C0970-578D-47D7-A640-8DEA3A25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6500D-F9C3-4564-8F6D-4D47E97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7C01-41FE-4F4C-B36D-A6346DDF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89CCF-4A77-43CB-9E4B-5FDCA16E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0987-4D20-4F55-A1D2-CFD5952B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DFFAA-C291-4B38-8815-5CCEFC44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E780D-0CE1-4715-B8D0-8BA5690B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DA17F-B706-4B8A-AD65-26145B1C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C472-3B8C-4175-8782-04290A59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7136-913F-4018-89B4-56E59B97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A9D9-931C-484C-BBEB-C56E844C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68D25-9B0C-4B9B-8310-ACE24572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DF25A-978F-49F9-99E8-FDDEAC25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A7961-C282-4D9D-89A7-9FF37474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B630-074F-4793-8CE2-BF6EE054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8B3F-D25D-420E-B576-C062FAF7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0527F-CD77-4FD0-8963-B4CCF6E2E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9AEEE-6F85-4AF0-855C-9D8AE245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F74B-12A5-459E-AFB7-18C3385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BDAA1-EF3B-41B0-BA6D-16EA6FC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3869-C536-4BFB-806C-E72018CF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C389-0B06-4505-B462-256CCC2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B3AB-A2E5-4685-820E-1E84AE9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9DD3-953B-4514-91FF-71C93D77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FA78-6CB2-4999-8D7A-C08C020CBB5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827B-0AC4-42A9-98A7-B3D43F044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0AE7-B3DB-4925-870B-FF404385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47EA-2B76-4F85-A651-CCBF1BEF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6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architectural guideline to develop Web API.</a:t>
            </a:r>
          </a:p>
        </p:txBody>
      </p:sp>
    </p:spTree>
    <p:extLst>
      <p:ext uri="{BB962C8B-B14F-4D97-AF65-F5344CB8AC3E}">
        <p14:creationId xmlns:p14="http://schemas.microsoft.com/office/powerpoint/2010/main" val="17292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Response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81728-1243-4E26-A81C-1AFFA8D1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9786"/>
            <a:ext cx="10353762" cy="884477"/>
          </a:xfrm>
        </p:spPr>
        <p:txBody>
          <a:bodyPr/>
          <a:lstStyle/>
          <a:p>
            <a:r>
              <a:rPr lang="en-US" dirty="0"/>
              <a:t>Request for Updating Data, id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19354-AACE-4542-838C-134BE51784F7}"/>
              </a:ext>
            </a:extLst>
          </p:cNvPr>
          <p:cNvSpPr txBox="1"/>
          <p:nvPr/>
        </p:nvSpPr>
        <p:spPr>
          <a:xfrm>
            <a:off x="1765649" y="2650312"/>
            <a:ext cx="3224363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 or PATCH: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    {"name": “Raj"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70CF5-2B59-4225-BA63-D5E78F84D474}"/>
              </a:ext>
            </a:extLst>
          </p:cNvPr>
          <p:cNvSpPr txBox="1"/>
          <p:nvPr/>
        </p:nvSpPr>
        <p:spPr>
          <a:xfrm>
            <a:off x="6348550" y="2408148"/>
            <a:ext cx="2995746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</a:t>
            </a:r>
          </a:p>
          <a:p>
            <a:r>
              <a:rPr lang="en-US" dirty="0"/>
              <a:t>   {"id":1, "name": "Raj" }</a:t>
            </a:r>
          </a:p>
          <a:p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Response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81728-1243-4E26-A81C-1AFFA8D1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9786"/>
            <a:ext cx="10353762" cy="884477"/>
          </a:xfrm>
        </p:spPr>
        <p:txBody>
          <a:bodyPr/>
          <a:lstStyle/>
          <a:p>
            <a:r>
              <a:rPr lang="en-US" dirty="0"/>
              <a:t>Request for Deleting Data, id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19354-AACE-4542-838C-134BE51784F7}"/>
              </a:ext>
            </a:extLst>
          </p:cNvPr>
          <p:cNvSpPr txBox="1"/>
          <p:nvPr/>
        </p:nvSpPr>
        <p:spPr>
          <a:xfrm>
            <a:off x="1765649" y="2650312"/>
            <a:ext cx="3224363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DELETE: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70CF5-2B59-4225-BA63-D5E78F84D474}"/>
              </a:ext>
            </a:extLst>
          </p:cNvPr>
          <p:cNvSpPr txBox="1"/>
          <p:nvPr/>
        </p:nvSpPr>
        <p:spPr>
          <a:xfrm>
            <a:off x="6358382" y="2620060"/>
            <a:ext cx="2726624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{"id":1, "name": "Raj"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816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http://geekyshows.com/api/students</a:t>
            </a:r>
          </a:p>
          <a:p>
            <a:pPr marL="0" indent="0">
              <a:buNone/>
            </a:pP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			/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			/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		/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		/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		 /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		/</a:t>
            </a:r>
            <a:r>
              <a:rPr lang="en-US" sz="2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</p:txBody>
      </p:sp>
    </p:spTree>
    <p:extLst>
      <p:ext uri="{BB962C8B-B14F-4D97-AF65-F5344CB8AC3E}">
        <p14:creationId xmlns:p14="http://schemas.microsoft.com/office/powerpoint/2010/main" val="268093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 which is developed using REST is known as REST API / RESTful API. </a:t>
            </a:r>
          </a:p>
        </p:txBody>
      </p:sp>
    </p:spTree>
    <p:extLst>
      <p:ext uri="{BB962C8B-B14F-4D97-AF65-F5344CB8AC3E}">
        <p14:creationId xmlns:p14="http://schemas.microsoft.com/office/powerpoint/2010/main" val="37632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347BE-5B57-4486-B8B4-2123FAE9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5" y="149136"/>
            <a:ext cx="3831785" cy="1516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1485198" y="1732694"/>
            <a:ext cx="766355" cy="1516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C0422-DF51-4A30-AF4A-0CFAF4E14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8" y="3327985"/>
            <a:ext cx="2169212" cy="1443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0E16F-9501-4BD9-877C-14B676E23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5" y="4911543"/>
            <a:ext cx="2889310" cy="1625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1025052" y="2561180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039833" y="3249048"/>
            <a:ext cx="985219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57C0F3-CEFD-435E-AF9F-D328A2DD18C6}"/>
              </a:ext>
            </a:extLst>
          </p:cNvPr>
          <p:cNvSpPr/>
          <p:nvPr/>
        </p:nvSpPr>
        <p:spPr>
          <a:xfrm>
            <a:off x="5543407" y="613761"/>
            <a:ext cx="539931" cy="51990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Web 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F26FF-01A5-4AED-8389-DB301432F5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5410" y="907314"/>
            <a:ext cx="1407997" cy="9582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E3D60-0695-4F2E-B465-AD3A5BC208B3}"/>
              </a:ext>
            </a:extLst>
          </p:cNvPr>
          <p:cNvCxnSpPr>
            <a:cxnSpLocks/>
          </p:cNvCxnSpPr>
          <p:nvPr/>
        </p:nvCxnSpPr>
        <p:spPr>
          <a:xfrm>
            <a:off x="2219517" y="2439539"/>
            <a:ext cx="3323890" cy="5428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5E02E4-7ABE-47AD-8DB2-94B9CF0D5E59}"/>
              </a:ext>
            </a:extLst>
          </p:cNvPr>
          <p:cNvCxnSpPr>
            <a:cxnSpLocks/>
          </p:cNvCxnSpPr>
          <p:nvPr/>
        </p:nvCxnSpPr>
        <p:spPr>
          <a:xfrm flipV="1">
            <a:off x="2892020" y="3565100"/>
            <a:ext cx="2651387" cy="6209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63AF66-CE44-4279-9539-76A0CBFF8526}"/>
              </a:ext>
            </a:extLst>
          </p:cNvPr>
          <p:cNvCxnSpPr>
            <a:cxnSpLocks/>
          </p:cNvCxnSpPr>
          <p:nvPr/>
        </p:nvCxnSpPr>
        <p:spPr>
          <a:xfrm>
            <a:off x="6108664" y="2290916"/>
            <a:ext cx="1110741" cy="9581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C0EFF1-759D-4924-AC52-B4C54071E9A7}"/>
              </a:ext>
            </a:extLst>
          </p:cNvPr>
          <p:cNvCxnSpPr>
            <a:cxnSpLocks/>
          </p:cNvCxnSpPr>
          <p:nvPr/>
        </p:nvCxnSpPr>
        <p:spPr>
          <a:xfrm>
            <a:off x="6108664" y="3071959"/>
            <a:ext cx="1096688" cy="1546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2FC2EC-BAAE-48B0-B2E2-997581AC83F7}"/>
              </a:ext>
            </a:extLst>
          </p:cNvPr>
          <p:cNvCxnSpPr>
            <a:cxnSpLocks/>
          </p:cNvCxnSpPr>
          <p:nvPr/>
        </p:nvCxnSpPr>
        <p:spPr>
          <a:xfrm flipV="1">
            <a:off x="6108664" y="3249047"/>
            <a:ext cx="1096688" cy="3043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0DE3CF-8B56-4C46-816C-C0B6C6E1A167}"/>
              </a:ext>
            </a:extLst>
          </p:cNvPr>
          <p:cNvCxnSpPr>
            <a:cxnSpLocks/>
          </p:cNvCxnSpPr>
          <p:nvPr/>
        </p:nvCxnSpPr>
        <p:spPr>
          <a:xfrm flipV="1">
            <a:off x="3192935" y="4238321"/>
            <a:ext cx="2350472" cy="13839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504D64-3B6F-48AE-AF9D-B138015CEAB2}"/>
              </a:ext>
            </a:extLst>
          </p:cNvPr>
          <p:cNvCxnSpPr>
            <a:cxnSpLocks/>
          </p:cNvCxnSpPr>
          <p:nvPr/>
        </p:nvCxnSpPr>
        <p:spPr>
          <a:xfrm flipV="1">
            <a:off x="6073073" y="3249049"/>
            <a:ext cx="1146332" cy="7709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8B182DC-ECB7-4F78-9E33-86B87E346E46}"/>
              </a:ext>
            </a:extLst>
          </p:cNvPr>
          <p:cNvSpPr/>
          <p:nvPr/>
        </p:nvSpPr>
        <p:spPr>
          <a:xfrm>
            <a:off x="7219406" y="2415405"/>
            <a:ext cx="2820428" cy="17706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63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D1F15D-E14C-4FC2-8101-6132500A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9397" r="18923" b="8191"/>
          <a:stretch/>
        </p:blipFill>
        <p:spPr>
          <a:xfrm>
            <a:off x="530896" y="1874989"/>
            <a:ext cx="766355" cy="151635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41FC7C4C-3E73-4992-B491-3A791B8F4983}"/>
              </a:ext>
            </a:extLst>
          </p:cNvPr>
          <p:cNvSpPr/>
          <p:nvPr/>
        </p:nvSpPr>
        <p:spPr>
          <a:xfrm>
            <a:off x="10907065" y="1990373"/>
            <a:ext cx="705395" cy="137573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7BB73-CEA9-45F6-B362-A14E7FECFCD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921845" y="2678241"/>
            <a:ext cx="98522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57C0F3-CEFD-435E-AF9F-D328A2DD18C6}"/>
              </a:ext>
            </a:extLst>
          </p:cNvPr>
          <p:cNvSpPr/>
          <p:nvPr/>
        </p:nvSpPr>
        <p:spPr>
          <a:xfrm>
            <a:off x="5438082" y="1263072"/>
            <a:ext cx="539931" cy="28303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0685-A68A-41EB-BAD6-C243E884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7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REST Web API Works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C34D4F-DF7E-4438-9E52-FC7828F9EA2D}"/>
              </a:ext>
            </a:extLst>
          </p:cNvPr>
          <p:cNvCxnSpPr>
            <a:cxnSpLocks/>
          </p:cNvCxnSpPr>
          <p:nvPr/>
        </p:nvCxnSpPr>
        <p:spPr>
          <a:xfrm>
            <a:off x="1297251" y="2309751"/>
            <a:ext cx="4140831" cy="45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36BB62-35FB-4517-877B-65BE0458B802}"/>
              </a:ext>
            </a:extLst>
          </p:cNvPr>
          <p:cNvCxnSpPr>
            <a:cxnSpLocks/>
          </p:cNvCxnSpPr>
          <p:nvPr/>
        </p:nvCxnSpPr>
        <p:spPr>
          <a:xfrm>
            <a:off x="5978013" y="2406203"/>
            <a:ext cx="112340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BC9F6E-97FD-4EAC-AF25-9D9877502D2E}"/>
              </a:ext>
            </a:extLst>
          </p:cNvPr>
          <p:cNvSpPr txBox="1"/>
          <p:nvPr/>
        </p:nvSpPr>
        <p:spPr>
          <a:xfrm>
            <a:off x="452284" y="4503174"/>
            <a:ext cx="63881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makes HTTP Request to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will communicate to Web Application/Database (If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Application/Database provides required data to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returns Response Data 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– Json Data, XML Data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18549-AB7D-4DFE-88E8-4C4B33D2CB70}"/>
              </a:ext>
            </a:extLst>
          </p:cNvPr>
          <p:cNvCxnSpPr/>
          <p:nvPr/>
        </p:nvCxnSpPr>
        <p:spPr>
          <a:xfrm flipH="1">
            <a:off x="5978013" y="2893941"/>
            <a:ext cx="112340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6219D-AC47-4712-B4C5-EE3DD33A6C31}"/>
              </a:ext>
            </a:extLst>
          </p:cNvPr>
          <p:cNvCxnSpPr>
            <a:cxnSpLocks/>
          </p:cNvCxnSpPr>
          <p:nvPr/>
        </p:nvCxnSpPr>
        <p:spPr>
          <a:xfrm flipH="1">
            <a:off x="1297251" y="2864000"/>
            <a:ext cx="41408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90977-D38C-44B1-ABE8-857B7B959C11}"/>
              </a:ext>
            </a:extLst>
          </p:cNvPr>
          <p:cNvSpPr/>
          <p:nvPr/>
        </p:nvSpPr>
        <p:spPr>
          <a:xfrm>
            <a:off x="7103126" y="1874989"/>
            <a:ext cx="2818720" cy="1812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386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9" grpId="0" uiExpand="1" build="p" bldLvl="5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6" y="1397001"/>
            <a:ext cx="10972800" cy="675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Operations:-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D2D04-677E-4230-8395-4DED827DB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92855"/>
              </p:ext>
            </p:extLst>
          </p:nvPr>
        </p:nvGraphicFramePr>
        <p:xfrm>
          <a:off x="1570446" y="2234957"/>
          <a:ext cx="8514081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972">
                  <a:extLst>
                    <a:ext uri="{9D8B030D-6E8A-4147-A177-3AD203B41FA5}">
                      <a16:colId xmlns:a16="http://schemas.microsoft.com/office/drawing/2014/main" val="2010647085"/>
                    </a:ext>
                  </a:extLst>
                </a:gridCol>
                <a:gridCol w="2434205">
                  <a:extLst>
                    <a:ext uri="{9D8B030D-6E8A-4147-A177-3AD203B41FA5}">
                      <a16:colId xmlns:a16="http://schemas.microsoft.com/office/drawing/2014/main" val="839580886"/>
                    </a:ext>
                  </a:extLst>
                </a:gridCol>
                <a:gridCol w="4066904">
                  <a:extLst>
                    <a:ext uri="{9D8B030D-6E8A-4147-A177-3AD203B41FA5}">
                      <a16:colId xmlns:a16="http://schemas.microsoft.com/office/drawing/2014/main" val="100362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3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Creating/Posting/Inserting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5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Reading/Getting/Retrieving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PUT, 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Updating Data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Complete Update - PUT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Partial Update -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4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5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API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AC92-648B-4E18-A664-0A63CF55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35" y="1396999"/>
            <a:ext cx="6585936" cy="4620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667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geekyshows.com/</a:t>
            </a:r>
            <a:r>
              <a:rPr lang="en-US" sz="2667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api/</a:t>
            </a:r>
            <a:r>
              <a:rPr lang="en-US" sz="2667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pPr marL="0" indent="0">
              <a:buNone/>
            </a:pP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Base URL</a:t>
            </a:r>
          </a:p>
          <a:p>
            <a:pPr marL="3690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Naming Convention</a:t>
            </a:r>
          </a:p>
          <a:p>
            <a:pPr marL="3690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Resource of API or End-Point</a:t>
            </a:r>
          </a:p>
          <a:p>
            <a:pPr marL="0" indent="0">
              <a:buNone/>
            </a:pP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0F75CD0-A320-4CB2-9235-F9E7F5BE1886}"/>
              </a:ext>
            </a:extLst>
          </p:cNvPr>
          <p:cNvSpPr/>
          <p:nvPr/>
        </p:nvSpPr>
        <p:spPr>
          <a:xfrm rot="16200000">
            <a:off x="2481945" y="1003298"/>
            <a:ext cx="348343" cy="2124893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0477363-D1F9-4E9E-A328-934B3789CE36}"/>
              </a:ext>
            </a:extLst>
          </p:cNvPr>
          <p:cNvSpPr/>
          <p:nvPr/>
        </p:nvSpPr>
        <p:spPr>
          <a:xfrm rot="16200000">
            <a:off x="3903618" y="1797955"/>
            <a:ext cx="348343" cy="535576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57043D0-3869-483E-9556-9489DFAB05E5}"/>
              </a:ext>
            </a:extLst>
          </p:cNvPr>
          <p:cNvSpPr/>
          <p:nvPr/>
        </p:nvSpPr>
        <p:spPr>
          <a:xfrm rot="16200000">
            <a:off x="4809310" y="1536696"/>
            <a:ext cx="348343" cy="1058094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D7742-D0AB-499B-9732-53F80ABF192E}"/>
              </a:ext>
            </a:extLst>
          </p:cNvPr>
          <p:cNvSpPr txBox="1"/>
          <p:nvPr/>
        </p:nvSpPr>
        <p:spPr>
          <a:xfrm>
            <a:off x="2474815" y="2235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CE01D6-ECF7-40DB-B606-B3B8662C819D}"/>
              </a:ext>
            </a:extLst>
          </p:cNvPr>
          <p:cNvSpPr txBox="1"/>
          <p:nvPr/>
        </p:nvSpPr>
        <p:spPr>
          <a:xfrm>
            <a:off x="3896489" y="224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ECA88-CE6A-4C00-BD99-4D84B13E15DC}"/>
              </a:ext>
            </a:extLst>
          </p:cNvPr>
          <p:cNvSpPr txBox="1"/>
          <p:nvPr/>
        </p:nvSpPr>
        <p:spPr>
          <a:xfrm>
            <a:off x="4816608" y="2242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04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Response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81728-1243-4E26-A81C-1AFFA8D1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9786"/>
            <a:ext cx="10353762" cy="4058751"/>
          </a:xfrm>
        </p:spPr>
        <p:txBody>
          <a:bodyPr/>
          <a:lstStyle/>
          <a:p>
            <a:r>
              <a:rPr lang="en-US" dirty="0"/>
              <a:t>Request for All Students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88931-56E9-45D4-9E88-5897D73F8717}"/>
              </a:ext>
            </a:extLst>
          </p:cNvPr>
          <p:cNvSpPr txBox="1"/>
          <p:nvPr/>
        </p:nvSpPr>
        <p:spPr>
          <a:xfrm>
            <a:off x="2068276" y="2828835"/>
            <a:ext cx="2020389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GET: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05FB2-151B-4ABE-8DDE-09D208CEC4F6}"/>
              </a:ext>
            </a:extLst>
          </p:cNvPr>
          <p:cNvSpPr txBox="1"/>
          <p:nvPr/>
        </p:nvSpPr>
        <p:spPr>
          <a:xfrm>
            <a:off x="6331133" y="2274838"/>
            <a:ext cx="3091541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</a:t>
            </a:r>
          </a:p>
          <a:p>
            <a:r>
              <a:rPr lang="en-US" dirty="0"/>
              <a:t>   {"id":1, "name": "Rahul"},</a:t>
            </a:r>
          </a:p>
          <a:p>
            <a:r>
              <a:rPr lang="en-US" dirty="0"/>
              <a:t>   {"id":2, "name" : "Sonam"},</a:t>
            </a:r>
          </a:p>
          <a:p>
            <a:r>
              <a:rPr lang="en-US" dirty="0"/>
              <a:t>    ….</a:t>
            </a:r>
          </a:p>
          <a:p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Response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81728-1243-4E26-A81C-1AFFA8D1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9786"/>
            <a:ext cx="10353762" cy="4058751"/>
          </a:xfrm>
        </p:spPr>
        <p:txBody>
          <a:bodyPr/>
          <a:lstStyle/>
          <a:p>
            <a:r>
              <a:rPr lang="en-US" dirty="0"/>
              <a:t>Request for One Student having id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19354-AACE-4542-838C-134BE51784F7}"/>
              </a:ext>
            </a:extLst>
          </p:cNvPr>
          <p:cNvSpPr txBox="1"/>
          <p:nvPr/>
        </p:nvSpPr>
        <p:spPr>
          <a:xfrm>
            <a:off x="2000780" y="2685147"/>
            <a:ext cx="2172797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GET: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/students/1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70CF5-2B59-4225-BA63-D5E78F84D474}"/>
              </a:ext>
            </a:extLst>
          </p:cNvPr>
          <p:cNvSpPr txBox="1"/>
          <p:nvPr/>
        </p:nvSpPr>
        <p:spPr>
          <a:xfrm>
            <a:off x="6348550" y="2408148"/>
            <a:ext cx="2995746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</a:t>
            </a:r>
          </a:p>
          <a:p>
            <a:r>
              <a:rPr lang="en-US" dirty="0"/>
              <a:t>   {"id":1, "name": "Rahul" }</a:t>
            </a:r>
          </a:p>
          <a:p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E056-DAFF-41C5-96DD-FCF3728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- Response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B81728-1243-4E26-A81C-1AFFA8D1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9786"/>
            <a:ext cx="10353762" cy="4058751"/>
          </a:xfrm>
        </p:spPr>
        <p:txBody>
          <a:bodyPr/>
          <a:lstStyle/>
          <a:p>
            <a:r>
              <a:rPr lang="en-US" dirty="0"/>
              <a:t>Request Posting/Creating/Inserting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8DE30-E9C7-498E-9D25-84DB68242423}"/>
              </a:ext>
            </a:extLst>
          </p:cNvPr>
          <p:cNvSpPr txBox="1"/>
          <p:nvPr/>
        </p:nvSpPr>
        <p:spPr>
          <a:xfrm>
            <a:off x="2225031" y="2425949"/>
            <a:ext cx="2077003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/students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{"name": “</a:t>
            </a:r>
            <a:r>
              <a:rPr lang="en-US" dirty="0" err="1"/>
              <a:t>Sumit</a:t>
            </a:r>
            <a:r>
              <a:rPr lang="en-US" dirty="0"/>
              <a:t>"}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6E976-83BE-40AE-86EA-67375B2F8F0B}"/>
              </a:ext>
            </a:extLst>
          </p:cNvPr>
          <p:cNvSpPr txBox="1"/>
          <p:nvPr/>
        </p:nvSpPr>
        <p:spPr>
          <a:xfrm>
            <a:off x="6413860" y="2702947"/>
            <a:ext cx="2843351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{"id":11, "name": “</a:t>
            </a:r>
            <a:r>
              <a:rPr lang="en-US" dirty="0" err="1"/>
              <a:t>Sumit</a:t>
            </a:r>
            <a:r>
              <a:rPr lang="en-US" dirty="0"/>
              <a:t>”}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370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REST</vt:lpstr>
      <vt:lpstr>REST API</vt:lpstr>
      <vt:lpstr>PowerPoint Presentation</vt:lpstr>
      <vt:lpstr>How REST Web API Works</vt:lpstr>
      <vt:lpstr>REST API</vt:lpstr>
      <vt:lpstr>Students API Resource</vt:lpstr>
      <vt:lpstr>Request - Response</vt:lpstr>
      <vt:lpstr>Request - Response</vt:lpstr>
      <vt:lpstr>Request - Response</vt:lpstr>
      <vt:lpstr>Request - Response</vt:lpstr>
      <vt:lpstr>Request - Response</vt:lpstr>
      <vt:lpstr>RESTful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</dc:title>
  <dc:creator>RK</dc:creator>
  <cp:lastModifiedBy>RK</cp:lastModifiedBy>
  <cp:revision>57</cp:revision>
  <dcterms:created xsi:type="dcterms:W3CDTF">2020-01-16T07:26:41Z</dcterms:created>
  <dcterms:modified xsi:type="dcterms:W3CDTF">2020-09-07T16:17:25Z</dcterms:modified>
</cp:coreProperties>
</file>