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64" r:id="rId4"/>
    <p:sldId id="262" r:id="rId5"/>
    <p:sldId id="263" r:id="rId6"/>
    <p:sldId id="265" r:id="rId7"/>
    <p:sldId id="266" r:id="rId8"/>
    <p:sldId id="268" r:id="rId9"/>
    <p:sldId id="269" r:id="rId10"/>
    <p:sldId id="267" r:id="rId11"/>
    <p:sldId id="27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AFED-F7B1-44A7-AC65-B14F7FA67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40E6E-9298-4FFE-80B9-2C458A2EC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FFEA4-A560-4B18-8C82-8F61870B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CC516-D895-4826-85F3-FF03565D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41866-ACB5-495B-96E5-D5D010FA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1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D421-56FA-4585-9F9E-EF193589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68902-5D03-48BE-92F8-E31CD96C6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69117-7785-4886-8291-29AC9896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D2FA-1DF3-4255-A5BC-9515140C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F9D7-539C-4BCC-BCD4-4916510C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10BDE-5304-40CC-94CD-C3E63FA23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E02E5-C889-426C-BCDA-F8F19E45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CDC2-1218-4C21-840F-A4A3B40B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987CA-13FB-4FBB-BE56-D14473AF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76126-E1A4-4CDD-85AF-161A50C6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984C-F875-4BFB-B687-1BDE90F4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73AB-024E-40E9-AF0B-F2776F01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7CF1-117B-40F7-8C94-35C95601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AD92-B0E6-4D55-A9B8-44A60981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239FE-F399-4ADB-A10E-411286F1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7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C725-60E7-45AF-9AFA-11075F06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2137-7DB6-4C89-899A-3B2F38A39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99787-B073-4E23-BA60-BB4D0DF3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4B9BD-9BF3-4463-BD91-954CBB7B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D939-F198-4AF7-A3C0-CF4CED93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1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F7A-C513-452C-9E98-3B97A71F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0BC4-934A-46DD-A3BC-152FD6D11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57B38-05C6-4DAB-9C4F-DED678DED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B350C-D5AF-485F-B6DB-3B6094C5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9D690-F357-4E9C-BB66-7D349460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B7AD7-D084-47CA-9A5C-1184E2E9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9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333C-3F2D-4A0A-A5D4-5C6385AE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DBA22-13FF-4797-B2A0-C9484E620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4AB89-567D-4695-9EB0-2F1491A5C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D8187-A25E-4B57-9BE8-ACA401B8D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754B4-FC30-4879-B703-0F26A316A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7B53F-147E-427D-83A1-898C1B92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792AA-4C8F-43B1-98C0-C7A9F50B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28872-1107-4C34-8CC3-64CFA21A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DE93-3F68-4194-B812-E9E7EE62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22522-5A50-4EFD-B4F1-C75BB752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48D56-DFA8-400E-85EB-01910B2D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8A800-0E55-4107-B5C8-AB265DAD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8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341CF-1A59-452E-AD5F-C3C24EDE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C8396-BDD3-4611-A779-1B9C9887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3CC6B-3DBC-4DFA-8EE6-D2A9FBA0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1E48-D8A9-4325-BC03-FEC32003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D7E4-50D4-458D-B7E7-6C9F90542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EC0E9-2164-43E0-8BD2-43060747A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93D6E-9C5D-44B4-BF00-E2AB4C74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84FA-E9EF-44BA-958E-377025DA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B85DC-DF6A-483F-AF63-871CFA54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0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E2A7-36FE-4D23-8C02-1C3D2C46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F0596-9E76-4AA2-B134-C69117708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AAFF9-4ECC-406A-A4D7-F79E5A802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E6E1E-7F6D-48C8-82DE-C7EAEEB5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31C40-CCFA-4BD9-A896-2D872713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311E1-862D-4646-8195-C59EA6FB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8E537-B029-43B5-9666-1F7D4D6E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3777E-C148-4122-AE1E-DF1E90AD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08811-1714-47BC-A2F3-1FFE18ED2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7C794-7030-4456-9459-4A0402039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6CBE-D087-4DBF-8023-62FA5D781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way to filter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any view that subclasses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override the 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get_queryset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against the current user</a:t>
            </a:r>
          </a:p>
        </p:txBody>
      </p:sp>
    </p:spTree>
    <p:extLst>
      <p:ext uri="{BB962C8B-B14F-4D97-AF65-F5344CB8AC3E}">
        <p14:creationId xmlns:p14="http://schemas.microsoft.com/office/powerpoint/2010/main" val="352903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OrderingFilter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OrderingFilter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supports simple query parameter controlled ordering of results.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http://127.0.0.1:8000/studentapi/?ordering=name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may also specify reverse orderings by prefixing the field name with '-', like so: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http://127.0.0.1:8000/studentapi/?ordering=-name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orderings may also be specified: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http://example.com/api/users?ordering=account,username</a:t>
            </a:r>
          </a:p>
        </p:txBody>
      </p:sp>
    </p:spTree>
    <p:extLst>
      <p:ext uri="{BB962C8B-B14F-4D97-AF65-F5344CB8AC3E}">
        <p14:creationId xmlns:p14="http://schemas.microsoft.com/office/powerpoint/2010/main" val="414311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OrderingFilter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recommended that you explicitly specify which fields the API should allowing in the ordering filter. You can do this by setting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ordering_fields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on the view, like so: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StudentListView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generics.ListAPIView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serializer_class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filter_backends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OrderingFilter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ordering_fields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[‘name']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ordering_fields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[‘name', ‘city’]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ordering_fields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'__all__'</a:t>
            </a:r>
          </a:p>
        </p:txBody>
      </p:sp>
    </p:spTree>
    <p:extLst>
      <p:ext uri="{BB962C8B-B14F-4D97-AF65-F5344CB8AC3E}">
        <p14:creationId xmlns:p14="http://schemas.microsoft.com/office/powerpoint/2010/main" val="242315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Filtering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framework also includes support for generic filtering backends that allow you to easily construct complex searches and filters.</a:t>
            </a:r>
          </a:p>
        </p:txBody>
      </p:sp>
    </p:spTree>
    <p:extLst>
      <p:ext uri="{BB962C8B-B14F-4D97-AF65-F5344CB8AC3E}">
        <p14:creationId xmlns:p14="http://schemas.microsoft.com/office/powerpoint/2010/main" val="418463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DjangoFilterBackend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-filter library includes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DjangoFilterBackend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which supports highly customizable field filtering for REST framework.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DjangoFilterBackend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first install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-filter.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-filter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add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django_filters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to Django's INSTALLED_APPS: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django_filters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https://django-filter.readthedocs.io/en/latest/index.html</a:t>
            </a:r>
          </a:p>
        </p:txBody>
      </p:sp>
    </p:spTree>
    <p:extLst>
      <p:ext uri="{BB962C8B-B14F-4D97-AF65-F5344CB8AC3E}">
        <p14:creationId xmlns:p14="http://schemas.microsoft.com/office/powerpoint/2010/main" val="410607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Setting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 = 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'DEFAULT_FILTER_BACKENDS': ['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django_filters.rest_framework.DjangoFilterBackend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323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View Setting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set the filter backends on a per-view, or per-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basis, using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class-based views.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django_filters.rest_framework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DjangoFilterBackend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StudentListView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ListAPIView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serializer_class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filter_backends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DjangoFilterBackend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6355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DjangoFilterBackend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you need is simple equality-based filtering, you can set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filterset_fields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on the view,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listing the set of fields you wish to filter against.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ListAPIView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serializer_class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filter_backends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DjangoFilterBackend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filterset_fields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[‘name', ‘city’]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http://127.0.0.1:8000/studentapi/?name=Sonam&amp;city=Ranchi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SearchFilter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SearchFilter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supports simple single query parameter based searching, and is based on the Django admin's search functionality.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SearchFilter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will only be applied if the view has a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search_fields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set.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search_fields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should be a list of names of text type fields on the model, such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CharField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TextField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2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SearchFilter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rest_framework.filters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SearchFilter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StudentListView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ListAPIView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serializer_class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filter_backends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SearchFilter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search_fields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[‘city’]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http://127.0.0.1:8000/studentapi/?search=Ranchi</a:t>
            </a:r>
          </a:p>
        </p:txBody>
      </p:sp>
    </p:spTree>
    <p:extLst>
      <p:ext uri="{BB962C8B-B14F-4D97-AF65-F5344CB8AC3E}">
        <p14:creationId xmlns:p14="http://schemas.microsoft.com/office/powerpoint/2010/main" val="211523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SearchFilter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9624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'^' Starts-with search.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'=' Exact matches.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'@' Full-text search. (Currently only supported Django's PostgreSQL backend.)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'$' Regex search.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search_fields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[‘^name’,]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http://127.0.0.1:8000/studentapi/?search=r</a:t>
            </a:r>
          </a:p>
        </p:txBody>
      </p:sp>
    </p:spTree>
    <p:extLst>
      <p:ext uri="{BB962C8B-B14F-4D97-AF65-F5344CB8AC3E}">
        <p14:creationId xmlns:p14="http://schemas.microsoft.com/office/powerpoint/2010/main" val="24821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1951</TotalTime>
  <Words>623</Words>
  <Application>Microsoft Office PowerPoint</Application>
  <PresentationFormat>On-screen Show (16:9)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Filtering</vt:lpstr>
      <vt:lpstr>Generic Filtering</vt:lpstr>
      <vt:lpstr>DjangoFilterBackend</vt:lpstr>
      <vt:lpstr>Global Setting</vt:lpstr>
      <vt:lpstr>Per View Setting</vt:lpstr>
      <vt:lpstr>DjangoFilterBackend</vt:lpstr>
      <vt:lpstr>SearchFilter</vt:lpstr>
      <vt:lpstr>SearchFilter</vt:lpstr>
      <vt:lpstr>SearchFilter</vt:lpstr>
      <vt:lpstr>OrderingFilter</vt:lpstr>
      <vt:lpstr>OrderingFilter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RK</cp:lastModifiedBy>
  <cp:revision>317</cp:revision>
  <dcterms:created xsi:type="dcterms:W3CDTF">2006-08-16T00:00:00Z</dcterms:created>
  <dcterms:modified xsi:type="dcterms:W3CDTF">2020-10-27T15:38:03Z</dcterms:modified>
</cp:coreProperties>
</file>