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72" r:id="rId3"/>
    <p:sldId id="261" r:id="rId4"/>
    <p:sldId id="262" r:id="rId5"/>
    <p:sldId id="263" r:id="rId6"/>
    <p:sldId id="265" r:id="rId7"/>
    <p:sldId id="268" r:id="rId8"/>
    <p:sldId id="266" r:id="rId9"/>
    <p:sldId id="267" r:id="rId10"/>
    <p:sldId id="269" r:id="rId11"/>
    <p:sldId id="270" r:id="rId12"/>
    <p:sldId id="271" r:id="rId13"/>
    <p:sldId id="273" r:id="rId14"/>
    <p:sldId id="274"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5" d="100"/>
          <a:sy n="145" d="100"/>
        </p:scale>
        <p:origin x="546"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AFED-F7B1-44A7-AC65-B14F7FA67E2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C440E6E-9298-4FFE-80B9-2C458A2EC7C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DBFFEA4-A560-4B18-8C82-8F61870B581C}"/>
              </a:ext>
            </a:extLst>
          </p:cNvPr>
          <p:cNvSpPr>
            <a:spLocks noGrp="1"/>
          </p:cNvSpPr>
          <p:nvPr>
            <p:ph type="dt" sz="half" idx="10"/>
          </p:nvPr>
        </p:nvSpPr>
        <p:spPr/>
        <p:txBody>
          <a:bodyPr/>
          <a:lstStyle/>
          <a:p>
            <a:fld id="{1D8BD707-D9CF-40AE-B4C6-C98DA3205C09}" type="datetimeFigureOut">
              <a:rPr lang="en-US" smtClean="0"/>
              <a:pPr/>
              <a:t>10/28/2020</a:t>
            </a:fld>
            <a:endParaRPr lang="en-US"/>
          </a:p>
        </p:txBody>
      </p:sp>
      <p:sp>
        <p:nvSpPr>
          <p:cNvPr id="5" name="Footer Placeholder 4">
            <a:extLst>
              <a:ext uri="{FF2B5EF4-FFF2-40B4-BE49-F238E27FC236}">
                <a16:creationId xmlns:a16="http://schemas.microsoft.com/office/drawing/2014/main" id="{316CC516-D895-4826-85F3-FF03565D1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41866-ACB5-495B-96E5-D5D010FAE79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34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D421-56FA-4585-9F9E-EF19358938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368902-5D03-48BE-92F8-E31CD96C64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69117-7785-4886-8291-29AC9896E75D}"/>
              </a:ext>
            </a:extLst>
          </p:cNvPr>
          <p:cNvSpPr>
            <a:spLocks noGrp="1"/>
          </p:cNvSpPr>
          <p:nvPr>
            <p:ph type="dt" sz="half" idx="10"/>
          </p:nvPr>
        </p:nvSpPr>
        <p:spPr/>
        <p:txBody>
          <a:bodyPr/>
          <a:lstStyle/>
          <a:p>
            <a:fld id="{1D8BD707-D9CF-40AE-B4C6-C98DA3205C09}" type="datetimeFigureOut">
              <a:rPr lang="en-US" smtClean="0"/>
              <a:pPr/>
              <a:t>10/28/2020</a:t>
            </a:fld>
            <a:endParaRPr lang="en-US"/>
          </a:p>
        </p:txBody>
      </p:sp>
      <p:sp>
        <p:nvSpPr>
          <p:cNvPr id="5" name="Footer Placeholder 4">
            <a:extLst>
              <a:ext uri="{FF2B5EF4-FFF2-40B4-BE49-F238E27FC236}">
                <a16:creationId xmlns:a16="http://schemas.microsoft.com/office/drawing/2014/main" id="{1B0FD2FA-1DF3-4255-A5BC-9515140C8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2F9D7-539C-4BCC-BCD4-4916510CBB6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21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10BDE-5304-40CC-94CD-C3E63FA2338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DE02E5-C889-426C-BCDA-F8F19E45881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9CDC2-1218-4C21-840F-A4A3B40BA703}"/>
              </a:ext>
            </a:extLst>
          </p:cNvPr>
          <p:cNvSpPr>
            <a:spLocks noGrp="1"/>
          </p:cNvSpPr>
          <p:nvPr>
            <p:ph type="dt" sz="half" idx="10"/>
          </p:nvPr>
        </p:nvSpPr>
        <p:spPr/>
        <p:txBody>
          <a:bodyPr/>
          <a:lstStyle/>
          <a:p>
            <a:fld id="{1D8BD707-D9CF-40AE-B4C6-C98DA3205C09}" type="datetimeFigureOut">
              <a:rPr lang="en-US" smtClean="0"/>
              <a:pPr/>
              <a:t>10/28/2020</a:t>
            </a:fld>
            <a:endParaRPr lang="en-US"/>
          </a:p>
        </p:txBody>
      </p:sp>
      <p:sp>
        <p:nvSpPr>
          <p:cNvPr id="5" name="Footer Placeholder 4">
            <a:extLst>
              <a:ext uri="{FF2B5EF4-FFF2-40B4-BE49-F238E27FC236}">
                <a16:creationId xmlns:a16="http://schemas.microsoft.com/office/drawing/2014/main" id="{A78987CA-13FB-4FBB-BE56-D14473AF9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76126-E1A4-4CDD-85AF-161A50C6BC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837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984C-F875-4BFB-B687-1BDE90F42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E73AB-024E-40E9-AF0B-F2776F010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87CF1-117B-40F7-8C94-35C956017460}"/>
              </a:ext>
            </a:extLst>
          </p:cNvPr>
          <p:cNvSpPr>
            <a:spLocks noGrp="1"/>
          </p:cNvSpPr>
          <p:nvPr>
            <p:ph type="dt" sz="half" idx="10"/>
          </p:nvPr>
        </p:nvSpPr>
        <p:spPr/>
        <p:txBody>
          <a:bodyPr/>
          <a:lstStyle/>
          <a:p>
            <a:fld id="{1D8BD707-D9CF-40AE-B4C6-C98DA3205C09}" type="datetimeFigureOut">
              <a:rPr lang="en-US" smtClean="0"/>
              <a:pPr/>
              <a:t>10/28/2020</a:t>
            </a:fld>
            <a:endParaRPr lang="en-US"/>
          </a:p>
        </p:txBody>
      </p:sp>
      <p:sp>
        <p:nvSpPr>
          <p:cNvPr id="5" name="Footer Placeholder 4">
            <a:extLst>
              <a:ext uri="{FF2B5EF4-FFF2-40B4-BE49-F238E27FC236}">
                <a16:creationId xmlns:a16="http://schemas.microsoft.com/office/drawing/2014/main" id="{A6D4AD92-B0E6-4D55-A9B8-44A609812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239FE-F399-4ADB-A10E-411286F1EE8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947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C725-60E7-45AF-9AFA-11075F06DF2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D272137-7DB6-4C89-899A-3B2F38A39CC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E99787-B073-4E23-BA60-BB4D0DF3B94E}"/>
              </a:ext>
            </a:extLst>
          </p:cNvPr>
          <p:cNvSpPr>
            <a:spLocks noGrp="1"/>
          </p:cNvSpPr>
          <p:nvPr>
            <p:ph type="dt" sz="half" idx="10"/>
          </p:nvPr>
        </p:nvSpPr>
        <p:spPr/>
        <p:txBody>
          <a:bodyPr/>
          <a:lstStyle/>
          <a:p>
            <a:fld id="{1D8BD707-D9CF-40AE-B4C6-C98DA3205C09}" type="datetimeFigureOut">
              <a:rPr lang="en-US" smtClean="0"/>
              <a:pPr/>
              <a:t>10/28/2020</a:t>
            </a:fld>
            <a:endParaRPr lang="en-US"/>
          </a:p>
        </p:txBody>
      </p:sp>
      <p:sp>
        <p:nvSpPr>
          <p:cNvPr id="5" name="Footer Placeholder 4">
            <a:extLst>
              <a:ext uri="{FF2B5EF4-FFF2-40B4-BE49-F238E27FC236}">
                <a16:creationId xmlns:a16="http://schemas.microsoft.com/office/drawing/2014/main" id="{3FE4B9BD-9BF3-4463-BD91-954CBB7B8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BD939-F198-4AF7-A3C0-CF4CED9356A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0412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F7A-C513-452C-9E98-3B97A71F9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9F0BC4-934A-46DD-A3BC-152FD6D1122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57B38-05C6-4DAB-9C4F-DED678DED41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B350C-D5AF-485F-B6DB-3B6094C59A63}"/>
              </a:ext>
            </a:extLst>
          </p:cNvPr>
          <p:cNvSpPr>
            <a:spLocks noGrp="1"/>
          </p:cNvSpPr>
          <p:nvPr>
            <p:ph type="dt" sz="half" idx="10"/>
          </p:nvPr>
        </p:nvSpPr>
        <p:spPr/>
        <p:txBody>
          <a:bodyPr/>
          <a:lstStyle/>
          <a:p>
            <a:fld id="{1D8BD707-D9CF-40AE-B4C6-C98DA3205C09}" type="datetimeFigureOut">
              <a:rPr lang="en-US" smtClean="0"/>
              <a:pPr/>
              <a:t>10/28/2020</a:t>
            </a:fld>
            <a:endParaRPr lang="en-US"/>
          </a:p>
        </p:txBody>
      </p:sp>
      <p:sp>
        <p:nvSpPr>
          <p:cNvPr id="6" name="Footer Placeholder 5">
            <a:extLst>
              <a:ext uri="{FF2B5EF4-FFF2-40B4-BE49-F238E27FC236}">
                <a16:creationId xmlns:a16="http://schemas.microsoft.com/office/drawing/2014/main" id="{3E39D690-F357-4E9C-BB66-7D3494609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B7AD7-D084-47CA-9A5C-1184E2E9D62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559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333C-3F2D-4A0A-A5D4-5C6385AEA68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2DBA22-13FF-4797-B2A0-C9484E6200F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4AB89-567D-4695-9EB0-2F1491A5CE7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8D8187-A25E-4B57-9BE8-ACA401B8DEB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6D754B4-FC30-4879-B703-0F26A316AF4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17B53F-147E-427D-83A1-898C1B92CBF9}"/>
              </a:ext>
            </a:extLst>
          </p:cNvPr>
          <p:cNvSpPr>
            <a:spLocks noGrp="1"/>
          </p:cNvSpPr>
          <p:nvPr>
            <p:ph type="dt" sz="half" idx="10"/>
          </p:nvPr>
        </p:nvSpPr>
        <p:spPr/>
        <p:txBody>
          <a:bodyPr/>
          <a:lstStyle/>
          <a:p>
            <a:fld id="{1D8BD707-D9CF-40AE-B4C6-C98DA3205C09}" type="datetimeFigureOut">
              <a:rPr lang="en-US" smtClean="0"/>
              <a:pPr/>
              <a:t>10/28/2020</a:t>
            </a:fld>
            <a:endParaRPr lang="en-US"/>
          </a:p>
        </p:txBody>
      </p:sp>
      <p:sp>
        <p:nvSpPr>
          <p:cNvPr id="8" name="Footer Placeholder 7">
            <a:extLst>
              <a:ext uri="{FF2B5EF4-FFF2-40B4-BE49-F238E27FC236}">
                <a16:creationId xmlns:a16="http://schemas.microsoft.com/office/drawing/2014/main" id="{186792AA-4C8F-43B1-98C0-C7A9F50B0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8872-1107-4C34-8CC3-64CFA21A43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286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DE93-3F68-4194-B812-E9E7EE628C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22522-5A50-4EFD-B4F1-C75BB752C224}"/>
              </a:ext>
            </a:extLst>
          </p:cNvPr>
          <p:cNvSpPr>
            <a:spLocks noGrp="1"/>
          </p:cNvSpPr>
          <p:nvPr>
            <p:ph type="dt" sz="half" idx="10"/>
          </p:nvPr>
        </p:nvSpPr>
        <p:spPr/>
        <p:txBody>
          <a:bodyPr/>
          <a:lstStyle/>
          <a:p>
            <a:fld id="{1D8BD707-D9CF-40AE-B4C6-C98DA3205C09}" type="datetimeFigureOut">
              <a:rPr lang="en-US" smtClean="0"/>
              <a:pPr/>
              <a:t>10/28/2020</a:t>
            </a:fld>
            <a:endParaRPr lang="en-US"/>
          </a:p>
        </p:txBody>
      </p:sp>
      <p:sp>
        <p:nvSpPr>
          <p:cNvPr id="4" name="Footer Placeholder 3">
            <a:extLst>
              <a:ext uri="{FF2B5EF4-FFF2-40B4-BE49-F238E27FC236}">
                <a16:creationId xmlns:a16="http://schemas.microsoft.com/office/drawing/2014/main" id="{A2948D56-DFA8-400E-85EB-01910B2DCA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D8A800-0E55-4107-B5C8-AB265DADE60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778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9341CF-1A59-452E-AD5F-C3C24EDE36F2}"/>
              </a:ext>
            </a:extLst>
          </p:cNvPr>
          <p:cNvSpPr>
            <a:spLocks noGrp="1"/>
          </p:cNvSpPr>
          <p:nvPr>
            <p:ph type="dt" sz="half" idx="10"/>
          </p:nvPr>
        </p:nvSpPr>
        <p:spPr/>
        <p:txBody>
          <a:bodyPr/>
          <a:lstStyle/>
          <a:p>
            <a:fld id="{1D8BD707-D9CF-40AE-B4C6-C98DA3205C09}" type="datetimeFigureOut">
              <a:rPr lang="en-US" smtClean="0"/>
              <a:pPr/>
              <a:t>10/28/2020</a:t>
            </a:fld>
            <a:endParaRPr lang="en-US"/>
          </a:p>
        </p:txBody>
      </p:sp>
      <p:sp>
        <p:nvSpPr>
          <p:cNvPr id="3" name="Footer Placeholder 2">
            <a:extLst>
              <a:ext uri="{FF2B5EF4-FFF2-40B4-BE49-F238E27FC236}">
                <a16:creationId xmlns:a16="http://schemas.microsoft.com/office/drawing/2014/main" id="{2BFC8396-BDD3-4611-A779-1B9C988705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3CC6B-3DBC-4DFA-8EE6-D2A9FBA0DBB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950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1E48-D8A9-4325-BC03-FEC320036B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ADBD7E4-50D4-458D-B7E7-6C9F90542D3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DEC0E9-2164-43E0-8BD2-43060747AE0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2C93D6E-9C5D-44B4-BF00-E2AB4C74DDE1}"/>
              </a:ext>
            </a:extLst>
          </p:cNvPr>
          <p:cNvSpPr>
            <a:spLocks noGrp="1"/>
          </p:cNvSpPr>
          <p:nvPr>
            <p:ph type="dt" sz="half" idx="10"/>
          </p:nvPr>
        </p:nvSpPr>
        <p:spPr/>
        <p:txBody>
          <a:bodyPr/>
          <a:lstStyle/>
          <a:p>
            <a:fld id="{1D8BD707-D9CF-40AE-B4C6-C98DA3205C09}" type="datetimeFigureOut">
              <a:rPr lang="en-US" smtClean="0"/>
              <a:pPr/>
              <a:t>10/28/2020</a:t>
            </a:fld>
            <a:endParaRPr lang="en-US"/>
          </a:p>
        </p:txBody>
      </p:sp>
      <p:sp>
        <p:nvSpPr>
          <p:cNvPr id="6" name="Footer Placeholder 5">
            <a:extLst>
              <a:ext uri="{FF2B5EF4-FFF2-40B4-BE49-F238E27FC236}">
                <a16:creationId xmlns:a16="http://schemas.microsoft.com/office/drawing/2014/main" id="{F4A284FA-E9EF-44BA-958E-377025DA3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B85DC-DF6A-483F-AF63-871CFA54F28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370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E2A7-36FE-4D23-8C02-1C3D2C46DF2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F9F0596-9E76-4AA2-B134-C6911770813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81AAFF9-4ECC-406A-A4D7-F79E5A802D3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32E6E1E-7F6D-48C8-82DE-C7EAEEB52DC7}"/>
              </a:ext>
            </a:extLst>
          </p:cNvPr>
          <p:cNvSpPr>
            <a:spLocks noGrp="1"/>
          </p:cNvSpPr>
          <p:nvPr>
            <p:ph type="dt" sz="half" idx="10"/>
          </p:nvPr>
        </p:nvSpPr>
        <p:spPr/>
        <p:txBody>
          <a:bodyPr/>
          <a:lstStyle/>
          <a:p>
            <a:fld id="{1D8BD707-D9CF-40AE-B4C6-C98DA3205C09}" type="datetimeFigureOut">
              <a:rPr lang="en-US" smtClean="0"/>
              <a:pPr/>
              <a:t>10/28/2020</a:t>
            </a:fld>
            <a:endParaRPr lang="en-US"/>
          </a:p>
        </p:txBody>
      </p:sp>
      <p:sp>
        <p:nvSpPr>
          <p:cNvPr id="6" name="Footer Placeholder 5">
            <a:extLst>
              <a:ext uri="{FF2B5EF4-FFF2-40B4-BE49-F238E27FC236}">
                <a16:creationId xmlns:a16="http://schemas.microsoft.com/office/drawing/2014/main" id="{B6B31C40-CCFA-4BD9-A896-2D872713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311E1-862D-4646-8195-C59EA6FBF17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860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8E537-B029-43B5-9666-1F7D4D6E921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33777E-C148-4122-AE1E-DF1E90AD3DE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08811-1714-47BC-A2F3-1FFE18ED2B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10/28/2020</a:t>
            </a:fld>
            <a:endParaRPr lang="en-US"/>
          </a:p>
        </p:txBody>
      </p:sp>
      <p:sp>
        <p:nvSpPr>
          <p:cNvPr id="5" name="Footer Placeholder 4">
            <a:extLst>
              <a:ext uri="{FF2B5EF4-FFF2-40B4-BE49-F238E27FC236}">
                <a16:creationId xmlns:a16="http://schemas.microsoft.com/office/drawing/2014/main" id="{1767C794-7030-4456-9459-4A0402039DF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76CBE-D087-4DBF-8023-62FA5D7816A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71547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Pagination</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REST framework includes support for customizable pagination styles. This allows you to modify how large result sets are split into individual pages of data.</a:t>
            </a:r>
          </a:p>
        </p:txBody>
      </p:sp>
    </p:spTree>
    <p:extLst>
      <p:ext uri="{BB962C8B-B14F-4D97-AF65-F5344CB8AC3E}">
        <p14:creationId xmlns:p14="http://schemas.microsoft.com/office/powerpoint/2010/main" val="418463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LimitOffsetPagination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LimitOffsetPagination</a:t>
            </a:r>
            <a:r>
              <a:rPr lang="en-US" sz="1800" dirty="0">
                <a:latin typeface="Times New Roman" panose="02020603050405020304" pitchFamily="18" charset="0"/>
                <a:cs typeface="Times New Roman" panose="02020603050405020304" pitchFamily="18" charset="0"/>
              </a:rPr>
              <a:t> class includes a number of attributes that may be overridden to modify the pagination style.</a:t>
            </a:r>
          </a:p>
          <a:p>
            <a:pPr marL="0" indent="0">
              <a:buNone/>
            </a:pPr>
            <a:r>
              <a:rPr lang="en-US" sz="1800" dirty="0">
                <a:latin typeface="Times New Roman" panose="02020603050405020304" pitchFamily="18" charset="0"/>
                <a:cs typeface="Times New Roman" panose="02020603050405020304" pitchFamily="18" charset="0"/>
              </a:rPr>
              <a:t>To set these attributes you should override the </a:t>
            </a:r>
            <a:r>
              <a:rPr lang="en-US" sz="1800" dirty="0" err="1">
                <a:latin typeface="Times New Roman" panose="02020603050405020304" pitchFamily="18" charset="0"/>
                <a:cs typeface="Times New Roman" panose="02020603050405020304" pitchFamily="18" charset="0"/>
              </a:rPr>
              <a:t>LimitOffsetPagination</a:t>
            </a:r>
            <a:r>
              <a:rPr lang="en-US" sz="1800" dirty="0">
                <a:latin typeface="Times New Roman" panose="02020603050405020304" pitchFamily="18" charset="0"/>
                <a:cs typeface="Times New Roman" panose="02020603050405020304" pitchFamily="18" charset="0"/>
              </a:rPr>
              <a:t> class, and then enable your custom pagination class.</a:t>
            </a:r>
          </a:p>
          <a:p>
            <a:r>
              <a:rPr lang="en-US" sz="1800" dirty="0" err="1">
                <a:latin typeface="Times New Roman" panose="02020603050405020304" pitchFamily="18" charset="0"/>
                <a:cs typeface="Times New Roman" panose="02020603050405020304" pitchFamily="18" charset="0"/>
              </a:rPr>
              <a:t>default_limit</a:t>
            </a:r>
            <a:r>
              <a:rPr lang="en-US" sz="1800" dirty="0">
                <a:latin typeface="Times New Roman" panose="02020603050405020304" pitchFamily="18" charset="0"/>
                <a:cs typeface="Times New Roman" panose="02020603050405020304" pitchFamily="18" charset="0"/>
              </a:rPr>
              <a:t> - A numeric value indicating the limit to use if one is not provided by the client in a query parameter. Defaults to the same value as the PAGE_SIZE settings key.</a:t>
            </a:r>
          </a:p>
          <a:p>
            <a:r>
              <a:rPr lang="en-US" sz="1800" dirty="0" err="1">
                <a:latin typeface="Times New Roman" panose="02020603050405020304" pitchFamily="18" charset="0"/>
                <a:cs typeface="Times New Roman" panose="02020603050405020304" pitchFamily="18" charset="0"/>
              </a:rPr>
              <a:t>limit_query_param</a:t>
            </a:r>
            <a:r>
              <a:rPr lang="en-US" sz="1800" dirty="0">
                <a:latin typeface="Times New Roman" panose="02020603050405020304" pitchFamily="18" charset="0"/>
                <a:cs typeface="Times New Roman" panose="02020603050405020304" pitchFamily="18" charset="0"/>
              </a:rPr>
              <a:t> - A string value indicating the name of the "limit" query parameter. Defaults to 'limit'.</a:t>
            </a:r>
          </a:p>
          <a:p>
            <a:r>
              <a:rPr lang="en-US" sz="1800" dirty="0" err="1">
                <a:latin typeface="Times New Roman" panose="02020603050405020304" pitchFamily="18" charset="0"/>
                <a:cs typeface="Times New Roman" panose="02020603050405020304" pitchFamily="18" charset="0"/>
              </a:rPr>
              <a:t>offset_query_param</a:t>
            </a:r>
            <a:r>
              <a:rPr lang="en-US" sz="1800" dirty="0">
                <a:latin typeface="Times New Roman" panose="02020603050405020304" pitchFamily="18" charset="0"/>
                <a:cs typeface="Times New Roman" panose="02020603050405020304" pitchFamily="18" charset="0"/>
              </a:rPr>
              <a:t> - A string value indicating the name of the "offset" query parameter. Defaults to 'offset'.</a:t>
            </a:r>
          </a:p>
        </p:txBody>
      </p:sp>
    </p:spTree>
    <p:extLst>
      <p:ext uri="{BB962C8B-B14F-4D97-AF65-F5344CB8AC3E}">
        <p14:creationId xmlns:p14="http://schemas.microsoft.com/office/powerpoint/2010/main" val="257741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LimitOffsetPagination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r>
              <a:rPr lang="en-US" sz="1800" dirty="0" err="1">
                <a:latin typeface="Times New Roman" panose="02020603050405020304" pitchFamily="18" charset="0"/>
                <a:cs typeface="Times New Roman" panose="02020603050405020304" pitchFamily="18" charset="0"/>
              </a:rPr>
              <a:t>max_limit</a:t>
            </a:r>
            <a:r>
              <a:rPr lang="en-US" sz="1800" dirty="0">
                <a:latin typeface="Times New Roman" panose="02020603050405020304" pitchFamily="18" charset="0"/>
                <a:cs typeface="Times New Roman" panose="02020603050405020304" pitchFamily="18" charset="0"/>
              </a:rPr>
              <a:t> - If set this is a numeric value indicating the maximum allowable limit that may be requested by the client. Defaults to None.</a:t>
            </a:r>
          </a:p>
          <a:p>
            <a:r>
              <a:rPr lang="en-US" sz="1800" dirty="0">
                <a:latin typeface="Times New Roman" panose="02020603050405020304" pitchFamily="18" charset="0"/>
                <a:cs typeface="Times New Roman" panose="02020603050405020304" pitchFamily="18" charset="0"/>
              </a:rPr>
              <a:t>template - The name of a template to use when rendering pagination controls in the browsable API. May be overridden to modify the rendering style, or set to None to disable HTML pagination controls completely. Defaults to "</a:t>
            </a:r>
            <a:r>
              <a:rPr lang="en-US" sz="1800" dirty="0" err="1">
                <a:latin typeface="Times New Roman" panose="02020603050405020304" pitchFamily="18" charset="0"/>
                <a:cs typeface="Times New Roman" panose="02020603050405020304" pitchFamily="18" charset="0"/>
              </a:rPr>
              <a:t>rest_framework</a:t>
            </a:r>
            <a:r>
              <a:rPr lang="en-US" sz="1800" dirty="0">
                <a:latin typeface="Times New Roman" panose="02020603050405020304" pitchFamily="18" charset="0"/>
                <a:cs typeface="Times New Roman" panose="02020603050405020304" pitchFamily="18" charset="0"/>
              </a:rPr>
              <a:t>/pagination/numbers.html".</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07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CursorPagination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cursor-based pagination presents an opaque "cursor" indicator that the client may use to page through the result set. This pagination style only presents forward and reverse controls, and does not allow the client to navigate to arbitrary positions.</a:t>
            </a:r>
          </a:p>
          <a:p>
            <a:pPr marL="0" indent="0">
              <a:buNone/>
            </a:pPr>
            <a:r>
              <a:rPr lang="en-US" sz="1800" dirty="0">
                <a:latin typeface="Times New Roman" panose="02020603050405020304" pitchFamily="18" charset="0"/>
                <a:cs typeface="Times New Roman" panose="02020603050405020304" pitchFamily="18" charset="0"/>
              </a:rPr>
              <a:t>Cursor based pagination requires that there is a unique, unchanging ordering of items in the result set. This ordering might typically be a creation timestamp on the records, as this presents a consistent ordering to paginate against.</a:t>
            </a:r>
          </a:p>
          <a:p>
            <a:pPr marL="0" indent="0">
              <a:buNone/>
            </a:pPr>
            <a:r>
              <a:rPr lang="en-US" sz="1800" dirty="0">
                <a:latin typeface="Times New Roman" panose="02020603050405020304" pitchFamily="18" charset="0"/>
                <a:cs typeface="Times New Roman" panose="02020603050405020304" pitchFamily="18" charset="0"/>
              </a:rPr>
              <a:t>The default is to order by "-created". This assumes that there must be a 'created' timestamp field on the model instances, and will present a "timeline" style paginated view, with the most recently added items first.</a:t>
            </a:r>
          </a:p>
        </p:txBody>
      </p:sp>
    </p:spTree>
    <p:extLst>
      <p:ext uri="{BB962C8B-B14F-4D97-AF65-F5344CB8AC3E}">
        <p14:creationId xmlns:p14="http://schemas.microsoft.com/office/powerpoint/2010/main" val="416147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CursorPagination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CursorPagination</a:t>
            </a:r>
            <a:r>
              <a:rPr lang="en-US" sz="1800" dirty="0">
                <a:latin typeface="Times New Roman" panose="02020603050405020304" pitchFamily="18" charset="0"/>
                <a:cs typeface="Times New Roman" panose="02020603050405020304" pitchFamily="18" charset="0"/>
              </a:rPr>
              <a:t> class includes a number of attributes that may be overridden to modify the pagination style.</a:t>
            </a:r>
          </a:p>
          <a:p>
            <a:pPr marL="0" indent="0">
              <a:buNone/>
            </a:pPr>
            <a:r>
              <a:rPr lang="en-US" sz="1800" dirty="0">
                <a:latin typeface="Times New Roman" panose="02020603050405020304" pitchFamily="18" charset="0"/>
                <a:cs typeface="Times New Roman" panose="02020603050405020304" pitchFamily="18" charset="0"/>
              </a:rPr>
              <a:t>To set these attributes you should override the </a:t>
            </a:r>
            <a:r>
              <a:rPr lang="en-US" sz="1800" dirty="0" err="1">
                <a:latin typeface="Times New Roman" panose="02020603050405020304" pitchFamily="18" charset="0"/>
                <a:cs typeface="Times New Roman" panose="02020603050405020304" pitchFamily="18" charset="0"/>
              </a:rPr>
              <a:t>CursorPagination</a:t>
            </a:r>
            <a:r>
              <a:rPr lang="en-US" sz="1800" dirty="0">
                <a:latin typeface="Times New Roman" panose="02020603050405020304" pitchFamily="18" charset="0"/>
                <a:cs typeface="Times New Roman" panose="02020603050405020304" pitchFamily="18" charset="0"/>
              </a:rPr>
              <a:t> class, and then enable your custom </a:t>
            </a:r>
            <a:r>
              <a:rPr lang="en-US" sz="1800">
                <a:latin typeface="Times New Roman" panose="02020603050405020304" pitchFamily="18" charset="0"/>
                <a:cs typeface="Times New Roman" panose="02020603050405020304" pitchFamily="18" charset="0"/>
              </a:rPr>
              <a:t>pagination class.</a:t>
            </a:r>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page_size</a:t>
            </a:r>
            <a:r>
              <a:rPr lang="en-US" sz="1800" dirty="0">
                <a:latin typeface="Times New Roman" panose="02020603050405020304" pitchFamily="18" charset="0"/>
                <a:cs typeface="Times New Roman" panose="02020603050405020304" pitchFamily="18" charset="0"/>
              </a:rPr>
              <a:t> = A numeric value indicating the page size. If set, this overrides the PAGE_SIZE setting. Defaults to the same value as the PAGE_SIZE settings key.</a:t>
            </a:r>
          </a:p>
          <a:p>
            <a:r>
              <a:rPr lang="en-US" sz="1800" dirty="0" err="1">
                <a:latin typeface="Times New Roman" panose="02020603050405020304" pitchFamily="18" charset="0"/>
                <a:cs typeface="Times New Roman" panose="02020603050405020304" pitchFamily="18" charset="0"/>
              </a:rPr>
              <a:t>cursor_query_param</a:t>
            </a:r>
            <a:r>
              <a:rPr lang="en-US" sz="1800" dirty="0">
                <a:latin typeface="Times New Roman" panose="02020603050405020304" pitchFamily="18" charset="0"/>
                <a:cs typeface="Times New Roman" panose="02020603050405020304" pitchFamily="18" charset="0"/>
              </a:rPr>
              <a:t> = A string value indicating the name of the "cursor" query parameter. Defaults to 'cursor'.</a:t>
            </a:r>
          </a:p>
          <a:p>
            <a:r>
              <a:rPr lang="en-US" sz="1800" dirty="0">
                <a:latin typeface="Times New Roman" panose="02020603050405020304" pitchFamily="18" charset="0"/>
                <a:cs typeface="Times New Roman" panose="02020603050405020304" pitchFamily="18" charset="0"/>
              </a:rPr>
              <a:t>ordering = This should be a string, or list of strings, indicating the field against which the cursor based pagination will be applied. For example: ordering = 'slug'. Defaults to -created. This value may also be overridden by using </a:t>
            </a:r>
            <a:r>
              <a:rPr lang="en-US" sz="1800" dirty="0" err="1">
                <a:latin typeface="Times New Roman" panose="02020603050405020304" pitchFamily="18" charset="0"/>
                <a:cs typeface="Times New Roman" panose="02020603050405020304" pitchFamily="18" charset="0"/>
              </a:rPr>
              <a:t>OrderingFilter</a:t>
            </a:r>
            <a:r>
              <a:rPr lang="en-US" sz="1800" dirty="0">
                <a:latin typeface="Times New Roman" panose="02020603050405020304" pitchFamily="18" charset="0"/>
                <a:cs typeface="Times New Roman" panose="02020603050405020304" pitchFamily="18" charset="0"/>
              </a:rPr>
              <a:t> on the view.</a:t>
            </a:r>
          </a:p>
        </p:txBody>
      </p:sp>
    </p:spTree>
    <p:extLst>
      <p:ext uri="{BB962C8B-B14F-4D97-AF65-F5344CB8AC3E}">
        <p14:creationId xmlns:p14="http://schemas.microsoft.com/office/powerpoint/2010/main" val="390664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CursorPagination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template = The name of a template to use when rendering pagination controls in the browsable API. May be overridden to modify the rendering style, or set to None to disable HTML pagination controls completely. Defaults to "</a:t>
            </a:r>
            <a:r>
              <a:rPr lang="en-US" sz="1800" dirty="0" err="1">
                <a:latin typeface="Times New Roman" panose="02020603050405020304" pitchFamily="18" charset="0"/>
                <a:cs typeface="Times New Roman" panose="02020603050405020304" pitchFamily="18" charset="0"/>
              </a:rPr>
              <a:t>rest_framework</a:t>
            </a:r>
            <a:r>
              <a:rPr lang="en-US" sz="1800" dirty="0">
                <a:latin typeface="Times New Roman" panose="02020603050405020304" pitchFamily="18" charset="0"/>
                <a:cs typeface="Times New Roman" panose="02020603050405020304" pitchFamily="18" charset="0"/>
              </a:rPr>
              <a:t>/pagination/previous_and_next.html".</a:t>
            </a:r>
          </a:p>
        </p:txBody>
      </p:sp>
    </p:spTree>
    <p:extLst>
      <p:ext uri="{BB962C8B-B14F-4D97-AF65-F5344CB8AC3E}">
        <p14:creationId xmlns:p14="http://schemas.microsoft.com/office/powerpoint/2010/main" val="1663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Pagination</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r>
              <a:rPr lang="en-US" sz="2000" dirty="0" err="1">
                <a:latin typeface="Times New Roman" panose="02020603050405020304" pitchFamily="18" charset="0"/>
                <a:cs typeface="Times New Roman" panose="02020603050405020304" pitchFamily="18" charset="0"/>
              </a:rPr>
              <a:t>PageNumberPagination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LimitOffsetPagination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CursorPagination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4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Pagination Global Setting</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pagination style may be set globally, using the DEFAULT_PAGINATION_CLASS and PAGE_SIZE setting keys. </a:t>
            </a:r>
          </a:p>
          <a:p>
            <a:pPr marL="0" indent="0">
              <a:buNone/>
            </a:pPr>
            <a:r>
              <a:rPr lang="en-US" sz="2000" dirty="0">
                <a:latin typeface="Times New Roman" panose="02020603050405020304" pitchFamily="18" charset="0"/>
                <a:cs typeface="Times New Roman" panose="02020603050405020304" pitchFamily="18" charset="0"/>
              </a:rPr>
              <a:t>REST_FRAMEWORK = {</a:t>
            </a:r>
          </a:p>
          <a:p>
            <a:pPr marL="0" indent="0">
              <a:buNone/>
            </a:pPr>
            <a:r>
              <a:rPr lang="en-US" sz="2000" dirty="0">
                <a:latin typeface="Times New Roman" panose="02020603050405020304" pitchFamily="18" charset="0"/>
                <a:cs typeface="Times New Roman" panose="02020603050405020304" pitchFamily="18" charset="0"/>
              </a:rPr>
              <a:t>    ‘DEFAULT_PAGINATION_CLASS': '</a:t>
            </a:r>
            <a:r>
              <a:rPr lang="en-US" sz="2000" dirty="0" err="1">
                <a:latin typeface="Times New Roman" panose="02020603050405020304" pitchFamily="18" charset="0"/>
                <a:cs typeface="Times New Roman" panose="02020603050405020304" pitchFamily="18" charset="0"/>
              </a:rPr>
              <a:t>rest_framework.pagination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PageNumberPagination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‘PAGE_SIZE’: 5</a:t>
            </a:r>
          </a:p>
          <a:p>
            <a:pPr marL="0" indent="0">
              <a:buNone/>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4932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Pagination Per View </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You can set the pagination class on an individual view by using the </a:t>
            </a:r>
            <a:r>
              <a:rPr lang="en-US" sz="2000" i="1" dirty="0" err="1">
                <a:latin typeface="Times New Roman" panose="02020603050405020304" pitchFamily="18" charset="0"/>
                <a:cs typeface="Times New Roman" panose="02020603050405020304" pitchFamily="18" charset="0"/>
              </a:rPr>
              <a:t>pagination_class</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attribute. </a:t>
            </a: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StudentList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ListAPIView</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Student.objects.all</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serializer_class</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StudentSerializer</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pagination_class</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PageNumberPagination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91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PageNumberPagination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This pagination style accepts a single number page number in the request query parameters.</a:t>
            </a:r>
          </a:p>
          <a:p>
            <a:pPr marL="0" indent="0">
              <a:buNone/>
            </a:pPr>
            <a:r>
              <a:rPr lang="en-US" sz="2000" dirty="0">
                <a:latin typeface="Times New Roman" panose="02020603050405020304" pitchFamily="18" charset="0"/>
                <a:cs typeface="Times New Roman" panose="02020603050405020304" pitchFamily="18" charset="0"/>
              </a:rPr>
              <a:t>To enable the </a:t>
            </a:r>
            <a:r>
              <a:rPr lang="en-US" sz="2000" dirty="0" err="1">
                <a:latin typeface="Times New Roman" panose="02020603050405020304" pitchFamily="18" charset="0"/>
                <a:cs typeface="Times New Roman" panose="02020603050405020304" pitchFamily="18" charset="0"/>
              </a:rPr>
              <a:t>PageNumberPagination</a:t>
            </a:r>
            <a:r>
              <a:rPr lang="en-US" sz="2000" dirty="0">
                <a:latin typeface="Times New Roman" panose="02020603050405020304" pitchFamily="18" charset="0"/>
                <a:cs typeface="Times New Roman" panose="02020603050405020304" pitchFamily="18" charset="0"/>
              </a:rPr>
              <a:t> style globally, use the following configuration, and set the PAGE_SIZE as desired:</a:t>
            </a:r>
          </a:p>
          <a:p>
            <a:pPr marL="0" indent="0">
              <a:buNone/>
            </a:pPr>
            <a:r>
              <a:rPr lang="en-US" sz="2000" dirty="0">
                <a:latin typeface="Times New Roman" panose="02020603050405020304" pitchFamily="18" charset="0"/>
                <a:cs typeface="Times New Roman" panose="02020603050405020304" pitchFamily="18" charset="0"/>
              </a:rPr>
              <a:t>REST_FRAMEWORK = {</a:t>
            </a:r>
          </a:p>
          <a:p>
            <a:pPr marL="0" indent="0">
              <a:buNone/>
            </a:pPr>
            <a:r>
              <a:rPr lang="en-US" sz="2000" dirty="0">
                <a:latin typeface="Times New Roman" panose="02020603050405020304" pitchFamily="18" charset="0"/>
                <a:cs typeface="Times New Roman" panose="02020603050405020304" pitchFamily="18" charset="0"/>
              </a:rPr>
              <a:t>    'DEFAULT_PAGINATION_CLASS': '</a:t>
            </a:r>
            <a:r>
              <a:rPr lang="en-US" sz="2000" dirty="0" err="1">
                <a:latin typeface="Times New Roman" panose="02020603050405020304" pitchFamily="18" charset="0"/>
                <a:cs typeface="Times New Roman" panose="02020603050405020304" pitchFamily="18" charset="0"/>
              </a:rPr>
              <a:t>rest_framework.pagination.PageNumberPagination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'PAGE_SIZE’: 5</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http://127.0.0.1:8000/studentapi/?page=3</a:t>
            </a:r>
          </a:p>
        </p:txBody>
      </p:sp>
    </p:spTree>
    <p:extLst>
      <p:ext uri="{BB962C8B-B14F-4D97-AF65-F5344CB8AC3E}">
        <p14:creationId xmlns:p14="http://schemas.microsoft.com/office/powerpoint/2010/main" val="370533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PageNumberPagination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PageNumberPagination</a:t>
            </a:r>
            <a:r>
              <a:rPr lang="en-US" sz="1800" dirty="0">
                <a:latin typeface="Times New Roman" panose="02020603050405020304" pitchFamily="18" charset="0"/>
                <a:cs typeface="Times New Roman" panose="02020603050405020304" pitchFamily="18" charset="0"/>
              </a:rPr>
              <a:t> class includes a number of attributes that may be overridden to modify the pagination style.</a:t>
            </a:r>
          </a:p>
          <a:p>
            <a:pPr marL="0" indent="0">
              <a:buNone/>
            </a:pPr>
            <a:r>
              <a:rPr lang="en-US" sz="1800" dirty="0">
                <a:latin typeface="Times New Roman" panose="02020603050405020304" pitchFamily="18" charset="0"/>
                <a:cs typeface="Times New Roman" panose="02020603050405020304" pitchFamily="18" charset="0"/>
              </a:rPr>
              <a:t>To set these attributes you should override the </a:t>
            </a:r>
            <a:r>
              <a:rPr lang="en-US" sz="1800" dirty="0" err="1">
                <a:latin typeface="Times New Roman" panose="02020603050405020304" pitchFamily="18" charset="0"/>
                <a:cs typeface="Times New Roman" panose="02020603050405020304" pitchFamily="18" charset="0"/>
              </a:rPr>
              <a:t>PageNumberPagination</a:t>
            </a:r>
            <a:r>
              <a:rPr lang="en-US" sz="1800" dirty="0">
                <a:latin typeface="Times New Roman" panose="02020603050405020304" pitchFamily="18" charset="0"/>
                <a:cs typeface="Times New Roman" panose="02020603050405020304" pitchFamily="18" charset="0"/>
              </a:rPr>
              <a:t> class, and then enable your custom pagination class.</a:t>
            </a:r>
          </a:p>
          <a:p>
            <a:r>
              <a:rPr lang="en-US" sz="1800" dirty="0" err="1">
                <a:latin typeface="Times New Roman" panose="02020603050405020304" pitchFamily="18" charset="0"/>
                <a:cs typeface="Times New Roman" panose="02020603050405020304" pitchFamily="18" charset="0"/>
              </a:rPr>
              <a:t>django_paginator_class</a:t>
            </a:r>
            <a:r>
              <a:rPr lang="en-US" sz="1800" dirty="0">
                <a:latin typeface="Times New Roman" panose="02020603050405020304" pitchFamily="18" charset="0"/>
                <a:cs typeface="Times New Roman" panose="02020603050405020304" pitchFamily="18" charset="0"/>
              </a:rPr>
              <a:t> - The Django Paginator class to use. Default is </a:t>
            </a:r>
            <a:r>
              <a:rPr lang="en-US" sz="1800" dirty="0" err="1">
                <a:latin typeface="Times New Roman" panose="02020603050405020304" pitchFamily="18" charset="0"/>
                <a:cs typeface="Times New Roman" panose="02020603050405020304" pitchFamily="18" charset="0"/>
              </a:rPr>
              <a:t>django.core.paginator.Paginator</a:t>
            </a:r>
            <a:r>
              <a:rPr lang="en-US" sz="1800" dirty="0">
                <a:latin typeface="Times New Roman" panose="02020603050405020304" pitchFamily="18" charset="0"/>
                <a:cs typeface="Times New Roman" panose="02020603050405020304" pitchFamily="18" charset="0"/>
              </a:rPr>
              <a:t>, which should be fine for most use cases.</a:t>
            </a:r>
          </a:p>
          <a:p>
            <a:r>
              <a:rPr lang="en-US" sz="1800" dirty="0" err="1">
                <a:latin typeface="Times New Roman" panose="02020603050405020304" pitchFamily="18" charset="0"/>
                <a:cs typeface="Times New Roman" panose="02020603050405020304" pitchFamily="18" charset="0"/>
              </a:rPr>
              <a:t>page_size</a:t>
            </a:r>
            <a:r>
              <a:rPr lang="en-US" sz="1800" dirty="0">
                <a:latin typeface="Times New Roman" panose="02020603050405020304" pitchFamily="18" charset="0"/>
                <a:cs typeface="Times New Roman" panose="02020603050405020304" pitchFamily="18" charset="0"/>
              </a:rPr>
              <a:t> - A numeric value indicating the page size. If set, this overrides the PAGE_SIZE setting. Defaults to the same value as the PAGE_SIZE settings key.</a:t>
            </a:r>
          </a:p>
          <a:p>
            <a:r>
              <a:rPr lang="en-US" sz="1800" dirty="0" err="1">
                <a:latin typeface="Times New Roman" panose="02020603050405020304" pitchFamily="18" charset="0"/>
                <a:cs typeface="Times New Roman" panose="02020603050405020304" pitchFamily="18" charset="0"/>
              </a:rPr>
              <a:t>page_query_param</a:t>
            </a:r>
            <a:r>
              <a:rPr lang="en-US" sz="1800" dirty="0">
                <a:latin typeface="Times New Roman" panose="02020603050405020304" pitchFamily="18" charset="0"/>
                <a:cs typeface="Times New Roman" panose="02020603050405020304" pitchFamily="18" charset="0"/>
              </a:rPr>
              <a:t> - A string value indicating the name of the query parameter to use for the pagination control.</a:t>
            </a:r>
          </a:p>
          <a:p>
            <a:r>
              <a:rPr lang="en-US" sz="1800" dirty="0" err="1">
                <a:latin typeface="Times New Roman" panose="02020603050405020304" pitchFamily="18" charset="0"/>
                <a:cs typeface="Times New Roman" panose="02020603050405020304" pitchFamily="18" charset="0"/>
              </a:rPr>
              <a:t>page_size_query_param</a:t>
            </a:r>
            <a:r>
              <a:rPr lang="en-US" sz="1800" dirty="0">
                <a:latin typeface="Times New Roman" panose="02020603050405020304" pitchFamily="18" charset="0"/>
                <a:cs typeface="Times New Roman" panose="02020603050405020304" pitchFamily="18" charset="0"/>
              </a:rPr>
              <a:t> - If set, this is a string value indicating the name of a query parameter that allows the client to set the page size on a per-request basis. Defaults to None, indicating that the client may not control the requested page size.</a:t>
            </a:r>
          </a:p>
        </p:txBody>
      </p:sp>
    </p:spTree>
    <p:extLst>
      <p:ext uri="{BB962C8B-B14F-4D97-AF65-F5344CB8AC3E}">
        <p14:creationId xmlns:p14="http://schemas.microsoft.com/office/powerpoint/2010/main" val="2207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PageNumberPagination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r>
              <a:rPr lang="en-US" sz="1800" dirty="0" err="1">
                <a:latin typeface="Times New Roman" panose="02020603050405020304" pitchFamily="18" charset="0"/>
                <a:cs typeface="Times New Roman" panose="02020603050405020304" pitchFamily="18" charset="0"/>
              </a:rPr>
              <a:t>max_page_size</a:t>
            </a:r>
            <a:r>
              <a:rPr lang="en-US" sz="1800" dirty="0">
                <a:latin typeface="Times New Roman" panose="02020603050405020304" pitchFamily="18" charset="0"/>
                <a:cs typeface="Times New Roman" panose="02020603050405020304" pitchFamily="18" charset="0"/>
              </a:rPr>
              <a:t> - If set, this is a numeric value indicating the maximum allowable requested page size. This attribute is only valid if </a:t>
            </a:r>
            <a:r>
              <a:rPr lang="en-US" sz="1800" dirty="0" err="1">
                <a:latin typeface="Times New Roman" panose="02020603050405020304" pitchFamily="18" charset="0"/>
                <a:cs typeface="Times New Roman" panose="02020603050405020304" pitchFamily="18" charset="0"/>
              </a:rPr>
              <a:t>page_size_query_param</a:t>
            </a:r>
            <a:r>
              <a:rPr lang="en-US" sz="1800" dirty="0">
                <a:latin typeface="Times New Roman" panose="02020603050405020304" pitchFamily="18" charset="0"/>
                <a:cs typeface="Times New Roman" panose="02020603050405020304" pitchFamily="18" charset="0"/>
              </a:rPr>
              <a:t> is also set.</a:t>
            </a:r>
          </a:p>
          <a:p>
            <a:r>
              <a:rPr lang="en-US" sz="1800" dirty="0" err="1">
                <a:latin typeface="Times New Roman" panose="02020603050405020304" pitchFamily="18" charset="0"/>
                <a:cs typeface="Times New Roman" panose="02020603050405020304" pitchFamily="18" charset="0"/>
              </a:rPr>
              <a:t>last_page_strings</a:t>
            </a:r>
            <a:r>
              <a:rPr lang="en-US" sz="1800" dirty="0">
                <a:latin typeface="Times New Roman" panose="02020603050405020304" pitchFamily="18" charset="0"/>
                <a:cs typeface="Times New Roman" panose="02020603050405020304" pitchFamily="18" charset="0"/>
              </a:rPr>
              <a:t> - A list or tuple of string values indicating values that may be used with the </a:t>
            </a:r>
            <a:r>
              <a:rPr lang="en-US" sz="1800" dirty="0" err="1">
                <a:latin typeface="Times New Roman" panose="02020603050405020304" pitchFamily="18" charset="0"/>
                <a:cs typeface="Times New Roman" panose="02020603050405020304" pitchFamily="18" charset="0"/>
              </a:rPr>
              <a:t>page_query_param</a:t>
            </a:r>
            <a:r>
              <a:rPr lang="en-US" sz="1800" dirty="0">
                <a:latin typeface="Times New Roman" panose="02020603050405020304" pitchFamily="18" charset="0"/>
                <a:cs typeface="Times New Roman" panose="02020603050405020304" pitchFamily="18" charset="0"/>
              </a:rPr>
              <a:t> to request the final page in the set. Defaults to ('last',)</a:t>
            </a:r>
          </a:p>
          <a:p>
            <a:r>
              <a:rPr lang="en-US" sz="1800" dirty="0">
                <a:latin typeface="Times New Roman" panose="02020603050405020304" pitchFamily="18" charset="0"/>
                <a:cs typeface="Times New Roman" panose="02020603050405020304" pitchFamily="18" charset="0"/>
              </a:rPr>
              <a:t>template - The name of a template to use when rendering pagination controls in the browsable API. May be overridden to modify the rendering style, or set to None to disable HTML pagination controls completely. Defaults to "</a:t>
            </a:r>
            <a:r>
              <a:rPr lang="en-US" sz="1800" dirty="0" err="1">
                <a:latin typeface="Times New Roman" panose="02020603050405020304" pitchFamily="18" charset="0"/>
                <a:cs typeface="Times New Roman" panose="02020603050405020304" pitchFamily="18" charset="0"/>
              </a:rPr>
              <a:t>rest_framework</a:t>
            </a:r>
            <a:r>
              <a:rPr lang="en-US" sz="1800" dirty="0">
                <a:latin typeface="Times New Roman" panose="02020603050405020304" pitchFamily="18" charset="0"/>
                <a:cs typeface="Times New Roman" panose="02020603050405020304" pitchFamily="18" charset="0"/>
              </a:rPr>
              <a:t>/pagination/numbers.html".</a:t>
            </a:r>
          </a:p>
        </p:txBody>
      </p:sp>
    </p:spTree>
    <p:extLst>
      <p:ext uri="{BB962C8B-B14F-4D97-AF65-F5344CB8AC3E}">
        <p14:creationId xmlns:p14="http://schemas.microsoft.com/office/powerpoint/2010/main" val="28693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PageNumberPagination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MyPageNumberPagination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PageNumberPagination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page_size</a:t>
            </a:r>
            <a:r>
              <a:rPr lang="en-US" sz="2000" dirty="0">
                <a:latin typeface="Times New Roman" panose="02020603050405020304" pitchFamily="18" charset="0"/>
                <a:cs typeface="Times New Roman" panose="02020603050405020304" pitchFamily="18" charset="0"/>
              </a:rPr>
              <a:t> = 5</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page_size_query_param</a:t>
            </a:r>
            <a:r>
              <a:rPr lang="en-US" sz="2000" dirty="0">
                <a:latin typeface="Times New Roman" panose="02020603050405020304" pitchFamily="18" charset="0"/>
                <a:cs typeface="Times New Roman" panose="02020603050405020304" pitchFamily="18" charset="0"/>
              </a:rPr>
              <a:t> = ‘records'</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max_page_size</a:t>
            </a:r>
            <a:r>
              <a:rPr lang="en-US" sz="2000" dirty="0">
                <a:latin typeface="Times New Roman" panose="02020603050405020304" pitchFamily="18" charset="0"/>
                <a:cs typeface="Times New Roman" panose="02020603050405020304" pitchFamily="18" charset="0"/>
              </a:rPr>
              <a:t> = 7</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StudentList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ListAPIView</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queryset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Student.objects.all</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serializer_class</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StudentSerializer</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pagination_class</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MyPageNumberPagination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90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LimitOffsetPagination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971550"/>
            <a:ext cx="7886700" cy="396240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This pagination style mirrors the syntax used when looking up multiple database records. The client includes both a "limit" and an "offset" query parameter. The limit indicates the maximum number of items to return, and is equivalent to the </a:t>
            </a:r>
            <a:r>
              <a:rPr lang="en-US" sz="1800" dirty="0" err="1">
                <a:latin typeface="Times New Roman" panose="02020603050405020304" pitchFamily="18" charset="0"/>
                <a:cs typeface="Times New Roman" panose="02020603050405020304" pitchFamily="18" charset="0"/>
              </a:rPr>
              <a:t>page_size</a:t>
            </a:r>
            <a:r>
              <a:rPr lang="en-US" sz="1800" dirty="0">
                <a:latin typeface="Times New Roman" panose="02020603050405020304" pitchFamily="18" charset="0"/>
                <a:cs typeface="Times New Roman" panose="02020603050405020304" pitchFamily="18" charset="0"/>
              </a:rPr>
              <a:t> in other styles. The offset indicates the starting position of the query in relation to the complete set of unpaginated items.</a:t>
            </a:r>
          </a:p>
          <a:p>
            <a:pPr marL="0" indent="0">
              <a:buNone/>
            </a:pPr>
            <a:r>
              <a:rPr lang="en-US" sz="1800" dirty="0">
                <a:latin typeface="Times New Roman" panose="02020603050405020304" pitchFamily="18" charset="0"/>
                <a:cs typeface="Times New Roman" panose="02020603050405020304" pitchFamily="18" charset="0"/>
              </a:rPr>
              <a:t>To enable the </a:t>
            </a:r>
            <a:r>
              <a:rPr lang="en-US" sz="1800" dirty="0" err="1">
                <a:latin typeface="Times New Roman" panose="02020603050405020304" pitchFamily="18" charset="0"/>
                <a:cs typeface="Times New Roman" panose="02020603050405020304" pitchFamily="18" charset="0"/>
              </a:rPr>
              <a:t>LimitOffsetPagination</a:t>
            </a:r>
            <a:r>
              <a:rPr lang="en-US" sz="1800" dirty="0">
                <a:latin typeface="Times New Roman" panose="02020603050405020304" pitchFamily="18" charset="0"/>
                <a:cs typeface="Times New Roman" panose="02020603050405020304" pitchFamily="18" charset="0"/>
              </a:rPr>
              <a:t> style globally, use the following configuration:</a:t>
            </a:r>
          </a:p>
          <a:p>
            <a:pPr marL="0" indent="0">
              <a:buNone/>
            </a:pPr>
            <a:r>
              <a:rPr lang="en-US" sz="1800" dirty="0">
                <a:latin typeface="Times New Roman" panose="02020603050405020304" pitchFamily="18" charset="0"/>
                <a:cs typeface="Times New Roman" panose="02020603050405020304" pitchFamily="18" charset="0"/>
              </a:rPr>
              <a:t>REST_FRAMEWORK = {</a:t>
            </a:r>
          </a:p>
          <a:p>
            <a:pPr marL="0" indent="0">
              <a:buNone/>
            </a:pPr>
            <a:r>
              <a:rPr lang="en-US" sz="1800" dirty="0">
                <a:latin typeface="Times New Roman" panose="02020603050405020304" pitchFamily="18" charset="0"/>
                <a:cs typeface="Times New Roman" panose="02020603050405020304" pitchFamily="18" charset="0"/>
              </a:rPr>
              <a:t>    'DEFAULT_PAGINATION_CLASS': '</a:t>
            </a:r>
            <a:r>
              <a:rPr lang="en-US" sz="1800" dirty="0" err="1">
                <a:latin typeface="Times New Roman" panose="02020603050405020304" pitchFamily="18" charset="0"/>
                <a:cs typeface="Times New Roman" panose="02020603050405020304" pitchFamily="18" charset="0"/>
              </a:rPr>
              <a:t>rest_framework.pagination.LimitOffsetPagination</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http://127.0.0.1:8000/studentapi/?limit=4&amp;offset=6</a:t>
            </a:r>
          </a:p>
        </p:txBody>
      </p:sp>
    </p:spTree>
    <p:extLst>
      <p:ext uri="{BB962C8B-B14F-4D97-AF65-F5344CB8AC3E}">
        <p14:creationId xmlns:p14="http://schemas.microsoft.com/office/powerpoint/2010/main" val="118403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1881</TotalTime>
  <Words>1234</Words>
  <Application>Microsoft Office PowerPoint</Application>
  <PresentationFormat>On-screen Show (16:9)</PresentationFormat>
  <Paragraphs>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Pagination</vt:lpstr>
      <vt:lpstr>Pagination</vt:lpstr>
      <vt:lpstr>Pagination Global Setting</vt:lpstr>
      <vt:lpstr>Pagination Per View </vt:lpstr>
      <vt:lpstr>PageNumberPagination</vt:lpstr>
      <vt:lpstr>PageNumberPagination</vt:lpstr>
      <vt:lpstr>PageNumberPagination</vt:lpstr>
      <vt:lpstr>PageNumberPagination</vt:lpstr>
      <vt:lpstr>LimitOffsetPagination</vt:lpstr>
      <vt:lpstr>LimitOffsetPagination</vt:lpstr>
      <vt:lpstr>LimitOffsetPagination</vt:lpstr>
      <vt:lpstr>CursorPagination</vt:lpstr>
      <vt:lpstr>CursorPagination</vt:lpstr>
      <vt:lpstr>CursorPagination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 JS</dc:title>
  <dc:creator>RK</dc:creator>
  <cp:lastModifiedBy>RK</cp:lastModifiedBy>
  <cp:revision>301</cp:revision>
  <dcterms:created xsi:type="dcterms:W3CDTF">2006-08-16T00:00:00Z</dcterms:created>
  <dcterms:modified xsi:type="dcterms:W3CDTF">2020-10-28T15:14:57Z</dcterms:modified>
</cp:coreProperties>
</file>