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5" d="100"/>
          <a:sy n="145" d="100"/>
        </p:scale>
        <p:origin x="546" y="114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ypi.org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IN" sz="4000" b="1" u="sng" dirty="0">
                <a:latin typeface="Times New Roman" pitchFamily="18" charset="0"/>
                <a:cs typeface="Times New Roman" pitchFamily="18" charset="0"/>
              </a:rPr>
              <a:t>What Next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1550"/>
            <a:ext cx="8229600" cy="3733800"/>
          </a:xfrm>
        </p:spPr>
        <p:txBody>
          <a:bodyPr>
            <a:normAutofit/>
          </a:bodyPr>
          <a:lstStyle/>
          <a:p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Update Yourself  by reading Django Doc and DRF Doc</a:t>
            </a:r>
          </a:p>
          <a:p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Build Applications</a:t>
            </a:r>
          </a:p>
          <a:p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Apply for Job or Internship</a:t>
            </a:r>
          </a:p>
          <a:p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Try to use various packages with Django - </a:t>
            </a:r>
            <a:r>
              <a:rPr lang="en-US" sz="2000" dirty="0">
                <a:hlinkClick r:id="rId2"/>
              </a:rPr>
              <a:t>www.pypi.org</a:t>
            </a:r>
            <a:endParaRPr lang="en-US" sz="2000" dirty="0"/>
          </a:p>
          <a:p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Learn other Web App Framework/Library – Flask, Web2Py,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TurboGears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Pyramid</a:t>
            </a:r>
          </a:p>
        </p:txBody>
      </p:sp>
    </p:spTree>
    <p:extLst>
      <p:ext uri="{BB962C8B-B14F-4D97-AF65-F5344CB8AC3E}">
        <p14:creationId xmlns:p14="http://schemas.microsoft.com/office/powerpoint/2010/main" val="3728044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46</Words>
  <Application>Microsoft Office PowerPoint</Application>
  <PresentationFormat>On-screen Show (16:9)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Times New Roman</vt:lpstr>
      <vt:lpstr>Office Theme</vt:lpstr>
      <vt:lpstr>What Next 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Next ?</dc:title>
  <dc:creator>RK</dc:creator>
  <cp:lastModifiedBy>RK</cp:lastModifiedBy>
  <cp:revision>17</cp:revision>
  <dcterms:created xsi:type="dcterms:W3CDTF">2006-08-16T00:00:00Z</dcterms:created>
  <dcterms:modified xsi:type="dcterms:W3CDTF">2020-11-01T14:56:30Z</dcterms:modified>
</cp:coreProperties>
</file>