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REST framework is a powerful and flexible toolkit for building Web APIs.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browsable API is a huge usability win for your developers.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policies including packages for OAuth1 and OAuth2.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that supports both ORM and non-ORM data sources.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all the way down - just use regular function-based views if you don't need the more powerful features.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documentation, and great community support.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and trusted by internationally recognized companies including Mozilla, Red Hat, Heroku, and Eventbrite.</a:t>
            </a: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packages are optional: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PyYAML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uritemplate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(5.1+, 3.0.0+) - Schema generation support.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 (3.0.0+) - Markdown support for the browsable API.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(2.4.0+) - Add syntax highlighting to Markdown processing.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-filter (1.0.1+) - Filtering support.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-guardian (1.1.1+) - Object level permissions support.</a:t>
            </a:r>
          </a:p>
        </p:txBody>
      </p:sp>
    </p:spTree>
    <p:extLst>
      <p:ext uri="{BB962C8B-B14F-4D97-AF65-F5344CB8AC3E}">
        <p14:creationId xmlns:p14="http://schemas.microsoft.com/office/powerpoint/2010/main" val="25652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Install/Uninstall DRF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using pip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pip 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djangorestframework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using pip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pip uninstall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djangorestframework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DRF to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43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to use Browsable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-auth/, include('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rest_framework.urls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339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210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Django REST Framework</vt:lpstr>
      <vt:lpstr>Requirements</vt:lpstr>
      <vt:lpstr>How to Install/Uninstall DRF</vt:lpstr>
      <vt:lpstr>Installing DRF to Django Project</vt:lpstr>
      <vt:lpstr>URL to use Browsable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RK</cp:lastModifiedBy>
  <cp:revision>18</cp:revision>
  <dcterms:created xsi:type="dcterms:W3CDTF">2020-01-16T07:27:06Z</dcterms:created>
  <dcterms:modified xsi:type="dcterms:W3CDTF">2020-10-04T09:20:06Z</dcterms:modified>
</cp:coreProperties>
</file>