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65" r:id="rId4"/>
    <p:sldId id="266" r:id="rId5"/>
    <p:sldId id="267" r:id="rId6"/>
    <p:sldId id="273" r:id="rId7"/>
    <p:sldId id="275" r:id="rId8"/>
    <p:sldId id="269" r:id="rId9"/>
    <p:sldId id="274" r:id="rId10"/>
    <p:sldId id="270" r:id="rId11"/>
    <p:sldId id="271" r:id="rId12"/>
    <p:sldId id="272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717F-78DA-4400-8CB4-F41A120B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5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ECD6-3D22-4638-B42C-E2B36350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9722"/>
            <a:ext cx="7886700" cy="37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built in package called json, which is used to work with json data.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dumps(data) – This is used to convert python object into json string.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json package First we have to import it.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{‘name’: ‘Sonam’, ‘roll’:101 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{“name” : “Sonam”, “roll” : 101}</a:t>
            </a:r>
          </a:p>
        </p:txBody>
      </p:sp>
    </p:spTree>
    <p:extLst>
      <p:ext uri="{BB962C8B-B14F-4D97-AF65-F5344CB8AC3E}">
        <p14:creationId xmlns:p14="http://schemas.microsoft.com/office/powerpoint/2010/main" val="33482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serializer.data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serialized data.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render Serialized data into JSON which is understandable by Front End.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rest_framework.renderers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the Data into Json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().render(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CBE0E7-ADC2-47FB-9512-2B140F57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3888"/>
              </p:ext>
            </p:extLst>
          </p:nvPr>
        </p:nvGraphicFramePr>
        <p:xfrm>
          <a:off x="1600200" y="408784"/>
          <a:ext cx="3581400" cy="149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03801714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65775464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26980904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1781896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8362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959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5041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Bokaro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48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1F63B9-512F-43FD-B620-808AC1EE3248}"/>
              </a:ext>
            </a:extLst>
          </p:cNvPr>
          <p:cNvSpPr txBox="1"/>
          <p:nvPr/>
        </p:nvSpPr>
        <p:spPr>
          <a:xfrm>
            <a:off x="5867400" y="796027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23F1-0CD7-481C-B4A5-50C8B822B847}"/>
              </a:ext>
            </a:extLst>
          </p:cNvPr>
          <p:cNvSpPr txBox="1"/>
          <p:nvPr/>
        </p:nvSpPr>
        <p:spPr>
          <a:xfrm>
            <a:off x="5867400" y="1183393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56A2-B528-4424-B49B-69B0313765B9}"/>
              </a:ext>
            </a:extLst>
          </p:cNvPr>
          <p:cNvSpPr txBox="1"/>
          <p:nvPr/>
        </p:nvSpPr>
        <p:spPr>
          <a:xfrm>
            <a:off x="5867400" y="1570759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3C316-9A78-441D-9E79-B352E64D946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181600" y="949915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61EFCC-EC57-404C-A701-44B2C3D72D8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181600" y="1337281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362901-FEB4-42FF-93F4-E8E792E6916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181600" y="1724647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1C13EF-B5DE-4707-BC5B-9E1763172CF7}"/>
              </a:ext>
            </a:extLst>
          </p:cNvPr>
          <p:cNvSpPr txBox="1"/>
          <p:nvPr/>
        </p:nvSpPr>
        <p:spPr>
          <a:xfrm>
            <a:off x="914400" y="2726504"/>
            <a:ext cx="16353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Model Object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FA2C6F-0990-4270-A0BC-CBD043D84E0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549784" y="2911169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B3E516-EDE6-43E4-9DD3-595D19945ABD}"/>
              </a:ext>
            </a:extLst>
          </p:cNvPr>
          <p:cNvSpPr txBox="1"/>
          <p:nvPr/>
        </p:nvSpPr>
        <p:spPr>
          <a:xfrm>
            <a:off x="4021241" y="2726503"/>
            <a:ext cx="12756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141B8-2DC5-438C-9468-1C338978240B}"/>
              </a:ext>
            </a:extLst>
          </p:cNvPr>
          <p:cNvSpPr txBox="1"/>
          <p:nvPr/>
        </p:nvSpPr>
        <p:spPr>
          <a:xfrm>
            <a:off x="6768304" y="2726503"/>
            <a:ext cx="1080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81D8F-3A97-4F8F-A75B-BCF28649445D}"/>
              </a:ext>
            </a:extLst>
          </p:cNvPr>
          <p:cNvSpPr txBox="1"/>
          <p:nvPr/>
        </p:nvSpPr>
        <p:spPr>
          <a:xfrm>
            <a:off x="2748249" y="2940016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115BAA-57B3-48DF-B6DA-4711ABF5593A}"/>
              </a:ext>
            </a:extLst>
          </p:cNvPr>
          <p:cNvSpPr txBox="1"/>
          <p:nvPr/>
        </p:nvSpPr>
        <p:spPr>
          <a:xfrm>
            <a:off x="5334371" y="2940016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into Json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C3484A-830E-4ECE-983C-0337418220C9}"/>
              </a:ext>
            </a:extLst>
          </p:cNvPr>
          <p:cNvCxnSpPr>
            <a:cxnSpLocks/>
          </p:cNvCxnSpPr>
          <p:nvPr/>
        </p:nvCxnSpPr>
        <p:spPr>
          <a:xfrm flipV="1">
            <a:off x="5296847" y="2911169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4CA967-11C4-46E4-9CB2-9368E7F5F9FF}"/>
              </a:ext>
            </a:extLst>
          </p:cNvPr>
          <p:cNvSpPr/>
          <p:nvPr/>
        </p:nvSpPr>
        <p:spPr>
          <a:xfrm>
            <a:off x="315513" y="3296800"/>
            <a:ext cx="2961081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(id=1)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0E9541-83EB-4196-9D15-9F59B4DB244A}"/>
              </a:ext>
            </a:extLst>
          </p:cNvPr>
          <p:cNvSpPr/>
          <p:nvPr/>
        </p:nvSpPr>
        <p:spPr>
          <a:xfrm>
            <a:off x="2720911" y="3775441"/>
            <a:ext cx="3298889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261F0-D5D2-42BB-B95F-8D02CA006F0B}"/>
              </a:ext>
            </a:extLst>
          </p:cNvPr>
          <p:cNvSpPr/>
          <p:nvPr/>
        </p:nvSpPr>
        <p:spPr>
          <a:xfrm>
            <a:off x="4021241" y="4321237"/>
            <a:ext cx="4953321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15B0B9-7654-45B9-97B2-CB4AEC4F2547}"/>
              </a:ext>
            </a:extLst>
          </p:cNvPr>
          <p:cNvCxnSpPr>
            <a:stCxn id="14" idx="2"/>
          </p:cNvCxnSpPr>
          <p:nvPr/>
        </p:nvCxnSpPr>
        <p:spPr>
          <a:xfrm>
            <a:off x="1732092" y="3095836"/>
            <a:ext cx="0" cy="200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5813A8-71B2-4F74-AB60-BE3B95EA0AD4}"/>
              </a:ext>
            </a:extLst>
          </p:cNvPr>
          <p:cNvCxnSpPr>
            <a:stCxn id="17" idx="2"/>
          </p:cNvCxnSpPr>
          <p:nvPr/>
        </p:nvCxnSpPr>
        <p:spPr>
          <a:xfrm>
            <a:off x="4659044" y="3095835"/>
            <a:ext cx="0" cy="679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3C6AE-7966-409F-86D5-C277634CCCB7}"/>
              </a:ext>
            </a:extLst>
          </p:cNvPr>
          <p:cNvCxnSpPr>
            <a:stCxn id="19" idx="2"/>
          </p:cNvCxnSpPr>
          <p:nvPr/>
        </p:nvCxnSpPr>
        <p:spPr>
          <a:xfrm flipH="1">
            <a:off x="7308612" y="3095835"/>
            <a:ext cx="1" cy="122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D3D7AD-3430-47B2-ADF0-174527F59C45}"/>
              </a:ext>
            </a:extLst>
          </p:cNvPr>
          <p:cNvSpPr txBox="1"/>
          <p:nvPr/>
        </p:nvSpPr>
        <p:spPr>
          <a:xfrm>
            <a:off x="765930" y="2276716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14642-F376-453D-BD83-DCF3AE581055}"/>
              </a:ext>
            </a:extLst>
          </p:cNvPr>
          <p:cNvSpPr txBox="1"/>
          <p:nvPr/>
        </p:nvSpPr>
        <p:spPr>
          <a:xfrm>
            <a:off x="3350960" y="2326348"/>
            <a:ext cx="24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Native </a:t>
            </a:r>
            <a:r>
              <a:rPr lang="en-US" dirty="0" err="1"/>
              <a:t>DataType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7" grpId="0" animBg="1"/>
      <p:bldP spid="19" grpId="0" animBg="1"/>
      <p:bldP spid="23" grpId="0"/>
      <p:bldP spid="24" grpId="0"/>
      <p:bldP spid="31" grpId="0" animBg="1"/>
      <p:bldP spid="32" grpId="0" animBg="1"/>
      <p:bldP spid="33" grpId="0" animBg="1"/>
      <p:bldP spid="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JsonResponse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encoder=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DjangoJSONEncoder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safe=True,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json_dumps_params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that helps to create a JSON-encoded response. It inherits most behavior from its superclass with a couple differences: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default Content-Type header is set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should be a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instance. If the safe parameter is set to False it can be any JSON-serializable object.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encoder, which defaults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django.core.serializers.json.DjangoJSONEncoder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 be used to serialize the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defaults to True. If it’s set to False, any object can be passed for serialization (otherwise only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are allowed). If safe is True and a non-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passed as the first argument,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raised.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json_dumps_params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a dictionary of keyword arguments to pass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call used to generate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9148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717F-78DA-4400-8CB4-F41A120B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5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ECD6-3D22-4638-B42C-E2B36350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972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loads(data) – This is used to parse json string.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{“name” : “Sonam”, “roll” : 101}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{‘name’ : ‘Sonam’, ‘roll’ : 101}</a:t>
            </a:r>
          </a:p>
        </p:txBody>
      </p:sp>
    </p:spTree>
    <p:extLst>
      <p:ext uri="{BB962C8B-B14F-4D97-AF65-F5344CB8AC3E}">
        <p14:creationId xmlns:p14="http://schemas.microsoft.com/office/powerpoint/2010/main" val="38357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Django REST Framework, serializers are responsible for converting complex data such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model instances to native Python datatypes (called serialization) that can then be easily rendered into JSON, XML or other content types which is understandable by Front End.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Serializers are also responsible for deserialization which means it allows parsed data to be converted back into complex types, after first validating the incoming data.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serializer class is very similar to a Django Form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and includes similar validation flags on the various fields, such as required,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default.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DRF provides a Serializer class which gives you a powerful, generic way to control the output of your responses, as well as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provides a useful shortcut for creating serializers that deal with model instances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querysets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Serializer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seriealizers.py file to write all serializers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roll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serializers.IntegerField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40420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03F9-3BFB-43B2-A3C0-8825420E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9550"/>
            <a:ext cx="440055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models.py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django.db</a:t>
            </a:r>
            <a:r>
              <a:rPr lang="en-US" sz="1800" dirty="0"/>
              <a:t> import models</a:t>
            </a:r>
          </a:p>
          <a:p>
            <a:pPr marL="0" indent="0">
              <a:buNone/>
            </a:pPr>
            <a:r>
              <a:rPr lang="en-US" sz="1800" dirty="0"/>
              <a:t>class Student(</a:t>
            </a:r>
            <a:r>
              <a:rPr lang="en-US" sz="1800" dirty="0" err="1"/>
              <a:t>models.Model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name = </a:t>
            </a:r>
            <a:r>
              <a:rPr lang="en-US" sz="1800" dirty="0" err="1"/>
              <a:t>models.CharField</a:t>
            </a:r>
            <a:r>
              <a:rPr lang="en-US" sz="1800" dirty="0"/>
              <a:t>(</a:t>
            </a:r>
            <a:r>
              <a:rPr lang="en-US" sz="1800" dirty="0" err="1"/>
              <a:t>max_length</a:t>
            </a:r>
            <a:r>
              <a:rPr lang="en-US" sz="1800" dirty="0"/>
              <a:t>=100)</a:t>
            </a:r>
          </a:p>
          <a:p>
            <a:pPr marL="0" indent="0">
              <a:buNone/>
            </a:pPr>
            <a:r>
              <a:rPr lang="en-US" sz="1800" dirty="0"/>
              <a:t>   roll = </a:t>
            </a:r>
            <a:r>
              <a:rPr lang="en-US" sz="1800" dirty="0" err="1"/>
              <a:t>models.IntegerField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city = </a:t>
            </a:r>
            <a:r>
              <a:rPr lang="en-US" sz="1800" dirty="0" err="1"/>
              <a:t>models.CharField</a:t>
            </a:r>
            <a:r>
              <a:rPr lang="en-US" sz="1800" dirty="0"/>
              <a:t>(</a:t>
            </a:r>
            <a:r>
              <a:rPr lang="en-US" sz="1800" dirty="0" err="1"/>
              <a:t>max_length</a:t>
            </a:r>
            <a:r>
              <a:rPr lang="en-US" sz="1800" dirty="0"/>
              <a:t>=100)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Run </a:t>
            </a:r>
            <a:r>
              <a:rPr lang="en-US" sz="1800" dirty="0" err="1"/>
              <a:t>makemigrations</a:t>
            </a:r>
            <a:r>
              <a:rPr lang="en-US" sz="1800" dirty="0"/>
              <a:t> and migrate command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014A37-5D79-46CD-9159-FCE37F97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18041"/>
              </p:ext>
            </p:extLst>
          </p:nvPr>
        </p:nvGraphicFramePr>
        <p:xfrm>
          <a:off x="4835236" y="449818"/>
          <a:ext cx="3581400" cy="149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03801714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65775464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26980904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1781896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8362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959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5041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Bokaro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48211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CE15B334-4D4B-4837-9D9B-D836A0D684A2}"/>
              </a:ext>
            </a:extLst>
          </p:cNvPr>
          <p:cNvSpPr/>
          <p:nvPr/>
        </p:nvSpPr>
        <p:spPr>
          <a:xfrm>
            <a:off x="6359236" y="1950150"/>
            <a:ext cx="533400" cy="1092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812F3-5109-46E0-A370-D606D08099EC}"/>
              </a:ext>
            </a:extLst>
          </p:cNvPr>
          <p:cNvSpPr txBox="1"/>
          <p:nvPr/>
        </p:nvSpPr>
        <p:spPr>
          <a:xfrm>
            <a:off x="6048758" y="3037155"/>
            <a:ext cx="11543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37444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CBE0E7-ADC2-47FB-9512-2B140F57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78183"/>
              </p:ext>
            </p:extLst>
          </p:nvPr>
        </p:nvGraphicFramePr>
        <p:xfrm>
          <a:off x="1524000" y="677431"/>
          <a:ext cx="3581400" cy="149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03801714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65775464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26980904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1781896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8362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959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5041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Bokaro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48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1F63B9-512F-43FD-B620-808AC1EE3248}"/>
              </a:ext>
            </a:extLst>
          </p:cNvPr>
          <p:cNvSpPr txBox="1"/>
          <p:nvPr/>
        </p:nvSpPr>
        <p:spPr>
          <a:xfrm>
            <a:off x="5791200" y="1064674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23F1-0CD7-481C-B4A5-50C8B822B847}"/>
              </a:ext>
            </a:extLst>
          </p:cNvPr>
          <p:cNvSpPr txBox="1"/>
          <p:nvPr/>
        </p:nvSpPr>
        <p:spPr>
          <a:xfrm>
            <a:off x="5791200" y="1452040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56A2-B528-4424-B49B-69B0313765B9}"/>
              </a:ext>
            </a:extLst>
          </p:cNvPr>
          <p:cNvSpPr txBox="1"/>
          <p:nvPr/>
        </p:nvSpPr>
        <p:spPr>
          <a:xfrm>
            <a:off x="5791200" y="1839406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3C316-9A78-441D-9E79-B352E64D946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105400" y="1218562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61EFCC-EC57-404C-A701-44B2C3D72D8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105400" y="1605928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362901-FEB4-42FF-93F4-E8E792E6916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105400" y="1993294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894BE2-5347-4134-93E9-1CD1F7919B66}"/>
              </a:ext>
            </a:extLst>
          </p:cNvPr>
          <p:cNvSpPr txBox="1"/>
          <p:nvPr/>
        </p:nvSpPr>
        <p:spPr>
          <a:xfrm>
            <a:off x="381000" y="2866785"/>
            <a:ext cx="19852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DataType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486C84-7847-4097-9990-974CCC04346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366223" y="3048253"/>
            <a:ext cx="1401765" cy="31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E0FA31-0BE4-483E-B050-FF4682FA93BF}"/>
              </a:ext>
            </a:extLst>
          </p:cNvPr>
          <p:cNvSpPr txBox="1"/>
          <p:nvPr/>
        </p:nvSpPr>
        <p:spPr>
          <a:xfrm>
            <a:off x="3767988" y="2863587"/>
            <a:ext cx="24949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 Native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FB21D3-2820-4898-BE87-C4F35E1D5683}"/>
              </a:ext>
            </a:extLst>
          </p:cNvPr>
          <p:cNvSpPr txBox="1"/>
          <p:nvPr/>
        </p:nvSpPr>
        <p:spPr>
          <a:xfrm>
            <a:off x="7748278" y="2873436"/>
            <a:ext cx="1080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146AC-FDEE-43D2-ACE4-5E96CE2ED245}"/>
              </a:ext>
            </a:extLst>
          </p:cNvPr>
          <p:cNvSpPr txBox="1"/>
          <p:nvPr/>
        </p:nvSpPr>
        <p:spPr>
          <a:xfrm>
            <a:off x="2466092" y="300292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30A22-ABC9-4227-B7BC-12BFBD42B21F}"/>
              </a:ext>
            </a:extLst>
          </p:cNvPr>
          <p:cNvSpPr txBox="1"/>
          <p:nvPr/>
        </p:nvSpPr>
        <p:spPr>
          <a:xfrm>
            <a:off x="6268323" y="3021468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into Json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5C8929-C1A7-4A8C-8494-13CEA847A207}"/>
              </a:ext>
            </a:extLst>
          </p:cNvPr>
          <p:cNvCxnSpPr>
            <a:cxnSpLocks/>
          </p:cNvCxnSpPr>
          <p:nvPr/>
        </p:nvCxnSpPr>
        <p:spPr>
          <a:xfrm flipV="1">
            <a:off x="6262966" y="3035870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29" grpId="0" animBg="1"/>
      <p:bldP spid="30" grpId="0" animBg="1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complex data such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model instances to native Python datatypes are called as Serialization in DRF.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model instance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 = 1)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model instance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Python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Serializing Object	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serializer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1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Query Set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Query Set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List of Python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Serializing Query Set	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serializer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many=True)</a:t>
            </a:r>
          </a:p>
        </p:txBody>
      </p:sp>
    </p:spTree>
    <p:extLst>
      <p:ext uri="{BB962C8B-B14F-4D97-AF65-F5344CB8AC3E}">
        <p14:creationId xmlns:p14="http://schemas.microsoft.com/office/powerpoint/2010/main" val="26986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838</Words>
  <Application>Microsoft Office PowerPoint</Application>
  <PresentationFormat>On-screen Show (16:9)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Python JSON</vt:lpstr>
      <vt:lpstr>Python JSON</vt:lpstr>
      <vt:lpstr>Serializers</vt:lpstr>
      <vt:lpstr>Serializer Class</vt:lpstr>
      <vt:lpstr>How to Create Serializer Class</vt:lpstr>
      <vt:lpstr>PowerPoint Presentation</vt:lpstr>
      <vt:lpstr>PowerPoint Presentation</vt:lpstr>
      <vt:lpstr>Serialization</vt:lpstr>
      <vt:lpstr>Serialization</vt:lpstr>
      <vt:lpstr>serializer.data</vt:lpstr>
      <vt:lpstr>JSONRenderer</vt:lpstr>
      <vt:lpstr>PowerPoint Presentation</vt:lpstr>
      <vt:lpstr>JsonResponse()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175</cp:revision>
  <dcterms:created xsi:type="dcterms:W3CDTF">2006-08-16T00:00:00Z</dcterms:created>
  <dcterms:modified xsi:type="dcterms:W3CDTF">2020-10-08T15:39:36Z</dcterms:modified>
</cp:coreProperties>
</file>