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5" r:id="rId3"/>
    <p:sldId id="273" r:id="rId4"/>
    <p:sldId id="274" r:id="rId5"/>
    <p:sldId id="275" r:id="rId6"/>
    <p:sldId id="276" r:id="rId7"/>
    <p:sldId id="277" r:id="rId8"/>
    <p:sldId id="267" r:id="rId9"/>
    <p:sldId id="278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38" y="3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CBE0E7-ADC2-47FB-9512-2B140F57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57195"/>
              </p:ext>
            </p:extLst>
          </p:nvPr>
        </p:nvGraphicFramePr>
        <p:xfrm>
          <a:off x="1485894" y="938825"/>
          <a:ext cx="3581400" cy="149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03801714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65775464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26980904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1781896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8362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9959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5041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Bokaro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48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1F63B9-512F-43FD-B620-808AC1EE3248}"/>
              </a:ext>
            </a:extLst>
          </p:cNvPr>
          <p:cNvSpPr txBox="1"/>
          <p:nvPr/>
        </p:nvSpPr>
        <p:spPr>
          <a:xfrm>
            <a:off x="5753094" y="1326068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23F1-0CD7-481C-B4A5-50C8B822B847}"/>
              </a:ext>
            </a:extLst>
          </p:cNvPr>
          <p:cNvSpPr txBox="1"/>
          <p:nvPr/>
        </p:nvSpPr>
        <p:spPr>
          <a:xfrm>
            <a:off x="5753094" y="1713434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56A2-B528-4424-B49B-69B0313765B9}"/>
              </a:ext>
            </a:extLst>
          </p:cNvPr>
          <p:cNvSpPr txBox="1"/>
          <p:nvPr/>
        </p:nvSpPr>
        <p:spPr>
          <a:xfrm>
            <a:off x="5753094" y="2100800"/>
            <a:ext cx="131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Model Object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3C316-9A78-441D-9E79-B352E64D946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067294" y="1479956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61EFCC-EC57-404C-A701-44B2C3D72D8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067294" y="1867322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362901-FEB4-42FF-93F4-E8E792E6916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067294" y="2254688"/>
            <a:ext cx="685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1C13EF-B5DE-4707-BC5B-9E1763172CF7}"/>
              </a:ext>
            </a:extLst>
          </p:cNvPr>
          <p:cNvSpPr txBox="1"/>
          <p:nvPr/>
        </p:nvSpPr>
        <p:spPr>
          <a:xfrm>
            <a:off x="914400" y="2726504"/>
            <a:ext cx="16353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Model Object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FA2C6F-0990-4270-A0BC-CBD043D84E0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549784" y="2911169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B3E516-EDE6-43E4-9DD3-595D19945ABD}"/>
              </a:ext>
            </a:extLst>
          </p:cNvPr>
          <p:cNvSpPr txBox="1"/>
          <p:nvPr/>
        </p:nvSpPr>
        <p:spPr>
          <a:xfrm>
            <a:off x="4021241" y="2726503"/>
            <a:ext cx="12756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141B8-2DC5-438C-9468-1C338978240B}"/>
              </a:ext>
            </a:extLst>
          </p:cNvPr>
          <p:cNvSpPr txBox="1"/>
          <p:nvPr/>
        </p:nvSpPr>
        <p:spPr>
          <a:xfrm>
            <a:off x="6768304" y="2726503"/>
            <a:ext cx="1080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81D8F-3A97-4F8F-A75B-BCF28649445D}"/>
              </a:ext>
            </a:extLst>
          </p:cNvPr>
          <p:cNvSpPr txBox="1"/>
          <p:nvPr/>
        </p:nvSpPr>
        <p:spPr>
          <a:xfrm>
            <a:off x="2748249" y="2940016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115BAA-57B3-48DF-B6DA-4711ABF5593A}"/>
              </a:ext>
            </a:extLst>
          </p:cNvPr>
          <p:cNvSpPr txBox="1"/>
          <p:nvPr/>
        </p:nvSpPr>
        <p:spPr>
          <a:xfrm>
            <a:off x="5334371" y="2940016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into Json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C3484A-830E-4ECE-983C-0337418220C9}"/>
              </a:ext>
            </a:extLst>
          </p:cNvPr>
          <p:cNvCxnSpPr>
            <a:cxnSpLocks/>
          </p:cNvCxnSpPr>
          <p:nvPr/>
        </p:nvCxnSpPr>
        <p:spPr>
          <a:xfrm flipV="1">
            <a:off x="5296847" y="2911169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4CA967-11C4-46E4-9CB2-9368E7F5F9FF}"/>
              </a:ext>
            </a:extLst>
          </p:cNvPr>
          <p:cNvSpPr/>
          <p:nvPr/>
        </p:nvSpPr>
        <p:spPr>
          <a:xfrm>
            <a:off x="315513" y="3296800"/>
            <a:ext cx="2961081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(id=1)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0E9541-83EB-4196-9D15-9F59B4DB244A}"/>
              </a:ext>
            </a:extLst>
          </p:cNvPr>
          <p:cNvSpPr/>
          <p:nvPr/>
        </p:nvSpPr>
        <p:spPr>
          <a:xfrm>
            <a:off x="2720911" y="3775441"/>
            <a:ext cx="3298889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261F0-D5D2-42BB-B95F-8D02CA006F0B}"/>
              </a:ext>
            </a:extLst>
          </p:cNvPr>
          <p:cNvSpPr/>
          <p:nvPr/>
        </p:nvSpPr>
        <p:spPr>
          <a:xfrm>
            <a:off x="4021241" y="4321237"/>
            <a:ext cx="4953321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JSONRenderer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().render(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15B0B9-7654-45B9-97B2-CB4AEC4F2547}"/>
              </a:ext>
            </a:extLst>
          </p:cNvPr>
          <p:cNvCxnSpPr>
            <a:stCxn id="14" idx="2"/>
          </p:cNvCxnSpPr>
          <p:nvPr/>
        </p:nvCxnSpPr>
        <p:spPr>
          <a:xfrm>
            <a:off x="1732092" y="3095836"/>
            <a:ext cx="0" cy="200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5813A8-71B2-4F74-AB60-BE3B95EA0AD4}"/>
              </a:ext>
            </a:extLst>
          </p:cNvPr>
          <p:cNvCxnSpPr>
            <a:stCxn id="17" idx="2"/>
          </p:cNvCxnSpPr>
          <p:nvPr/>
        </p:nvCxnSpPr>
        <p:spPr>
          <a:xfrm>
            <a:off x="4659044" y="3095835"/>
            <a:ext cx="0" cy="679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3C6AE-7966-409F-86D5-C277634CCCB7}"/>
              </a:ext>
            </a:extLst>
          </p:cNvPr>
          <p:cNvCxnSpPr>
            <a:stCxn id="19" idx="2"/>
          </p:cNvCxnSpPr>
          <p:nvPr/>
        </p:nvCxnSpPr>
        <p:spPr>
          <a:xfrm flipH="1">
            <a:off x="7308612" y="3095835"/>
            <a:ext cx="1" cy="122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834E10-43CF-4585-B96E-95FBE496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3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4966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7" grpId="0" animBg="1"/>
      <p:bldP spid="19" grpId="0" animBg="1"/>
      <p:bldP spid="23" grpId="0"/>
      <p:bldP spid="24" grpId="0"/>
      <p:bldP spid="31" grpId="0" animBg="1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2604"/>
            <a:ext cx="8229600" cy="405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 Update - All Data not required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 =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serializer.is_valid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serializer.save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99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Serializers are also responsible for deserialization which means it allows parsed data to be converted back into complex types, after first validating the incoming data.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C88CA-AF4F-4FEF-8F6D-E5D54527AD29}"/>
              </a:ext>
            </a:extLst>
          </p:cNvPr>
          <p:cNvSpPr txBox="1"/>
          <p:nvPr/>
        </p:nvSpPr>
        <p:spPr>
          <a:xfrm>
            <a:off x="6882656" y="3332641"/>
            <a:ext cx="19323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DataType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97B8D7-ABAE-4ECF-8B71-C12D695E9041}"/>
              </a:ext>
            </a:extLst>
          </p:cNvPr>
          <p:cNvCxnSpPr>
            <a:cxnSpLocks/>
          </p:cNvCxnSpPr>
          <p:nvPr/>
        </p:nvCxnSpPr>
        <p:spPr>
          <a:xfrm flipV="1">
            <a:off x="1447444" y="3512679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944F29-07A2-44F4-9E9D-45B8D67C738E}"/>
              </a:ext>
            </a:extLst>
          </p:cNvPr>
          <p:cNvSpPr txBox="1"/>
          <p:nvPr/>
        </p:nvSpPr>
        <p:spPr>
          <a:xfrm>
            <a:off x="2918901" y="3328013"/>
            <a:ext cx="24420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 Native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2747A-657D-46E6-B5EC-1F36B56DF2AD}"/>
              </a:ext>
            </a:extLst>
          </p:cNvPr>
          <p:cNvSpPr txBox="1"/>
          <p:nvPr/>
        </p:nvSpPr>
        <p:spPr>
          <a:xfrm>
            <a:off x="339376" y="3342896"/>
            <a:ext cx="1080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4263C-B5CD-4842-B7D2-9806E2CA6B63}"/>
              </a:ext>
            </a:extLst>
          </p:cNvPr>
          <p:cNvSpPr txBox="1"/>
          <p:nvPr/>
        </p:nvSpPr>
        <p:spPr>
          <a:xfrm>
            <a:off x="5423468" y="3525814"/>
            <a:ext cx="132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De-Serialization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E18BB-3098-4A83-A194-CC7FA196E619}"/>
              </a:ext>
            </a:extLst>
          </p:cNvPr>
          <p:cNvSpPr txBox="1"/>
          <p:nvPr/>
        </p:nvSpPr>
        <p:spPr>
          <a:xfrm>
            <a:off x="1670652" y="3562182"/>
            <a:ext cx="96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Parse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20EF40-8AE3-4611-9A70-0BB1AC213A4E}"/>
              </a:ext>
            </a:extLst>
          </p:cNvPr>
          <p:cNvCxnSpPr>
            <a:cxnSpLocks/>
          </p:cNvCxnSpPr>
          <p:nvPr/>
        </p:nvCxnSpPr>
        <p:spPr>
          <a:xfrm flipV="1">
            <a:off x="5380602" y="3517307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AD9569-231C-4901-ABC8-DBD671449CF1}"/>
              </a:ext>
            </a:extLst>
          </p:cNvPr>
          <p:cNvSpPr txBox="1"/>
          <p:nvPr/>
        </p:nvSpPr>
        <p:spPr>
          <a:xfrm>
            <a:off x="367085" y="2417067"/>
            <a:ext cx="19852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Complex </a:t>
            </a:r>
            <a:r>
              <a:rPr lang="en-US" dirty="0" err="1"/>
              <a:t>DataType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E3951-BFAD-453F-B5DF-DF1CB60D59A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2352308" y="2598535"/>
            <a:ext cx="1401765" cy="31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D95EDC-7AF5-4D8F-81BB-76D84579F7E5}"/>
              </a:ext>
            </a:extLst>
          </p:cNvPr>
          <p:cNvSpPr txBox="1"/>
          <p:nvPr/>
        </p:nvSpPr>
        <p:spPr>
          <a:xfrm>
            <a:off x="3754073" y="2413869"/>
            <a:ext cx="24949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Python Native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33A61-7850-4C4F-90C1-27C76B1D1925}"/>
              </a:ext>
            </a:extLst>
          </p:cNvPr>
          <p:cNvSpPr txBox="1"/>
          <p:nvPr/>
        </p:nvSpPr>
        <p:spPr>
          <a:xfrm>
            <a:off x="7734363" y="2423718"/>
            <a:ext cx="10806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Json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A090B-2EFD-46F5-9ADC-04830C3B47E0}"/>
              </a:ext>
            </a:extLst>
          </p:cNvPr>
          <p:cNvSpPr txBox="1"/>
          <p:nvPr/>
        </p:nvSpPr>
        <p:spPr>
          <a:xfrm>
            <a:off x="2452177" y="2553203"/>
            <a:ext cx="107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Serialization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CB6F2-296E-49D3-B2F7-1426B059B41A}"/>
              </a:ext>
            </a:extLst>
          </p:cNvPr>
          <p:cNvSpPr txBox="1"/>
          <p:nvPr/>
        </p:nvSpPr>
        <p:spPr>
          <a:xfrm>
            <a:off x="6254408" y="2571750"/>
            <a:ext cx="139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into Json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07F6DF-F8BB-4C87-99C4-3D9E3004E897}"/>
              </a:ext>
            </a:extLst>
          </p:cNvPr>
          <p:cNvCxnSpPr>
            <a:cxnSpLocks/>
          </p:cNvCxnSpPr>
          <p:nvPr/>
        </p:nvCxnSpPr>
        <p:spPr>
          <a:xfrm flipV="1">
            <a:off x="6249051" y="2586152"/>
            <a:ext cx="147145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/>
      <p:bldP spid="9" grpId="0"/>
      <p:bldP spid="18" grpId="0" animBg="1"/>
      <p:bldP spid="20" grpId="0" animBg="1"/>
      <p:bldP spid="21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BytesIO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implementation using an in-memory bytes buffer. It inherits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BufferedIOBase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buffer is discarded when the close() method is called.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io.BytesIO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4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JSONParser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parse json data to python native data type.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rest_framework.parsers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JSONParser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JSONParser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().parse(stream)</a:t>
            </a:r>
          </a:p>
        </p:txBody>
      </p:sp>
    </p:spTree>
    <p:extLst>
      <p:ext uri="{BB962C8B-B14F-4D97-AF65-F5344CB8AC3E}">
        <p14:creationId xmlns:p14="http://schemas.microsoft.com/office/powerpoint/2010/main" val="10203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 allows parsed data to be converted back into complex types, after first validating the incoming data.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Serializer Object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Data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serializer.is_valid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serializer.validated_data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serializer.errors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serializer.validated_data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Valid data.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serializer.validated_data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6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Data/Insert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roll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serializers.IntegerField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 create(self,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Student.objects.create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8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2604"/>
            <a:ext cx="8229600" cy="405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serializers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roll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serializers.IntegerField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update(self, instance,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instance.name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('name', instance.name)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instance.roll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('roll',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instance.roll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instance.city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validated_data.get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('city',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instance.city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instance.save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return instance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8FEDD-89B3-4D0D-B3F0-7E9BC71C456A}"/>
              </a:ext>
            </a:extLst>
          </p:cNvPr>
          <p:cNvSpPr txBox="1"/>
          <p:nvPr/>
        </p:nvSpPr>
        <p:spPr>
          <a:xfrm>
            <a:off x="5334000" y="2233229"/>
            <a:ext cx="32889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New Data from user for </a:t>
            </a:r>
            <a:r>
              <a:rPr lang="en-US" dirty="0" err="1"/>
              <a:t>updation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D4C2F-ABAE-4E33-9203-DD0110F9E7BB}"/>
              </a:ext>
            </a:extLst>
          </p:cNvPr>
          <p:cNvSpPr txBox="1"/>
          <p:nvPr/>
        </p:nvSpPr>
        <p:spPr>
          <a:xfrm>
            <a:off x="5411741" y="2700544"/>
            <a:ext cx="28055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Old Data stored in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78AC84-3536-43C8-9FF8-BD076F73A068}"/>
              </a:ext>
            </a:extLst>
          </p:cNvPr>
          <p:cNvCxnSpPr/>
          <p:nvPr/>
        </p:nvCxnSpPr>
        <p:spPr>
          <a:xfrm flipV="1">
            <a:off x="2667000" y="2876550"/>
            <a:ext cx="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64140-937A-41DB-9745-1365A4C709DC}"/>
              </a:ext>
            </a:extLst>
          </p:cNvPr>
          <p:cNvCxnSpPr>
            <a:cxnSpLocks/>
          </p:cNvCxnSpPr>
          <p:nvPr/>
        </p:nvCxnSpPr>
        <p:spPr>
          <a:xfrm flipV="1">
            <a:off x="2667000" y="2952750"/>
            <a:ext cx="2744741" cy="23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A2B8D-97D0-4F92-B772-8754791CA3CA}"/>
              </a:ext>
            </a:extLst>
          </p:cNvPr>
          <p:cNvCxnSpPr/>
          <p:nvPr/>
        </p:nvCxnSpPr>
        <p:spPr>
          <a:xfrm>
            <a:off x="3810000" y="2606485"/>
            <a:ext cx="0" cy="11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9C395-B216-433F-AC1E-0A5DEEDDA263}"/>
              </a:ext>
            </a:extLst>
          </p:cNvPr>
          <p:cNvCxnSpPr/>
          <p:nvPr/>
        </p:nvCxnSpPr>
        <p:spPr>
          <a:xfrm flipV="1">
            <a:off x="3810000" y="2571750"/>
            <a:ext cx="1524000" cy="308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2604"/>
            <a:ext cx="8229600" cy="405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serializers must be passed values for all required fields or they will raise validation errors.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 All Data from Front End/Client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 =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data=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serializer.is_valid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serializer.save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64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390</Words>
  <Application>Microsoft Office PowerPoint</Application>
  <PresentationFormat>On-screen Show (16:9)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Serialization</vt:lpstr>
      <vt:lpstr>De-serialization</vt:lpstr>
      <vt:lpstr>BytesIO( )</vt:lpstr>
      <vt:lpstr>JSONParser( )</vt:lpstr>
      <vt:lpstr>De-serialization</vt:lpstr>
      <vt:lpstr>serializer.validated_data</vt:lpstr>
      <vt:lpstr>Create Data/Insert Data</vt:lpstr>
      <vt:lpstr>Update Data </vt:lpstr>
      <vt:lpstr>Complete Update Data</vt:lpstr>
      <vt:lpstr>Partial Update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184</cp:revision>
  <dcterms:created xsi:type="dcterms:W3CDTF">2006-08-16T00:00:00Z</dcterms:created>
  <dcterms:modified xsi:type="dcterms:W3CDTF">2020-10-09T12:02:24Z</dcterms:modified>
</cp:coreProperties>
</file>