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826" y="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SYED KAIF HUSSAIN</a:t>
            </a:r>
          </a:p>
          <a:p>
            <a:r>
              <a:rPr lang="en-US" sz="2000" b="1" dirty="0">
                <a:solidFill>
                  <a:schemeClr val="accent1">
                    <a:lumMod val="75000"/>
                  </a:schemeClr>
                </a:solidFill>
                <a:latin typeface="Arial"/>
                <a:cs typeface="Arial"/>
              </a:rPr>
              <a:t>Student Name : SYED KAIF HUSSAIN</a:t>
            </a:r>
          </a:p>
          <a:p>
            <a:r>
              <a:rPr lang="en-US" sz="2000" b="1" dirty="0">
                <a:solidFill>
                  <a:schemeClr val="accent1">
                    <a:lumMod val="75000"/>
                  </a:schemeClr>
                </a:solidFill>
                <a:latin typeface="Arial"/>
                <a:cs typeface="Arial"/>
              </a:rPr>
              <a:t>College Name &amp; Department : CMREC &amp;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US" b="1" dirty="0"/>
              <a:t>Enhancing Security:</a:t>
            </a:r>
            <a:r>
              <a:rPr lang="en-US" dirty="0"/>
              <a:t> Implementing encryption before embedding the message.</a:t>
            </a:r>
          </a:p>
          <a:p>
            <a:pPr>
              <a:buFont typeface="Arial" panose="020B0604020202020204" pitchFamily="34" charset="0"/>
              <a:buChar char="•"/>
            </a:pPr>
            <a:r>
              <a:rPr lang="en-US" b="1" dirty="0"/>
              <a:t>Increasing Capacity:</a:t>
            </a:r>
            <a:r>
              <a:rPr lang="en-US" dirty="0"/>
              <a:t> Using advanced encoding techniques to store larger messages.</a:t>
            </a:r>
          </a:p>
          <a:p>
            <a:pPr>
              <a:buFont typeface="Arial" panose="020B0604020202020204" pitchFamily="34" charset="0"/>
              <a:buChar char="•"/>
            </a:pPr>
            <a:r>
              <a:rPr lang="en-US" b="1" dirty="0"/>
              <a:t>GUI Development:</a:t>
            </a:r>
            <a:r>
              <a:rPr lang="en-US" dirty="0"/>
              <a:t> Creating a user-friendly interface for non-technical users.</a:t>
            </a:r>
          </a:p>
          <a:p>
            <a:pPr>
              <a:buFont typeface="Arial" panose="020B0604020202020204" pitchFamily="34" charset="0"/>
              <a:buChar char="•"/>
            </a:pPr>
            <a:r>
              <a:rPr lang="en-US" b="1" dirty="0"/>
              <a:t>Multi-Image Encoding:</a:t>
            </a:r>
            <a:r>
              <a:rPr lang="en-US" dirty="0"/>
              <a:t> Allowing messages to be distributed across multiple images for better security.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3200" dirty="0"/>
              <a:t>The objective of this project is to develop a secure method for hiding sensitive information within an image using steganography techniques in Python. The project ensures data confidentiality by embedding secret messages into an image and retrieving them securely using a password-protected decryption process.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b="1" dirty="0"/>
              <a:t>Programming Language:</a:t>
            </a:r>
            <a:r>
              <a:rPr lang="en-IN" dirty="0"/>
              <a:t> Python</a:t>
            </a:r>
          </a:p>
          <a:p>
            <a:pPr>
              <a:buFont typeface="Arial" panose="020B0604020202020204" pitchFamily="34" charset="0"/>
              <a:buChar char="•"/>
            </a:pPr>
            <a:r>
              <a:rPr lang="en-IN" b="1" dirty="0"/>
              <a:t>Libraries:</a:t>
            </a:r>
            <a:r>
              <a:rPr lang="en-IN" dirty="0"/>
              <a:t> OpenCV (cv2), OS, String</a:t>
            </a:r>
          </a:p>
          <a:p>
            <a:pPr>
              <a:buFont typeface="Arial" panose="020B0604020202020204" pitchFamily="34" charset="0"/>
              <a:buChar char="•"/>
            </a:pPr>
            <a:r>
              <a:rPr lang="en-IN" b="1" dirty="0"/>
              <a:t>Concepts Used:</a:t>
            </a:r>
            <a:r>
              <a:rPr lang="en-IN" dirty="0"/>
              <a:t> Image Processing, Pixel Manipulation, Steganography, Cryptography Basics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000" b="1" dirty="0"/>
              <a:t>Data Security:</a:t>
            </a:r>
            <a:r>
              <a:rPr lang="en-US" sz="2000" dirty="0"/>
              <a:t> Uses steganography to hide text inside an image, making it invisible to unauthorized users.</a:t>
            </a:r>
          </a:p>
          <a:p>
            <a:pPr>
              <a:buFont typeface="Arial" panose="020B0604020202020204" pitchFamily="34" charset="0"/>
              <a:buChar char="•"/>
            </a:pPr>
            <a:r>
              <a:rPr lang="en-US" sz="2000" b="1" dirty="0"/>
              <a:t>Password Protection:</a:t>
            </a:r>
            <a:r>
              <a:rPr lang="en-US" sz="2000" dirty="0"/>
              <a:t> Ensures that only users with the correct passcode can retrieve the hidden message.</a:t>
            </a:r>
          </a:p>
          <a:p>
            <a:pPr>
              <a:buFont typeface="Arial" panose="020B0604020202020204" pitchFamily="34" charset="0"/>
              <a:buChar char="•"/>
            </a:pPr>
            <a:r>
              <a:rPr lang="en-US" sz="2000" b="1" dirty="0"/>
              <a:t>Simple and Efficient:</a:t>
            </a:r>
            <a:r>
              <a:rPr lang="en-US" sz="2000" dirty="0"/>
              <a:t> Uses pixel manipulation techniques to encode and decode messages efficiently without altering image quality significantly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b="1" dirty="0"/>
              <a:t>Government &amp; Military:</a:t>
            </a:r>
            <a:r>
              <a:rPr lang="en-US" dirty="0"/>
              <a:t> Secure communication of sensitive information.</a:t>
            </a:r>
          </a:p>
          <a:p>
            <a:pPr>
              <a:buFont typeface="Arial" panose="020B0604020202020204" pitchFamily="34" charset="0"/>
              <a:buChar char="•"/>
            </a:pPr>
            <a:r>
              <a:rPr lang="en-US" b="1" dirty="0"/>
              <a:t>Cybersecurity Experts:</a:t>
            </a:r>
            <a:r>
              <a:rPr lang="en-US" dirty="0"/>
              <a:t> Can be used as a learning tool for cryptography and steganography.</a:t>
            </a:r>
          </a:p>
          <a:p>
            <a:pPr>
              <a:buFont typeface="Arial" panose="020B0604020202020204" pitchFamily="34" charset="0"/>
              <a:buChar char="•"/>
            </a:pPr>
            <a:r>
              <a:rPr lang="en-US" b="1" dirty="0"/>
              <a:t>Individuals:</a:t>
            </a:r>
            <a:r>
              <a:rPr lang="en-US" dirty="0"/>
              <a:t> Users who want to share private messages securely through images.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A6BE8BE-A2BB-A0B0-C1E8-5FB8AC380CAB}"/>
              </a:ext>
            </a:extLst>
          </p:cNvPr>
          <p:cNvPicPr>
            <a:picLocks noGrp="1" noChangeAspect="1"/>
          </p:cNvPicPr>
          <p:nvPr>
            <p:ph idx="1"/>
          </p:nvPr>
        </p:nvPicPr>
        <p:blipFill>
          <a:blip r:embed="rId2"/>
          <a:stretch>
            <a:fillRect/>
          </a:stretch>
        </p:blipFill>
        <p:spPr>
          <a:xfrm>
            <a:off x="378246" y="1232452"/>
            <a:ext cx="11521144" cy="530975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demonstrates the use of steganography for secure communication by embedding messages in images. By utilizing pixel-level encoding, it ensures that confidential information remains hidden. The passcode-based decryption adds an additional security layer, making it an effective method for secure data transfer.</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https://github.com/hussain9347/project_Aicte_steganography.git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342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syed kaif hussain</cp:lastModifiedBy>
  <cp:revision>26</cp:revision>
  <dcterms:created xsi:type="dcterms:W3CDTF">2021-05-26T16:50:10Z</dcterms:created>
  <dcterms:modified xsi:type="dcterms:W3CDTF">2025-02-12T17:29:17Z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