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447" autoAdjust="0"/>
  </p:normalViewPr>
  <p:slideViewPr>
    <p:cSldViewPr snapToGrid="0">
      <p:cViewPr>
        <p:scale>
          <a:sx n="58" d="100"/>
          <a:sy n="58" d="100"/>
        </p:scale>
        <p:origin x="3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574CA-3DA2-43F4-85B2-A0A9A2476A48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3AB1B-6FA1-4E1F-A3B8-DAA30FB4B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38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pie chart illustrates the gender distribution among athletes in our dataset </a:t>
            </a:r>
            <a:r>
              <a:rPr lang="en-US" b="1" dirty="0"/>
              <a:t>. </a:t>
            </a:r>
            <a:r>
              <a:rPr lang="en-US" dirty="0"/>
              <a:t>"We can see that the majority of athletes are Male, with 73.1% of the total. The remaining 26.9% are Female. This distribution highlights [majority of athletes are men, and the percentage of the females is relatively low. Understanding gender representation is crucial for analyzing diversity within the sport."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3AB1B-6FA1-4E1F-A3B8-DAA30FB4B9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0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horizontal bar chart provides a clear comparison of the total number of male and female athletes in our dataset. The chart shows that there are significantly more male athletes, with a total of 106,325 compared to 39,175 female athletes. The substantial difference in numbers highlights a notable gender disparity in this dataset. Understanding this imbalance can help in discussions about gender representation and targeted efforts to promote diversity in sports."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3AB1B-6FA1-4E1F-A3B8-DAA30FB4B9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60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45E6-1812-9CE5-CD00-8408C3D7F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95DD8-E12B-84D0-3CD7-8B979BF1E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44755-7F91-1BAD-1AFE-851F26F8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5006-3B5E-4F57-BDE2-7027342E2BF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146C6-1C12-F724-E528-F7894D6B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281B0-0481-CAE9-C6C9-16FC2559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7B87-0794-4238-8F2D-2FE2B0C6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6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F3B7-1025-AE44-B9AE-B0E9E7DF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C464E-E2C3-A96A-E425-7DA2F56B7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E1176-7809-AC18-3D8B-B8EC1E1E8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5006-3B5E-4F57-BDE2-7027342E2BF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16596-8482-F517-38FD-ED65A936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BAB04-20EE-69BB-FFB8-980BBEA1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7B87-0794-4238-8F2D-2FE2B0C6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9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1D43F7-8305-AFFA-E752-3D2B4BC025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676CC-BE4D-3096-5C82-AA7104DE4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FF084-B181-8A55-BA48-45985B71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5006-3B5E-4F57-BDE2-7027342E2BF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20ACA-9B80-D307-16BE-37B69EEAB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60905-0FE7-19FE-264E-E63774EB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7B87-0794-4238-8F2D-2FE2B0C6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8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14B0-9B71-865F-B3B4-65E464B7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43A70-11AE-9075-047C-BE41AF58C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99DA1-DEBB-BACE-F5A4-BC09EA33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5006-3B5E-4F57-BDE2-7027342E2BF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DAB29-A384-A947-0600-0A792249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03C70-D0D8-8C07-B522-B2FD1D3B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7B87-0794-4238-8F2D-2FE2B0C6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8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F83E6-9FC4-7922-D4E9-6B0CFE64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839B1-784C-C377-FA57-836C4143D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A180F-50B2-21C9-B5D3-3E99C51D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5006-3B5E-4F57-BDE2-7027342E2BF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28B3-18E6-76AF-A7D0-D9BE090F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E593D-6454-541D-376C-73DC4023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7B87-0794-4238-8F2D-2FE2B0C6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96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B254-5611-F13E-049B-CA9214AB8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4D16-252B-161F-FADB-01119D83B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E04C0-BC31-D8A2-93EE-266776A44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263DD-F016-76CD-2942-FA37E5DC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5006-3B5E-4F57-BDE2-7027342E2BF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BF470-B5DA-704A-4572-888363FC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B65B0-C352-24C6-BB9B-FC99227B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7B87-0794-4238-8F2D-2FE2B0C6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8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FB0B-C678-22FC-08E4-73A9F2B68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16A6B-D76C-FBF3-D068-700317832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C6035-5E3B-6837-225B-0A12CCF25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716EF-657A-517E-263F-49FF48DFB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255EB-0402-FF24-FFC2-2181D3F57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DDF3C7-B547-77CA-C60B-2365CB4A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5006-3B5E-4F57-BDE2-7027342E2BF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229B6C-5C25-7157-76C1-04007844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068604-9039-B514-E7C3-027FB913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7B87-0794-4238-8F2D-2FE2B0C6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02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39F8C-5533-2826-8516-723EB8C15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9F4CD2-DC4F-8BA6-9BD4-9730151C7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5006-3B5E-4F57-BDE2-7027342E2BF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62F1D3-7FBF-F0B2-FB00-3B53A962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50970-11FB-5C07-28C4-42D1638D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7B87-0794-4238-8F2D-2FE2B0C6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4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5E36F-461D-9823-C160-6E0AE848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5006-3B5E-4F57-BDE2-7027342E2BF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4FBA17-CCAB-4B38-21B8-BB7F08BE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E7D0E-4874-8666-C36F-8655D0180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7B87-0794-4238-8F2D-2FE2B0C6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5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F5D0-1F6E-49FB-C52F-C1AF0DCD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FF30-B664-1448-1635-8F52A44F8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621A2-7035-FE30-AAF5-DD3DC1A7D2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559C5-DFE7-D710-55BE-60FCC04B9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5006-3B5E-4F57-BDE2-7027342E2BF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0DFF3-BD8E-E447-56C2-D0A8BC96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F282E-0F02-C2FB-EF76-770A397E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7B87-0794-4238-8F2D-2FE2B0C6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6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9D1C-F1E1-C2AD-4F21-2FF05196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BB5A20-8106-C31D-7EE3-AA63A838A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7498-C870-07F0-12FE-6174A1670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63A51-49BA-8393-F01F-E3115E97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B5006-3B5E-4F57-BDE2-7027342E2BF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27379-4577-5398-E9F1-6BAC1999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81603-F215-1C43-8E78-0DE532FC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87B87-0794-4238-8F2D-2FE2B0C6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1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C0065-6FD1-7057-CC69-F7842B1E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5A34B-83E1-5F09-B069-19C62FF60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CF35C-989A-A6B9-9AC3-E515FC2D1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5B5006-3B5E-4F57-BDE2-7027342E2BFF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2259C-86B5-494F-F7E9-58E9B4830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9CA80-38F3-811B-B1AE-4DC222F19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787B87-0794-4238-8F2D-2FE2B0C64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71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A5C4-7753-F172-CDCF-8D464E5C1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Analysis of Athlete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4136F-5504-7DE2-93E8-85C596E33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Comprehensive Study on Athlete Demographics and Trends</a:t>
            </a:r>
          </a:p>
        </p:txBody>
      </p:sp>
    </p:spTree>
    <p:extLst>
      <p:ext uri="{BB962C8B-B14F-4D97-AF65-F5344CB8AC3E}">
        <p14:creationId xmlns:p14="http://schemas.microsoft.com/office/powerpoint/2010/main" val="132515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2E9F-8BB8-32E5-4C93-591E0880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Gender Distribution of Athletes</a:t>
            </a:r>
          </a:p>
        </p:txBody>
      </p:sp>
      <p:pic>
        <p:nvPicPr>
          <p:cNvPr id="5" name="Content Placeholder 4" descr="A pie chart with a red and brown circle&#10;&#10;Description automatically generated">
            <a:extLst>
              <a:ext uri="{FF2B5EF4-FFF2-40B4-BE49-F238E27FC236}">
                <a16:creationId xmlns:a16="http://schemas.microsoft.com/office/drawing/2014/main" id="{B65940B7-1623-87A2-4EA6-394B399812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863" y="1509311"/>
            <a:ext cx="6367749" cy="5067760"/>
          </a:xfrm>
        </p:spPr>
      </p:pic>
    </p:spTree>
    <p:extLst>
      <p:ext uri="{BB962C8B-B14F-4D97-AF65-F5344CB8AC3E}">
        <p14:creationId xmlns:p14="http://schemas.microsoft.com/office/powerpoint/2010/main" val="128983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96C29-A0DC-F73B-25DE-ADC128D4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Male and Female Athletes</a:t>
            </a:r>
          </a:p>
        </p:txBody>
      </p:sp>
      <p:pic>
        <p:nvPicPr>
          <p:cNvPr id="5" name="Content Placeholder 4" descr="A graph of a number of male athletes&#10;&#10;Description automatically generated">
            <a:extLst>
              <a:ext uri="{FF2B5EF4-FFF2-40B4-BE49-F238E27FC236}">
                <a16:creationId xmlns:a16="http://schemas.microsoft.com/office/drawing/2014/main" id="{F953B81C-EE51-81D5-9990-C8D239074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991" y="1847658"/>
            <a:ext cx="7578566" cy="4817546"/>
          </a:xfrm>
        </p:spPr>
      </p:pic>
    </p:spTree>
    <p:extLst>
      <p:ext uri="{BB962C8B-B14F-4D97-AF65-F5344CB8AC3E}">
        <p14:creationId xmlns:p14="http://schemas.microsoft.com/office/powerpoint/2010/main" val="8945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A37C-5A1F-CD77-9EF4-F2341040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Countries with the Most Athletes</a:t>
            </a:r>
          </a:p>
        </p:txBody>
      </p:sp>
      <p:pic>
        <p:nvPicPr>
          <p:cNvPr id="5" name="Content Placeholder 4" descr="A graph of numbers and a number of countries/regions&#10;&#10;Description automatically generated">
            <a:extLst>
              <a:ext uri="{FF2B5EF4-FFF2-40B4-BE49-F238E27FC236}">
                <a16:creationId xmlns:a16="http://schemas.microsoft.com/office/drawing/2014/main" id="{CA4F0AC3-D9DF-F176-28C8-739DF9CDB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26" y="1861851"/>
            <a:ext cx="9973877" cy="4505897"/>
          </a:xfrm>
        </p:spPr>
      </p:pic>
    </p:spTree>
    <p:extLst>
      <p:ext uri="{BB962C8B-B14F-4D97-AF65-F5344CB8AC3E}">
        <p14:creationId xmlns:p14="http://schemas.microsoft.com/office/powerpoint/2010/main" val="3585797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032F-71A8-3BB4-0108-7A50460C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Birth Years for Athletes</a:t>
            </a:r>
          </a:p>
        </p:txBody>
      </p:sp>
      <p:pic>
        <p:nvPicPr>
          <p:cNvPr id="5" name="Content Placeholder 4" descr="A graph of the number of years&#10;&#10;Description automatically generated">
            <a:extLst>
              <a:ext uri="{FF2B5EF4-FFF2-40B4-BE49-F238E27FC236}">
                <a16:creationId xmlns:a16="http://schemas.microsoft.com/office/drawing/2014/main" id="{084255CA-F92A-B1B3-7B1E-BC0807835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8" y="2212114"/>
            <a:ext cx="10127506" cy="4375973"/>
          </a:xfrm>
        </p:spPr>
      </p:pic>
    </p:spTree>
    <p:extLst>
      <p:ext uri="{BB962C8B-B14F-4D97-AF65-F5344CB8AC3E}">
        <p14:creationId xmlns:p14="http://schemas.microsoft.com/office/powerpoint/2010/main" val="2281882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3EE2D-9545-C1C0-10A6-BBA8E3F00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Athlete Birth Trends Over Time</a:t>
            </a:r>
          </a:p>
        </p:txBody>
      </p:sp>
      <p:pic>
        <p:nvPicPr>
          <p:cNvPr id="5" name="Content Placeholder 4" descr="A graph showing the number of athletes born each year&#10;&#10;Description automatically generated">
            <a:extLst>
              <a:ext uri="{FF2B5EF4-FFF2-40B4-BE49-F238E27FC236}">
                <a16:creationId xmlns:a16="http://schemas.microsoft.com/office/drawing/2014/main" id="{0276F74F-6DF6-9C60-C554-F6D054A9F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77" y="1498294"/>
            <a:ext cx="10928733" cy="5251685"/>
          </a:xfrm>
        </p:spPr>
      </p:pic>
    </p:spTree>
    <p:extLst>
      <p:ext uri="{BB962C8B-B14F-4D97-AF65-F5344CB8AC3E}">
        <p14:creationId xmlns:p14="http://schemas.microsoft.com/office/powerpoint/2010/main" val="3126306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189</Words>
  <Application>Microsoft Office PowerPoint</Application>
  <PresentationFormat>Widescreen</PresentationFormat>
  <Paragraphs>11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Analysis of Athlete Dataset</vt:lpstr>
      <vt:lpstr>Gender Distribution of Athletes</vt:lpstr>
      <vt:lpstr>Number of Male and Female Athletes</vt:lpstr>
      <vt:lpstr>Top 10 Countries with the Most Athletes</vt:lpstr>
      <vt:lpstr>Top 10 Birth Years for Athletes</vt:lpstr>
      <vt:lpstr>Athlete Birth Trends Over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hussain ismail</dc:creator>
  <cp:lastModifiedBy>hussain ismail</cp:lastModifiedBy>
  <cp:revision>2</cp:revision>
  <dcterms:created xsi:type="dcterms:W3CDTF">2024-08-04T09:52:14Z</dcterms:created>
  <dcterms:modified xsi:type="dcterms:W3CDTF">2024-08-04T10:13:42Z</dcterms:modified>
</cp:coreProperties>
</file>