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6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61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959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893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25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31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8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3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428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1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23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08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791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9103B-8920-4814-85B4-9E794FF668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200" dirty="0"/>
              <a:t>Project 12: Cost-Sensitive Boosting</a:t>
            </a:r>
            <a:br>
              <a:rPr lang="en-US" sz="3200" dirty="0"/>
            </a:br>
            <a:r>
              <a:rPr lang="en-US" sz="3200" dirty="0"/>
              <a:t>  for Classification of Imbalanced Data</a:t>
            </a:r>
            <a:endParaRPr lang="de-DE" sz="32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D5C31E-983A-4230-A3B0-F41F4C4EAA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Mentor: Prof. Dr. Eirini </a:t>
            </a:r>
            <a:r>
              <a:rPr lang="de-DE" sz="1600" dirty="0" err="1">
                <a:solidFill>
                  <a:schemeClr val="bg1"/>
                </a:solidFill>
              </a:rPr>
              <a:t>Ntoutsi</a:t>
            </a:r>
            <a:endParaRPr lang="de-DE" sz="1600" dirty="0">
              <a:solidFill>
                <a:schemeClr val="bg1"/>
              </a:solidFill>
            </a:endParaRPr>
          </a:p>
          <a:p>
            <a:r>
              <a:rPr lang="de-DE" sz="1600" dirty="0">
                <a:solidFill>
                  <a:schemeClr val="bg1"/>
                </a:solidFill>
              </a:rPr>
              <a:t>Arab </a:t>
            </a:r>
            <a:r>
              <a:rPr lang="de-DE" sz="1600" dirty="0" err="1">
                <a:solidFill>
                  <a:schemeClr val="bg1"/>
                </a:solidFill>
              </a:rPr>
              <a:t>oghli</a:t>
            </a:r>
            <a:r>
              <a:rPr lang="de-DE" sz="1600" dirty="0">
                <a:solidFill>
                  <a:schemeClr val="bg1"/>
                </a:solidFill>
              </a:rPr>
              <a:t>, Omar</a:t>
            </a:r>
          </a:p>
          <a:p>
            <a:r>
              <a:rPr lang="de-DE" sz="1600" dirty="0">
                <a:solidFill>
                  <a:schemeClr val="bg1"/>
                </a:solidFill>
              </a:rPr>
              <a:t>Kanafani, Hussain</a:t>
            </a:r>
          </a:p>
          <a:p>
            <a:r>
              <a:rPr lang="de-DE" sz="1600" dirty="0">
                <a:solidFill>
                  <a:schemeClr val="bg1"/>
                </a:solidFill>
              </a:rPr>
              <a:t>Mughrabi, Muaid</a:t>
            </a:r>
          </a:p>
          <a:p>
            <a:endParaRPr lang="de-D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298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3F3CB-3497-4255-8097-E4DB42F2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0D41CB-8F8A-47B3-8E82-62AB6F9E6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de-DE" dirty="0" err="1">
                <a:solidFill>
                  <a:schemeClr val="bg1"/>
                </a:solidFill>
              </a:rPr>
              <a:t>mbalanced</a:t>
            </a:r>
            <a:r>
              <a:rPr lang="de-DE" dirty="0">
                <a:solidFill>
                  <a:schemeClr val="bg1"/>
                </a:solidFill>
              </a:rPr>
              <a:t> Datasets: </a:t>
            </a:r>
            <a:r>
              <a:rPr lang="de-DE" dirty="0" err="1">
                <a:solidFill>
                  <a:schemeClr val="bg1"/>
                </a:solidFill>
              </a:rPr>
              <a:t>bias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against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minorities</a:t>
            </a:r>
            <a:r>
              <a:rPr lang="de-DE" dirty="0">
                <a:solidFill>
                  <a:schemeClr val="bg1"/>
                </a:solidFill>
              </a:rPr>
              <a:t> in </a:t>
            </a:r>
            <a:r>
              <a:rPr lang="de-DE" dirty="0" err="1">
                <a:solidFill>
                  <a:schemeClr val="bg1"/>
                </a:solidFill>
              </a:rPr>
              <a:t>dataset</a:t>
            </a:r>
            <a:r>
              <a:rPr lang="de-DE" dirty="0">
                <a:solidFill>
                  <a:schemeClr val="bg1"/>
                </a:solidFill>
              </a:rPr>
              <a:t> (</a:t>
            </a:r>
            <a:r>
              <a:rPr lang="de-DE" dirty="0" err="1">
                <a:solidFill>
                  <a:schemeClr val="bg1"/>
                </a:solidFill>
              </a:rPr>
              <a:t>fraud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detection</a:t>
            </a:r>
            <a:r>
              <a:rPr lang="de-DE" dirty="0">
                <a:solidFill>
                  <a:schemeClr val="bg1"/>
                </a:solidFill>
              </a:rPr>
              <a:t>).</a:t>
            </a:r>
          </a:p>
          <a:p>
            <a:r>
              <a:rPr lang="en-US" dirty="0">
                <a:solidFill>
                  <a:schemeClr val="bg1"/>
                </a:solidFill>
              </a:rPr>
              <a:t>The promise of accuracy improvement is trivial in the context of the class imbalance problem, where accuracy is less meaningful.</a:t>
            </a:r>
          </a:p>
        </p:txBody>
      </p:sp>
    </p:spTree>
    <p:extLst>
      <p:ext uri="{BB962C8B-B14F-4D97-AF65-F5344CB8AC3E}">
        <p14:creationId xmlns:p14="http://schemas.microsoft.com/office/powerpoint/2010/main" val="290173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84F379-EB35-471E-A913-8ADEA07F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Solution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0C93DA-BD6A-42FD-8D58-DC8564427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Assign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costs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instances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influence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boosting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algorithm</a:t>
            </a:r>
            <a:r>
              <a:rPr lang="de-DE" dirty="0">
                <a:solidFill>
                  <a:schemeClr val="bg1"/>
                </a:solidFill>
              </a:rPr>
              <a:t>.</a:t>
            </a:r>
          </a:p>
          <a:p>
            <a:r>
              <a:rPr lang="de-DE" dirty="0">
                <a:solidFill>
                  <a:schemeClr val="bg1"/>
                </a:solidFill>
              </a:rPr>
              <a:t>Different </a:t>
            </a:r>
            <a:r>
              <a:rPr lang="de-DE" dirty="0" err="1">
                <a:solidFill>
                  <a:schemeClr val="bg1"/>
                </a:solidFill>
              </a:rPr>
              <a:t>adjustments</a:t>
            </a:r>
            <a:r>
              <a:rPr lang="de-DE" dirty="0">
                <a:solidFill>
                  <a:schemeClr val="bg1"/>
                </a:solidFill>
              </a:rPr>
              <a:t>, AdaCost1, AdaCost2, and AdaCost3.</a:t>
            </a:r>
          </a:p>
        </p:txBody>
      </p:sp>
    </p:spTree>
    <p:extLst>
      <p:ext uri="{BB962C8B-B14F-4D97-AF65-F5344CB8AC3E}">
        <p14:creationId xmlns:p14="http://schemas.microsoft.com/office/powerpoint/2010/main" val="276525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9570C-B93E-4BE7-9C27-99D0824B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Suggested</a:t>
            </a:r>
            <a:r>
              <a:rPr lang="de-DE" dirty="0"/>
              <a:t> </a:t>
            </a:r>
            <a:r>
              <a:rPr lang="de-DE" dirty="0" err="1"/>
              <a:t>workflow</a:t>
            </a:r>
            <a:endParaRPr lang="de-DE" dirty="0"/>
          </a:p>
        </p:txBody>
      </p:sp>
      <p:pic>
        <p:nvPicPr>
          <p:cNvPr id="7" name="Inhaltsplatzhalter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62216DB-47C3-4EC8-83BD-190897FC7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5" t="28054" r="-25" b="29422"/>
          <a:stretch/>
        </p:blipFill>
        <p:spPr>
          <a:xfrm>
            <a:off x="0" y="2381073"/>
            <a:ext cx="12235081" cy="2909111"/>
          </a:xfrm>
        </p:spPr>
      </p:pic>
    </p:spTree>
    <p:extLst>
      <p:ext uri="{BB962C8B-B14F-4D97-AF65-F5344CB8AC3E}">
        <p14:creationId xmlns:p14="http://schemas.microsoft.com/office/powerpoint/2010/main" val="3113089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B709418-B2B0-43AC-96A7-E469C88C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Q&amp;As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7F7F9B8-F109-4BA2-AEB9-F3C2BA6112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1319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Zitierfähig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Zitierfähig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Zitierfähig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84</Words>
  <Application>Microsoft Office PowerPoint</Application>
  <PresentationFormat>Breitbild</PresentationFormat>
  <Paragraphs>13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Zitierfähig</vt:lpstr>
      <vt:lpstr>Project 12: Cost-Sensitive Boosting   for Classification of Imbalanced Data</vt:lpstr>
      <vt:lpstr>Problem</vt:lpstr>
      <vt:lpstr>Solution</vt:lpstr>
      <vt:lpstr>Suggested workflow</vt:lpstr>
      <vt:lpstr>Q&amp;As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Cost-Sensitive Boosting   for Classification of Imbalanced Data</dc:title>
  <dc:creator>Muaid Mughrabi</dc:creator>
  <cp:lastModifiedBy>Muaid Mughrabi</cp:lastModifiedBy>
  <cp:revision>5</cp:revision>
  <dcterms:created xsi:type="dcterms:W3CDTF">2019-11-24T16:16:01Z</dcterms:created>
  <dcterms:modified xsi:type="dcterms:W3CDTF">2019-11-24T16:54:11Z</dcterms:modified>
</cp:coreProperties>
</file>