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9" r:id="rId3"/>
    <p:sldId id="257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5ECA2F-AFD7-40C4-95D6-0C0A2FCF6AB5}">
          <p14:sldIdLst>
            <p14:sldId id="260"/>
            <p14:sldId id="259"/>
          </p14:sldIdLst>
        </p14:section>
        <p14:section name="Untitled Section" id="{2C1F6AF1-01CB-4018-9891-95060B507885}">
          <p14:sldIdLst>
            <p14:sldId id="257"/>
            <p14:sldId id="261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970"/>
            <a:ext cx="12192000" cy="695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57" y="467914"/>
            <a:ext cx="9236182" cy="1320800"/>
          </a:xfrm>
        </p:spPr>
        <p:txBody>
          <a:bodyPr>
            <a:noAutofit/>
          </a:bodyPr>
          <a:lstStyle/>
          <a:p>
            <a:r>
              <a:rPr lang="en-US" sz="2400" b="1" dirty="0"/>
              <a:t>There are many problems are happening around us which are not noticed by proper authority for a proper communication gap between the citizen and respective authority 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57" y="2737245"/>
            <a:ext cx="4185623" cy="576262"/>
          </a:xfrm>
        </p:spPr>
        <p:txBody>
          <a:bodyPr/>
          <a:lstStyle/>
          <a:p>
            <a:r>
              <a:rPr lang="en-US" sz="1800" b="1" dirty="0"/>
              <a:t>These all can be solved by a proper </a:t>
            </a:r>
          </a:p>
          <a:p>
            <a:r>
              <a:rPr lang="en-US" sz="1800" b="1" dirty="0"/>
              <a:t>communication system</a:t>
            </a:r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109" y="3553883"/>
            <a:ext cx="4185623" cy="330411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Problem :</a:t>
            </a:r>
          </a:p>
          <a:p>
            <a:pPr lvl="1"/>
            <a:r>
              <a:rPr lang="en-US" dirty="0" smtClean="0"/>
              <a:t>Personal harassment</a:t>
            </a:r>
          </a:p>
          <a:p>
            <a:pPr lvl="1"/>
            <a:r>
              <a:rPr lang="en-US" dirty="0" smtClean="0"/>
              <a:t>Increasing wastage</a:t>
            </a:r>
          </a:p>
          <a:p>
            <a:pPr lvl="1"/>
            <a:r>
              <a:rPr lang="en-US" dirty="0" smtClean="0"/>
              <a:t>Price syndicating</a:t>
            </a:r>
          </a:p>
          <a:p>
            <a:pPr lvl="1"/>
            <a:r>
              <a:rPr lang="en-US" dirty="0" smtClean="0"/>
              <a:t>Load Shedding</a:t>
            </a:r>
          </a:p>
          <a:p>
            <a:pPr lvl="1"/>
            <a:r>
              <a:rPr lang="en-US" dirty="0" smtClean="0"/>
              <a:t>Emergency Service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In this whole system one can describe their personal and social problem to the proper authority by connecting directly through this application.</a:t>
            </a:r>
          </a:p>
          <a:p>
            <a:pPr marL="0" indent="0">
              <a:buNone/>
            </a:pPr>
            <a:r>
              <a:rPr lang="en-US" dirty="0" smtClean="0"/>
              <a:t>So that people don’t have to search for unauthorized platform.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This application will serve a feedback from the authority to the citizen.</a:t>
            </a:r>
          </a:p>
        </p:txBody>
      </p:sp>
    </p:spTree>
    <p:extLst>
      <p:ext uri="{BB962C8B-B14F-4D97-AF65-F5344CB8AC3E}">
        <p14:creationId xmlns:p14="http://schemas.microsoft.com/office/powerpoint/2010/main" val="195625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  <p:bldP spid="5" grpId="0" build="p"/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33316" y="1407171"/>
            <a:ext cx="4185623" cy="576262"/>
          </a:xfrm>
        </p:spPr>
        <p:txBody>
          <a:bodyPr/>
          <a:lstStyle/>
          <a:p>
            <a:r>
              <a:rPr lang="en-US" sz="2800" dirty="0"/>
              <a:t>Personal harassment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1729846"/>
              </p:ext>
            </p:extLst>
          </p:nvPr>
        </p:nvGraphicFramePr>
        <p:xfrm>
          <a:off x="533316" y="1928597"/>
          <a:ext cx="3958487" cy="225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487"/>
              </a:tblGrid>
              <a:tr h="636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offers a trusted contact whether she can ask for help from  and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suggests the nearest police station,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7220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“Mark as safe feature” allows a harassed female to send an SMS to the trusted contact to give him a live update whenever the danger has ended.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7944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 navigation feature guides the girl to the nearest police station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Placeholder 6"/>
          <p:cNvSpPr txBox="1">
            <a:spLocks/>
          </p:cNvSpPr>
          <p:nvPr/>
        </p:nvSpPr>
        <p:spPr>
          <a:xfrm>
            <a:off x="0" y="4725606"/>
            <a:ext cx="4198711" cy="5488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b="0" dirty="0"/>
              <a:t>Increasing wastage</a:t>
            </a:r>
          </a:p>
        </p:txBody>
      </p:sp>
      <p:graphicFrame>
        <p:nvGraphicFramePr>
          <p:cNvPr id="1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942842"/>
              </p:ext>
            </p:extLst>
          </p:nvPr>
        </p:nvGraphicFramePr>
        <p:xfrm>
          <a:off x="533316" y="5470006"/>
          <a:ext cx="395848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487"/>
              </a:tblGrid>
              <a:tr h="4913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wastage of a certain place isn’t collected by 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corporation than complaint can be raised by citizen and the citizen can also send photographs of activity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Causing pollution and complain would be forwarded to the concerned department</a:t>
                      </a:r>
                      <a:endParaRPr lang="en-US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6"/>
          <p:cNvSpPr txBox="1">
            <a:spLocks/>
          </p:cNvSpPr>
          <p:nvPr/>
        </p:nvSpPr>
        <p:spPr>
          <a:xfrm>
            <a:off x="4892624" y="1322254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Price Syndicating</a:t>
            </a:r>
            <a:endParaRPr lang="en-US" sz="2800" dirty="0"/>
          </a:p>
        </p:txBody>
      </p:sp>
      <p:graphicFrame>
        <p:nvGraphicFramePr>
          <p:cNvPr id="1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878097"/>
              </p:ext>
            </p:extLst>
          </p:nvPr>
        </p:nvGraphicFramePr>
        <p:xfrm>
          <a:off x="5025119" y="1951614"/>
          <a:ext cx="3958487" cy="527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487"/>
              </a:tblGrid>
              <a:tr h="52733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can get the real price of product and can complain against syndicating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 Placeholder 6"/>
          <p:cNvSpPr txBox="1">
            <a:spLocks/>
          </p:cNvSpPr>
          <p:nvPr/>
        </p:nvSpPr>
        <p:spPr>
          <a:xfrm>
            <a:off x="4491803" y="4761862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Emergency </a:t>
            </a:r>
            <a:r>
              <a:rPr lang="en-US" dirty="0"/>
              <a:t>Service</a:t>
            </a:r>
          </a:p>
        </p:txBody>
      </p:sp>
      <p:graphicFrame>
        <p:nvGraphicFramePr>
          <p:cNvPr id="2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2840791"/>
              </p:ext>
            </p:extLst>
          </p:nvPr>
        </p:nvGraphicFramePr>
        <p:xfrm>
          <a:off x="5025119" y="3140393"/>
          <a:ext cx="4053128" cy="1496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128"/>
              </a:tblGrid>
              <a:tr h="424724">
                <a:tc>
                  <a:txBody>
                    <a:bodyPr/>
                    <a:lstStyle/>
                    <a:p>
                      <a:pPr marL="171450" lvl="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load shedding schedules for multiple suburbs or areas by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getting push notification</a:t>
                      </a:r>
                      <a:endParaRPr lang="en-US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825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When</a:t>
                      </a:r>
                      <a:r>
                        <a:rPr lang="en-US" sz="1200" baseline="0" dirty="0" smtClean="0"/>
                        <a:t> the line cut off  people can send report and will</a:t>
                      </a:r>
                    </a:p>
                    <a:p>
                      <a:r>
                        <a:rPr lang="en-US" sz="1200" baseline="0" dirty="0" smtClean="0"/>
                        <a:t>get confirmation message from the electric board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 Placeholder 6"/>
          <p:cNvSpPr txBox="1">
            <a:spLocks/>
          </p:cNvSpPr>
          <p:nvPr/>
        </p:nvSpPr>
        <p:spPr>
          <a:xfrm>
            <a:off x="5025119" y="2529528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Load shedding</a:t>
            </a:r>
          </a:p>
        </p:txBody>
      </p:sp>
      <p:graphicFrame>
        <p:nvGraphicFramePr>
          <p:cNvPr id="2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748755"/>
              </p:ext>
            </p:extLst>
          </p:nvPr>
        </p:nvGraphicFramePr>
        <p:xfrm>
          <a:off x="4949204" y="5486400"/>
          <a:ext cx="3958487" cy="571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487"/>
              </a:tblGrid>
              <a:tr h="5710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can make a emergency call and</a:t>
                      </a:r>
                      <a:r>
                        <a:rPr lang="en-US" sz="1200" b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 using </a:t>
                      </a:r>
                      <a:r>
                        <a:rPr lang="en-US" sz="1200" b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  <a:r>
                        <a:rPr lang="en-US" sz="1200" b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authority can navigate the location.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54" y="63201"/>
            <a:ext cx="3479176" cy="1240402"/>
          </a:xfrm>
          <a:prstGeom prst="rect">
            <a:avLst/>
          </a:prstGeom>
        </p:spPr>
      </p:pic>
      <p:graphicFrame>
        <p:nvGraphicFramePr>
          <p:cNvPr id="2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097501"/>
              </p:ext>
            </p:extLst>
          </p:nvPr>
        </p:nvGraphicFramePr>
        <p:xfrm>
          <a:off x="533315" y="3962815"/>
          <a:ext cx="3958487" cy="49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487"/>
              </a:tblGrid>
              <a:tr h="4913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record audio and video for 1m after clicking power button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58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59" y="206062"/>
            <a:ext cx="6346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0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461" y="575731"/>
            <a:ext cx="7766936" cy="1646302"/>
          </a:xfrm>
        </p:spPr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45" y="2222033"/>
            <a:ext cx="8667243" cy="1096899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We are planning to setting up a new communication system that  will allow the people to share information and communicate with the proper authorities for solving different types of </a:t>
            </a:r>
            <a:r>
              <a:rPr lang="en-US" sz="2000" dirty="0" smtClean="0"/>
              <a:t>problem . The </a:t>
            </a:r>
            <a:r>
              <a:rPr lang="en-US" sz="2000" dirty="0"/>
              <a:t>system will be very efficient for the society because of its economic feasibility is perfect for the user. The cost for creating the apps will be very </a:t>
            </a:r>
            <a:r>
              <a:rPr lang="en-US" sz="2000" dirty="0" smtClean="0"/>
              <a:t>low .</a:t>
            </a:r>
            <a:r>
              <a:rPr lang="en-US" sz="2000" dirty="0"/>
              <a:t>It's </a:t>
            </a:r>
            <a:r>
              <a:rPr lang="en-US" sz="2000" dirty="0" smtClean="0"/>
              <a:t> main </a:t>
            </a:r>
            <a:r>
              <a:rPr lang="en-US" sz="2000" dirty="0"/>
              <a:t>benefit is that user can easily communicate with the proper channel for solving a </a:t>
            </a:r>
            <a:r>
              <a:rPr lang="en-US" sz="2000" dirty="0" err="1"/>
              <a:t>problem.The</a:t>
            </a:r>
            <a:r>
              <a:rPr lang="en-US" sz="2000" dirty="0"/>
              <a:t> main user of the system is the people which is the operational </a:t>
            </a:r>
            <a:r>
              <a:rPr lang="en-US" sz="2000" dirty="0" err="1"/>
              <a:t>feasibility.People</a:t>
            </a:r>
            <a:r>
              <a:rPr lang="en-US" sz="2000" dirty="0"/>
              <a:t> can easily use the program because it creates a platform which can solve many different types of daily faced problem our </a:t>
            </a:r>
            <a:r>
              <a:rPr lang="en-US" sz="2000" dirty="0" err="1"/>
              <a:t>life.For</a:t>
            </a:r>
            <a:r>
              <a:rPr lang="en-US" sz="2000" dirty="0"/>
              <a:t> solving the real life problems we takes interesting  steps such as public </a:t>
            </a:r>
            <a:r>
              <a:rPr lang="en-US" sz="2000" dirty="0" err="1"/>
              <a:t>harrasment,incresing</a:t>
            </a:r>
            <a:r>
              <a:rPr lang="en-US" sz="2000" dirty="0"/>
              <a:t> </a:t>
            </a:r>
            <a:r>
              <a:rPr lang="en-US" sz="2000" dirty="0" err="1"/>
              <a:t>wastage,loadsheding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  which are reliable for solve the real life problem. 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87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887" y="-373488"/>
            <a:ext cx="7766936" cy="1646302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734" y="342222"/>
            <a:ext cx="2203160" cy="3106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0" y="261633"/>
            <a:ext cx="2439240" cy="2925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747" y="3673366"/>
            <a:ext cx="2188362" cy="261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6" y="3485573"/>
            <a:ext cx="2238248" cy="27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681</TotalTime>
  <Words>421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There are many problems are happening around us which are not noticed by proper authority for a proper communication gap between the citizen and respective authority </vt:lpstr>
      <vt:lpstr>PowerPoint Presentation</vt:lpstr>
      <vt:lpstr>PowerPoint Presentation</vt:lpstr>
      <vt:lpstr>Feasibility Study</vt:lpstr>
      <vt:lpstr>Prototype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hero yeahia khan</dc:creator>
  <cp:lastModifiedBy>md. hero yeahia khan</cp:lastModifiedBy>
  <cp:revision>29</cp:revision>
  <dcterms:created xsi:type="dcterms:W3CDTF">2017-12-15T15:24:22Z</dcterms:created>
  <dcterms:modified xsi:type="dcterms:W3CDTF">2017-12-16T02:46:03Z</dcterms:modified>
</cp:coreProperties>
</file>