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67" r:id="rId5"/>
    <p:sldId id="263" r:id="rId6"/>
    <p:sldId id="268" r:id="rId7"/>
    <p:sldId id="258" r:id="rId8"/>
    <p:sldId id="269" r:id="rId9"/>
    <p:sldId id="26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CC7CB5-51C2-4A63-B04E-CC9D44A10259}">
          <p14:sldIdLst>
            <p14:sldId id="256"/>
            <p14:sldId id="257"/>
            <p14:sldId id="267"/>
            <p14:sldId id="263"/>
            <p14:sldId id="268"/>
          </p14:sldIdLst>
        </p14:section>
        <p14:section name="Untitled Section" id="{B060DDFF-D422-44FE-B1D7-9E9196CDE88E}">
          <p14:sldIdLst>
            <p14:sldId id="258"/>
            <p14:sldId id="26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139" autoAdjust="0"/>
  </p:normalViewPr>
  <p:slideViewPr>
    <p:cSldViewPr>
      <p:cViewPr varScale="1">
        <p:scale>
          <a:sx n="64" d="100"/>
          <a:sy n="64" d="100"/>
        </p:scale>
        <p:origin x="978" y="4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Your Name</a:t>
            </a: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Class </a:t>
            </a:r>
            <a:r>
              <a:rPr lang="en-US" sz="2400" dirty="0" smtClean="0">
                <a:solidFill>
                  <a:schemeClr val="bg1"/>
                </a:solidFill>
              </a:rPr>
              <a:t>Name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Month day, year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 or catch phrase for the presentation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850" cy="701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40" y="209008"/>
            <a:ext cx="3284037" cy="28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76447" y="1752600"/>
            <a:ext cx="5172302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affects human </a:t>
            </a:r>
            <a:r>
              <a:rPr lang="en-US" dirty="0"/>
              <a:t>health and causes serious health diseases. Such as- several types of cancer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toxic material that pollutes the soil get into the human body </a:t>
            </a:r>
            <a:r>
              <a:rPr lang="en-US" dirty="0" smtClean="0"/>
              <a:t>directly-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B</a:t>
            </a:r>
            <a:r>
              <a:rPr lang="en-US" sz="2200" dirty="0" smtClean="0"/>
              <a:t>y </a:t>
            </a:r>
            <a:r>
              <a:rPr lang="en-US" sz="2200" dirty="0"/>
              <a:t>breathing in polluted dust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B</a:t>
            </a:r>
            <a:r>
              <a:rPr lang="en-US" sz="2200" dirty="0" smtClean="0"/>
              <a:t>y </a:t>
            </a:r>
            <a:r>
              <a:rPr lang="en-US" sz="2200" dirty="0"/>
              <a:t>eating fruits and </a:t>
            </a:r>
            <a:r>
              <a:rPr lang="en-US" sz="2200" dirty="0" smtClean="0"/>
              <a:t>vegetables </a:t>
            </a:r>
            <a:r>
              <a:rPr lang="en-US" sz="2200" dirty="0"/>
              <a:t>that have been grown in polluted soil.</a:t>
            </a:r>
            <a:endParaRPr lang="en-US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251460"/>
            <a:ext cx="9762896" cy="10668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T</a:t>
            </a:r>
            <a:r>
              <a:rPr lang="en-US" sz="3000" b="1" dirty="0" smtClean="0"/>
              <a:t>rash</a:t>
            </a:r>
            <a:r>
              <a:rPr lang="en-US" sz="3000" dirty="0" smtClean="0"/>
              <a:t> is </a:t>
            </a:r>
            <a:r>
              <a:rPr lang="en-US" sz="3000" dirty="0"/>
              <a:t>waste material that is discarded by humans, usually due to a perceived lack of utility.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2510" y="1948543"/>
            <a:ext cx="6400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We are…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hrowing trash anywhere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urning trash sometimes</a:t>
            </a:r>
            <a:r>
              <a:rPr lang="en-US" b="1" dirty="0" smtClean="0"/>
              <a:t>.</a:t>
            </a:r>
          </a:p>
          <a:p>
            <a:pPr lvl="1"/>
            <a:endParaRPr lang="en-US" b="1" dirty="0"/>
          </a:p>
          <a:p>
            <a:pPr marL="301752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5612" y="3733800"/>
            <a:ext cx="690866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And What happens Next?</a:t>
            </a:r>
          </a:p>
          <a:p>
            <a:pPr marL="0" indent="0">
              <a:buNone/>
            </a:pPr>
            <a:r>
              <a:rPr lang="en-US" b="1" dirty="0"/>
              <a:t>It causes</a:t>
            </a:r>
            <a:r>
              <a:rPr lang="en-US" b="1" dirty="0" smtClean="0"/>
              <a:t>…</a:t>
            </a:r>
          </a:p>
          <a:p>
            <a:pPr lvl="1"/>
            <a:r>
              <a:rPr lang="en-US" dirty="0" smtClean="0"/>
              <a:t>Water Pollution</a:t>
            </a:r>
          </a:p>
          <a:p>
            <a:pPr lvl="1"/>
            <a:r>
              <a:rPr lang="en-US" dirty="0" smtClean="0"/>
              <a:t>Land and Soil Pollution</a:t>
            </a:r>
          </a:p>
          <a:p>
            <a:pPr lvl="1"/>
            <a:r>
              <a:rPr lang="en-US" dirty="0" smtClean="0"/>
              <a:t>Air Pollution</a:t>
            </a:r>
          </a:p>
          <a:p>
            <a:pPr lvl="1"/>
            <a:endParaRPr lang="en-US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12812" y="6215743"/>
            <a:ext cx="9899672" cy="5158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 algn="ctr">
              <a:buNone/>
            </a:pPr>
            <a:r>
              <a:rPr lang="en-US" sz="3200" b="1" dirty="0" smtClean="0"/>
              <a:t>Is there any </a:t>
            </a:r>
            <a:r>
              <a:rPr lang="en-US" sz="2800" b="1" dirty="0" smtClean="0"/>
              <a:t>way</a:t>
            </a:r>
            <a:r>
              <a:rPr lang="en-US" sz="3200" b="1" dirty="0" smtClean="0"/>
              <a:t> to use Trash </a:t>
            </a:r>
            <a:r>
              <a:rPr lang="en-US" sz="3200" b="1" dirty="0"/>
              <a:t>i</a:t>
            </a:r>
            <a:r>
              <a:rPr lang="en-US" sz="3200" b="1" dirty="0" smtClean="0"/>
              <a:t>n a better way?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52400"/>
            <a:ext cx="9067800" cy="1249362"/>
          </a:xfrm>
        </p:spPr>
        <p:txBody>
          <a:bodyPr>
            <a:normAutofit/>
          </a:bodyPr>
          <a:lstStyle/>
          <a:p>
            <a:r>
              <a:rPr lang="en-US" sz="4400" b="1" dirty="0"/>
              <a:t>What </a:t>
            </a:r>
            <a:r>
              <a:rPr lang="en-US" sz="4400" b="1" dirty="0" smtClean="0"/>
              <a:t>If </a:t>
            </a:r>
            <a:r>
              <a:rPr lang="en-US" sz="4400" dirty="0" smtClean="0"/>
              <a:t>Someone…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870911" y="1792990"/>
            <a:ext cx="1089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Gives </a:t>
            </a:r>
            <a:r>
              <a:rPr lang="en-U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 CASH for TRASH</a:t>
            </a:r>
            <a:r>
              <a:rPr lang="en-US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</a:p>
          <a:p>
            <a:endParaRPr lang="en-U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507" y="1716068"/>
            <a:ext cx="904505" cy="9045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414939" y="1970816"/>
            <a:ext cx="966563" cy="240552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60" y="2917806"/>
            <a:ext cx="814176" cy="814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2800121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24" y="4219529"/>
            <a:ext cx="958001" cy="9558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5004" y="2881559"/>
            <a:ext cx="72433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 whom we can call to collect </a:t>
            </a:r>
            <a:endParaRPr lang="en-US" sz="24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trash by an </a:t>
            </a:r>
            <a:r>
              <a:rPr lang="en-US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Mobile App.</a:t>
            </a:r>
            <a:endParaRPr lang="en-U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5004" y="4536635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Who will use the trashes to </a:t>
            </a:r>
          </a:p>
          <a:p>
            <a:r>
              <a:rPr lang="en-US" sz="24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turn them into energy.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540287" y="3198868"/>
            <a:ext cx="966563" cy="2405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584938" y="4456889"/>
            <a:ext cx="966563" cy="2405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6461" y="5554210"/>
            <a:ext cx="60928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 </a:t>
            </a:r>
            <a:r>
              <a:rPr lang="en-U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can serve in the society.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7594650" y="5746659"/>
            <a:ext cx="966563" cy="2405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74052" y="5563074"/>
            <a:ext cx="806960" cy="813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66" y="1723559"/>
            <a:ext cx="979770" cy="979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98" y="5110273"/>
            <a:ext cx="1317499" cy="13174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47" y="397915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652E-6 -3.7037E-6 L -0.28171 -0.0136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2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423E-6 -2.22222E-6 L -0.27494 0.004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423E-6 -3.7037E-6 L -0.26869 -3.7037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033E-7 -3.7037E-7 L -0.267 0.0025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4" grpId="0"/>
      <p:bldP spid="15" grpId="0"/>
      <p:bldP spid="16" grpId="0" animBg="1"/>
      <p:bldP spid="17" grpId="0" animBg="1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" y="13740"/>
            <a:ext cx="12148560" cy="684425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60" y="4495800"/>
            <a:ext cx="609600" cy="609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780" y="3962400"/>
            <a:ext cx="2895600" cy="26401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76" y="2743200"/>
            <a:ext cx="1219200" cy="1219200"/>
          </a:xfrm>
          <a:prstGeom prst="rect">
            <a:avLst/>
          </a:prstGeom>
        </p:spPr>
      </p:pic>
      <p:sp>
        <p:nvSpPr>
          <p:cNvPr id="26" name="Oval Callout 25"/>
          <p:cNvSpPr/>
          <p:nvPr/>
        </p:nvSpPr>
        <p:spPr>
          <a:xfrm>
            <a:off x="2554128" y="2891265"/>
            <a:ext cx="2362200" cy="1143000"/>
          </a:xfrm>
          <a:prstGeom prst="wedgeEllipseCallou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Hey,I</a:t>
            </a:r>
            <a:r>
              <a:rPr lang="en-US" dirty="0" smtClean="0">
                <a:solidFill>
                  <a:schemeClr val="tx2"/>
                </a:solidFill>
              </a:rPr>
              <a:t> have some Trash.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26" y="2766934"/>
            <a:ext cx="862625" cy="8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5345E-6 1.11111E-6 L -0.62816 -0.003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1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81" y="277913"/>
            <a:ext cx="1102330" cy="1102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9" y="1219777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42" y="895451"/>
            <a:ext cx="2381250" cy="2381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82" y="360145"/>
            <a:ext cx="924212" cy="9242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190" y="3429000"/>
            <a:ext cx="2001472" cy="200147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399840" y="1051993"/>
            <a:ext cx="627981" cy="25840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86819" y="829078"/>
            <a:ext cx="1001517" cy="2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66842" y="1122735"/>
            <a:ext cx="481432" cy="37532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66039" y="2857601"/>
            <a:ext cx="472993" cy="83820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51730" y="5275091"/>
            <a:ext cx="788522" cy="53340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46143" y="2551786"/>
            <a:ext cx="2403" cy="68820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05" y="3824508"/>
            <a:ext cx="4182356" cy="269602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8073673" y="1051993"/>
            <a:ext cx="4132798" cy="7478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Trucks dump trash into 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storage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bunker</a:t>
            </a:r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Crane transfers trash 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to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incinerator</a:t>
            </a:r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pPr algn="ctr"/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Burning the trash boils 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water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creating steam. 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Steam turns a turbine, 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generating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electricity</a:t>
            </a:r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pPr algn="ctr"/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Ash left over from 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burning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trash is removed 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recycling and disposal.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algn="ctr"/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algn="ctr"/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304212" y="390052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Trash To Ene</a:t>
            </a:r>
            <a:r>
              <a:rPr lang="en-US" sz="3200" b="1" u="sng" dirty="0">
                <a:solidFill>
                  <a:schemeClr val="bg1"/>
                </a:solidFill>
              </a:rPr>
              <a:t>r</a:t>
            </a:r>
            <a:r>
              <a:rPr lang="en-US" sz="3200" b="1" u="sng" dirty="0" smtClean="0">
                <a:solidFill>
                  <a:schemeClr val="bg1"/>
                </a:solidFill>
              </a:rPr>
              <a:t>gy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29389" y="762000"/>
            <a:ext cx="6092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Feasibility Study…</a:t>
            </a:r>
            <a:endParaRPr lang="en-US" sz="4000" b="1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812" y="1676400"/>
            <a:ext cx="1150620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 are planning to setting up a new process by which we can make the best use of waste. </a:t>
            </a:r>
          </a:p>
          <a:p>
            <a:endParaRPr lang="en-US" sz="2000" b="1" dirty="0" smtClean="0">
              <a:solidFill>
                <a:schemeClr val="bg1">
                  <a:lumMod val="9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Energy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from waste is an environmentally friendly solution, both from a waste management perspective and as an alternative to conventional sources of energy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generation.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In world market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The market for WTE technologies is projected to reach $29.2 billion by 2022, up from $6.2 billion in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2012.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bg1">
                  <a:lumMod val="9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98" y="4343400"/>
            <a:ext cx="4160409" cy="23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3012" y="609600"/>
            <a:ext cx="609282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</a:rPr>
              <a:t>Economic Value…</a:t>
            </a:r>
            <a:endParaRPr lang="en-US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812" y="1600200"/>
            <a:ext cx="11506201" cy="596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Current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waste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generation in Bangladesh is around 22.4 million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tonnes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per year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and it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is projected to reach 47, 064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tonnes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per day by 2025. </a:t>
            </a:r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In world market WTE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technologies is projected to reach $29.2 billion by 2022, up from $6.2 billion in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2012.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uild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the facility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is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estimated at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Tk 3472 crore where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Bangladesh’s largest LNG-based power plant at </a:t>
            </a: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Payra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 cost at Tk 22,652 crore.</a:t>
            </a:r>
          </a:p>
          <a:p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perating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costs at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Tk 182 crore per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year. </a:t>
            </a:r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xport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to the grid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0.6 MWh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of electricity per ton of waste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incinerated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, that is, 380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GWh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of electricity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per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year and translate into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approximately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Tk 289 crore taka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revenues per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year.  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1">
                  <a:lumMod val="9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57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3" y="1912495"/>
            <a:ext cx="2871172" cy="4098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964341"/>
            <a:ext cx="2543530" cy="4067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1912495"/>
            <a:ext cx="2553056" cy="41058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76441" y="609600"/>
            <a:ext cx="336662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</a:rPr>
              <a:t>Prototype…</a:t>
            </a:r>
            <a:endParaRPr lang="en-US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415</Words>
  <Application>Microsoft Office PowerPoint</Application>
  <PresentationFormat>Custom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Adobe Gothic Std B</vt:lpstr>
      <vt:lpstr>Aharoni</vt:lpstr>
      <vt:lpstr>Arial</vt:lpstr>
      <vt:lpstr>Arial Rounded MT Bold</vt:lpstr>
      <vt:lpstr>Century Gothic</vt:lpstr>
      <vt:lpstr>Wingdings</vt:lpstr>
      <vt:lpstr>Wingdings 3</vt:lpstr>
      <vt:lpstr>Student presentation</vt:lpstr>
      <vt:lpstr>Presentation Title</vt:lpstr>
      <vt:lpstr>Trash is waste material that is discarded by humans, usually due to a perceived lack of utility. </vt:lpstr>
      <vt:lpstr>What If Someone…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2017-12-17T17:31:45Z</dcterms:created>
  <dcterms:modified xsi:type="dcterms:W3CDTF">2017-12-18T15:53:58Z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