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32CC-59CD-4863-BE03-AB92CB202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6D7F1-7188-4AA2-A963-D8284FE22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C8775-3D8E-444B-81F8-428C2FC8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04B4-6E3A-4024-809A-431F38122DB3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95FEF-367C-4B30-A044-661638B9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05E06-6C0D-43E0-9F2E-4963CDE9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4B8F-B719-440B-AE91-87FF0ADD2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75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A1C5-A61C-4685-8290-05C1F5F8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F6BAA-CF73-43FA-8A07-CB04FE7A1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263B8-117E-4A19-9803-9657A9E8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04B4-6E3A-4024-809A-431F38122DB3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FA90B-45BF-4DA6-AA94-7D04BC63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7E509-01AF-4D05-A956-B8FD61D0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4B8F-B719-440B-AE91-87FF0ADD2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20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7B5E5-64EF-4359-BDC2-4A336B7FC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6FE18-0CA2-4490-BB24-66D112020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49A4F-9239-4C97-9B9A-27C4FB5D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04B4-6E3A-4024-809A-431F38122DB3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6DB30-4A67-4F75-8143-CA1F3063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0503A-D10C-486C-9489-A4ABA525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4B8F-B719-440B-AE91-87FF0ADD2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4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DDD4-5281-4448-9B5E-AA8005F1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2D17E-F6D6-43D7-9BEC-6144D558D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85376-E2EC-45AE-AC89-52668A1A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04B4-6E3A-4024-809A-431F38122DB3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951B5-77DE-4DB0-9D89-F9E084BE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98715-85A2-4F5F-8FC7-20348B22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4B8F-B719-440B-AE91-87FF0ADD2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66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8D420-AFA0-4FF2-8FC9-78E08072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E61BD-6D63-4571-AE3D-B789795EB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50C72-46C2-46BF-9CE1-703476B1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04B4-6E3A-4024-809A-431F38122DB3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1337-0C72-4C13-B15C-C59FF562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B3A81-C479-4E21-AEA4-6904BB89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4B8F-B719-440B-AE91-87FF0ADD2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20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0AB3-BAF7-48AE-B04B-54F85C97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B99A4-9A60-4A39-9DFD-6A02EAE26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12D7-B473-42B4-9DFA-349A390D0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4639A-EB58-49F7-AFDB-968C4649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04B4-6E3A-4024-809A-431F38122DB3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A2D4D-7C1C-4A2E-9D91-E3E0F111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A04E3-98D6-4275-88CC-E7EA0753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4B8F-B719-440B-AE91-87FF0ADD2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26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2B76-3F1A-447C-8C27-7C3E4F006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F7374-5909-4ED1-9261-41094802F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1460B-1CDC-4130-B4F0-2D1AC8E9A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2C251-9791-4B89-B9AE-73837ABD5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0F061-9E13-42CD-8954-9EAD4CAB8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CAF13-8FA8-4C47-883E-25D464E6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04B4-6E3A-4024-809A-431F38122DB3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738326-002B-4DCA-990E-2B6C80CD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ADB27-2492-491B-8CDC-BBC57C4F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4B8F-B719-440B-AE91-87FF0ADD2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6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A486-1F88-4BF4-B735-295D90CF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8CFEB-701C-4F37-AE50-AB77EC49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04B4-6E3A-4024-809A-431F38122DB3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1A675-F631-4585-B084-1E726061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C2314-AC88-4027-A6E9-B8FB5D48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4B8F-B719-440B-AE91-87FF0ADD2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25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621B4-5FA6-46E1-B114-06B70ED9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04B4-6E3A-4024-809A-431F38122DB3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317C2-335C-43B1-B561-81F33415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51712-C7C0-4236-BEF0-275267D5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4B8F-B719-440B-AE91-87FF0ADD2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7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8578-ED51-460C-9E3C-9302532F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6A922-7E6B-47A6-BB9C-63E9E5C54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C6B39-C0F2-49AE-BEA9-985EF8D2A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28820-0BD1-475B-892C-0501E0FB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04B4-6E3A-4024-809A-431F38122DB3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81760-DB7B-485A-9BA8-A767E2BA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80B04-E0A4-476D-9B59-D916AF20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4B8F-B719-440B-AE91-87FF0ADD2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89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9586-F931-4879-9E42-A7340918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D8252A-2B8F-4FD8-B1E0-E36CBD5B6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3037B-81F3-495A-AD38-7075F0FBF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1EB98-D8FD-4B1F-A743-ECA85F43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04B4-6E3A-4024-809A-431F38122DB3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EEDEE-E817-4E51-B477-555E9980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67665-76B4-4E82-B5E1-26FB7A2B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4B8F-B719-440B-AE91-87FF0ADD2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00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7C69F-C09C-47F5-9A7F-FFF88EFE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D6636-CB51-4048-9A1D-37652CEE5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1C759-B432-4B03-8EF7-808679535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B04B4-6E3A-4024-809A-431F38122DB3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17959-89A4-4350-97A3-5AAEAA505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09F63-9208-485B-A93F-D3DF5EDB4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34B8F-B719-440B-AE91-87FF0ADD2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11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73E7-9C02-4CF4-B33C-71BA8F899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Sameer</a:t>
            </a:r>
            <a:br>
              <a:rPr lang="en-US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75546-3154-4C55-B2F1-9E7E83850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63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Sameer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Sameer </dc:title>
  <dc:creator>hsameer1234@outlook.com</dc:creator>
  <cp:lastModifiedBy>hsameer1234@outlook.com</cp:lastModifiedBy>
  <cp:revision>1</cp:revision>
  <dcterms:created xsi:type="dcterms:W3CDTF">2021-09-20T21:35:18Z</dcterms:created>
  <dcterms:modified xsi:type="dcterms:W3CDTF">2021-09-20T21:36:07Z</dcterms:modified>
</cp:coreProperties>
</file>