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1100" y="2021205"/>
            <a:ext cx="718185" cy="40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210" y="2108835"/>
            <a:ext cx="1192530" cy="22745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815" y="2745105"/>
            <a:ext cx="1280160" cy="548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490" y="2560955"/>
            <a:ext cx="839470" cy="4787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210" y="2423160"/>
            <a:ext cx="1924685" cy="1367790"/>
          </a:xfrm>
          <a:prstGeom prst="rect">
            <a:avLst/>
          </a:prstGeom>
        </p:spPr>
      </p:pic>
      <p:sp>
        <p:nvSpPr>
          <p:cNvPr id="12" name="Left-Right Arrow 11"/>
          <p:cNvSpPr/>
          <p:nvPr/>
        </p:nvSpPr>
        <p:spPr>
          <a:xfrm>
            <a:off x="4298950" y="2923540"/>
            <a:ext cx="712470" cy="18288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4430" y="2021205"/>
            <a:ext cx="765810" cy="44577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endCxn id="13" idx="1"/>
          </p:cNvCxnSpPr>
          <p:nvPr/>
        </p:nvCxnSpPr>
        <p:spPr>
          <a:xfrm flipV="1">
            <a:off x="6286500" y="2244090"/>
            <a:ext cx="1217930" cy="5473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  <a:endCxn id="9" idx="3"/>
          </p:cNvCxnSpPr>
          <p:nvPr/>
        </p:nvCxnSpPr>
        <p:spPr>
          <a:xfrm flipH="1">
            <a:off x="6276975" y="2800350"/>
            <a:ext cx="1199515" cy="2190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0300" y="3133725"/>
            <a:ext cx="835660" cy="50673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 flipV="1">
            <a:off x="6255385" y="3121660"/>
            <a:ext cx="1224915" cy="2654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1730" y="3771265"/>
            <a:ext cx="840105" cy="50863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6256020" y="3248660"/>
            <a:ext cx="1235710" cy="777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3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3480" y="2599690"/>
            <a:ext cx="718185" cy="40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6815" y="3809365"/>
            <a:ext cx="718185" cy="40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8880" y="3180715"/>
            <a:ext cx="718185" cy="401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Straight Arrow Connector 25"/>
          <p:cNvCxnSpPr>
            <a:stCxn id="13" idx="3"/>
            <a:endCxn id="22" idx="1"/>
          </p:cNvCxnSpPr>
          <p:nvPr/>
        </p:nvCxnSpPr>
        <p:spPr>
          <a:xfrm flipV="1">
            <a:off x="8270240" y="2221865"/>
            <a:ext cx="1800860" cy="222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3" idx="1"/>
          </p:cNvCxnSpPr>
          <p:nvPr/>
        </p:nvCxnSpPr>
        <p:spPr>
          <a:xfrm>
            <a:off x="8270240" y="2791460"/>
            <a:ext cx="1793240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5" idx="1"/>
          </p:cNvCxnSpPr>
          <p:nvPr/>
        </p:nvCxnSpPr>
        <p:spPr>
          <a:xfrm flipV="1">
            <a:off x="8313420" y="3381375"/>
            <a:ext cx="1775460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313420" y="4025265"/>
            <a:ext cx="1727835" cy="158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8341995" y="1852930"/>
            <a:ext cx="1422400" cy="314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pPr algn="ctr"/>
            <a:r>
              <a:rPr lang="en-US" sz="1000"/>
              <a:t>Serves the GET Request</a:t>
            </a:r>
            <a:endParaRPr lang="en-US" sz="1000"/>
          </a:p>
        </p:txBody>
      </p:sp>
      <p:sp>
        <p:nvSpPr>
          <p:cNvPr id="31" name="Text Box 30"/>
          <p:cNvSpPr txBox="1"/>
          <p:nvPr/>
        </p:nvSpPr>
        <p:spPr>
          <a:xfrm>
            <a:off x="8339455" y="2447925"/>
            <a:ext cx="1591310" cy="26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pPr algn="ctr"/>
            <a:r>
              <a:rPr lang="en-US" sz="1000"/>
              <a:t>Serves the POST resquet</a:t>
            </a:r>
            <a:endParaRPr lang="en-US" sz="1000"/>
          </a:p>
        </p:txBody>
      </p:sp>
      <p:sp>
        <p:nvSpPr>
          <p:cNvPr id="32" name="Text Box 31"/>
          <p:cNvSpPr txBox="1"/>
          <p:nvPr/>
        </p:nvSpPr>
        <p:spPr>
          <a:xfrm>
            <a:off x="8371205" y="3077845"/>
            <a:ext cx="1591310" cy="26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pPr algn="ctr"/>
            <a:r>
              <a:rPr lang="en-US" sz="1000"/>
              <a:t>Serves the PUT resquet</a:t>
            </a:r>
            <a:endParaRPr lang="en-US" sz="1000"/>
          </a:p>
        </p:txBody>
      </p:sp>
      <p:sp>
        <p:nvSpPr>
          <p:cNvPr id="33" name="Text Box 32"/>
          <p:cNvSpPr txBox="1"/>
          <p:nvPr/>
        </p:nvSpPr>
        <p:spPr>
          <a:xfrm>
            <a:off x="8349615" y="3707765"/>
            <a:ext cx="1591310" cy="26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pPr algn="ctr"/>
            <a:r>
              <a:rPr lang="en-US" sz="1000"/>
              <a:t>Serves the DELETE resquet</a:t>
            </a:r>
            <a:endParaRPr lang="en-US" sz="1000"/>
          </a:p>
        </p:txBody>
      </p:sp>
      <p:sp>
        <p:nvSpPr>
          <p:cNvPr id="2" name="Text Box 1"/>
          <p:cNvSpPr txBox="1"/>
          <p:nvPr/>
        </p:nvSpPr>
        <p:spPr>
          <a:xfrm>
            <a:off x="963295" y="1977390"/>
            <a:ext cx="2240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GET response to request for the Forcast</a:t>
            </a:r>
            <a:endParaRPr lang="en-US" sz="1600"/>
          </a:p>
        </p:txBody>
      </p:sp>
      <p:sp>
        <p:nvSpPr>
          <p:cNvPr id="3" name="Text Box 2"/>
          <p:cNvSpPr txBox="1"/>
          <p:nvPr/>
        </p:nvSpPr>
        <p:spPr>
          <a:xfrm>
            <a:off x="1031875" y="3741420"/>
            <a:ext cx="2026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POST /PUT response with the Forcast</a:t>
            </a:r>
            <a:endParaRPr 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WPS Presentation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karthik Ganta</cp:lastModifiedBy>
  <cp:revision>3</cp:revision>
  <dcterms:created xsi:type="dcterms:W3CDTF">2024-03-26T19:46:00Z</dcterms:created>
  <dcterms:modified xsi:type="dcterms:W3CDTF">2024-03-28T16:44:02Z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90BDFC4856C44A95BF0D1D9214415ED2_11</vt:lpwstr>
  </property>
  <property fmtid="{D5CDD505-2E9C-101B-9397-08002B2CF9AE}" pid="3" name="KSOProductBuildVer">
    <vt:lpwstr>1033-12.2.0.13489</vt:lpwstr>
  </property>
</Properties>
</file>