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90" r:id="rId4"/>
    <p:sldId id="291" r:id="rId5"/>
    <p:sldId id="284" r:id="rId6"/>
    <p:sldId id="285" r:id="rId7"/>
    <p:sldId id="288" r:id="rId8"/>
    <p:sldId id="289" r:id="rId9"/>
    <p:sldId id="287" r:id="rId10"/>
    <p:sldId id="293" r:id="rId11"/>
    <p:sldId id="294" r:id="rId12"/>
    <p:sldId id="292" r:id="rId13"/>
  </p:sldIdLst>
  <p:sldSz cx="9144000" cy="5143500" type="screen16x9"/>
  <p:notesSz cx="6858000" cy="9144000"/>
  <p:embeddedFontLst>
    <p:embeddedFont>
      <p:font typeface="Patrick Hand SC" panose="020B0604020202020204" charset="0"/>
      <p:regular r:id="rId15"/>
    </p:embeddedFont>
    <p:embeddedFont>
      <p:font typeface="Snigle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4B0A510-B968-4756-BD47-09DAD53A345F}">
  <a:tblStyle styleId="{44B0A510-B968-4756-BD47-09DAD53A3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21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5878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65375" y="1991825"/>
            <a:ext cx="7239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Transportation Rental        Services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Non - Functional </a:t>
            </a:r>
            <a:r>
              <a:rPr lang="en-US" dirty="0"/>
              <a:t>Requirements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3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Non - Functional </a:t>
            </a:r>
            <a:r>
              <a:rPr lang="en-US" dirty="0"/>
              <a:t>Requirements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3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68253" y="411510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Time Plan</a:t>
            </a:r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792" y="889190"/>
            <a:ext cx="5233056" cy="333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11056" y="149163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056" y="2601620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2D050"/>
                </a:solidFill>
              </a:rPr>
              <a:t>All Group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323548" y="1461694"/>
            <a:ext cx="1273224" cy="3810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Analysis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83124" y="1969310"/>
            <a:ext cx="1273224" cy="381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441056" y="2511522"/>
            <a:ext cx="1675294" cy="3810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Implementation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65160" y="3103284"/>
            <a:ext cx="1273224" cy="381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912460" y="3722561"/>
            <a:ext cx="3848844" cy="3810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Documentation</a:t>
            </a: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gray">
          <a:xfrm>
            <a:off x="6499093" y="1550770"/>
            <a:ext cx="205558" cy="2137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gray">
          <a:xfrm>
            <a:off x="6499093" y="2098999"/>
            <a:ext cx="205558" cy="213771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gray">
          <a:xfrm>
            <a:off x="6498800" y="2585398"/>
            <a:ext cx="205558" cy="213771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55576" y="555526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pic>
        <p:nvPicPr>
          <p:cNvPr id="1026" name="Picture 2" descr="C:\Users\Sika\Desktop\received_158412160503957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27534"/>
            <a:ext cx="4968552" cy="38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525306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Problem Definition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1600" y="1019176"/>
            <a:ext cx="6635080" cy="390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ar-EG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Lack of knowledge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of rental of transportation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01600" indent="0">
              <a:buNone/>
            </a:pPr>
            <a:r>
              <a:rPr lang="ar-EG" sz="1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device 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  <a:cs typeface="Times New Roman" panose="02020603050405020304" pitchFamily="18" charset="0"/>
              </a:rPr>
              <a:t>bicycle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,  Private car)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600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Technological solution for rental services ( wench , heavy car)</a:t>
            </a:r>
            <a:endParaRPr lang="ar-EG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ar-EG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Exploitation and high cost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949" y="1182998"/>
            <a:ext cx="942577" cy="8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st-clair.net/Data/Sites/1/media/public/Images/iStock%20Purchased%20Illustrations/17481027XSmall%20street%20map%20search%20lo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64498"/>
            <a:ext cx="942577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48" y="3147814"/>
            <a:ext cx="942577" cy="9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525306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Objectives</a:t>
            </a:r>
            <a:endParaRPr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59632" y="948283"/>
            <a:ext cx="8229600" cy="349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600" indent="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  <a:cs typeface="Times New Roman" panose="02020603050405020304" pitchFamily="18" charset="0"/>
              </a:rPr>
              <a:t>Trying easy people’s life by providing the following:</a:t>
            </a:r>
          </a:p>
          <a:p>
            <a:pPr marL="0" indent="0">
              <a:buFont typeface="Sniglet"/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  <a:p>
            <a:pPr marL="558800" lvl="1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  <a:cs typeface="Times New Roman" panose="02020603050405020304" pitchFamily="18" charset="0"/>
              </a:rPr>
              <a:t>Match making service between people and Stores to facilitate getting the nearest  available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  <a:cs typeface="Times New Roman" panose="02020603050405020304" pitchFamily="18" charset="0"/>
              </a:rPr>
              <a:t>and 	 transportation services</a:t>
            </a:r>
          </a:p>
          <a:p>
            <a:pPr lvl="1"/>
            <a:endParaRPr lang="en-US" sz="12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  <a:p>
            <a:pPr marL="558800" lvl="1" indent="0">
              <a:buNone/>
            </a:pPr>
            <a:endParaRPr lang="en-US" sz="12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  <a:p>
            <a:pPr marL="558800" lvl="1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  <a:cs typeface="Times New Roman" panose="02020603050405020304" pitchFamily="18" charset="0"/>
              </a:rPr>
              <a:t>Provide a way of navigation that will facilitate reaching available trucks, winches and bicycle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nigle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9604" y="1779662"/>
            <a:ext cx="1422758" cy="128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6793" y="3507855"/>
            <a:ext cx="182930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Stakeholders</a:t>
            </a:r>
            <a:endParaRPr sz="3600" dirty="0"/>
          </a:p>
        </p:txBody>
      </p:sp>
      <p:pic>
        <p:nvPicPr>
          <p:cNvPr id="1026" name="Picture 2" descr="C:\Users\Sika\Desktop\StackHold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27534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75656" y="1599642"/>
            <a:ext cx="2788914" cy="141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</a:rPr>
              <a:t> User/citizen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Sniglet" panose="020B0604020202020204" charset="0"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</a:rPr>
              <a:t>Stores and Car Owner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</a:rPr>
              <a:t>Administrators</a:t>
            </a:r>
          </a:p>
          <a:p>
            <a:pPr algn="justLow"/>
            <a:endParaRPr lang="en-US" sz="1600" dirty="0">
              <a:solidFill>
                <a:schemeClr val="bg1">
                  <a:lumMod val="50000"/>
                </a:schemeClr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555526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Functional Requirements</a:t>
            </a:r>
            <a:endParaRPr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39070" y="1203598"/>
            <a:ext cx="2788914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justLow"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Request service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Cancel request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Activate payment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Rate service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Recharge quota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Show requests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Show active rides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Show ride history</a:t>
            </a:r>
          </a:p>
          <a:p>
            <a:pPr algn="justLow"/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Low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1970" y="120359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</a:rPr>
              <a:t>User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555526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Functional </a:t>
            </a:r>
            <a:r>
              <a:rPr lang="en-US" dirty="0"/>
              <a:t>Requirements</a:t>
            </a:r>
            <a:endParaRPr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95054" y="1275606"/>
            <a:ext cx="3869034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justLow"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Accept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Cancel request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Add 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remove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edit service 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Show notifications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Show history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rental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Terminate rental</a:t>
            </a:r>
          </a:p>
          <a:p>
            <a:pPr marL="101600" indent="0" algn="justLow"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Low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7711" y="1266314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</a:rPr>
              <a:t>Owner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niglet" panose="020B060402020202020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4008" y="1347614"/>
            <a:ext cx="3869034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600" indent="0" algn="justLow"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Show requests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active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rides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Rate user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Change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store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status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Edit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store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location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Edit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store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Calculate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estimated amount </a:t>
            </a:r>
          </a:p>
          <a:p>
            <a:pPr algn="justLow"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Low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555526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Functional Requirements</a:t>
            </a:r>
            <a:endParaRPr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39070" y="1275606"/>
            <a:ext cx="3508994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justLow"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View Users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Update Users (Activate , verify)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Soft delete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Active soft delete</a:t>
            </a:r>
          </a:p>
          <a:p>
            <a:pPr algn="justLow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1970" y="1203598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niglet" panose="020B0604020202020204" charset="0"/>
              </a:rPr>
              <a:t>Admin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83568" y="483518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Use Case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1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143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Patrick Hand SC</vt:lpstr>
      <vt:lpstr>Wingdings</vt:lpstr>
      <vt:lpstr>Times New Roman</vt:lpstr>
      <vt:lpstr>Sniglet</vt:lpstr>
      <vt:lpstr>Seyton template</vt:lpstr>
      <vt:lpstr>Transportation Rental        Services</vt:lpstr>
      <vt:lpstr>Introduction</vt:lpstr>
      <vt:lpstr>Problem Definition</vt:lpstr>
      <vt:lpstr>Objectives</vt:lpstr>
      <vt:lpstr>Stakeholders</vt:lpstr>
      <vt:lpstr>Functional Requirements</vt:lpstr>
      <vt:lpstr>Functional Requirements</vt:lpstr>
      <vt:lpstr>Functional Requirements</vt:lpstr>
      <vt:lpstr>Use Case Diagram</vt:lpstr>
      <vt:lpstr>Non - Functional Requirements</vt:lpstr>
      <vt:lpstr>Non - Functional Requirements</vt:lpstr>
      <vt:lpstr>Time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Rental        Services</dc:title>
  <cp:lastModifiedBy>Sika</cp:lastModifiedBy>
  <cp:revision>21</cp:revision>
  <dcterms:modified xsi:type="dcterms:W3CDTF">2018-02-09T11:54:02Z</dcterms:modified>
</cp:coreProperties>
</file>