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5" r:id="rId5"/>
    <p:sldId id="259" r:id="rId6"/>
    <p:sldId id="278" r:id="rId7"/>
    <p:sldId id="260" r:id="rId8"/>
    <p:sldId id="276" r:id="rId9"/>
    <p:sldId id="261" r:id="rId10"/>
    <p:sldId id="279" r:id="rId11"/>
    <p:sldId id="262" r:id="rId12"/>
    <p:sldId id="263" r:id="rId13"/>
    <p:sldId id="264" r:id="rId14"/>
    <p:sldId id="265" r:id="rId15"/>
    <p:sldId id="266" r:id="rId16"/>
    <p:sldId id="267" r:id="rId17"/>
    <p:sldId id="268"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60"/>
  </p:normalViewPr>
  <p:slideViewPr>
    <p:cSldViewPr>
      <p:cViewPr>
        <p:scale>
          <a:sx n="80" d="100"/>
          <a:sy n="80" d="100"/>
        </p:scale>
        <p:origin x="-1320" y="3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ed ibrahim" userId="1d4c91a4d5e67129" providerId="Windows Live" clId="Web-{D82A4D2B-4998-4EE4-97EC-738C5E6F1F5C}"/>
    <pc:docChg chg="modSld">
      <pc:chgData name="khaled ibrahim" userId="1d4c91a4d5e67129" providerId="Windows Live" clId="Web-{D82A4D2B-4998-4EE4-97EC-738C5E6F1F5C}" dt="2018-02-05T22:09:50.358" v="376"/>
      <pc:docMkLst>
        <pc:docMk/>
      </pc:docMkLst>
      <pc:sldChg chg="addSp delSp modSp">
        <pc:chgData name="khaled ibrahim" userId="1d4c91a4d5e67129" providerId="Windows Live" clId="Web-{D82A4D2B-4998-4EE4-97EC-738C5E6F1F5C}" dt="2018-02-05T22:09:50.358" v="376"/>
        <pc:sldMkLst>
          <pc:docMk/>
          <pc:sldMk cId="4149882230" sldId="270"/>
        </pc:sldMkLst>
        <pc:spChg chg="del">
          <ac:chgData name="khaled ibrahim" userId="1d4c91a4d5e67129" providerId="Windows Live" clId="Web-{D82A4D2B-4998-4EE4-97EC-738C5E6F1F5C}" dt="2018-02-05T22:04:57.869" v="0"/>
          <ac:spMkLst>
            <pc:docMk/>
            <pc:sldMk cId="4149882230" sldId="270"/>
            <ac:spMk id="3" creationId="{00000000-0000-0000-0000-000000000000}"/>
          </ac:spMkLst>
        </pc:spChg>
        <pc:graphicFrameChg chg="add mod ord modGraphic">
          <ac:chgData name="khaled ibrahim" userId="1d4c91a4d5e67129" providerId="Windows Live" clId="Web-{D82A4D2B-4998-4EE4-97EC-738C5E6F1F5C}" dt="2018-02-05T22:09:50.358" v="376"/>
          <ac:graphicFrameMkLst>
            <pc:docMk/>
            <pc:sldMk cId="4149882230" sldId="270"/>
            <ac:graphicFrameMk id="4" creationId="{1B416C4E-EB4C-482A-B43F-B1E0792BC1C2}"/>
          </ac:graphicFrameMkLst>
        </pc:graphicFrameChg>
      </pc:sldChg>
    </pc:docChg>
  </pc:docChgLst>
  <pc:docChgLst>
    <pc:chgData name="khaled ibrahim" userId="1d4c91a4d5e67129" providerId="Windows Live" clId="Web-{F6527189-0312-40C6-8CF0-79ABBBC4C384}"/>
    <pc:docChg chg="delSld modSld">
      <pc:chgData name="khaled ibrahim" userId="1d4c91a4d5e67129" providerId="Windows Live" clId="Web-{F6527189-0312-40C6-8CF0-79ABBBC4C384}" dt="2018-02-06T07:29:14.825" v="20"/>
      <pc:docMkLst>
        <pc:docMk/>
      </pc:docMkLst>
      <pc:sldChg chg="addSp delSp modSp">
        <pc:chgData name="khaled ibrahim" userId="1d4c91a4d5e67129" providerId="Windows Live" clId="Web-{F6527189-0312-40C6-8CF0-79ABBBC4C384}" dt="2018-02-06T07:13:24.794" v="4"/>
        <pc:sldMkLst>
          <pc:docMk/>
          <pc:sldMk cId="3064198696" sldId="263"/>
        </pc:sldMkLst>
        <pc:spChg chg="del">
          <ac:chgData name="khaled ibrahim" userId="1d4c91a4d5e67129" providerId="Windows Live" clId="Web-{F6527189-0312-40C6-8CF0-79ABBBC4C384}" dt="2018-02-06T07:13:08.153" v="0"/>
          <ac:spMkLst>
            <pc:docMk/>
            <pc:sldMk cId="3064198696" sldId="263"/>
            <ac:spMk id="3" creationId="{00000000-0000-0000-0000-000000000000}"/>
          </ac:spMkLst>
        </pc:spChg>
        <pc:picChg chg="add mod ord">
          <ac:chgData name="khaled ibrahim" userId="1d4c91a4d5e67129" providerId="Windows Live" clId="Web-{F6527189-0312-40C6-8CF0-79ABBBC4C384}" dt="2018-02-06T07:13:24.794" v="4"/>
          <ac:picMkLst>
            <pc:docMk/>
            <pc:sldMk cId="3064198696" sldId="263"/>
            <ac:picMk id="4" creationId="{31D9BEAD-AD18-4425-B0D1-40F07EECA244}"/>
          </ac:picMkLst>
        </pc:picChg>
      </pc:sldChg>
      <pc:sldChg chg="addSp delSp modSp">
        <pc:chgData name="khaled ibrahim" userId="1d4c91a4d5e67129" providerId="Windows Live" clId="Web-{F6527189-0312-40C6-8CF0-79ABBBC4C384}" dt="2018-02-06T07:14:50.484" v="10"/>
        <pc:sldMkLst>
          <pc:docMk/>
          <pc:sldMk cId="1879408759" sldId="264"/>
        </pc:sldMkLst>
        <pc:spChg chg="del">
          <ac:chgData name="khaled ibrahim" userId="1d4c91a4d5e67129" providerId="Windows Live" clId="Web-{F6527189-0312-40C6-8CF0-79ABBBC4C384}" dt="2018-02-06T07:14:33.687" v="5"/>
          <ac:spMkLst>
            <pc:docMk/>
            <pc:sldMk cId="1879408759" sldId="264"/>
            <ac:spMk id="3" creationId="{00000000-0000-0000-0000-000000000000}"/>
          </ac:spMkLst>
        </pc:spChg>
        <pc:picChg chg="add mod ord">
          <ac:chgData name="khaled ibrahim" userId="1d4c91a4d5e67129" providerId="Windows Live" clId="Web-{F6527189-0312-40C6-8CF0-79ABBBC4C384}" dt="2018-02-06T07:14:50.484" v="10"/>
          <ac:picMkLst>
            <pc:docMk/>
            <pc:sldMk cId="1879408759" sldId="264"/>
            <ac:picMk id="4" creationId="{8DA8F96B-D6FA-40A8-8180-657211880B5E}"/>
          </ac:picMkLst>
        </pc:picChg>
      </pc:sldChg>
      <pc:sldChg chg="addSp delSp modSp">
        <pc:chgData name="khaled ibrahim" userId="1d4c91a4d5e67129" providerId="Windows Live" clId="Web-{F6527189-0312-40C6-8CF0-79ABBBC4C384}" dt="2018-02-06T07:15:53.813" v="13"/>
        <pc:sldMkLst>
          <pc:docMk/>
          <pc:sldMk cId="2545818070" sldId="265"/>
        </pc:sldMkLst>
        <pc:spChg chg="del">
          <ac:chgData name="khaled ibrahim" userId="1d4c91a4d5e67129" providerId="Windows Live" clId="Web-{F6527189-0312-40C6-8CF0-79ABBBC4C384}" dt="2018-02-06T07:15:46.594" v="11"/>
          <ac:spMkLst>
            <pc:docMk/>
            <pc:sldMk cId="2545818070" sldId="265"/>
            <ac:spMk id="3" creationId="{00000000-0000-0000-0000-000000000000}"/>
          </ac:spMkLst>
        </pc:spChg>
        <pc:picChg chg="add mod ord">
          <ac:chgData name="khaled ibrahim" userId="1d4c91a4d5e67129" providerId="Windows Live" clId="Web-{F6527189-0312-40C6-8CF0-79ABBBC4C384}" dt="2018-02-06T07:15:53.813" v="13"/>
          <ac:picMkLst>
            <pc:docMk/>
            <pc:sldMk cId="2545818070" sldId="265"/>
            <ac:picMk id="4" creationId="{38BB38A7-0F8A-42F2-B622-1490DA88142E}"/>
          </ac:picMkLst>
        </pc:picChg>
      </pc:sldChg>
      <pc:sldChg chg="addSp delSp modSp">
        <pc:chgData name="khaled ibrahim" userId="1d4c91a4d5e67129" providerId="Windows Live" clId="Web-{F6527189-0312-40C6-8CF0-79ABBBC4C384}" dt="2018-02-06T07:29:14.825" v="20"/>
        <pc:sldMkLst>
          <pc:docMk/>
          <pc:sldMk cId="658679721" sldId="266"/>
        </pc:sldMkLst>
        <pc:spChg chg="del">
          <ac:chgData name="khaled ibrahim" userId="1d4c91a4d5e67129" providerId="Windows Live" clId="Web-{F6527189-0312-40C6-8CF0-79ABBBC4C384}" dt="2018-02-06T07:29:04.764" v="16"/>
          <ac:spMkLst>
            <pc:docMk/>
            <pc:sldMk cId="658679721" sldId="266"/>
            <ac:spMk id="3" creationId="{00000000-0000-0000-0000-000000000000}"/>
          </ac:spMkLst>
        </pc:spChg>
        <pc:picChg chg="add mod ord">
          <ac:chgData name="khaled ibrahim" userId="1d4c91a4d5e67129" providerId="Windows Live" clId="Web-{F6527189-0312-40C6-8CF0-79ABBBC4C384}" dt="2018-02-06T07:29:14.825" v="20"/>
          <ac:picMkLst>
            <pc:docMk/>
            <pc:sldMk cId="658679721" sldId="266"/>
            <ac:picMk id="4" creationId="{F2C5CAD6-6181-49D9-A8A7-278CCEBA552C}"/>
          </ac:picMkLst>
        </pc:picChg>
      </pc:sldChg>
      <pc:sldChg chg="del">
        <pc:chgData name="khaled ibrahim" userId="1d4c91a4d5e67129" providerId="Windows Live" clId="Web-{F6527189-0312-40C6-8CF0-79ABBBC4C384}" dt="2018-02-06T07:16:09.360" v="14"/>
        <pc:sldMkLst>
          <pc:docMk/>
          <pc:sldMk cId="461256070" sldId="269"/>
        </pc:sldMkLst>
      </pc:sldChg>
      <pc:sldChg chg="del">
        <pc:chgData name="khaled ibrahim" userId="1d4c91a4d5e67129" providerId="Windows Live" clId="Web-{F6527189-0312-40C6-8CF0-79ABBBC4C384}" dt="2018-02-06T07:16:13.750" v="15"/>
        <pc:sldMkLst>
          <pc:docMk/>
          <pc:sldMk cId="217940759" sldId="272"/>
        </pc:sldMkLst>
      </pc:sldChg>
    </pc:docChg>
  </pc:docChgLst>
  <pc:docChgLst>
    <pc:chgData name="khaled ibrahim" userId="1d4c91a4d5e67129" providerId="Windows Live" clId="Web-{669233DA-1C94-4D92-977D-C919F9C70096}"/>
    <pc:docChg chg="addSld delSld modSld modSection">
      <pc:chgData name="khaled ibrahim" userId="1d4c91a4d5e67129" providerId="Windows Live" clId="Web-{669233DA-1C94-4D92-977D-C919F9C70096}" dt="2018-02-07T20:13:34.049" v="101"/>
      <pc:docMkLst>
        <pc:docMk/>
      </pc:docMkLst>
      <pc:sldChg chg="addSp modSp">
        <pc:chgData name="khaled ibrahim" userId="1d4c91a4d5e67129" providerId="Windows Live" clId="Web-{669233DA-1C94-4D92-977D-C919F9C70096}" dt="2018-02-07T20:05:04.971" v="23"/>
        <pc:sldMkLst>
          <pc:docMk/>
          <pc:sldMk cId="2180832139" sldId="257"/>
        </pc:sldMkLst>
        <pc:spChg chg="mod">
          <ac:chgData name="khaled ibrahim" userId="1d4c91a4d5e67129" providerId="Windows Live" clId="Web-{669233DA-1C94-4D92-977D-C919F9C70096}" dt="2018-02-07T20:04:59.158" v="20"/>
          <ac:spMkLst>
            <pc:docMk/>
            <pc:sldMk cId="2180832139" sldId="257"/>
            <ac:spMk id="3" creationId="{00000000-0000-0000-0000-000000000000}"/>
          </ac:spMkLst>
        </pc:spChg>
        <pc:picChg chg="add mod">
          <ac:chgData name="khaled ibrahim" userId="1d4c91a4d5e67129" providerId="Windows Live" clId="Web-{669233DA-1C94-4D92-977D-C919F9C70096}" dt="2018-02-07T20:05:04.971" v="23"/>
          <ac:picMkLst>
            <pc:docMk/>
            <pc:sldMk cId="2180832139" sldId="257"/>
            <ac:picMk id="4" creationId="{6D7614B9-5F34-41BE-B5E5-AD485743D042}"/>
          </ac:picMkLst>
        </pc:picChg>
      </pc:sldChg>
      <pc:sldChg chg="modSp">
        <pc:chgData name="khaled ibrahim" userId="1d4c91a4d5e67129" providerId="Windows Live" clId="Web-{669233DA-1C94-4D92-977D-C919F9C70096}" dt="2018-02-07T20:06:16.192" v="49"/>
        <pc:sldMkLst>
          <pc:docMk/>
          <pc:sldMk cId="1118112564" sldId="259"/>
        </pc:sldMkLst>
        <pc:spChg chg="mod">
          <ac:chgData name="khaled ibrahim" userId="1d4c91a4d5e67129" providerId="Windows Live" clId="Web-{669233DA-1C94-4D92-977D-C919F9C70096}" dt="2018-02-07T20:06:16.192" v="49"/>
          <ac:spMkLst>
            <pc:docMk/>
            <pc:sldMk cId="1118112564" sldId="259"/>
            <ac:spMk id="2" creationId="{00000000-0000-0000-0000-000000000000}"/>
          </ac:spMkLst>
        </pc:spChg>
        <pc:spChg chg="mod">
          <ac:chgData name="khaled ibrahim" userId="1d4c91a4d5e67129" providerId="Windows Live" clId="Web-{669233DA-1C94-4D92-977D-C919F9C70096}" dt="2018-02-07T20:06:07.254" v="46"/>
          <ac:spMkLst>
            <pc:docMk/>
            <pc:sldMk cId="1118112564" sldId="259"/>
            <ac:spMk id="3" creationId="{00000000-0000-0000-0000-000000000000}"/>
          </ac:spMkLst>
        </pc:spChg>
      </pc:sldChg>
      <pc:sldChg chg="addSp delSp modSp">
        <pc:chgData name="khaled ibrahim" userId="1d4c91a4d5e67129" providerId="Windows Live" clId="Web-{669233DA-1C94-4D92-977D-C919F9C70096}" dt="2018-02-07T20:11:56.687" v="96"/>
        <pc:sldMkLst>
          <pc:docMk/>
          <pc:sldMk cId="658679721" sldId="266"/>
        </pc:sldMkLst>
        <pc:spChg chg="add del mod">
          <ac:chgData name="khaled ibrahim" userId="1d4c91a4d5e67129" providerId="Windows Live" clId="Web-{669233DA-1C94-4D92-977D-C919F9C70096}" dt="2018-02-07T20:10:45.669" v="82"/>
          <ac:spMkLst>
            <pc:docMk/>
            <pc:sldMk cId="658679721" sldId="266"/>
            <ac:spMk id="5" creationId="{B0E75FDB-BD39-45F2-B64A-9ACA3E871660}"/>
          </ac:spMkLst>
        </pc:spChg>
        <pc:spChg chg="add del mod">
          <ac:chgData name="khaled ibrahim" userId="1d4c91a4d5e67129" providerId="Windows Live" clId="Web-{669233DA-1C94-4D92-977D-C919F9C70096}" dt="2018-02-07T20:11:46.499" v="89"/>
          <ac:spMkLst>
            <pc:docMk/>
            <pc:sldMk cId="658679721" sldId="266"/>
            <ac:spMk id="9" creationId="{C2D1435F-E632-460E-AFA6-7CB77395BF7F}"/>
          </ac:spMkLst>
        </pc:spChg>
        <pc:picChg chg="del mod">
          <ac:chgData name="khaled ibrahim" userId="1d4c91a4d5e67129" providerId="Windows Live" clId="Web-{669233DA-1C94-4D92-977D-C919F9C70096}" dt="2018-02-07T20:10:42.685" v="81"/>
          <ac:picMkLst>
            <pc:docMk/>
            <pc:sldMk cId="658679721" sldId="266"/>
            <ac:picMk id="4" creationId="{F2C5CAD6-6181-49D9-A8A7-278CCEBA552C}"/>
          </ac:picMkLst>
        </pc:picChg>
        <pc:picChg chg="add del mod ord">
          <ac:chgData name="khaled ibrahim" userId="1d4c91a4d5e67129" providerId="Windows Live" clId="Web-{669233DA-1C94-4D92-977D-C919F9C70096}" dt="2018-02-07T20:10:59.029" v="88"/>
          <ac:picMkLst>
            <pc:docMk/>
            <pc:sldMk cId="658679721" sldId="266"/>
            <ac:picMk id="6" creationId="{76AA4AA5-4A41-4264-876F-7D869A8A4778}"/>
          </ac:picMkLst>
        </pc:picChg>
        <pc:picChg chg="add mod ord">
          <ac:chgData name="khaled ibrahim" userId="1d4c91a4d5e67129" providerId="Windows Live" clId="Web-{669233DA-1C94-4D92-977D-C919F9C70096}" dt="2018-02-07T20:11:56.687" v="96"/>
          <ac:picMkLst>
            <pc:docMk/>
            <pc:sldMk cId="658679721" sldId="266"/>
            <ac:picMk id="10" creationId="{0D70E76F-5305-4F0F-AE50-AC36269DCCAE}"/>
          </ac:picMkLst>
        </pc:picChg>
      </pc:sldChg>
      <pc:sldChg chg="addSp delSp modSp">
        <pc:chgData name="khaled ibrahim" userId="1d4c91a4d5e67129" providerId="Windows Live" clId="Web-{669233DA-1C94-4D92-977D-C919F9C70096}" dt="2018-02-07T20:13:34.049" v="101"/>
        <pc:sldMkLst>
          <pc:docMk/>
          <pc:sldMk cId="4149882230" sldId="270"/>
        </pc:sldMkLst>
        <pc:spChg chg="add del mod">
          <ac:chgData name="khaled ibrahim" userId="1d4c91a4d5e67129" providerId="Windows Live" clId="Web-{669233DA-1C94-4D92-977D-C919F9C70096}" dt="2018-02-07T20:13:17.940" v="98"/>
          <ac:spMkLst>
            <pc:docMk/>
            <pc:sldMk cId="4149882230" sldId="270"/>
            <ac:spMk id="5" creationId="{78DE951E-0A07-4F21-A298-513A39060346}"/>
          </ac:spMkLst>
        </pc:spChg>
        <pc:graphicFrameChg chg="del">
          <ac:chgData name="khaled ibrahim" userId="1d4c91a4d5e67129" providerId="Windows Live" clId="Web-{669233DA-1C94-4D92-977D-C919F9C70096}" dt="2018-02-07T20:13:12.753" v="97"/>
          <ac:graphicFrameMkLst>
            <pc:docMk/>
            <pc:sldMk cId="4149882230" sldId="270"/>
            <ac:graphicFrameMk id="4" creationId="{1B416C4E-EB4C-482A-B43F-B1E0792BC1C2}"/>
          </ac:graphicFrameMkLst>
        </pc:graphicFrameChg>
        <pc:picChg chg="add mod ord">
          <ac:chgData name="khaled ibrahim" userId="1d4c91a4d5e67129" providerId="Windows Live" clId="Web-{669233DA-1C94-4D92-977D-C919F9C70096}" dt="2018-02-07T20:13:34.049" v="101"/>
          <ac:picMkLst>
            <pc:docMk/>
            <pc:sldMk cId="4149882230" sldId="270"/>
            <ac:picMk id="6" creationId="{73E4DFE6-DB4E-4506-BC51-96A1D2F98B93}"/>
          </ac:picMkLst>
        </pc:picChg>
      </pc:sldChg>
      <pc:sldChg chg="modSp">
        <pc:chgData name="khaled ibrahim" userId="1d4c91a4d5e67129" providerId="Windows Live" clId="Web-{669233DA-1C94-4D92-977D-C919F9C70096}" dt="2018-02-07T20:07:41.507" v="69"/>
        <pc:sldMkLst>
          <pc:docMk/>
          <pc:sldMk cId="1804951118" sldId="276"/>
        </pc:sldMkLst>
        <pc:spChg chg="mod">
          <ac:chgData name="khaled ibrahim" userId="1d4c91a4d5e67129" providerId="Windows Live" clId="Web-{669233DA-1C94-4D92-977D-C919F9C70096}" dt="2018-02-07T20:07:41.507" v="69"/>
          <ac:spMkLst>
            <pc:docMk/>
            <pc:sldMk cId="1804951118" sldId="276"/>
            <ac:spMk id="3" creationId="{00000000-0000-0000-0000-000000000000}"/>
          </ac:spMkLst>
        </pc:spChg>
      </pc:sldChg>
      <pc:sldChg chg="modSp del">
        <pc:chgData name="khaled ibrahim" userId="1d4c91a4d5e67129" providerId="Windows Live" clId="Web-{669233DA-1C94-4D92-977D-C919F9C70096}" dt="2018-02-07T20:07:08.131" v="61"/>
        <pc:sldMkLst>
          <pc:docMk/>
          <pc:sldMk cId="59744553" sldId="277"/>
        </pc:sldMkLst>
        <pc:spChg chg="mod">
          <ac:chgData name="khaled ibrahim" userId="1d4c91a4d5e67129" providerId="Windows Live" clId="Web-{669233DA-1C94-4D92-977D-C919F9C70096}" dt="2018-02-07T20:07:03.053" v="58"/>
          <ac:spMkLst>
            <pc:docMk/>
            <pc:sldMk cId="59744553" sldId="277"/>
            <ac:spMk id="3" creationId="{00000000-0000-0000-0000-000000000000}"/>
          </ac:spMkLst>
        </pc:spChg>
      </pc:sldChg>
      <pc:sldChg chg="modSp new">
        <pc:chgData name="khaled ibrahim" userId="1d4c91a4d5e67129" providerId="Windows Live" clId="Web-{669233DA-1C94-4D92-977D-C919F9C70096}" dt="2018-02-07T20:06:43.302" v="57"/>
        <pc:sldMkLst>
          <pc:docMk/>
          <pc:sldMk cId="3374851137" sldId="278"/>
        </pc:sldMkLst>
        <pc:spChg chg="mod">
          <ac:chgData name="khaled ibrahim" userId="1d4c91a4d5e67129" providerId="Windows Live" clId="Web-{669233DA-1C94-4D92-977D-C919F9C70096}" dt="2018-02-07T20:06:43.302" v="57"/>
          <ac:spMkLst>
            <pc:docMk/>
            <pc:sldMk cId="3374851137" sldId="278"/>
            <ac:spMk id="2" creationId="{CD16A5AF-20B8-4D78-9C60-993CCDDAC774}"/>
          </ac:spMkLst>
        </pc:spChg>
      </pc:sldChg>
      <pc:sldChg chg="modSp new">
        <pc:chgData name="khaled ibrahim" userId="1d4c91a4d5e67129" providerId="Windows Live" clId="Web-{669233DA-1C94-4D92-977D-C919F9C70096}" dt="2018-02-07T20:08:17.024" v="77"/>
        <pc:sldMkLst>
          <pc:docMk/>
          <pc:sldMk cId="2577026074" sldId="279"/>
        </pc:sldMkLst>
        <pc:spChg chg="mod">
          <ac:chgData name="khaled ibrahim" userId="1d4c91a4d5e67129" providerId="Windows Live" clId="Web-{669233DA-1C94-4D92-977D-C919F9C70096}" dt="2018-02-07T20:08:17.024" v="77"/>
          <ac:spMkLst>
            <pc:docMk/>
            <pc:sldMk cId="2577026074" sldId="279"/>
            <ac:spMk id="2" creationId="{EF91220B-74DC-4534-88ED-6051B0EFDB7C}"/>
          </ac:spMkLst>
        </pc:spChg>
        <pc:spChg chg="mod">
          <ac:chgData name="khaled ibrahim" userId="1d4c91a4d5e67129" providerId="Windows Live" clId="Web-{669233DA-1C94-4D92-977D-C919F9C70096}" dt="2018-02-07T20:08:10.086" v="74"/>
          <ac:spMkLst>
            <pc:docMk/>
            <pc:sldMk cId="2577026074" sldId="279"/>
            <ac:spMk id="3" creationId="{2764948F-C9AF-44A6-88F9-6D4F484650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09-Feb-18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09-Feb-18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09-Feb-18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09-Feb-18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09-Feb-18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Transportation Rental Services</a:t>
            </a:r>
            <a:r>
              <a:rPr lang="en-US" dirty="0"/>
              <a:t/>
            </a:r>
            <a:br>
              <a:rPr lang="en-US" dirty="0"/>
            </a:br>
            <a:endParaRPr lang="en-US" dirty="0"/>
          </a:p>
        </p:txBody>
      </p:sp>
    </p:spTree>
    <p:extLst>
      <p:ext uri="{BB962C8B-B14F-4D97-AF65-F5344CB8AC3E}">
        <p14:creationId xmlns:p14="http://schemas.microsoft.com/office/powerpoint/2010/main" val="314080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1220B-74DC-4534-88ED-6051B0EFDB7C}"/>
              </a:ext>
            </a:extLst>
          </p:cNvPr>
          <p:cNvSpPr>
            <a:spLocks noGrp="1"/>
          </p:cNvSpPr>
          <p:nvPr>
            <p:ph type="title"/>
          </p:nvPr>
        </p:nvSpPr>
        <p:spPr/>
        <p:txBody>
          <a:bodyPr/>
          <a:lstStyle/>
          <a:p>
            <a:r>
              <a:rPr lang="en-US" dirty="0"/>
              <a:t>FUNCTIONAL REQUIREMENTS</a:t>
            </a:r>
          </a:p>
          <a:p>
            <a:endParaRPr lang="en-US" dirty="0"/>
          </a:p>
        </p:txBody>
      </p:sp>
      <p:sp>
        <p:nvSpPr>
          <p:cNvPr id="3" name="Content Placeholder 2">
            <a:extLst>
              <a:ext uri="{FF2B5EF4-FFF2-40B4-BE49-F238E27FC236}">
                <a16:creationId xmlns:a16="http://schemas.microsoft.com/office/drawing/2014/main" xmlns="" id="{2764948F-C9AF-44A6-88F9-6D4F484650D3}"/>
              </a:ext>
            </a:extLst>
          </p:cNvPr>
          <p:cNvSpPr>
            <a:spLocks noGrp="1"/>
          </p:cNvSpPr>
          <p:nvPr>
            <p:ph idx="1"/>
          </p:nvPr>
        </p:nvSpPr>
        <p:spPr/>
        <p:txBody>
          <a:bodyPr vert="horz" lIns="91440" tIns="45720" rIns="91440" bIns="45720" rtlCol="0" anchor="t">
            <a:normAutofit/>
          </a:bodyPr>
          <a:lstStyle/>
          <a:p>
            <a:r>
              <a:rPr lang="en-US" dirty="0"/>
              <a:t>Admin.</a:t>
            </a:r>
            <a:endParaRPr lang="en-US" b="0" dirty="0"/>
          </a:p>
          <a:p>
            <a:r>
              <a:rPr lang="en-US" dirty="0"/>
              <a:t>View users</a:t>
            </a:r>
            <a:endParaRPr lang="en-US" b="0" dirty="0"/>
          </a:p>
          <a:p>
            <a:r>
              <a:rPr lang="en-US" dirty="0"/>
              <a:t>Update user (activate, verify)</a:t>
            </a:r>
            <a:endParaRPr lang="en-US" b="0"/>
          </a:p>
          <a:p>
            <a:r>
              <a:rPr lang="en-US" dirty="0"/>
              <a:t>Soft delete</a:t>
            </a:r>
            <a:endParaRPr lang="en-US" b="0" dirty="0"/>
          </a:p>
          <a:p>
            <a:r>
              <a:rPr lang="en-US" dirty="0"/>
              <a:t>Activate  soft deleted  user</a:t>
            </a:r>
          </a:p>
        </p:txBody>
      </p:sp>
    </p:spTree>
    <p:extLst>
      <p:ext uri="{BB962C8B-B14F-4D97-AF65-F5344CB8AC3E}">
        <p14:creationId xmlns:p14="http://schemas.microsoft.com/office/powerpoint/2010/main" val="257702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r>
              <a:rPr lang="en-US" dirty="0"/>
              <a:t>Usability </a:t>
            </a:r>
          </a:p>
          <a:p>
            <a:r>
              <a:rPr lang="en-US" dirty="0"/>
              <a:t>Reliability </a:t>
            </a:r>
          </a:p>
          <a:p>
            <a:r>
              <a:rPr lang="en-US" dirty="0"/>
              <a:t>Supportability </a:t>
            </a:r>
          </a:p>
          <a:p>
            <a:r>
              <a:rPr lang="en-US" dirty="0"/>
              <a:t>Performance</a:t>
            </a:r>
          </a:p>
          <a:p>
            <a:endParaRPr lang="en-US" dirty="0"/>
          </a:p>
          <a:p>
            <a:endParaRPr lang="en-US" dirty="0"/>
          </a:p>
        </p:txBody>
      </p:sp>
    </p:spTree>
    <p:extLst>
      <p:ext uri="{BB962C8B-B14F-4D97-AF65-F5344CB8AC3E}">
        <p14:creationId xmlns:p14="http://schemas.microsoft.com/office/powerpoint/2010/main" val="413389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Diagram</a:t>
            </a:r>
          </a:p>
        </p:txBody>
      </p:sp>
      <p:pic>
        <p:nvPicPr>
          <p:cNvPr id="4" name="Picture 4" descr="A close up of a logo&#10;&#10;Description generated with very high confidence">
            <a:extLst>
              <a:ext uri="{FF2B5EF4-FFF2-40B4-BE49-F238E27FC236}">
                <a16:creationId xmlns:a16="http://schemas.microsoft.com/office/drawing/2014/main" xmlns="" id="{31D9BEAD-AD18-4425-B0D1-40F07EECA244}"/>
              </a:ext>
            </a:extLst>
          </p:cNvPr>
          <p:cNvPicPr>
            <a:picLocks noGrp="1" noChangeAspect="1"/>
          </p:cNvPicPr>
          <p:nvPr>
            <p:ph idx="1"/>
          </p:nvPr>
        </p:nvPicPr>
        <p:blipFill>
          <a:blip r:embed="rId2"/>
          <a:stretch>
            <a:fillRect/>
          </a:stretch>
        </p:blipFill>
        <p:spPr>
          <a:xfrm>
            <a:off x="3000596" y="-57150"/>
            <a:ext cx="3973291" cy="6787620"/>
          </a:xfrm>
          <a:prstGeom prst="rect">
            <a:avLst/>
          </a:prstGeom>
        </p:spPr>
      </p:pic>
    </p:spTree>
    <p:extLst>
      <p:ext uri="{BB962C8B-B14F-4D97-AF65-F5344CB8AC3E}">
        <p14:creationId xmlns:p14="http://schemas.microsoft.com/office/powerpoint/2010/main" val="306419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Use-cases</a:t>
            </a:r>
          </a:p>
        </p:txBody>
      </p:sp>
      <p:pic>
        <p:nvPicPr>
          <p:cNvPr id="4" name="Picture 4" descr="A screenshot of a cell phone&#10;&#10;Description generated with very high confidence">
            <a:extLst>
              <a:ext uri="{FF2B5EF4-FFF2-40B4-BE49-F238E27FC236}">
                <a16:creationId xmlns:a16="http://schemas.microsoft.com/office/drawing/2014/main" xmlns="" id="{8DA8F96B-D6FA-40A8-8180-657211880B5E}"/>
              </a:ext>
            </a:extLst>
          </p:cNvPr>
          <p:cNvPicPr>
            <a:picLocks noGrp="1" noChangeAspect="1"/>
          </p:cNvPicPr>
          <p:nvPr>
            <p:ph idx="1"/>
          </p:nvPr>
        </p:nvPicPr>
        <p:blipFill>
          <a:blip r:embed="rId2"/>
          <a:stretch>
            <a:fillRect/>
          </a:stretch>
        </p:blipFill>
        <p:spPr>
          <a:xfrm>
            <a:off x="639062" y="1076325"/>
            <a:ext cx="8231888" cy="5087115"/>
          </a:xfrm>
          <a:prstGeom prst="rect">
            <a:avLst/>
          </a:prstGeom>
        </p:spPr>
      </p:pic>
    </p:spTree>
    <p:extLst>
      <p:ext uri="{BB962C8B-B14F-4D97-AF65-F5344CB8AC3E}">
        <p14:creationId xmlns:p14="http://schemas.microsoft.com/office/powerpoint/2010/main" val="187940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Picture 4" descr="A close up of a map&#10;&#10;Description generated with high confidence">
            <a:extLst>
              <a:ext uri="{FF2B5EF4-FFF2-40B4-BE49-F238E27FC236}">
                <a16:creationId xmlns:a16="http://schemas.microsoft.com/office/drawing/2014/main" xmlns="" id="{38BB38A7-0F8A-42F2-B622-1490DA88142E}"/>
              </a:ext>
            </a:extLst>
          </p:cNvPr>
          <p:cNvPicPr>
            <a:picLocks noGrp="1" noChangeAspect="1"/>
          </p:cNvPicPr>
          <p:nvPr>
            <p:ph idx="1"/>
          </p:nvPr>
        </p:nvPicPr>
        <p:blipFill>
          <a:blip r:embed="rId2"/>
          <a:stretch>
            <a:fillRect/>
          </a:stretch>
        </p:blipFill>
        <p:spPr>
          <a:xfrm>
            <a:off x="250825" y="1100138"/>
            <a:ext cx="8778766" cy="5422567"/>
          </a:xfrm>
          <a:prstGeom prst="rect">
            <a:avLst/>
          </a:prstGeom>
        </p:spPr>
      </p:pic>
    </p:spTree>
    <p:extLst>
      <p:ext uri="{BB962C8B-B14F-4D97-AF65-F5344CB8AC3E}">
        <p14:creationId xmlns:p14="http://schemas.microsoft.com/office/powerpoint/2010/main" val="254581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10" name="Picture 10" descr="A screenshot of a cell phone&#10;&#10;Description generated with high confidence">
            <a:extLst>
              <a:ext uri="{FF2B5EF4-FFF2-40B4-BE49-F238E27FC236}">
                <a16:creationId xmlns:a16="http://schemas.microsoft.com/office/drawing/2014/main" xmlns="" id="{0D70E76F-5305-4F0F-AE50-AC36269DCCAE}"/>
              </a:ext>
            </a:extLst>
          </p:cNvPr>
          <p:cNvPicPr>
            <a:picLocks noGrp="1" noChangeAspect="1"/>
          </p:cNvPicPr>
          <p:nvPr>
            <p:ph idx="1"/>
          </p:nvPr>
        </p:nvPicPr>
        <p:blipFill>
          <a:blip r:embed="rId2"/>
          <a:stretch>
            <a:fillRect/>
          </a:stretch>
        </p:blipFill>
        <p:spPr>
          <a:xfrm>
            <a:off x="190500" y="1114425"/>
            <a:ext cx="8874014" cy="5443284"/>
          </a:xfrm>
          <a:prstGeom prst="rect">
            <a:avLst/>
          </a:prstGeom>
        </p:spPr>
      </p:pic>
    </p:spTree>
    <p:extLst>
      <p:ext uri="{BB962C8B-B14F-4D97-AF65-F5344CB8AC3E}">
        <p14:creationId xmlns:p14="http://schemas.microsoft.com/office/powerpoint/2010/main" val="65867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90694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of screenshots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644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plan	</a:t>
            </a:r>
          </a:p>
        </p:txBody>
      </p:sp>
      <p:pic>
        <p:nvPicPr>
          <p:cNvPr id="6" name="Picture 6" descr="A screenshot of a computer&#10;&#10;Description generated with very high confidence">
            <a:extLst>
              <a:ext uri="{FF2B5EF4-FFF2-40B4-BE49-F238E27FC236}">
                <a16:creationId xmlns:a16="http://schemas.microsoft.com/office/drawing/2014/main" xmlns="" id="{73E4DFE6-DB4E-4506-BC51-96A1D2F98B93}"/>
              </a:ext>
            </a:extLst>
          </p:cNvPr>
          <p:cNvPicPr>
            <a:picLocks noGrp="1" noChangeAspect="1"/>
          </p:cNvPicPr>
          <p:nvPr>
            <p:ph idx="1"/>
          </p:nvPr>
        </p:nvPicPr>
        <p:blipFill>
          <a:blip r:embed="rId2"/>
          <a:stretch>
            <a:fillRect/>
          </a:stretch>
        </p:blipFill>
        <p:spPr>
          <a:xfrm>
            <a:off x="-42863" y="981075"/>
            <a:ext cx="9166434" cy="5152618"/>
          </a:xfrm>
          <a:prstGeom prst="rect">
            <a:avLst/>
          </a:prstGeom>
        </p:spPr>
      </p:pic>
    </p:spTree>
    <p:extLst>
      <p:ext uri="{BB962C8B-B14F-4D97-AF65-F5344CB8AC3E}">
        <p14:creationId xmlns:p14="http://schemas.microsoft.com/office/powerpoint/2010/main" val="4149882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773503"/>
              </p:ext>
            </p:extLst>
          </p:nvPr>
        </p:nvGraphicFramePr>
        <p:xfrm>
          <a:off x="990600" y="1447800"/>
          <a:ext cx="7924800" cy="2133600"/>
        </p:xfrm>
        <a:graphic>
          <a:graphicData uri="http://schemas.openxmlformats.org/drawingml/2006/table">
            <a:tbl>
              <a:tblPr firstRow="1" bandRow="1">
                <a:tableStyleId>{5C22544A-7EE6-4342-B048-85BDC9FD1C3A}</a:tableStyleId>
              </a:tblPr>
              <a:tblGrid>
                <a:gridCol w="3962400"/>
                <a:gridCol w="3962400"/>
              </a:tblGrid>
              <a:tr h="533400">
                <a:tc>
                  <a:txBody>
                    <a:bodyPr/>
                    <a:lstStyle/>
                    <a:p>
                      <a:pPr algn="ctr"/>
                      <a:r>
                        <a:rPr lang="en-US" dirty="0" smtClean="0">
                          <a:solidFill>
                            <a:schemeClr val="accent6"/>
                          </a:solidFill>
                        </a:rPr>
                        <a:t>Khaled Mohamed </a:t>
                      </a:r>
                      <a:endParaRPr lang="en-US" dirty="0">
                        <a:solidFill>
                          <a:schemeClr val="accent6"/>
                        </a:solidFill>
                      </a:endParaRPr>
                    </a:p>
                  </a:txBody>
                  <a:tcPr>
                    <a:solidFill>
                      <a:schemeClr val="bg1">
                        <a:lumMod val="95000"/>
                      </a:schemeClr>
                    </a:solidFill>
                  </a:tcPr>
                </a:tc>
                <a:tc>
                  <a:txBody>
                    <a:bodyPr/>
                    <a:lstStyle/>
                    <a:p>
                      <a:pPr algn="ctr"/>
                      <a:r>
                        <a:rPr lang="en-US" dirty="0" smtClean="0">
                          <a:solidFill>
                            <a:schemeClr val="accent6"/>
                          </a:solidFill>
                        </a:rPr>
                        <a:t>20140108</a:t>
                      </a:r>
                      <a:endParaRPr lang="en-US" dirty="0">
                        <a:solidFill>
                          <a:schemeClr val="accent6"/>
                        </a:solidFill>
                      </a:endParaRPr>
                    </a:p>
                  </a:txBody>
                  <a:tcPr>
                    <a:solidFill>
                      <a:schemeClr val="bg1">
                        <a:lumMod val="95000"/>
                      </a:schemeClr>
                    </a:solidFill>
                  </a:tcPr>
                </a:tc>
              </a:tr>
              <a:tr h="533400">
                <a:tc>
                  <a:txBody>
                    <a:bodyPr/>
                    <a:lstStyle/>
                    <a:p>
                      <a:pPr algn="ctr"/>
                      <a:r>
                        <a:rPr lang="en-US" sz="1800" b="1" kern="1200" dirty="0" smtClean="0">
                          <a:solidFill>
                            <a:schemeClr val="accent6"/>
                          </a:solidFill>
                          <a:latin typeface="+mn-lt"/>
                          <a:ea typeface="+mn-ea"/>
                          <a:cs typeface="+mn-cs"/>
                        </a:rPr>
                        <a:t>Sayed Ashraf </a:t>
                      </a:r>
                      <a:endParaRPr lang="en-US" sz="1800" b="1" kern="1200" dirty="0">
                        <a:solidFill>
                          <a:schemeClr val="accent6"/>
                        </a:solidFill>
                        <a:latin typeface="+mn-lt"/>
                        <a:ea typeface="+mn-ea"/>
                        <a:cs typeface="+mn-cs"/>
                      </a:endParaRPr>
                    </a:p>
                  </a:txBody>
                  <a:tcPr/>
                </a:tc>
                <a:tc>
                  <a:txBody>
                    <a:bodyPr/>
                    <a:lstStyle/>
                    <a:p>
                      <a:pPr algn="ctr"/>
                      <a:r>
                        <a:rPr lang="en-US" sz="1800" b="1" kern="1200" dirty="0" smtClean="0">
                          <a:solidFill>
                            <a:schemeClr val="accent6"/>
                          </a:solidFill>
                          <a:latin typeface="+mn-lt"/>
                          <a:ea typeface="+mn-ea"/>
                          <a:cs typeface="+mn-cs"/>
                        </a:rPr>
                        <a:t>20140146</a:t>
                      </a:r>
                      <a:endParaRPr lang="en-US" sz="1800" b="1" kern="1200" dirty="0">
                        <a:solidFill>
                          <a:schemeClr val="accent6"/>
                        </a:solidFill>
                        <a:latin typeface="+mn-lt"/>
                        <a:ea typeface="+mn-ea"/>
                        <a:cs typeface="+mn-cs"/>
                      </a:endParaRPr>
                    </a:p>
                  </a:txBody>
                  <a:tcPr/>
                </a:tc>
              </a:tr>
              <a:tr h="533400">
                <a:tc>
                  <a:txBody>
                    <a:bodyPr/>
                    <a:lstStyle/>
                    <a:p>
                      <a:pPr algn="ctr"/>
                      <a:r>
                        <a:rPr lang="en-US" sz="1800" b="1" kern="1200" dirty="0" smtClean="0">
                          <a:solidFill>
                            <a:schemeClr val="accent6"/>
                          </a:solidFill>
                          <a:latin typeface="+mn-lt"/>
                          <a:ea typeface="+mn-ea"/>
                          <a:cs typeface="+mn-cs"/>
                        </a:rPr>
                        <a:t>Hossam Khaled </a:t>
                      </a:r>
                      <a:endParaRPr lang="en-US" sz="1800" b="1" kern="1200" dirty="0">
                        <a:solidFill>
                          <a:schemeClr val="accent6"/>
                        </a:solidFill>
                        <a:latin typeface="+mn-lt"/>
                        <a:ea typeface="+mn-ea"/>
                        <a:cs typeface="+mn-cs"/>
                      </a:endParaRPr>
                    </a:p>
                  </a:txBody>
                  <a:tcPr>
                    <a:solidFill>
                      <a:schemeClr val="bg1">
                        <a:lumMod val="95000"/>
                      </a:schemeClr>
                    </a:solidFill>
                  </a:tcPr>
                </a:tc>
                <a:tc>
                  <a:txBody>
                    <a:bodyPr/>
                    <a:lstStyle/>
                    <a:p>
                      <a:pPr algn="ctr"/>
                      <a:r>
                        <a:rPr lang="en-US" sz="1800" b="1" kern="1200" dirty="0" smtClean="0">
                          <a:solidFill>
                            <a:schemeClr val="accent6"/>
                          </a:solidFill>
                          <a:latin typeface="+mn-lt"/>
                          <a:ea typeface="+mn-ea"/>
                          <a:cs typeface="+mn-cs"/>
                        </a:rPr>
                        <a:t>20140099</a:t>
                      </a:r>
                    </a:p>
                  </a:txBody>
                  <a:tcPr>
                    <a:solidFill>
                      <a:schemeClr val="bg1">
                        <a:lumMod val="95000"/>
                      </a:schemeClr>
                    </a:solidFill>
                  </a:tcPr>
                </a:tc>
              </a:tr>
              <a:tr h="533400">
                <a:tc>
                  <a:txBody>
                    <a:bodyPr/>
                    <a:lstStyle/>
                    <a:p>
                      <a:pPr algn="ctr"/>
                      <a:r>
                        <a:rPr lang="en-US" sz="1800" b="1" kern="1200" dirty="0" smtClean="0">
                          <a:solidFill>
                            <a:schemeClr val="accent6"/>
                          </a:solidFill>
                          <a:latin typeface="+mn-lt"/>
                          <a:ea typeface="+mn-ea"/>
                          <a:cs typeface="+mn-cs"/>
                        </a:rPr>
                        <a:t>Omar Adel </a:t>
                      </a:r>
                      <a:endParaRPr lang="en-US" sz="1800" b="1" kern="1200" dirty="0">
                        <a:solidFill>
                          <a:schemeClr val="accent6"/>
                        </a:solidFill>
                        <a:latin typeface="+mn-lt"/>
                        <a:ea typeface="+mn-ea"/>
                        <a:cs typeface="+mn-cs"/>
                      </a:endParaRPr>
                    </a:p>
                  </a:txBody>
                  <a:tcPr/>
                </a:tc>
                <a:tc>
                  <a:txBody>
                    <a:bodyPr/>
                    <a:lstStyle/>
                    <a:p>
                      <a:pPr algn="ctr"/>
                      <a:r>
                        <a:rPr lang="en-US" sz="1800" b="1" kern="1200" dirty="0" smtClean="0">
                          <a:solidFill>
                            <a:schemeClr val="accent6"/>
                          </a:solidFill>
                          <a:latin typeface="+mn-lt"/>
                          <a:ea typeface="+mn-ea"/>
                          <a:cs typeface="+mn-cs"/>
                        </a:rPr>
                        <a:t>20140185</a:t>
                      </a:r>
                      <a:endParaRPr lang="en-US" sz="1800" b="1" kern="1200" dirty="0">
                        <a:solidFill>
                          <a:schemeClr val="accent6"/>
                        </a:solidFill>
                        <a:latin typeface="+mn-lt"/>
                        <a:ea typeface="+mn-ea"/>
                        <a:cs typeface="+mn-cs"/>
                      </a:endParaRPr>
                    </a:p>
                  </a:txBody>
                  <a:tcPr/>
                </a:tc>
              </a:tr>
            </a:tbl>
          </a:graphicData>
        </a:graphic>
      </p:graphicFrame>
    </p:spTree>
    <p:extLst>
      <p:ext uri="{BB962C8B-B14F-4D97-AF65-F5344CB8AC3E}">
        <p14:creationId xmlns:p14="http://schemas.microsoft.com/office/powerpoint/2010/main" val="46707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idea</a:t>
            </a:r>
          </a:p>
        </p:txBody>
      </p:sp>
      <p:sp>
        <p:nvSpPr>
          <p:cNvPr id="3" name="Content Placeholder 2"/>
          <p:cNvSpPr>
            <a:spLocks noGrp="1"/>
          </p:cNvSpPr>
          <p:nvPr>
            <p:ph idx="1"/>
          </p:nvPr>
        </p:nvSpPr>
        <p:spPr>
          <a:xfrm>
            <a:off x="914400" y="1143000"/>
            <a:ext cx="7520940" cy="3579849"/>
          </a:xfrm>
        </p:spPr>
        <p:txBody>
          <a:bodyPr vert="horz" lIns="91440" tIns="45720" rIns="91440" bIns="45720" rtlCol="0" anchor="t">
            <a:normAutofit/>
          </a:bodyPr>
          <a:lstStyle/>
          <a:p>
            <a:endParaRPr lang="en-US" dirty="0"/>
          </a:p>
          <a:p>
            <a:r>
              <a:rPr lang="en-US" dirty="0"/>
              <a:t>- 	Transportation Rental Services is an application developed</a:t>
            </a:r>
            <a:br>
              <a:rPr lang="en-US" dirty="0"/>
            </a:br>
            <a:r>
              <a:rPr lang="en-US" dirty="0"/>
              <a:t>for android mobile phones. The initial idea behind this </a:t>
            </a:r>
            <a:br>
              <a:rPr lang="en-US" dirty="0"/>
            </a:br>
            <a:r>
              <a:rPr lang="en-US" dirty="0"/>
              <a:t>project is to provide you transportation at any time and </a:t>
            </a:r>
            <a:br>
              <a:rPr lang="en-US" dirty="0"/>
            </a:br>
            <a:r>
              <a:rPr lang="en-US" dirty="0"/>
              <a:t>to any place , this app will get you where you need to be.</a:t>
            </a:r>
          </a:p>
          <a:p>
            <a:endParaRPr lang="en-US" dirty="0"/>
          </a:p>
        </p:txBody>
      </p:sp>
      <p:pic>
        <p:nvPicPr>
          <p:cNvPr id="4" name="Picture 4" descr="A close up of a logo&#10;&#10;Description generated with very high confidence">
            <a:extLst>
              <a:ext uri="{FF2B5EF4-FFF2-40B4-BE49-F238E27FC236}">
                <a16:creationId xmlns:a16="http://schemas.microsoft.com/office/drawing/2014/main" xmlns="" id="{6D7614B9-5F34-41BE-B5E5-AD485743D042}"/>
              </a:ext>
            </a:extLst>
          </p:cNvPr>
          <p:cNvPicPr>
            <a:picLocks noChangeAspect="1"/>
          </p:cNvPicPr>
          <p:nvPr/>
        </p:nvPicPr>
        <p:blipFill>
          <a:blip r:embed="rId2"/>
          <a:stretch>
            <a:fillRect/>
          </a:stretch>
        </p:blipFill>
        <p:spPr>
          <a:xfrm>
            <a:off x="6057900" y="781050"/>
            <a:ext cx="2743200" cy="2743200"/>
          </a:xfrm>
          <a:prstGeom prst="rect">
            <a:avLst/>
          </a:prstGeom>
        </p:spPr>
      </p:pic>
    </p:spTree>
    <p:extLst>
      <p:ext uri="{BB962C8B-B14F-4D97-AF65-F5344CB8AC3E}">
        <p14:creationId xmlns:p14="http://schemas.microsoft.com/office/powerpoint/2010/main" val="218083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significance</a:t>
            </a:r>
          </a:p>
        </p:txBody>
      </p:sp>
      <p:sp>
        <p:nvSpPr>
          <p:cNvPr id="3" name="Content Placeholder 2"/>
          <p:cNvSpPr>
            <a:spLocks noGrp="1"/>
          </p:cNvSpPr>
          <p:nvPr>
            <p:ph idx="1"/>
          </p:nvPr>
        </p:nvSpPr>
        <p:spPr/>
        <p:txBody>
          <a:bodyPr/>
          <a:lstStyle/>
          <a:p>
            <a:pPr>
              <a:buFontTx/>
              <a:buChar char="-"/>
            </a:pPr>
            <a:r>
              <a:rPr lang="en-GB" dirty="0"/>
              <a:t>The main aim for any customer who wants either to rent a car, bicycle or even a truck for transporting what he needs is being able to rent at any time and in any place</a:t>
            </a:r>
          </a:p>
          <a:p>
            <a:pPr>
              <a:buFontTx/>
              <a:buChar char="-"/>
            </a:pPr>
            <a:endParaRPr lang="en-GB" dirty="0"/>
          </a:p>
          <a:p>
            <a:pPr marL="285750" indent="-285750">
              <a:buFontTx/>
              <a:buChar char="-"/>
            </a:pPr>
            <a:r>
              <a:rPr lang="en-GB" dirty="0"/>
              <a:t>Our application will solve that problem as for renting a car or bicycle the customer  will have to go to the company’s place to take the car or the bicycle but for the truck, the application will know the location of the customer and send the truck to that location </a:t>
            </a:r>
          </a:p>
        </p:txBody>
      </p:sp>
    </p:spTree>
    <p:extLst>
      <p:ext uri="{BB962C8B-B14F-4D97-AF65-F5344CB8AC3E}">
        <p14:creationId xmlns:p14="http://schemas.microsoft.com/office/powerpoint/2010/main" val="288187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previous solutions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333676"/>
            <a:ext cx="1409524" cy="1409524"/>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838200" y="3246120"/>
            <a:ext cx="1325880" cy="1325880"/>
          </a:xfrm>
          <a:prstGeom prst="rect">
            <a:avLst/>
          </a:prstGeom>
        </p:spPr>
      </p:pic>
      <p:sp>
        <p:nvSpPr>
          <p:cNvPr id="7" name="Rectangle 6"/>
          <p:cNvSpPr/>
          <p:nvPr/>
        </p:nvSpPr>
        <p:spPr>
          <a:xfrm>
            <a:off x="2164080" y="1447800"/>
            <a:ext cx="4846320" cy="1200329"/>
          </a:xfrm>
          <a:prstGeom prst="rect">
            <a:avLst/>
          </a:prstGeom>
        </p:spPr>
        <p:txBody>
          <a:bodyPr wrap="square">
            <a:spAutoFit/>
          </a:bodyPr>
          <a:lstStyle/>
          <a:p>
            <a:r>
              <a:rPr lang="en-US" b="1" dirty="0" err="1"/>
              <a:t>Uber</a:t>
            </a:r>
            <a:endParaRPr lang="en-US" dirty="0"/>
          </a:p>
          <a:p>
            <a:r>
              <a:rPr lang="en-US" b="1" dirty="0" err="1"/>
              <a:t>Uber</a:t>
            </a:r>
            <a:r>
              <a:rPr lang="en-US" b="1" dirty="0"/>
              <a:t> is a ridesharing app for fast, reliable rides in minutes – day or night. There’s no need to park or wait for a taxi or bus. </a:t>
            </a:r>
            <a:endParaRPr lang="en-US" dirty="0"/>
          </a:p>
        </p:txBody>
      </p:sp>
      <p:sp>
        <p:nvSpPr>
          <p:cNvPr id="8" name="Rectangle 7"/>
          <p:cNvSpPr/>
          <p:nvPr/>
        </p:nvSpPr>
        <p:spPr>
          <a:xfrm>
            <a:off x="2164080" y="3352800"/>
            <a:ext cx="4572000" cy="923330"/>
          </a:xfrm>
          <a:prstGeom prst="rect">
            <a:avLst/>
          </a:prstGeom>
        </p:spPr>
        <p:txBody>
          <a:bodyPr>
            <a:spAutoFit/>
          </a:bodyPr>
          <a:lstStyle/>
          <a:p>
            <a:r>
              <a:rPr lang="en-US" b="1" dirty="0" err="1"/>
              <a:t>Careem</a:t>
            </a:r>
            <a:endParaRPr lang="en-US" dirty="0"/>
          </a:p>
          <a:p>
            <a:r>
              <a:rPr lang="en-US" b="1" dirty="0" err="1"/>
              <a:t>Careem</a:t>
            </a:r>
            <a:r>
              <a:rPr lang="en-US" b="1" dirty="0"/>
              <a:t> is car booking app for a safe, reliable and affordable ride</a:t>
            </a:r>
            <a:endParaRPr lang="en-US" dirty="0"/>
          </a:p>
        </p:txBody>
      </p:sp>
    </p:spTree>
    <p:extLst>
      <p:ext uri="{BB962C8B-B14F-4D97-AF65-F5344CB8AC3E}">
        <p14:creationId xmlns:p14="http://schemas.microsoft.com/office/powerpoint/2010/main" val="61861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&amp; Disadvantages</a:t>
            </a:r>
            <a:endParaRPr lang="en-US"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Advantages:</a:t>
            </a:r>
          </a:p>
          <a:p>
            <a:pPr marL="285750" indent="-285750">
              <a:buChar char="•"/>
            </a:pPr>
            <a:r>
              <a:rPr lang="en-US" b="0" dirty="0"/>
              <a:t>Cover large scope of area.</a:t>
            </a:r>
            <a:endParaRPr lang="en-US" dirty="0"/>
          </a:p>
          <a:p>
            <a:pPr marL="285750" indent="-285750">
              <a:buChar char="•"/>
            </a:pPr>
            <a:r>
              <a:rPr lang="en-US" b="0" dirty="0"/>
              <a:t>People trust them.</a:t>
            </a:r>
            <a:endParaRPr lang="en-US" dirty="0"/>
          </a:p>
          <a:p>
            <a:pPr marL="285750" indent="-285750">
              <a:buChar char="•"/>
            </a:pPr>
            <a:r>
              <a:rPr lang="en-US" b="0" dirty="0"/>
              <a:t>Easy to use Application.</a:t>
            </a:r>
            <a:endParaRPr lang="en-US" dirty="0"/>
          </a:p>
          <a:p>
            <a:pPr marL="285750" indent="-285750">
              <a:buChar char="•"/>
            </a:pPr>
            <a:r>
              <a:rPr lang="en-US" b="0" dirty="0"/>
              <a:t>High quality service.</a:t>
            </a:r>
            <a:endParaRPr lang="en-US" dirty="0"/>
          </a:p>
          <a:p>
            <a:pPr marL="285750" indent="-285750">
              <a:buChar char="•"/>
            </a:pPr>
            <a:r>
              <a:rPr lang="en-US" b="0" dirty="0"/>
              <a:t>Price of service is fair.</a:t>
            </a:r>
            <a:endParaRPr lang="en-US" dirty="0"/>
          </a:p>
          <a:p>
            <a:pPr marL="285750" indent="-285750">
              <a:buChar char="•"/>
            </a:pPr>
            <a:r>
              <a:rPr lang="en-US" b="0" dirty="0"/>
              <a:t>Credit card payment.</a:t>
            </a:r>
            <a:endParaRPr lang="en-US" dirty="0"/>
          </a:p>
          <a:p>
            <a:pPr marL="285750" indent="-285750">
              <a:buChar char="•"/>
            </a:pPr>
            <a:endParaRPr lang="en-US" b="0" dirty="0"/>
          </a:p>
          <a:p>
            <a:r>
              <a:rPr lang="en-US" dirty="0"/>
              <a:t>Disadvantages:</a:t>
            </a:r>
          </a:p>
          <a:p>
            <a:pPr marL="285750" indent="-285750">
              <a:buChar char="•"/>
            </a:pPr>
            <a:r>
              <a:rPr lang="en-US" b="0" dirty="0"/>
              <a:t>Transportation by car only.</a:t>
            </a:r>
            <a:endParaRPr lang="en-US" dirty="0"/>
          </a:p>
          <a:p>
            <a:pPr marL="285750" indent="-285750">
              <a:buChar char="•"/>
            </a:pPr>
            <a:r>
              <a:rPr lang="en-US" b="0" dirty="0"/>
              <a:t>Sometime has problems in serves (Late response and Accept then cancel request).</a:t>
            </a:r>
            <a:endParaRPr lang="en-US" dirty="0"/>
          </a:p>
          <a:p>
            <a:endParaRPr lang="en-US" dirty="0"/>
          </a:p>
        </p:txBody>
      </p:sp>
    </p:spTree>
    <p:extLst>
      <p:ext uri="{BB962C8B-B14F-4D97-AF65-F5344CB8AC3E}">
        <p14:creationId xmlns:p14="http://schemas.microsoft.com/office/powerpoint/2010/main" val="111811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6A5AF-20B8-4D78-9C60-993CCDDAC774}"/>
              </a:ext>
            </a:extLst>
          </p:cNvPr>
          <p:cNvSpPr>
            <a:spLocks noGrp="1"/>
          </p:cNvSpPr>
          <p:nvPr>
            <p:ph type="title"/>
          </p:nvPr>
        </p:nvSpPr>
        <p:spPr/>
        <p:txBody>
          <a:bodyPr/>
          <a:lstStyle/>
          <a:p>
            <a:r>
              <a:rPr lang="en-US" dirty="0"/>
              <a:t>System arch</a:t>
            </a:r>
          </a:p>
        </p:txBody>
      </p:sp>
      <p:sp>
        <p:nvSpPr>
          <p:cNvPr id="3" name="Content Placeholder 2">
            <a:extLst>
              <a:ext uri="{FF2B5EF4-FFF2-40B4-BE49-F238E27FC236}">
                <a16:creationId xmlns:a16="http://schemas.microsoft.com/office/drawing/2014/main" xmlns="" id="{349C6498-204D-4A20-905F-69F9871779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485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a:t>
            </a:r>
          </a:p>
        </p:txBody>
      </p:sp>
      <p:sp>
        <p:nvSpPr>
          <p:cNvPr id="3" name="Content Placeholder 2"/>
          <p:cNvSpPr>
            <a:spLocks noGrp="1"/>
          </p:cNvSpPr>
          <p:nvPr>
            <p:ph idx="1"/>
          </p:nvPr>
        </p:nvSpPr>
        <p:spPr/>
        <p:txBody>
          <a:bodyPr/>
          <a:lstStyle/>
          <a:p>
            <a:endParaRPr lang="en-US" b="0" dirty="0"/>
          </a:p>
          <a:p>
            <a:r>
              <a:rPr lang="en-US" b="0" dirty="0"/>
              <a:t>We have 3 stakeholders: </a:t>
            </a:r>
          </a:p>
          <a:p>
            <a:r>
              <a:rPr lang="en-US" b="0" dirty="0"/>
              <a:t>● Normal Users ,  Android application users who use service </a:t>
            </a:r>
          </a:p>
          <a:p>
            <a:r>
              <a:rPr lang="en-US" b="0" dirty="0"/>
              <a:t>● Store &amp; Car Owner , Android application users who provide service</a:t>
            </a:r>
          </a:p>
          <a:p>
            <a:r>
              <a:rPr lang="en-US" b="0" dirty="0"/>
              <a:t>● Administration , mange our app  </a:t>
            </a:r>
            <a:endParaRPr lang="en-US" dirty="0"/>
          </a:p>
        </p:txBody>
      </p:sp>
    </p:spTree>
    <p:extLst>
      <p:ext uri="{BB962C8B-B14F-4D97-AF65-F5344CB8AC3E}">
        <p14:creationId xmlns:p14="http://schemas.microsoft.com/office/powerpoint/2010/main" val="18771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Content Placeholder 2"/>
          <p:cNvSpPr>
            <a:spLocks noGrp="1"/>
          </p:cNvSpPr>
          <p:nvPr>
            <p:ph idx="1"/>
          </p:nvPr>
        </p:nvSpPr>
        <p:spPr>
          <a:xfrm>
            <a:off x="822960" y="1100628"/>
            <a:ext cx="7520940" cy="3579849"/>
          </a:xfrm>
        </p:spPr>
        <p:txBody>
          <a:bodyPr vert="horz" lIns="91440" tIns="45720" rIns="91440" bIns="45720" rtlCol="0" anchor="t">
            <a:normAutofit/>
          </a:bodyPr>
          <a:lstStyle/>
          <a:p>
            <a:r>
              <a:rPr lang="en-US" dirty="0"/>
              <a:t>User.</a:t>
            </a:r>
          </a:p>
          <a:p>
            <a:r>
              <a:rPr lang="en-US" dirty="0"/>
              <a:t>Request service.</a:t>
            </a:r>
          </a:p>
          <a:p>
            <a:r>
              <a:rPr lang="en-US" dirty="0"/>
              <a:t>Cancel request.</a:t>
            </a:r>
          </a:p>
          <a:p>
            <a:r>
              <a:rPr lang="en-US" dirty="0"/>
              <a:t>Activate payment.</a:t>
            </a:r>
          </a:p>
          <a:p>
            <a:r>
              <a:rPr lang="en-US" dirty="0"/>
              <a:t>Rate service.</a:t>
            </a:r>
          </a:p>
          <a:p>
            <a:r>
              <a:rPr lang="en-US" dirty="0"/>
              <a:t>Recharge quota.</a:t>
            </a:r>
          </a:p>
          <a:p>
            <a:r>
              <a:rPr lang="en-US" dirty="0"/>
              <a:t>Show requests.</a:t>
            </a:r>
          </a:p>
          <a:p>
            <a:r>
              <a:rPr lang="en-US" dirty="0"/>
              <a:t>Show active rides.</a:t>
            </a:r>
          </a:p>
          <a:p>
            <a:r>
              <a:rPr lang="en-US"/>
              <a:t>Show ride history </a:t>
            </a:r>
          </a:p>
          <a:p>
            <a:endParaRPr lang="en-US" dirty="0"/>
          </a:p>
          <a:p>
            <a:endParaRPr lang="en-US" dirty="0"/>
          </a:p>
        </p:txBody>
      </p:sp>
    </p:spTree>
    <p:extLst>
      <p:ext uri="{BB962C8B-B14F-4D97-AF65-F5344CB8AC3E}">
        <p14:creationId xmlns:p14="http://schemas.microsoft.com/office/powerpoint/2010/main" val="180495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Content Placeholder 2"/>
          <p:cNvSpPr>
            <a:spLocks noGrp="1"/>
          </p:cNvSpPr>
          <p:nvPr>
            <p:ph idx="1"/>
          </p:nvPr>
        </p:nvSpPr>
        <p:spPr>
          <a:xfrm>
            <a:off x="228600" y="990600"/>
            <a:ext cx="8534400" cy="4038600"/>
          </a:xfrm>
        </p:spPr>
        <p:txBody>
          <a:bodyPr>
            <a:normAutofit fontScale="77500" lnSpcReduction="20000"/>
          </a:bodyPr>
          <a:lstStyle/>
          <a:p>
            <a:r>
              <a:rPr lang="en-US" dirty="0"/>
              <a:t>Owner.</a:t>
            </a:r>
          </a:p>
          <a:p>
            <a:r>
              <a:rPr lang="en-US" dirty="0"/>
              <a:t>Accept request.</a:t>
            </a:r>
          </a:p>
          <a:p>
            <a:r>
              <a:rPr lang="en-US" dirty="0"/>
              <a:t>Cancel request.</a:t>
            </a:r>
          </a:p>
          <a:p>
            <a:r>
              <a:rPr lang="en-US" dirty="0"/>
              <a:t>Add service ,  remove service ,  edit service .</a:t>
            </a:r>
          </a:p>
          <a:p>
            <a:r>
              <a:rPr lang="en-US" dirty="0"/>
              <a:t>Show notifications</a:t>
            </a:r>
          </a:p>
          <a:p>
            <a:r>
              <a:rPr lang="en-US" dirty="0"/>
              <a:t>Show history</a:t>
            </a:r>
          </a:p>
          <a:p>
            <a:r>
              <a:rPr lang="en-US" dirty="0"/>
              <a:t>Start rental</a:t>
            </a:r>
          </a:p>
          <a:p>
            <a:r>
              <a:rPr lang="en-US" dirty="0"/>
              <a:t>Terminate rental.</a:t>
            </a:r>
          </a:p>
          <a:p>
            <a:r>
              <a:rPr lang="en-US" dirty="0"/>
              <a:t>Show requests.</a:t>
            </a:r>
          </a:p>
          <a:p>
            <a:r>
              <a:rPr lang="en-US" dirty="0"/>
              <a:t>Show active rides.</a:t>
            </a:r>
          </a:p>
          <a:p>
            <a:r>
              <a:rPr lang="en-US" dirty="0"/>
              <a:t>Rate user.</a:t>
            </a:r>
          </a:p>
          <a:p>
            <a:r>
              <a:rPr lang="en-US" dirty="0"/>
              <a:t>Change store status</a:t>
            </a:r>
          </a:p>
          <a:p>
            <a:r>
              <a:rPr lang="en-US" dirty="0"/>
              <a:t>Edit store location.</a:t>
            </a:r>
          </a:p>
          <a:p>
            <a:r>
              <a:rPr lang="en-US" dirty="0"/>
              <a:t>Edit store name.</a:t>
            </a:r>
          </a:p>
          <a:p>
            <a:endParaRPr lang="en-US" dirty="0"/>
          </a:p>
          <a:p>
            <a:r>
              <a:rPr lang="en-US" dirty="0"/>
              <a:t>Calculate estimated amount .</a:t>
            </a:r>
          </a:p>
          <a:p>
            <a:endParaRPr lang="en-US" dirty="0"/>
          </a:p>
        </p:txBody>
      </p:sp>
    </p:spTree>
    <p:extLst>
      <p:ext uri="{BB962C8B-B14F-4D97-AF65-F5344CB8AC3E}">
        <p14:creationId xmlns:p14="http://schemas.microsoft.com/office/powerpoint/2010/main" val="38177222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261</TotalTime>
  <Words>364</Words>
  <Application>Microsoft Office PowerPoint</Application>
  <PresentationFormat>On-screen Show (4:3)</PresentationFormat>
  <Paragraphs>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Angles</vt:lpstr>
      <vt:lpstr>Transportation Rental Services </vt:lpstr>
      <vt:lpstr>Project idea</vt:lpstr>
      <vt:lpstr>Problem significance</vt:lpstr>
      <vt:lpstr>the previous solutions</vt:lpstr>
      <vt:lpstr>Advantages &amp; Disadvantages</vt:lpstr>
      <vt:lpstr>System arch</vt:lpstr>
      <vt:lpstr>Stakeholders </vt:lpstr>
      <vt:lpstr>Functional Requirements</vt:lpstr>
      <vt:lpstr>Functional Requirements</vt:lpstr>
      <vt:lpstr>FUNCTIONAL REQUIREMENTS </vt:lpstr>
      <vt:lpstr>Non-Functional Requirements</vt:lpstr>
      <vt:lpstr>Use-case Diagram</vt:lpstr>
      <vt:lpstr>Sample Use-cases</vt:lpstr>
      <vt:lpstr>Class Diagram</vt:lpstr>
      <vt:lpstr>Sequence Diagram</vt:lpstr>
      <vt:lpstr>ERD</vt:lpstr>
      <vt:lpstr>Draft of screenshots</vt:lpstr>
      <vt:lpstr>Time plan </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Sika</dc:creator>
  <cp:lastModifiedBy>Bebo</cp:lastModifiedBy>
  <cp:revision>15</cp:revision>
  <dcterms:created xsi:type="dcterms:W3CDTF">2006-08-16T00:00:00Z</dcterms:created>
  <dcterms:modified xsi:type="dcterms:W3CDTF">2018-02-09T17:13:48Z</dcterms:modified>
</cp:coreProperties>
</file>