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3"/>
  </p:notesMasterIdLst>
  <p:handoutMasterIdLst>
    <p:handoutMasterId r:id="rId4"/>
  </p:handoutMasterIdLst>
  <p:sldIdLst>
    <p:sldId id="256" r:id="rId2"/>
  </p:sldIdLst>
  <p:sldSz cx="28803600" cy="51206400"/>
  <p:notesSz cx="37585650" cy="512064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r" defTabSz="914400" rtl="1" eaLnBrk="1" latinLnBrk="0" hangingPunct="1">
      <a:defRPr sz="2400" kern="1200">
        <a:solidFill>
          <a:schemeClr val="tx1"/>
        </a:solidFill>
        <a:latin typeface="Times New Roman" pitchFamily="18" charset="0"/>
        <a:ea typeface="+mn-ea"/>
        <a:cs typeface="+mn-cs"/>
      </a:defRPr>
    </a:lvl6pPr>
    <a:lvl7pPr marL="2743200" algn="r" defTabSz="914400" rtl="1" eaLnBrk="1" latinLnBrk="0" hangingPunct="1">
      <a:defRPr sz="2400" kern="1200">
        <a:solidFill>
          <a:schemeClr val="tx1"/>
        </a:solidFill>
        <a:latin typeface="Times New Roman" pitchFamily="18" charset="0"/>
        <a:ea typeface="+mn-ea"/>
        <a:cs typeface="+mn-cs"/>
      </a:defRPr>
    </a:lvl7pPr>
    <a:lvl8pPr marL="3200400" algn="r" defTabSz="914400" rtl="1" eaLnBrk="1" latinLnBrk="0" hangingPunct="1">
      <a:defRPr sz="2400" kern="1200">
        <a:solidFill>
          <a:schemeClr val="tx1"/>
        </a:solidFill>
        <a:latin typeface="Times New Roman" pitchFamily="18" charset="0"/>
        <a:ea typeface="+mn-ea"/>
        <a:cs typeface="+mn-cs"/>
      </a:defRPr>
    </a:lvl8pPr>
    <a:lvl9pPr marL="3657600" algn="r" defTabSz="914400" rtl="1"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66"/>
    <a:srgbClr val="C5B7FF"/>
    <a:srgbClr val="FF9933"/>
    <a:srgbClr val="FF0000"/>
    <a:srgbClr val="009999"/>
    <a:srgbClr val="A6BAD8"/>
    <a:srgbClr val="326598"/>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1727" autoAdjust="0"/>
    <p:restoredTop sz="94660"/>
  </p:normalViewPr>
  <p:slideViewPr>
    <p:cSldViewPr>
      <p:cViewPr>
        <p:scale>
          <a:sx n="30" d="100"/>
          <a:sy n="30" d="100"/>
        </p:scale>
        <p:origin x="-2796" y="3072"/>
      </p:cViewPr>
      <p:guideLst>
        <p:guide orient="horz" pos="16128"/>
        <p:guide pos="9072"/>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hdr" sz="quarter"/>
          </p:nvPr>
        </p:nvSpPr>
        <p:spPr bwMode="auto">
          <a:xfrm>
            <a:off x="0" y="0"/>
            <a:ext cx="16287750" cy="2659063"/>
          </a:xfrm>
          <a:prstGeom prst="rect">
            <a:avLst/>
          </a:prstGeom>
          <a:noFill/>
          <a:ln w="9525">
            <a:noFill/>
            <a:miter lim="800000"/>
            <a:headEnd/>
            <a:tailEnd/>
          </a:ln>
          <a:effectLst/>
        </p:spPr>
        <p:txBody>
          <a:bodyPr vert="horz" wrap="square" lIns="518666" tIns="259333" rIns="518666" bIns="259333" numCol="1" anchor="t" anchorCtr="0" compatLnSpc="1">
            <a:prstTxWarp prst="textNoShape">
              <a:avLst/>
            </a:prstTxWarp>
          </a:bodyPr>
          <a:lstStyle>
            <a:lvl1pPr defTabSz="5186363">
              <a:defRPr sz="6800"/>
            </a:lvl1pPr>
          </a:lstStyle>
          <a:p>
            <a:pPr>
              <a:defRPr/>
            </a:pPr>
            <a:endParaRPr lang="en-US"/>
          </a:p>
        </p:txBody>
      </p:sp>
      <p:sp>
        <p:nvSpPr>
          <p:cNvPr id="5123" name="Rectangle 1027"/>
          <p:cNvSpPr>
            <a:spLocks noGrp="1" noChangeArrowheads="1"/>
          </p:cNvSpPr>
          <p:nvPr>
            <p:ph type="dt" sz="quarter" idx="1"/>
          </p:nvPr>
        </p:nvSpPr>
        <p:spPr bwMode="auto">
          <a:xfrm>
            <a:off x="21297900" y="0"/>
            <a:ext cx="16287750" cy="2659063"/>
          </a:xfrm>
          <a:prstGeom prst="rect">
            <a:avLst/>
          </a:prstGeom>
          <a:noFill/>
          <a:ln w="9525">
            <a:noFill/>
            <a:miter lim="800000"/>
            <a:headEnd/>
            <a:tailEnd/>
          </a:ln>
          <a:effectLst/>
        </p:spPr>
        <p:txBody>
          <a:bodyPr vert="horz" wrap="square" lIns="518666" tIns="259333" rIns="518666" bIns="259333" numCol="1" anchor="t" anchorCtr="0" compatLnSpc="1">
            <a:prstTxWarp prst="textNoShape">
              <a:avLst/>
            </a:prstTxWarp>
          </a:bodyPr>
          <a:lstStyle>
            <a:lvl1pPr algn="r" defTabSz="5186363">
              <a:defRPr sz="6800"/>
            </a:lvl1pPr>
          </a:lstStyle>
          <a:p>
            <a:pPr>
              <a:defRPr/>
            </a:pPr>
            <a:endParaRPr lang="en-US"/>
          </a:p>
        </p:txBody>
      </p:sp>
      <p:sp>
        <p:nvSpPr>
          <p:cNvPr id="5124" name="Rectangle 1028"/>
          <p:cNvSpPr>
            <a:spLocks noGrp="1" noChangeArrowheads="1"/>
          </p:cNvSpPr>
          <p:nvPr>
            <p:ph type="ftr" sz="quarter" idx="2"/>
          </p:nvPr>
        </p:nvSpPr>
        <p:spPr bwMode="auto">
          <a:xfrm>
            <a:off x="0" y="50522188"/>
            <a:ext cx="16287750" cy="2659062"/>
          </a:xfrm>
          <a:prstGeom prst="rect">
            <a:avLst/>
          </a:prstGeom>
          <a:noFill/>
          <a:ln w="9525">
            <a:noFill/>
            <a:miter lim="800000"/>
            <a:headEnd/>
            <a:tailEnd/>
          </a:ln>
          <a:effectLst/>
        </p:spPr>
        <p:txBody>
          <a:bodyPr vert="horz" wrap="square" lIns="518666" tIns="259333" rIns="518666" bIns="259333" numCol="1" anchor="b" anchorCtr="0" compatLnSpc="1">
            <a:prstTxWarp prst="textNoShape">
              <a:avLst/>
            </a:prstTxWarp>
          </a:bodyPr>
          <a:lstStyle>
            <a:lvl1pPr defTabSz="5186363">
              <a:defRPr sz="6800"/>
            </a:lvl1pPr>
          </a:lstStyle>
          <a:p>
            <a:pPr>
              <a:defRPr/>
            </a:pPr>
            <a:endParaRPr lang="en-US"/>
          </a:p>
        </p:txBody>
      </p:sp>
      <p:sp>
        <p:nvSpPr>
          <p:cNvPr id="5125" name="Rectangle 1029"/>
          <p:cNvSpPr>
            <a:spLocks noGrp="1" noChangeArrowheads="1"/>
          </p:cNvSpPr>
          <p:nvPr>
            <p:ph type="sldNum" sz="quarter" idx="3"/>
          </p:nvPr>
        </p:nvSpPr>
        <p:spPr bwMode="auto">
          <a:xfrm>
            <a:off x="21297900" y="50522188"/>
            <a:ext cx="16287750" cy="2659062"/>
          </a:xfrm>
          <a:prstGeom prst="rect">
            <a:avLst/>
          </a:prstGeom>
          <a:noFill/>
          <a:ln w="9525">
            <a:noFill/>
            <a:miter lim="800000"/>
            <a:headEnd/>
            <a:tailEnd/>
          </a:ln>
          <a:effectLst/>
        </p:spPr>
        <p:txBody>
          <a:bodyPr vert="horz" wrap="square" lIns="518666" tIns="259333" rIns="518666" bIns="259333" numCol="1" anchor="b" anchorCtr="0" compatLnSpc="1">
            <a:prstTxWarp prst="textNoShape">
              <a:avLst/>
            </a:prstTxWarp>
          </a:bodyPr>
          <a:lstStyle>
            <a:lvl1pPr algn="r" defTabSz="5186363">
              <a:defRPr sz="6800"/>
            </a:lvl1pPr>
          </a:lstStyle>
          <a:p>
            <a:pPr>
              <a:defRPr/>
            </a:pPr>
            <a:fld id="{AF3F944D-7EFB-4D18-92FA-ED11C2181337}" type="slidenum">
              <a:rPr lang="en-US"/>
              <a:pPr>
                <a:defRPr/>
              </a:pPr>
              <a:t>‹#›</a:t>
            </a:fld>
            <a:endParaRPr lang="en-US"/>
          </a:p>
        </p:txBody>
      </p:sp>
    </p:spTree>
    <p:extLst>
      <p:ext uri="{BB962C8B-B14F-4D97-AF65-F5344CB8AC3E}">
        <p14:creationId xmlns:p14="http://schemas.microsoft.com/office/powerpoint/2010/main" val="321492002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1297900" y="0"/>
            <a:ext cx="16287750" cy="2560638"/>
          </a:xfrm>
          <a:prstGeom prst="rect">
            <a:avLst/>
          </a:prstGeom>
        </p:spPr>
        <p:txBody>
          <a:bodyPr vert="horz" lIns="91440" tIns="45720" rIns="91440" bIns="45720" rtlCol="1"/>
          <a:lstStyle>
            <a:lvl1pPr algn="r">
              <a:defRPr sz="1200"/>
            </a:lvl1pPr>
          </a:lstStyle>
          <a:p>
            <a:endParaRPr lang="ar-SA"/>
          </a:p>
        </p:txBody>
      </p:sp>
      <p:sp>
        <p:nvSpPr>
          <p:cNvPr id="3" name="Date Placeholder 2"/>
          <p:cNvSpPr>
            <a:spLocks noGrp="1"/>
          </p:cNvSpPr>
          <p:nvPr>
            <p:ph type="dt" idx="1"/>
          </p:nvPr>
        </p:nvSpPr>
        <p:spPr>
          <a:xfrm>
            <a:off x="7938" y="0"/>
            <a:ext cx="16287750" cy="2560638"/>
          </a:xfrm>
          <a:prstGeom prst="rect">
            <a:avLst/>
          </a:prstGeom>
        </p:spPr>
        <p:txBody>
          <a:bodyPr vert="horz" lIns="91440" tIns="45720" rIns="91440" bIns="45720" rtlCol="1"/>
          <a:lstStyle>
            <a:lvl1pPr algn="l">
              <a:defRPr sz="1200"/>
            </a:lvl1pPr>
          </a:lstStyle>
          <a:p>
            <a:fld id="{5DF76852-C52A-462E-A82E-53B6A4D6B4C7}" type="datetimeFigureOut">
              <a:rPr lang="ar-SA" smtClean="0"/>
              <a:pPr/>
              <a:t>23/04/1438</a:t>
            </a:fld>
            <a:endParaRPr lang="ar-SA"/>
          </a:p>
        </p:txBody>
      </p:sp>
      <p:sp>
        <p:nvSpPr>
          <p:cNvPr id="4" name="Slide Image Placeholder 3"/>
          <p:cNvSpPr>
            <a:spLocks noGrp="1" noRot="1" noChangeAspect="1"/>
          </p:cNvSpPr>
          <p:nvPr>
            <p:ph type="sldImg" idx="2"/>
          </p:nvPr>
        </p:nvSpPr>
        <p:spPr>
          <a:xfrm>
            <a:off x="13392150" y="3840163"/>
            <a:ext cx="10801350" cy="19202400"/>
          </a:xfrm>
          <a:prstGeom prst="rect">
            <a:avLst/>
          </a:prstGeom>
          <a:noFill/>
          <a:ln w="12700">
            <a:solidFill>
              <a:prstClr val="black"/>
            </a:solidFill>
          </a:ln>
        </p:spPr>
        <p:txBody>
          <a:bodyPr vert="horz" lIns="91440" tIns="45720" rIns="91440" bIns="45720" rtlCol="1" anchor="ctr"/>
          <a:lstStyle/>
          <a:p>
            <a:endParaRPr lang="ar-SA"/>
          </a:p>
        </p:txBody>
      </p:sp>
      <p:sp>
        <p:nvSpPr>
          <p:cNvPr id="5" name="Notes Placeholder 4"/>
          <p:cNvSpPr>
            <a:spLocks noGrp="1"/>
          </p:cNvSpPr>
          <p:nvPr>
            <p:ph type="body" sz="quarter" idx="3"/>
          </p:nvPr>
        </p:nvSpPr>
        <p:spPr>
          <a:xfrm>
            <a:off x="3759200" y="24323675"/>
            <a:ext cx="30067250" cy="23042563"/>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6" name="Footer Placeholder 5"/>
          <p:cNvSpPr>
            <a:spLocks noGrp="1"/>
          </p:cNvSpPr>
          <p:nvPr>
            <p:ph type="ftr" sz="quarter" idx="4"/>
          </p:nvPr>
        </p:nvSpPr>
        <p:spPr>
          <a:xfrm>
            <a:off x="21297900" y="48637825"/>
            <a:ext cx="16287750" cy="2559050"/>
          </a:xfrm>
          <a:prstGeom prst="rect">
            <a:avLst/>
          </a:prstGeom>
        </p:spPr>
        <p:txBody>
          <a:bodyPr vert="horz" lIns="91440" tIns="45720" rIns="91440" bIns="45720" rtlCol="1" anchor="b"/>
          <a:lstStyle>
            <a:lvl1pPr algn="r">
              <a:defRPr sz="1200"/>
            </a:lvl1pPr>
          </a:lstStyle>
          <a:p>
            <a:endParaRPr lang="ar-SA"/>
          </a:p>
        </p:txBody>
      </p:sp>
      <p:sp>
        <p:nvSpPr>
          <p:cNvPr id="7" name="Slide Number Placeholder 6"/>
          <p:cNvSpPr>
            <a:spLocks noGrp="1"/>
          </p:cNvSpPr>
          <p:nvPr>
            <p:ph type="sldNum" sz="quarter" idx="5"/>
          </p:nvPr>
        </p:nvSpPr>
        <p:spPr>
          <a:xfrm>
            <a:off x="7938" y="48637825"/>
            <a:ext cx="16287750" cy="2559050"/>
          </a:xfrm>
          <a:prstGeom prst="rect">
            <a:avLst/>
          </a:prstGeom>
        </p:spPr>
        <p:txBody>
          <a:bodyPr vert="horz" lIns="91440" tIns="45720" rIns="91440" bIns="45720" rtlCol="1" anchor="b"/>
          <a:lstStyle>
            <a:lvl1pPr algn="l">
              <a:defRPr sz="1200"/>
            </a:lvl1pPr>
          </a:lstStyle>
          <a:p>
            <a:fld id="{326B7CBE-6DDA-475A-A5F8-D18EEF4CB092}" type="slidenum">
              <a:rPr lang="ar-SA" smtClean="0"/>
              <a:pPr/>
              <a:t>‹#›</a:t>
            </a:fld>
            <a:endParaRPr lang="ar-SA"/>
          </a:p>
        </p:txBody>
      </p:sp>
    </p:spTree>
    <p:extLst>
      <p:ext uri="{BB962C8B-B14F-4D97-AF65-F5344CB8AC3E}">
        <p14:creationId xmlns:p14="http://schemas.microsoft.com/office/powerpoint/2010/main" val="2612927267"/>
      </p:ext>
    </p:extLst>
  </p:cSld>
  <p:clrMap bg1="lt1" tx1="dk1" bg2="lt2" tx2="dk2" accent1="accent1" accent2="accent2" accent3="accent3" accent4="accent4" accent5="accent5" accent6="accent6" hlink="hlink" folHlink="folHlink"/>
  <p:hf sldNum="0"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Tree>
    <p:extLst>
      <p:ext uri="{BB962C8B-B14F-4D97-AF65-F5344CB8AC3E}">
        <p14:creationId xmlns:p14="http://schemas.microsoft.com/office/powerpoint/2010/main" val="961507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60270" y="15907185"/>
            <a:ext cx="24483060" cy="10976187"/>
          </a:xfrm>
        </p:spPr>
        <p:txBody>
          <a:bodyPr/>
          <a:lstStyle/>
          <a:p>
            <a:r>
              <a:rPr lang="en-US" smtClean="0"/>
              <a:t>Click to edit Master title style</a:t>
            </a:r>
            <a:endParaRPr lang="ar-SA"/>
          </a:p>
        </p:txBody>
      </p:sp>
      <p:sp>
        <p:nvSpPr>
          <p:cNvPr id="3" name="Subtitle 2"/>
          <p:cNvSpPr>
            <a:spLocks noGrp="1"/>
          </p:cNvSpPr>
          <p:nvPr>
            <p:ph type="subTitle" idx="1"/>
          </p:nvPr>
        </p:nvSpPr>
        <p:spPr>
          <a:xfrm>
            <a:off x="4320540" y="29016960"/>
            <a:ext cx="20162520" cy="13086080"/>
          </a:xfrm>
        </p:spPr>
        <p:txBody>
          <a:bodyPr/>
          <a:lstStyle>
            <a:lvl1pPr marL="0" indent="0" algn="ctr">
              <a:buNone/>
              <a:defRPr>
                <a:solidFill>
                  <a:schemeClr val="tx1">
                    <a:tint val="75000"/>
                  </a:schemeClr>
                </a:solidFill>
              </a:defRPr>
            </a:lvl1pPr>
            <a:lvl2pPr marL="2559295" indent="0" algn="ctr">
              <a:buNone/>
              <a:defRPr>
                <a:solidFill>
                  <a:schemeClr val="tx1">
                    <a:tint val="75000"/>
                  </a:schemeClr>
                </a:solidFill>
              </a:defRPr>
            </a:lvl2pPr>
            <a:lvl3pPr marL="5118590" indent="0" algn="ctr">
              <a:buNone/>
              <a:defRPr>
                <a:solidFill>
                  <a:schemeClr val="tx1">
                    <a:tint val="75000"/>
                  </a:schemeClr>
                </a:solidFill>
              </a:defRPr>
            </a:lvl3pPr>
            <a:lvl4pPr marL="7677886" indent="0" algn="ctr">
              <a:buNone/>
              <a:defRPr>
                <a:solidFill>
                  <a:schemeClr val="tx1">
                    <a:tint val="75000"/>
                  </a:schemeClr>
                </a:solidFill>
              </a:defRPr>
            </a:lvl4pPr>
            <a:lvl5pPr marL="10237181" indent="0" algn="ctr">
              <a:buNone/>
              <a:defRPr>
                <a:solidFill>
                  <a:schemeClr val="tx1">
                    <a:tint val="75000"/>
                  </a:schemeClr>
                </a:solidFill>
              </a:defRPr>
            </a:lvl5pPr>
            <a:lvl6pPr marL="12796482" indent="0" algn="ctr">
              <a:buNone/>
              <a:defRPr>
                <a:solidFill>
                  <a:schemeClr val="tx1">
                    <a:tint val="75000"/>
                  </a:schemeClr>
                </a:solidFill>
              </a:defRPr>
            </a:lvl6pPr>
            <a:lvl7pPr marL="15355777" indent="0" algn="ctr">
              <a:buNone/>
              <a:defRPr>
                <a:solidFill>
                  <a:schemeClr val="tx1">
                    <a:tint val="75000"/>
                  </a:schemeClr>
                </a:solidFill>
              </a:defRPr>
            </a:lvl7pPr>
            <a:lvl8pPr marL="17915072" indent="0" algn="ctr">
              <a:buNone/>
              <a:defRPr>
                <a:solidFill>
                  <a:schemeClr val="tx1">
                    <a:tint val="75000"/>
                  </a:schemeClr>
                </a:solidFill>
              </a:defRPr>
            </a:lvl8pPr>
            <a:lvl9pPr marL="20474367" indent="0" algn="ctr">
              <a:buNone/>
              <a:defRPr>
                <a:solidFill>
                  <a:schemeClr val="tx1">
                    <a:tint val="75000"/>
                  </a:schemeClr>
                </a:solidFill>
              </a:defRPr>
            </a:lvl9pPr>
          </a:lstStyle>
          <a:p>
            <a:r>
              <a:rPr lang="en-US" smtClean="0"/>
              <a:t>Click to edit Master subtitle style</a:t>
            </a:r>
            <a:endParaRPr lang="ar-SA"/>
          </a:p>
        </p:txBody>
      </p:sp>
      <p:sp>
        <p:nvSpPr>
          <p:cNvPr id="4" name="Date Placeholder 3"/>
          <p:cNvSpPr>
            <a:spLocks noGrp="1"/>
          </p:cNvSpPr>
          <p:nvPr>
            <p:ph type="dt" sz="half" idx="10"/>
          </p:nvPr>
        </p:nvSpPr>
        <p:spPr/>
        <p:txBody>
          <a:bodyPr/>
          <a:lstStyle>
            <a:lvl1pPr>
              <a:defRPr/>
            </a:lvl1pPr>
          </a:lstStyle>
          <a:p>
            <a:pPr>
              <a:defRPr/>
            </a:pPr>
            <a:fld id="{B687EBF0-7F80-4765-9526-460EBE08FADE}" type="datetime1">
              <a:rPr lang="ar-SA" smtClean="0"/>
              <a:pPr>
                <a:defRPr/>
              </a:pPr>
              <a:t>23/04/1438</a:t>
            </a:fld>
            <a:endParaRPr lang="ar-SA"/>
          </a:p>
        </p:txBody>
      </p:sp>
      <p:sp>
        <p:nvSpPr>
          <p:cNvPr id="5" name="Footer Placeholder 4"/>
          <p:cNvSpPr>
            <a:spLocks noGrp="1"/>
          </p:cNvSpPr>
          <p:nvPr>
            <p:ph type="ftr" sz="quarter" idx="11"/>
          </p:nvPr>
        </p:nvSpPr>
        <p:spPr/>
        <p:txBody>
          <a:bodyPr/>
          <a:lstStyle>
            <a:lvl1pPr>
              <a:defRPr/>
            </a:lvl1pPr>
          </a:lstStyle>
          <a:p>
            <a:pPr>
              <a:defRPr/>
            </a:pPr>
            <a:endParaRPr lang="ar-SA"/>
          </a:p>
        </p:txBody>
      </p:sp>
      <p:sp>
        <p:nvSpPr>
          <p:cNvPr id="6" name="Slide Number Placeholder 5"/>
          <p:cNvSpPr>
            <a:spLocks noGrp="1"/>
          </p:cNvSpPr>
          <p:nvPr>
            <p:ph type="sldNum" sz="quarter" idx="12"/>
          </p:nvPr>
        </p:nvSpPr>
        <p:spPr/>
        <p:txBody>
          <a:bodyPr/>
          <a:lstStyle>
            <a:lvl1pPr>
              <a:defRPr/>
            </a:lvl1pPr>
          </a:lstStyle>
          <a:p>
            <a:pPr>
              <a:defRPr/>
            </a:pPr>
            <a:fld id="{41479407-3BF8-4253-ADCD-59AFF786D2D9}" type="slidenum">
              <a:rPr lang="ar-SA"/>
              <a:pPr>
                <a:defRPr/>
              </a:pPr>
              <a:t>‹#›</a:t>
            </a:fld>
            <a:endParaRPr lang="ar-SA"/>
          </a:p>
        </p:txBody>
      </p:sp>
    </p:spTree>
    <p:extLst>
      <p:ext uri="{BB962C8B-B14F-4D97-AF65-F5344CB8AC3E}">
        <p14:creationId xmlns:p14="http://schemas.microsoft.com/office/powerpoint/2010/main" val="2227265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Date Placeholder 3"/>
          <p:cNvSpPr>
            <a:spLocks noGrp="1"/>
          </p:cNvSpPr>
          <p:nvPr>
            <p:ph type="dt" sz="half" idx="10"/>
          </p:nvPr>
        </p:nvSpPr>
        <p:spPr/>
        <p:txBody>
          <a:bodyPr/>
          <a:lstStyle>
            <a:lvl1pPr>
              <a:defRPr/>
            </a:lvl1pPr>
          </a:lstStyle>
          <a:p>
            <a:pPr>
              <a:defRPr/>
            </a:pPr>
            <a:fld id="{B5C1FA8B-182F-46FB-988C-E02BE483FF0D}" type="datetime1">
              <a:rPr lang="ar-SA" smtClean="0"/>
              <a:pPr>
                <a:defRPr/>
              </a:pPr>
              <a:t>23/04/1438</a:t>
            </a:fld>
            <a:endParaRPr lang="ar-SA"/>
          </a:p>
        </p:txBody>
      </p:sp>
      <p:sp>
        <p:nvSpPr>
          <p:cNvPr id="5" name="Footer Placeholder 4"/>
          <p:cNvSpPr>
            <a:spLocks noGrp="1"/>
          </p:cNvSpPr>
          <p:nvPr>
            <p:ph type="ftr" sz="quarter" idx="11"/>
          </p:nvPr>
        </p:nvSpPr>
        <p:spPr/>
        <p:txBody>
          <a:bodyPr/>
          <a:lstStyle>
            <a:lvl1pPr>
              <a:defRPr/>
            </a:lvl1pPr>
          </a:lstStyle>
          <a:p>
            <a:pPr>
              <a:defRPr/>
            </a:pPr>
            <a:endParaRPr lang="ar-SA"/>
          </a:p>
        </p:txBody>
      </p:sp>
      <p:sp>
        <p:nvSpPr>
          <p:cNvPr id="6" name="Slide Number Placeholder 5"/>
          <p:cNvSpPr>
            <a:spLocks noGrp="1"/>
          </p:cNvSpPr>
          <p:nvPr>
            <p:ph type="sldNum" sz="quarter" idx="12"/>
          </p:nvPr>
        </p:nvSpPr>
        <p:spPr/>
        <p:txBody>
          <a:bodyPr/>
          <a:lstStyle>
            <a:lvl1pPr>
              <a:defRPr/>
            </a:lvl1pPr>
          </a:lstStyle>
          <a:p>
            <a:pPr>
              <a:defRPr/>
            </a:pPr>
            <a:fld id="{C047E00F-A281-47D3-9156-0C00EBEC38A6}" type="slidenum">
              <a:rPr lang="ar-SA"/>
              <a:pPr>
                <a:defRPr/>
              </a:pPr>
              <a:t>‹#›</a:t>
            </a:fld>
            <a:endParaRPr lang="ar-SA"/>
          </a:p>
        </p:txBody>
      </p:sp>
    </p:spTree>
    <p:extLst>
      <p:ext uri="{BB962C8B-B14F-4D97-AF65-F5344CB8AC3E}">
        <p14:creationId xmlns:p14="http://schemas.microsoft.com/office/powerpoint/2010/main" val="163100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944616" y="11485897"/>
            <a:ext cx="36289538" cy="244664649"/>
          </a:xfrm>
        </p:spPr>
        <p:txBody>
          <a:bodyPr vert="eaVert"/>
          <a:lstStyle/>
          <a:p>
            <a:r>
              <a:rPr lang="en-US" smtClean="0"/>
              <a:t>Click to edit Master title style</a:t>
            </a:r>
            <a:endParaRPr lang="ar-SA"/>
          </a:p>
        </p:txBody>
      </p:sp>
      <p:sp>
        <p:nvSpPr>
          <p:cNvPr id="3" name="Vertical Text Placeholder 2"/>
          <p:cNvSpPr>
            <a:spLocks noGrp="1"/>
          </p:cNvSpPr>
          <p:nvPr>
            <p:ph type="body" orient="vert" idx="1"/>
          </p:nvPr>
        </p:nvSpPr>
        <p:spPr>
          <a:xfrm>
            <a:off x="8066015" y="11485897"/>
            <a:ext cx="108398546" cy="24466464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Date Placeholder 3"/>
          <p:cNvSpPr>
            <a:spLocks noGrp="1"/>
          </p:cNvSpPr>
          <p:nvPr>
            <p:ph type="dt" sz="half" idx="10"/>
          </p:nvPr>
        </p:nvSpPr>
        <p:spPr/>
        <p:txBody>
          <a:bodyPr/>
          <a:lstStyle>
            <a:lvl1pPr>
              <a:defRPr/>
            </a:lvl1pPr>
          </a:lstStyle>
          <a:p>
            <a:pPr>
              <a:defRPr/>
            </a:pPr>
            <a:fld id="{0A9F9C2D-72F5-4747-A559-3790A7B9BCDB}" type="datetime1">
              <a:rPr lang="ar-SA" smtClean="0"/>
              <a:pPr>
                <a:defRPr/>
              </a:pPr>
              <a:t>23/04/1438</a:t>
            </a:fld>
            <a:endParaRPr lang="ar-SA"/>
          </a:p>
        </p:txBody>
      </p:sp>
      <p:sp>
        <p:nvSpPr>
          <p:cNvPr id="5" name="Footer Placeholder 4"/>
          <p:cNvSpPr>
            <a:spLocks noGrp="1"/>
          </p:cNvSpPr>
          <p:nvPr>
            <p:ph type="ftr" sz="quarter" idx="11"/>
          </p:nvPr>
        </p:nvSpPr>
        <p:spPr/>
        <p:txBody>
          <a:bodyPr/>
          <a:lstStyle>
            <a:lvl1pPr>
              <a:defRPr/>
            </a:lvl1pPr>
          </a:lstStyle>
          <a:p>
            <a:pPr>
              <a:defRPr/>
            </a:pPr>
            <a:endParaRPr lang="ar-SA"/>
          </a:p>
        </p:txBody>
      </p:sp>
      <p:sp>
        <p:nvSpPr>
          <p:cNvPr id="6" name="Slide Number Placeholder 5"/>
          <p:cNvSpPr>
            <a:spLocks noGrp="1"/>
          </p:cNvSpPr>
          <p:nvPr>
            <p:ph type="sldNum" sz="quarter" idx="12"/>
          </p:nvPr>
        </p:nvSpPr>
        <p:spPr/>
        <p:txBody>
          <a:bodyPr/>
          <a:lstStyle>
            <a:lvl1pPr>
              <a:defRPr/>
            </a:lvl1pPr>
          </a:lstStyle>
          <a:p>
            <a:pPr>
              <a:defRPr/>
            </a:pPr>
            <a:fld id="{E1451520-9605-4969-8A50-E1F396876F2E}" type="slidenum">
              <a:rPr lang="ar-SA"/>
              <a:pPr>
                <a:defRPr/>
              </a:pPr>
              <a:t>‹#›</a:t>
            </a:fld>
            <a:endParaRPr lang="ar-SA"/>
          </a:p>
        </p:txBody>
      </p:sp>
    </p:spTree>
    <p:extLst>
      <p:ext uri="{BB962C8B-B14F-4D97-AF65-F5344CB8AC3E}">
        <p14:creationId xmlns:p14="http://schemas.microsoft.com/office/powerpoint/2010/main" val="2516091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Date Placeholder 3"/>
          <p:cNvSpPr>
            <a:spLocks noGrp="1"/>
          </p:cNvSpPr>
          <p:nvPr>
            <p:ph type="dt" sz="half" idx="10"/>
          </p:nvPr>
        </p:nvSpPr>
        <p:spPr/>
        <p:txBody>
          <a:bodyPr/>
          <a:lstStyle>
            <a:lvl1pPr>
              <a:defRPr/>
            </a:lvl1pPr>
          </a:lstStyle>
          <a:p>
            <a:pPr>
              <a:defRPr/>
            </a:pPr>
            <a:fld id="{8ECA7A7A-593B-4661-AF7D-89BFD0D59182}" type="datetime1">
              <a:rPr lang="ar-SA" smtClean="0"/>
              <a:pPr>
                <a:defRPr/>
              </a:pPr>
              <a:t>23/04/1438</a:t>
            </a:fld>
            <a:endParaRPr lang="ar-SA"/>
          </a:p>
        </p:txBody>
      </p:sp>
      <p:sp>
        <p:nvSpPr>
          <p:cNvPr id="5" name="Footer Placeholder 4"/>
          <p:cNvSpPr>
            <a:spLocks noGrp="1"/>
          </p:cNvSpPr>
          <p:nvPr>
            <p:ph type="ftr" sz="quarter" idx="11"/>
          </p:nvPr>
        </p:nvSpPr>
        <p:spPr/>
        <p:txBody>
          <a:bodyPr/>
          <a:lstStyle>
            <a:lvl1pPr>
              <a:defRPr/>
            </a:lvl1pPr>
          </a:lstStyle>
          <a:p>
            <a:pPr>
              <a:defRPr/>
            </a:pPr>
            <a:endParaRPr lang="ar-SA"/>
          </a:p>
        </p:txBody>
      </p:sp>
      <p:sp>
        <p:nvSpPr>
          <p:cNvPr id="6" name="Slide Number Placeholder 5"/>
          <p:cNvSpPr>
            <a:spLocks noGrp="1"/>
          </p:cNvSpPr>
          <p:nvPr>
            <p:ph type="sldNum" sz="quarter" idx="12"/>
          </p:nvPr>
        </p:nvSpPr>
        <p:spPr/>
        <p:txBody>
          <a:bodyPr/>
          <a:lstStyle>
            <a:lvl1pPr>
              <a:defRPr/>
            </a:lvl1pPr>
          </a:lstStyle>
          <a:p>
            <a:pPr>
              <a:defRPr/>
            </a:pPr>
            <a:fld id="{774CAA2E-B7AD-4AF9-8FD8-7B28AEE413E6}" type="slidenum">
              <a:rPr lang="ar-SA"/>
              <a:pPr>
                <a:defRPr/>
              </a:pPr>
              <a:t>‹#›</a:t>
            </a:fld>
            <a:endParaRPr lang="ar-SA"/>
          </a:p>
        </p:txBody>
      </p:sp>
    </p:spTree>
    <p:extLst>
      <p:ext uri="{BB962C8B-B14F-4D97-AF65-F5344CB8AC3E}">
        <p14:creationId xmlns:p14="http://schemas.microsoft.com/office/powerpoint/2010/main" val="2292020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75286" y="32904864"/>
            <a:ext cx="24483060" cy="10170160"/>
          </a:xfrm>
        </p:spPr>
        <p:txBody>
          <a:bodyPr anchor="t"/>
          <a:lstStyle>
            <a:lvl1pPr algn="r">
              <a:defRPr sz="22400" b="1" cap="all"/>
            </a:lvl1pPr>
          </a:lstStyle>
          <a:p>
            <a:r>
              <a:rPr lang="en-US" smtClean="0"/>
              <a:t>Click to edit Master title style</a:t>
            </a:r>
            <a:endParaRPr lang="ar-SA"/>
          </a:p>
        </p:txBody>
      </p:sp>
      <p:sp>
        <p:nvSpPr>
          <p:cNvPr id="3" name="Text Placeholder 2"/>
          <p:cNvSpPr>
            <a:spLocks noGrp="1"/>
          </p:cNvSpPr>
          <p:nvPr>
            <p:ph type="body" idx="1"/>
          </p:nvPr>
        </p:nvSpPr>
        <p:spPr>
          <a:xfrm>
            <a:off x="2275286" y="21703469"/>
            <a:ext cx="24483060" cy="11201396"/>
          </a:xfrm>
        </p:spPr>
        <p:txBody>
          <a:bodyPr anchor="b"/>
          <a:lstStyle>
            <a:lvl1pPr marL="0" indent="0">
              <a:buNone/>
              <a:defRPr sz="11200">
                <a:solidFill>
                  <a:schemeClr val="tx1">
                    <a:tint val="75000"/>
                  </a:schemeClr>
                </a:solidFill>
              </a:defRPr>
            </a:lvl1pPr>
            <a:lvl2pPr marL="2559295" indent="0">
              <a:buNone/>
              <a:defRPr sz="10100">
                <a:solidFill>
                  <a:schemeClr val="tx1">
                    <a:tint val="75000"/>
                  </a:schemeClr>
                </a:solidFill>
              </a:defRPr>
            </a:lvl2pPr>
            <a:lvl3pPr marL="5118590" indent="0">
              <a:buNone/>
              <a:defRPr sz="9000">
                <a:solidFill>
                  <a:schemeClr val="tx1">
                    <a:tint val="75000"/>
                  </a:schemeClr>
                </a:solidFill>
              </a:defRPr>
            </a:lvl3pPr>
            <a:lvl4pPr marL="7677886" indent="0">
              <a:buNone/>
              <a:defRPr sz="7800">
                <a:solidFill>
                  <a:schemeClr val="tx1">
                    <a:tint val="75000"/>
                  </a:schemeClr>
                </a:solidFill>
              </a:defRPr>
            </a:lvl4pPr>
            <a:lvl5pPr marL="10237181" indent="0">
              <a:buNone/>
              <a:defRPr sz="7800">
                <a:solidFill>
                  <a:schemeClr val="tx1">
                    <a:tint val="75000"/>
                  </a:schemeClr>
                </a:solidFill>
              </a:defRPr>
            </a:lvl5pPr>
            <a:lvl6pPr marL="12796482" indent="0">
              <a:buNone/>
              <a:defRPr sz="7800">
                <a:solidFill>
                  <a:schemeClr val="tx1">
                    <a:tint val="75000"/>
                  </a:schemeClr>
                </a:solidFill>
              </a:defRPr>
            </a:lvl6pPr>
            <a:lvl7pPr marL="15355777" indent="0">
              <a:buNone/>
              <a:defRPr sz="7800">
                <a:solidFill>
                  <a:schemeClr val="tx1">
                    <a:tint val="75000"/>
                  </a:schemeClr>
                </a:solidFill>
              </a:defRPr>
            </a:lvl7pPr>
            <a:lvl8pPr marL="17915072" indent="0">
              <a:buNone/>
              <a:defRPr sz="7800">
                <a:solidFill>
                  <a:schemeClr val="tx1">
                    <a:tint val="75000"/>
                  </a:schemeClr>
                </a:solidFill>
              </a:defRPr>
            </a:lvl8pPr>
            <a:lvl9pPr marL="20474367" indent="0">
              <a:buNone/>
              <a:defRPr sz="7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A78D47C-F3A3-43EF-A096-E89D1CC13E76}" type="datetime1">
              <a:rPr lang="ar-SA" smtClean="0"/>
              <a:pPr>
                <a:defRPr/>
              </a:pPr>
              <a:t>23/04/1438</a:t>
            </a:fld>
            <a:endParaRPr lang="ar-SA"/>
          </a:p>
        </p:txBody>
      </p:sp>
      <p:sp>
        <p:nvSpPr>
          <p:cNvPr id="5" name="Footer Placeholder 4"/>
          <p:cNvSpPr>
            <a:spLocks noGrp="1"/>
          </p:cNvSpPr>
          <p:nvPr>
            <p:ph type="ftr" sz="quarter" idx="11"/>
          </p:nvPr>
        </p:nvSpPr>
        <p:spPr/>
        <p:txBody>
          <a:bodyPr/>
          <a:lstStyle>
            <a:lvl1pPr>
              <a:defRPr/>
            </a:lvl1pPr>
          </a:lstStyle>
          <a:p>
            <a:pPr>
              <a:defRPr/>
            </a:pPr>
            <a:endParaRPr lang="ar-SA"/>
          </a:p>
        </p:txBody>
      </p:sp>
      <p:sp>
        <p:nvSpPr>
          <p:cNvPr id="6" name="Slide Number Placeholder 5"/>
          <p:cNvSpPr>
            <a:spLocks noGrp="1"/>
          </p:cNvSpPr>
          <p:nvPr>
            <p:ph type="sldNum" sz="quarter" idx="12"/>
          </p:nvPr>
        </p:nvSpPr>
        <p:spPr/>
        <p:txBody>
          <a:bodyPr/>
          <a:lstStyle>
            <a:lvl1pPr>
              <a:defRPr/>
            </a:lvl1pPr>
          </a:lstStyle>
          <a:p>
            <a:pPr>
              <a:defRPr/>
            </a:pPr>
            <a:fld id="{B3DA9E63-F36C-4E1A-AE6A-9798617B60FA}" type="slidenum">
              <a:rPr lang="ar-SA"/>
              <a:pPr>
                <a:defRPr/>
              </a:pPr>
              <a:t>‹#›</a:t>
            </a:fld>
            <a:endParaRPr lang="ar-SA"/>
          </a:p>
        </p:txBody>
      </p:sp>
    </p:spTree>
    <p:extLst>
      <p:ext uri="{BB962C8B-B14F-4D97-AF65-F5344CB8AC3E}">
        <p14:creationId xmlns:p14="http://schemas.microsoft.com/office/powerpoint/2010/main" val="2960484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Content Placeholder 2"/>
          <p:cNvSpPr>
            <a:spLocks noGrp="1"/>
          </p:cNvSpPr>
          <p:nvPr>
            <p:ph sz="half" idx="1"/>
          </p:nvPr>
        </p:nvSpPr>
        <p:spPr>
          <a:xfrm>
            <a:off x="8066010" y="66912083"/>
            <a:ext cx="72344040" cy="189238463"/>
          </a:xfrm>
        </p:spPr>
        <p:txBody>
          <a:bodyPr/>
          <a:lstStyle>
            <a:lvl1pPr>
              <a:defRPr sz="15700"/>
            </a:lvl1pPr>
            <a:lvl2pPr>
              <a:defRPr sz="13400"/>
            </a:lvl2pPr>
            <a:lvl3pPr>
              <a:defRPr sz="11200"/>
            </a:lvl3pPr>
            <a:lvl4pPr>
              <a:defRPr sz="10100"/>
            </a:lvl4pPr>
            <a:lvl5pPr>
              <a:defRPr sz="10100"/>
            </a:lvl5pPr>
            <a:lvl6pPr>
              <a:defRPr sz="10100"/>
            </a:lvl6pPr>
            <a:lvl7pPr>
              <a:defRPr sz="10100"/>
            </a:lvl7pPr>
            <a:lvl8pPr>
              <a:defRPr sz="10100"/>
            </a:lvl8pPr>
            <a:lvl9pPr>
              <a:defRPr sz="10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Content Placeholder 3"/>
          <p:cNvSpPr>
            <a:spLocks noGrp="1"/>
          </p:cNvSpPr>
          <p:nvPr>
            <p:ph sz="half" idx="2"/>
          </p:nvPr>
        </p:nvSpPr>
        <p:spPr>
          <a:xfrm>
            <a:off x="80890115" y="66912083"/>
            <a:ext cx="72344044" cy="189238463"/>
          </a:xfrm>
        </p:spPr>
        <p:txBody>
          <a:bodyPr/>
          <a:lstStyle>
            <a:lvl1pPr>
              <a:defRPr sz="15700"/>
            </a:lvl1pPr>
            <a:lvl2pPr>
              <a:defRPr sz="13400"/>
            </a:lvl2pPr>
            <a:lvl3pPr>
              <a:defRPr sz="11200"/>
            </a:lvl3pPr>
            <a:lvl4pPr>
              <a:defRPr sz="10100"/>
            </a:lvl4pPr>
            <a:lvl5pPr>
              <a:defRPr sz="10100"/>
            </a:lvl5pPr>
            <a:lvl6pPr>
              <a:defRPr sz="10100"/>
            </a:lvl6pPr>
            <a:lvl7pPr>
              <a:defRPr sz="10100"/>
            </a:lvl7pPr>
            <a:lvl8pPr>
              <a:defRPr sz="10100"/>
            </a:lvl8pPr>
            <a:lvl9pPr>
              <a:defRPr sz="10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Date Placeholder 3"/>
          <p:cNvSpPr>
            <a:spLocks noGrp="1"/>
          </p:cNvSpPr>
          <p:nvPr>
            <p:ph type="dt" sz="half" idx="10"/>
          </p:nvPr>
        </p:nvSpPr>
        <p:spPr/>
        <p:txBody>
          <a:bodyPr/>
          <a:lstStyle>
            <a:lvl1pPr>
              <a:defRPr/>
            </a:lvl1pPr>
          </a:lstStyle>
          <a:p>
            <a:pPr>
              <a:defRPr/>
            </a:pPr>
            <a:fld id="{14E01259-7D16-4DE3-B085-D534D8CB8AB2}" type="datetime1">
              <a:rPr lang="ar-SA" smtClean="0"/>
              <a:pPr>
                <a:defRPr/>
              </a:pPr>
              <a:t>23/04/1438</a:t>
            </a:fld>
            <a:endParaRPr lang="ar-SA"/>
          </a:p>
        </p:txBody>
      </p:sp>
      <p:sp>
        <p:nvSpPr>
          <p:cNvPr id="6" name="Footer Placeholder 4"/>
          <p:cNvSpPr>
            <a:spLocks noGrp="1"/>
          </p:cNvSpPr>
          <p:nvPr>
            <p:ph type="ftr" sz="quarter" idx="11"/>
          </p:nvPr>
        </p:nvSpPr>
        <p:spPr/>
        <p:txBody>
          <a:bodyPr/>
          <a:lstStyle>
            <a:lvl1pPr>
              <a:defRPr/>
            </a:lvl1pPr>
          </a:lstStyle>
          <a:p>
            <a:pPr>
              <a:defRPr/>
            </a:pPr>
            <a:endParaRPr lang="ar-SA"/>
          </a:p>
        </p:txBody>
      </p:sp>
      <p:sp>
        <p:nvSpPr>
          <p:cNvPr id="7" name="Slide Number Placeholder 5"/>
          <p:cNvSpPr>
            <a:spLocks noGrp="1"/>
          </p:cNvSpPr>
          <p:nvPr>
            <p:ph type="sldNum" sz="quarter" idx="12"/>
          </p:nvPr>
        </p:nvSpPr>
        <p:spPr/>
        <p:txBody>
          <a:bodyPr/>
          <a:lstStyle>
            <a:lvl1pPr>
              <a:defRPr/>
            </a:lvl1pPr>
          </a:lstStyle>
          <a:p>
            <a:pPr>
              <a:defRPr/>
            </a:pPr>
            <a:fld id="{081B51EF-1A9A-4983-B1FE-43E0C5CF0A38}" type="slidenum">
              <a:rPr lang="ar-SA"/>
              <a:pPr>
                <a:defRPr/>
              </a:pPr>
              <a:t>‹#›</a:t>
            </a:fld>
            <a:endParaRPr lang="ar-SA"/>
          </a:p>
        </p:txBody>
      </p:sp>
    </p:spTree>
    <p:extLst>
      <p:ext uri="{BB962C8B-B14F-4D97-AF65-F5344CB8AC3E}">
        <p14:creationId xmlns:p14="http://schemas.microsoft.com/office/powerpoint/2010/main" val="3293328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0180" y="2050631"/>
            <a:ext cx="25923240" cy="8534400"/>
          </a:xfrm>
        </p:spPr>
        <p:txBody>
          <a:bodyPr/>
          <a:lstStyle>
            <a:lvl1pPr>
              <a:defRPr/>
            </a:lvl1pPr>
          </a:lstStyle>
          <a:p>
            <a:r>
              <a:rPr lang="en-US" smtClean="0"/>
              <a:t>Click to edit Master title style</a:t>
            </a:r>
            <a:endParaRPr lang="ar-SA"/>
          </a:p>
        </p:txBody>
      </p:sp>
      <p:sp>
        <p:nvSpPr>
          <p:cNvPr id="3" name="Text Placeholder 2"/>
          <p:cNvSpPr>
            <a:spLocks noGrp="1"/>
          </p:cNvSpPr>
          <p:nvPr>
            <p:ph type="body" idx="1"/>
          </p:nvPr>
        </p:nvSpPr>
        <p:spPr>
          <a:xfrm>
            <a:off x="1440180" y="11462179"/>
            <a:ext cx="12726593" cy="4776889"/>
          </a:xfrm>
        </p:spPr>
        <p:txBody>
          <a:bodyPr anchor="b"/>
          <a:lstStyle>
            <a:lvl1pPr marL="0" indent="0">
              <a:buNone/>
              <a:defRPr sz="13400" b="1"/>
            </a:lvl1pPr>
            <a:lvl2pPr marL="2559295" indent="0">
              <a:buNone/>
              <a:defRPr sz="11200" b="1"/>
            </a:lvl2pPr>
            <a:lvl3pPr marL="5118590" indent="0">
              <a:buNone/>
              <a:defRPr sz="10100" b="1"/>
            </a:lvl3pPr>
            <a:lvl4pPr marL="7677886" indent="0">
              <a:buNone/>
              <a:defRPr sz="9000" b="1"/>
            </a:lvl4pPr>
            <a:lvl5pPr marL="10237181" indent="0">
              <a:buNone/>
              <a:defRPr sz="9000" b="1"/>
            </a:lvl5pPr>
            <a:lvl6pPr marL="12796482" indent="0">
              <a:buNone/>
              <a:defRPr sz="9000" b="1"/>
            </a:lvl6pPr>
            <a:lvl7pPr marL="15355777" indent="0">
              <a:buNone/>
              <a:defRPr sz="9000" b="1"/>
            </a:lvl7pPr>
            <a:lvl8pPr marL="17915072" indent="0">
              <a:buNone/>
              <a:defRPr sz="9000" b="1"/>
            </a:lvl8pPr>
            <a:lvl9pPr marL="20474367" indent="0">
              <a:buNone/>
              <a:defRPr sz="9000" b="1"/>
            </a:lvl9pPr>
          </a:lstStyle>
          <a:p>
            <a:pPr lvl="0"/>
            <a:r>
              <a:rPr lang="en-US" smtClean="0"/>
              <a:t>Click to edit Master text styles</a:t>
            </a:r>
          </a:p>
        </p:txBody>
      </p:sp>
      <p:sp>
        <p:nvSpPr>
          <p:cNvPr id="4" name="Content Placeholder 3"/>
          <p:cNvSpPr>
            <a:spLocks noGrp="1"/>
          </p:cNvSpPr>
          <p:nvPr>
            <p:ph sz="half" idx="2"/>
          </p:nvPr>
        </p:nvSpPr>
        <p:spPr>
          <a:xfrm>
            <a:off x="1440180" y="16239068"/>
            <a:ext cx="12726593" cy="29502951"/>
          </a:xfrm>
        </p:spPr>
        <p:txBody>
          <a:bodyPr/>
          <a:lstStyle>
            <a:lvl1pPr>
              <a:defRPr sz="13400"/>
            </a:lvl1pPr>
            <a:lvl2pPr>
              <a:defRPr sz="11200"/>
            </a:lvl2pPr>
            <a:lvl3pPr>
              <a:defRPr sz="10100"/>
            </a:lvl3pPr>
            <a:lvl4pPr>
              <a:defRPr sz="9000"/>
            </a:lvl4pPr>
            <a:lvl5pPr>
              <a:defRPr sz="9000"/>
            </a:lvl5pPr>
            <a:lvl6pPr>
              <a:defRPr sz="9000"/>
            </a:lvl6pPr>
            <a:lvl7pPr>
              <a:defRPr sz="9000"/>
            </a:lvl7pPr>
            <a:lvl8pPr>
              <a:defRPr sz="9000"/>
            </a:lvl8pPr>
            <a:lvl9pPr>
              <a:defRPr sz="9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Text Placeholder 4"/>
          <p:cNvSpPr>
            <a:spLocks noGrp="1"/>
          </p:cNvSpPr>
          <p:nvPr>
            <p:ph type="body" sz="quarter" idx="3"/>
          </p:nvPr>
        </p:nvSpPr>
        <p:spPr>
          <a:xfrm>
            <a:off x="14631834" y="11462179"/>
            <a:ext cx="12731591" cy="4776889"/>
          </a:xfrm>
        </p:spPr>
        <p:txBody>
          <a:bodyPr anchor="b"/>
          <a:lstStyle>
            <a:lvl1pPr marL="0" indent="0">
              <a:buNone/>
              <a:defRPr sz="13400" b="1"/>
            </a:lvl1pPr>
            <a:lvl2pPr marL="2559295" indent="0">
              <a:buNone/>
              <a:defRPr sz="11200" b="1"/>
            </a:lvl2pPr>
            <a:lvl3pPr marL="5118590" indent="0">
              <a:buNone/>
              <a:defRPr sz="10100" b="1"/>
            </a:lvl3pPr>
            <a:lvl4pPr marL="7677886" indent="0">
              <a:buNone/>
              <a:defRPr sz="9000" b="1"/>
            </a:lvl4pPr>
            <a:lvl5pPr marL="10237181" indent="0">
              <a:buNone/>
              <a:defRPr sz="9000" b="1"/>
            </a:lvl5pPr>
            <a:lvl6pPr marL="12796482" indent="0">
              <a:buNone/>
              <a:defRPr sz="9000" b="1"/>
            </a:lvl6pPr>
            <a:lvl7pPr marL="15355777" indent="0">
              <a:buNone/>
              <a:defRPr sz="9000" b="1"/>
            </a:lvl7pPr>
            <a:lvl8pPr marL="17915072" indent="0">
              <a:buNone/>
              <a:defRPr sz="9000" b="1"/>
            </a:lvl8pPr>
            <a:lvl9pPr marL="20474367" indent="0">
              <a:buNone/>
              <a:defRPr sz="9000" b="1"/>
            </a:lvl9pPr>
          </a:lstStyle>
          <a:p>
            <a:pPr lvl="0"/>
            <a:r>
              <a:rPr lang="en-US" smtClean="0"/>
              <a:t>Click to edit Master text styles</a:t>
            </a:r>
          </a:p>
        </p:txBody>
      </p:sp>
      <p:sp>
        <p:nvSpPr>
          <p:cNvPr id="6" name="Content Placeholder 5"/>
          <p:cNvSpPr>
            <a:spLocks noGrp="1"/>
          </p:cNvSpPr>
          <p:nvPr>
            <p:ph sz="quarter" idx="4"/>
          </p:nvPr>
        </p:nvSpPr>
        <p:spPr>
          <a:xfrm>
            <a:off x="14631834" y="16239068"/>
            <a:ext cx="12731591" cy="29502951"/>
          </a:xfrm>
        </p:spPr>
        <p:txBody>
          <a:bodyPr/>
          <a:lstStyle>
            <a:lvl1pPr>
              <a:defRPr sz="13400"/>
            </a:lvl1pPr>
            <a:lvl2pPr>
              <a:defRPr sz="11200"/>
            </a:lvl2pPr>
            <a:lvl3pPr>
              <a:defRPr sz="10100"/>
            </a:lvl3pPr>
            <a:lvl4pPr>
              <a:defRPr sz="9000"/>
            </a:lvl4pPr>
            <a:lvl5pPr>
              <a:defRPr sz="9000"/>
            </a:lvl5pPr>
            <a:lvl6pPr>
              <a:defRPr sz="9000"/>
            </a:lvl6pPr>
            <a:lvl7pPr>
              <a:defRPr sz="9000"/>
            </a:lvl7pPr>
            <a:lvl8pPr>
              <a:defRPr sz="9000"/>
            </a:lvl8pPr>
            <a:lvl9pPr>
              <a:defRPr sz="9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7" name="Date Placeholder 3"/>
          <p:cNvSpPr>
            <a:spLocks noGrp="1"/>
          </p:cNvSpPr>
          <p:nvPr>
            <p:ph type="dt" sz="half" idx="10"/>
          </p:nvPr>
        </p:nvSpPr>
        <p:spPr/>
        <p:txBody>
          <a:bodyPr/>
          <a:lstStyle>
            <a:lvl1pPr>
              <a:defRPr/>
            </a:lvl1pPr>
          </a:lstStyle>
          <a:p>
            <a:pPr>
              <a:defRPr/>
            </a:pPr>
            <a:fld id="{45257F6D-B82A-45F6-90E6-D1865788E29B}" type="datetime1">
              <a:rPr lang="ar-SA" smtClean="0"/>
              <a:pPr>
                <a:defRPr/>
              </a:pPr>
              <a:t>23/04/1438</a:t>
            </a:fld>
            <a:endParaRPr lang="ar-SA"/>
          </a:p>
        </p:txBody>
      </p:sp>
      <p:sp>
        <p:nvSpPr>
          <p:cNvPr id="8" name="Footer Placeholder 4"/>
          <p:cNvSpPr>
            <a:spLocks noGrp="1"/>
          </p:cNvSpPr>
          <p:nvPr>
            <p:ph type="ftr" sz="quarter" idx="11"/>
          </p:nvPr>
        </p:nvSpPr>
        <p:spPr/>
        <p:txBody>
          <a:bodyPr/>
          <a:lstStyle>
            <a:lvl1pPr>
              <a:defRPr/>
            </a:lvl1pPr>
          </a:lstStyle>
          <a:p>
            <a:pPr>
              <a:defRPr/>
            </a:pPr>
            <a:endParaRPr lang="ar-SA"/>
          </a:p>
        </p:txBody>
      </p:sp>
      <p:sp>
        <p:nvSpPr>
          <p:cNvPr id="9" name="Slide Number Placeholder 5"/>
          <p:cNvSpPr>
            <a:spLocks noGrp="1"/>
          </p:cNvSpPr>
          <p:nvPr>
            <p:ph type="sldNum" sz="quarter" idx="12"/>
          </p:nvPr>
        </p:nvSpPr>
        <p:spPr/>
        <p:txBody>
          <a:bodyPr/>
          <a:lstStyle>
            <a:lvl1pPr>
              <a:defRPr/>
            </a:lvl1pPr>
          </a:lstStyle>
          <a:p>
            <a:pPr>
              <a:defRPr/>
            </a:pPr>
            <a:fld id="{959493F6-11CC-4DE8-A611-0492ECAB9F87}" type="slidenum">
              <a:rPr lang="ar-SA"/>
              <a:pPr>
                <a:defRPr/>
              </a:pPr>
              <a:t>‹#›</a:t>
            </a:fld>
            <a:endParaRPr lang="ar-SA"/>
          </a:p>
        </p:txBody>
      </p:sp>
    </p:spTree>
    <p:extLst>
      <p:ext uri="{BB962C8B-B14F-4D97-AF65-F5344CB8AC3E}">
        <p14:creationId xmlns:p14="http://schemas.microsoft.com/office/powerpoint/2010/main" val="727148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Date Placeholder 3"/>
          <p:cNvSpPr>
            <a:spLocks noGrp="1"/>
          </p:cNvSpPr>
          <p:nvPr>
            <p:ph type="dt" sz="half" idx="10"/>
          </p:nvPr>
        </p:nvSpPr>
        <p:spPr/>
        <p:txBody>
          <a:bodyPr/>
          <a:lstStyle>
            <a:lvl1pPr>
              <a:defRPr/>
            </a:lvl1pPr>
          </a:lstStyle>
          <a:p>
            <a:pPr>
              <a:defRPr/>
            </a:pPr>
            <a:fld id="{716617F0-F969-4653-9556-3FD7BE63CB4F}" type="datetime1">
              <a:rPr lang="ar-SA" smtClean="0"/>
              <a:pPr>
                <a:defRPr/>
              </a:pPr>
              <a:t>23/04/1438</a:t>
            </a:fld>
            <a:endParaRPr lang="ar-SA"/>
          </a:p>
        </p:txBody>
      </p:sp>
      <p:sp>
        <p:nvSpPr>
          <p:cNvPr id="4" name="Footer Placeholder 4"/>
          <p:cNvSpPr>
            <a:spLocks noGrp="1"/>
          </p:cNvSpPr>
          <p:nvPr>
            <p:ph type="ftr" sz="quarter" idx="11"/>
          </p:nvPr>
        </p:nvSpPr>
        <p:spPr/>
        <p:txBody>
          <a:bodyPr/>
          <a:lstStyle>
            <a:lvl1pPr>
              <a:defRPr/>
            </a:lvl1pPr>
          </a:lstStyle>
          <a:p>
            <a:pPr>
              <a:defRPr/>
            </a:pPr>
            <a:endParaRPr lang="ar-SA"/>
          </a:p>
        </p:txBody>
      </p:sp>
      <p:sp>
        <p:nvSpPr>
          <p:cNvPr id="5" name="Slide Number Placeholder 5"/>
          <p:cNvSpPr>
            <a:spLocks noGrp="1"/>
          </p:cNvSpPr>
          <p:nvPr>
            <p:ph type="sldNum" sz="quarter" idx="12"/>
          </p:nvPr>
        </p:nvSpPr>
        <p:spPr/>
        <p:txBody>
          <a:bodyPr/>
          <a:lstStyle>
            <a:lvl1pPr>
              <a:defRPr/>
            </a:lvl1pPr>
          </a:lstStyle>
          <a:p>
            <a:pPr>
              <a:defRPr/>
            </a:pPr>
            <a:fld id="{3259B195-BC09-4FB0-8E1D-8819EA619EFE}" type="slidenum">
              <a:rPr lang="ar-SA"/>
              <a:pPr>
                <a:defRPr/>
              </a:pPr>
              <a:t>‹#›</a:t>
            </a:fld>
            <a:endParaRPr lang="ar-SA"/>
          </a:p>
        </p:txBody>
      </p:sp>
    </p:spTree>
    <p:extLst>
      <p:ext uri="{BB962C8B-B14F-4D97-AF65-F5344CB8AC3E}">
        <p14:creationId xmlns:p14="http://schemas.microsoft.com/office/powerpoint/2010/main" val="969350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48EFC4B-4A68-40BD-8954-B3FF5A1DC9BF}" type="datetime1">
              <a:rPr lang="ar-SA" smtClean="0"/>
              <a:pPr>
                <a:defRPr/>
              </a:pPr>
              <a:t>23/04/1438</a:t>
            </a:fld>
            <a:endParaRPr lang="ar-SA"/>
          </a:p>
        </p:txBody>
      </p:sp>
      <p:sp>
        <p:nvSpPr>
          <p:cNvPr id="3" name="Footer Placeholder 4"/>
          <p:cNvSpPr>
            <a:spLocks noGrp="1"/>
          </p:cNvSpPr>
          <p:nvPr>
            <p:ph type="ftr" sz="quarter" idx="11"/>
          </p:nvPr>
        </p:nvSpPr>
        <p:spPr/>
        <p:txBody>
          <a:bodyPr/>
          <a:lstStyle>
            <a:lvl1pPr>
              <a:defRPr/>
            </a:lvl1pPr>
          </a:lstStyle>
          <a:p>
            <a:pPr>
              <a:defRPr/>
            </a:pPr>
            <a:endParaRPr lang="ar-SA"/>
          </a:p>
        </p:txBody>
      </p:sp>
      <p:sp>
        <p:nvSpPr>
          <p:cNvPr id="4" name="Slide Number Placeholder 5"/>
          <p:cNvSpPr>
            <a:spLocks noGrp="1"/>
          </p:cNvSpPr>
          <p:nvPr>
            <p:ph type="sldNum" sz="quarter" idx="12"/>
          </p:nvPr>
        </p:nvSpPr>
        <p:spPr/>
        <p:txBody>
          <a:bodyPr/>
          <a:lstStyle>
            <a:lvl1pPr>
              <a:defRPr/>
            </a:lvl1pPr>
          </a:lstStyle>
          <a:p>
            <a:pPr>
              <a:defRPr/>
            </a:pPr>
            <a:fld id="{0B6AFB91-D900-4FF9-9D5B-727B32256D9A}" type="slidenum">
              <a:rPr lang="ar-SA"/>
              <a:pPr>
                <a:defRPr/>
              </a:pPr>
              <a:t>‹#›</a:t>
            </a:fld>
            <a:endParaRPr lang="ar-SA"/>
          </a:p>
        </p:txBody>
      </p:sp>
    </p:spTree>
    <p:extLst>
      <p:ext uri="{BB962C8B-B14F-4D97-AF65-F5344CB8AC3E}">
        <p14:creationId xmlns:p14="http://schemas.microsoft.com/office/powerpoint/2010/main" val="1562722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0185" y="2038773"/>
            <a:ext cx="9476186" cy="8676640"/>
          </a:xfrm>
        </p:spPr>
        <p:txBody>
          <a:bodyPr anchor="b"/>
          <a:lstStyle>
            <a:lvl1pPr algn="r">
              <a:defRPr sz="11200" b="1"/>
            </a:lvl1pPr>
          </a:lstStyle>
          <a:p>
            <a:r>
              <a:rPr lang="en-US" smtClean="0"/>
              <a:t>Click to edit Master title style</a:t>
            </a:r>
            <a:endParaRPr lang="ar-SA"/>
          </a:p>
        </p:txBody>
      </p:sp>
      <p:sp>
        <p:nvSpPr>
          <p:cNvPr id="3" name="Content Placeholder 2"/>
          <p:cNvSpPr>
            <a:spLocks noGrp="1"/>
          </p:cNvSpPr>
          <p:nvPr>
            <p:ph idx="1"/>
          </p:nvPr>
        </p:nvSpPr>
        <p:spPr>
          <a:xfrm>
            <a:off x="11261407" y="2038785"/>
            <a:ext cx="16102013" cy="43703244"/>
          </a:xfrm>
        </p:spPr>
        <p:txBody>
          <a:bodyPr/>
          <a:lstStyle>
            <a:lvl1pPr>
              <a:defRPr sz="17900"/>
            </a:lvl1pPr>
            <a:lvl2pPr>
              <a:defRPr sz="15700"/>
            </a:lvl2pPr>
            <a:lvl3pPr>
              <a:defRPr sz="13400"/>
            </a:lvl3pPr>
            <a:lvl4pPr>
              <a:defRPr sz="11200"/>
            </a:lvl4pPr>
            <a:lvl5pPr>
              <a:defRPr sz="11200"/>
            </a:lvl5pPr>
            <a:lvl6pPr>
              <a:defRPr sz="11200"/>
            </a:lvl6pPr>
            <a:lvl7pPr>
              <a:defRPr sz="11200"/>
            </a:lvl7pPr>
            <a:lvl8pPr>
              <a:defRPr sz="11200"/>
            </a:lvl8pPr>
            <a:lvl9pPr>
              <a:defRPr sz="1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Text Placeholder 3"/>
          <p:cNvSpPr>
            <a:spLocks noGrp="1"/>
          </p:cNvSpPr>
          <p:nvPr>
            <p:ph type="body" sz="half" idx="2"/>
          </p:nvPr>
        </p:nvSpPr>
        <p:spPr>
          <a:xfrm>
            <a:off x="1440185" y="10715425"/>
            <a:ext cx="9476186" cy="35026604"/>
          </a:xfrm>
        </p:spPr>
        <p:txBody>
          <a:bodyPr/>
          <a:lstStyle>
            <a:lvl1pPr marL="0" indent="0">
              <a:buNone/>
              <a:defRPr sz="7800"/>
            </a:lvl1pPr>
            <a:lvl2pPr marL="2559295" indent="0">
              <a:buNone/>
              <a:defRPr sz="6700"/>
            </a:lvl2pPr>
            <a:lvl3pPr marL="5118590" indent="0">
              <a:buNone/>
              <a:defRPr sz="5600"/>
            </a:lvl3pPr>
            <a:lvl4pPr marL="7677886" indent="0">
              <a:buNone/>
              <a:defRPr sz="5000"/>
            </a:lvl4pPr>
            <a:lvl5pPr marL="10237181" indent="0">
              <a:buNone/>
              <a:defRPr sz="5000"/>
            </a:lvl5pPr>
            <a:lvl6pPr marL="12796482" indent="0">
              <a:buNone/>
              <a:defRPr sz="5000"/>
            </a:lvl6pPr>
            <a:lvl7pPr marL="15355777" indent="0">
              <a:buNone/>
              <a:defRPr sz="5000"/>
            </a:lvl7pPr>
            <a:lvl8pPr marL="17915072" indent="0">
              <a:buNone/>
              <a:defRPr sz="5000"/>
            </a:lvl8pPr>
            <a:lvl9pPr marL="20474367" indent="0">
              <a:buNone/>
              <a:defRPr sz="5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F56A134-2CB9-48C6-BA37-ED0DCD70FCCC}" type="datetime1">
              <a:rPr lang="ar-SA" smtClean="0"/>
              <a:pPr>
                <a:defRPr/>
              </a:pPr>
              <a:t>23/04/1438</a:t>
            </a:fld>
            <a:endParaRPr lang="ar-SA"/>
          </a:p>
        </p:txBody>
      </p:sp>
      <p:sp>
        <p:nvSpPr>
          <p:cNvPr id="6" name="Footer Placeholder 4"/>
          <p:cNvSpPr>
            <a:spLocks noGrp="1"/>
          </p:cNvSpPr>
          <p:nvPr>
            <p:ph type="ftr" sz="quarter" idx="11"/>
          </p:nvPr>
        </p:nvSpPr>
        <p:spPr/>
        <p:txBody>
          <a:bodyPr/>
          <a:lstStyle>
            <a:lvl1pPr>
              <a:defRPr/>
            </a:lvl1pPr>
          </a:lstStyle>
          <a:p>
            <a:pPr>
              <a:defRPr/>
            </a:pPr>
            <a:endParaRPr lang="ar-SA"/>
          </a:p>
        </p:txBody>
      </p:sp>
      <p:sp>
        <p:nvSpPr>
          <p:cNvPr id="7" name="Slide Number Placeholder 5"/>
          <p:cNvSpPr>
            <a:spLocks noGrp="1"/>
          </p:cNvSpPr>
          <p:nvPr>
            <p:ph type="sldNum" sz="quarter" idx="12"/>
          </p:nvPr>
        </p:nvSpPr>
        <p:spPr/>
        <p:txBody>
          <a:bodyPr/>
          <a:lstStyle>
            <a:lvl1pPr>
              <a:defRPr/>
            </a:lvl1pPr>
          </a:lstStyle>
          <a:p>
            <a:pPr>
              <a:defRPr/>
            </a:pPr>
            <a:fld id="{6AD2381E-8D1D-42DC-B73D-446FAF38C6D8}" type="slidenum">
              <a:rPr lang="ar-SA"/>
              <a:pPr>
                <a:defRPr/>
              </a:pPr>
              <a:t>‹#›</a:t>
            </a:fld>
            <a:endParaRPr lang="ar-SA"/>
          </a:p>
        </p:txBody>
      </p:sp>
    </p:spTree>
    <p:extLst>
      <p:ext uri="{BB962C8B-B14F-4D97-AF65-F5344CB8AC3E}">
        <p14:creationId xmlns:p14="http://schemas.microsoft.com/office/powerpoint/2010/main" val="3663341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45708" y="35844481"/>
            <a:ext cx="17282160" cy="4231644"/>
          </a:xfrm>
        </p:spPr>
        <p:txBody>
          <a:bodyPr anchor="b"/>
          <a:lstStyle>
            <a:lvl1pPr algn="r">
              <a:defRPr sz="11200" b="1"/>
            </a:lvl1pPr>
          </a:lstStyle>
          <a:p>
            <a:r>
              <a:rPr lang="en-US" smtClean="0"/>
              <a:t>Click to edit Master title style</a:t>
            </a:r>
            <a:endParaRPr lang="ar-SA"/>
          </a:p>
        </p:txBody>
      </p:sp>
      <p:sp>
        <p:nvSpPr>
          <p:cNvPr id="3" name="Picture Placeholder 2"/>
          <p:cNvSpPr>
            <a:spLocks noGrp="1"/>
          </p:cNvSpPr>
          <p:nvPr>
            <p:ph type="pic" idx="1"/>
          </p:nvPr>
        </p:nvSpPr>
        <p:spPr>
          <a:xfrm>
            <a:off x="5645708" y="4575387"/>
            <a:ext cx="17282160" cy="30723840"/>
          </a:xfrm>
        </p:spPr>
        <p:txBody>
          <a:bodyPr rtlCol="1">
            <a:normAutofit/>
          </a:bodyPr>
          <a:lstStyle>
            <a:lvl1pPr marL="0" indent="0">
              <a:buNone/>
              <a:defRPr sz="17900"/>
            </a:lvl1pPr>
            <a:lvl2pPr marL="2559295" indent="0">
              <a:buNone/>
              <a:defRPr sz="15700"/>
            </a:lvl2pPr>
            <a:lvl3pPr marL="5118590" indent="0">
              <a:buNone/>
              <a:defRPr sz="13400"/>
            </a:lvl3pPr>
            <a:lvl4pPr marL="7677886" indent="0">
              <a:buNone/>
              <a:defRPr sz="11200"/>
            </a:lvl4pPr>
            <a:lvl5pPr marL="10237181" indent="0">
              <a:buNone/>
              <a:defRPr sz="11200"/>
            </a:lvl5pPr>
            <a:lvl6pPr marL="12796482" indent="0">
              <a:buNone/>
              <a:defRPr sz="11200"/>
            </a:lvl6pPr>
            <a:lvl7pPr marL="15355777" indent="0">
              <a:buNone/>
              <a:defRPr sz="11200"/>
            </a:lvl7pPr>
            <a:lvl8pPr marL="17915072" indent="0">
              <a:buNone/>
              <a:defRPr sz="11200"/>
            </a:lvl8pPr>
            <a:lvl9pPr marL="20474367" indent="0">
              <a:buNone/>
              <a:defRPr sz="11200"/>
            </a:lvl9pPr>
          </a:lstStyle>
          <a:p>
            <a:pPr lvl="0"/>
            <a:endParaRPr lang="ar-SA" noProof="0" smtClean="0"/>
          </a:p>
        </p:txBody>
      </p:sp>
      <p:sp>
        <p:nvSpPr>
          <p:cNvPr id="4" name="Text Placeholder 3"/>
          <p:cNvSpPr>
            <a:spLocks noGrp="1"/>
          </p:cNvSpPr>
          <p:nvPr>
            <p:ph type="body" sz="half" idx="2"/>
          </p:nvPr>
        </p:nvSpPr>
        <p:spPr>
          <a:xfrm>
            <a:off x="5645708" y="40076125"/>
            <a:ext cx="17282160" cy="6009636"/>
          </a:xfrm>
        </p:spPr>
        <p:txBody>
          <a:bodyPr/>
          <a:lstStyle>
            <a:lvl1pPr marL="0" indent="0">
              <a:buNone/>
              <a:defRPr sz="7800"/>
            </a:lvl1pPr>
            <a:lvl2pPr marL="2559295" indent="0">
              <a:buNone/>
              <a:defRPr sz="6700"/>
            </a:lvl2pPr>
            <a:lvl3pPr marL="5118590" indent="0">
              <a:buNone/>
              <a:defRPr sz="5600"/>
            </a:lvl3pPr>
            <a:lvl4pPr marL="7677886" indent="0">
              <a:buNone/>
              <a:defRPr sz="5000"/>
            </a:lvl4pPr>
            <a:lvl5pPr marL="10237181" indent="0">
              <a:buNone/>
              <a:defRPr sz="5000"/>
            </a:lvl5pPr>
            <a:lvl6pPr marL="12796482" indent="0">
              <a:buNone/>
              <a:defRPr sz="5000"/>
            </a:lvl6pPr>
            <a:lvl7pPr marL="15355777" indent="0">
              <a:buNone/>
              <a:defRPr sz="5000"/>
            </a:lvl7pPr>
            <a:lvl8pPr marL="17915072" indent="0">
              <a:buNone/>
              <a:defRPr sz="5000"/>
            </a:lvl8pPr>
            <a:lvl9pPr marL="20474367" indent="0">
              <a:buNone/>
              <a:defRPr sz="5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BA92CC1-7801-4B61-A16C-F97A24D2EB9D}" type="datetime1">
              <a:rPr lang="ar-SA" smtClean="0"/>
              <a:pPr>
                <a:defRPr/>
              </a:pPr>
              <a:t>23/04/1438</a:t>
            </a:fld>
            <a:endParaRPr lang="ar-SA"/>
          </a:p>
        </p:txBody>
      </p:sp>
      <p:sp>
        <p:nvSpPr>
          <p:cNvPr id="6" name="Footer Placeholder 4"/>
          <p:cNvSpPr>
            <a:spLocks noGrp="1"/>
          </p:cNvSpPr>
          <p:nvPr>
            <p:ph type="ftr" sz="quarter" idx="11"/>
          </p:nvPr>
        </p:nvSpPr>
        <p:spPr/>
        <p:txBody>
          <a:bodyPr/>
          <a:lstStyle>
            <a:lvl1pPr>
              <a:defRPr/>
            </a:lvl1pPr>
          </a:lstStyle>
          <a:p>
            <a:pPr>
              <a:defRPr/>
            </a:pPr>
            <a:endParaRPr lang="ar-SA"/>
          </a:p>
        </p:txBody>
      </p:sp>
      <p:sp>
        <p:nvSpPr>
          <p:cNvPr id="7" name="Slide Number Placeholder 5"/>
          <p:cNvSpPr>
            <a:spLocks noGrp="1"/>
          </p:cNvSpPr>
          <p:nvPr>
            <p:ph type="sldNum" sz="quarter" idx="12"/>
          </p:nvPr>
        </p:nvSpPr>
        <p:spPr/>
        <p:txBody>
          <a:bodyPr/>
          <a:lstStyle>
            <a:lvl1pPr>
              <a:defRPr/>
            </a:lvl1pPr>
          </a:lstStyle>
          <a:p>
            <a:pPr>
              <a:defRPr/>
            </a:pPr>
            <a:fld id="{241560F5-E6E8-4A96-910C-0EDBC66FC690}" type="slidenum">
              <a:rPr lang="ar-SA"/>
              <a:pPr>
                <a:defRPr/>
              </a:pPr>
              <a:t>‹#›</a:t>
            </a:fld>
            <a:endParaRPr lang="ar-SA"/>
          </a:p>
        </p:txBody>
      </p:sp>
    </p:spTree>
    <p:extLst>
      <p:ext uri="{BB962C8B-B14F-4D97-AF65-F5344CB8AC3E}">
        <p14:creationId xmlns:p14="http://schemas.microsoft.com/office/powerpoint/2010/main" val="2254836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440656" y="2051050"/>
            <a:ext cx="25922288" cy="853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1857" tIns="255931" rIns="511857" bIns="255931" numCol="1" anchor="ctr" anchorCtr="0" compatLnSpc="1">
            <a:prstTxWarp prst="textNoShape">
              <a:avLst/>
            </a:prstTxWarp>
          </a:bodyPr>
          <a:lstStyle/>
          <a:p>
            <a:pPr lvl="0"/>
            <a:r>
              <a:rPr lang="en-US" altLang="ar-SA" smtClean="0"/>
              <a:t>Click to edit Master title style</a:t>
            </a:r>
          </a:p>
        </p:txBody>
      </p:sp>
      <p:sp>
        <p:nvSpPr>
          <p:cNvPr id="1027" name="Text Placeholder 2"/>
          <p:cNvSpPr>
            <a:spLocks noGrp="1"/>
          </p:cNvSpPr>
          <p:nvPr>
            <p:ph type="body" idx="1"/>
          </p:nvPr>
        </p:nvSpPr>
        <p:spPr bwMode="auto">
          <a:xfrm>
            <a:off x="1440656" y="11949114"/>
            <a:ext cx="25922288" cy="3379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1857" tIns="255931" rIns="511857" bIns="255931" numCol="1" anchor="t" anchorCtr="0" compatLnSpc="1">
            <a:prstTxWarp prst="textNoShape">
              <a:avLst/>
            </a:prstTxWarp>
          </a:bodyPr>
          <a:lstStyle/>
          <a:p>
            <a:pPr lvl="0"/>
            <a:r>
              <a:rPr lang="en-US" altLang="ar-SA" smtClean="0"/>
              <a:t>Click to edit Master text styles</a:t>
            </a:r>
          </a:p>
          <a:p>
            <a:pPr lvl="1"/>
            <a:r>
              <a:rPr lang="en-US" altLang="ar-SA" smtClean="0"/>
              <a:t>Second level</a:t>
            </a:r>
          </a:p>
          <a:p>
            <a:pPr lvl="2"/>
            <a:r>
              <a:rPr lang="en-US" altLang="ar-SA" smtClean="0"/>
              <a:t>Third level</a:t>
            </a:r>
          </a:p>
          <a:p>
            <a:pPr lvl="3"/>
            <a:r>
              <a:rPr lang="en-US" altLang="ar-SA" smtClean="0"/>
              <a:t>Fourth level</a:t>
            </a:r>
          </a:p>
          <a:p>
            <a:pPr lvl="4"/>
            <a:r>
              <a:rPr lang="en-US" altLang="ar-SA" smtClean="0"/>
              <a:t>Fifth level</a:t>
            </a:r>
          </a:p>
        </p:txBody>
      </p:sp>
      <p:sp>
        <p:nvSpPr>
          <p:cNvPr id="4" name="Date Placeholder 3"/>
          <p:cNvSpPr>
            <a:spLocks noGrp="1"/>
          </p:cNvSpPr>
          <p:nvPr>
            <p:ph type="dt" sz="half" idx="2"/>
          </p:nvPr>
        </p:nvSpPr>
        <p:spPr>
          <a:xfrm>
            <a:off x="20643056" y="47459900"/>
            <a:ext cx="6719888" cy="2725738"/>
          </a:xfrm>
          <a:prstGeom prst="rect">
            <a:avLst/>
          </a:prstGeom>
        </p:spPr>
        <p:txBody>
          <a:bodyPr vert="horz" lIns="511857" tIns="255931" rIns="511857" bIns="255931" rtlCol="1" anchor="ctr"/>
          <a:lstStyle>
            <a:lvl1pPr algn="r">
              <a:defRPr sz="6700">
                <a:solidFill>
                  <a:schemeClr val="tx1">
                    <a:tint val="75000"/>
                  </a:schemeClr>
                </a:solidFill>
              </a:defRPr>
            </a:lvl1pPr>
          </a:lstStyle>
          <a:p>
            <a:pPr>
              <a:defRPr/>
            </a:pPr>
            <a:fld id="{057AB676-ACC9-4AF1-8660-B6AC82C8D69E}" type="datetime1">
              <a:rPr lang="ar-SA" smtClean="0"/>
              <a:pPr>
                <a:defRPr/>
              </a:pPr>
              <a:t>23/04/1438</a:t>
            </a:fld>
            <a:endParaRPr lang="ar-SA"/>
          </a:p>
        </p:txBody>
      </p:sp>
      <p:sp>
        <p:nvSpPr>
          <p:cNvPr id="5" name="Footer Placeholder 4"/>
          <p:cNvSpPr>
            <a:spLocks noGrp="1"/>
          </p:cNvSpPr>
          <p:nvPr>
            <p:ph type="ftr" sz="quarter" idx="3"/>
          </p:nvPr>
        </p:nvSpPr>
        <p:spPr>
          <a:xfrm>
            <a:off x="9841706" y="47459900"/>
            <a:ext cx="9120188" cy="2725738"/>
          </a:xfrm>
          <a:prstGeom prst="rect">
            <a:avLst/>
          </a:prstGeom>
        </p:spPr>
        <p:txBody>
          <a:bodyPr vert="horz" lIns="511857" tIns="255931" rIns="511857" bIns="255931" rtlCol="1" anchor="ctr"/>
          <a:lstStyle>
            <a:lvl1pPr algn="ctr">
              <a:defRPr sz="6700">
                <a:solidFill>
                  <a:schemeClr val="tx1">
                    <a:tint val="75000"/>
                  </a:schemeClr>
                </a:solidFill>
              </a:defRPr>
            </a:lvl1pPr>
          </a:lstStyle>
          <a:p>
            <a:pPr>
              <a:defRPr/>
            </a:pPr>
            <a:endParaRPr lang="ar-SA"/>
          </a:p>
        </p:txBody>
      </p:sp>
      <p:sp>
        <p:nvSpPr>
          <p:cNvPr id="6" name="Slide Number Placeholder 5"/>
          <p:cNvSpPr>
            <a:spLocks noGrp="1"/>
          </p:cNvSpPr>
          <p:nvPr>
            <p:ph type="sldNum" sz="quarter" idx="4"/>
          </p:nvPr>
        </p:nvSpPr>
        <p:spPr>
          <a:xfrm>
            <a:off x="1440656" y="47459900"/>
            <a:ext cx="6719888" cy="2725738"/>
          </a:xfrm>
          <a:prstGeom prst="rect">
            <a:avLst/>
          </a:prstGeom>
        </p:spPr>
        <p:txBody>
          <a:bodyPr vert="horz" lIns="511857" tIns="255931" rIns="511857" bIns="255931" rtlCol="1" anchor="ctr"/>
          <a:lstStyle>
            <a:lvl1pPr algn="l">
              <a:defRPr sz="6700">
                <a:solidFill>
                  <a:schemeClr val="tx1">
                    <a:tint val="75000"/>
                  </a:schemeClr>
                </a:solidFill>
              </a:defRPr>
            </a:lvl1pPr>
          </a:lstStyle>
          <a:p>
            <a:pPr>
              <a:defRPr/>
            </a:pPr>
            <a:fld id="{B6D1E652-2E4F-4A73-9AEB-F6388EB635AF}" type="slidenum">
              <a:rPr lang="ar-SA"/>
              <a:pPr>
                <a:defRPr/>
              </a:pPr>
              <a:t>‹#›</a:t>
            </a:fld>
            <a:endParaRPr lang="ar-SA"/>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5118100" rtl="1" eaLnBrk="0" fontAlgn="base" hangingPunct="0">
        <a:spcBef>
          <a:spcPct val="0"/>
        </a:spcBef>
        <a:spcAft>
          <a:spcPct val="0"/>
        </a:spcAft>
        <a:defRPr sz="24600" kern="1200">
          <a:solidFill>
            <a:schemeClr val="tx1"/>
          </a:solidFill>
          <a:latin typeface="+mj-lt"/>
          <a:ea typeface="+mj-ea"/>
          <a:cs typeface="+mj-cs"/>
        </a:defRPr>
      </a:lvl1pPr>
      <a:lvl2pPr algn="ctr" defTabSz="5118100" rtl="1" eaLnBrk="0" fontAlgn="base" hangingPunct="0">
        <a:spcBef>
          <a:spcPct val="0"/>
        </a:spcBef>
        <a:spcAft>
          <a:spcPct val="0"/>
        </a:spcAft>
        <a:defRPr sz="24600">
          <a:solidFill>
            <a:schemeClr val="tx1"/>
          </a:solidFill>
          <a:latin typeface="Calibri" pitchFamily="34" charset="0"/>
        </a:defRPr>
      </a:lvl2pPr>
      <a:lvl3pPr algn="ctr" defTabSz="5118100" rtl="1" eaLnBrk="0" fontAlgn="base" hangingPunct="0">
        <a:spcBef>
          <a:spcPct val="0"/>
        </a:spcBef>
        <a:spcAft>
          <a:spcPct val="0"/>
        </a:spcAft>
        <a:defRPr sz="24600">
          <a:solidFill>
            <a:schemeClr val="tx1"/>
          </a:solidFill>
          <a:latin typeface="Calibri" pitchFamily="34" charset="0"/>
        </a:defRPr>
      </a:lvl3pPr>
      <a:lvl4pPr algn="ctr" defTabSz="5118100" rtl="1" eaLnBrk="0" fontAlgn="base" hangingPunct="0">
        <a:spcBef>
          <a:spcPct val="0"/>
        </a:spcBef>
        <a:spcAft>
          <a:spcPct val="0"/>
        </a:spcAft>
        <a:defRPr sz="24600">
          <a:solidFill>
            <a:schemeClr val="tx1"/>
          </a:solidFill>
          <a:latin typeface="Calibri" pitchFamily="34" charset="0"/>
        </a:defRPr>
      </a:lvl4pPr>
      <a:lvl5pPr algn="ctr" defTabSz="5118100" rtl="1" eaLnBrk="0" fontAlgn="base" hangingPunct="0">
        <a:spcBef>
          <a:spcPct val="0"/>
        </a:spcBef>
        <a:spcAft>
          <a:spcPct val="0"/>
        </a:spcAft>
        <a:defRPr sz="24600">
          <a:solidFill>
            <a:schemeClr val="tx1"/>
          </a:solidFill>
          <a:latin typeface="Calibri" pitchFamily="34" charset="0"/>
        </a:defRPr>
      </a:lvl5pPr>
      <a:lvl6pPr marL="457200" algn="ctr" defTabSz="5118100" rtl="1" fontAlgn="base">
        <a:spcBef>
          <a:spcPct val="0"/>
        </a:spcBef>
        <a:spcAft>
          <a:spcPct val="0"/>
        </a:spcAft>
        <a:defRPr sz="24600">
          <a:solidFill>
            <a:schemeClr val="tx1"/>
          </a:solidFill>
          <a:latin typeface="Calibri" pitchFamily="34" charset="0"/>
        </a:defRPr>
      </a:lvl6pPr>
      <a:lvl7pPr marL="914400" algn="ctr" defTabSz="5118100" rtl="1" fontAlgn="base">
        <a:spcBef>
          <a:spcPct val="0"/>
        </a:spcBef>
        <a:spcAft>
          <a:spcPct val="0"/>
        </a:spcAft>
        <a:defRPr sz="24600">
          <a:solidFill>
            <a:schemeClr val="tx1"/>
          </a:solidFill>
          <a:latin typeface="Calibri" pitchFamily="34" charset="0"/>
        </a:defRPr>
      </a:lvl7pPr>
      <a:lvl8pPr marL="1371600" algn="ctr" defTabSz="5118100" rtl="1" fontAlgn="base">
        <a:spcBef>
          <a:spcPct val="0"/>
        </a:spcBef>
        <a:spcAft>
          <a:spcPct val="0"/>
        </a:spcAft>
        <a:defRPr sz="24600">
          <a:solidFill>
            <a:schemeClr val="tx1"/>
          </a:solidFill>
          <a:latin typeface="Calibri" pitchFamily="34" charset="0"/>
        </a:defRPr>
      </a:lvl8pPr>
      <a:lvl9pPr marL="1828800" algn="ctr" defTabSz="5118100" rtl="1" fontAlgn="base">
        <a:spcBef>
          <a:spcPct val="0"/>
        </a:spcBef>
        <a:spcAft>
          <a:spcPct val="0"/>
        </a:spcAft>
        <a:defRPr sz="24600">
          <a:solidFill>
            <a:schemeClr val="tx1"/>
          </a:solidFill>
          <a:latin typeface="Calibri" pitchFamily="34" charset="0"/>
        </a:defRPr>
      </a:lvl9pPr>
    </p:titleStyle>
    <p:bodyStyle>
      <a:lvl1pPr marL="1919288" indent="-1919288" algn="r" defTabSz="5118100" rtl="1" eaLnBrk="0" fontAlgn="base" hangingPunct="0">
        <a:spcBef>
          <a:spcPct val="20000"/>
        </a:spcBef>
        <a:spcAft>
          <a:spcPct val="0"/>
        </a:spcAft>
        <a:buFont typeface="Arial" pitchFamily="34" charset="0"/>
        <a:buChar char="•"/>
        <a:defRPr sz="17900" kern="1200">
          <a:solidFill>
            <a:schemeClr val="tx1"/>
          </a:solidFill>
          <a:latin typeface="+mn-lt"/>
          <a:ea typeface="+mn-ea"/>
          <a:cs typeface="+mn-cs"/>
        </a:defRPr>
      </a:lvl1pPr>
      <a:lvl2pPr marL="4157663" indent="-1598613" algn="r" defTabSz="5118100" rtl="1" eaLnBrk="0" fontAlgn="base" hangingPunct="0">
        <a:spcBef>
          <a:spcPct val="20000"/>
        </a:spcBef>
        <a:spcAft>
          <a:spcPct val="0"/>
        </a:spcAft>
        <a:buFont typeface="Arial" pitchFamily="34" charset="0"/>
        <a:buChar char="–"/>
        <a:defRPr sz="15700" kern="1200">
          <a:solidFill>
            <a:schemeClr val="tx1"/>
          </a:solidFill>
          <a:latin typeface="+mn-lt"/>
          <a:ea typeface="+mn-ea"/>
          <a:cs typeface="+mn-cs"/>
        </a:defRPr>
      </a:lvl2pPr>
      <a:lvl3pPr marL="6397625" indent="-1279525" algn="r" defTabSz="5118100" rtl="1" eaLnBrk="0" fontAlgn="base" hangingPunct="0">
        <a:spcBef>
          <a:spcPct val="20000"/>
        </a:spcBef>
        <a:spcAft>
          <a:spcPct val="0"/>
        </a:spcAft>
        <a:buFont typeface="Arial" pitchFamily="34" charset="0"/>
        <a:buChar char="•"/>
        <a:defRPr sz="13400" kern="1200">
          <a:solidFill>
            <a:schemeClr val="tx1"/>
          </a:solidFill>
          <a:latin typeface="+mn-lt"/>
          <a:ea typeface="+mn-ea"/>
          <a:cs typeface="+mn-cs"/>
        </a:defRPr>
      </a:lvl3pPr>
      <a:lvl4pPr marL="8956675" indent="-1279525" algn="r" defTabSz="5118100" rtl="1" eaLnBrk="0" fontAlgn="base" hangingPunct="0">
        <a:spcBef>
          <a:spcPct val="20000"/>
        </a:spcBef>
        <a:spcAft>
          <a:spcPct val="0"/>
        </a:spcAft>
        <a:buFont typeface="Arial" pitchFamily="34" charset="0"/>
        <a:buChar char="–"/>
        <a:defRPr sz="11200" kern="1200">
          <a:solidFill>
            <a:schemeClr val="tx1"/>
          </a:solidFill>
          <a:latin typeface="+mn-lt"/>
          <a:ea typeface="+mn-ea"/>
          <a:cs typeface="+mn-cs"/>
        </a:defRPr>
      </a:lvl4pPr>
      <a:lvl5pPr marL="11515725" indent="-1279525" algn="r" defTabSz="5118100" rtl="1" eaLnBrk="0" fontAlgn="base" hangingPunct="0">
        <a:spcBef>
          <a:spcPct val="20000"/>
        </a:spcBef>
        <a:spcAft>
          <a:spcPct val="0"/>
        </a:spcAft>
        <a:buFont typeface="Arial" pitchFamily="34" charset="0"/>
        <a:buChar char="»"/>
        <a:defRPr sz="11200" kern="1200">
          <a:solidFill>
            <a:schemeClr val="tx1"/>
          </a:solidFill>
          <a:latin typeface="+mn-lt"/>
          <a:ea typeface="+mn-ea"/>
          <a:cs typeface="+mn-cs"/>
        </a:defRPr>
      </a:lvl5pPr>
      <a:lvl6pPr marL="14076126" indent="-1279650" algn="r" defTabSz="5118590" rtl="1"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6pPr>
      <a:lvl7pPr marL="16635422" indent="-1279650" algn="r" defTabSz="5118590" rtl="1"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7pPr>
      <a:lvl8pPr marL="19194717" indent="-1279650" algn="r" defTabSz="5118590" rtl="1"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8pPr>
      <a:lvl9pPr marL="21754018" indent="-1279650" algn="r" defTabSz="5118590" rtl="1"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9pPr>
    </p:bodyStyle>
    <p:otherStyle>
      <a:defPPr>
        <a:defRPr lang="ar-SA"/>
      </a:defPPr>
      <a:lvl1pPr marL="0" algn="r" defTabSz="5118590" rtl="1" eaLnBrk="1" latinLnBrk="0" hangingPunct="1">
        <a:defRPr sz="10100" kern="1200">
          <a:solidFill>
            <a:schemeClr val="tx1"/>
          </a:solidFill>
          <a:latin typeface="+mn-lt"/>
          <a:ea typeface="+mn-ea"/>
          <a:cs typeface="+mn-cs"/>
        </a:defRPr>
      </a:lvl1pPr>
      <a:lvl2pPr marL="2559295" algn="r" defTabSz="5118590" rtl="1" eaLnBrk="1" latinLnBrk="0" hangingPunct="1">
        <a:defRPr sz="10100" kern="1200">
          <a:solidFill>
            <a:schemeClr val="tx1"/>
          </a:solidFill>
          <a:latin typeface="+mn-lt"/>
          <a:ea typeface="+mn-ea"/>
          <a:cs typeface="+mn-cs"/>
        </a:defRPr>
      </a:lvl2pPr>
      <a:lvl3pPr marL="5118590" algn="r" defTabSz="5118590" rtl="1" eaLnBrk="1" latinLnBrk="0" hangingPunct="1">
        <a:defRPr sz="10100" kern="1200">
          <a:solidFill>
            <a:schemeClr val="tx1"/>
          </a:solidFill>
          <a:latin typeface="+mn-lt"/>
          <a:ea typeface="+mn-ea"/>
          <a:cs typeface="+mn-cs"/>
        </a:defRPr>
      </a:lvl3pPr>
      <a:lvl4pPr marL="7677886" algn="r" defTabSz="5118590" rtl="1" eaLnBrk="1" latinLnBrk="0" hangingPunct="1">
        <a:defRPr sz="10100" kern="1200">
          <a:solidFill>
            <a:schemeClr val="tx1"/>
          </a:solidFill>
          <a:latin typeface="+mn-lt"/>
          <a:ea typeface="+mn-ea"/>
          <a:cs typeface="+mn-cs"/>
        </a:defRPr>
      </a:lvl4pPr>
      <a:lvl5pPr marL="10237181" algn="r" defTabSz="5118590" rtl="1" eaLnBrk="1" latinLnBrk="0" hangingPunct="1">
        <a:defRPr sz="10100" kern="1200">
          <a:solidFill>
            <a:schemeClr val="tx1"/>
          </a:solidFill>
          <a:latin typeface="+mn-lt"/>
          <a:ea typeface="+mn-ea"/>
          <a:cs typeface="+mn-cs"/>
        </a:defRPr>
      </a:lvl5pPr>
      <a:lvl6pPr marL="12796482" algn="r" defTabSz="5118590" rtl="1" eaLnBrk="1" latinLnBrk="0" hangingPunct="1">
        <a:defRPr sz="10100" kern="1200">
          <a:solidFill>
            <a:schemeClr val="tx1"/>
          </a:solidFill>
          <a:latin typeface="+mn-lt"/>
          <a:ea typeface="+mn-ea"/>
          <a:cs typeface="+mn-cs"/>
        </a:defRPr>
      </a:lvl6pPr>
      <a:lvl7pPr marL="15355777" algn="r" defTabSz="5118590" rtl="1" eaLnBrk="1" latinLnBrk="0" hangingPunct="1">
        <a:defRPr sz="10100" kern="1200">
          <a:solidFill>
            <a:schemeClr val="tx1"/>
          </a:solidFill>
          <a:latin typeface="+mn-lt"/>
          <a:ea typeface="+mn-ea"/>
          <a:cs typeface="+mn-cs"/>
        </a:defRPr>
      </a:lvl7pPr>
      <a:lvl8pPr marL="17915072" algn="r" defTabSz="5118590" rtl="1" eaLnBrk="1" latinLnBrk="0" hangingPunct="1">
        <a:defRPr sz="10100" kern="1200">
          <a:solidFill>
            <a:schemeClr val="tx1"/>
          </a:solidFill>
          <a:latin typeface="+mn-lt"/>
          <a:ea typeface="+mn-ea"/>
          <a:cs typeface="+mn-cs"/>
        </a:defRPr>
      </a:lvl8pPr>
      <a:lvl9pPr marL="20474367" algn="r" defTabSz="5118590" rtl="1" eaLnBrk="1" latinLnBrk="0" hangingPunct="1">
        <a:defRPr sz="10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3" name="Rectangle 2035"/>
          <p:cNvSpPr>
            <a:spLocks noChangeArrowheads="1"/>
          </p:cNvSpPr>
          <p:nvPr/>
        </p:nvSpPr>
        <p:spPr bwMode="auto">
          <a:xfrm>
            <a:off x="5416154" y="8018464"/>
            <a:ext cx="19575065" cy="3271837"/>
          </a:xfrm>
          <a:prstGeom prst="rect">
            <a:avLst/>
          </a:prstGeom>
          <a:noFill/>
          <a:ln w="9525">
            <a:noFill/>
            <a:miter lim="800000"/>
            <a:headEnd/>
            <a:tailEnd/>
          </a:ln>
          <a:effectLst/>
        </p:spPr>
        <p:txBody>
          <a:bodyPr lIns="154077" tIns="77040" rIns="154077" bIns="77040" anchor="ctr"/>
          <a:lstStyle/>
          <a:p>
            <a:pPr algn="ctr" defTabSz="1085850">
              <a:defRPr/>
            </a:pPr>
            <a:endParaRPr lang="en-US" sz="6400">
              <a:effectLst>
                <a:outerShdw blurRad="38100" dist="38100" dir="2700000" algn="tl">
                  <a:srgbClr val="C0C0C0"/>
                </a:outerShdw>
              </a:effectLst>
              <a:latin typeface="Arial" charset="0"/>
            </a:endParaRPr>
          </a:p>
        </p:txBody>
      </p:sp>
      <p:grpSp>
        <p:nvGrpSpPr>
          <p:cNvPr id="7" name="Group 6"/>
          <p:cNvGrpSpPr/>
          <p:nvPr/>
        </p:nvGrpSpPr>
        <p:grpSpPr>
          <a:xfrm>
            <a:off x="10271638" y="35891800"/>
            <a:ext cx="17457024" cy="9120128"/>
            <a:chOff x="21431250" y="40409813"/>
            <a:chExt cx="16059150" cy="9120128"/>
          </a:xfrm>
        </p:grpSpPr>
        <p:sp>
          <p:nvSpPr>
            <p:cNvPr id="2067" name="Rectangle 2162"/>
            <p:cNvSpPr>
              <a:spLocks noChangeArrowheads="1"/>
            </p:cNvSpPr>
            <p:nvPr/>
          </p:nvSpPr>
          <p:spPr bwMode="auto">
            <a:xfrm>
              <a:off x="21431250" y="40409813"/>
              <a:ext cx="16059150" cy="8636000"/>
            </a:xfrm>
            <a:prstGeom prst="rect">
              <a:avLst/>
            </a:prstGeom>
            <a:noFill/>
            <a:ln w="76200">
              <a:solidFill>
                <a:srgbClr val="32659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7283" name="Text Box 2163"/>
            <p:cNvSpPr txBox="1">
              <a:spLocks noChangeArrowheads="1"/>
            </p:cNvSpPr>
            <p:nvPr/>
          </p:nvSpPr>
          <p:spPr bwMode="auto">
            <a:xfrm>
              <a:off x="21774150" y="40722550"/>
              <a:ext cx="6333372" cy="1222812"/>
            </a:xfrm>
            <a:prstGeom prst="rect">
              <a:avLst/>
            </a:prstGeom>
            <a:noFill/>
            <a:ln w="9525">
              <a:noFill/>
              <a:miter lim="800000"/>
              <a:headEnd/>
              <a:tailEnd/>
            </a:ln>
            <a:effectLst/>
          </p:spPr>
          <p:txBody>
            <a:bodyPr wrap="none" lIns="128945" tIns="64473" rIns="128945" bIns="64473">
              <a:spAutoFit/>
            </a:bodyPr>
            <a:lstStyle/>
            <a:p>
              <a:pPr defTabSz="1085850">
                <a:defRPr/>
              </a:pPr>
              <a:r>
                <a:rPr lang="en-US" sz="7100" b="1">
                  <a:effectLst>
                    <a:outerShdw blurRad="38100" dist="38100" dir="2700000" algn="tl">
                      <a:srgbClr val="C0C0C0"/>
                    </a:outerShdw>
                  </a:effectLst>
                  <a:latin typeface="Arial" charset="0"/>
                </a:rPr>
                <a:t>Conclusion</a:t>
              </a:r>
            </a:p>
          </p:txBody>
        </p:sp>
        <p:sp>
          <p:nvSpPr>
            <p:cNvPr id="2069" name="Text Box 2164"/>
            <p:cNvSpPr txBox="1">
              <a:spLocks noChangeArrowheads="1"/>
            </p:cNvSpPr>
            <p:nvPr/>
          </p:nvSpPr>
          <p:spPr bwMode="auto">
            <a:xfrm>
              <a:off x="21717000" y="42543413"/>
              <a:ext cx="15487650" cy="698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algn="just"/>
              <a:r>
                <a:rPr lang="en-US" altLang="ar-SA" sz="2800">
                  <a:latin typeface="Arial" pitchFamily="34" charset="0"/>
                </a:rPr>
                <a:t>This is my conclusion. This is my conclusion. This is my conclusion. This is my conclusion. This is my conclusion. This is my conclusion. This is my conclusion. This is my conclusion. This is my conclusion. This is my conclusion. This is my conclusion. This is my conclusion. This is my conclusion. This is my conclusion. This is my conclusion. This is my conclusion. This is my conclusion. This is my conclusion. This is my conclusion. This is my conclusion. This is my conclusion. This is my conclusion. This is my conclusion. This is my conclusion. This is my conclusion. This is my conclusion. This is my conclusion. This is my conclusion. This is my conclusion. This is my conclusion. This is my conclusion.  This is my conclusion. This is my conclusion. This is my conclusion. This is my conclusion. This is my conclusion. This is my conclusion. This is my conclusion. This is my conclusion. This is my conclusion.  This is my conclusion. This is my conclusion. This is my conclusion. This is my conclusion. This is my conclusion. This is my conclusion. This is my conclusion. This is my conclusion. This is my conclusion.  This is my conclusion. This is my conclusion. This is my conclusion. </a:t>
              </a:r>
            </a:p>
          </p:txBody>
        </p:sp>
      </p:grpSp>
      <p:grpSp>
        <p:nvGrpSpPr>
          <p:cNvPr id="5" name="Group 4"/>
          <p:cNvGrpSpPr/>
          <p:nvPr/>
        </p:nvGrpSpPr>
        <p:grpSpPr>
          <a:xfrm>
            <a:off x="10271638" y="9040814"/>
            <a:ext cx="17457024" cy="12789069"/>
            <a:chOff x="9982200" y="10031413"/>
            <a:chExt cx="16459200" cy="16020762"/>
          </a:xfrm>
        </p:grpSpPr>
        <p:sp>
          <p:nvSpPr>
            <p:cNvPr id="2051" name="Rectangle 2031"/>
            <p:cNvSpPr>
              <a:spLocks noChangeArrowheads="1"/>
            </p:cNvSpPr>
            <p:nvPr/>
          </p:nvSpPr>
          <p:spPr bwMode="auto">
            <a:xfrm>
              <a:off x="9982200" y="10031413"/>
              <a:ext cx="16459200" cy="14117637"/>
            </a:xfrm>
            <a:prstGeom prst="rect">
              <a:avLst/>
            </a:prstGeom>
            <a:noFill/>
            <a:ln w="76200">
              <a:solidFill>
                <a:srgbClr val="32659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4087" name="Text Box 2039"/>
            <p:cNvSpPr txBox="1">
              <a:spLocks noChangeArrowheads="1"/>
            </p:cNvSpPr>
            <p:nvPr/>
          </p:nvSpPr>
          <p:spPr bwMode="auto">
            <a:xfrm>
              <a:off x="10801350" y="10945813"/>
              <a:ext cx="4928598" cy="1506052"/>
            </a:xfrm>
            <a:prstGeom prst="rect">
              <a:avLst/>
            </a:prstGeom>
            <a:noFill/>
            <a:ln w="9525">
              <a:noFill/>
              <a:miter lim="800000"/>
              <a:headEnd/>
              <a:tailEnd/>
            </a:ln>
            <a:effectLst/>
          </p:spPr>
          <p:txBody>
            <a:bodyPr wrap="none" lIns="108585" tIns="54293" rIns="108585" bIns="54293">
              <a:spAutoFit/>
            </a:bodyPr>
            <a:lstStyle/>
            <a:p>
              <a:pPr defTabSz="1085850">
                <a:defRPr/>
              </a:pPr>
              <a:r>
                <a:rPr lang="en-US" sz="7100" b="1">
                  <a:effectLst>
                    <a:outerShdw blurRad="38100" dist="38100" dir="2700000" algn="tl">
                      <a:srgbClr val="C0C0C0"/>
                    </a:outerShdw>
                  </a:effectLst>
                  <a:latin typeface="Arial" charset="0"/>
                </a:rPr>
                <a:t>Methods</a:t>
              </a:r>
            </a:p>
          </p:txBody>
        </p:sp>
        <p:sp>
          <p:nvSpPr>
            <p:cNvPr id="4088" name="Text Box 2040"/>
            <p:cNvSpPr txBox="1">
              <a:spLocks noChangeArrowheads="1"/>
            </p:cNvSpPr>
            <p:nvPr/>
          </p:nvSpPr>
          <p:spPr bwMode="auto">
            <a:xfrm>
              <a:off x="10629899" y="12420601"/>
              <a:ext cx="8809467" cy="13631574"/>
            </a:xfrm>
            <a:prstGeom prst="rect">
              <a:avLst/>
            </a:prstGeom>
            <a:noFill/>
            <a:ln w="9525">
              <a:noFill/>
              <a:miter lim="800000"/>
              <a:headEnd/>
              <a:tailEnd/>
            </a:ln>
            <a:effectLst/>
          </p:spPr>
          <p:txBody>
            <a:bodyPr wrap="square" lIns="108585" tIns="54293" rIns="108585" bIns="54293">
              <a:spAutoFit/>
            </a:bodyPr>
            <a:lstStyle/>
            <a:p>
              <a:pPr algn="just" defTabSz="1085850">
                <a:spcAft>
                  <a:spcPct val="30000"/>
                </a:spcAft>
                <a:buClr>
                  <a:srgbClr val="FF0000"/>
                </a:buClr>
                <a:buFont typeface="Symbol" pitchFamily="18" charset="2"/>
                <a:buNone/>
                <a:defRPr/>
              </a:pPr>
              <a:r>
                <a:rPr lang="en-US" sz="2800" dirty="0">
                  <a:effectLst>
                    <a:outerShdw blurRad="38100" dist="38100" dir="2700000" algn="tl">
                      <a:srgbClr val="C0C0C0"/>
                    </a:outerShdw>
                  </a:effectLst>
                  <a:latin typeface="Arial" charset="0"/>
                </a:rPr>
                <a:t>These are my methods. These are my methods. These are my methods. These are my methods. These are my methods. These are my methods. These are my methods. These are my methods. These are my methods. These are my methods. These are my methods. These are my methods. These are my methods. These are my methods. These are my methods. These are my methods. These are my methods. These are my methods. These are my methods. These are my methods. These are my methods. These are my methods. These are my methods. These are my methods. These are my methods</a:t>
              </a:r>
              <a:r>
                <a:rPr lang="en-US" sz="2800" dirty="0" smtClean="0">
                  <a:effectLst>
                    <a:outerShdw blurRad="38100" dist="38100" dir="2700000" algn="tl">
                      <a:srgbClr val="C0C0C0"/>
                    </a:outerShdw>
                  </a:effectLst>
                  <a:latin typeface="Arial" charset="0"/>
                </a:rPr>
                <a:t>.. </a:t>
              </a:r>
              <a:r>
                <a:rPr lang="en-US" sz="2800" dirty="0">
                  <a:effectLst>
                    <a:outerShdw blurRad="38100" dist="38100" dir="2700000" algn="tl">
                      <a:srgbClr val="C0C0C0"/>
                    </a:outerShdw>
                  </a:effectLst>
                  <a:latin typeface="Arial" charset="0"/>
                </a:rPr>
                <a:t>These are my methods. These are my methods. These are my methods. These are my methods. These are my methods. These are my methods. These are my methods. These are my methods. These are my methods. These are my methods. These are my methods. These are my methods. These are my methods. These are my methods</a:t>
              </a:r>
              <a:r>
                <a:rPr lang="en-US" sz="2800" dirty="0" smtClean="0">
                  <a:effectLst>
                    <a:outerShdw blurRad="38100" dist="38100" dir="2700000" algn="tl">
                      <a:srgbClr val="C0C0C0"/>
                    </a:outerShdw>
                  </a:effectLst>
                  <a:latin typeface="Arial" charset="0"/>
                </a:rPr>
                <a:t>.. These are my methods. These are my</a:t>
              </a:r>
              <a:endParaRPr lang="en-US" sz="2800" dirty="0">
                <a:effectLst>
                  <a:outerShdw blurRad="38100" dist="38100" dir="2700000" algn="tl">
                    <a:srgbClr val="C0C0C0"/>
                  </a:outerShdw>
                </a:effectLst>
                <a:latin typeface="Arial" charset="0"/>
              </a:endParaRPr>
            </a:p>
          </p:txBody>
        </p:sp>
        <p:sp>
          <p:nvSpPr>
            <p:cNvPr id="2072" name="Text Box 2167"/>
            <p:cNvSpPr txBox="1">
              <a:spLocks noChangeArrowheads="1"/>
            </p:cNvSpPr>
            <p:nvPr/>
          </p:nvSpPr>
          <p:spPr bwMode="auto">
            <a:xfrm>
              <a:off x="21266150" y="22020214"/>
              <a:ext cx="3956050" cy="1503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r>
                <a:rPr lang="en-US" altLang="ar-SA" sz="1800" dirty="0">
                  <a:latin typeface="Arial" pitchFamily="34" charset="0"/>
                </a:rPr>
                <a:t>This is a label for the image. This is a label for the image. This is a label for the image. This is a label for the image. </a:t>
              </a:r>
            </a:p>
          </p:txBody>
        </p:sp>
      </p:grpSp>
      <p:grpSp>
        <p:nvGrpSpPr>
          <p:cNvPr id="8" name="Group 7"/>
          <p:cNvGrpSpPr/>
          <p:nvPr/>
        </p:nvGrpSpPr>
        <p:grpSpPr>
          <a:xfrm>
            <a:off x="728663" y="9067800"/>
            <a:ext cx="8739188" cy="35460000"/>
            <a:chOff x="914400" y="10058400"/>
            <a:chExt cx="7943850" cy="35460000"/>
          </a:xfrm>
        </p:grpSpPr>
        <p:sp>
          <p:nvSpPr>
            <p:cNvPr id="2050" name="Rectangle 2030"/>
            <p:cNvSpPr>
              <a:spLocks noChangeArrowheads="1"/>
            </p:cNvSpPr>
            <p:nvPr/>
          </p:nvSpPr>
          <p:spPr bwMode="auto">
            <a:xfrm>
              <a:off x="914400" y="10058400"/>
              <a:ext cx="7943850" cy="35460000"/>
            </a:xfrm>
            <a:prstGeom prst="rect">
              <a:avLst/>
            </a:prstGeom>
            <a:noFill/>
            <a:ln w="76200">
              <a:solidFill>
                <a:srgbClr val="32659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4080" name="Text Box 2032"/>
            <p:cNvSpPr txBox="1">
              <a:spLocks noChangeArrowheads="1"/>
            </p:cNvSpPr>
            <p:nvPr/>
          </p:nvSpPr>
          <p:spPr bwMode="auto">
            <a:xfrm>
              <a:off x="1465263" y="11220450"/>
              <a:ext cx="4677503" cy="1202253"/>
            </a:xfrm>
            <a:prstGeom prst="rect">
              <a:avLst/>
            </a:prstGeom>
            <a:noFill/>
            <a:ln w="9525">
              <a:noFill/>
              <a:miter lim="800000"/>
              <a:headEnd/>
              <a:tailEnd/>
            </a:ln>
            <a:effectLst/>
          </p:spPr>
          <p:txBody>
            <a:bodyPr wrap="none" lIns="108585" tIns="54293" rIns="108585" bIns="54293">
              <a:spAutoFit/>
            </a:bodyPr>
            <a:lstStyle/>
            <a:p>
              <a:pPr defTabSz="1085850">
                <a:defRPr/>
              </a:pPr>
              <a:r>
                <a:rPr lang="en-US" sz="7100" b="1">
                  <a:effectLst>
                    <a:outerShdw blurRad="38100" dist="38100" dir="2700000" algn="tl">
                      <a:srgbClr val="C0C0C0"/>
                    </a:outerShdw>
                  </a:effectLst>
                  <a:latin typeface="Arial" charset="0"/>
                </a:rPr>
                <a:t>Abstract</a:t>
              </a:r>
            </a:p>
          </p:txBody>
        </p:sp>
        <p:sp>
          <p:nvSpPr>
            <p:cNvPr id="4084" name="Text Box 2036"/>
            <p:cNvSpPr txBox="1">
              <a:spLocks noChangeArrowheads="1"/>
            </p:cNvSpPr>
            <p:nvPr/>
          </p:nvSpPr>
          <p:spPr bwMode="auto">
            <a:xfrm>
              <a:off x="1292225" y="24957351"/>
              <a:ext cx="6660287" cy="1222812"/>
            </a:xfrm>
            <a:prstGeom prst="rect">
              <a:avLst/>
            </a:prstGeom>
            <a:noFill/>
            <a:ln w="9525">
              <a:noFill/>
              <a:miter lim="800000"/>
              <a:headEnd/>
              <a:tailEnd/>
            </a:ln>
            <a:effectLst/>
          </p:spPr>
          <p:txBody>
            <a:bodyPr wrap="none" lIns="128945" tIns="64473" rIns="128945" bIns="64473">
              <a:spAutoFit/>
            </a:bodyPr>
            <a:lstStyle/>
            <a:p>
              <a:pPr defTabSz="1085850">
                <a:defRPr/>
              </a:pPr>
              <a:r>
                <a:rPr lang="en-US" sz="7100" b="1" dirty="0">
                  <a:effectLst>
                    <a:outerShdw blurRad="38100" dist="38100" dir="2700000" algn="tl">
                      <a:srgbClr val="C0C0C0"/>
                    </a:outerShdw>
                  </a:effectLst>
                  <a:latin typeface="Arial" charset="0"/>
                </a:rPr>
                <a:t>Introduction</a:t>
              </a:r>
            </a:p>
          </p:txBody>
        </p:sp>
        <p:sp>
          <p:nvSpPr>
            <p:cNvPr id="2065" name="Text Box 2160"/>
            <p:cNvSpPr txBox="1">
              <a:spLocks noChangeArrowheads="1"/>
            </p:cNvSpPr>
            <p:nvPr/>
          </p:nvSpPr>
          <p:spPr bwMode="auto">
            <a:xfrm>
              <a:off x="1330325" y="12977813"/>
              <a:ext cx="7127875" cy="1117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r>
                <a:rPr lang="en-US" altLang="ar-SA" sz="2800">
                  <a:latin typeface="Arial" pitchFamily="34" charset="0"/>
                  <a:cs typeface="Times New Roman" pitchFamily="18" charset="0"/>
                </a:rPr>
                <a:t>This is my abstract. This is my abstract. This is my abstract. This is my abstract. This is my abstract. This is my abstract. This is my abstract. This is my abstract. This is my abstract. This is my abstract. This is my abstract. This is my abstract. This is my abstract. This is my abstract. This is my abstract. This is my abstract. This is my abstract. This is my abstract. This is my abstract. This is my abstract. This is my abstract. This is my abstract. This is my abstract. This is my abstract. This is my abstract. This is my abstract. This is my abstract. This is my abstract. This is my abstract. </a:t>
              </a:r>
            </a:p>
            <a:p>
              <a:r>
                <a:rPr lang="en-US" altLang="ar-SA" sz="2800">
                  <a:latin typeface="Arial" pitchFamily="34" charset="0"/>
                  <a:cs typeface="Times New Roman" pitchFamily="18" charset="0"/>
                </a:rPr>
                <a:t> </a:t>
              </a:r>
            </a:p>
            <a:p>
              <a:r>
                <a:rPr lang="en-US" altLang="ar-SA" sz="2800">
                  <a:latin typeface="Arial" pitchFamily="34" charset="0"/>
                  <a:cs typeface="Times New Roman" pitchFamily="18" charset="0"/>
                </a:rPr>
                <a:t>This is my abstract. This is my abstract. This is my abstract. This is my abstract. This is my abstract. This is my abstract. This is my abstract. This is my abstract. This is my abstract. This is my abstract. This is my abstract. This is my abstract. This is my abstract. This is my abstract. This is my abstract. This is my abstract. This is my abstract. This is my abstract. </a:t>
              </a:r>
              <a:endParaRPr lang="en-US" altLang="ar-SA" sz="2800">
                <a:latin typeface="Arial" pitchFamily="34" charset="0"/>
              </a:endParaRPr>
            </a:p>
          </p:txBody>
        </p:sp>
        <p:sp>
          <p:nvSpPr>
            <p:cNvPr id="2066" name="Text Box 2161"/>
            <p:cNvSpPr txBox="1">
              <a:spLocks noChangeArrowheads="1"/>
            </p:cNvSpPr>
            <p:nvPr/>
          </p:nvSpPr>
          <p:spPr bwMode="auto">
            <a:xfrm>
              <a:off x="1330325" y="26961292"/>
              <a:ext cx="7299325" cy="1034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r>
                <a:rPr lang="en-US" altLang="ar-SA" sz="2800" dirty="0">
                  <a:latin typeface="Arial" pitchFamily="34" charset="0"/>
                  <a:cs typeface="Times New Roman" pitchFamily="18" charset="0"/>
                </a:rPr>
                <a:t>This is my introduction. This is my introduction. This is my introduction. This is my introduction. This is my introduction. This is my introduction. This is my introduction. This is my introduction. This is my introduction. This is my introduction. This is my introduction. This is my introduction. This is my introduction. This is my introduction. This is my introduction. This is my introduction. This is my introduction. This is my introduction. This is my introduction. This is my introduction. This is my introduction. This is my introduction. This is my introduction. This is my introduction. This is my introduction. This is my introduction. This is my introduction. This is my introduction. This is my introduction. This is my introduction. This is my introduction. This is my introduction. This is my introduction. This is my introduction. This is my introduction. This is my</a:t>
              </a:r>
            </a:p>
          </p:txBody>
        </p:sp>
        <p:pic>
          <p:nvPicPr>
            <p:cNvPr id="2071" name="Picture 2166" descr="xray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6700" y="36449000"/>
              <a:ext cx="2806700" cy="8737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073" name="Text Box 2168"/>
            <p:cNvSpPr txBox="1">
              <a:spLocks noChangeArrowheads="1"/>
            </p:cNvSpPr>
            <p:nvPr/>
          </p:nvSpPr>
          <p:spPr bwMode="auto">
            <a:xfrm>
              <a:off x="4972050" y="37465000"/>
              <a:ext cx="2457450" cy="747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r>
                <a:rPr lang="en-US" altLang="ar-SA">
                  <a:latin typeface="Arial" pitchFamily="34" charset="0"/>
                </a:rPr>
                <a:t>This is a label for the image. This is a label for the image. This is a label for the image. This is a label for the image. This is a label for the image. This is a label for the image. This is a label for the image. This is a label for the image. This is a label for the image. This is a label for the image. </a:t>
              </a:r>
            </a:p>
          </p:txBody>
        </p:sp>
      </p:grpSp>
      <p:grpSp>
        <p:nvGrpSpPr>
          <p:cNvPr id="6" name="Group 5"/>
          <p:cNvGrpSpPr/>
          <p:nvPr/>
        </p:nvGrpSpPr>
        <p:grpSpPr>
          <a:xfrm>
            <a:off x="10271638" y="21107400"/>
            <a:ext cx="17457024" cy="14423543"/>
            <a:chOff x="21316950" y="24966613"/>
            <a:chExt cx="16116300" cy="14423543"/>
          </a:xfrm>
        </p:grpSpPr>
        <p:sp>
          <p:nvSpPr>
            <p:cNvPr id="2078" name="Rectangle 2174"/>
            <p:cNvSpPr>
              <a:spLocks noChangeArrowheads="1"/>
            </p:cNvSpPr>
            <p:nvPr/>
          </p:nvSpPr>
          <p:spPr bwMode="auto">
            <a:xfrm>
              <a:off x="21316950" y="24966613"/>
              <a:ext cx="16116300" cy="14122400"/>
            </a:xfrm>
            <a:prstGeom prst="rect">
              <a:avLst/>
            </a:prstGeom>
            <a:noFill/>
            <a:ln w="76200">
              <a:solidFill>
                <a:srgbClr val="32659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7295" name="Text Box 2175"/>
            <p:cNvSpPr txBox="1">
              <a:spLocks noChangeArrowheads="1"/>
            </p:cNvSpPr>
            <p:nvPr/>
          </p:nvSpPr>
          <p:spPr bwMode="auto">
            <a:xfrm>
              <a:off x="21545550" y="33297813"/>
              <a:ext cx="7110058" cy="1222812"/>
            </a:xfrm>
            <a:prstGeom prst="rect">
              <a:avLst/>
            </a:prstGeom>
            <a:noFill/>
            <a:ln w="9525">
              <a:noFill/>
              <a:miter lim="800000"/>
              <a:headEnd/>
              <a:tailEnd/>
            </a:ln>
            <a:effectLst/>
          </p:spPr>
          <p:txBody>
            <a:bodyPr wrap="none" lIns="128945" tIns="64473" rIns="128945" bIns="64473">
              <a:spAutoFit/>
            </a:bodyPr>
            <a:lstStyle/>
            <a:p>
              <a:pPr defTabSz="1085850">
                <a:spcAft>
                  <a:spcPct val="30000"/>
                </a:spcAft>
                <a:defRPr/>
              </a:pPr>
              <a:r>
                <a:rPr lang="en-US" sz="7100" b="1" dirty="0" smtClean="0">
                  <a:effectLst>
                    <a:outerShdw blurRad="38100" dist="38100" dir="2700000" algn="tl">
                      <a:srgbClr val="C0C0C0"/>
                    </a:outerShdw>
                  </a:effectLst>
                  <a:latin typeface="Arial" charset="0"/>
                </a:rPr>
                <a:t>Primarily Design </a:t>
              </a:r>
              <a:endParaRPr lang="en-US" sz="7100" b="1" dirty="0">
                <a:effectLst>
                  <a:outerShdw blurRad="38100" dist="38100" dir="2700000" algn="tl">
                    <a:srgbClr val="C0C0C0"/>
                  </a:outerShdw>
                </a:effectLst>
                <a:latin typeface="Arial" charset="0"/>
              </a:endParaRPr>
            </a:p>
          </p:txBody>
        </p:sp>
        <p:sp>
          <p:nvSpPr>
            <p:cNvPr id="7296" name="Text Box 2176"/>
            <p:cNvSpPr txBox="1">
              <a:spLocks noChangeArrowheads="1"/>
            </p:cNvSpPr>
            <p:nvPr/>
          </p:nvSpPr>
          <p:spPr bwMode="auto">
            <a:xfrm>
              <a:off x="21602700" y="34821813"/>
              <a:ext cx="15087600" cy="4568343"/>
            </a:xfrm>
            <a:prstGeom prst="rect">
              <a:avLst/>
            </a:prstGeom>
            <a:noFill/>
            <a:ln w="9525">
              <a:noFill/>
              <a:miter lim="800000"/>
              <a:headEnd/>
              <a:tailEnd/>
            </a:ln>
            <a:effectLst/>
          </p:spPr>
          <p:txBody>
            <a:bodyPr lIns="128945" tIns="64473" rIns="128945" bIns="64473">
              <a:spAutoFit/>
            </a:bodyPr>
            <a:lstStyle/>
            <a:p>
              <a:pPr algn="just" defTabSz="1085850">
                <a:spcAft>
                  <a:spcPct val="30000"/>
                </a:spcAft>
                <a:buClr>
                  <a:srgbClr val="FF0000"/>
                </a:buClr>
                <a:buSzPct val="150000"/>
                <a:buFont typeface="Symbol" pitchFamily="18" charset="2"/>
                <a:buNone/>
                <a:defRPr/>
              </a:pPr>
              <a:r>
                <a:rPr lang="en-US" sz="2800">
                  <a:effectLst>
                    <a:outerShdw blurRad="38100" dist="38100" dir="2700000" algn="tl">
                      <a:srgbClr val="C0C0C0"/>
                    </a:outerShdw>
                  </a:effectLst>
                  <a:latin typeface="Arial" charset="0"/>
                </a:rPr>
                <a:t>These are my results. These are my results. These are my results. These are my results. These are my results. These are my results. These are my results. These are my results. These are my results. These are my results. These are my results. These are my results. These are my results. These are my results. These are my results. These are my results. These are my results. These are my results. These are my results. These are my results. These are my results. These are my results. These areThese are my results. These are my results. These are my results. These are my results. These are my results. These are my results. These are</a:t>
              </a:r>
            </a:p>
            <a:p>
              <a:pPr algn="just" defTabSz="1085850">
                <a:spcAft>
                  <a:spcPct val="30000"/>
                </a:spcAft>
                <a:buClr>
                  <a:srgbClr val="FF0000"/>
                </a:buClr>
                <a:buSzPct val="150000"/>
                <a:buFont typeface="Symbol" pitchFamily="18" charset="2"/>
                <a:buNone/>
                <a:defRPr/>
              </a:pPr>
              <a:endParaRPr lang="en-US" sz="2800">
                <a:effectLst>
                  <a:outerShdw blurRad="38100" dist="38100" dir="2700000" algn="tl">
                    <a:srgbClr val="C0C0C0"/>
                  </a:outerShdw>
                </a:effectLst>
                <a:latin typeface="Arial" charset="0"/>
              </a:endParaRPr>
            </a:p>
          </p:txBody>
        </p:sp>
        <p:grpSp>
          <p:nvGrpSpPr>
            <p:cNvPr id="2081" name="Group 2177"/>
            <p:cNvGrpSpPr>
              <a:grpSpLocks/>
            </p:cNvGrpSpPr>
            <p:nvPr/>
          </p:nvGrpSpPr>
          <p:grpSpPr bwMode="auto">
            <a:xfrm>
              <a:off x="30662199" y="25373013"/>
              <a:ext cx="5058138" cy="9239250"/>
              <a:chOff x="16334" y="8324"/>
              <a:chExt cx="5898" cy="6094"/>
            </a:xfrm>
          </p:grpSpPr>
          <p:sp>
            <p:nvSpPr>
              <p:cNvPr id="2218" name="Text Box 2178"/>
              <p:cNvSpPr txBox="1">
                <a:spLocks noChangeArrowheads="1"/>
              </p:cNvSpPr>
              <p:nvPr/>
            </p:nvSpPr>
            <p:spPr bwMode="auto">
              <a:xfrm>
                <a:off x="18838" y="13354"/>
                <a:ext cx="2482" cy="1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38912" tIns="219456" rIns="438912" bIns="219456">
                <a:spAutoFit/>
              </a:bodyPr>
              <a:lstStyle>
                <a:lvl1pPr defTabSz="4389438">
                  <a:defRPr sz="2400">
                    <a:solidFill>
                      <a:schemeClr val="tx1"/>
                    </a:solidFill>
                    <a:latin typeface="Times New Roman" pitchFamily="18" charset="0"/>
                  </a:defRPr>
                </a:lvl1pPr>
                <a:lvl2pPr marL="742950" indent="-285750" defTabSz="4389438">
                  <a:defRPr sz="2400">
                    <a:solidFill>
                      <a:schemeClr val="tx1"/>
                    </a:solidFill>
                    <a:latin typeface="Times New Roman" pitchFamily="18" charset="0"/>
                  </a:defRPr>
                </a:lvl2pPr>
                <a:lvl3pPr marL="1143000" indent="-228600" defTabSz="4389438">
                  <a:defRPr sz="2400">
                    <a:solidFill>
                      <a:schemeClr val="tx1"/>
                    </a:solidFill>
                    <a:latin typeface="Times New Roman" pitchFamily="18" charset="0"/>
                  </a:defRPr>
                </a:lvl3pPr>
                <a:lvl4pPr marL="1600200" indent="-228600" defTabSz="4389438">
                  <a:defRPr sz="2400">
                    <a:solidFill>
                      <a:schemeClr val="tx1"/>
                    </a:solidFill>
                    <a:latin typeface="Times New Roman" pitchFamily="18" charset="0"/>
                  </a:defRPr>
                </a:lvl4pPr>
                <a:lvl5pPr marL="2057400" indent="-228600" defTabSz="4389438">
                  <a:defRPr sz="2400">
                    <a:solidFill>
                      <a:schemeClr val="tx1"/>
                    </a:solidFill>
                    <a:latin typeface="Times New Roman" pitchFamily="18" charset="0"/>
                  </a:defRPr>
                </a:lvl5pPr>
                <a:lvl6pPr marL="2514600" indent="-228600" algn="l" defTabSz="4389438" rtl="0" eaLnBrk="0" fontAlgn="base" hangingPunct="0">
                  <a:spcBef>
                    <a:spcPct val="0"/>
                  </a:spcBef>
                  <a:spcAft>
                    <a:spcPct val="0"/>
                  </a:spcAft>
                  <a:defRPr sz="2400">
                    <a:solidFill>
                      <a:schemeClr val="tx1"/>
                    </a:solidFill>
                    <a:latin typeface="Times New Roman" pitchFamily="18" charset="0"/>
                  </a:defRPr>
                </a:lvl6pPr>
                <a:lvl7pPr marL="2971800" indent="-228600" algn="l" defTabSz="4389438" rtl="0" eaLnBrk="0" fontAlgn="base" hangingPunct="0">
                  <a:spcBef>
                    <a:spcPct val="0"/>
                  </a:spcBef>
                  <a:spcAft>
                    <a:spcPct val="0"/>
                  </a:spcAft>
                  <a:defRPr sz="2400">
                    <a:solidFill>
                      <a:schemeClr val="tx1"/>
                    </a:solidFill>
                    <a:latin typeface="Times New Roman" pitchFamily="18" charset="0"/>
                  </a:defRPr>
                </a:lvl7pPr>
                <a:lvl8pPr marL="3429000" indent="-228600" algn="l" defTabSz="4389438" rtl="0" eaLnBrk="0" fontAlgn="base" hangingPunct="0">
                  <a:spcBef>
                    <a:spcPct val="0"/>
                  </a:spcBef>
                  <a:spcAft>
                    <a:spcPct val="0"/>
                  </a:spcAft>
                  <a:defRPr sz="2400">
                    <a:solidFill>
                      <a:schemeClr val="tx1"/>
                    </a:solidFill>
                    <a:latin typeface="Times New Roman" pitchFamily="18" charset="0"/>
                  </a:defRPr>
                </a:lvl8pPr>
                <a:lvl9pPr marL="3886200" indent="-228600" algn="l" defTabSz="4389438" rtl="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ar-SA" sz="3800" b="1">
                    <a:latin typeface="Times" pitchFamily="18" charset="0"/>
                  </a:rPr>
                  <a:t>Sex, HL</a:t>
                </a:r>
              </a:p>
            </p:txBody>
          </p:sp>
          <p:sp>
            <p:nvSpPr>
              <p:cNvPr id="2219" name="Text Box 2179"/>
              <p:cNvSpPr txBox="1">
                <a:spLocks noChangeArrowheads="1"/>
              </p:cNvSpPr>
              <p:nvPr/>
            </p:nvSpPr>
            <p:spPr bwMode="auto">
              <a:xfrm rot="16200000">
                <a:off x="14815" y="9843"/>
                <a:ext cx="4498" cy="1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38912" tIns="219456" rIns="438912" bIns="219456">
                <a:spAutoFit/>
              </a:bodyPr>
              <a:lstStyle>
                <a:lvl1pPr defTabSz="4389438">
                  <a:defRPr sz="2400">
                    <a:solidFill>
                      <a:schemeClr val="tx1"/>
                    </a:solidFill>
                    <a:latin typeface="Times New Roman" pitchFamily="18" charset="0"/>
                  </a:defRPr>
                </a:lvl1pPr>
                <a:lvl2pPr marL="742950" indent="-285750" defTabSz="4389438">
                  <a:defRPr sz="2400">
                    <a:solidFill>
                      <a:schemeClr val="tx1"/>
                    </a:solidFill>
                    <a:latin typeface="Times New Roman" pitchFamily="18" charset="0"/>
                  </a:defRPr>
                </a:lvl2pPr>
                <a:lvl3pPr marL="1143000" indent="-228600" defTabSz="4389438">
                  <a:defRPr sz="2400">
                    <a:solidFill>
                      <a:schemeClr val="tx1"/>
                    </a:solidFill>
                    <a:latin typeface="Times New Roman" pitchFamily="18" charset="0"/>
                  </a:defRPr>
                </a:lvl3pPr>
                <a:lvl4pPr marL="1600200" indent="-228600" defTabSz="4389438">
                  <a:defRPr sz="2400">
                    <a:solidFill>
                      <a:schemeClr val="tx1"/>
                    </a:solidFill>
                    <a:latin typeface="Times New Roman" pitchFamily="18" charset="0"/>
                  </a:defRPr>
                </a:lvl4pPr>
                <a:lvl5pPr marL="2057400" indent="-228600" defTabSz="4389438">
                  <a:defRPr sz="2400">
                    <a:solidFill>
                      <a:schemeClr val="tx1"/>
                    </a:solidFill>
                    <a:latin typeface="Times New Roman" pitchFamily="18" charset="0"/>
                  </a:defRPr>
                </a:lvl5pPr>
                <a:lvl6pPr marL="2514600" indent="-228600" algn="l" defTabSz="4389438" rtl="0" eaLnBrk="0" fontAlgn="base" hangingPunct="0">
                  <a:spcBef>
                    <a:spcPct val="0"/>
                  </a:spcBef>
                  <a:spcAft>
                    <a:spcPct val="0"/>
                  </a:spcAft>
                  <a:defRPr sz="2400">
                    <a:solidFill>
                      <a:schemeClr val="tx1"/>
                    </a:solidFill>
                    <a:latin typeface="Times New Roman" pitchFamily="18" charset="0"/>
                  </a:defRPr>
                </a:lvl6pPr>
                <a:lvl7pPr marL="2971800" indent="-228600" algn="l" defTabSz="4389438" rtl="0" eaLnBrk="0" fontAlgn="base" hangingPunct="0">
                  <a:spcBef>
                    <a:spcPct val="0"/>
                  </a:spcBef>
                  <a:spcAft>
                    <a:spcPct val="0"/>
                  </a:spcAft>
                  <a:defRPr sz="2400">
                    <a:solidFill>
                      <a:schemeClr val="tx1"/>
                    </a:solidFill>
                    <a:latin typeface="Times New Roman" pitchFamily="18" charset="0"/>
                  </a:defRPr>
                </a:lvl7pPr>
                <a:lvl8pPr marL="3429000" indent="-228600" algn="l" defTabSz="4389438" rtl="0" eaLnBrk="0" fontAlgn="base" hangingPunct="0">
                  <a:spcBef>
                    <a:spcPct val="0"/>
                  </a:spcBef>
                  <a:spcAft>
                    <a:spcPct val="0"/>
                  </a:spcAft>
                  <a:defRPr sz="2400">
                    <a:solidFill>
                      <a:schemeClr val="tx1"/>
                    </a:solidFill>
                    <a:latin typeface="Times New Roman" pitchFamily="18" charset="0"/>
                  </a:defRPr>
                </a:lvl8pPr>
                <a:lvl9pPr marL="3886200" indent="-228600" algn="l" defTabSz="4389438" rtl="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ar-SA" sz="3800" b="1">
                    <a:latin typeface="Times" pitchFamily="18" charset="0"/>
                  </a:rPr>
                  <a:t>HL activity (nmFFA/hr/uL)</a:t>
                </a:r>
              </a:p>
            </p:txBody>
          </p:sp>
          <p:grpSp>
            <p:nvGrpSpPr>
              <p:cNvPr id="2220" name="Group 2180"/>
              <p:cNvGrpSpPr>
                <a:grpSpLocks/>
              </p:cNvGrpSpPr>
              <p:nvPr/>
            </p:nvGrpSpPr>
            <p:grpSpPr bwMode="auto">
              <a:xfrm>
                <a:off x="17042" y="8998"/>
                <a:ext cx="5190" cy="4198"/>
                <a:chOff x="17042" y="8998"/>
                <a:chExt cx="5190" cy="4198"/>
              </a:xfrm>
            </p:grpSpPr>
            <p:sp>
              <p:nvSpPr>
                <p:cNvPr id="2221" name="Line 2181"/>
                <p:cNvSpPr>
                  <a:spLocks noChangeShapeType="1"/>
                </p:cNvSpPr>
                <p:nvPr/>
              </p:nvSpPr>
              <p:spPr bwMode="auto">
                <a:xfrm flipV="1">
                  <a:off x="17492" y="9117"/>
                  <a:ext cx="6" cy="336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22" name="Line 2182"/>
                <p:cNvSpPr>
                  <a:spLocks noChangeShapeType="1"/>
                </p:cNvSpPr>
                <p:nvPr/>
              </p:nvSpPr>
              <p:spPr bwMode="auto">
                <a:xfrm flipH="1">
                  <a:off x="17403" y="12485"/>
                  <a:ext cx="89" cy="1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23" name="Line 2183"/>
                <p:cNvSpPr>
                  <a:spLocks noChangeShapeType="1"/>
                </p:cNvSpPr>
                <p:nvPr/>
              </p:nvSpPr>
              <p:spPr bwMode="auto">
                <a:xfrm flipH="1">
                  <a:off x="17450" y="12229"/>
                  <a:ext cx="42" cy="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24" name="Rectangle 2184"/>
                <p:cNvSpPr>
                  <a:spLocks noChangeArrowheads="1"/>
                </p:cNvSpPr>
                <p:nvPr/>
              </p:nvSpPr>
              <p:spPr bwMode="auto">
                <a:xfrm>
                  <a:off x="17173" y="12376"/>
                  <a:ext cx="244"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4389438">
                    <a:defRPr sz="2400">
                      <a:solidFill>
                        <a:schemeClr val="tx1"/>
                      </a:solidFill>
                      <a:latin typeface="Times New Roman" pitchFamily="18" charset="0"/>
                    </a:defRPr>
                  </a:lvl1pPr>
                  <a:lvl2pPr marL="742950" indent="-285750" defTabSz="4389438">
                    <a:defRPr sz="2400">
                      <a:solidFill>
                        <a:schemeClr val="tx1"/>
                      </a:solidFill>
                      <a:latin typeface="Times New Roman" pitchFamily="18" charset="0"/>
                    </a:defRPr>
                  </a:lvl2pPr>
                  <a:lvl3pPr marL="1143000" indent="-228600" defTabSz="4389438">
                    <a:defRPr sz="2400">
                      <a:solidFill>
                        <a:schemeClr val="tx1"/>
                      </a:solidFill>
                      <a:latin typeface="Times New Roman" pitchFamily="18" charset="0"/>
                    </a:defRPr>
                  </a:lvl3pPr>
                  <a:lvl4pPr marL="1600200" indent="-228600" defTabSz="4389438">
                    <a:defRPr sz="2400">
                      <a:solidFill>
                        <a:schemeClr val="tx1"/>
                      </a:solidFill>
                      <a:latin typeface="Times New Roman" pitchFamily="18" charset="0"/>
                    </a:defRPr>
                  </a:lvl4pPr>
                  <a:lvl5pPr marL="2057400" indent="-228600" defTabSz="4389438">
                    <a:defRPr sz="2400">
                      <a:solidFill>
                        <a:schemeClr val="tx1"/>
                      </a:solidFill>
                      <a:latin typeface="Times New Roman" pitchFamily="18" charset="0"/>
                    </a:defRPr>
                  </a:lvl5pPr>
                  <a:lvl6pPr marL="2514600" indent="-228600" algn="l" defTabSz="4389438" rtl="0" eaLnBrk="0" fontAlgn="base" hangingPunct="0">
                    <a:spcBef>
                      <a:spcPct val="0"/>
                    </a:spcBef>
                    <a:spcAft>
                      <a:spcPct val="0"/>
                    </a:spcAft>
                    <a:defRPr sz="2400">
                      <a:solidFill>
                        <a:schemeClr val="tx1"/>
                      </a:solidFill>
                      <a:latin typeface="Times New Roman" pitchFamily="18" charset="0"/>
                    </a:defRPr>
                  </a:lvl6pPr>
                  <a:lvl7pPr marL="2971800" indent="-228600" algn="l" defTabSz="4389438" rtl="0" eaLnBrk="0" fontAlgn="base" hangingPunct="0">
                    <a:spcBef>
                      <a:spcPct val="0"/>
                    </a:spcBef>
                    <a:spcAft>
                      <a:spcPct val="0"/>
                    </a:spcAft>
                    <a:defRPr sz="2400">
                      <a:solidFill>
                        <a:schemeClr val="tx1"/>
                      </a:solidFill>
                      <a:latin typeface="Times New Roman" pitchFamily="18" charset="0"/>
                    </a:defRPr>
                  </a:lvl7pPr>
                  <a:lvl8pPr marL="3429000" indent="-228600" algn="l" defTabSz="4389438" rtl="0" eaLnBrk="0" fontAlgn="base" hangingPunct="0">
                    <a:spcBef>
                      <a:spcPct val="0"/>
                    </a:spcBef>
                    <a:spcAft>
                      <a:spcPct val="0"/>
                    </a:spcAft>
                    <a:defRPr sz="2400">
                      <a:solidFill>
                        <a:schemeClr val="tx1"/>
                      </a:solidFill>
                      <a:latin typeface="Times New Roman" pitchFamily="18" charset="0"/>
                    </a:defRPr>
                  </a:lvl8pPr>
                  <a:lvl9pPr marL="3886200" indent="-228600" algn="l" defTabSz="4389438" rtl="0" eaLnBrk="0" fontAlgn="base" hangingPunct="0">
                    <a:spcBef>
                      <a:spcPct val="0"/>
                    </a:spcBef>
                    <a:spcAft>
                      <a:spcPct val="0"/>
                    </a:spcAft>
                    <a:defRPr sz="2400">
                      <a:solidFill>
                        <a:schemeClr val="tx1"/>
                      </a:solidFill>
                      <a:latin typeface="Times New Roman" pitchFamily="18" charset="0"/>
                    </a:defRPr>
                  </a:lvl9pPr>
                </a:lstStyle>
                <a:p>
                  <a:r>
                    <a:rPr lang="en-US" altLang="ar-SA">
                      <a:solidFill>
                        <a:srgbClr val="000000"/>
                      </a:solidFill>
                      <a:latin typeface="Geneva" charset="0"/>
                    </a:rPr>
                    <a:t>0</a:t>
                  </a:r>
                  <a:endParaRPr lang="en-US" altLang="ar-SA" sz="4800">
                    <a:latin typeface="Times" pitchFamily="18" charset="0"/>
                  </a:endParaRPr>
                </a:p>
              </p:txBody>
            </p:sp>
            <p:sp>
              <p:nvSpPr>
                <p:cNvPr id="2225" name="Line 2185"/>
                <p:cNvSpPr>
                  <a:spLocks noChangeShapeType="1"/>
                </p:cNvSpPr>
                <p:nvPr/>
              </p:nvSpPr>
              <p:spPr bwMode="auto">
                <a:xfrm flipH="1">
                  <a:off x="17403" y="12000"/>
                  <a:ext cx="89" cy="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26" name="Line 2186"/>
                <p:cNvSpPr>
                  <a:spLocks noChangeShapeType="1"/>
                </p:cNvSpPr>
                <p:nvPr/>
              </p:nvSpPr>
              <p:spPr bwMode="auto">
                <a:xfrm flipH="1">
                  <a:off x="17450" y="11744"/>
                  <a:ext cx="42" cy="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27" name="Rectangle 2187"/>
                <p:cNvSpPr>
                  <a:spLocks noChangeArrowheads="1"/>
                </p:cNvSpPr>
                <p:nvPr/>
              </p:nvSpPr>
              <p:spPr bwMode="auto">
                <a:xfrm>
                  <a:off x="17173" y="11881"/>
                  <a:ext cx="244"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4389438">
                    <a:defRPr sz="2400">
                      <a:solidFill>
                        <a:schemeClr val="tx1"/>
                      </a:solidFill>
                      <a:latin typeface="Times New Roman" pitchFamily="18" charset="0"/>
                    </a:defRPr>
                  </a:lvl1pPr>
                  <a:lvl2pPr marL="742950" indent="-285750" defTabSz="4389438">
                    <a:defRPr sz="2400">
                      <a:solidFill>
                        <a:schemeClr val="tx1"/>
                      </a:solidFill>
                      <a:latin typeface="Times New Roman" pitchFamily="18" charset="0"/>
                    </a:defRPr>
                  </a:lvl2pPr>
                  <a:lvl3pPr marL="1143000" indent="-228600" defTabSz="4389438">
                    <a:defRPr sz="2400">
                      <a:solidFill>
                        <a:schemeClr val="tx1"/>
                      </a:solidFill>
                      <a:latin typeface="Times New Roman" pitchFamily="18" charset="0"/>
                    </a:defRPr>
                  </a:lvl3pPr>
                  <a:lvl4pPr marL="1600200" indent="-228600" defTabSz="4389438">
                    <a:defRPr sz="2400">
                      <a:solidFill>
                        <a:schemeClr val="tx1"/>
                      </a:solidFill>
                      <a:latin typeface="Times New Roman" pitchFamily="18" charset="0"/>
                    </a:defRPr>
                  </a:lvl4pPr>
                  <a:lvl5pPr marL="2057400" indent="-228600" defTabSz="4389438">
                    <a:defRPr sz="2400">
                      <a:solidFill>
                        <a:schemeClr val="tx1"/>
                      </a:solidFill>
                      <a:latin typeface="Times New Roman" pitchFamily="18" charset="0"/>
                    </a:defRPr>
                  </a:lvl5pPr>
                  <a:lvl6pPr marL="2514600" indent="-228600" algn="l" defTabSz="4389438" rtl="0" eaLnBrk="0" fontAlgn="base" hangingPunct="0">
                    <a:spcBef>
                      <a:spcPct val="0"/>
                    </a:spcBef>
                    <a:spcAft>
                      <a:spcPct val="0"/>
                    </a:spcAft>
                    <a:defRPr sz="2400">
                      <a:solidFill>
                        <a:schemeClr val="tx1"/>
                      </a:solidFill>
                      <a:latin typeface="Times New Roman" pitchFamily="18" charset="0"/>
                    </a:defRPr>
                  </a:lvl6pPr>
                  <a:lvl7pPr marL="2971800" indent="-228600" algn="l" defTabSz="4389438" rtl="0" eaLnBrk="0" fontAlgn="base" hangingPunct="0">
                    <a:spcBef>
                      <a:spcPct val="0"/>
                    </a:spcBef>
                    <a:spcAft>
                      <a:spcPct val="0"/>
                    </a:spcAft>
                    <a:defRPr sz="2400">
                      <a:solidFill>
                        <a:schemeClr val="tx1"/>
                      </a:solidFill>
                      <a:latin typeface="Times New Roman" pitchFamily="18" charset="0"/>
                    </a:defRPr>
                  </a:lvl7pPr>
                  <a:lvl8pPr marL="3429000" indent="-228600" algn="l" defTabSz="4389438" rtl="0" eaLnBrk="0" fontAlgn="base" hangingPunct="0">
                    <a:spcBef>
                      <a:spcPct val="0"/>
                    </a:spcBef>
                    <a:spcAft>
                      <a:spcPct val="0"/>
                    </a:spcAft>
                    <a:defRPr sz="2400">
                      <a:solidFill>
                        <a:schemeClr val="tx1"/>
                      </a:solidFill>
                      <a:latin typeface="Times New Roman" pitchFamily="18" charset="0"/>
                    </a:defRPr>
                  </a:lvl8pPr>
                  <a:lvl9pPr marL="3886200" indent="-228600" algn="l" defTabSz="4389438" rtl="0" eaLnBrk="0" fontAlgn="base" hangingPunct="0">
                    <a:spcBef>
                      <a:spcPct val="0"/>
                    </a:spcBef>
                    <a:spcAft>
                      <a:spcPct val="0"/>
                    </a:spcAft>
                    <a:defRPr sz="2400">
                      <a:solidFill>
                        <a:schemeClr val="tx1"/>
                      </a:solidFill>
                      <a:latin typeface="Times New Roman" pitchFamily="18" charset="0"/>
                    </a:defRPr>
                  </a:lvl9pPr>
                </a:lstStyle>
                <a:p>
                  <a:r>
                    <a:rPr lang="en-US" altLang="ar-SA">
                      <a:solidFill>
                        <a:srgbClr val="000000"/>
                      </a:solidFill>
                      <a:latin typeface="Geneva" charset="0"/>
                    </a:rPr>
                    <a:t>2</a:t>
                  </a:r>
                  <a:endParaRPr lang="en-US" altLang="ar-SA" sz="4800">
                    <a:latin typeface="Times" pitchFamily="18" charset="0"/>
                  </a:endParaRPr>
                </a:p>
              </p:txBody>
            </p:sp>
            <p:sp>
              <p:nvSpPr>
                <p:cNvPr id="2228" name="Line 2188"/>
                <p:cNvSpPr>
                  <a:spLocks noChangeShapeType="1"/>
                </p:cNvSpPr>
                <p:nvPr/>
              </p:nvSpPr>
              <p:spPr bwMode="auto">
                <a:xfrm flipH="1">
                  <a:off x="17403" y="11533"/>
                  <a:ext cx="89" cy="1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29" name="Line 2189"/>
                <p:cNvSpPr>
                  <a:spLocks noChangeShapeType="1"/>
                </p:cNvSpPr>
                <p:nvPr/>
              </p:nvSpPr>
              <p:spPr bwMode="auto">
                <a:xfrm flipH="1">
                  <a:off x="17450" y="11268"/>
                  <a:ext cx="42" cy="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30" name="Rectangle 2190"/>
                <p:cNvSpPr>
                  <a:spLocks noChangeArrowheads="1"/>
                </p:cNvSpPr>
                <p:nvPr/>
              </p:nvSpPr>
              <p:spPr bwMode="auto">
                <a:xfrm>
                  <a:off x="17173" y="11415"/>
                  <a:ext cx="244"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4389438">
                    <a:defRPr sz="2400">
                      <a:solidFill>
                        <a:schemeClr val="tx1"/>
                      </a:solidFill>
                      <a:latin typeface="Times New Roman" pitchFamily="18" charset="0"/>
                    </a:defRPr>
                  </a:lvl1pPr>
                  <a:lvl2pPr marL="742950" indent="-285750" defTabSz="4389438">
                    <a:defRPr sz="2400">
                      <a:solidFill>
                        <a:schemeClr val="tx1"/>
                      </a:solidFill>
                      <a:latin typeface="Times New Roman" pitchFamily="18" charset="0"/>
                    </a:defRPr>
                  </a:lvl2pPr>
                  <a:lvl3pPr marL="1143000" indent="-228600" defTabSz="4389438">
                    <a:defRPr sz="2400">
                      <a:solidFill>
                        <a:schemeClr val="tx1"/>
                      </a:solidFill>
                      <a:latin typeface="Times New Roman" pitchFamily="18" charset="0"/>
                    </a:defRPr>
                  </a:lvl3pPr>
                  <a:lvl4pPr marL="1600200" indent="-228600" defTabSz="4389438">
                    <a:defRPr sz="2400">
                      <a:solidFill>
                        <a:schemeClr val="tx1"/>
                      </a:solidFill>
                      <a:latin typeface="Times New Roman" pitchFamily="18" charset="0"/>
                    </a:defRPr>
                  </a:lvl4pPr>
                  <a:lvl5pPr marL="2057400" indent="-228600" defTabSz="4389438">
                    <a:defRPr sz="2400">
                      <a:solidFill>
                        <a:schemeClr val="tx1"/>
                      </a:solidFill>
                      <a:latin typeface="Times New Roman" pitchFamily="18" charset="0"/>
                    </a:defRPr>
                  </a:lvl5pPr>
                  <a:lvl6pPr marL="2514600" indent="-228600" algn="l" defTabSz="4389438" rtl="0" eaLnBrk="0" fontAlgn="base" hangingPunct="0">
                    <a:spcBef>
                      <a:spcPct val="0"/>
                    </a:spcBef>
                    <a:spcAft>
                      <a:spcPct val="0"/>
                    </a:spcAft>
                    <a:defRPr sz="2400">
                      <a:solidFill>
                        <a:schemeClr val="tx1"/>
                      </a:solidFill>
                      <a:latin typeface="Times New Roman" pitchFamily="18" charset="0"/>
                    </a:defRPr>
                  </a:lvl6pPr>
                  <a:lvl7pPr marL="2971800" indent="-228600" algn="l" defTabSz="4389438" rtl="0" eaLnBrk="0" fontAlgn="base" hangingPunct="0">
                    <a:spcBef>
                      <a:spcPct val="0"/>
                    </a:spcBef>
                    <a:spcAft>
                      <a:spcPct val="0"/>
                    </a:spcAft>
                    <a:defRPr sz="2400">
                      <a:solidFill>
                        <a:schemeClr val="tx1"/>
                      </a:solidFill>
                      <a:latin typeface="Times New Roman" pitchFamily="18" charset="0"/>
                    </a:defRPr>
                  </a:lvl7pPr>
                  <a:lvl8pPr marL="3429000" indent="-228600" algn="l" defTabSz="4389438" rtl="0" eaLnBrk="0" fontAlgn="base" hangingPunct="0">
                    <a:spcBef>
                      <a:spcPct val="0"/>
                    </a:spcBef>
                    <a:spcAft>
                      <a:spcPct val="0"/>
                    </a:spcAft>
                    <a:defRPr sz="2400">
                      <a:solidFill>
                        <a:schemeClr val="tx1"/>
                      </a:solidFill>
                      <a:latin typeface="Times New Roman" pitchFamily="18" charset="0"/>
                    </a:defRPr>
                  </a:lvl8pPr>
                  <a:lvl9pPr marL="3886200" indent="-228600" algn="l" defTabSz="4389438" rtl="0" eaLnBrk="0" fontAlgn="base" hangingPunct="0">
                    <a:spcBef>
                      <a:spcPct val="0"/>
                    </a:spcBef>
                    <a:spcAft>
                      <a:spcPct val="0"/>
                    </a:spcAft>
                    <a:defRPr sz="2400">
                      <a:solidFill>
                        <a:schemeClr val="tx1"/>
                      </a:solidFill>
                      <a:latin typeface="Times New Roman" pitchFamily="18" charset="0"/>
                    </a:defRPr>
                  </a:lvl9pPr>
                </a:lstStyle>
                <a:p>
                  <a:r>
                    <a:rPr lang="en-US" altLang="ar-SA">
                      <a:solidFill>
                        <a:srgbClr val="000000"/>
                      </a:solidFill>
                      <a:latin typeface="Geneva" charset="0"/>
                    </a:rPr>
                    <a:t>4</a:t>
                  </a:r>
                  <a:endParaRPr lang="en-US" altLang="ar-SA" sz="4800">
                    <a:latin typeface="Times" pitchFamily="18" charset="0"/>
                  </a:endParaRPr>
                </a:p>
              </p:txBody>
            </p:sp>
            <p:sp>
              <p:nvSpPr>
                <p:cNvPr id="2231" name="Line 2191"/>
                <p:cNvSpPr>
                  <a:spLocks noChangeShapeType="1"/>
                </p:cNvSpPr>
                <p:nvPr/>
              </p:nvSpPr>
              <p:spPr bwMode="auto">
                <a:xfrm flipH="1">
                  <a:off x="17403" y="11039"/>
                  <a:ext cx="89" cy="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32" name="Line 2192"/>
                <p:cNvSpPr>
                  <a:spLocks noChangeShapeType="1"/>
                </p:cNvSpPr>
                <p:nvPr/>
              </p:nvSpPr>
              <p:spPr bwMode="auto">
                <a:xfrm flipH="1">
                  <a:off x="17450" y="10783"/>
                  <a:ext cx="42" cy="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33" name="Rectangle 2193"/>
                <p:cNvSpPr>
                  <a:spLocks noChangeArrowheads="1"/>
                </p:cNvSpPr>
                <p:nvPr/>
              </p:nvSpPr>
              <p:spPr bwMode="auto">
                <a:xfrm>
                  <a:off x="17173" y="10919"/>
                  <a:ext cx="244"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4389438">
                    <a:defRPr sz="2400">
                      <a:solidFill>
                        <a:schemeClr val="tx1"/>
                      </a:solidFill>
                      <a:latin typeface="Times New Roman" pitchFamily="18" charset="0"/>
                    </a:defRPr>
                  </a:lvl1pPr>
                  <a:lvl2pPr marL="742950" indent="-285750" defTabSz="4389438">
                    <a:defRPr sz="2400">
                      <a:solidFill>
                        <a:schemeClr val="tx1"/>
                      </a:solidFill>
                      <a:latin typeface="Times New Roman" pitchFamily="18" charset="0"/>
                    </a:defRPr>
                  </a:lvl2pPr>
                  <a:lvl3pPr marL="1143000" indent="-228600" defTabSz="4389438">
                    <a:defRPr sz="2400">
                      <a:solidFill>
                        <a:schemeClr val="tx1"/>
                      </a:solidFill>
                      <a:latin typeface="Times New Roman" pitchFamily="18" charset="0"/>
                    </a:defRPr>
                  </a:lvl3pPr>
                  <a:lvl4pPr marL="1600200" indent="-228600" defTabSz="4389438">
                    <a:defRPr sz="2400">
                      <a:solidFill>
                        <a:schemeClr val="tx1"/>
                      </a:solidFill>
                      <a:latin typeface="Times New Roman" pitchFamily="18" charset="0"/>
                    </a:defRPr>
                  </a:lvl4pPr>
                  <a:lvl5pPr marL="2057400" indent="-228600" defTabSz="4389438">
                    <a:defRPr sz="2400">
                      <a:solidFill>
                        <a:schemeClr val="tx1"/>
                      </a:solidFill>
                      <a:latin typeface="Times New Roman" pitchFamily="18" charset="0"/>
                    </a:defRPr>
                  </a:lvl5pPr>
                  <a:lvl6pPr marL="2514600" indent="-228600" algn="l" defTabSz="4389438" rtl="0" eaLnBrk="0" fontAlgn="base" hangingPunct="0">
                    <a:spcBef>
                      <a:spcPct val="0"/>
                    </a:spcBef>
                    <a:spcAft>
                      <a:spcPct val="0"/>
                    </a:spcAft>
                    <a:defRPr sz="2400">
                      <a:solidFill>
                        <a:schemeClr val="tx1"/>
                      </a:solidFill>
                      <a:latin typeface="Times New Roman" pitchFamily="18" charset="0"/>
                    </a:defRPr>
                  </a:lvl6pPr>
                  <a:lvl7pPr marL="2971800" indent="-228600" algn="l" defTabSz="4389438" rtl="0" eaLnBrk="0" fontAlgn="base" hangingPunct="0">
                    <a:spcBef>
                      <a:spcPct val="0"/>
                    </a:spcBef>
                    <a:spcAft>
                      <a:spcPct val="0"/>
                    </a:spcAft>
                    <a:defRPr sz="2400">
                      <a:solidFill>
                        <a:schemeClr val="tx1"/>
                      </a:solidFill>
                      <a:latin typeface="Times New Roman" pitchFamily="18" charset="0"/>
                    </a:defRPr>
                  </a:lvl7pPr>
                  <a:lvl8pPr marL="3429000" indent="-228600" algn="l" defTabSz="4389438" rtl="0" eaLnBrk="0" fontAlgn="base" hangingPunct="0">
                    <a:spcBef>
                      <a:spcPct val="0"/>
                    </a:spcBef>
                    <a:spcAft>
                      <a:spcPct val="0"/>
                    </a:spcAft>
                    <a:defRPr sz="2400">
                      <a:solidFill>
                        <a:schemeClr val="tx1"/>
                      </a:solidFill>
                      <a:latin typeface="Times New Roman" pitchFamily="18" charset="0"/>
                    </a:defRPr>
                  </a:lvl8pPr>
                  <a:lvl9pPr marL="3886200" indent="-228600" algn="l" defTabSz="4389438" rtl="0" eaLnBrk="0" fontAlgn="base" hangingPunct="0">
                    <a:spcBef>
                      <a:spcPct val="0"/>
                    </a:spcBef>
                    <a:spcAft>
                      <a:spcPct val="0"/>
                    </a:spcAft>
                    <a:defRPr sz="2400">
                      <a:solidFill>
                        <a:schemeClr val="tx1"/>
                      </a:solidFill>
                      <a:latin typeface="Times New Roman" pitchFamily="18" charset="0"/>
                    </a:defRPr>
                  </a:lvl9pPr>
                </a:lstStyle>
                <a:p>
                  <a:r>
                    <a:rPr lang="en-US" altLang="ar-SA">
                      <a:solidFill>
                        <a:srgbClr val="000000"/>
                      </a:solidFill>
                      <a:latin typeface="Geneva" charset="0"/>
                    </a:rPr>
                    <a:t>6</a:t>
                  </a:r>
                  <a:endParaRPr lang="en-US" altLang="ar-SA" sz="4800">
                    <a:latin typeface="Times" pitchFamily="18" charset="0"/>
                  </a:endParaRPr>
                </a:p>
              </p:txBody>
            </p:sp>
            <p:sp>
              <p:nvSpPr>
                <p:cNvPr id="2234" name="Line 2194"/>
                <p:cNvSpPr>
                  <a:spLocks noChangeShapeType="1"/>
                </p:cNvSpPr>
                <p:nvPr/>
              </p:nvSpPr>
              <p:spPr bwMode="auto">
                <a:xfrm flipH="1">
                  <a:off x="17403" y="10572"/>
                  <a:ext cx="89" cy="1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35" name="Line 2195"/>
                <p:cNvSpPr>
                  <a:spLocks noChangeShapeType="1"/>
                </p:cNvSpPr>
                <p:nvPr/>
              </p:nvSpPr>
              <p:spPr bwMode="auto">
                <a:xfrm flipH="1">
                  <a:off x="17450" y="10307"/>
                  <a:ext cx="42" cy="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36" name="Rectangle 2196"/>
                <p:cNvSpPr>
                  <a:spLocks noChangeArrowheads="1"/>
                </p:cNvSpPr>
                <p:nvPr/>
              </p:nvSpPr>
              <p:spPr bwMode="auto">
                <a:xfrm>
                  <a:off x="17173" y="10453"/>
                  <a:ext cx="244"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4389438">
                    <a:defRPr sz="2400">
                      <a:solidFill>
                        <a:schemeClr val="tx1"/>
                      </a:solidFill>
                      <a:latin typeface="Times New Roman" pitchFamily="18" charset="0"/>
                    </a:defRPr>
                  </a:lvl1pPr>
                  <a:lvl2pPr marL="742950" indent="-285750" defTabSz="4389438">
                    <a:defRPr sz="2400">
                      <a:solidFill>
                        <a:schemeClr val="tx1"/>
                      </a:solidFill>
                      <a:latin typeface="Times New Roman" pitchFamily="18" charset="0"/>
                    </a:defRPr>
                  </a:lvl2pPr>
                  <a:lvl3pPr marL="1143000" indent="-228600" defTabSz="4389438">
                    <a:defRPr sz="2400">
                      <a:solidFill>
                        <a:schemeClr val="tx1"/>
                      </a:solidFill>
                      <a:latin typeface="Times New Roman" pitchFamily="18" charset="0"/>
                    </a:defRPr>
                  </a:lvl3pPr>
                  <a:lvl4pPr marL="1600200" indent="-228600" defTabSz="4389438">
                    <a:defRPr sz="2400">
                      <a:solidFill>
                        <a:schemeClr val="tx1"/>
                      </a:solidFill>
                      <a:latin typeface="Times New Roman" pitchFamily="18" charset="0"/>
                    </a:defRPr>
                  </a:lvl4pPr>
                  <a:lvl5pPr marL="2057400" indent="-228600" defTabSz="4389438">
                    <a:defRPr sz="2400">
                      <a:solidFill>
                        <a:schemeClr val="tx1"/>
                      </a:solidFill>
                      <a:latin typeface="Times New Roman" pitchFamily="18" charset="0"/>
                    </a:defRPr>
                  </a:lvl5pPr>
                  <a:lvl6pPr marL="2514600" indent="-228600" algn="l" defTabSz="4389438" rtl="0" eaLnBrk="0" fontAlgn="base" hangingPunct="0">
                    <a:spcBef>
                      <a:spcPct val="0"/>
                    </a:spcBef>
                    <a:spcAft>
                      <a:spcPct val="0"/>
                    </a:spcAft>
                    <a:defRPr sz="2400">
                      <a:solidFill>
                        <a:schemeClr val="tx1"/>
                      </a:solidFill>
                      <a:latin typeface="Times New Roman" pitchFamily="18" charset="0"/>
                    </a:defRPr>
                  </a:lvl6pPr>
                  <a:lvl7pPr marL="2971800" indent="-228600" algn="l" defTabSz="4389438" rtl="0" eaLnBrk="0" fontAlgn="base" hangingPunct="0">
                    <a:spcBef>
                      <a:spcPct val="0"/>
                    </a:spcBef>
                    <a:spcAft>
                      <a:spcPct val="0"/>
                    </a:spcAft>
                    <a:defRPr sz="2400">
                      <a:solidFill>
                        <a:schemeClr val="tx1"/>
                      </a:solidFill>
                      <a:latin typeface="Times New Roman" pitchFamily="18" charset="0"/>
                    </a:defRPr>
                  </a:lvl7pPr>
                  <a:lvl8pPr marL="3429000" indent="-228600" algn="l" defTabSz="4389438" rtl="0" eaLnBrk="0" fontAlgn="base" hangingPunct="0">
                    <a:spcBef>
                      <a:spcPct val="0"/>
                    </a:spcBef>
                    <a:spcAft>
                      <a:spcPct val="0"/>
                    </a:spcAft>
                    <a:defRPr sz="2400">
                      <a:solidFill>
                        <a:schemeClr val="tx1"/>
                      </a:solidFill>
                      <a:latin typeface="Times New Roman" pitchFamily="18" charset="0"/>
                    </a:defRPr>
                  </a:lvl8pPr>
                  <a:lvl9pPr marL="3886200" indent="-228600" algn="l" defTabSz="4389438" rtl="0" eaLnBrk="0" fontAlgn="base" hangingPunct="0">
                    <a:spcBef>
                      <a:spcPct val="0"/>
                    </a:spcBef>
                    <a:spcAft>
                      <a:spcPct val="0"/>
                    </a:spcAft>
                    <a:defRPr sz="2400">
                      <a:solidFill>
                        <a:schemeClr val="tx1"/>
                      </a:solidFill>
                      <a:latin typeface="Times New Roman" pitchFamily="18" charset="0"/>
                    </a:defRPr>
                  </a:lvl9pPr>
                </a:lstStyle>
                <a:p>
                  <a:r>
                    <a:rPr lang="en-US" altLang="ar-SA" dirty="0">
                      <a:solidFill>
                        <a:srgbClr val="000000"/>
                      </a:solidFill>
                      <a:latin typeface="Geneva" charset="0"/>
                    </a:rPr>
                    <a:t>8</a:t>
                  </a:r>
                  <a:endParaRPr lang="en-US" altLang="ar-SA" sz="4800" dirty="0">
                    <a:latin typeface="Times" pitchFamily="18" charset="0"/>
                  </a:endParaRPr>
                </a:p>
              </p:txBody>
            </p:sp>
            <p:sp>
              <p:nvSpPr>
                <p:cNvPr id="2237" name="Line 2197"/>
                <p:cNvSpPr>
                  <a:spLocks noChangeShapeType="1"/>
                </p:cNvSpPr>
                <p:nvPr/>
              </p:nvSpPr>
              <p:spPr bwMode="auto">
                <a:xfrm flipH="1">
                  <a:off x="17403" y="10078"/>
                  <a:ext cx="89" cy="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38" name="Line 2198"/>
                <p:cNvSpPr>
                  <a:spLocks noChangeShapeType="1"/>
                </p:cNvSpPr>
                <p:nvPr/>
              </p:nvSpPr>
              <p:spPr bwMode="auto">
                <a:xfrm flipH="1">
                  <a:off x="17450" y="9822"/>
                  <a:ext cx="42" cy="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39" name="Rectangle 2199"/>
                <p:cNvSpPr>
                  <a:spLocks noChangeArrowheads="1"/>
                </p:cNvSpPr>
                <p:nvPr/>
              </p:nvSpPr>
              <p:spPr bwMode="auto">
                <a:xfrm>
                  <a:off x="17044" y="9958"/>
                  <a:ext cx="487"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4389438">
                    <a:defRPr sz="2400">
                      <a:solidFill>
                        <a:schemeClr val="tx1"/>
                      </a:solidFill>
                      <a:latin typeface="Times New Roman" pitchFamily="18" charset="0"/>
                    </a:defRPr>
                  </a:lvl1pPr>
                  <a:lvl2pPr marL="742950" indent="-285750" defTabSz="4389438">
                    <a:defRPr sz="2400">
                      <a:solidFill>
                        <a:schemeClr val="tx1"/>
                      </a:solidFill>
                      <a:latin typeface="Times New Roman" pitchFamily="18" charset="0"/>
                    </a:defRPr>
                  </a:lvl2pPr>
                  <a:lvl3pPr marL="1143000" indent="-228600" defTabSz="4389438">
                    <a:defRPr sz="2400">
                      <a:solidFill>
                        <a:schemeClr val="tx1"/>
                      </a:solidFill>
                      <a:latin typeface="Times New Roman" pitchFamily="18" charset="0"/>
                    </a:defRPr>
                  </a:lvl3pPr>
                  <a:lvl4pPr marL="1600200" indent="-228600" defTabSz="4389438">
                    <a:defRPr sz="2400">
                      <a:solidFill>
                        <a:schemeClr val="tx1"/>
                      </a:solidFill>
                      <a:latin typeface="Times New Roman" pitchFamily="18" charset="0"/>
                    </a:defRPr>
                  </a:lvl4pPr>
                  <a:lvl5pPr marL="2057400" indent="-228600" defTabSz="4389438">
                    <a:defRPr sz="2400">
                      <a:solidFill>
                        <a:schemeClr val="tx1"/>
                      </a:solidFill>
                      <a:latin typeface="Times New Roman" pitchFamily="18" charset="0"/>
                    </a:defRPr>
                  </a:lvl5pPr>
                  <a:lvl6pPr marL="2514600" indent="-228600" algn="l" defTabSz="4389438" rtl="0" eaLnBrk="0" fontAlgn="base" hangingPunct="0">
                    <a:spcBef>
                      <a:spcPct val="0"/>
                    </a:spcBef>
                    <a:spcAft>
                      <a:spcPct val="0"/>
                    </a:spcAft>
                    <a:defRPr sz="2400">
                      <a:solidFill>
                        <a:schemeClr val="tx1"/>
                      </a:solidFill>
                      <a:latin typeface="Times New Roman" pitchFamily="18" charset="0"/>
                    </a:defRPr>
                  </a:lvl6pPr>
                  <a:lvl7pPr marL="2971800" indent="-228600" algn="l" defTabSz="4389438" rtl="0" eaLnBrk="0" fontAlgn="base" hangingPunct="0">
                    <a:spcBef>
                      <a:spcPct val="0"/>
                    </a:spcBef>
                    <a:spcAft>
                      <a:spcPct val="0"/>
                    </a:spcAft>
                    <a:defRPr sz="2400">
                      <a:solidFill>
                        <a:schemeClr val="tx1"/>
                      </a:solidFill>
                      <a:latin typeface="Times New Roman" pitchFamily="18" charset="0"/>
                    </a:defRPr>
                  </a:lvl7pPr>
                  <a:lvl8pPr marL="3429000" indent="-228600" algn="l" defTabSz="4389438" rtl="0" eaLnBrk="0" fontAlgn="base" hangingPunct="0">
                    <a:spcBef>
                      <a:spcPct val="0"/>
                    </a:spcBef>
                    <a:spcAft>
                      <a:spcPct val="0"/>
                    </a:spcAft>
                    <a:defRPr sz="2400">
                      <a:solidFill>
                        <a:schemeClr val="tx1"/>
                      </a:solidFill>
                      <a:latin typeface="Times New Roman" pitchFamily="18" charset="0"/>
                    </a:defRPr>
                  </a:lvl8pPr>
                  <a:lvl9pPr marL="3886200" indent="-228600" algn="l" defTabSz="4389438" rtl="0" eaLnBrk="0" fontAlgn="base" hangingPunct="0">
                    <a:spcBef>
                      <a:spcPct val="0"/>
                    </a:spcBef>
                    <a:spcAft>
                      <a:spcPct val="0"/>
                    </a:spcAft>
                    <a:defRPr sz="2400">
                      <a:solidFill>
                        <a:schemeClr val="tx1"/>
                      </a:solidFill>
                      <a:latin typeface="Times New Roman" pitchFamily="18" charset="0"/>
                    </a:defRPr>
                  </a:lvl9pPr>
                </a:lstStyle>
                <a:p>
                  <a:r>
                    <a:rPr lang="en-US" altLang="ar-SA">
                      <a:solidFill>
                        <a:srgbClr val="000000"/>
                      </a:solidFill>
                      <a:latin typeface="Geneva" charset="0"/>
                    </a:rPr>
                    <a:t>10</a:t>
                  </a:r>
                  <a:endParaRPr lang="en-US" altLang="ar-SA" sz="4800">
                    <a:latin typeface="Times" pitchFamily="18" charset="0"/>
                  </a:endParaRPr>
                </a:p>
              </p:txBody>
            </p:sp>
            <p:sp>
              <p:nvSpPr>
                <p:cNvPr id="2240" name="Line 2200"/>
                <p:cNvSpPr>
                  <a:spLocks noChangeShapeType="1"/>
                </p:cNvSpPr>
                <p:nvPr/>
              </p:nvSpPr>
              <p:spPr bwMode="auto">
                <a:xfrm flipH="1">
                  <a:off x="17403" y="9611"/>
                  <a:ext cx="89" cy="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41" name="Line 2201"/>
                <p:cNvSpPr>
                  <a:spLocks noChangeShapeType="1"/>
                </p:cNvSpPr>
                <p:nvPr/>
              </p:nvSpPr>
              <p:spPr bwMode="auto">
                <a:xfrm flipH="1">
                  <a:off x="17450" y="9346"/>
                  <a:ext cx="42" cy="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42" name="Rectangle 2202"/>
                <p:cNvSpPr>
                  <a:spLocks noChangeArrowheads="1"/>
                </p:cNvSpPr>
                <p:nvPr/>
              </p:nvSpPr>
              <p:spPr bwMode="auto">
                <a:xfrm>
                  <a:off x="17044" y="9492"/>
                  <a:ext cx="487"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4389438">
                    <a:defRPr sz="2400">
                      <a:solidFill>
                        <a:schemeClr val="tx1"/>
                      </a:solidFill>
                      <a:latin typeface="Times New Roman" pitchFamily="18" charset="0"/>
                    </a:defRPr>
                  </a:lvl1pPr>
                  <a:lvl2pPr marL="742950" indent="-285750" defTabSz="4389438">
                    <a:defRPr sz="2400">
                      <a:solidFill>
                        <a:schemeClr val="tx1"/>
                      </a:solidFill>
                      <a:latin typeface="Times New Roman" pitchFamily="18" charset="0"/>
                    </a:defRPr>
                  </a:lvl2pPr>
                  <a:lvl3pPr marL="1143000" indent="-228600" defTabSz="4389438">
                    <a:defRPr sz="2400">
                      <a:solidFill>
                        <a:schemeClr val="tx1"/>
                      </a:solidFill>
                      <a:latin typeface="Times New Roman" pitchFamily="18" charset="0"/>
                    </a:defRPr>
                  </a:lvl3pPr>
                  <a:lvl4pPr marL="1600200" indent="-228600" defTabSz="4389438">
                    <a:defRPr sz="2400">
                      <a:solidFill>
                        <a:schemeClr val="tx1"/>
                      </a:solidFill>
                      <a:latin typeface="Times New Roman" pitchFamily="18" charset="0"/>
                    </a:defRPr>
                  </a:lvl4pPr>
                  <a:lvl5pPr marL="2057400" indent="-228600" defTabSz="4389438">
                    <a:defRPr sz="2400">
                      <a:solidFill>
                        <a:schemeClr val="tx1"/>
                      </a:solidFill>
                      <a:latin typeface="Times New Roman" pitchFamily="18" charset="0"/>
                    </a:defRPr>
                  </a:lvl5pPr>
                  <a:lvl6pPr marL="2514600" indent="-228600" algn="l" defTabSz="4389438" rtl="0" eaLnBrk="0" fontAlgn="base" hangingPunct="0">
                    <a:spcBef>
                      <a:spcPct val="0"/>
                    </a:spcBef>
                    <a:spcAft>
                      <a:spcPct val="0"/>
                    </a:spcAft>
                    <a:defRPr sz="2400">
                      <a:solidFill>
                        <a:schemeClr val="tx1"/>
                      </a:solidFill>
                      <a:latin typeface="Times New Roman" pitchFamily="18" charset="0"/>
                    </a:defRPr>
                  </a:lvl6pPr>
                  <a:lvl7pPr marL="2971800" indent="-228600" algn="l" defTabSz="4389438" rtl="0" eaLnBrk="0" fontAlgn="base" hangingPunct="0">
                    <a:spcBef>
                      <a:spcPct val="0"/>
                    </a:spcBef>
                    <a:spcAft>
                      <a:spcPct val="0"/>
                    </a:spcAft>
                    <a:defRPr sz="2400">
                      <a:solidFill>
                        <a:schemeClr val="tx1"/>
                      </a:solidFill>
                      <a:latin typeface="Times New Roman" pitchFamily="18" charset="0"/>
                    </a:defRPr>
                  </a:lvl7pPr>
                  <a:lvl8pPr marL="3429000" indent="-228600" algn="l" defTabSz="4389438" rtl="0" eaLnBrk="0" fontAlgn="base" hangingPunct="0">
                    <a:spcBef>
                      <a:spcPct val="0"/>
                    </a:spcBef>
                    <a:spcAft>
                      <a:spcPct val="0"/>
                    </a:spcAft>
                    <a:defRPr sz="2400">
                      <a:solidFill>
                        <a:schemeClr val="tx1"/>
                      </a:solidFill>
                      <a:latin typeface="Times New Roman" pitchFamily="18" charset="0"/>
                    </a:defRPr>
                  </a:lvl8pPr>
                  <a:lvl9pPr marL="3886200" indent="-228600" algn="l" defTabSz="4389438" rtl="0" eaLnBrk="0" fontAlgn="base" hangingPunct="0">
                    <a:spcBef>
                      <a:spcPct val="0"/>
                    </a:spcBef>
                    <a:spcAft>
                      <a:spcPct val="0"/>
                    </a:spcAft>
                    <a:defRPr sz="2400">
                      <a:solidFill>
                        <a:schemeClr val="tx1"/>
                      </a:solidFill>
                      <a:latin typeface="Times New Roman" pitchFamily="18" charset="0"/>
                    </a:defRPr>
                  </a:lvl9pPr>
                </a:lstStyle>
                <a:p>
                  <a:r>
                    <a:rPr lang="en-US" altLang="ar-SA">
                      <a:solidFill>
                        <a:srgbClr val="000000"/>
                      </a:solidFill>
                      <a:latin typeface="Geneva" charset="0"/>
                    </a:rPr>
                    <a:t>12</a:t>
                  </a:r>
                  <a:endParaRPr lang="en-US" altLang="ar-SA" sz="4800">
                    <a:latin typeface="Times" pitchFamily="18" charset="0"/>
                  </a:endParaRPr>
                </a:p>
              </p:txBody>
            </p:sp>
            <p:sp>
              <p:nvSpPr>
                <p:cNvPr id="2243" name="Line 2203"/>
                <p:cNvSpPr>
                  <a:spLocks noChangeShapeType="1"/>
                </p:cNvSpPr>
                <p:nvPr/>
              </p:nvSpPr>
              <p:spPr bwMode="auto">
                <a:xfrm flipH="1">
                  <a:off x="17403" y="9117"/>
                  <a:ext cx="89" cy="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44" name="Rectangle 2204"/>
                <p:cNvSpPr>
                  <a:spLocks noChangeArrowheads="1"/>
                </p:cNvSpPr>
                <p:nvPr/>
              </p:nvSpPr>
              <p:spPr bwMode="auto">
                <a:xfrm>
                  <a:off x="17042" y="8998"/>
                  <a:ext cx="487"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4389438">
                    <a:defRPr sz="2400">
                      <a:solidFill>
                        <a:schemeClr val="tx1"/>
                      </a:solidFill>
                      <a:latin typeface="Times New Roman" pitchFamily="18" charset="0"/>
                    </a:defRPr>
                  </a:lvl1pPr>
                  <a:lvl2pPr marL="742950" indent="-285750" defTabSz="4389438">
                    <a:defRPr sz="2400">
                      <a:solidFill>
                        <a:schemeClr val="tx1"/>
                      </a:solidFill>
                      <a:latin typeface="Times New Roman" pitchFamily="18" charset="0"/>
                    </a:defRPr>
                  </a:lvl2pPr>
                  <a:lvl3pPr marL="1143000" indent="-228600" defTabSz="4389438">
                    <a:defRPr sz="2400">
                      <a:solidFill>
                        <a:schemeClr val="tx1"/>
                      </a:solidFill>
                      <a:latin typeface="Times New Roman" pitchFamily="18" charset="0"/>
                    </a:defRPr>
                  </a:lvl3pPr>
                  <a:lvl4pPr marL="1600200" indent="-228600" defTabSz="4389438">
                    <a:defRPr sz="2400">
                      <a:solidFill>
                        <a:schemeClr val="tx1"/>
                      </a:solidFill>
                      <a:latin typeface="Times New Roman" pitchFamily="18" charset="0"/>
                    </a:defRPr>
                  </a:lvl4pPr>
                  <a:lvl5pPr marL="2057400" indent="-228600" defTabSz="4389438">
                    <a:defRPr sz="2400">
                      <a:solidFill>
                        <a:schemeClr val="tx1"/>
                      </a:solidFill>
                      <a:latin typeface="Times New Roman" pitchFamily="18" charset="0"/>
                    </a:defRPr>
                  </a:lvl5pPr>
                  <a:lvl6pPr marL="2514600" indent="-228600" algn="l" defTabSz="4389438" rtl="0" eaLnBrk="0" fontAlgn="base" hangingPunct="0">
                    <a:spcBef>
                      <a:spcPct val="0"/>
                    </a:spcBef>
                    <a:spcAft>
                      <a:spcPct val="0"/>
                    </a:spcAft>
                    <a:defRPr sz="2400">
                      <a:solidFill>
                        <a:schemeClr val="tx1"/>
                      </a:solidFill>
                      <a:latin typeface="Times New Roman" pitchFamily="18" charset="0"/>
                    </a:defRPr>
                  </a:lvl6pPr>
                  <a:lvl7pPr marL="2971800" indent="-228600" algn="l" defTabSz="4389438" rtl="0" eaLnBrk="0" fontAlgn="base" hangingPunct="0">
                    <a:spcBef>
                      <a:spcPct val="0"/>
                    </a:spcBef>
                    <a:spcAft>
                      <a:spcPct val="0"/>
                    </a:spcAft>
                    <a:defRPr sz="2400">
                      <a:solidFill>
                        <a:schemeClr val="tx1"/>
                      </a:solidFill>
                      <a:latin typeface="Times New Roman" pitchFamily="18" charset="0"/>
                    </a:defRPr>
                  </a:lvl7pPr>
                  <a:lvl8pPr marL="3429000" indent="-228600" algn="l" defTabSz="4389438" rtl="0" eaLnBrk="0" fontAlgn="base" hangingPunct="0">
                    <a:spcBef>
                      <a:spcPct val="0"/>
                    </a:spcBef>
                    <a:spcAft>
                      <a:spcPct val="0"/>
                    </a:spcAft>
                    <a:defRPr sz="2400">
                      <a:solidFill>
                        <a:schemeClr val="tx1"/>
                      </a:solidFill>
                      <a:latin typeface="Times New Roman" pitchFamily="18" charset="0"/>
                    </a:defRPr>
                  </a:lvl8pPr>
                  <a:lvl9pPr marL="3886200" indent="-228600" algn="l" defTabSz="4389438" rtl="0" eaLnBrk="0" fontAlgn="base" hangingPunct="0">
                    <a:spcBef>
                      <a:spcPct val="0"/>
                    </a:spcBef>
                    <a:spcAft>
                      <a:spcPct val="0"/>
                    </a:spcAft>
                    <a:defRPr sz="2400">
                      <a:solidFill>
                        <a:schemeClr val="tx1"/>
                      </a:solidFill>
                      <a:latin typeface="Times New Roman" pitchFamily="18" charset="0"/>
                    </a:defRPr>
                  </a:lvl9pPr>
                </a:lstStyle>
                <a:p>
                  <a:r>
                    <a:rPr lang="en-US" altLang="ar-SA">
                      <a:solidFill>
                        <a:srgbClr val="000000"/>
                      </a:solidFill>
                      <a:latin typeface="Geneva" charset="0"/>
                    </a:rPr>
                    <a:t>14</a:t>
                  </a:r>
                  <a:endParaRPr lang="en-US" altLang="ar-SA" sz="4800">
                    <a:latin typeface="Times" pitchFamily="18" charset="0"/>
                  </a:endParaRPr>
                </a:p>
              </p:txBody>
            </p:sp>
            <p:sp>
              <p:nvSpPr>
                <p:cNvPr id="2245" name="Line 2205"/>
                <p:cNvSpPr>
                  <a:spLocks noChangeShapeType="1"/>
                </p:cNvSpPr>
                <p:nvPr/>
              </p:nvSpPr>
              <p:spPr bwMode="auto">
                <a:xfrm>
                  <a:off x="17492" y="12485"/>
                  <a:ext cx="4740" cy="1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46" name="Line 2206"/>
                <p:cNvSpPr>
                  <a:spLocks noChangeShapeType="1"/>
                </p:cNvSpPr>
                <p:nvPr/>
              </p:nvSpPr>
              <p:spPr bwMode="auto">
                <a:xfrm>
                  <a:off x="17911" y="12485"/>
                  <a:ext cx="6" cy="5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47" name="Rectangle 2207"/>
                <p:cNvSpPr>
                  <a:spLocks noChangeArrowheads="1"/>
                </p:cNvSpPr>
                <p:nvPr/>
              </p:nvSpPr>
              <p:spPr bwMode="auto">
                <a:xfrm rot="16200000">
                  <a:off x="17795" y="12587"/>
                  <a:ext cx="405"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4389438">
                    <a:defRPr sz="2400">
                      <a:solidFill>
                        <a:schemeClr val="tx1"/>
                      </a:solidFill>
                      <a:latin typeface="Times New Roman" pitchFamily="18" charset="0"/>
                    </a:defRPr>
                  </a:lvl1pPr>
                  <a:lvl2pPr marL="742950" indent="-285750" defTabSz="4389438">
                    <a:defRPr sz="2400">
                      <a:solidFill>
                        <a:schemeClr val="tx1"/>
                      </a:solidFill>
                      <a:latin typeface="Times New Roman" pitchFamily="18" charset="0"/>
                    </a:defRPr>
                  </a:lvl2pPr>
                  <a:lvl3pPr marL="1143000" indent="-228600" defTabSz="4389438">
                    <a:defRPr sz="2400">
                      <a:solidFill>
                        <a:schemeClr val="tx1"/>
                      </a:solidFill>
                      <a:latin typeface="Times New Roman" pitchFamily="18" charset="0"/>
                    </a:defRPr>
                  </a:lvl3pPr>
                  <a:lvl4pPr marL="1600200" indent="-228600" defTabSz="4389438">
                    <a:defRPr sz="2400">
                      <a:solidFill>
                        <a:schemeClr val="tx1"/>
                      </a:solidFill>
                      <a:latin typeface="Times New Roman" pitchFamily="18" charset="0"/>
                    </a:defRPr>
                  </a:lvl4pPr>
                  <a:lvl5pPr marL="2057400" indent="-228600" defTabSz="4389438">
                    <a:defRPr sz="2400">
                      <a:solidFill>
                        <a:schemeClr val="tx1"/>
                      </a:solidFill>
                      <a:latin typeface="Times New Roman" pitchFamily="18" charset="0"/>
                    </a:defRPr>
                  </a:lvl5pPr>
                  <a:lvl6pPr marL="2514600" indent="-228600" algn="l" defTabSz="4389438" rtl="0" eaLnBrk="0" fontAlgn="base" hangingPunct="0">
                    <a:spcBef>
                      <a:spcPct val="0"/>
                    </a:spcBef>
                    <a:spcAft>
                      <a:spcPct val="0"/>
                    </a:spcAft>
                    <a:defRPr sz="2400">
                      <a:solidFill>
                        <a:schemeClr val="tx1"/>
                      </a:solidFill>
                      <a:latin typeface="Times New Roman" pitchFamily="18" charset="0"/>
                    </a:defRPr>
                  </a:lvl6pPr>
                  <a:lvl7pPr marL="2971800" indent="-228600" algn="l" defTabSz="4389438" rtl="0" eaLnBrk="0" fontAlgn="base" hangingPunct="0">
                    <a:spcBef>
                      <a:spcPct val="0"/>
                    </a:spcBef>
                    <a:spcAft>
                      <a:spcPct val="0"/>
                    </a:spcAft>
                    <a:defRPr sz="2400">
                      <a:solidFill>
                        <a:schemeClr val="tx1"/>
                      </a:solidFill>
                      <a:latin typeface="Times New Roman" pitchFamily="18" charset="0"/>
                    </a:defRPr>
                  </a:lvl7pPr>
                  <a:lvl8pPr marL="3429000" indent="-228600" algn="l" defTabSz="4389438" rtl="0" eaLnBrk="0" fontAlgn="base" hangingPunct="0">
                    <a:spcBef>
                      <a:spcPct val="0"/>
                    </a:spcBef>
                    <a:spcAft>
                      <a:spcPct val="0"/>
                    </a:spcAft>
                    <a:defRPr sz="2400">
                      <a:solidFill>
                        <a:schemeClr val="tx1"/>
                      </a:solidFill>
                      <a:latin typeface="Times New Roman" pitchFamily="18" charset="0"/>
                    </a:defRPr>
                  </a:lvl8pPr>
                  <a:lvl9pPr marL="3886200" indent="-228600" algn="l" defTabSz="4389438" rtl="0" eaLnBrk="0" fontAlgn="base" hangingPunct="0">
                    <a:spcBef>
                      <a:spcPct val="0"/>
                    </a:spcBef>
                    <a:spcAft>
                      <a:spcPct val="0"/>
                    </a:spcAft>
                    <a:defRPr sz="2400">
                      <a:solidFill>
                        <a:schemeClr val="tx1"/>
                      </a:solidFill>
                      <a:latin typeface="Times New Roman" pitchFamily="18" charset="0"/>
                    </a:defRPr>
                  </a:lvl9pPr>
                </a:lstStyle>
                <a:p>
                  <a:r>
                    <a:rPr lang="en-US" altLang="ar-SA">
                      <a:solidFill>
                        <a:srgbClr val="000000"/>
                      </a:solidFill>
                      <a:latin typeface="Geneva" charset="0"/>
                    </a:rPr>
                    <a:t>F, -/-</a:t>
                  </a:r>
                  <a:endParaRPr lang="en-US" altLang="ar-SA" sz="4800">
                    <a:latin typeface="Times" pitchFamily="18" charset="0"/>
                  </a:endParaRPr>
                </a:p>
              </p:txBody>
            </p:sp>
            <p:sp>
              <p:nvSpPr>
                <p:cNvPr id="2248" name="Line 2208"/>
                <p:cNvSpPr>
                  <a:spLocks noChangeShapeType="1"/>
                </p:cNvSpPr>
                <p:nvPr/>
              </p:nvSpPr>
              <p:spPr bwMode="auto">
                <a:xfrm>
                  <a:off x="18413" y="12485"/>
                  <a:ext cx="5" cy="5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49" name="Rectangle 2209"/>
                <p:cNvSpPr>
                  <a:spLocks noChangeArrowheads="1"/>
                </p:cNvSpPr>
                <p:nvPr/>
              </p:nvSpPr>
              <p:spPr bwMode="auto">
                <a:xfrm rot="16200000">
                  <a:off x="18271" y="12521"/>
                  <a:ext cx="506"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4389438">
                    <a:defRPr sz="2400">
                      <a:solidFill>
                        <a:schemeClr val="tx1"/>
                      </a:solidFill>
                      <a:latin typeface="Times New Roman" pitchFamily="18" charset="0"/>
                    </a:defRPr>
                  </a:lvl1pPr>
                  <a:lvl2pPr marL="742950" indent="-285750" defTabSz="4389438">
                    <a:defRPr sz="2400">
                      <a:solidFill>
                        <a:schemeClr val="tx1"/>
                      </a:solidFill>
                      <a:latin typeface="Times New Roman" pitchFamily="18" charset="0"/>
                    </a:defRPr>
                  </a:lvl2pPr>
                  <a:lvl3pPr marL="1143000" indent="-228600" defTabSz="4389438">
                    <a:defRPr sz="2400">
                      <a:solidFill>
                        <a:schemeClr val="tx1"/>
                      </a:solidFill>
                      <a:latin typeface="Times New Roman" pitchFamily="18" charset="0"/>
                    </a:defRPr>
                  </a:lvl3pPr>
                  <a:lvl4pPr marL="1600200" indent="-228600" defTabSz="4389438">
                    <a:defRPr sz="2400">
                      <a:solidFill>
                        <a:schemeClr val="tx1"/>
                      </a:solidFill>
                      <a:latin typeface="Times New Roman" pitchFamily="18" charset="0"/>
                    </a:defRPr>
                  </a:lvl4pPr>
                  <a:lvl5pPr marL="2057400" indent="-228600" defTabSz="4389438">
                    <a:defRPr sz="2400">
                      <a:solidFill>
                        <a:schemeClr val="tx1"/>
                      </a:solidFill>
                      <a:latin typeface="Times New Roman" pitchFamily="18" charset="0"/>
                    </a:defRPr>
                  </a:lvl5pPr>
                  <a:lvl6pPr marL="2514600" indent="-228600" algn="l" defTabSz="4389438" rtl="0" eaLnBrk="0" fontAlgn="base" hangingPunct="0">
                    <a:spcBef>
                      <a:spcPct val="0"/>
                    </a:spcBef>
                    <a:spcAft>
                      <a:spcPct val="0"/>
                    </a:spcAft>
                    <a:defRPr sz="2400">
                      <a:solidFill>
                        <a:schemeClr val="tx1"/>
                      </a:solidFill>
                      <a:latin typeface="Times New Roman" pitchFamily="18" charset="0"/>
                    </a:defRPr>
                  </a:lvl6pPr>
                  <a:lvl7pPr marL="2971800" indent="-228600" algn="l" defTabSz="4389438" rtl="0" eaLnBrk="0" fontAlgn="base" hangingPunct="0">
                    <a:spcBef>
                      <a:spcPct val="0"/>
                    </a:spcBef>
                    <a:spcAft>
                      <a:spcPct val="0"/>
                    </a:spcAft>
                    <a:defRPr sz="2400">
                      <a:solidFill>
                        <a:schemeClr val="tx1"/>
                      </a:solidFill>
                      <a:latin typeface="Times New Roman" pitchFamily="18" charset="0"/>
                    </a:defRPr>
                  </a:lvl7pPr>
                  <a:lvl8pPr marL="3429000" indent="-228600" algn="l" defTabSz="4389438" rtl="0" eaLnBrk="0" fontAlgn="base" hangingPunct="0">
                    <a:spcBef>
                      <a:spcPct val="0"/>
                    </a:spcBef>
                    <a:spcAft>
                      <a:spcPct val="0"/>
                    </a:spcAft>
                    <a:defRPr sz="2400">
                      <a:solidFill>
                        <a:schemeClr val="tx1"/>
                      </a:solidFill>
                      <a:latin typeface="Times New Roman" pitchFamily="18" charset="0"/>
                    </a:defRPr>
                  </a:lvl8pPr>
                  <a:lvl9pPr marL="3886200" indent="-228600" algn="l" defTabSz="4389438" rtl="0" eaLnBrk="0" fontAlgn="base" hangingPunct="0">
                    <a:spcBef>
                      <a:spcPct val="0"/>
                    </a:spcBef>
                    <a:spcAft>
                      <a:spcPct val="0"/>
                    </a:spcAft>
                    <a:defRPr sz="2400">
                      <a:solidFill>
                        <a:schemeClr val="tx1"/>
                      </a:solidFill>
                      <a:latin typeface="Times New Roman" pitchFamily="18" charset="0"/>
                    </a:defRPr>
                  </a:lvl9pPr>
                </a:lstStyle>
                <a:p>
                  <a:r>
                    <a:rPr lang="en-US" altLang="ar-SA">
                      <a:solidFill>
                        <a:srgbClr val="000000"/>
                      </a:solidFill>
                      <a:latin typeface="Geneva" charset="0"/>
                    </a:rPr>
                    <a:t>F, +/+</a:t>
                  </a:r>
                  <a:endParaRPr lang="en-US" altLang="ar-SA" sz="4800">
                    <a:latin typeface="Times" pitchFamily="18" charset="0"/>
                  </a:endParaRPr>
                </a:p>
              </p:txBody>
            </p:sp>
            <p:sp>
              <p:nvSpPr>
                <p:cNvPr id="2250" name="Line 2210"/>
                <p:cNvSpPr>
                  <a:spLocks noChangeShapeType="1"/>
                </p:cNvSpPr>
                <p:nvPr/>
              </p:nvSpPr>
              <p:spPr bwMode="auto">
                <a:xfrm>
                  <a:off x="18944" y="12485"/>
                  <a:ext cx="6" cy="5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51" name="Rectangle 2211"/>
                <p:cNvSpPr>
                  <a:spLocks noChangeArrowheads="1"/>
                </p:cNvSpPr>
                <p:nvPr/>
              </p:nvSpPr>
              <p:spPr bwMode="auto">
                <a:xfrm rot="16200000">
                  <a:off x="18753" y="12618"/>
                  <a:ext cx="569"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4389438">
                    <a:defRPr sz="2400">
                      <a:solidFill>
                        <a:schemeClr val="tx1"/>
                      </a:solidFill>
                      <a:latin typeface="Times New Roman" pitchFamily="18" charset="0"/>
                    </a:defRPr>
                  </a:lvl1pPr>
                  <a:lvl2pPr marL="742950" indent="-285750" defTabSz="4389438">
                    <a:defRPr sz="2400">
                      <a:solidFill>
                        <a:schemeClr val="tx1"/>
                      </a:solidFill>
                      <a:latin typeface="Times New Roman" pitchFamily="18" charset="0"/>
                    </a:defRPr>
                  </a:lvl2pPr>
                  <a:lvl3pPr marL="1143000" indent="-228600" defTabSz="4389438">
                    <a:defRPr sz="2400">
                      <a:solidFill>
                        <a:schemeClr val="tx1"/>
                      </a:solidFill>
                      <a:latin typeface="Times New Roman" pitchFamily="18" charset="0"/>
                    </a:defRPr>
                  </a:lvl3pPr>
                  <a:lvl4pPr marL="1600200" indent="-228600" defTabSz="4389438">
                    <a:defRPr sz="2400">
                      <a:solidFill>
                        <a:schemeClr val="tx1"/>
                      </a:solidFill>
                      <a:latin typeface="Times New Roman" pitchFamily="18" charset="0"/>
                    </a:defRPr>
                  </a:lvl4pPr>
                  <a:lvl5pPr marL="2057400" indent="-228600" defTabSz="4389438">
                    <a:defRPr sz="2400">
                      <a:solidFill>
                        <a:schemeClr val="tx1"/>
                      </a:solidFill>
                      <a:latin typeface="Times New Roman" pitchFamily="18" charset="0"/>
                    </a:defRPr>
                  </a:lvl5pPr>
                  <a:lvl6pPr marL="2514600" indent="-228600" algn="l" defTabSz="4389438" rtl="0" eaLnBrk="0" fontAlgn="base" hangingPunct="0">
                    <a:spcBef>
                      <a:spcPct val="0"/>
                    </a:spcBef>
                    <a:spcAft>
                      <a:spcPct val="0"/>
                    </a:spcAft>
                    <a:defRPr sz="2400">
                      <a:solidFill>
                        <a:schemeClr val="tx1"/>
                      </a:solidFill>
                      <a:latin typeface="Times New Roman" pitchFamily="18" charset="0"/>
                    </a:defRPr>
                  </a:lvl6pPr>
                  <a:lvl7pPr marL="2971800" indent="-228600" algn="l" defTabSz="4389438" rtl="0" eaLnBrk="0" fontAlgn="base" hangingPunct="0">
                    <a:spcBef>
                      <a:spcPct val="0"/>
                    </a:spcBef>
                    <a:spcAft>
                      <a:spcPct val="0"/>
                    </a:spcAft>
                    <a:defRPr sz="2400">
                      <a:solidFill>
                        <a:schemeClr val="tx1"/>
                      </a:solidFill>
                      <a:latin typeface="Times New Roman" pitchFamily="18" charset="0"/>
                    </a:defRPr>
                  </a:lvl7pPr>
                  <a:lvl8pPr marL="3429000" indent="-228600" algn="l" defTabSz="4389438" rtl="0" eaLnBrk="0" fontAlgn="base" hangingPunct="0">
                    <a:spcBef>
                      <a:spcPct val="0"/>
                    </a:spcBef>
                    <a:spcAft>
                      <a:spcPct val="0"/>
                    </a:spcAft>
                    <a:defRPr sz="2400">
                      <a:solidFill>
                        <a:schemeClr val="tx1"/>
                      </a:solidFill>
                      <a:latin typeface="Times New Roman" pitchFamily="18" charset="0"/>
                    </a:defRPr>
                  </a:lvl8pPr>
                  <a:lvl9pPr marL="3886200" indent="-228600" algn="l" defTabSz="4389438" rtl="0" eaLnBrk="0" fontAlgn="base" hangingPunct="0">
                    <a:spcBef>
                      <a:spcPct val="0"/>
                    </a:spcBef>
                    <a:spcAft>
                      <a:spcPct val="0"/>
                    </a:spcAft>
                    <a:defRPr sz="2400">
                      <a:solidFill>
                        <a:schemeClr val="tx1"/>
                      </a:solidFill>
                      <a:latin typeface="Times New Roman" pitchFamily="18" charset="0"/>
                    </a:defRPr>
                  </a:lvl9pPr>
                </a:lstStyle>
                <a:p>
                  <a:r>
                    <a:rPr lang="en-US" altLang="ar-SA">
                      <a:solidFill>
                        <a:srgbClr val="000000"/>
                      </a:solidFill>
                      <a:latin typeface="Geneva" charset="0"/>
                    </a:rPr>
                    <a:t>F, +b/-</a:t>
                  </a:r>
                  <a:endParaRPr lang="en-US" altLang="ar-SA" sz="4800">
                    <a:latin typeface="Times" pitchFamily="18" charset="0"/>
                  </a:endParaRPr>
                </a:p>
              </p:txBody>
            </p:sp>
            <p:sp>
              <p:nvSpPr>
                <p:cNvPr id="2252" name="Line 2212"/>
                <p:cNvSpPr>
                  <a:spLocks noChangeShapeType="1"/>
                </p:cNvSpPr>
                <p:nvPr/>
              </p:nvSpPr>
              <p:spPr bwMode="auto">
                <a:xfrm>
                  <a:off x="19446" y="12485"/>
                  <a:ext cx="6" cy="5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53" name="Rectangle 2213"/>
                <p:cNvSpPr>
                  <a:spLocks noChangeArrowheads="1"/>
                </p:cNvSpPr>
                <p:nvPr/>
              </p:nvSpPr>
              <p:spPr bwMode="auto">
                <a:xfrm rot="16200000">
                  <a:off x="19267" y="12617"/>
                  <a:ext cx="557"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4389438">
                    <a:defRPr sz="2400">
                      <a:solidFill>
                        <a:schemeClr val="tx1"/>
                      </a:solidFill>
                      <a:latin typeface="Times New Roman" pitchFamily="18" charset="0"/>
                    </a:defRPr>
                  </a:lvl1pPr>
                  <a:lvl2pPr marL="742950" indent="-285750" defTabSz="4389438">
                    <a:defRPr sz="2400">
                      <a:solidFill>
                        <a:schemeClr val="tx1"/>
                      </a:solidFill>
                      <a:latin typeface="Times New Roman" pitchFamily="18" charset="0"/>
                    </a:defRPr>
                  </a:lvl2pPr>
                  <a:lvl3pPr marL="1143000" indent="-228600" defTabSz="4389438">
                    <a:defRPr sz="2400">
                      <a:solidFill>
                        <a:schemeClr val="tx1"/>
                      </a:solidFill>
                      <a:latin typeface="Times New Roman" pitchFamily="18" charset="0"/>
                    </a:defRPr>
                  </a:lvl3pPr>
                  <a:lvl4pPr marL="1600200" indent="-228600" defTabSz="4389438">
                    <a:defRPr sz="2400">
                      <a:solidFill>
                        <a:schemeClr val="tx1"/>
                      </a:solidFill>
                      <a:latin typeface="Times New Roman" pitchFamily="18" charset="0"/>
                    </a:defRPr>
                  </a:lvl4pPr>
                  <a:lvl5pPr marL="2057400" indent="-228600" defTabSz="4389438">
                    <a:defRPr sz="2400">
                      <a:solidFill>
                        <a:schemeClr val="tx1"/>
                      </a:solidFill>
                      <a:latin typeface="Times New Roman" pitchFamily="18" charset="0"/>
                    </a:defRPr>
                  </a:lvl5pPr>
                  <a:lvl6pPr marL="2514600" indent="-228600" algn="l" defTabSz="4389438" rtl="0" eaLnBrk="0" fontAlgn="base" hangingPunct="0">
                    <a:spcBef>
                      <a:spcPct val="0"/>
                    </a:spcBef>
                    <a:spcAft>
                      <a:spcPct val="0"/>
                    </a:spcAft>
                    <a:defRPr sz="2400">
                      <a:solidFill>
                        <a:schemeClr val="tx1"/>
                      </a:solidFill>
                      <a:latin typeface="Times New Roman" pitchFamily="18" charset="0"/>
                    </a:defRPr>
                  </a:lvl6pPr>
                  <a:lvl7pPr marL="2971800" indent="-228600" algn="l" defTabSz="4389438" rtl="0" eaLnBrk="0" fontAlgn="base" hangingPunct="0">
                    <a:spcBef>
                      <a:spcPct val="0"/>
                    </a:spcBef>
                    <a:spcAft>
                      <a:spcPct val="0"/>
                    </a:spcAft>
                    <a:defRPr sz="2400">
                      <a:solidFill>
                        <a:schemeClr val="tx1"/>
                      </a:solidFill>
                      <a:latin typeface="Times New Roman" pitchFamily="18" charset="0"/>
                    </a:defRPr>
                  </a:lvl7pPr>
                  <a:lvl8pPr marL="3429000" indent="-228600" algn="l" defTabSz="4389438" rtl="0" eaLnBrk="0" fontAlgn="base" hangingPunct="0">
                    <a:spcBef>
                      <a:spcPct val="0"/>
                    </a:spcBef>
                    <a:spcAft>
                      <a:spcPct val="0"/>
                    </a:spcAft>
                    <a:defRPr sz="2400">
                      <a:solidFill>
                        <a:schemeClr val="tx1"/>
                      </a:solidFill>
                      <a:latin typeface="Times New Roman" pitchFamily="18" charset="0"/>
                    </a:defRPr>
                  </a:lvl8pPr>
                  <a:lvl9pPr marL="3886200" indent="-228600" algn="l" defTabSz="4389438" rtl="0" eaLnBrk="0" fontAlgn="base" hangingPunct="0">
                    <a:spcBef>
                      <a:spcPct val="0"/>
                    </a:spcBef>
                    <a:spcAft>
                      <a:spcPct val="0"/>
                    </a:spcAft>
                    <a:defRPr sz="2400">
                      <a:solidFill>
                        <a:schemeClr val="tx1"/>
                      </a:solidFill>
                      <a:latin typeface="Times New Roman" pitchFamily="18" charset="0"/>
                    </a:defRPr>
                  </a:lvl9pPr>
                </a:lstStyle>
                <a:p>
                  <a:r>
                    <a:rPr lang="en-US" altLang="ar-SA">
                      <a:solidFill>
                        <a:srgbClr val="000000"/>
                      </a:solidFill>
                      <a:latin typeface="Geneva" charset="0"/>
                    </a:rPr>
                    <a:t>F, +s/-</a:t>
                  </a:r>
                  <a:endParaRPr lang="en-US" altLang="ar-SA" sz="4800">
                    <a:latin typeface="Times" pitchFamily="18" charset="0"/>
                  </a:endParaRPr>
                </a:p>
              </p:txBody>
            </p:sp>
            <p:sp>
              <p:nvSpPr>
                <p:cNvPr id="2254" name="Line 2214"/>
                <p:cNvSpPr>
                  <a:spLocks noChangeShapeType="1"/>
                </p:cNvSpPr>
                <p:nvPr/>
              </p:nvSpPr>
              <p:spPr bwMode="auto">
                <a:xfrm>
                  <a:off x="20278" y="12485"/>
                  <a:ext cx="6" cy="5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55" name="Rectangle 2215"/>
                <p:cNvSpPr>
                  <a:spLocks noChangeArrowheads="1"/>
                </p:cNvSpPr>
                <p:nvPr/>
              </p:nvSpPr>
              <p:spPr bwMode="auto">
                <a:xfrm rot="16200000">
                  <a:off x="20135" y="12623"/>
                  <a:ext cx="473"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4389438">
                    <a:defRPr sz="2400">
                      <a:solidFill>
                        <a:schemeClr val="tx1"/>
                      </a:solidFill>
                      <a:latin typeface="Times New Roman" pitchFamily="18" charset="0"/>
                    </a:defRPr>
                  </a:lvl1pPr>
                  <a:lvl2pPr marL="742950" indent="-285750" defTabSz="4389438">
                    <a:defRPr sz="2400">
                      <a:solidFill>
                        <a:schemeClr val="tx1"/>
                      </a:solidFill>
                      <a:latin typeface="Times New Roman" pitchFamily="18" charset="0"/>
                    </a:defRPr>
                  </a:lvl2pPr>
                  <a:lvl3pPr marL="1143000" indent="-228600" defTabSz="4389438">
                    <a:defRPr sz="2400">
                      <a:solidFill>
                        <a:schemeClr val="tx1"/>
                      </a:solidFill>
                      <a:latin typeface="Times New Roman" pitchFamily="18" charset="0"/>
                    </a:defRPr>
                  </a:lvl3pPr>
                  <a:lvl4pPr marL="1600200" indent="-228600" defTabSz="4389438">
                    <a:defRPr sz="2400">
                      <a:solidFill>
                        <a:schemeClr val="tx1"/>
                      </a:solidFill>
                      <a:latin typeface="Times New Roman" pitchFamily="18" charset="0"/>
                    </a:defRPr>
                  </a:lvl4pPr>
                  <a:lvl5pPr marL="2057400" indent="-228600" defTabSz="4389438">
                    <a:defRPr sz="2400">
                      <a:solidFill>
                        <a:schemeClr val="tx1"/>
                      </a:solidFill>
                      <a:latin typeface="Times New Roman" pitchFamily="18" charset="0"/>
                    </a:defRPr>
                  </a:lvl5pPr>
                  <a:lvl6pPr marL="2514600" indent="-228600" algn="l" defTabSz="4389438" rtl="0" eaLnBrk="0" fontAlgn="base" hangingPunct="0">
                    <a:spcBef>
                      <a:spcPct val="0"/>
                    </a:spcBef>
                    <a:spcAft>
                      <a:spcPct val="0"/>
                    </a:spcAft>
                    <a:defRPr sz="2400">
                      <a:solidFill>
                        <a:schemeClr val="tx1"/>
                      </a:solidFill>
                      <a:latin typeface="Times New Roman" pitchFamily="18" charset="0"/>
                    </a:defRPr>
                  </a:lvl6pPr>
                  <a:lvl7pPr marL="2971800" indent="-228600" algn="l" defTabSz="4389438" rtl="0" eaLnBrk="0" fontAlgn="base" hangingPunct="0">
                    <a:spcBef>
                      <a:spcPct val="0"/>
                    </a:spcBef>
                    <a:spcAft>
                      <a:spcPct val="0"/>
                    </a:spcAft>
                    <a:defRPr sz="2400">
                      <a:solidFill>
                        <a:schemeClr val="tx1"/>
                      </a:solidFill>
                      <a:latin typeface="Times New Roman" pitchFamily="18" charset="0"/>
                    </a:defRPr>
                  </a:lvl7pPr>
                  <a:lvl8pPr marL="3429000" indent="-228600" algn="l" defTabSz="4389438" rtl="0" eaLnBrk="0" fontAlgn="base" hangingPunct="0">
                    <a:spcBef>
                      <a:spcPct val="0"/>
                    </a:spcBef>
                    <a:spcAft>
                      <a:spcPct val="0"/>
                    </a:spcAft>
                    <a:defRPr sz="2400">
                      <a:solidFill>
                        <a:schemeClr val="tx1"/>
                      </a:solidFill>
                      <a:latin typeface="Times New Roman" pitchFamily="18" charset="0"/>
                    </a:defRPr>
                  </a:lvl8pPr>
                  <a:lvl9pPr marL="3886200" indent="-228600" algn="l" defTabSz="4389438" rtl="0" eaLnBrk="0" fontAlgn="base" hangingPunct="0">
                    <a:spcBef>
                      <a:spcPct val="0"/>
                    </a:spcBef>
                    <a:spcAft>
                      <a:spcPct val="0"/>
                    </a:spcAft>
                    <a:defRPr sz="2400">
                      <a:solidFill>
                        <a:schemeClr val="tx1"/>
                      </a:solidFill>
                      <a:latin typeface="Times New Roman" pitchFamily="18" charset="0"/>
                    </a:defRPr>
                  </a:lvl9pPr>
                </a:lstStyle>
                <a:p>
                  <a:r>
                    <a:rPr lang="en-US" altLang="ar-SA">
                      <a:solidFill>
                        <a:srgbClr val="000000"/>
                      </a:solidFill>
                      <a:latin typeface="Geneva" charset="0"/>
                    </a:rPr>
                    <a:t>M, -/-</a:t>
                  </a:r>
                  <a:endParaRPr lang="en-US" altLang="ar-SA" sz="4800">
                    <a:latin typeface="Times" pitchFamily="18" charset="0"/>
                  </a:endParaRPr>
                </a:p>
              </p:txBody>
            </p:sp>
            <p:sp>
              <p:nvSpPr>
                <p:cNvPr id="2256" name="Line 2216"/>
                <p:cNvSpPr>
                  <a:spLocks noChangeShapeType="1"/>
                </p:cNvSpPr>
                <p:nvPr/>
              </p:nvSpPr>
              <p:spPr bwMode="auto">
                <a:xfrm>
                  <a:off x="20786" y="12485"/>
                  <a:ext cx="6" cy="5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57" name="Rectangle 2217"/>
                <p:cNvSpPr>
                  <a:spLocks noChangeArrowheads="1"/>
                </p:cNvSpPr>
                <p:nvPr/>
              </p:nvSpPr>
              <p:spPr bwMode="auto">
                <a:xfrm rot="16200000">
                  <a:off x="20593" y="12554"/>
                  <a:ext cx="574"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4389438">
                    <a:defRPr sz="2400">
                      <a:solidFill>
                        <a:schemeClr val="tx1"/>
                      </a:solidFill>
                      <a:latin typeface="Times New Roman" pitchFamily="18" charset="0"/>
                    </a:defRPr>
                  </a:lvl1pPr>
                  <a:lvl2pPr marL="742950" indent="-285750" defTabSz="4389438">
                    <a:defRPr sz="2400">
                      <a:solidFill>
                        <a:schemeClr val="tx1"/>
                      </a:solidFill>
                      <a:latin typeface="Times New Roman" pitchFamily="18" charset="0"/>
                    </a:defRPr>
                  </a:lvl2pPr>
                  <a:lvl3pPr marL="1143000" indent="-228600" defTabSz="4389438">
                    <a:defRPr sz="2400">
                      <a:solidFill>
                        <a:schemeClr val="tx1"/>
                      </a:solidFill>
                      <a:latin typeface="Times New Roman" pitchFamily="18" charset="0"/>
                    </a:defRPr>
                  </a:lvl3pPr>
                  <a:lvl4pPr marL="1600200" indent="-228600" defTabSz="4389438">
                    <a:defRPr sz="2400">
                      <a:solidFill>
                        <a:schemeClr val="tx1"/>
                      </a:solidFill>
                      <a:latin typeface="Times New Roman" pitchFamily="18" charset="0"/>
                    </a:defRPr>
                  </a:lvl4pPr>
                  <a:lvl5pPr marL="2057400" indent="-228600" defTabSz="4389438">
                    <a:defRPr sz="2400">
                      <a:solidFill>
                        <a:schemeClr val="tx1"/>
                      </a:solidFill>
                      <a:latin typeface="Times New Roman" pitchFamily="18" charset="0"/>
                    </a:defRPr>
                  </a:lvl5pPr>
                  <a:lvl6pPr marL="2514600" indent="-228600" algn="l" defTabSz="4389438" rtl="0" eaLnBrk="0" fontAlgn="base" hangingPunct="0">
                    <a:spcBef>
                      <a:spcPct val="0"/>
                    </a:spcBef>
                    <a:spcAft>
                      <a:spcPct val="0"/>
                    </a:spcAft>
                    <a:defRPr sz="2400">
                      <a:solidFill>
                        <a:schemeClr val="tx1"/>
                      </a:solidFill>
                      <a:latin typeface="Times New Roman" pitchFamily="18" charset="0"/>
                    </a:defRPr>
                  </a:lvl6pPr>
                  <a:lvl7pPr marL="2971800" indent="-228600" algn="l" defTabSz="4389438" rtl="0" eaLnBrk="0" fontAlgn="base" hangingPunct="0">
                    <a:spcBef>
                      <a:spcPct val="0"/>
                    </a:spcBef>
                    <a:spcAft>
                      <a:spcPct val="0"/>
                    </a:spcAft>
                    <a:defRPr sz="2400">
                      <a:solidFill>
                        <a:schemeClr val="tx1"/>
                      </a:solidFill>
                      <a:latin typeface="Times New Roman" pitchFamily="18" charset="0"/>
                    </a:defRPr>
                  </a:lvl7pPr>
                  <a:lvl8pPr marL="3429000" indent="-228600" algn="l" defTabSz="4389438" rtl="0" eaLnBrk="0" fontAlgn="base" hangingPunct="0">
                    <a:spcBef>
                      <a:spcPct val="0"/>
                    </a:spcBef>
                    <a:spcAft>
                      <a:spcPct val="0"/>
                    </a:spcAft>
                    <a:defRPr sz="2400">
                      <a:solidFill>
                        <a:schemeClr val="tx1"/>
                      </a:solidFill>
                      <a:latin typeface="Times New Roman" pitchFamily="18" charset="0"/>
                    </a:defRPr>
                  </a:lvl8pPr>
                  <a:lvl9pPr marL="3886200" indent="-228600" algn="l" defTabSz="4389438" rtl="0" eaLnBrk="0" fontAlgn="base" hangingPunct="0">
                    <a:spcBef>
                      <a:spcPct val="0"/>
                    </a:spcBef>
                    <a:spcAft>
                      <a:spcPct val="0"/>
                    </a:spcAft>
                    <a:defRPr sz="2400">
                      <a:solidFill>
                        <a:schemeClr val="tx1"/>
                      </a:solidFill>
                      <a:latin typeface="Times New Roman" pitchFamily="18" charset="0"/>
                    </a:defRPr>
                  </a:lvl9pPr>
                </a:lstStyle>
                <a:p>
                  <a:r>
                    <a:rPr lang="en-US" altLang="ar-SA">
                      <a:solidFill>
                        <a:srgbClr val="000000"/>
                      </a:solidFill>
                      <a:latin typeface="Geneva" charset="0"/>
                    </a:rPr>
                    <a:t>M, +/+</a:t>
                  </a:r>
                  <a:endParaRPr lang="en-US" altLang="ar-SA" sz="4800">
                    <a:latin typeface="Times" pitchFamily="18" charset="0"/>
                  </a:endParaRPr>
                </a:p>
              </p:txBody>
            </p:sp>
            <p:sp>
              <p:nvSpPr>
                <p:cNvPr id="2258" name="Line 2218"/>
                <p:cNvSpPr>
                  <a:spLocks noChangeShapeType="1"/>
                </p:cNvSpPr>
                <p:nvPr/>
              </p:nvSpPr>
              <p:spPr bwMode="auto">
                <a:xfrm>
                  <a:off x="21311" y="12485"/>
                  <a:ext cx="6" cy="5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59" name="Rectangle 2219"/>
                <p:cNvSpPr>
                  <a:spLocks noChangeArrowheads="1"/>
                </p:cNvSpPr>
                <p:nvPr/>
              </p:nvSpPr>
              <p:spPr bwMode="auto">
                <a:xfrm rot="16200000">
                  <a:off x="21092" y="12586"/>
                  <a:ext cx="636"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4389438">
                    <a:defRPr sz="2400">
                      <a:solidFill>
                        <a:schemeClr val="tx1"/>
                      </a:solidFill>
                      <a:latin typeface="Times New Roman" pitchFamily="18" charset="0"/>
                    </a:defRPr>
                  </a:lvl1pPr>
                  <a:lvl2pPr marL="742950" indent="-285750" defTabSz="4389438">
                    <a:defRPr sz="2400">
                      <a:solidFill>
                        <a:schemeClr val="tx1"/>
                      </a:solidFill>
                      <a:latin typeface="Times New Roman" pitchFamily="18" charset="0"/>
                    </a:defRPr>
                  </a:lvl2pPr>
                  <a:lvl3pPr marL="1143000" indent="-228600" defTabSz="4389438">
                    <a:defRPr sz="2400">
                      <a:solidFill>
                        <a:schemeClr val="tx1"/>
                      </a:solidFill>
                      <a:latin typeface="Times New Roman" pitchFamily="18" charset="0"/>
                    </a:defRPr>
                  </a:lvl3pPr>
                  <a:lvl4pPr marL="1600200" indent="-228600" defTabSz="4389438">
                    <a:defRPr sz="2400">
                      <a:solidFill>
                        <a:schemeClr val="tx1"/>
                      </a:solidFill>
                      <a:latin typeface="Times New Roman" pitchFamily="18" charset="0"/>
                    </a:defRPr>
                  </a:lvl4pPr>
                  <a:lvl5pPr marL="2057400" indent="-228600" defTabSz="4389438">
                    <a:defRPr sz="2400">
                      <a:solidFill>
                        <a:schemeClr val="tx1"/>
                      </a:solidFill>
                      <a:latin typeface="Times New Roman" pitchFamily="18" charset="0"/>
                    </a:defRPr>
                  </a:lvl5pPr>
                  <a:lvl6pPr marL="2514600" indent="-228600" algn="l" defTabSz="4389438" rtl="0" eaLnBrk="0" fontAlgn="base" hangingPunct="0">
                    <a:spcBef>
                      <a:spcPct val="0"/>
                    </a:spcBef>
                    <a:spcAft>
                      <a:spcPct val="0"/>
                    </a:spcAft>
                    <a:defRPr sz="2400">
                      <a:solidFill>
                        <a:schemeClr val="tx1"/>
                      </a:solidFill>
                      <a:latin typeface="Times New Roman" pitchFamily="18" charset="0"/>
                    </a:defRPr>
                  </a:lvl6pPr>
                  <a:lvl7pPr marL="2971800" indent="-228600" algn="l" defTabSz="4389438" rtl="0" eaLnBrk="0" fontAlgn="base" hangingPunct="0">
                    <a:spcBef>
                      <a:spcPct val="0"/>
                    </a:spcBef>
                    <a:spcAft>
                      <a:spcPct val="0"/>
                    </a:spcAft>
                    <a:defRPr sz="2400">
                      <a:solidFill>
                        <a:schemeClr val="tx1"/>
                      </a:solidFill>
                      <a:latin typeface="Times New Roman" pitchFamily="18" charset="0"/>
                    </a:defRPr>
                  </a:lvl7pPr>
                  <a:lvl8pPr marL="3429000" indent="-228600" algn="l" defTabSz="4389438" rtl="0" eaLnBrk="0" fontAlgn="base" hangingPunct="0">
                    <a:spcBef>
                      <a:spcPct val="0"/>
                    </a:spcBef>
                    <a:spcAft>
                      <a:spcPct val="0"/>
                    </a:spcAft>
                    <a:defRPr sz="2400">
                      <a:solidFill>
                        <a:schemeClr val="tx1"/>
                      </a:solidFill>
                      <a:latin typeface="Times New Roman" pitchFamily="18" charset="0"/>
                    </a:defRPr>
                  </a:lvl8pPr>
                  <a:lvl9pPr marL="3886200" indent="-228600" algn="l" defTabSz="4389438" rtl="0" eaLnBrk="0" fontAlgn="base" hangingPunct="0">
                    <a:spcBef>
                      <a:spcPct val="0"/>
                    </a:spcBef>
                    <a:spcAft>
                      <a:spcPct val="0"/>
                    </a:spcAft>
                    <a:defRPr sz="2400">
                      <a:solidFill>
                        <a:schemeClr val="tx1"/>
                      </a:solidFill>
                      <a:latin typeface="Times New Roman" pitchFamily="18" charset="0"/>
                    </a:defRPr>
                  </a:lvl9pPr>
                </a:lstStyle>
                <a:p>
                  <a:r>
                    <a:rPr lang="en-US" altLang="ar-SA">
                      <a:solidFill>
                        <a:srgbClr val="000000"/>
                      </a:solidFill>
                      <a:latin typeface="Geneva" charset="0"/>
                    </a:rPr>
                    <a:t>M, +b/-</a:t>
                  </a:r>
                  <a:endParaRPr lang="en-US" altLang="ar-SA" sz="4800">
                    <a:latin typeface="Times" pitchFamily="18" charset="0"/>
                  </a:endParaRPr>
                </a:p>
              </p:txBody>
            </p:sp>
            <p:sp>
              <p:nvSpPr>
                <p:cNvPr id="2260" name="Line 2220"/>
                <p:cNvSpPr>
                  <a:spLocks noChangeShapeType="1"/>
                </p:cNvSpPr>
                <p:nvPr/>
              </p:nvSpPr>
              <p:spPr bwMode="auto">
                <a:xfrm>
                  <a:off x="21813" y="12485"/>
                  <a:ext cx="6" cy="5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61" name="Rectangle 2221"/>
                <p:cNvSpPr>
                  <a:spLocks noChangeArrowheads="1"/>
                </p:cNvSpPr>
                <p:nvPr/>
              </p:nvSpPr>
              <p:spPr bwMode="auto">
                <a:xfrm rot="16200000">
                  <a:off x="21604" y="12621"/>
                  <a:ext cx="625"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4389438">
                    <a:defRPr sz="2400">
                      <a:solidFill>
                        <a:schemeClr val="tx1"/>
                      </a:solidFill>
                      <a:latin typeface="Times New Roman" pitchFamily="18" charset="0"/>
                    </a:defRPr>
                  </a:lvl1pPr>
                  <a:lvl2pPr marL="742950" indent="-285750" defTabSz="4389438">
                    <a:defRPr sz="2400">
                      <a:solidFill>
                        <a:schemeClr val="tx1"/>
                      </a:solidFill>
                      <a:latin typeface="Times New Roman" pitchFamily="18" charset="0"/>
                    </a:defRPr>
                  </a:lvl2pPr>
                  <a:lvl3pPr marL="1143000" indent="-228600" defTabSz="4389438">
                    <a:defRPr sz="2400">
                      <a:solidFill>
                        <a:schemeClr val="tx1"/>
                      </a:solidFill>
                      <a:latin typeface="Times New Roman" pitchFamily="18" charset="0"/>
                    </a:defRPr>
                  </a:lvl3pPr>
                  <a:lvl4pPr marL="1600200" indent="-228600" defTabSz="4389438">
                    <a:defRPr sz="2400">
                      <a:solidFill>
                        <a:schemeClr val="tx1"/>
                      </a:solidFill>
                      <a:latin typeface="Times New Roman" pitchFamily="18" charset="0"/>
                    </a:defRPr>
                  </a:lvl4pPr>
                  <a:lvl5pPr marL="2057400" indent="-228600" defTabSz="4389438">
                    <a:defRPr sz="2400">
                      <a:solidFill>
                        <a:schemeClr val="tx1"/>
                      </a:solidFill>
                      <a:latin typeface="Times New Roman" pitchFamily="18" charset="0"/>
                    </a:defRPr>
                  </a:lvl5pPr>
                  <a:lvl6pPr marL="2514600" indent="-228600" algn="l" defTabSz="4389438" rtl="0" eaLnBrk="0" fontAlgn="base" hangingPunct="0">
                    <a:spcBef>
                      <a:spcPct val="0"/>
                    </a:spcBef>
                    <a:spcAft>
                      <a:spcPct val="0"/>
                    </a:spcAft>
                    <a:defRPr sz="2400">
                      <a:solidFill>
                        <a:schemeClr val="tx1"/>
                      </a:solidFill>
                      <a:latin typeface="Times New Roman" pitchFamily="18" charset="0"/>
                    </a:defRPr>
                  </a:lvl6pPr>
                  <a:lvl7pPr marL="2971800" indent="-228600" algn="l" defTabSz="4389438" rtl="0" eaLnBrk="0" fontAlgn="base" hangingPunct="0">
                    <a:spcBef>
                      <a:spcPct val="0"/>
                    </a:spcBef>
                    <a:spcAft>
                      <a:spcPct val="0"/>
                    </a:spcAft>
                    <a:defRPr sz="2400">
                      <a:solidFill>
                        <a:schemeClr val="tx1"/>
                      </a:solidFill>
                      <a:latin typeface="Times New Roman" pitchFamily="18" charset="0"/>
                    </a:defRPr>
                  </a:lvl7pPr>
                  <a:lvl8pPr marL="3429000" indent="-228600" algn="l" defTabSz="4389438" rtl="0" eaLnBrk="0" fontAlgn="base" hangingPunct="0">
                    <a:spcBef>
                      <a:spcPct val="0"/>
                    </a:spcBef>
                    <a:spcAft>
                      <a:spcPct val="0"/>
                    </a:spcAft>
                    <a:defRPr sz="2400">
                      <a:solidFill>
                        <a:schemeClr val="tx1"/>
                      </a:solidFill>
                      <a:latin typeface="Times New Roman" pitchFamily="18" charset="0"/>
                    </a:defRPr>
                  </a:lvl8pPr>
                  <a:lvl9pPr marL="3886200" indent="-228600" algn="l" defTabSz="4389438" rtl="0" eaLnBrk="0" fontAlgn="base" hangingPunct="0">
                    <a:spcBef>
                      <a:spcPct val="0"/>
                    </a:spcBef>
                    <a:spcAft>
                      <a:spcPct val="0"/>
                    </a:spcAft>
                    <a:defRPr sz="2400">
                      <a:solidFill>
                        <a:schemeClr val="tx1"/>
                      </a:solidFill>
                      <a:latin typeface="Times New Roman" pitchFamily="18" charset="0"/>
                    </a:defRPr>
                  </a:lvl9pPr>
                </a:lstStyle>
                <a:p>
                  <a:r>
                    <a:rPr lang="en-US" altLang="ar-SA">
                      <a:solidFill>
                        <a:srgbClr val="000000"/>
                      </a:solidFill>
                      <a:latin typeface="Geneva" charset="0"/>
                    </a:rPr>
                    <a:t>M, +s/-</a:t>
                  </a:r>
                  <a:endParaRPr lang="en-US" altLang="ar-SA" sz="4800">
                    <a:latin typeface="Times" pitchFamily="18" charset="0"/>
                  </a:endParaRPr>
                </a:p>
              </p:txBody>
            </p:sp>
            <p:sp>
              <p:nvSpPr>
                <p:cNvPr id="2262" name="Line 2222"/>
                <p:cNvSpPr>
                  <a:spLocks noChangeShapeType="1"/>
                </p:cNvSpPr>
                <p:nvPr/>
              </p:nvSpPr>
              <p:spPr bwMode="auto">
                <a:xfrm flipV="1">
                  <a:off x="17887" y="10261"/>
                  <a:ext cx="508" cy="1785"/>
                </a:xfrm>
                <a:prstGeom prst="line">
                  <a:avLst/>
                </a:prstGeom>
                <a:noFill/>
                <a:ln w="66675">
                  <a:solidFill>
                    <a:srgbClr val="0000FF"/>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63" name="Line 2223"/>
                <p:cNvSpPr>
                  <a:spLocks noChangeShapeType="1"/>
                </p:cNvSpPr>
                <p:nvPr/>
              </p:nvSpPr>
              <p:spPr bwMode="auto">
                <a:xfrm>
                  <a:off x="17911" y="12019"/>
                  <a:ext cx="6" cy="119"/>
                </a:xfrm>
                <a:prstGeom prst="line">
                  <a:avLst/>
                </a:prstGeom>
                <a:noFill/>
                <a:ln w="6350">
                  <a:solidFill>
                    <a:srgbClr val="0000FF"/>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64" name="Line 2224"/>
                <p:cNvSpPr>
                  <a:spLocks noChangeShapeType="1"/>
                </p:cNvSpPr>
                <p:nvPr/>
              </p:nvSpPr>
              <p:spPr bwMode="auto">
                <a:xfrm>
                  <a:off x="17864" y="12019"/>
                  <a:ext cx="88" cy="9"/>
                </a:xfrm>
                <a:prstGeom prst="line">
                  <a:avLst/>
                </a:prstGeom>
                <a:noFill/>
                <a:ln w="6350">
                  <a:solidFill>
                    <a:srgbClr val="0000FF"/>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65" name="Line 2225"/>
                <p:cNvSpPr>
                  <a:spLocks noChangeShapeType="1"/>
                </p:cNvSpPr>
                <p:nvPr/>
              </p:nvSpPr>
              <p:spPr bwMode="auto">
                <a:xfrm>
                  <a:off x="17864" y="12138"/>
                  <a:ext cx="88" cy="9"/>
                </a:xfrm>
                <a:prstGeom prst="line">
                  <a:avLst/>
                </a:prstGeom>
                <a:noFill/>
                <a:ln w="6350">
                  <a:solidFill>
                    <a:srgbClr val="0000FF"/>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66" name="Oval 2226"/>
                <p:cNvSpPr>
                  <a:spLocks noChangeArrowheads="1"/>
                </p:cNvSpPr>
                <p:nvPr/>
              </p:nvSpPr>
              <p:spPr bwMode="auto">
                <a:xfrm>
                  <a:off x="17846" y="12000"/>
                  <a:ext cx="0" cy="343"/>
                </a:xfrm>
                <a:prstGeom prst="ellipse">
                  <a:avLst/>
                </a:prstGeom>
                <a:solidFill>
                  <a:srgbClr val="FFFFFF"/>
                </a:solidFill>
                <a:ln w="33401">
                  <a:solidFill>
                    <a:srgbClr val="0000FF"/>
                  </a:solidFill>
                  <a:round/>
                  <a:headEnd/>
                  <a:tailEnd/>
                </a:ln>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2267" name="Line 2227"/>
                <p:cNvSpPr>
                  <a:spLocks noChangeShapeType="1"/>
                </p:cNvSpPr>
                <p:nvPr/>
              </p:nvSpPr>
              <p:spPr bwMode="auto">
                <a:xfrm>
                  <a:off x="18395" y="10261"/>
                  <a:ext cx="525" cy="796"/>
                </a:xfrm>
                <a:prstGeom prst="line">
                  <a:avLst/>
                </a:prstGeom>
                <a:noFill/>
                <a:ln w="66675">
                  <a:solidFill>
                    <a:srgbClr val="0000FF"/>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68" name="Line 2228"/>
                <p:cNvSpPr>
                  <a:spLocks noChangeShapeType="1"/>
                </p:cNvSpPr>
                <p:nvPr/>
              </p:nvSpPr>
              <p:spPr bwMode="auto">
                <a:xfrm>
                  <a:off x="18413" y="10142"/>
                  <a:ext cx="5" cy="311"/>
                </a:xfrm>
                <a:prstGeom prst="line">
                  <a:avLst/>
                </a:prstGeom>
                <a:noFill/>
                <a:ln w="6350">
                  <a:solidFill>
                    <a:srgbClr val="0000FF"/>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69" name="Line 2229"/>
                <p:cNvSpPr>
                  <a:spLocks noChangeShapeType="1"/>
                </p:cNvSpPr>
                <p:nvPr/>
              </p:nvSpPr>
              <p:spPr bwMode="auto">
                <a:xfrm>
                  <a:off x="18371" y="10142"/>
                  <a:ext cx="89" cy="9"/>
                </a:xfrm>
                <a:prstGeom prst="line">
                  <a:avLst/>
                </a:prstGeom>
                <a:noFill/>
                <a:ln w="6350">
                  <a:solidFill>
                    <a:srgbClr val="0000FF"/>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70" name="Line 2230"/>
                <p:cNvSpPr>
                  <a:spLocks noChangeShapeType="1"/>
                </p:cNvSpPr>
                <p:nvPr/>
              </p:nvSpPr>
              <p:spPr bwMode="auto">
                <a:xfrm>
                  <a:off x="18371" y="10453"/>
                  <a:ext cx="89" cy="10"/>
                </a:xfrm>
                <a:prstGeom prst="line">
                  <a:avLst/>
                </a:prstGeom>
                <a:noFill/>
                <a:ln w="6350">
                  <a:solidFill>
                    <a:srgbClr val="0000FF"/>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71" name="Oval 2231"/>
                <p:cNvSpPr>
                  <a:spLocks noChangeArrowheads="1"/>
                </p:cNvSpPr>
                <p:nvPr/>
              </p:nvSpPr>
              <p:spPr bwMode="auto">
                <a:xfrm>
                  <a:off x="18348" y="10215"/>
                  <a:ext cx="0" cy="343"/>
                </a:xfrm>
                <a:prstGeom prst="ellipse">
                  <a:avLst/>
                </a:prstGeom>
                <a:solidFill>
                  <a:srgbClr val="FFFFFF"/>
                </a:solidFill>
                <a:ln w="33401">
                  <a:solidFill>
                    <a:srgbClr val="0000FF"/>
                  </a:solidFill>
                  <a:round/>
                  <a:headEnd/>
                  <a:tailEnd/>
                </a:ln>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2272" name="Line 2232"/>
                <p:cNvSpPr>
                  <a:spLocks noChangeShapeType="1"/>
                </p:cNvSpPr>
                <p:nvPr/>
              </p:nvSpPr>
              <p:spPr bwMode="auto">
                <a:xfrm flipV="1">
                  <a:off x="18920" y="10893"/>
                  <a:ext cx="502" cy="164"/>
                </a:xfrm>
                <a:prstGeom prst="line">
                  <a:avLst/>
                </a:prstGeom>
                <a:noFill/>
                <a:ln w="66675">
                  <a:solidFill>
                    <a:srgbClr val="0000FF"/>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73" name="Line 2233"/>
                <p:cNvSpPr>
                  <a:spLocks noChangeShapeType="1"/>
                </p:cNvSpPr>
                <p:nvPr/>
              </p:nvSpPr>
              <p:spPr bwMode="auto">
                <a:xfrm>
                  <a:off x="18944" y="11012"/>
                  <a:ext cx="6" cy="119"/>
                </a:xfrm>
                <a:prstGeom prst="line">
                  <a:avLst/>
                </a:prstGeom>
                <a:noFill/>
                <a:ln w="6350">
                  <a:solidFill>
                    <a:srgbClr val="0000FF"/>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74" name="Line 2234"/>
                <p:cNvSpPr>
                  <a:spLocks noChangeShapeType="1"/>
                </p:cNvSpPr>
                <p:nvPr/>
              </p:nvSpPr>
              <p:spPr bwMode="auto">
                <a:xfrm>
                  <a:off x="18897" y="11012"/>
                  <a:ext cx="88" cy="9"/>
                </a:xfrm>
                <a:prstGeom prst="line">
                  <a:avLst/>
                </a:prstGeom>
                <a:noFill/>
                <a:ln w="6350">
                  <a:solidFill>
                    <a:srgbClr val="0000FF"/>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75" name="Line 2235"/>
                <p:cNvSpPr>
                  <a:spLocks noChangeShapeType="1"/>
                </p:cNvSpPr>
                <p:nvPr/>
              </p:nvSpPr>
              <p:spPr bwMode="auto">
                <a:xfrm>
                  <a:off x="18897" y="11131"/>
                  <a:ext cx="88" cy="9"/>
                </a:xfrm>
                <a:prstGeom prst="line">
                  <a:avLst/>
                </a:prstGeom>
                <a:noFill/>
                <a:ln w="6350">
                  <a:solidFill>
                    <a:srgbClr val="0000FF"/>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76" name="Oval 2236"/>
                <p:cNvSpPr>
                  <a:spLocks noChangeArrowheads="1"/>
                </p:cNvSpPr>
                <p:nvPr/>
              </p:nvSpPr>
              <p:spPr bwMode="auto">
                <a:xfrm>
                  <a:off x="18873" y="11012"/>
                  <a:ext cx="0" cy="343"/>
                </a:xfrm>
                <a:prstGeom prst="ellipse">
                  <a:avLst/>
                </a:prstGeom>
                <a:solidFill>
                  <a:srgbClr val="FFFFFF"/>
                </a:solidFill>
                <a:ln w="33401">
                  <a:solidFill>
                    <a:srgbClr val="0000FF"/>
                  </a:solidFill>
                  <a:round/>
                  <a:headEnd/>
                  <a:tailEnd/>
                </a:ln>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2277" name="Line 2237"/>
                <p:cNvSpPr>
                  <a:spLocks noChangeShapeType="1"/>
                </p:cNvSpPr>
                <p:nvPr/>
              </p:nvSpPr>
              <p:spPr bwMode="auto">
                <a:xfrm>
                  <a:off x="19422" y="10893"/>
                  <a:ext cx="832" cy="1245"/>
                </a:xfrm>
                <a:prstGeom prst="line">
                  <a:avLst/>
                </a:prstGeom>
                <a:noFill/>
                <a:ln w="66675">
                  <a:solidFill>
                    <a:srgbClr val="0000FF"/>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78" name="Line 2238"/>
                <p:cNvSpPr>
                  <a:spLocks noChangeShapeType="1"/>
                </p:cNvSpPr>
                <p:nvPr/>
              </p:nvSpPr>
              <p:spPr bwMode="auto">
                <a:xfrm>
                  <a:off x="19446" y="10847"/>
                  <a:ext cx="6" cy="165"/>
                </a:xfrm>
                <a:prstGeom prst="line">
                  <a:avLst/>
                </a:prstGeom>
                <a:noFill/>
                <a:ln w="6350">
                  <a:solidFill>
                    <a:srgbClr val="0000FF"/>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79" name="Line 2239"/>
                <p:cNvSpPr>
                  <a:spLocks noChangeShapeType="1"/>
                </p:cNvSpPr>
                <p:nvPr/>
              </p:nvSpPr>
              <p:spPr bwMode="auto">
                <a:xfrm>
                  <a:off x="19404" y="10847"/>
                  <a:ext cx="83" cy="9"/>
                </a:xfrm>
                <a:prstGeom prst="line">
                  <a:avLst/>
                </a:prstGeom>
                <a:noFill/>
                <a:ln w="6350">
                  <a:solidFill>
                    <a:srgbClr val="0000FF"/>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80" name="Line 2240"/>
                <p:cNvSpPr>
                  <a:spLocks noChangeShapeType="1"/>
                </p:cNvSpPr>
                <p:nvPr/>
              </p:nvSpPr>
              <p:spPr bwMode="auto">
                <a:xfrm>
                  <a:off x="19404" y="11012"/>
                  <a:ext cx="83" cy="9"/>
                </a:xfrm>
                <a:prstGeom prst="line">
                  <a:avLst/>
                </a:prstGeom>
                <a:noFill/>
                <a:ln w="6350">
                  <a:solidFill>
                    <a:srgbClr val="0000FF"/>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81" name="Oval 2241"/>
                <p:cNvSpPr>
                  <a:spLocks noChangeArrowheads="1"/>
                </p:cNvSpPr>
                <p:nvPr/>
              </p:nvSpPr>
              <p:spPr bwMode="auto">
                <a:xfrm>
                  <a:off x="19381" y="10847"/>
                  <a:ext cx="0" cy="343"/>
                </a:xfrm>
                <a:prstGeom prst="ellipse">
                  <a:avLst/>
                </a:prstGeom>
                <a:solidFill>
                  <a:srgbClr val="FFFFFF"/>
                </a:solidFill>
                <a:ln w="33401">
                  <a:solidFill>
                    <a:srgbClr val="0000FF"/>
                  </a:solidFill>
                  <a:round/>
                  <a:headEnd/>
                  <a:tailEnd/>
                </a:ln>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2282" name="Line 2242"/>
                <p:cNvSpPr>
                  <a:spLocks noChangeShapeType="1"/>
                </p:cNvSpPr>
                <p:nvPr/>
              </p:nvSpPr>
              <p:spPr bwMode="auto">
                <a:xfrm flipV="1">
                  <a:off x="20254" y="9657"/>
                  <a:ext cx="508" cy="2481"/>
                </a:xfrm>
                <a:prstGeom prst="line">
                  <a:avLst/>
                </a:prstGeom>
                <a:noFill/>
                <a:ln w="66675">
                  <a:solidFill>
                    <a:srgbClr val="0000FF"/>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83" name="Line 2243"/>
                <p:cNvSpPr>
                  <a:spLocks noChangeShapeType="1"/>
                </p:cNvSpPr>
                <p:nvPr/>
              </p:nvSpPr>
              <p:spPr bwMode="auto">
                <a:xfrm>
                  <a:off x="20278" y="12138"/>
                  <a:ext cx="6" cy="45"/>
                </a:xfrm>
                <a:prstGeom prst="line">
                  <a:avLst/>
                </a:prstGeom>
                <a:noFill/>
                <a:ln w="6350">
                  <a:solidFill>
                    <a:srgbClr val="0000FF"/>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84" name="Line 2244"/>
                <p:cNvSpPr>
                  <a:spLocks noChangeShapeType="1"/>
                </p:cNvSpPr>
                <p:nvPr/>
              </p:nvSpPr>
              <p:spPr bwMode="auto">
                <a:xfrm>
                  <a:off x="20237" y="12138"/>
                  <a:ext cx="88" cy="9"/>
                </a:xfrm>
                <a:prstGeom prst="line">
                  <a:avLst/>
                </a:prstGeom>
                <a:noFill/>
                <a:ln w="6350">
                  <a:solidFill>
                    <a:srgbClr val="0000FF"/>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85" name="Line 2245"/>
                <p:cNvSpPr>
                  <a:spLocks noChangeShapeType="1"/>
                </p:cNvSpPr>
                <p:nvPr/>
              </p:nvSpPr>
              <p:spPr bwMode="auto">
                <a:xfrm>
                  <a:off x="20237" y="12183"/>
                  <a:ext cx="88" cy="9"/>
                </a:xfrm>
                <a:prstGeom prst="line">
                  <a:avLst/>
                </a:prstGeom>
                <a:noFill/>
                <a:ln w="6350">
                  <a:solidFill>
                    <a:srgbClr val="0000FF"/>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86" name="Oval 2246"/>
                <p:cNvSpPr>
                  <a:spLocks noChangeArrowheads="1"/>
                </p:cNvSpPr>
                <p:nvPr/>
              </p:nvSpPr>
              <p:spPr bwMode="auto">
                <a:xfrm>
                  <a:off x="20213" y="12092"/>
                  <a:ext cx="0" cy="343"/>
                </a:xfrm>
                <a:prstGeom prst="ellipse">
                  <a:avLst/>
                </a:prstGeom>
                <a:solidFill>
                  <a:srgbClr val="FFFFFF"/>
                </a:solidFill>
                <a:ln w="6350">
                  <a:solidFill>
                    <a:srgbClr val="0000FF"/>
                  </a:solidFill>
                  <a:round/>
                  <a:headEnd/>
                  <a:tailEnd/>
                </a:ln>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2287" name="Line 2247"/>
                <p:cNvSpPr>
                  <a:spLocks noChangeShapeType="1"/>
                </p:cNvSpPr>
                <p:nvPr/>
              </p:nvSpPr>
              <p:spPr bwMode="auto">
                <a:xfrm>
                  <a:off x="20762" y="9657"/>
                  <a:ext cx="525" cy="1474"/>
                </a:xfrm>
                <a:prstGeom prst="line">
                  <a:avLst/>
                </a:prstGeom>
                <a:noFill/>
                <a:ln w="66675">
                  <a:solidFill>
                    <a:srgbClr val="0000FF"/>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88" name="Line 2248"/>
                <p:cNvSpPr>
                  <a:spLocks noChangeShapeType="1"/>
                </p:cNvSpPr>
                <p:nvPr/>
              </p:nvSpPr>
              <p:spPr bwMode="auto">
                <a:xfrm>
                  <a:off x="20786" y="9447"/>
                  <a:ext cx="6" cy="466"/>
                </a:xfrm>
                <a:prstGeom prst="line">
                  <a:avLst/>
                </a:prstGeom>
                <a:noFill/>
                <a:ln w="6350">
                  <a:solidFill>
                    <a:srgbClr val="0000FF"/>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89" name="Line 2249"/>
                <p:cNvSpPr>
                  <a:spLocks noChangeShapeType="1"/>
                </p:cNvSpPr>
                <p:nvPr/>
              </p:nvSpPr>
              <p:spPr bwMode="auto">
                <a:xfrm>
                  <a:off x="20738" y="9447"/>
                  <a:ext cx="89" cy="9"/>
                </a:xfrm>
                <a:prstGeom prst="line">
                  <a:avLst/>
                </a:prstGeom>
                <a:noFill/>
                <a:ln w="6350">
                  <a:solidFill>
                    <a:srgbClr val="0000FF"/>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90" name="Line 2250"/>
                <p:cNvSpPr>
                  <a:spLocks noChangeShapeType="1"/>
                </p:cNvSpPr>
                <p:nvPr/>
              </p:nvSpPr>
              <p:spPr bwMode="auto">
                <a:xfrm>
                  <a:off x="20738" y="9913"/>
                  <a:ext cx="89" cy="9"/>
                </a:xfrm>
                <a:prstGeom prst="line">
                  <a:avLst/>
                </a:prstGeom>
                <a:noFill/>
                <a:ln w="6350">
                  <a:solidFill>
                    <a:srgbClr val="0000FF"/>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91" name="Oval 2251"/>
                <p:cNvSpPr>
                  <a:spLocks noChangeArrowheads="1"/>
                </p:cNvSpPr>
                <p:nvPr/>
              </p:nvSpPr>
              <p:spPr bwMode="auto">
                <a:xfrm>
                  <a:off x="20715" y="9611"/>
                  <a:ext cx="0" cy="343"/>
                </a:xfrm>
                <a:prstGeom prst="ellipse">
                  <a:avLst/>
                </a:prstGeom>
                <a:solidFill>
                  <a:srgbClr val="FFFFFF"/>
                </a:solidFill>
                <a:ln w="6350">
                  <a:solidFill>
                    <a:srgbClr val="0000FF"/>
                  </a:solidFill>
                  <a:round/>
                  <a:headEnd/>
                  <a:tailEnd/>
                </a:ln>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2292" name="Line 2252"/>
                <p:cNvSpPr>
                  <a:spLocks noChangeShapeType="1"/>
                </p:cNvSpPr>
                <p:nvPr/>
              </p:nvSpPr>
              <p:spPr bwMode="auto">
                <a:xfrm flipV="1">
                  <a:off x="21287" y="10728"/>
                  <a:ext cx="508" cy="403"/>
                </a:xfrm>
                <a:prstGeom prst="line">
                  <a:avLst/>
                </a:prstGeom>
                <a:noFill/>
                <a:ln w="66675">
                  <a:solidFill>
                    <a:srgbClr val="0000FF"/>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93" name="Line 2253"/>
                <p:cNvSpPr>
                  <a:spLocks noChangeShapeType="1"/>
                </p:cNvSpPr>
                <p:nvPr/>
              </p:nvSpPr>
              <p:spPr bwMode="auto">
                <a:xfrm>
                  <a:off x="21311" y="11085"/>
                  <a:ext cx="6" cy="119"/>
                </a:xfrm>
                <a:prstGeom prst="line">
                  <a:avLst/>
                </a:prstGeom>
                <a:noFill/>
                <a:ln w="6350">
                  <a:solidFill>
                    <a:srgbClr val="0000FF"/>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94" name="Line 2254"/>
                <p:cNvSpPr>
                  <a:spLocks noChangeShapeType="1"/>
                </p:cNvSpPr>
                <p:nvPr/>
              </p:nvSpPr>
              <p:spPr bwMode="auto">
                <a:xfrm>
                  <a:off x="21264" y="11085"/>
                  <a:ext cx="88" cy="9"/>
                </a:xfrm>
                <a:prstGeom prst="line">
                  <a:avLst/>
                </a:prstGeom>
                <a:noFill/>
                <a:ln w="6350">
                  <a:solidFill>
                    <a:srgbClr val="0000FF"/>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95" name="Line 2255"/>
                <p:cNvSpPr>
                  <a:spLocks noChangeShapeType="1"/>
                </p:cNvSpPr>
                <p:nvPr/>
              </p:nvSpPr>
              <p:spPr bwMode="auto">
                <a:xfrm>
                  <a:off x="21264" y="11204"/>
                  <a:ext cx="88" cy="9"/>
                </a:xfrm>
                <a:prstGeom prst="line">
                  <a:avLst/>
                </a:prstGeom>
                <a:noFill/>
                <a:ln w="6350">
                  <a:solidFill>
                    <a:srgbClr val="0000FF"/>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96" name="Oval 2256"/>
                <p:cNvSpPr>
                  <a:spLocks noChangeArrowheads="1"/>
                </p:cNvSpPr>
                <p:nvPr/>
              </p:nvSpPr>
              <p:spPr bwMode="auto">
                <a:xfrm>
                  <a:off x="21246" y="11085"/>
                  <a:ext cx="0" cy="343"/>
                </a:xfrm>
                <a:prstGeom prst="ellipse">
                  <a:avLst/>
                </a:prstGeom>
                <a:solidFill>
                  <a:srgbClr val="FFFFFF"/>
                </a:solidFill>
                <a:ln w="33401">
                  <a:solidFill>
                    <a:srgbClr val="0000FF"/>
                  </a:solidFill>
                  <a:round/>
                  <a:headEnd/>
                  <a:tailEnd/>
                </a:ln>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2297" name="Line 2257"/>
                <p:cNvSpPr>
                  <a:spLocks noChangeShapeType="1"/>
                </p:cNvSpPr>
                <p:nvPr/>
              </p:nvSpPr>
              <p:spPr bwMode="auto">
                <a:xfrm>
                  <a:off x="21813" y="10682"/>
                  <a:ext cx="6" cy="147"/>
                </a:xfrm>
                <a:prstGeom prst="line">
                  <a:avLst/>
                </a:prstGeom>
                <a:noFill/>
                <a:ln w="6350">
                  <a:solidFill>
                    <a:srgbClr val="0000FF"/>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98" name="Line 2258"/>
                <p:cNvSpPr>
                  <a:spLocks noChangeShapeType="1"/>
                </p:cNvSpPr>
                <p:nvPr/>
              </p:nvSpPr>
              <p:spPr bwMode="auto">
                <a:xfrm>
                  <a:off x="21772" y="10682"/>
                  <a:ext cx="88" cy="9"/>
                </a:xfrm>
                <a:prstGeom prst="line">
                  <a:avLst/>
                </a:prstGeom>
                <a:noFill/>
                <a:ln w="6350">
                  <a:solidFill>
                    <a:srgbClr val="0000FF"/>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299" name="Line 2259"/>
                <p:cNvSpPr>
                  <a:spLocks noChangeShapeType="1"/>
                </p:cNvSpPr>
                <p:nvPr/>
              </p:nvSpPr>
              <p:spPr bwMode="auto">
                <a:xfrm>
                  <a:off x="21772" y="10829"/>
                  <a:ext cx="88" cy="9"/>
                </a:xfrm>
                <a:prstGeom prst="line">
                  <a:avLst/>
                </a:prstGeom>
                <a:noFill/>
                <a:ln w="6350">
                  <a:solidFill>
                    <a:srgbClr val="0000FF"/>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300" name="Oval 2260"/>
                <p:cNvSpPr>
                  <a:spLocks noChangeArrowheads="1"/>
                </p:cNvSpPr>
                <p:nvPr/>
              </p:nvSpPr>
              <p:spPr bwMode="auto">
                <a:xfrm>
                  <a:off x="21748" y="10682"/>
                  <a:ext cx="0" cy="343"/>
                </a:xfrm>
                <a:prstGeom prst="ellipse">
                  <a:avLst/>
                </a:prstGeom>
                <a:solidFill>
                  <a:srgbClr val="FFFFFF"/>
                </a:solidFill>
                <a:ln w="33401">
                  <a:solidFill>
                    <a:srgbClr val="0000FF"/>
                  </a:solidFill>
                  <a:round/>
                  <a:headEnd/>
                  <a:tailEnd/>
                </a:ln>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2301" name="Line 2261"/>
                <p:cNvSpPr>
                  <a:spLocks noChangeShapeType="1"/>
                </p:cNvSpPr>
                <p:nvPr/>
              </p:nvSpPr>
              <p:spPr bwMode="auto">
                <a:xfrm flipV="1">
                  <a:off x="17887" y="9675"/>
                  <a:ext cx="508" cy="2490"/>
                </a:xfrm>
                <a:prstGeom prst="line">
                  <a:avLst/>
                </a:prstGeom>
                <a:noFill/>
                <a:ln w="66675">
                  <a:solidFill>
                    <a:srgbClr val="575757"/>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302" name="Line 2262"/>
                <p:cNvSpPr>
                  <a:spLocks noChangeShapeType="1"/>
                </p:cNvSpPr>
                <p:nvPr/>
              </p:nvSpPr>
              <p:spPr bwMode="auto">
                <a:xfrm>
                  <a:off x="17911" y="12138"/>
                  <a:ext cx="6" cy="73"/>
                </a:xfrm>
                <a:prstGeom prst="line">
                  <a:avLst/>
                </a:prstGeom>
                <a:noFill/>
                <a:ln w="6350">
                  <a:solidFill>
                    <a:srgbClr val="575757"/>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303" name="Line 2263"/>
                <p:cNvSpPr>
                  <a:spLocks noChangeShapeType="1"/>
                </p:cNvSpPr>
                <p:nvPr/>
              </p:nvSpPr>
              <p:spPr bwMode="auto">
                <a:xfrm>
                  <a:off x="17864" y="12138"/>
                  <a:ext cx="88" cy="9"/>
                </a:xfrm>
                <a:prstGeom prst="line">
                  <a:avLst/>
                </a:prstGeom>
                <a:noFill/>
                <a:ln w="6350">
                  <a:solidFill>
                    <a:srgbClr val="575757"/>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304" name="Line 2264"/>
                <p:cNvSpPr>
                  <a:spLocks noChangeShapeType="1"/>
                </p:cNvSpPr>
                <p:nvPr/>
              </p:nvSpPr>
              <p:spPr bwMode="auto">
                <a:xfrm>
                  <a:off x="17864" y="12211"/>
                  <a:ext cx="88" cy="9"/>
                </a:xfrm>
                <a:prstGeom prst="line">
                  <a:avLst/>
                </a:prstGeom>
                <a:noFill/>
                <a:ln w="6350">
                  <a:solidFill>
                    <a:srgbClr val="575757"/>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305" name="Rectangle 2265"/>
                <p:cNvSpPr>
                  <a:spLocks noChangeArrowheads="1"/>
                </p:cNvSpPr>
                <p:nvPr/>
              </p:nvSpPr>
              <p:spPr bwMode="auto">
                <a:xfrm>
                  <a:off x="17810" y="12009"/>
                  <a:ext cx="0" cy="244"/>
                </a:xfrm>
                <a:prstGeom prst="rect">
                  <a:avLst/>
                </a:prstGeom>
                <a:solidFill>
                  <a:srgbClr val="57575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2306" name="Line 2266"/>
                <p:cNvSpPr>
                  <a:spLocks noChangeShapeType="1"/>
                </p:cNvSpPr>
                <p:nvPr/>
              </p:nvSpPr>
              <p:spPr bwMode="auto">
                <a:xfrm>
                  <a:off x="18395" y="9675"/>
                  <a:ext cx="525" cy="1172"/>
                </a:xfrm>
                <a:prstGeom prst="line">
                  <a:avLst/>
                </a:prstGeom>
                <a:noFill/>
                <a:ln w="66675">
                  <a:solidFill>
                    <a:srgbClr val="575757"/>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307" name="Line 2267"/>
                <p:cNvSpPr>
                  <a:spLocks noChangeShapeType="1"/>
                </p:cNvSpPr>
                <p:nvPr/>
              </p:nvSpPr>
              <p:spPr bwMode="auto">
                <a:xfrm>
                  <a:off x="18413" y="9538"/>
                  <a:ext cx="5" cy="330"/>
                </a:xfrm>
                <a:prstGeom prst="line">
                  <a:avLst/>
                </a:prstGeom>
                <a:noFill/>
                <a:ln w="6350">
                  <a:solidFill>
                    <a:srgbClr val="575757"/>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308" name="Line 2268"/>
                <p:cNvSpPr>
                  <a:spLocks noChangeShapeType="1"/>
                </p:cNvSpPr>
                <p:nvPr/>
              </p:nvSpPr>
              <p:spPr bwMode="auto">
                <a:xfrm>
                  <a:off x="18371" y="9538"/>
                  <a:ext cx="89" cy="9"/>
                </a:xfrm>
                <a:prstGeom prst="line">
                  <a:avLst/>
                </a:prstGeom>
                <a:noFill/>
                <a:ln w="6350">
                  <a:solidFill>
                    <a:srgbClr val="575757"/>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309" name="Line 2269"/>
                <p:cNvSpPr>
                  <a:spLocks noChangeShapeType="1"/>
                </p:cNvSpPr>
                <p:nvPr/>
              </p:nvSpPr>
              <p:spPr bwMode="auto">
                <a:xfrm>
                  <a:off x="18371" y="9868"/>
                  <a:ext cx="89" cy="9"/>
                </a:xfrm>
                <a:prstGeom prst="line">
                  <a:avLst/>
                </a:prstGeom>
                <a:noFill/>
                <a:ln w="6350">
                  <a:solidFill>
                    <a:srgbClr val="575757"/>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310" name="Rectangle 2270"/>
                <p:cNvSpPr>
                  <a:spLocks noChangeArrowheads="1"/>
                </p:cNvSpPr>
                <p:nvPr/>
              </p:nvSpPr>
              <p:spPr bwMode="auto">
                <a:xfrm>
                  <a:off x="18348" y="9630"/>
                  <a:ext cx="0" cy="244"/>
                </a:xfrm>
                <a:prstGeom prst="rect">
                  <a:avLst/>
                </a:prstGeom>
                <a:solidFill>
                  <a:srgbClr val="57575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2311" name="Line 2271"/>
                <p:cNvSpPr>
                  <a:spLocks noChangeShapeType="1"/>
                </p:cNvSpPr>
                <p:nvPr/>
              </p:nvSpPr>
              <p:spPr bwMode="auto">
                <a:xfrm flipV="1">
                  <a:off x="18920" y="10783"/>
                  <a:ext cx="502" cy="64"/>
                </a:xfrm>
                <a:prstGeom prst="line">
                  <a:avLst/>
                </a:prstGeom>
                <a:noFill/>
                <a:ln w="66675">
                  <a:solidFill>
                    <a:srgbClr val="575757"/>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312" name="Line 2272"/>
                <p:cNvSpPr>
                  <a:spLocks noChangeShapeType="1"/>
                </p:cNvSpPr>
                <p:nvPr/>
              </p:nvSpPr>
              <p:spPr bwMode="auto">
                <a:xfrm>
                  <a:off x="18944" y="10783"/>
                  <a:ext cx="6" cy="210"/>
                </a:xfrm>
                <a:prstGeom prst="line">
                  <a:avLst/>
                </a:prstGeom>
                <a:noFill/>
                <a:ln w="6350">
                  <a:solidFill>
                    <a:srgbClr val="575757"/>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313" name="Line 2273"/>
                <p:cNvSpPr>
                  <a:spLocks noChangeShapeType="1"/>
                </p:cNvSpPr>
                <p:nvPr/>
              </p:nvSpPr>
              <p:spPr bwMode="auto">
                <a:xfrm>
                  <a:off x="18897" y="10783"/>
                  <a:ext cx="88" cy="9"/>
                </a:xfrm>
                <a:prstGeom prst="line">
                  <a:avLst/>
                </a:prstGeom>
                <a:noFill/>
                <a:ln w="6350">
                  <a:solidFill>
                    <a:srgbClr val="575757"/>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314" name="Line 2274"/>
                <p:cNvSpPr>
                  <a:spLocks noChangeShapeType="1"/>
                </p:cNvSpPr>
                <p:nvPr/>
              </p:nvSpPr>
              <p:spPr bwMode="auto">
                <a:xfrm>
                  <a:off x="18897" y="10993"/>
                  <a:ext cx="88" cy="10"/>
                </a:xfrm>
                <a:prstGeom prst="line">
                  <a:avLst/>
                </a:prstGeom>
                <a:noFill/>
                <a:ln w="6350">
                  <a:solidFill>
                    <a:srgbClr val="575757"/>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315" name="Rectangle 2275"/>
                <p:cNvSpPr>
                  <a:spLocks noChangeArrowheads="1"/>
                </p:cNvSpPr>
                <p:nvPr/>
              </p:nvSpPr>
              <p:spPr bwMode="auto">
                <a:xfrm>
                  <a:off x="18873" y="10801"/>
                  <a:ext cx="0" cy="244"/>
                </a:xfrm>
                <a:prstGeom prst="rect">
                  <a:avLst/>
                </a:prstGeom>
                <a:solidFill>
                  <a:srgbClr val="57575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2316" name="Line 2276"/>
                <p:cNvSpPr>
                  <a:spLocks noChangeShapeType="1"/>
                </p:cNvSpPr>
                <p:nvPr/>
              </p:nvSpPr>
              <p:spPr bwMode="auto">
                <a:xfrm>
                  <a:off x="19478" y="10855"/>
                  <a:ext cx="832" cy="1355"/>
                </a:xfrm>
                <a:prstGeom prst="line">
                  <a:avLst/>
                </a:prstGeom>
                <a:noFill/>
                <a:ln w="66675">
                  <a:solidFill>
                    <a:srgbClr val="575757"/>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317" name="Line 2277"/>
                <p:cNvSpPr>
                  <a:spLocks noChangeShapeType="1"/>
                </p:cNvSpPr>
                <p:nvPr/>
              </p:nvSpPr>
              <p:spPr bwMode="auto">
                <a:xfrm>
                  <a:off x="19446" y="10728"/>
                  <a:ext cx="6" cy="165"/>
                </a:xfrm>
                <a:prstGeom prst="line">
                  <a:avLst/>
                </a:prstGeom>
                <a:noFill/>
                <a:ln w="6350">
                  <a:solidFill>
                    <a:srgbClr val="575757"/>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318" name="Line 2278"/>
                <p:cNvSpPr>
                  <a:spLocks noChangeShapeType="1"/>
                </p:cNvSpPr>
                <p:nvPr/>
              </p:nvSpPr>
              <p:spPr bwMode="auto">
                <a:xfrm>
                  <a:off x="19404" y="10728"/>
                  <a:ext cx="83" cy="9"/>
                </a:xfrm>
                <a:prstGeom prst="line">
                  <a:avLst/>
                </a:prstGeom>
                <a:noFill/>
                <a:ln w="6350">
                  <a:solidFill>
                    <a:srgbClr val="575757"/>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319" name="Line 2279"/>
                <p:cNvSpPr>
                  <a:spLocks noChangeShapeType="1"/>
                </p:cNvSpPr>
                <p:nvPr/>
              </p:nvSpPr>
              <p:spPr bwMode="auto">
                <a:xfrm>
                  <a:off x="19404" y="10893"/>
                  <a:ext cx="83" cy="9"/>
                </a:xfrm>
                <a:prstGeom prst="line">
                  <a:avLst/>
                </a:prstGeom>
                <a:noFill/>
                <a:ln w="6350">
                  <a:solidFill>
                    <a:srgbClr val="575757"/>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320" name="Rectangle 2280"/>
                <p:cNvSpPr>
                  <a:spLocks noChangeArrowheads="1"/>
                </p:cNvSpPr>
                <p:nvPr/>
              </p:nvSpPr>
              <p:spPr bwMode="auto">
                <a:xfrm>
                  <a:off x="19381" y="10728"/>
                  <a:ext cx="0" cy="244"/>
                </a:xfrm>
                <a:prstGeom prst="rect">
                  <a:avLst/>
                </a:prstGeom>
                <a:solidFill>
                  <a:srgbClr val="57575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2321" name="Line 2281"/>
                <p:cNvSpPr>
                  <a:spLocks noChangeShapeType="1"/>
                </p:cNvSpPr>
                <p:nvPr/>
              </p:nvSpPr>
              <p:spPr bwMode="auto">
                <a:xfrm flipV="1">
                  <a:off x="20239" y="9721"/>
                  <a:ext cx="508" cy="2417"/>
                </a:xfrm>
                <a:prstGeom prst="line">
                  <a:avLst/>
                </a:prstGeom>
                <a:noFill/>
                <a:ln w="66675">
                  <a:solidFill>
                    <a:srgbClr val="575757"/>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322" name="Line 2282"/>
                <p:cNvSpPr>
                  <a:spLocks noChangeShapeType="1"/>
                </p:cNvSpPr>
                <p:nvPr/>
              </p:nvSpPr>
              <p:spPr bwMode="auto">
                <a:xfrm>
                  <a:off x="20278" y="12138"/>
                  <a:ext cx="6" cy="45"/>
                </a:xfrm>
                <a:prstGeom prst="line">
                  <a:avLst/>
                </a:prstGeom>
                <a:noFill/>
                <a:ln w="6350">
                  <a:solidFill>
                    <a:srgbClr val="575757"/>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323" name="Line 2283"/>
                <p:cNvSpPr>
                  <a:spLocks noChangeShapeType="1"/>
                </p:cNvSpPr>
                <p:nvPr/>
              </p:nvSpPr>
              <p:spPr bwMode="auto">
                <a:xfrm>
                  <a:off x="20237" y="12138"/>
                  <a:ext cx="88" cy="9"/>
                </a:xfrm>
                <a:prstGeom prst="line">
                  <a:avLst/>
                </a:prstGeom>
                <a:noFill/>
                <a:ln w="6350">
                  <a:solidFill>
                    <a:srgbClr val="575757"/>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324" name="Line 2284"/>
                <p:cNvSpPr>
                  <a:spLocks noChangeShapeType="1"/>
                </p:cNvSpPr>
                <p:nvPr/>
              </p:nvSpPr>
              <p:spPr bwMode="auto">
                <a:xfrm>
                  <a:off x="20237" y="12183"/>
                  <a:ext cx="88" cy="9"/>
                </a:xfrm>
                <a:prstGeom prst="line">
                  <a:avLst/>
                </a:prstGeom>
                <a:noFill/>
                <a:ln w="6350">
                  <a:solidFill>
                    <a:srgbClr val="575757"/>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325" name="Rectangle 2285"/>
                <p:cNvSpPr>
                  <a:spLocks noChangeArrowheads="1"/>
                </p:cNvSpPr>
                <p:nvPr/>
              </p:nvSpPr>
              <p:spPr bwMode="auto">
                <a:xfrm>
                  <a:off x="20213" y="12092"/>
                  <a:ext cx="0" cy="244"/>
                </a:xfrm>
                <a:prstGeom prst="rect">
                  <a:avLst/>
                </a:prstGeom>
                <a:solidFill>
                  <a:srgbClr val="57575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2326" name="Line 2286"/>
                <p:cNvSpPr>
                  <a:spLocks noChangeShapeType="1"/>
                </p:cNvSpPr>
                <p:nvPr/>
              </p:nvSpPr>
              <p:spPr bwMode="auto">
                <a:xfrm>
                  <a:off x="20762" y="9721"/>
                  <a:ext cx="525" cy="1034"/>
                </a:xfrm>
                <a:prstGeom prst="line">
                  <a:avLst/>
                </a:prstGeom>
                <a:noFill/>
                <a:ln w="66675">
                  <a:solidFill>
                    <a:srgbClr val="575757"/>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327" name="Line 2287"/>
                <p:cNvSpPr>
                  <a:spLocks noChangeShapeType="1"/>
                </p:cNvSpPr>
                <p:nvPr/>
              </p:nvSpPr>
              <p:spPr bwMode="auto">
                <a:xfrm>
                  <a:off x="20786" y="9584"/>
                  <a:ext cx="6" cy="302"/>
                </a:xfrm>
                <a:prstGeom prst="line">
                  <a:avLst/>
                </a:prstGeom>
                <a:noFill/>
                <a:ln w="6350">
                  <a:solidFill>
                    <a:srgbClr val="575757"/>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328" name="Line 2288"/>
                <p:cNvSpPr>
                  <a:spLocks noChangeShapeType="1"/>
                </p:cNvSpPr>
                <p:nvPr/>
              </p:nvSpPr>
              <p:spPr bwMode="auto">
                <a:xfrm>
                  <a:off x="20738" y="9584"/>
                  <a:ext cx="89" cy="9"/>
                </a:xfrm>
                <a:prstGeom prst="line">
                  <a:avLst/>
                </a:prstGeom>
                <a:noFill/>
                <a:ln w="6350">
                  <a:solidFill>
                    <a:srgbClr val="575757"/>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329" name="Line 2289"/>
                <p:cNvSpPr>
                  <a:spLocks noChangeShapeType="1"/>
                </p:cNvSpPr>
                <p:nvPr/>
              </p:nvSpPr>
              <p:spPr bwMode="auto">
                <a:xfrm>
                  <a:off x="20738" y="9886"/>
                  <a:ext cx="89" cy="9"/>
                </a:xfrm>
                <a:prstGeom prst="line">
                  <a:avLst/>
                </a:prstGeom>
                <a:noFill/>
                <a:ln w="6350">
                  <a:solidFill>
                    <a:srgbClr val="575757"/>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330" name="Rectangle 2290"/>
                <p:cNvSpPr>
                  <a:spLocks noChangeArrowheads="1"/>
                </p:cNvSpPr>
                <p:nvPr/>
              </p:nvSpPr>
              <p:spPr bwMode="auto">
                <a:xfrm>
                  <a:off x="20715" y="9675"/>
                  <a:ext cx="0" cy="244"/>
                </a:xfrm>
                <a:prstGeom prst="rect">
                  <a:avLst/>
                </a:prstGeom>
                <a:solidFill>
                  <a:srgbClr val="57575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2331" name="Line 2291"/>
                <p:cNvSpPr>
                  <a:spLocks noChangeShapeType="1"/>
                </p:cNvSpPr>
                <p:nvPr/>
              </p:nvSpPr>
              <p:spPr bwMode="auto">
                <a:xfrm flipV="1">
                  <a:off x="21287" y="10545"/>
                  <a:ext cx="508" cy="210"/>
                </a:xfrm>
                <a:prstGeom prst="line">
                  <a:avLst/>
                </a:prstGeom>
                <a:noFill/>
                <a:ln w="66675">
                  <a:solidFill>
                    <a:srgbClr val="575757"/>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332" name="Line 2292"/>
                <p:cNvSpPr>
                  <a:spLocks noChangeShapeType="1"/>
                </p:cNvSpPr>
                <p:nvPr/>
              </p:nvSpPr>
              <p:spPr bwMode="auto">
                <a:xfrm>
                  <a:off x="21311" y="10664"/>
                  <a:ext cx="6" cy="210"/>
                </a:xfrm>
                <a:prstGeom prst="line">
                  <a:avLst/>
                </a:prstGeom>
                <a:noFill/>
                <a:ln w="6350">
                  <a:solidFill>
                    <a:srgbClr val="575757"/>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333" name="Line 2293"/>
                <p:cNvSpPr>
                  <a:spLocks noChangeShapeType="1"/>
                </p:cNvSpPr>
                <p:nvPr/>
              </p:nvSpPr>
              <p:spPr bwMode="auto">
                <a:xfrm>
                  <a:off x="21264" y="10664"/>
                  <a:ext cx="88" cy="9"/>
                </a:xfrm>
                <a:prstGeom prst="line">
                  <a:avLst/>
                </a:prstGeom>
                <a:noFill/>
                <a:ln w="6350">
                  <a:solidFill>
                    <a:srgbClr val="575757"/>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334" name="Line 2294"/>
                <p:cNvSpPr>
                  <a:spLocks noChangeShapeType="1"/>
                </p:cNvSpPr>
                <p:nvPr/>
              </p:nvSpPr>
              <p:spPr bwMode="auto">
                <a:xfrm>
                  <a:off x="21264" y="10874"/>
                  <a:ext cx="88" cy="10"/>
                </a:xfrm>
                <a:prstGeom prst="line">
                  <a:avLst/>
                </a:prstGeom>
                <a:noFill/>
                <a:ln w="6350">
                  <a:solidFill>
                    <a:srgbClr val="575757"/>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335" name="Rectangle 2295"/>
                <p:cNvSpPr>
                  <a:spLocks noChangeArrowheads="1"/>
                </p:cNvSpPr>
                <p:nvPr/>
              </p:nvSpPr>
              <p:spPr bwMode="auto">
                <a:xfrm>
                  <a:off x="21246" y="10710"/>
                  <a:ext cx="0" cy="244"/>
                </a:xfrm>
                <a:prstGeom prst="rect">
                  <a:avLst/>
                </a:prstGeom>
                <a:solidFill>
                  <a:srgbClr val="57575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2336" name="Line 2296"/>
                <p:cNvSpPr>
                  <a:spLocks noChangeShapeType="1"/>
                </p:cNvSpPr>
                <p:nvPr/>
              </p:nvSpPr>
              <p:spPr bwMode="auto">
                <a:xfrm>
                  <a:off x="21813" y="10472"/>
                  <a:ext cx="6" cy="192"/>
                </a:xfrm>
                <a:prstGeom prst="line">
                  <a:avLst/>
                </a:prstGeom>
                <a:noFill/>
                <a:ln w="6350">
                  <a:solidFill>
                    <a:srgbClr val="575757"/>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337" name="Line 2297"/>
                <p:cNvSpPr>
                  <a:spLocks noChangeShapeType="1"/>
                </p:cNvSpPr>
                <p:nvPr/>
              </p:nvSpPr>
              <p:spPr bwMode="auto">
                <a:xfrm>
                  <a:off x="21772" y="10472"/>
                  <a:ext cx="88" cy="9"/>
                </a:xfrm>
                <a:prstGeom prst="line">
                  <a:avLst/>
                </a:prstGeom>
                <a:noFill/>
                <a:ln w="6350">
                  <a:solidFill>
                    <a:srgbClr val="575757"/>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338" name="Line 2298"/>
                <p:cNvSpPr>
                  <a:spLocks noChangeShapeType="1"/>
                </p:cNvSpPr>
                <p:nvPr/>
              </p:nvSpPr>
              <p:spPr bwMode="auto">
                <a:xfrm>
                  <a:off x="21772" y="10664"/>
                  <a:ext cx="88" cy="9"/>
                </a:xfrm>
                <a:prstGeom prst="line">
                  <a:avLst/>
                </a:prstGeom>
                <a:noFill/>
                <a:ln w="6350">
                  <a:solidFill>
                    <a:srgbClr val="575757"/>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339" name="Rectangle 2299"/>
                <p:cNvSpPr>
                  <a:spLocks noChangeArrowheads="1"/>
                </p:cNvSpPr>
                <p:nvPr/>
              </p:nvSpPr>
              <p:spPr bwMode="auto">
                <a:xfrm>
                  <a:off x="21748" y="10499"/>
                  <a:ext cx="0" cy="244"/>
                </a:xfrm>
                <a:prstGeom prst="rect">
                  <a:avLst/>
                </a:prstGeom>
                <a:solidFill>
                  <a:srgbClr val="57575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2340" name="Line 2300"/>
                <p:cNvSpPr>
                  <a:spLocks noChangeShapeType="1"/>
                </p:cNvSpPr>
                <p:nvPr/>
              </p:nvSpPr>
              <p:spPr bwMode="auto">
                <a:xfrm>
                  <a:off x="17492" y="12485"/>
                  <a:ext cx="4740" cy="1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341" name="Line 2301"/>
                <p:cNvSpPr>
                  <a:spLocks noChangeShapeType="1"/>
                </p:cNvSpPr>
                <p:nvPr/>
              </p:nvSpPr>
              <p:spPr bwMode="auto">
                <a:xfrm flipV="1">
                  <a:off x="17492" y="9117"/>
                  <a:ext cx="6" cy="336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ar-SA"/>
                </a:p>
              </p:txBody>
            </p:sp>
            <p:sp>
              <p:nvSpPr>
                <p:cNvPr id="2342" name="Text Box 2302"/>
                <p:cNvSpPr txBox="1">
                  <a:spLocks noChangeArrowheads="1"/>
                </p:cNvSpPr>
                <p:nvPr/>
              </p:nvSpPr>
              <p:spPr bwMode="auto">
                <a:xfrm>
                  <a:off x="20878" y="9946"/>
                  <a:ext cx="904"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38912" tIns="219456" rIns="438912" bIns="219456">
                  <a:spAutoFit/>
                </a:bodyPr>
                <a:lstStyle>
                  <a:lvl1pPr defTabSz="4389438">
                    <a:defRPr sz="2400">
                      <a:solidFill>
                        <a:schemeClr val="tx1"/>
                      </a:solidFill>
                      <a:latin typeface="Times New Roman" pitchFamily="18" charset="0"/>
                    </a:defRPr>
                  </a:lvl1pPr>
                  <a:lvl2pPr marL="742950" indent="-285750" defTabSz="4389438">
                    <a:defRPr sz="2400">
                      <a:solidFill>
                        <a:schemeClr val="tx1"/>
                      </a:solidFill>
                      <a:latin typeface="Times New Roman" pitchFamily="18" charset="0"/>
                    </a:defRPr>
                  </a:lvl2pPr>
                  <a:lvl3pPr marL="1143000" indent="-228600" defTabSz="4389438">
                    <a:defRPr sz="2400">
                      <a:solidFill>
                        <a:schemeClr val="tx1"/>
                      </a:solidFill>
                      <a:latin typeface="Times New Roman" pitchFamily="18" charset="0"/>
                    </a:defRPr>
                  </a:lvl3pPr>
                  <a:lvl4pPr marL="1600200" indent="-228600" defTabSz="4389438">
                    <a:defRPr sz="2400">
                      <a:solidFill>
                        <a:schemeClr val="tx1"/>
                      </a:solidFill>
                      <a:latin typeface="Times New Roman" pitchFamily="18" charset="0"/>
                    </a:defRPr>
                  </a:lvl4pPr>
                  <a:lvl5pPr marL="2057400" indent="-228600" defTabSz="4389438">
                    <a:defRPr sz="2400">
                      <a:solidFill>
                        <a:schemeClr val="tx1"/>
                      </a:solidFill>
                      <a:latin typeface="Times New Roman" pitchFamily="18" charset="0"/>
                    </a:defRPr>
                  </a:lvl5pPr>
                  <a:lvl6pPr marL="2514600" indent="-228600" algn="l" defTabSz="4389438" rtl="0" eaLnBrk="0" fontAlgn="base" hangingPunct="0">
                    <a:spcBef>
                      <a:spcPct val="0"/>
                    </a:spcBef>
                    <a:spcAft>
                      <a:spcPct val="0"/>
                    </a:spcAft>
                    <a:defRPr sz="2400">
                      <a:solidFill>
                        <a:schemeClr val="tx1"/>
                      </a:solidFill>
                      <a:latin typeface="Times New Roman" pitchFamily="18" charset="0"/>
                    </a:defRPr>
                  </a:lvl6pPr>
                  <a:lvl7pPr marL="2971800" indent="-228600" algn="l" defTabSz="4389438" rtl="0" eaLnBrk="0" fontAlgn="base" hangingPunct="0">
                    <a:spcBef>
                      <a:spcPct val="0"/>
                    </a:spcBef>
                    <a:spcAft>
                      <a:spcPct val="0"/>
                    </a:spcAft>
                    <a:defRPr sz="2400">
                      <a:solidFill>
                        <a:schemeClr val="tx1"/>
                      </a:solidFill>
                      <a:latin typeface="Times New Roman" pitchFamily="18" charset="0"/>
                    </a:defRPr>
                  </a:lvl7pPr>
                  <a:lvl8pPr marL="3429000" indent="-228600" algn="l" defTabSz="4389438" rtl="0" eaLnBrk="0" fontAlgn="base" hangingPunct="0">
                    <a:spcBef>
                      <a:spcPct val="0"/>
                    </a:spcBef>
                    <a:spcAft>
                      <a:spcPct val="0"/>
                    </a:spcAft>
                    <a:defRPr sz="2400">
                      <a:solidFill>
                        <a:schemeClr val="tx1"/>
                      </a:solidFill>
                      <a:latin typeface="Times New Roman" pitchFamily="18" charset="0"/>
                    </a:defRPr>
                  </a:lvl8pPr>
                  <a:lvl9pPr marL="3886200" indent="-228600" algn="l" defTabSz="4389438" rtl="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ar-SA" sz="4800" b="1">
                      <a:latin typeface="Times" pitchFamily="18" charset="0"/>
                    </a:rPr>
                    <a:t>*</a:t>
                  </a:r>
                </a:p>
              </p:txBody>
            </p:sp>
          </p:grpSp>
        </p:grpSp>
        <p:grpSp>
          <p:nvGrpSpPr>
            <p:cNvPr id="2082" name="Group 2303"/>
            <p:cNvGrpSpPr>
              <a:grpSpLocks/>
            </p:cNvGrpSpPr>
            <p:nvPr/>
          </p:nvGrpSpPr>
          <p:grpSpPr bwMode="auto">
            <a:xfrm>
              <a:off x="21803531" y="25881013"/>
              <a:ext cx="7816830" cy="6891337"/>
              <a:chOff x="18312" y="12672"/>
              <a:chExt cx="6566" cy="3256"/>
            </a:xfrm>
          </p:grpSpPr>
          <p:sp>
            <p:nvSpPr>
              <p:cNvPr id="2088" name="Text Box 2304"/>
              <p:cNvSpPr txBox="1">
                <a:spLocks noChangeArrowheads="1"/>
              </p:cNvSpPr>
              <p:nvPr/>
            </p:nvSpPr>
            <p:spPr bwMode="auto">
              <a:xfrm rot="16202285">
                <a:off x="17637" y="13715"/>
                <a:ext cx="2402" cy="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38912" tIns="219456" rIns="438912" bIns="219456">
                <a:spAutoFit/>
              </a:bodyPr>
              <a:lstStyle>
                <a:lvl1pPr defTabSz="4389438">
                  <a:defRPr sz="2400">
                    <a:solidFill>
                      <a:schemeClr val="tx1"/>
                    </a:solidFill>
                    <a:latin typeface="Times New Roman" pitchFamily="18" charset="0"/>
                  </a:defRPr>
                </a:lvl1pPr>
                <a:lvl2pPr marL="742950" indent="-285750" defTabSz="4389438">
                  <a:defRPr sz="2400">
                    <a:solidFill>
                      <a:schemeClr val="tx1"/>
                    </a:solidFill>
                    <a:latin typeface="Times New Roman" pitchFamily="18" charset="0"/>
                  </a:defRPr>
                </a:lvl2pPr>
                <a:lvl3pPr marL="1143000" indent="-228600" defTabSz="4389438">
                  <a:defRPr sz="2400">
                    <a:solidFill>
                      <a:schemeClr val="tx1"/>
                    </a:solidFill>
                    <a:latin typeface="Times New Roman" pitchFamily="18" charset="0"/>
                  </a:defRPr>
                </a:lvl3pPr>
                <a:lvl4pPr marL="1600200" indent="-228600" defTabSz="4389438">
                  <a:defRPr sz="2400">
                    <a:solidFill>
                      <a:schemeClr val="tx1"/>
                    </a:solidFill>
                    <a:latin typeface="Times New Roman" pitchFamily="18" charset="0"/>
                  </a:defRPr>
                </a:lvl4pPr>
                <a:lvl5pPr marL="2057400" indent="-228600" defTabSz="4389438">
                  <a:defRPr sz="2400">
                    <a:solidFill>
                      <a:schemeClr val="tx1"/>
                    </a:solidFill>
                    <a:latin typeface="Times New Roman" pitchFamily="18" charset="0"/>
                  </a:defRPr>
                </a:lvl5pPr>
                <a:lvl6pPr marL="2514600" indent="-228600" algn="l" defTabSz="4389438" rtl="0" eaLnBrk="0" fontAlgn="base" hangingPunct="0">
                  <a:spcBef>
                    <a:spcPct val="0"/>
                  </a:spcBef>
                  <a:spcAft>
                    <a:spcPct val="0"/>
                  </a:spcAft>
                  <a:defRPr sz="2400">
                    <a:solidFill>
                      <a:schemeClr val="tx1"/>
                    </a:solidFill>
                    <a:latin typeface="Times New Roman" pitchFamily="18" charset="0"/>
                  </a:defRPr>
                </a:lvl6pPr>
                <a:lvl7pPr marL="2971800" indent="-228600" algn="l" defTabSz="4389438" rtl="0" eaLnBrk="0" fontAlgn="base" hangingPunct="0">
                  <a:spcBef>
                    <a:spcPct val="0"/>
                  </a:spcBef>
                  <a:spcAft>
                    <a:spcPct val="0"/>
                  </a:spcAft>
                  <a:defRPr sz="2400">
                    <a:solidFill>
                      <a:schemeClr val="tx1"/>
                    </a:solidFill>
                    <a:latin typeface="Times New Roman" pitchFamily="18" charset="0"/>
                  </a:defRPr>
                </a:lvl7pPr>
                <a:lvl8pPr marL="3429000" indent="-228600" algn="l" defTabSz="4389438" rtl="0" eaLnBrk="0" fontAlgn="base" hangingPunct="0">
                  <a:spcBef>
                    <a:spcPct val="0"/>
                  </a:spcBef>
                  <a:spcAft>
                    <a:spcPct val="0"/>
                  </a:spcAft>
                  <a:defRPr sz="2400">
                    <a:solidFill>
                      <a:schemeClr val="tx1"/>
                    </a:solidFill>
                    <a:latin typeface="Times New Roman" pitchFamily="18" charset="0"/>
                  </a:defRPr>
                </a:lvl8pPr>
                <a:lvl9pPr marL="3886200" indent="-228600" algn="l" defTabSz="4389438" rtl="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ar-SA" sz="3800" b="1">
                    <a:latin typeface="Times" pitchFamily="18" charset="0"/>
                  </a:rPr>
                  <a:t>Total fat mass (g)</a:t>
                </a:r>
              </a:p>
            </p:txBody>
          </p:sp>
          <p:sp>
            <p:nvSpPr>
              <p:cNvPr id="2089" name="Line 2305"/>
              <p:cNvSpPr>
                <a:spLocks noChangeShapeType="1"/>
              </p:cNvSpPr>
              <p:nvPr/>
            </p:nvSpPr>
            <p:spPr bwMode="auto">
              <a:xfrm flipV="1">
                <a:off x="19362" y="13073"/>
                <a:ext cx="1" cy="2229"/>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090" name="Line 2306"/>
              <p:cNvSpPr>
                <a:spLocks noChangeShapeType="1"/>
              </p:cNvSpPr>
              <p:nvPr/>
            </p:nvSpPr>
            <p:spPr bwMode="auto">
              <a:xfrm flipH="1">
                <a:off x="19282" y="15302"/>
                <a:ext cx="80" cy="0"/>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091" name="Line 2307"/>
              <p:cNvSpPr>
                <a:spLocks noChangeShapeType="1"/>
              </p:cNvSpPr>
              <p:nvPr/>
            </p:nvSpPr>
            <p:spPr bwMode="auto">
              <a:xfrm flipH="1">
                <a:off x="19322" y="15117"/>
                <a:ext cx="40" cy="0"/>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092" name="Rectangle 2308"/>
              <p:cNvSpPr>
                <a:spLocks noChangeArrowheads="1"/>
              </p:cNvSpPr>
              <p:nvPr/>
            </p:nvSpPr>
            <p:spPr bwMode="auto">
              <a:xfrm>
                <a:off x="19061" y="15241"/>
                <a:ext cx="161"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r>
                  <a:rPr lang="en-US" altLang="ar-SA" sz="2200">
                    <a:solidFill>
                      <a:srgbClr val="000000"/>
                    </a:solidFill>
                    <a:latin typeface="Geneva" charset="0"/>
                  </a:rPr>
                  <a:t>0</a:t>
                </a:r>
                <a:endParaRPr lang="en-US" altLang="ar-SA"/>
              </a:p>
            </p:txBody>
          </p:sp>
          <p:sp>
            <p:nvSpPr>
              <p:cNvPr id="2093" name="Line 2309"/>
              <p:cNvSpPr>
                <a:spLocks noChangeShapeType="1"/>
              </p:cNvSpPr>
              <p:nvPr/>
            </p:nvSpPr>
            <p:spPr bwMode="auto">
              <a:xfrm flipH="1">
                <a:off x="19282" y="14931"/>
                <a:ext cx="80"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094" name="Line 2310"/>
              <p:cNvSpPr>
                <a:spLocks noChangeShapeType="1"/>
              </p:cNvSpPr>
              <p:nvPr/>
            </p:nvSpPr>
            <p:spPr bwMode="auto">
              <a:xfrm flipH="1">
                <a:off x="19322" y="14745"/>
                <a:ext cx="40"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095" name="Rectangle 2311"/>
              <p:cNvSpPr>
                <a:spLocks noChangeArrowheads="1"/>
              </p:cNvSpPr>
              <p:nvPr/>
            </p:nvSpPr>
            <p:spPr bwMode="auto">
              <a:xfrm>
                <a:off x="18999" y="14869"/>
                <a:ext cx="241"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r>
                  <a:rPr lang="en-US" altLang="ar-SA" sz="2200">
                    <a:solidFill>
                      <a:srgbClr val="000000"/>
                    </a:solidFill>
                    <a:latin typeface="Geneva" charset="0"/>
                  </a:rPr>
                  <a:t>.5</a:t>
                </a:r>
                <a:endParaRPr lang="en-US" altLang="ar-SA"/>
              </a:p>
            </p:txBody>
          </p:sp>
          <p:sp>
            <p:nvSpPr>
              <p:cNvPr id="2096" name="Line 2312"/>
              <p:cNvSpPr>
                <a:spLocks noChangeShapeType="1"/>
              </p:cNvSpPr>
              <p:nvPr/>
            </p:nvSpPr>
            <p:spPr bwMode="auto">
              <a:xfrm flipH="1">
                <a:off x="19282" y="14559"/>
                <a:ext cx="80"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097" name="Line 2313"/>
              <p:cNvSpPr>
                <a:spLocks noChangeShapeType="1"/>
              </p:cNvSpPr>
              <p:nvPr/>
            </p:nvSpPr>
            <p:spPr bwMode="auto">
              <a:xfrm flipH="1">
                <a:off x="19322" y="14373"/>
                <a:ext cx="40"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098" name="Rectangle 2314"/>
              <p:cNvSpPr>
                <a:spLocks noChangeArrowheads="1"/>
              </p:cNvSpPr>
              <p:nvPr/>
            </p:nvSpPr>
            <p:spPr bwMode="auto">
              <a:xfrm>
                <a:off x="19061" y="14497"/>
                <a:ext cx="161"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r>
                  <a:rPr lang="en-US" altLang="ar-SA" sz="2200">
                    <a:solidFill>
                      <a:srgbClr val="000000"/>
                    </a:solidFill>
                    <a:latin typeface="Geneva" charset="0"/>
                  </a:rPr>
                  <a:t>1</a:t>
                </a:r>
                <a:endParaRPr lang="en-US" altLang="ar-SA"/>
              </a:p>
            </p:txBody>
          </p:sp>
          <p:sp>
            <p:nvSpPr>
              <p:cNvPr id="2099" name="Line 2315"/>
              <p:cNvSpPr>
                <a:spLocks noChangeShapeType="1"/>
              </p:cNvSpPr>
              <p:nvPr/>
            </p:nvSpPr>
            <p:spPr bwMode="auto">
              <a:xfrm flipH="1">
                <a:off x="19282" y="14187"/>
                <a:ext cx="80"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00" name="Line 2316"/>
              <p:cNvSpPr>
                <a:spLocks noChangeShapeType="1"/>
              </p:cNvSpPr>
              <p:nvPr/>
            </p:nvSpPr>
            <p:spPr bwMode="auto">
              <a:xfrm flipH="1">
                <a:off x="19322" y="14002"/>
                <a:ext cx="40"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01" name="Rectangle 2317"/>
              <p:cNvSpPr>
                <a:spLocks noChangeArrowheads="1"/>
              </p:cNvSpPr>
              <p:nvPr/>
            </p:nvSpPr>
            <p:spPr bwMode="auto">
              <a:xfrm>
                <a:off x="18880" y="14127"/>
                <a:ext cx="402"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r>
                  <a:rPr lang="en-US" altLang="ar-SA" sz="2200">
                    <a:solidFill>
                      <a:srgbClr val="000000"/>
                    </a:solidFill>
                    <a:latin typeface="Geneva" charset="0"/>
                  </a:rPr>
                  <a:t>1.5</a:t>
                </a:r>
                <a:endParaRPr lang="en-US" altLang="ar-SA"/>
              </a:p>
            </p:txBody>
          </p:sp>
          <p:sp>
            <p:nvSpPr>
              <p:cNvPr id="2102" name="Line 2318"/>
              <p:cNvSpPr>
                <a:spLocks noChangeShapeType="1"/>
              </p:cNvSpPr>
              <p:nvPr/>
            </p:nvSpPr>
            <p:spPr bwMode="auto">
              <a:xfrm flipH="1">
                <a:off x="19282" y="13817"/>
                <a:ext cx="80" cy="0"/>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03" name="Line 2319"/>
              <p:cNvSpPr>
                <a:spLocks noChangeShapeType="1"/>
              </p:cNvSpPr>
              <p:nvPr/>
            </p:nvSpPr>
            <p:spPr bwMode="auto">
              <a:xfrm flipH="1">
                <a:off x="19322" y="13631"/>
                <a:ext cx="40"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04" name="Rectangle 2320"/>
              <p:cNvSpPr>
                <a:spLocks noChangeArrowheads="1"/>
              </p:cNvSpPr>
              <p:nvPr/>
            </p:nvSpPr>
            <p:spPr bwMode="auto">
              <a:xfrm>
                <a:off x="19061" y="13756"/>
                <a:ext cx="161"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r>
                  <a:rPr lang="en-US" altLang="ar-SA" sz="2200">
                    <a:solidFill>
                      <a:srgbClr val="000000"/>
                    </a:solidFill>
                    <a:latin typeface="Geneva" charset="0"/>
                  </a:rPr>
                  <a:t>2</a:t>
                </a:r>
                <a:endParaRPr lang="en-US" altLang="ar-SA"/>
              </a:p>
            </p:txBody>
          </p:sp>
          <p:sp>
            <p:nvSpPr>
              <p:cNvPr id="2105" name="Line 2321"/>
              <p:cNvSpPr>
                <a:spLocks noChangeShapeType="1"/>
              </p:cNvSpPr>
              <p:nvPr/>
            </p:nvSpPr>
            <p:spPr bwMode="auto">
              <a:xfrm flipH="1">
                <a:off x="19282" y="13445"/>
                <a:ext cx="80"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06" name="Line 2322"/>
              <p:cNvSpPr>
                <a:spLocks noChangeShapeType="1"/>
              </p:cNvSpPr>
              <p:nvPr/>
            </p:nvSpPr>
            <p:spPr bwMode="auto">
              <a:xfrm flipH="1">
                <a:off x="19322" y="13259"/>
                <a:ext cx="40"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07" name="Rectangle 2323"/>
              <p:cNvSpPr>
                <a:spLocks noChangeArrowheads="1"/>
              </p:cNvSpPr>
              <p:nvPr/>
            </p:nvSpPr>
            <p:spPr bwMode="auto">
              <a:xfrm>
                <a:off x="18880" y="13384"/>
                <a:ext cx="402"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r>
                  <a:rPr lang="en-US" altLang="ar-SA" sz="2200">
                    <a:solidFill>
                      <a:srgbClr val="000000"/>
                    </a:solidFill>
                    <a:latin typeface="Geneva" charset="0"/>
                  </a:rPr>
                  <a:t>2.5</a:t>
                </a:r>
                <a:endParaRPr lang="en-US" altLang="ar-SA"/>
              </a:p>
            </p:txBody>
          </p:sp>
          <p:sp>
            <p:nvSpPr>
              <p:cNvPr id="2108" name="Line 2324"/>
              <p:cNvSpPr>
                <a:spLocks noChangeShapeType="1"/>
              </p:cNvSpPr>
              <p:nvPr/>
            </p:nvSpPr>
            <p:spPr bwMode="auto">
              <a:xfrm flipH="1">
                <a:off x="19282" y="13073"/>
                <a:ext cx="80"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09" name="Rectangle 2325"/>
              <p:cNvSpPr>
                <a:spLocks noChangeArrowheads="1"/>
              </p:cNvSpPr>
              <p:nvPr/>
            </p:nvSpPr>
            <p:spPr bwMode="auto">
              <a:xfrm>
                <a:off x="19061" y="13012"/>
                <a:ext cx="161"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r>
                  <a:rPr lang="en-US" altLang="ar-SA" sz="2200">
                    <a:solidFill>
                      <a:srgbClr val="000000"/>
                    </a:solidFill>
                    <a:latin typeface="Geneva" charset="0"/>
                  </a:rPr>
                  <a:t>3</a:t>
                </a:r>
                <a:endParaRPr lang="en-US" altLang="ar-SA"/>
              </a:p>
            </p:txBody>
          </p:sp>
          <p:sp>
            <p:nvSpPr>
              <p:cNvPr id="2110" name="Line 2326"/>
              <p:cNvSpPr>
                <a:spLocks noChangeShapeType="1"/>
              </p:cNvSpPr>
              <p:nvPr/>
            </p:nvSpPr>
            <p:spPr bwMode="auto">
              <a:xfrm>
                <a:off x="19362" y="15333"/>
                <a:ext cx="4347"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11" name="Line 2327"/>
              <p:cNvSpPr>
                <a:spLocks noChangeShapeType="1"/>
              </p:cNvSpPr>
              <p:nvPr/>
            </p:nvSpPr>
            <p:spPr bwMode="auto">
              <a:xfrm>
                <a:off x="19744" y="15333"/>
                <a:ext cx="1" cy="3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12" name="Rectangle 2328"/>
              <p:cNvSpPr>
                <a:spLocks noChangeArrowheads="1"/>
              </p:cNvSpPr>
              <p:nvPr/>
            </p:nvSpPr>
            <p:spPr bwMode="auto">
              <a:xfrm rot="16200000">
                <a:off x="19643" y="15496"/>
                <a:ext cx="26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r>
                  <a:rPr lang="en-US" altLang="ar-SA" sz="2200">
                    <a:solidFill>
                      <a:srgbClr val="000000"/>
                    </a:solidFill>
                    <a:latin typeface="Geneva" charset="0"/>
                  </a:rPr>
                  <a:t>F, -/-</a:t>
                </a:r>
                <a:endParaRPr lang="en-US" altLang="ar-SA"/>
              </a:p>
            </p:txBody>
          </p:sp>
          <p:sp>
            <p:nvSpPr>
              <p:cNvPr id="2113" name="Line 2329"/>
              <p:cNvSpPr>
                <a:spLocks noChangeShapeType="1"/>
              </p:cNvSpPr>
              <p:nvPr/>
            </p:nvSpPr>
            <p:spPr bwMode="auto">
              <a:xfrm>
                <a:off x="20208" y="15333"/>
                <a:ext cx="1" cy="3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14" name="Rectangle 2330"/>
              <p:cNvSpPr>
                <a:spLocks noChangeArrowheads="1"/>
              </p:cNvSpPr>
              <p:nvPr/>
            </p:nvSpPr>
            <p:spPr bwMode="auto">
              <a:xfrm rot="16200000">
                <a:off x="20073" y="15483"/>
                <a:ext cx="33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r>
                  <a:rPr lang="en-US" altLang="ar-SA" sz="2200">
                    <a:solidFill>
                      <a:srgbClr val="000000"/>
                    </a:solidFill>
                    <a:latin typeface="Geneva" charset="0"/>
                  </a:rPr>
                  <a:t>F, +/+</a:t>
                </a:r>
                <a:endParaRPr lang="en-US" altLang="ar-SA"/>
              </a:p>
            </p:txBody>
          </p:sp>
          <p:sp>
            <p:nvSpPr>
              <p:cNvPr id="2115" name="Line 2331"/>
              <p:cNvSpPr>
                <a:spLocks noChangeShapeType="1"/>
              </p:cNvSpPr>
              <p:nvPr/>
            </p:nvSpPr>
            <p:spPr bwMode="auto">
              <a:xfrm>
                <a:off x="20690" y="15333"/>
                <a:ext cx="1" cy="3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16" name="Rectangle 2332"/>
              <p:cNvSpPr>
                <a:spLocks noChangeArrowheads="1"/>
              </p:cNvSpPr>
              <p:nvPr/>
            </p:nvSpPr>
            <p:spPr bwMode="auto">
              <a:xfrm rot="16200000">
                <a:off x="20535" y="15518"/>
                <a:ext cx="375"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r>
                  <a:rPr lang="en-US" altLang="ar-SA" sz="2200">
                    <a:solidFill>
                      <a:srgbClr val="000000"/>
                    </a:solidFill>
                    <a:latin typeface="Geneva" charset="0"/>
                  </a:rPr>
                  <a:t>F, +b/-</a:t>
                </a:r>
                <a:endParaRPr lang="en-US" altLang="ar-SA"/>
              </a:p>
            </p:txBody>
          </p:sp>
          <p:sp>
            <p:nvSpPr>
              <p:cNvPr id="2117" name="Line 2333"/>
              <p:cNvSpPr>
                <a:spLocks noChangeShapeType="1"/>
              </p:cNvSpPr>
              <p:nvPr/>
            </p:nvSpPr>
            <p:spPr bwMode="auto">
              <a:xfrm>
                <a:off x="21154" y="15333"/>
                <a:ext cx="1" cy="3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18" name="Rectangle 2334"/>
              <p:cNvSpPr>
                <a:spLocks noChangeArrowheads="1"/>
              </p:cNvSpPr>
              <p:nvPr/>
            </p:nvSpPr>
            <p:spPr bwMode="auto">
              <a:xfrm rot="16200000">
                <a:off x="21001" y="15523"/>
                <a:ext cx="36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r>
                  <a:rPr lang="en-US" altLang="ar-SA" sz="2200">
                    <a:solidFill>
                      <a:srgbClr val="000000"/>
                    </a:solidFill>
                    <a:latin typeface="Geneva" charset="0"/>
                  </a:rPr>
                  <a:t>F, +s/-</a:t>
                </a:r>
                <a:endParaRPr lang="en-US" altLang="ar-SA"/>
              </a:p>
            </p:txBody>
          </p:sp>
          <p:sp>
            <p:nvSpPr>
              <p:cNvPr id="2119" name="Line 2335"/>
              <p:cNvSpPr>
                <a:spLocks noChangeShapeType="1"/>
              </p:cNvSpPr>
              <p:nvPr/>
            </p:nvSpPr>
            <p:spPr bwMode="auto">
              <a:xfrm>
                <a:off x="21918" y="15333"/>
                <a:ext cx="1" cy="3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20" name="Rectangle 2336"/>
              <p:cNvSpPr>
                <a:spLocks noChangeArrowheads="1"/>
              </p:cNvSpPr>
              <p:nvPr/>
            </p:nvSpPr>
            <p:spPr bwMode="auto">
              <a:xfrm rot="16200000">
                <a:off x="21794" y="15523"/>
                <a:ext cx="31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r>
                  <a:rPr lang="en-US" altLang="ar-SA" sz="2200">
                    <a:solidFill>
                      <a:srgbClr val="000000"/>
                    </a:solidFill>
                    <a:latin typeface="Geneva" charset="0"/>
                  </a:rPr>
                  <a:t>M, -/-</a:t>
                </a:r>
                <a:endParaRPr lang="en-US" altLang="ar-SA"/>
              </a:p>
            </p:txBody>
          </p:sp>
          <p:sp>
            <p:nvSpPr>
              <p:cNvPr id="2121" name="Line 2337"/>
              <p:cNvSpPr>
                <a:spLocks noChangeShapeType="1"/>
              </p:cNvSpPr>
              <p:nvPr/>
            </p:nvSpPr>
            <p:spPr bwMode="auto">
              <a:xfrm>
                <a:off x="22381" y="15333"/>
                <a:ext cx="1" cy="3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22" name="Rectangle 2338"/>
              <p:cNvSpPr>
                <a:spLocks noChangeArrowheads="1"/>
              </p:cNvSpPr>
              <p:nvPr/>
            </p:nvSpPr>
            <p:spPr bwMode="auto">
              <a:xfrm rot="16200000">
                <a:off x="22224" y="15509"/>
                <a:ext cx="37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r>
                  <a:rPr lang="en-US" altLang="ar-SA" sz="2200">
                    <a:solidFill>
                      <a:srgbClr val="000000"/>
                    </a:solidFill>
                    <a:latin typeface="Geneva" charset="0"/>
                  </a:rPr>
                  <a:t>M, +/+</a:t>
                </a:r>
                <a:endParaRPr lang="en-US" altLang="ar-SA"/>
              </a:p>
            </p:txBody>
          </p:sp>
          <p:sp>
            <p:nvSpPr>
              <p:cNvPr id="2123" name="Line 2339"/>
              <p:cNvSpPr>
                <a:spLocks noChangeShapeType="1"/>
              </p:cNvSpPr>
              <p:nvPr/>
            </p:nvSpPr>
            <p:spPr bwMode="auto">
              <a:xfrm>
                <a:off x="22864" y="15333"/>
                <a:ext cx="1" cy="3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24" name="Rectangle 2340"/>
              <p:cNvSpPr>
                <a:spLocks noChangeArrowheads="1"/>
              </p:cNvSpPr>
              <p:nvPr/>
            </p:nvSpPr>
            <p:spPr bwMode="auto">
              <a:xfrm rot="16200000">
                <a:off x="22685" y="15544"/>
                <a:ext cx="42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r>
                  <a:rPr lang="en-US" altLang="ar-SA" sz="2200">
                    <a:solidFill>
                      <a:srgbClr val="000000"/>
                    </a:solidFill>
                    <a:latin typeface="Geneva" charset="0"/>
                  </a:rPr>
                  <a:t>M, +b/-</a:t>
                </a:r>
                <a:endParaRPr lang="en-US" altLang="ar-SA"/>
              </a:p>
            </p:txBody>
          </p:sp>
          <p:sp>
            <p:nvSpPr>
              <p:cNvPr id="2125" name="Line 2341"/>
              <p:cNvSpPr>
                <a:spLocks noChangeShapeType="1"/>
              </p:cNvSpPr>
              <p:nvPr/>
            </p:nvSpPr>
            <p:spPr bwMode="auto">
              <a:xfrm>
                <a:off x="23327" y="15333"/>
                <a:ext cx="1" cy="3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26" name="Rectangle 2342"/>
              <p:cNvSpPr>
                <a:spLocks noChangeArrowheads="1"/>
              </p:cNvSpPr>
              <p:nvPr/>
            </p:nvSpPr>
            <p:spPr bwMode="auto">
              <a:xfrm rot="16200000">
                <a:off x="23152" y="15549"/>
                <a:ext cx="41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r>
                  <a:rPr lang="en-US" altLang="ar-SA" sz="2200">
                    <a:solidFill>
                      <a:srgbClr val="000000"/>
                    </a:solidFill>
                    <a:latin typeface="Geneva" charset="0"/>
                  </a:rPr>
                  <a:t>M, +s/-</a:t>
                </a:r>
                <a:endParaRPr lang="en-US" altLang="ar-SA"/>
              </a:p>
            </p:txBody>
          </p:sp>
          <p:sp>
            <p:nvSpPr>
              <p:cNvPr id="2127" name="AutoShape 2343"/>
              <p:cNvSpPr>
                <a:spLocks noChangeArrowheads="1"/>
              </p:cNvSpPr>
              <p:nvPr/>
            </p:nvSpPr>
            <p:spPr bwMode="auto">
              <a:xfrm>
                <a:off x="23830" y="13925"/>
                <a:ext cx="986" cy="557"/>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2128" name="Rectangle 2344"/>
              <p:cNvSpPr>
                <a:spLocks noChangeArrowheads="1"/>
              </p:cNvSpPr>
              <p:nvPr/>
            </p:nvSpPr>
            <p:spPr bwMode="auto">
              <a:xfrm>
                <a:off x="24494" y="14234"/>
                <a:ext cx="384"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r>
                  <a:rPr lang="en-US" altLang="ar-SA" sz="2200">
                    <a:solidFill>
                      <a:srgbClr val="000000"/>
                    </a:solidFill>
                    <a:latin typeface="Geneva" charset="0"/>
                  </a:rPr>
                  <a:t>SB</a:t>
                </a:r>
                <a:endParaRPr lang="en-US" altLang="ar-SA"/>
              </a:p>
            </p:txBody>
          </p:sp>
          <p:sp>
            <p:nvSpPr>
              <p:cNvPr id="2129" name="Line 2345"/>
              <p:cNvSpPr>
                <a:spLocks noChangeShapeType="1"/>
              </p:cNvSpPr>
              <p:nvPr/>
            </p:nvSpPr>
            <p:spPr bwMode="auto">
              <a:xfrm>
                <a:off x="23911" y="14312"/>
                <a:ext cx="402" cy="0"/>
              </a:xfrm>
              <a:prstGeom prst="line">
                <a:avLst/>
              </a:prstGeom>
              <a:noFill/>
              <a:ln w="66675">
                <a:solidFill>
                  <a:srgbClr val="575757"/>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30" name="Rectangle 2346"/>
              <p:cNvSpPr>
                <a:spLocks noChangeArrowheads="1"/>
              </p:cNvSpPr>
              <p:nvPr/>
            </p:nvSpPr>
            <p:spPr bwMode="auto">
              <a:xfrm>
                <a:off x="24051" y="14266"/>
                <a:ext cx="141" cy="107"/>
              </a:xfrm>
              <a:prstGeom prst="rect">
                <a:avLst/>
              </a:prstGeom>
              <a:solidFill>
                <a:srgbClr val="5757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2131" name="Rectangle 2347"/>
              <p:cNvSpPr>
                <a:spLocks noChangeArrowheads="1"/>
              </p:cNvSpPr>
              <p:nvPr/>
            </p:nvSpPr>
            <p:spPr bwMode="auto">
              <a:xfrm>
                <a:off x="24494" y="14003"/>
                <a:ext cx="384"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r>
                  <a:rPr lang="en-US" altLang="ar-SA" sz="2200">
                    <a:solidFill>
                      <a:srgbClr val="000000"/>
                    </a:solidFill>
                    <a:latin typeface="Geneva" charset="0"/>
                  </a:rPr>
                  <a:t>BB</a:t>
                </a:r>
                <a:endParaRPr lang="en-US" altLang="ar-SA"/>
              </a:p>
            </p:txBody>
          </p:sp>
          <p:sp>
            <p:nvSpPr>
              <p:cNvPr id="2132" name="Line 2348"/>
              <p:cNvSpPr>
                <a:spLocks noChangeShapeType="1"/>
              </p:cNvSpPr>
              <p:nvPr/>
            </p:nvSpPr>
            <p:spPr bwMode="auto">
              <a:xfrm>
                <a:off x="23911" y="14080"/>
                <a:ext cx="402" cy="1"/>
              </a:xfrm>
              <a:prstGeom prst="line">
                <a:avLst/>
              </a:prstGeom>
              <a:noFill/>
              <a:ln w="66675">
                <a:solidFill>
                  <a:srgbClr val="0000FF"/>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33" name="Oval 2349"/>
              <p:cNvSpPr>
                <a:spLocks noChangeArrowheads="1"/>
              </p:cNvSpPr>
              <p:nvPr/>
            </p:nvSpPr>
            <p:spPr bwMode="auto">
              <a:xfrm>
                <a:off x="24061" y="14041"/>
                <a:ext cx="121" cy="93"/>
              </a:xfrm>
              <a:prstGeom prst="ellipse">
                <a:avLst/>
              </a:prstGeom>
              <a:solidFill>
                <a:srgbClr val="FFFFFF"/>
              </a:solidFill>
              <a:ln w="33338">
                <a:solidFill>
                  <a:srgbClr val="0000FF"/>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2134" name="Line 2350"/>
              <p:cNvSpPr>
                <a:spLocks noChangeShapeType="1"/>
              </p:cNvSpPr>
              <p:nvPr/>
            </p:nvSpPr>
            <p:spPr bwMode="auto">
              <a:xfrm flipV="1">
                <a:off x="19744" y="14761"/>
                <a:ext cx="464" cy="30"/>
              </a:xfrm>
              <a:prstGeom prst="line">
                <a:avLst/>
              </a:prstGeom>
              <a:noFill/>
              <a:ln w="66675">
                <a:solidFill>
                  <a:srgbClr val="0000FF"/>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35" name="Line 2351"/>
              <p:cNvSpPr>
                <a:spLocks noChangeShapeType="1"/>
              </p:cNvSpPr>
              <p:nvPr/>
            </p:nvSpPr>
            <p:spPr bwMode="auto">
              <a:xfrm>
                <a:off x="19744" y="14729"/>
                <a:ext cx="1" cy="140"/>
              </a:xfrm>
              <a:prstGeom prst="line">
                <a:avLst/>
              </a:prstGeom>
              <a:noFill/>
              <a:ln w="33338">
                <a:solidFill>
                  <a:srgbClr val="0000FF"/>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36" name="Line 2352"/>
              <p:cNvSpPr>
                <a:spLocks noChangeShapeType="1"/>
              </p:cNvSpPr>
              <p:nvPr/>
            </p:nvSpPr>
            <p:spPr bwMode="auto">
              <a:xfrm>
                <a:off x="19705" y="14729"/>
                <a:ext cx="80" cy="1"/>
              </a:xfrm>
              <a:prstGeom prst="line">
                <a:avLst/>
              </a:prstGeom>
              <a:noFill/>
              <a:ln w="33338">
                <a:solidFill>
                  <a:srgbClr val="0000FF"/>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37" name="Line 2353"/>
              <p:cNvSpPr>
                <a:spLocks noChangeShapeType="1"/>
              </p:cNvSpPr>
              <p:nvPr/>
            </p:nvSpPr>
            <p:spPr bwMode="auto">
              <a:xfrm>
                <a:off x="19705" y="14869"/>
                <a:ext cx="80" cy="1"/>
              </a:xfrm>
              <a:prstGeom prst="line">
                <a:avLst/>
              </a:prstGeom>
              <a:noFill/>
              <a:ln w="33338">
                <a:solidFill>
                  <a:srgbClr val="0000FF"/>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38" name="Oval 2354"/>
              <p:cNvSpPr>
                <a:spLocks noChangeArrowheads="1"/>
              </p:cNvSpPr>
              <p:nvPr/>
            </p:nvSpPr>
            <p:spPr bwMode="auto">
              <a:xfrm>
                <a:off x="19694" y="14753"/>
                <a:ext cx="121" cy="93"/>
              </a:xfrm>
              <a:prstGeom prst="ellipse">
                <a:avLst/>
              </a:prstGeom>
              <a:solidFill>
                <a:srgbClr val="FFFFFF"/>
              </a:solidFill>
              <a:ln w="33338">
                <a:solidFill>
                  <a:srgbClr val="0000FF"/>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2139" name="Line 2355"/>
              <p:cNvSpPr>
                <a:spLocks noChangeShapeType="1"/>
              </p:cNvSpPr>
              <p:nvPr/>
            </p:nvSpPr>
            <p:spPr bwMode="auto">
              <a:xfrm>
                <a:off x="20208" y="14761"/>
                <a:ext cx="482" cy="77"/>
              </a:xfrm>
              <a:prstGeom prst="line">
                <a:avLst/>
              </a:prstGeom>
              <a:noFill/>
              <a:ln w="66675">
                <a:solidFill>
                  <a:srgbClr val="0000FF"/>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40" name="Line 2356"/>
              <p:cNvSpPr>
                <a:spLocks noChangeShapeType="1"/>
              </p:cNvSpPr>
              <p:nvPr/>
            </p:nvSpPr>
            <p:spPr bwMode="auto">
              <a:xfrm>
                <a:off x="20208" y="14621"/>
                <a:ext cx="1" cy="294"/>
              </a:xfrm>
              <a:prstGeom prst="line">
                <a:avLst/>
              </a:prstGeom>
              <a:noFill/>
              <a:ln w="33338">
                <a:solidFill>
                  <a:srgbClr val="0000FF"/>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41" name="Line 2357"/>
              <p:cNvSpPr>
                <a:spLocks noChangeShapeType="1"/>
              </p:cNvSpPr>
              <p:nvPr/>
            </p:nvSpPr>
            <p:spPr bwMode="auto">
              <a:xfrm>
                <a:off x="20167" y="14621"/>
                <a:ext cx="81" cy="1"/>
              </a:xfrm>
              <a:prstGeom prst="line">
                <a:avLst/>
              </a:prstGeom>
              <a:noFill/>
              <a:ln w="33338">
                <a:solidFill>
                  <a:srgbClr val="0000FF"/>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42" name="Line 2358"/>
              <p:cNvSpPr>
                <a:spLocks noChangeShapeType="1"/>
              </p:cNvSpPr>
              <p:nvPr/>
            </p:nvSpPr>
            <p:spPr bwMode="auto">
              <a:xfrm>
                <a:off x="20167" y="14915"/>
                <a:ext cx="81" cy="1"/>
              </a:xfrm>
              <a:prstGeom prst="line">
                <a:avLst/>
              </a:prstGeom>
              <a:noFill/>
              <a:ln w="33338">
                <a:solidFill>
                  <a:srgbClr val="0000FF"/>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43" name="Oval 2359"/>
              <p:cNvSpPr>
                <a:spLocks noChangeArrowheads="1"/>
              </p:cNvSpPr>
              <p:nvPr/>
            </p:nvSpPr>
            <p:spPr bwMode="auto">
              <a:xfrm>
                <a:off x="20156" y="14722"/>
                <a:ext cx="123" cy="92"/>
              </a:xfrm>
              <a:prstGeom prst="ellipse">
                <a:avLst/>
              </a:prstGeom>
              <a:solidFill>
                <a:srgbClr val="FFFFFF"/>
              </a:solidFill>
              <a:ln w="33338">
                <a:solidFill>
                  <a:srgbClr val="0000FF"/>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2144" name="Line 2360"/>
              <p:cNvSpPr>
                <a:spLocks noChangeShapeType="1"/>
              </p:cNvSpPr>
              <p:nvPr/>
            </p:nvSpPr>
            <p:spPr bwMode="auto">
              <a:xfrm flipV="1">
                <a:off x="20690" y="14497"/>
                <a:ext cx="464" cy="341"/>
              </a:xfrm>
              <a:prstGeom prst="line">
                <a:avLst/>
              </a:prstGeom>
              <a:noFill/>
              <a:ln w="66675">
                <a:solidFill>
                  <a:srgbClr val="0000FF"/>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45" name="Line 2361"/>
              <p:cNvSpPr>
                <a:spLocks noChangeShapeType="1"/>
              </p:cNvSpPr>
              <p:nvPr/>
            </p:nvSpPr>
            <p:spPr bwMode="auto">
              <a:xfrm>
                <a:off x="20690" y="14714"/>
                <a:ext cx="1" cy="247"/>
              </a:xfrm>
              <a:prstGeom prst="line">
                <a:avLst/>
              </a:prstGeom>
              <a:noFill/>
              <a:ln w="33338">
                <a:solidFill>
                  <a:srgbClr val="0000FF"/>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46" name="Line 2362"/>
              <p:cNvSpPr>
                <a:spLocks noChangeShapeType="1"/>
              </p:cNvSpPr>
              <p:nvPr/>
            </p:nvSpPr>
            <p:spPr bwMode="auto">
              <a:xfrm>
                <a:off x="20650" y="14714"/>
                <a:ext cx="81" cy="1"/>
              </a:xfrm>
              <a:prstGeom prst="line">
                <a:avLst/>
              </a:prstGeom>
              <a:noFill/>
              <a:ln w="33338">
                <a:solidFill>
                  <a:srgbClr val="0000FF"/>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47" name="Line 2363"/>
              <p:cNvSpPr>
                <a:spLocks noChangeShapeType="1"/>
              </p:cNvSpPr>
              <p:nvPr/>
            </p:nvSpPr>
            <p:spPr bwMode="auto">
              <a:xfrm>
                <a:off x="20650" y="14961"/>
                <a:ext cx="81" cy="1"/>
              </a:xfrm>
              <a:prstGeom prst="line">
                <a:avLst/>
              </a:prstGeom>
              <a:noFill/>
              <a:ln w="33338">
                <a:solidFill>
                  <a:srgbClr val="0000FF"/>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48" name="Oval 2364"/>
              <p:cNvSpPr>
                <a:spLocks noChangeArrowheads="1"/>
              </p:cNvSpPr>
              <p:nvPr/>
            </p:nvSpPr>
            <p:spPr bwMode="auto">
              <a:xfrm>
                <a:off x="20640" y="14799"/>
                <a:ext cx="121" cy="93"/>
              </a:xfrm>
              <a:prstGeom prst="ellipse">
                <a:avLst/>
              </a:prstGeom>
              <a:solidFill>
                <a:srgbClr val="FFFFFF"/>
              </a:solidFill>
              <a:ln w="33338">
                <a:solidFill>
                  <a:srgbClr val="0000FF"/>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2149" name="Line 2365"/>
              <p:cNvSpPr>
                <a:spLocks noChangeShapeType="1"/>
              </p:cNvSpPr>
              <p:nvPr/>
            </p:nvSpPr>
            <p:spPr bwMode="auto">
              <a:xfrm flipV="1">
                <a:off x="21154" y="14049"/>
                <a:ext cx="764" cy="448"/>
              </a:xfrm>
              <a:prstGeom prst="line">
                <a:avLst/>
              </a:prstGeom>
              <a:noFill/>
              <a:ln w="66675">
                <a:solidFill>
                  <a:srgbClr val="0000FF"/>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50" name="Line 2366"/>
              <p:cNvSpPr>
                <a:spLocks noChangeShapeType="1"/>
              </p:cNvSpPr>
              <p:nvPr/>
            </p:nvSpPr>
            <p:spPr bwMode="auto">
              <a:xfrm>
                <a:off x="21154" y="14389"/>
                <a:ext cx="1" cy="232"/>
              </a:xfrm>
              <a:prstGeom prst="line">
                <a:avLst/>
              </a:prstGeom>
              <a:noFill/>
              <a:ln w="33338">
                <a:solidFill>
                  <a:srgbClr val="0000FF"/>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51" name="Line 2367"/>
              <p:cNvSpPr>
                <a:spLocks noChangeShapeType="1"/>
              </p:cNvSpPr>
              <p:nvPr/>
            </p:nvSpPr>
            <p:spPr bwMode="auto">
              <a:xfrm>
                <a:off x="21113" y="14389"/>
                <a:ext cx="81" cy="1"/>
              </a:xfrm>
              <a:prstGeom prst="line">
                <a:avLst/>
              </a:prstGeom>
              <a:noFill/>
              <a:ln w="33338">
                <a:solidFill>
                  <a:srgbClr val="0000FF"/>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52" name="Line 2368"/>
              <p:cNvSpPr>
                <a:spLocks noChangeShapeType="1"/>
              </p:cNvSpPr>
              <p:nvPr/>
            </p:nvSpPr>
            <p:spPr bwMode="auto">
              <a:xfrm>
                <a:off x="21113" y="14621"/>
                <a:ext cx="81" cy="1"/>
              </a:xfrm>
              <a:prstGeom prst="line">
                <a:avLst/>
              </a:prstGeom>
              <a:noFill/>
              <a:ln w="33338">
                <a:solidFill>
                  <a:srgbClr val="0000FF"/>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53" name="Oval 2369"/>
              <p:cNvSpPr>
                <a:spLocks noChangeArrowheads="1"/>
              </p:cNvSpPr>
              <p:nvPr/>
            </p:nvSpPr>
            <p:spPr bwMode="auto">
              <a:xfrm>
                <a:off x="21102" y="14458"/>
                <a:ext cx="123" cy="93"/>
              </a:xfrm>
              <a:prstGeom prst="ellipse">
                <a:avLst/>
              </a:prstGeom>
              <a:solidFill>
                <a:srgbClr val="FFFFFF"/>
              </a:solidFill>
              <a:ln w="33338">
                <a:solidFill>
                  <a:srgbClr val="0000FF"/>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2154" name="Line 2370"/>
              <p:cNvSpPr>
                <a:spLocks noChangeShapeType="1"/>
              </p:cNvSpPr>
              <p:nvPr/>
            </p:nvSpPr>
            <p:spPr bwMode="auto">
              <a:xfrm>
                <a:off x="21918" y="14049"/>
                <a:ext cx="463" cy="170"/>
              </a:xfrm>
              <a:prstGeom prst="line">
                <a:avLst/>
              </a:prstGeom>
              <a:noFill/>
              <a:ln w="66675">
                <a:solidFill>
                  <a:srgbClr val="0000FF"/>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55" name="Line 2371"/>
              <p:cNvSpPr>
                <a:spLocks noChangeShapeType="1"/>
              </p:cNvSpPr>
              <p:nvPr/>
            </p:nvSpPr>
            <p:spPr bwMode="auto">
              <a:xfrm>
                <a:off x="21918" y="13925"/>
                <a:ext cx="1" cy="262"/>
              </a:xfrm>
              <a:prstGeom prst="line">
                <a:avLst/>
              </a:prstGeom>
              <a:noFill/>
              <a:ln w="33338">
                <a:solidFill>
                  <a:srgbClr val="0000FF"/>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56" name="Line 2372"/>
              <p:cNvSpPr>
                <a:spLocks noChangeShapeType="1"/>
              </p:cNvSpPr>
              <p:nvPr/>
            </p:nvSpPr>
            <p:spPr bwMode="auto">
              <a:xfrm>
                <a:off x="21878" y="13925"/>
                <a:ext cx="80" cy="1"/>
              </a:xfrm>
              <a:prstGeom prst="line">
                <a:avLst/>
              </a:prstGeom>
              <a:noFill/>
              <a:ln w="33338">
                <a:solidFill>
                  <a:srgbClr val="0000FF"/>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57" name="Line 2373"/>
              <p:cNvSpPr>
                <a:spLocks noChangeShapeType="1"/>
              </p:cNvSpPr>
              <p:nvPr/>
            </p:nvSpPr>
            <p:spPr bwMode="auto">
              <a:xfrm>
                <a:off x="21878" y="14187"/>
                <a:ext cx="80" cy="1"/>
              </a:xfrm>
              <a:prstGeom prst="line">
                <a:avLst/>
              </a:prstGeom>
              <a:noFill/>
              <a:ln w="33338">
                <a:solidFill>
                  <a:srgbClr val="0000FF"/>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58" name="Oval 2374"/>
              <p:cNvSpPr>
                <a:spLocks noChangeArrowheads="1"/>
              </p:cNvSpPr>
              <p:nvPr/>
            </p:nvSpPr>
            <p:spPr bwMode="auto">
              <a:xfrm>
                <a:off x="21867" y="14010"/>
                <a:ext cx="121" cy="92"/>
              </a:xfrm>
              <a:prstGeom prst="ellipse">
                <a:avLst/>
              </a:prstGeom>
              <a:solidFill>
                <a:srgbClr val="FFFFFF"/>
              </a:solidFill>
              <a:ln w="33338">
                <a:solidFill>
                  <a:srgbClr val="0000FF"/>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2159" name="Line 2375"/>
              <p:cNvSpPr>
                <a:spLocks noChangeShapeType="1"/>
              </p:cNvSpPr>
              <p:nvPr/>
            </p:nvSpPr>
            <p:spPr bwMode="auto">
              <a:xfrm>
                <a:off x="22381" y="14219"/>
                <a:ext cx="483" cy="417"/>
              </a:xfrm>
              <a:prstGeom prst="line">
                <a:avLst/>
              </a:prstGeom>
              <a:noFill/>
              <a:ln w="66675">
                <a:solidFill>
                  <a:srgbClr val="0000FF"/>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60" name="Line 2376"/>
              <p:cNvSpPr>
                <a:spLocks noChangeShapeType="1"/>
              </p:cNvSpPr>
              <p:nvPr/>
            </p:nvSpPr>
            <p:spPr bwMode="auto">
              <a:xfrm>
                <a:off x="22381" y="14080"/>
                <a:ext cx="1" cy="293"/>
              </a:xfrm>
              <a:prstGeom prst="line">
                <a:avLst/>
              </a:prstGeom>
              <a:noFill/>
              <a:ln w="33338">
                <a:solidFill>
                  <a:srgbClr val="0000FF"/>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61" name="Line 2377"/>
              <p:cNvSpPr>
                <a:spLocks noChangeShapeType="1"/>
              </p:cNvSpPr>
              <p:nvPr/>
            </p:nvSpPr>
            <p:spPr bwMode="auto">
              <a:xfrm>
                <a:off x="22340" y="14080"/>
                <a:ext cx="81" cy="1"/>
              </a:xfrm>
              <a:prstGeom prst="line">
                <a:avLst/>
              </a:prstGeom>
              <a:noFill/>
              <a:ln w="33338">
                <a:solidFill>
                  <a:srgbClr val="0000FF"/>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62" name="Line 2378"/>
              <p:cNvSpPr>
                <a:spLocks noChangeShapeType="1"/>
              </p:cNvSpPr>
              <p:nvPr/>
            </p:nvSpPr>
            <p:spPr bwMode="auto">
              <a:xfrm>
                <a:off x="22340" y="14373"/>
                <a:ext cx="81" cy="1"/>
              </a:xfrm>
              <a:prstGeom prst="line">
                <a:avLst/>
              </a:prstGeom>
              <a:noFill/>
              <a:ln w="33338">
                <a:solidFill>
                  <a:srgbClr val="0000FF"/>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63" name="Oval 2379"/>
              <p:cNvSpPr>
                <a:spLocks noChangeArrowheads="1"/>
              </p:cNvSpPr>
              <p:nvPr/>
            </p:nvSpPr>
            <p:spPr bwMode="auto">
              <a:xfrm>
                <a:off x="22331" y="14180"/>
                <a:ext cx="121" cy="93"/>
              </a:xfrm>
              <a:prstGeom prst="ellipse">
                <a:avLst/>
              </a:prstGeom>
              <a:solidFill>
                <a:srgbClr val="FFFFFF"/>
              </a:solidFill>
              <a:ln w="33338">
                <a:solidFill>
                  <a:srgbClr val="0000FF"/>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2164" name="Line 2380"/>
              <p:cNvSpPr>
                <a:spLocks noChangeShapeType="1"/>
              </p:cNvSpPr>
              <p:nvPr/>
            </p:nvSpPr>
            <p:spPr bwMode="auto">
              <a:xfrm flipV="1">
                <a:off x="22864" y="13817"/>
                <a:ext cx="463" cy="819"/>
              </a:xfrm>
              <a:prstGeom prst="line">
                <a:avLst/>
              </a:prstGeom>
              <a:noFill/>
              <a:ln w="66675">
                <a:solidFill>
                  <a:srgbClr val="0000FF"/>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65" name="Line 2381"/>
              <p:cNvSpPr>
                <a:spLocks noChangeShapeType="1"/>
              </p:cNvSpPr>
              <p:nvPr/>
            </p:nvSpPr>
            <p:spPr bwMode="auto">
              <a:xfrm>
                <a:off x="22864" y="14575"/>
                <a:ext cx="1" cy="124"/>
              </a:xfrm>
              <a:prstGeom prst="line">
                <a:avLst/>
              </a:prstGeom>
              <a:noFill/>
              <a:ln w="33338">
                <a:solidFill>
                  <a:srgbClr val="0000FF"/>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66" name="Line 2382"/>
              <p:cNvSpPr>
                <a:spLocks noChangeShapeType="1"/>
              </p:cNvSpPr>
              <p:nvPr/>
            </p:nvSpPr>
            <p:spPr bwMode="auto">
              <a:xfrm>
                <a:off x="22824" y="14575"/>
                <a:ext cx="80" cy="1"/>
              </a:xfrm>
              <a:prstGeom prst="line">
                <a:avLst/>
              </a:prstGeom>
              <a:noFill/>
              <a:ln w="33338">
                <a:solidFill>
                  <a:srgbClr val="0000FF"/>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67" name="Line 2383"/>
              <p:cNvSpPr>
                <a:spLocks noChangeShapeType="1"/>
              </p:cNvSpPr>
              <p:nvPr/>
            </p:nvSpPr>
            <p:spPr bwMode="auto">
              <a:xfrm>
                <a:off x="22824" y="14699"/>
                <a:ext cx="80" cy="1"/>
              </a:xfrm>
              <a:prstGeom prst="line">
                <a:avLst/>
              </a:prstGeom>
              <a:noFill/>
              <a:ln w="33338">
                <a:solidFill>
                  <a:srgbClr val="0000FF"/>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68" name="Oval 2384"/>
              <p:cNvSpPr>
                <a:spLocks noChangeArrowheads="1"/>
              </p:cNvSpPr>
              <p:nvPr/>
            </p:nvSpPr>
            <p:spPr bwMode="auto">
              <a:xfrm>
                <a:off x="22813" y="14598"/>
                <a:ext cx="122" cy="93"/>
              </a:xfrm>
              <a:prstGeom prst="ellipse">
                <a:avLst/>
              </a:prstGeom>
              <a:solidFill>
                <a:srgbClr val="FFFFFF"/>
              </a:solidFill>
              <a:ln w="33338">
                <a:solidFill>
                  <a:srgbClr val="0000FF"/>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2169" name="Line 2385"/>
              <p:cNvSpPr>
                <a:spLocks noChangeShapeType="1"/>
              </p:cNvSpPr>
              <p:nvPr/>
            </p:nvSpPr>
            <p:spPr bwMode="auto">
              <a:xfrm>
                <a:off x="23327" y="13692"/>
                <a:ext cx="1" cy="248"/>
              </a:xfrm>
              <a:prstGeom prst="line">
                <a:avLst/>
              </a:prstGeom>
              <a:noFill/>
              <a:ln w="33338">
                <a:solidFill>
                  <a:srgbClr val="0000FF"/>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70" name="Line 2386"/>
              <p:cNvSpPr>
                <a:spLocks noChangeShapeType="1"/>
              </p:cNvSpPr>
              <p:nvPr/>
            </p:nvSpPr>
            <p:spPr bwMode="auto">
              <a:xfrm>
                <a:off x="23286" y="13692"/>
                <a:ext cx="81" cy="1"/>
              </a:xfrm>
              <a:prstGeom prst="line">
                <a:avLst/>
              </a:prstGeom>
              <a:noFill/>
              <a:ln w="33338">
                <a:solidFill>
                  <a:srgbClr val="0000FF"/>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71" name="Line 2387"/>
              <p:cNvSpPr>
                <a:spLocks noChangeShapeType="1"/>
              </p:cNvSpPr>
              <p:nvPr/>
            </p:nvSpPr>
            <p:spPr bwMode="auto">
              <a:xfrm>
                <a:off x="23286" y="13940"/>
                <a:ext cx="81" cy="1"/>
              </a:xfrm>
              <a:prstGeom prst="line">
                <a:avLst/>
              </a:prstGeom>
              <a:noFill/>
              <a:ln w="33338">
                <a:solidFill>
                  <a:srgbClr val="0000FF"/>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72" name="Oval 2388"/>
              <p:cNvSpPr>
                <a:spLocks noChangeArrowheads="1"/>
              </p:cNvSpPr>
              <p:nvPr/>
            </p:nvSpPr>
            <p:spPr bwMode="auto">
              <a:xfrm>
                <a:off x="23276" y="13778"/>
                <a:ext cx="122" cy="92"/>
              </a:xfrm>
              <a:prstGeom prst="ellipse">
                <a:avLst/>
              </a:prstGeom>
              <a:solidFill>
                <a:srgbClr val="FFFFFF"/>
              </a:solidFill>
              <a:ln w="33338">
                <a:solidFill>
                  <a:srgbClr val="0000FF"/>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2173" name="Line 2389"/>
              <p:cNvSpPr>
                <a:spLocks noChangeShapeType="1"/>
              </p:cNvSpPr>
              <p:nvPr/>
            </p:nvSpPr>
            <p:spPr bwMode="auto">
              <a:xfrm flipV="1">
                <a:off x="19744" y="14358"/>
                <a:ext cx="464" cy="170"/>
              </a:xfrm>
              <a:prstGeom prst="line">
                <a:avLst/>
              </a:prstGeom>
              <a:noFill/>
              <a:ln w="66675">
                <a:solidFill>
                  <a:srgbClr val="575757"/>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74" name="Line 2390"/>
              <p:cNvSpPr>
                <a:spLocks noChangeShapeType="1"/>
              </p:cNvSpPr>
              <p:nvPr/>
            </p:nvSpPr>
            <p:spPr bwMode="auto">
              <a:xfrm>
                <a:off x="19744" y="14420"/>
                <a:ext cx="1" cy="232"/>
              </a:xfrm>
              <a:prstGeom prst="line">
                <a:avLst/>
              </a:prstGeom>
              <a:noFill/>
              <a:ln w="33338">
                <a:solidFill>
                  <a:srgbClr val="575757"/>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75" name="Line 2391"/>
              <p:cNvSpPr>
                <a:spLocks noChangeShapeType="1"/>
              </p:cNvSpPr>
              <p:nvPr/>
            </p:nvSpPr>
            <p:spPr bwMode="auto">
              <a:xfrm>
                <a:off x="19705" y="14420"/>
                <a:ext cx="80" cy="1"/>
              </a:xfrm>
              <a:prstGeom prst="line">
                <a:avLst/>
              </a:prstGeom>
              <a:noFill/>
              <a:ln w="33338">
                <a:solidFill>
                  <a:srgbClr val="575757"/>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76" name="Line 2392"/>
              <p:cNvSpPr>
                <a:spLocks noChangeShapeType="1"/>
              </p:cNvSpPr>
              <p:nvPr/>
            </p:nvSpPr>
            <p:spPr bwMode="auto">
              <a:xfrm>
                <a:off x="19705" y="14652"/>
                <a:ext cx="80" cy="1"/>
              </a:xfrm>
              <a:prstGeom prst="line">
                <a:avLst/>
              </a:prstGeom>
              <a:noFill/>
              <a:ln w="33338">
                <a:solidFill>
                  <a:srgbClr val="575757"/>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77" name="Rectangle 2393"/>
              <p:cNvSpPr>
                <a:spLocks noChangeArrowheads="1"/>
              </p:cNvSpPr>
              <p:nvPr/>
            </p:nvSpPr>
            <p:spPr bwMode="auto">
              <a:xfrm>
                <a:off x="19684" y="14482"/>
                <a:ext cx="141" cy="108"/>
              </a:xfrm>
              <a:prstGeom prst="rect">
                <a:avLst/>
              </a:prstGeom>
              <a:solidFill>
                <a:srgbClr val="5757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2178" name="Line 2394"/>
              <p:cNvSpPr>
                <a:spLocks noChangeShapeType="1"/>
              </p:cNvSpPr>
              <p:nvPr/>
            </p:nvSpPr>
            <p:spPr bwMode="auto">
              <a:xfrm>
                <a:off x="20208" y="14358"/>
                <a:ext cx="482" cy="573"/>
              </a:xfrm>
              <a:prstGeom prst="line">
                <a:avLst/>
              </a:prstGeom>
              <a:noFill/>
              <a:ln w="66675">
                <a:solidFill>
                  <a:srgbClr val="575757"/>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79" name="Line 2395"/>
              <p:cNvSpPr>
                <a:spLocks noChangeShapeType="1"/>
              </p:cNvSpPr>
              <p:nvPr/>
            </p:nvSpPr>
            <p:spPr bwMode="auto">
              <a:xfrm>
                <a:off x="20208" y="14203"/>
                <a:ext cx="1" cy="310"/>
              </a:xfrm>
              <a:prstGeom prst="line">
                <a:avLst/>
              </a:prstGeom>
              <a:noFill/>
              <a:ln w="33338">
                <a:solidFill>
                  <a:srgbClr val="575757"/>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80" name="Line 2396"/>
              <p:cNvSpPr>
                <a:spLocks noChangeShapeType="1"/>
              </p:cNvSpPr>
              <p:nvPr/>
            </p:nvSpPr>
            <p:spPr bwMode="auto">
              <a:xfrm>
                <a:off x="20167" y="14203"/>
                <a:ext cx="81" cy="1"/>
              </a:xfrm>
              <a:prstGeom prst="line">
                <a:avLst/>
              </a:prstGeom>
              <a:noFill/>
              <a:ln w="33338">
                <a:solidFill>
                  <a:srgbClr val="575757"/>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81" name="Line 2397"/>
              <p:cNvSpPr>
                <a:spLocks noChangeShapeType="1"/>
              </p:cNvSpPr>
              <p:nvPr/>
            </p:nvSpPr>
            <p:spPr bwMode="auto">
              <a:xfrm>
                <a:off x="20167" y="14513"/>
                <a:ext cx="81" cy="1"/>
              </a:xfrm>
              <a:prstGeom prst="line">
                <a:avLst/>
              </a:prstGeom>
              <a:noFill/>
              <a:ln w="33338">
                <a:solidFill>
                  <a:srgbClr val="575757"/>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82" name="Rectangle 2398"/>
              <p:cNvSpPr>
                <a:spLocks noChangeArrowheads="1"/>
              </p:cNvSpPr>
              <p:nvPr/>
            </p:nvSpPr>
            <p:spPr bwMode="auto">
              <a:xfrm>
                <a:off x="20147" y="14312"/>
                <a:ext cx="141" cy="108"/>
              </a:xfrm>
              <a:prstGeom prst="rect">
                <a:avLst/>
              </a:prstGeom>
              <a:solidFill>
                <a:srgbClr val="5757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2183" name="Line 2399"/>
              <p:cNvSpPr>
                <a:spLocks noChangeShapeType="1"/>
              </p:cNvSpPr>
              <p:nvPr/>
            </p:nvSpPr>
            <p:spPr bwMode="auto">
              <a:xfrm flipV="1">
                <a:off x="20690" y="14064"/>
                <a:ext cx="464" cy="867"/>
              </a:xfrm>
              <a:prstGeom prst="line">
                <a:avLst/>
              </a:prstGeom>
              <a:noFill/>
              <a:ln w="66675">
                <a:solidFill>
                  <a:srgbClr val="575757"/>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84" name="Line 2400"/>
              <p:cNvSpPr>
                <a:spLocks noChangeShapeType="1"/>
              </p:cNvSpPr>
              <p:nvPr/>
            </p:nvSpPr>
            <p:spPr bwMode="auto">
              <a:xfrm>
                <a:off x="20690" y="14884"/>
                <a:ext cx="1" cy="108"/>
              </a:xfrm>
              <a:prstGeom prst="line">
                <a:avLst/>
              </a:prstGeom>
              <a:noFill/>
              <a:ln w="33338">
                <a:solidFill>
                  <a:srgbClr val="575757"/>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85" name="Line 2401"/>
              <p:cNvSpPr>
                <a:spLocks noChangeShapeType="1"/>
              </p:cNvSpPr>
              <p:nvPr/>
            </p:nvSpPr>
            <p:spPr bwMode="auto">
              <a:xfrm>
                <a:off x="20650" y="14884"/>
                <a:ext cx="81" cy="1"/>
              </a:xfrm>
              <a:prstGeom prst="line">
                <a:avLst/>
              </a:prstGeom>
              <a:noFill/>
              <a:ln w="33338">
                <a:solidFill>
                  <a:srgbClr val="575757"/>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86" name="Line 2402"/>
              <p:cNvSpPr>
                <a:spLocks noChangeShapeType="1"/>
              </p:cNvSpPr>
              <p:nvPr/>
            </p:nvSpPr>
            <p:spPr bwMode="auto">
              <a:xfrm>
                <a:off x="20650" y="14992"/>
                <a:ext cx="81" cy="1"/>
              </a:xfrm>
              <a:prstGeom prst="line">
                <a:avLst/>
              </a:prstGeom>
              <a:noFill/>
              <a:ln w="33338">
                <a:solidFill>
                  <a:srgbClr val="575757"/>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87" name="Rectangle 2403"/>
              <p:cNvSpPr>
                <a:spLocks noChangeArrowheads="1"/>
              </p:cNvSpPr>
              <p:nvPr/>
            </p:nvSpPr>
            <p:spPr bwMode="auto">
              <a:xfrm>
                <a:off x="20630" y="14884"/>
                <a:ext cx="141" cy="108"/>
              </a:xfrm>
              <a:prstGeom prst="rect">
                <a:avLst/>
              </a:prstGeom>
              <a:solidFill>
                <a:srgbClr val="5757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2188" name="Line 2404"/>
              <p:cNvSpPr>
                <a:spLocks noChangeShapeType="1"/>
              </p:cNvSpPr>
              <p:nvPr/>
            </p:nvSpPr>
            <p:spPr bwMode="auto">
              <a:xfrm flipV="1">
                <a:off x="21154" y="13847"/>
                <a:ext cx="764" cy="217"/>
              </a:xfrm>
              <a:prstGeom prst="line">
                <a:avLst/>
              </a:prstGeom>
              <a:noFill/>
              <a:ln w="66675">
                <a:solidFill>
                  <a:srgbClr val="575757"/>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89" name="Line 2405"/>
              <p:cNvSpPr>
                <a:spLocks noChangeShapeType="1"/>
              </p:cNvSpPr>
              <p:nvPr/>
            </p:nvSpPr>
            <p:spPr bwMode="auto">
              <a:xfrm>
                <a:off x="21154" y="13940"/>
                <a:ext cx="1" cy="233"/>
              </a:xfrm>
              <a:prstGeom prst="line">
                <a:avLst/>
              </a:prstGeom>
              <a:noFill/>
              <a:ln w="33338">
                <a:solidFill>
                  <a:srgbClr val="575757"/>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90" name="Line 2406"/>
              <p:cNvSpPr>
                <a:spLocks noChangeShapeType="1"/>
              </p:cNvSpPr>
              <p:nvPr/>
            </p:nvSpPr>
            <p:spPr bwMode="auto">
              <a:xfrm>
                <a:off x="21113" y="13940"/>
                <a:ext cx="81" cy="1"/>
              </a:xfrm>
              <a:prstGeom prst="line">
                <a:avLst/>
              </a:prstGeom>
              <a:noFill/>
              <a:ln w="33338">
                <a:solidFill>
                  <a:srgbClr val="575757"/>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91" name="Line 2407"/>
              <p:cNvSpPr>
                <a:spLocks noChangeShapeType="1"/>
              </p:cNvSpPr>
              <p:nvPr/>
            </p:nvSpPr>
            <p:spPr bwMode="auto">
              <a:xfrm>
                <a:off x="21113" y="14173"/>
                <a:ext cx="81" cy="0"/>
              </a:xfrm>
              <a:prstGeom prst="line">
                <a:avLst/>
              </a:prstGeom>
              <a:noFill/>
              <a:ln w="33338">
                <a:solidFill>
                  <a:srgbClr val="575757"/>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92" name="Rectangle 2408"/>
              <p:cNvSpPr>
                <a:spLocks noChangeArrowheads="1"/>
              </p:cNvSpPr>
              <p:nvPr/>
            </p:nvSpPr>
            <p:spPr bwMode="auto">
              <a:xfrm>
                <a:off x="21093" y="14017"/>
                <a:ext cx="141" cy="109"/>
              </a:xfrm>
              <a:prstGeom prst="rect">
                <a:avLst/>
              </a:prstGeom>
              <a:solidFill>
                <a:srgbClr val="5757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2193" name="Line 2409"/>
              <p:cNvSpPr>
                <a:spLocks noChangeShapeType="1"/>
              </p:cNvSpPr>
              <p:nvPr/>
            </p:nvSpPr>
            <p:spPr bwMode="auto">
              <a:xfrm flipV="1">
                <a:off x="21918" y="13414"/>
                <a:ext cx="463" cy="433"/>
              </a:xfrm>
              <a:prstGeom prst="line">
                <a:avLst/>
              </a:prstGeom>
              <a:noFill/>
              <a:ln w="66675">
                <a:solidFill>
                  <a:srgbClr val="575757"/>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94" name="Line 2410"/>
              <p:cNvSpPr>
                <a:spLocks noChangeShapeType="1"/>
              </p:cNvSpPr>
              <p:nvPr/>
            </p:nvSpPr>
            <p:spPr bwMode="auto">
              <a:xfrm>
                <a:off x="21918" y="13631"/>
                <a:ext cx="1" cy="433"/>
              </a:xfrm>
              <a:prstGeom prst="line">
                <a:avLst/>
              </a:prstGeom>
              <a:noFill/>
              <a:ln w="33338">
                <a:solidFill>
                  <a:srgbClr val="575757"/>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95" name="Line 2411"/>
              <p:cNvSpPr>
                <a:spLocks noChangeShapeType="1"/>
              </p:cNvSpPr>
              <p:nvPr/>
            </p:nvSpPr>
            <p:spPr bwMode="auto">
              <a:xfrm>
                <a:off x="21878" y="13631"/>
                <a:ext cx="80" cy="1"/>
              </a:xfrm>
              <a:prstGeom prst="line">
                <a:avLst/>
              </a:prstGeom>
              <a:noFill/>
              <a:ln w="33338">
                <a:solidFill>
                  <a:srgbClr val="575757"/>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96" name="Line 2412"/>
              <p:cNvSpPr>
                <a:spLocks noChangeShapeType="1"/>
              </p:cNvSpPr>
              <p:nvPr/>
            </p:nvSpPr>
            <p:spPr bwMode="auto">
              <a:xfrm>
                <a:off x="21878" y="14064"/>
                <a:ext cx="80" cy="1"/>
              </a:xfrm>
              <a:prstGeom prst="line">
                <a:avLst/>
              </a:prstGeom>
              <a:noFill/>
              <a:ln w="33338">
                <a:solidFill>
                  <a:srgbClr val="575757"/>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97" name="Rectangle 2413"/>
              <p:cNvSpPr>
                <a:spLocks noChangeArrowheads="1"/>
              </p:cNvSpPr>
              <p:nvPr/>
            </p:nvSpPr>
            <p:spPr bwMode="auto">
              <a:xfrm>
                <a:off x="21858" y="13801"/>
                <a:ext cx="140" cy="109"/>
              </a:xfrm>
              <a:prstGeom prst="rect">
                <a:avLst/>
              </a:prstGeom>
              <a:solidFill>
                <a:srgbClr val="5757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2198" name="Line 2414"/>
              <p:cNvSpPr>
                <a:spLocks noChangeShapeType="1"/>
              </p:cNvSpPr>
              <p:nvPr/>
            </p:nvSpPr>
            <p:spPr bwMode="auto">
              <a:xfrm>
                <a:off x="22381" y="13414"/>
                <a:ext cx="483" cy="557"/>
              </a:xfrm>
              <a:prstGeom prst="line">
                <a:avLst/>
              </a:prstGeom>
              <a:noFill/>
              <a:ln w="66675">
                <a:solidFill>
                  <a:srgbClr val="575757"/>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99" name="Line 2415"/>
              <p:cNvSpPr>
                <a:spLocks noChangeShapeType="1"/>
              </p:cNvSpPr>
              <p:nvPr/>
            </p:nvSpPr>
            <p:spPr bwMode="auto">
              <a:xfrm>
                <a:off x="22381" y="13197"/>
                <a:ext cx="1" cy="434"/>
              </a:xfrm>
              <a:prstGeom prst="line">
                <a:avLst/>
              </a:prstGeom>
              <a:noFill/>
              <a:ln w="33338">
                <a:solidFill>
                  <a:srgbClr val="575757"/>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200" name="Line 2416"/>
              <p:cNvSpPr>
                <a:spLocks noChangeShapeType="1"/>
              </p:cNvSpPr>
              <p:nvPr/>
            </p:nvSpPr>
            <p:spPr bwMode="auto">
              <a:xfrm>
                <a:off x="22340" y="13197"/>
                <a:ext cx="81" cy="1"/>
              </a:xfrm>
              <a:prstGeom prst="line">
                <a:avLst/>
              </a:prstGeom>
              <a:noFill/>
              <a:ln w="33338">
                <a:solidFill>
                  <a:srgbClr val="575757"/>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201" name="Line 2417"/>
              <p:cNvSpPr>
                <a:spLocks noChangeShapeType="1"/>
              </p:cNvSpPr>
              <p:nvPr/>
            </p:nvSpPr>
            <p:spPr bwMode="auto">
              <a:xfrm>
                <a:off x="22340" y="13631"/>
                <a:ext cx="81" cy="1"/>
              </a:xfrm>
              <a:prstGeom prst="line">
                <a:avLst/>
              </a:prstGeom>
              <a:noFill/>
              <a:ln w="33338">
                <a:solidFill>
                  <a:srgbClr val="575757"/>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202" name="Rectangle 2418"/>
              <p:cNvSpPr>
                <a:spLocks noChangeArrowheads="1"/>
              </p:cNvSpPr>
              <p:nvPr/>
            </p:nvSpPr>
            <p:spPr bwMode="auto">
              <a:xfrm>
                <a:off x="22321" y="13368"/>
                <a:ext cx="140" cy="108"/>
              </a:xfrm>
              <a:prstGeom prst="rect">
                <a:avLst/>
              </a:prstGeom>
              <a:solidFill>
                <a:srgbClr val="5757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2203" name="Line 2419"/>
              <p:cNvSpPr>
                <a:spLocks noChangeShapeType="1"/>
              </p:cNvSpPr>
              <p:nvPr/>
            </p:nvSpPr>
            <p:spPr bwMode="auto">
              <a:xfrm flipV="1">
                <a:off x="22864" y="13368"/>
                <a:ext cx="463" cy="603"/>
              </a:xfrm>
              <a:prstGeom prst="line">
                <a:avLst/>
              </a:prstGeom>
              <a:noFill/>
              <a:ln w="66675">
                <a:solidFill>
                  <a:srgbClr val="575757"/>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204" name="Line 2420"/>
              <p:cNvSpPr>
                <a:spLocks noChangeShapeType="1"/>
              </p:cNvSpPr>
              <p:nvPr/>
            </p:nvSpPr>
            <p:spPr bwMode="auto">
              <a:xfrm>
                <a:off x="22864" y="13801"/>
                <a:ext cx="1" cy="340"/>
              </a:xfrm>
              <a:prstGeom prst="line">
                <a:avLst/>
              </a:prstGeom>
              <a:noFill/>
              <a:ln w="33338">
                <a:solidFill>
                  <a:srgbClr val="575757"/>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205" name="Line 2421"/>
              <p:cNvSpPr>
                <a:spLocks noChangeShapeType="1"/>
              </p:cNvSpPr>
              <p:nvPr/>
            </p:nvSpPr>
            <p:spPr bwMode="auto">
              <a:xfrm>
                <a:off x="22824" y="13801"/>
                <a:ext cx="80" cy="1"/>
              </a:xfrm>
              <a:prstGeom prst="line">
                <a:avLst/>
              </a:prstGeom>
              <a:noFill/>
              <a:ln w="33338">
                <a:solidFill>
                  <a:srgbClr val="575757"/>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206" name="Line 2422"/>
              <p:cNvSpPr>
                <a:spLocks noChangeShapeType="1"/>
              </p:cNvSpPr>
              <p:nvPr/>
            </p:nvSpPr>
            <p:spPr bwMode="auto">
              <a:xfrm>
                <a:off x="22824" y="14141"/>
                <a:ext cx="80" cy="1"/>
              </a:xfrm>
              <a:prstGeom prst="line">
                <a:avLst/>
              </a:prstGeom>
              <a:noFill/>
              <a:ln w="33338">
                <a:solidFill>
                  <a:srgbClr val="575757"/>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207" name="Rectangle 2423"/>
              <p:cNvSpPr>
                <a:spLocks noChangeArrowheads="1"/>
              </p:cNvSpPr>
              <p:nvPr/>
            </p:nvSpPr>
            <p:spPr bwMode="auto">
              <a:xfrm>
                <a:off x="22804" y="13925"/>
                <a:ext cx="140" cy="108"/>
              </a:xfrm>
              <a:prstGeom prst="rect">
                <a:avLst/>
              </a:prstGeom>
              <a:solidFill>
                <a:srgbClr val="5757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2208" name="Line 2424"/>
              <p:cNvSpPr>
                <a:spLocks noChangeShapeType="1"/>
              </p:cNvSpPr>
              <p:nvPr/>
            </p:nvSpPr>
            <p:spPr bwMode="auto">
              <a:xfrm>
                <a:off x="23327" y="13166"/>
                <a:ext cx="1" cy="388"/>
              </a:xfrm>
              <a:prstGeom prst="line">
                <a:avLst/>
              </a:prstGeom>
              <a:noFill/>
              <a:ln w="33338">
                <a:solidFill>
                  <a:srgbClr val="575757"/>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209" name="Line 2425"/>
              <p:cNvSpPr>
                <a:spLocks noChangeShapeType="1"/>
              </p:cNvSpPr>
              <p:nvPr/>
            </p:nvSpPr>
            <p:spPr bwMode="auto">
              <a:xfrm>
                <a:off x="23286" y="13166"/>
                <a:ext cx="81" cy="1"/>
              </a:xfrm>
              <a:prstGeom prst="line">
                <a:avLst/>
              </a:prstGeom>
              <a:noFill/>
              <a:ln w="33338">
                <a:solidFill>
                  <a:srgbClr val="575757"/>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210" name="Line 2426"/>
              <p:cNvSpPr>
                <a:spLocks noChangeShapeType="1"/>
              </p:cNvSpPr>
              <p:nvPr/>
            </p:nvSpPr>
            <p:spPr bwMode="auto">
              <a:xfrm>
                <a:off x="23286" y="13554"/>
                <a:ext cx="81" cy="0"/>
              </a:xfrm>
              <a:prstGeom prst="line">
                <a:avLst/>
              </a:prstGeom>
              <a:noFill/>
              <a:ln w="33338">
                <a:solidFill>
                  <a:srgbClr val="575757"/>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211" name="Rectangle 2427"/>
              <p:cNvSpPr>
                <a:spLocks noChangeArrowheads="1"/>
              </p:cNvSpPr>
              <p:nvPr/>
            </p:nvSpPr>
            <p:spPr bwMode="auto">
              <a:xfrm>
                <a:off x="23266" y="13322"/>
                <a:ext cx="142" cy="107"/>
              </a:xfrm>
              <a:prstGeom prst="rect">
                <a:avLst/>
              </a:prstGeom>
              <a:solidFill>
                <a:srgbClr val="5757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2212" name="Line 2428"/>
              <p:cNvSpPr>
                <a:spLocks noChangeShapeType="1"/>
              </p:cNvSpPr>
              <p:nvPr/>
            </p:nvSpPr>
            <p:spPr bwMode="auto">
              <a:xfrm>
                <a:off x="19362" y="15333"/>
                <a:ext cx="4347"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213" name="Line 2429"/>
              <p:cNvSpPr>
                <a:spLocks noChangeShapeType="1"/>
              </p:cNvSpPr>
              <p:nvPr/>
            </p:nvSpPr>
            <p:spPr bwMode="auto">
              <a:xfrm flipV="1">
                <a:off x="19362" y="13073"/>
                <a:ext cx="1" cy="2229"/>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214" name="Text Box 2430"/>
              <p:cNvSpPr txBox="1">
                <a:spLocks noChangeArrowheads="1"/>
              </p:cNvSpPr>
              <p:nvPr/>
            </p:nvSpPr>
            <p:spPr bwMode="auto">
              <a:xfrm>
                <a:off x="22928" y="12672"/>
                <a:ext cx="875"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38912" tIns="219456" rIns="438912" bIns="219456">
                <a:spAutoFit/>
              </a:bodyPr>
              <a:lstStyle>
                <a:lvl1pPr defTabSz="4389438">
                  <a:defRPr sz="2400">
                    <a:solidFill>
                      <a:schemeClr val="tx1"/>
                    </a:solidFill>
                    <a:latin typeface="Times New Roman" pitchFamily="18" charset="0"/>
                  </a:defRPr>
                </a:lvl1pPr>
                <a:lvl2pPr marL="742950" indent="-285750" defTabSz="4389438">
                  <a:defRPr sz="2400">
                    <a:solidFill>
                      <a:schemeClr val="tx1"/>
                    </a:solidFill>
                    <a:latin typeface="Times New Roman" pitchFamily="18" charset="0"/>
                  </a:defRPr>
                </a:lvl2pPr>
                <a:lvl3pPr marL="1143000" indent="-228600" defTabSz="4389438">
                  <a:defRPr sz="2400">
                    <a:solidFill>
                      <a:schemeClr val="tx1"/>
                    </a:solidFill>
                    <a:latin typeface="Times New Roman" pitchFamily="18" charset="0"/>
                  </a:defRPr>
                </a:lvl3pPr>
                <a:lvl4pPr marL="1600200" indent="-228600" defTabSz="4389438">
                  <a:defRPr sz="2400">
                    <a:solidFill>
                      <a:schemeClr val="tx1"/>
                    </a:solidFill>
                    <a:latin typeface="Times New Roman" pitchFamily="18" charset="0"/>
                  </a:defRPr>
                </a:lvl4pPr>
                <a:lvl5pPr marL="2057400" indent="-228600" defTabSz="4389438">
                  <a:defRPr sz="2400">
                    <a:solidFill>
                      <a:schemeClr val="tx1"/>
                    </a:solidFill>
                    <a:latin typeface="Times New Roman" pitchFamily="18" charset="0"/>
                  </a:defRPr>
                </a:lvl5pPr>
                <a:lvl6pPr marL="2514600" indent="-228600" algn="l" defTabSz="4389438" rtl="0" eaLnBrk="0" fontAlgn="base" hangingPunct="0">
                  <a:spcBef>
                    <a:spcPct val="0"/>
                  </a:spcBef>
                  <a:spcAft>
                    <a:spcPct val="0"/>
                  </a:spcAft>
                  <a:defRPr sz="2400">
                    <a:solidFill>
                      <a:schemeClr val="tx1"/>
                    </a:solidFill>
                    <a:latin typeface="Times New Roman" pitchFamily="18" charset="0"/>
                  </a:defRPr>
                </a:lvl6pPr>
                <a:lvl7pPr marL="2971800" indent="-228600" algn="l" defTabSz="4389438" rtl="0" eaLnBrk="0" fontAlgn="base" hangingPunct="0">
                  <a:spcBef>
                    <a:spcPct val="0"/>
                  </a:spcBef>
                  <a:spcAft>
                    <a:spcPct val="0"/>
                  </a:spcAft>
                  <a:defRPr sz="2400">
                    <a:solidFill>
                      <a:schemeClr val="tx1"/>
                    </a:solidFill>
                    <a:latin typeface="Times New Roman" pitchFamily="18" charset="0"/>
                  </a:defRPr>
                </a:lvl7pPr>
                <a:lvl8pPr marL="3429000" indent="-228600" algn="l" defTabSz="4389438" rtl="0" eaLnBrk="0" fontAlgn="base" hangingPunct="0">
                  <a:spcBef>
                    <a:spcPct val="0"/>
                  </a:spcBef>
                  <a:spcAft>
                    <a:spcPct val="0"/>
                  </a:spcAft>
                  <a:defRPr sz="2400">
                    <a:solidFill>
                      <a:schemeClr val="tx1"/>
                    </a:solidFill>
                    <a:latin typeface="Times New Roman" pitchFamily="18" charset="0"/>
                  </a:defRPr>
                </a:lvl8pPr>
                <a:lvl9pPr marL="3886200" indent="-228600" algn="l" defTabSz="4389438" rtl="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ar-SA" sz="4800" b="1" dirty="0">
                    <a:latin typeface="Times" pitchFamily="18" charset="0"/>
                  </a:rPr>
                  <a:t>*</a:t>
                </a:r>
              </a:p>
            </p:txBody>
          </p:sp>
          <p:sp>
            <p:nvSpPr>
              <p:cNvPr id="2215" name="Text Box 2431"/>
              <p:cNvSpPr txBox="1">
                <a:spLocks noChangeArrowheads="1"/>
              </p:cNvSpPr>
              <p:nvPr/>
            </p:nvSpPr>
            <p:spPr bwMode="auto">
              <a:xfrm>
                <a:off x="21835" y="12672"/>
                <a:ext cx="1093" cy="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38912" tIns="219456" rIns="438912" bIns="219456">
                <a:spAutoFit/>
              </a:bodyPr>
              <a:lstStyle>
                <a:lvl1pPr defTabSz="4389438">
                  <a:defRPr sz="2400">
                    <a:solidFill>
                      <a:schemeClr val="tx1"/>
                    </a:solidFill>
                    <a:latin typeface="Times New Roman" pitchFamily="18" charset="0"/>
                  </a:defRPr>
                </a:lvl1pPr>
                <a:lvl2pPr marL="742950" indent="-285750" defTabSz="4389438">
                  <a:defRPr sz="2400">
                    <a:solidFill>
                      <a:schemeClr val="tx1"/>
                    </a:solidFill>
                    <a:latin typeface="Times New Roman" pitchFamily="18" charset="0"/>
                  </a:defRPr>
                </a:lvl2pPr>
                <a:lvl3pPr marL="1143000" indent="-228600" defTabSz="4389438">
                  <a:defRPr sz="2400">
                    <a:solidFill>
                      <a:schemeClr val="tx1"/>
                    </a:solidFill>
                    <a:latin typeface="Times New Roman" pitchFamily="18" charset="0"/>
                  </a:defRPr>
                </a:lvl3pPr>
                <a:lvl4pPr marL="1600200" indent="-228600" defTabSz="4389438">
                  <a:defRPr sz="2400">
                    <a:solidFill>
                      <a:schemeClr val="tx1"/>
                    </a:solidFill>
                    <a:latin typeface="Times New Roman" pitchFamily="18" charset="0"/>
                  </a:defRPr>
                </a:lvl4pPr>
                <a:lvl5pPr marL="2057400" indent="-228600" defTabSz="4389438">
                  <a:defRPr sz="2400">
                    <a:solidFill>
                      <a:schemeClr val="tx1"/>
                    </a:solidFill>
                    <a:latin typeface="Times New Roman" pitchFamily="18" charset="0"/>
                  </a:defRPr>
                </a:lvl5pPr>
                <a:lvl6pPr marL="2514600" indent="-228600" algn="l" defTabSz="4389438" rtl="0" eaLnBrk="0" fontAlgn="base" hangingPunct="0">
                  <a:spcBef>
                    <a:spcPct val="0"/>
                  </a:spcBef>
                  <a:spcAft>
                    <a:spcPct val="0"/>
                  </a:spcAft>
                  <a:defRPr sz="2400">
                    <a:solidFill>
                      <a:schemeClr val="tx1"/>
                    </a:solidFill>
                    <a:latin typeface="Times New Roman" pitchFamily="18" charset="0"/>
                  </a:defRPr>
                </a:lvl6pPr>
                <a:lvl7pPr marL="2971800" indent="-228600" algn="l" defTabSz="4389438" rtl="0" eaLnBrk="0" fontAlgn="base" hangingPunct="0">
                  <a:spcBef>
                    <a:spcPct val="0"/>
                  </a:spcBef>
                  <a:spcAft>
                    <a:spcPct val="0"/>
                  </a:spcAft>
                  <a:defRPr sz="2400">
                    <a:solidFill>
                      <a:schemeClr val="tx1"/>
                    </a:solidFill>
                    <a:latin typeface="Times New Roman" pitchFamily="18" charset="0"/>
                  </a:defRPr>
                </a:lvl7pPr>
                <a:lvl8pPr marL="3429000" indent="-228600" algn="l" defTabSz="4389438" rtl="0" eaLnBrk="0" fontAlgn="base" hangingPunct="0">
                  <a:spcBef>
                    <a:spcPct val="0"/>
                  </a:spcBef>
                  <a:spcAft>
                    <a:spcPct val="0"/>
                  </a:spcAft>
                  <a:defRPr sz="2400">
                    <a:solidFill>
                      <a:schemeClr val="tx1"/>
                    </a:solidFill>
                    <a:latin typeface="Times New Roman" pitchFamily="18" charset="0"/>
                  </a:defRPr>
                </a:lvl8pPr>
                <a:lvl9pPr marL="3886200" indent="-228600" algn="l" defTabSz="4389438" rtl="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ar-SA" sz="4800" b="1">
                    <a:latin typeface="Times" pitchFamily="18" charset="0"/>
                  </a:rPr>
                  <a:t>**</a:t>
                </a:r>
              </a:p>
            </p:txBody>
          </p:sp>
          <p:sp>
            <p:nvSpPr>
              <p:cNvPr id="2216" name="Text Box 2432"/>
              <p:cNvSpPr txBox="1">
                <a:spLocks noChangeArrowheads="1"/>
              </p:cNvSpPr>
              <p:nvPr/>
            </p:nvSpPr>
            <p:spPr bwMode="auto">
              <a:xfrm>
                <a:off x="22272" y="13227"/>
                <a:ext cx="1094" cy="1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38912" tIns="219456" rIns="438912" bIns="219456">
                <a:spAutoFit/>
              </a:bodyPr>
              <a:lstStyle>
                <a:lvl1pPr defTabSz="4389438">
                  <a:defRPr sz="2400">
                    <a:solidFill>
                      <a:schemeClr val="tx1"/>
                    </a:solidFill>
                    <a:latin typeface="Times New Roman" pitchFamily="18" charset="0"/>
                  </a:defRPr>
                </a:lvl1pPr>
                <a:lvl2pPr marL="742950" indent="-285750" defTabSz="4389438">
                  <a:defRPr sz="2400">
                    <a:solidFill>
                      <a:schemeClr val="tx1"/>
                    </a:solidFill>
                    <a:latin typeface="Times New Roman" pitchFamily="18" charset="0"/>
                  </a:defRPr>
                </a:lvl2pPr>
                <a:lvl3pPr marL="1143000" indent="-228600" defTabSz="4389438">
                  <a:defRPr sz="2400">
                    <a:solidFill>
                      <a:schemeClr val="tx1"/>
                    </a:solidFill>
                    <a:latin typeface="Times New Roman" pitchFamily="18" charset="0"/>
                  </a:defRPr>
                </a:lvl3pPr>
                <a:lvl4pPr marL="1600200" indent="-228600" defTabSz="4389438">
                  <a:defRPr sz="2400">
                    <a:solidFill>
                      <a:schemeClr val="tx1"/>
                    </a:solidFill>
                    <a:latin typeface="Times New Roman" pitchFamily="18" charset="0"/>
                  </a:defRPr>
                </a:lvl4pPr>
                <a:lvl5pPr marL="2057400" indent="-228600" defTabSz="4389438">
                  <a:defRPr sz="2400">
                    <a:solidFill>
                      <a:schemeClr val="tx1"/>
                    </a:solidFill>
                    <a:latin typeface="Times New Roman" pitchFamily="18" charset="0"/>
                  </a:defRPr>
                </a:lvl5pPr>
                <a:lvl6pPr marL="2514600" indent="-228600" algn="l" defTabSz="4389438" rtl="0" eaLnBrk="0" fontAlgn="base" hangingPunct="0">
                  <a:spcBef>
                    <a:spcPct val="0"/>
                  </a:spcBef>
                  <a:spcAft>
                    <a:spcPct val="0"/>
                  </a:spcAft>
                  <a:defRPr sz="2400">
                    <a:solidFill>
                      <a:schemeClr val="tx1"/>
                    </a:solidFill>
                    <a:latin typeface="Times New Roman" pitchFamily="18" charset="0"/>
                  </a:defRPr>
                </a:lvl6pPr>
                <a:lvl7pPr marL="2971800" indent="-228600" algn="l" defTabSz="4389438" rtl="0" eaLnBrk="0" fontAlgn="base" hangingPunct="0">
                  <a:spcBef>
                    <a:spcPct val="0"/>
                  </a:spcBef>
                  <a:spcAft>
                    <a:spcPct val="0"/>
                  </a:spcAft>
                  <a:defRPr sz="2400">
                    <a:solidFill>
                      <a:schemeClr val="tx1"/>
                    </a:solidFill>
                    <a:latin typeface="Times New Roman" pitchFamily="18" charset="0"/>
                  </a:defRPr>
                </a:lvl7pPr>
                <a:lvl8pPr marL="3429000" indent="-228600" algn="l" defTabSz="4389438" rtl="0" eaLnBrk="0" fontAlgn="base" hangingPunct="0">
                  <a:spcBef>
                    <a:spcPct val="0"/>
                  </a:spcBef>
                  <a:spcAft>
                    <a:spcPct val="0"/>
                  </a:spcAft>
                  <a:defRPr sz="2400">
                    <a:solidFill>
                      <a:schemeClr val="tx1"/>
                    </a:solidFill>
                    <a:latin typeface="Times New Roman" pitchFamily="18" charset="0"/>
                  </a:defRPr>
                </a:lvl8pPr>
                <a:lvl9pPr marL="3886200" indent="-228600" algn="l" defTabSz="4389438" rtl="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ar-SA" sz="4800" b="1">
                    <a:latin typeface="Times" pitchFamily="18" charset="0"/>
                  </a:rPr>
                  <a:t> **</a:t>
                </a:r>
              </a:p>
            </p:txBody>
          </p:sp>
          <p:sp>
            <p:nvSpPr>
              <p:cNvPr id="2217" name="Text Box 2433"/>
              <p:cNvSpPr txBox="1">
                <a:spLocks noChangeArrowheads="1"/>
              </p:cNvSpPr>
              <p:nvPr/>
            </p:nvSpPr>
            <p:spPr bwMode="auto">
              <a:xfrm>
                <a:off x="20702" y="13411"/>
                <a:ext cx="734"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38912" tIns="219456" rIns="438912" bIns="219456">
                <a:spAutoFit/>
              </a:bodyPr>
              <a:lstStyle>
                <a:lvl1pPr defTabSz="4389438">
                  <a:defRPr sz="2400">
                    <a:solidFill>
                      <a:schemeClr val="tx1"/>
                    </a:solidFill>
                    <a:latin typeface="Times New Roman" pitchFamily="18" charset="0"/>
                  </a:defRPr>
                </a:lvl1pPr>
                <a:lvl2pPr marL="742950" indent="-285750" defTabSz="4389438">
                  <a:defRPr sz="2400">
                    <a:solidFill>
                      <a:schemeClr val="tx1"/>
                    </a:solidFill>
                    <a:latin typeface="Times New Roman" pitchFamily="18" charset="0"/>
                  </a:defRPr>
                </a:lvl2pPr>
                <a:lvl3pPr marL="1143000" indent="-228600" defTabSz="4389438">
                  <a:defRPr sz="2400">
                    <a:solidFill>
                      <a:schemeClr val="tx1"/>
                    </a:solidFill>
                    <a:latin typeface="Times New Roman" pitchFamily="18" charset="0"/>
                  </a:defRPr>
                </a:lvl3pPr>
                <a:lvl4pPr marL="1600200" indent="-228600" defTabSz="4389438">
                  <a:defRPr sz="2400">
                    <a:solidFill>
                      <a:schemeClr val="tx1"/>
                    </a:solidFill>
                    <a:latin typeface="Times New Roman" pitchFamily="18" charset="0"/>
                  </a:defRPr>
                </a:lvl4pPr>
                <a:lvl5pPr marL="2057400" indent="-228600" defTabSz="4389438">
                  <a:defRPr sz="2400">
                    <a:solidFill>
                      <a:schemeClr val="tx1"/>
                    </a:solidFill>
                    <a:latin typeface="Times New Roman" pitchFamily="18" charset="0"/>
                  </a:defRPr>
                </a:lvl5pPr>
                <a:lvl6pPr marL="2514600" indent="-228600" algn="l" defTabSz="4389438" rtl="0" eaLnBrk="0" fontAlgn="base" hangingPunct="0">
                  <a:spcBef>
                    <a:spcPct val="0"/>
                  </a:spcBef>
                  <a:spcAft>
                    <a:spcPct val="0"/>
                  </a:spcAft>
                  <a:defRPr sz="2400">
                    <a:solidFill>
                      <a:schemeClr val="tx1"/>
                    </a:solidFill>
                    <a:latin typeface="Times New Roman" pitchFamily="18" charset="0"/>
                  </a:defRPr>
                </a:lvl6pPr>
                <a:lvl7pPr marL="2971800" indent="-228600" algn="l" defTabSz="4389438" rtl="0" eaLnBrk="0" fontAlgn="base" hangingPunct="0">
                  <a:spcBef>
                    <a:spcPct val="0"/>
                  </a:spcBef>
                  <a:spcAft>
                    <a:spcPct val="0"/>
                  </a:spcAft>
                  <a:defRPr sz="2400">
                    <a:solidFill>
                      <a:schemeClr val="tx1"/>
                    </a:solidFill>
                    <a:latin typeface="Times New Roman" pitchFamily="18" charset="0"/>
                  </a:defRPr>
                </a:lvl7pPr>
                <a:lvl8pPr marL="3429000" indent="-228600" algn="l" defTabSz="4389438" rtl="0" eaLnBrk="0" fontAlgn="base" hangingPunct="0">
                  <a:spcBef>
                    <a:spcPct val="0"/>
                  </a:spcBef>
                  <a:spcAft>
                    <a:spcPct val="0"/>
                  </a:spcAft>
                  <a:defRPr sz="2400">
                    <a:solidFill>
                      <a:schemeClr val="tx1"/>
                    </a:solidFill>
                    <a:latin typeface="Times New Roman" pitchFamily="18" charset="0"/>
                  </a:defRPr>
                </a:lvl8pPr>
                <a:lvl9pPr marL="3886200" indent="-228600" algn="l" defTabSz="4389438" rtl="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ar-SA" sz="4800" b="1">
                    <a:latin typeface="Times" pitchFamily="18" charset="0"/>
                  </a:rPr>
                  <a:t>*</a:t>
                </a:r>
              </a:p>
            </p:txBody>
          </p:sp>
        </p:grpSp>
      </p:grpSp>
      <p:grpSp>
        <p:nvGrpSpPr>
          <p:cNvPr id="2" name="Group 1"/>
          <p:cNvGrpSpPr/>
          <p:nvPr/>
        </p:nvGrpSpPr>
        <p:grpSpPr>
          <a:xfrm>
            <a:off x="-6858000" y="9067800"/>
            <a:ext cx="5700713" cy="35460000"/>
            <a:chOff x="-7798702" y="10844213"/>
            <a:chExt cx="6255652" cy="28975050"/>
          </a:xfrm>
        </p:grpSpPr>
        <p:cxnSp>
          <p:nvCxnSpPr>
            <p:cNvPr id="3" name="Straight Connector 2"/>
            <p:cNvCxnSpPr/>
            <p:nvPr/>
          </p:nvCxnSpPr>
          <p:spPr>
            <a:xfrm>
              <a:off x="-5715000" y="10844213"/>
              <a:ext cx="4171950" cy="0"/>
            </a:xfrm>
            <a:prstGeom prst="line">
              <a:avLst/>
            </a:prstGeom>
            <a:ln w="152400" cmpd="sng"/>
          </p:spPr>
          <p:style>
            <a:lnRef idx="3">
              <a:schemeClr val="accent1"/>
            </a:lnRef>
            <a:fillRef idx="0">
              <a:schemeClr val="accent1"/>
            </a:fillRef>
            <a:effectRef idx="2">
              <a:schemeClr val="accent1"/>
            </a:effectRef>
            <a:fontRef idx="minor">
              <a:schemeClr val="tx1"/>
            </a:fontRef>
          </p:style>
        </p:cxnSp>
        <p:cxnSp>
          <p:nvCxnSpPr>
            <p:cNvPr id="408" name="Straight Connector 407"/>
            <p:cNvCxnSpPr/>
            <p:nvPr/>
          </p:nvCxnSpPr>
          <p:spPr>
            <a:xfrm>
              <a:off x="-5715000" y="39819263"/>
              <a:ext cx="4171950" cy="0"/>
            </a:xfrm>
            <a:prstGeom prst="line">
              <a:avLst/>
            </a:prstGeom>
            <a:ln w="152400" cmpd="sng"/>
          </p:spPr>
          <p:style>
            <a:lnRef idx="3">
              <a:schemeClr val="accent1"/>
            </a:lnRef>
            <a:fillRef idx="0">
              <a:schemeClr val="accent1"/>
            </a:fillRef>
            <a:effectRef idx="2">
              <a:schemeClr val="accent1"/>
            </a:effectRef>
            <a:fontRef idx="minor">
              <a:schemeClr val="tx1"/>
            </a:fontRef>
          </p:style>
        </p:cxnSp>
        <p:cxnSp>
          <p:nvCxnSpPr>
            <p:cNvPr id="409" name="Straight Connector 408"/>
            <p:cNvCxnSpPr/>
            <p:nvPr/>
          </p:nvCxnSpPr>
          <p:spPr>
            <a:xfrm>
              <a:off x="-3514725" y="10844213"/>
              <a:ext cx="0" cy="28975050"/>
            </a:xfrm>
            <a:prstGeom prst="line">
              <a:avLst/>
            </a:prstGeom>
            <a:ln w="152400" cmpd="sng">
              <a:headEnd type="stealth" w="lg" len="lg"/>
              <a:tailEnd type="stealth" w="lg" len="lg"/>
            </a:ln>
          </p:spPr>
          <p:style>
            <a:lnRef idx="3">
              <a:schemeClr val="accent1"/>
            </a:lnRef>
            <a:fillRef idx="0">
              <a:schemeClr val="accent1"/>
            </a:fillRef>
            <a:effectRef idx="2">
              <a:schemeClr val="accent1"/>
            </a:effectRef>
            <a:fontRef idx="minor">
              <a:schemeClr val="tx1"/>
            </a:fontRef>
          </p:style>
        </p:cxnSp>
        <p:sp>
          <p:nvSpPr>
            <p:cNvPr id="2087" name="TextBox 6"/>
            <p:cNvSpPr txBox="1">
              <a:spLocks noChangeArrowheads="1"/>
            </p:cNvSpPr>
            <p:nvPr/>
          </p:nvSpPr>
          <p:spPr bwMode="auto">
            <a:xfrm>
              <a:off x="-7798702" y="25331738"/>
              <a:ext cx="3467434" cy="1003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r>
                <a:rPr lang="en-US" altLang="ar-SA" sz="7200" dirty="0"/>
                <a:t>98.5 cm</a:t>
              </a:r>
              <a:endParaRPr lang="ar-SA" altLang="ar-SA" sz="7200" dirty="0"/>
            </a:p>
          </p:txBody>
        </p:sp>
      </p:grpSp>
      <p:grpSp>
        <p:nvGrpSpPr>
          <p:cNvPr id="411" name="Group 410"/>
          <p:cNvGrpSpPr/>
          <p:nvPr/>
        </p:nvGrpSpPr>
        <p:grpSpPr>
          <a:xfrm>
            <a:off x="-6000750" y="228600"/>
            <a:ext cx="4843463" cy="8435182"/>
            <a:chOff x="-6858000" y="10844213"/>
            <a:chExt cx="5314950" cy="28975050"/>
          </a:xfrm>
        </p:grpSpPr>
        <p:cxnSp>
          <p:nvCxnSpPr>
            <p:cNvPr id="412" name="Straight Connector 411"/>
            <p:cNvCxnSpPr/>
            <p:nvPr/>
          </p:nvCxnSpPr>
          <p:spPr>
            <a:xfrm>
              <a:off x="-5715000" y="10844213"/>
              <a:ext cx="4171950" cy="0"/>
            </a:xfrm>
            <a:prstGeom prst="line">
              <a:avLst/>
            </a:prstGeom>
            <a:ln w="152400" cmpd="sng"/>
          </p:spPr>
          <p:style>
            <a:lnRef idx="3">
              <a:schemeClr val="accent1"/>
            </a:lnRef>
            <a:fillRef idx="0">
              <a:schemeClr val="accent1"/>
            </a:fillRef>
            <a:effectRef idx="2">
              <a:schemeClr val="accent1"/>
            </a:effectRef>
            <a:fontRef idx="minor">
              <a:schemeClr val="tx1"/>
            </a:fontRef>
          </p:style>
        </p:cxnSp>
        <p:cxnSp>
          <p:nvCxnSpPr>
            <p:cNvPr id="413" name="Straight Connector 412"/>
            <p:cNvCxnSpPr/>
            <p:nvPr/>
          </p:nvCxnSpPr>
          <p:spPr>
            <a:xfrm>
              <a:off x="-5715000" y="39819263"/>
              <a:ext cx="4171950" cy="0"/>
            </a:xfrm>
            <a:prstGeom prst="line">
              <a:avLst/>
            </a:prstGeom>
            <a:ln w="152400" cmpd="sng"/>
          </p:spPr>
          <p:style>
            <a:lnRef idx="3">
              <a:schemeClr val="accent1"/>
            </a:lnRef>
            <a:fillRef idx="0">
              <a:schemeClr val="accent1"/>
            </a:fillRef>
            <a:effectRef idx="2">
              <a:schemeClr val="accent1"/>
            </a:effectRef>
            <a:fontRef idx="minor">
              <a:schemeClr val="tx1"/>
            </a:fontRef>
          </p:style>
        </p:cxnSp>
        <p:cxnSp>
          <p:nvCxnSpPr>
            <p:cNvPr id="414" name="Straight Connector 413"/>
            <p:cNvCxnSpPr/>
            <p:nvPr/>
          </p:nvCxnSpPr>
          <p:spPr>
            <a:xfrm>
              <a:off x="-3514725" y="10844213"/>
              <a:ext cx="0" cy="28975050"/>
            </a:xfrm>
            <a:prstGeom prst="line">
              <a:avLst/>
            </a:prstGeom>
            <a:ln w="152400" cmpd="sng">
              <a:headEnd type="stealth" w="lg" len="lg"/>
              <a:tailEnd type="stealth" w="lg" len="lg"/>
            </a:ln>
          </p:spPr>
          <p:style>
            <a:lnRef idx="3">
              <a:schemeClr val="accent1"/>
            </a:lnRef>
            <a:fillRef idx="0">
              <a:schemeClr val="accent1"/>
            </a:fillRef>
            <a:effectRef idx="2">
              <a:schemeClr val="accent1"/>
            </a:effectRef>
            <a:fontRef idx="minor">
              <a:schemeClr val="tx1"/>
            </a:fontRef>
          </p:style>
        </p:cxnSp>
        <p:sp>
          <p:nvSpPr>
            <p:cNvPr id="415" name="TextBox 6"/>
            <p:cNvSpPr txBox="1">
              <a:spLocks noChangeArrowheads="1"/>
            </p:cNvSpPr>
            <p:nvPr/>
          </p:nvSpPr>
          <p:spPr bwMode="auto">
            <a:xfrm>
              <a:off x="-6858000" y="25331738"/>
              <a:ext cx="2960829" cy="3950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r>
                <a:rPr lang="en-US" altLang="ar-SA" sz="7200" dirty="0" smtClean="0"/>
                <a:t>24  </a:t>
              </a:r>
              <a:r>
                <a:rPr lang="en-US" altLang="ar-SA" sz="7200" dirty="0"/>
                <a:t>cm</a:t>
              </a:r>
              <a:endParaRPr lang="ar-SA" altLang="ar-SA" sz="7200" dirty="0"/>
            </a:p>
          </p:txBody>
        </p:sp>
      </p:grpSp>
      <p:grpSp>
        <p:nvGrpSpPr>
          <p:cNvPr id="10" name="Group 9"/>
          <p:cNvGrpSpPr/>
          <p:nvPr/>
        </p:nvGrpSpPr>
        <p:grpSpPr>
          <a:xfrm>
            <a:off x="728663" y="228600"/>
            <a:ext cx="27000000" cy="8640000"/>
            <a:chOff x="728663" y="1219200"/>
            <a:chExt cx="27000000" cy="8640000"/>
          </a:xfrm>
        </p:grpSpPr>
        <p:sp>
          <p:nvSpPr>
            <p:cNvPr id="4081" name="Rectangle 2033"/>
            <p:cNvSpPr>
              <a:spLocks noChangeArrowheads="1"/>
            </p:cNvSpPr>
            <p:nvPr/>
          </p:nvSpPr>
          <p:spPr bwMode="auto">
            <a:xfrm>
              <a:off x="6172200" y="2097088"/>
              <a:ext cx="16764000" cy="3998912"/>
            </a:xfrm>
            <a:prstGeom prst="rect">
              <a:avLst/>
            </a:prstGeom>
            <a:noFill/>
            <a:ln w="9525">
              <a:noFill/>
              <a:miter lim="800000"/>
              <a:headEnd/>
              <a:tailEnd/>
            </a:ln>
            <a:effectLst/>
          </p:spPr>
          <p:txBody>
            <a:bodyPr lIns="154077" tIns="77040" rIns="154077" bIns="77040" anchor="ctr"/>
            <a:lstStyle/>
            <a:p>
              <a:pPr algn="ctr" defTabSz="1085850">
                <a:defRPr/>
              </a:pPr>
              <a:r>
                <a:rPr lang="en-US" sz="8000" b="1" dirty="0">
                  <a:effectLst>
                    <a:outerShdw blurRad="38100" dist="38100" dir="2700000" algn="tl">
                      <a:srgbClr val="C0C0C0"/>
                    </a:outerShdw>
                  </a:effectLst>
                  <a:latin typeface="Arial Black" pitchFamily="34" charset="0"/>
                </a:rPr>
                <a:t>THIS IS THE TITLE OF MY POSTER THIS IS THE TITLE OF MY POSTER THIS IS THE TITLE OF MY POSTER</a:t>
              </a:r>
              <a:endParaRPr lang="en-US" sz="8000" b="1" i="1" dirty="0">
                <a:effectLst>
                  <a:outerShdw blurRad="38100" dist="38100" dir="2700000" algn="tl">
                    <a:srgbClr val="C0C0C0"/>
                  </a:outerShdw>
                </a:effectLst>
                <a:latin typeface="Arial Black" pitchFamily="34" charset="0"/>
              </a:endParaRPr>
            </a:p>
          </p:txBody>
        </p:sp>
        <p:sp>
          <p:nvSpPr>
            <p:cNvPr id="4082" name="Rectangle 2034"/>
            <p:cNvSpPr>
              <a:spLocks noChangeArrowheads="1"/>
            </p:cNvSpPr>
            <p:nvPr/>
          </p:nvSpPr>
          <p:spPr bwMode="auto">
            <a:xfrm>
              <a:off x="4514850" y="6310312"/>
              <a:ext cx="18421350" cy="2986088"/>
            </a:xfrm>
            <a:prstGeom prst="rect">
              <a:avLst/>
            </a:prstGeom>
            <a:noFill/>
            <a:ln w="9525">
              <a:noFill/>
              <a:miter lim="800000"/>
              <a:headEnd/>
              <a:tailEnd/>
            </a:ln>
            <a:effectLst/>
          </p:spPr>
          <p:txBody>
            <a:bodyPr lIns="154077" tIns="77040" rIns="154077" bIns="77040" anchor="ctr"/>
            <a:lstStyle/>
            <a:p>
              <a:pPr algn="ctr" defTabSz="1085850">
                <a:defRPr/>
              </a:pPr>
              <a:r>
                <a:rPr lang="en-US" sz="7100" b="1" i="1" dirty="0">
                  <a:effectLst>
                    <a:outerShdw blurRad="38100" dist="38100" dir="2700000" algn="tl">
                      <a:srgbClr val="C0C0C0"/>
                    </a:outerShdw>
                  </a:effectLst>
                </a:rPr>
                <a:t/>
              </a:r>
              <a:br>
                <a:rPr lang="en-US" sz="7100" b="1" i="1" dirty="0">
                  <a:effectLst>
                    <a:outerShdw blurRad="38100" dist="38100" dir="2700000" algn="tl">
                      <a:srgbClr val="C0C0C0"/>
                    </a:outerShdw>
                  </a:effectLst>
                </a:rPr>
              </a:br>
              <a:r>
                <a:rPr lang="en-US" sz="7100" b="1" i="1" dirty="0" err="1" smtClean="0">
                  <a:effectLst>
                    <a:outerShdw blurRad="38100" dist="38100" dir="2700000" algn="tl">
                      <a:srgbClr val="C0C0C0"/>
                    </a:outerShdw>
                  </a:effectLst>
                </a:rPr>
                <a:t>Ahmed</a:t>
              </a:r>
              <a:r>
                <a:rPr lang="en-US" sz="7100" b="1" i="1" baseline="30000" dirty="0" err="1" smtClean="0">
                  <a:effectLst>
                    <a:outerShdw blurRad="38100" dist="38100" dir="2700000" algn="tl">
                      <a:srgbClr val="C0C0C0"/>
                    </a:outerShdw>
                  </a:effectLst>
                </a:rPr>
                <a:t>a</a:t>
              </a:r>
              <a:r>
                <a:rPr lang="en-US" sz="7100" b="1" i="1" dirty="0">
                  <a:effectLst>
                    <a:outerShdw blurRad="38100" dist="38100" dir="2700000" algn="tl">
                      <a:srgbClr val="C0C0C0"/>
                    </a:outerShdw>
                  </a:effectLst>
                </a:rPr>
                <a:t>, </a:t>
              </a:r>
              <a:r>
                <a:rPr lang="en-US" sz="7100" b="1" i="1" dirty="0" err="1" smtClean="0">
                  <a:effectLst>
                    <a:outerShdw blurRad="38100" dist="38100" dir="2700000" algn="tl">
                      <a:srgbClr val="C0C0C0"/>
                    </a:outerShdw>
                  </a:effectLst>
                </a:rPr>
                <a:t>Eman</a:t>
              </a:r>
              <a:r>
                <a:rPr lang="en-US" sz="7100" b="1" i="1" baseline="30000" dirty="0" err="1" smtClean="0">
                  <a:effectLst>
                    <a:outerShdw blurRad="38100" dist="38100" dir="2700000" algn="tl">
                      <a:srgbClr val="C0C0C0"/>
                    </a:outerShdw>
                  </a:effectLst>
                </a:rPr>
                <a:t>a</a:t>
              </a:r>
              <a:r>
                <a:rPr lang="en-US" sz="7100" b="1" i="1" dirty="0">
                  <a:effectLst>
                    <a:outerShdw blurRad="38100" dist="38100" dir="2700000" algn="tl">
                      <a:srgbClr val="C0C0C0"/>
                    </a:outerShdw>
                  </a:effectLst>
                </a:rPr>
                <a:t>, </a:t>
              </a:r>
              <a:r>
                <a:rPr lang="en-US" sz="7100" b="1" i="1" dirty="0" err="1" smtClean="0">
                  <a:effectLst>
                    <a:outerShdw blurRad="38100" dist="38100" dir="2700000" algn="tl">
                      <a:srgbClr val="C0C0C0"/>
                    </a:outerShdw>
                  </a:effectLst>
                </a:rPr>
                <a:t>Hesham</a:t>
              </a:r>
              <a:r>
                <a:rPr lang="en-US" sz="7100" b="1" i="1" baseline="30000" dirty="0" err="1" smtClean="0">
                  <a:effectLst>
                    <a:outerShdw blurRad="38100" dist="38100" dir="2700000" algn="tl">
                      <a:srgbClr val="C0C0C0"/>
                    </a:outerShdw>
                  </a:effectLst>
                </a:rPr>
                <a:t>b</a:t>
              </a:r>
              <a:r>
                <a:rPr lang="en-US" sz="7100" b="1" i="1" dirty="0">
                  <a:effectLst>
                    <a:outerShdw blurRad="38100" dist="38100" dir="2700000" algn="tl">
                      <a:srgbClr val="C0C0C0"/>
                    </a:outerShdw>
                  </a:effectLst>
                </a:rPr>
                <a:t>, and  </a:t>
              </a:r>
              <a:r>
                <a:rPr lang="en-US" sz="7100" b="1" i="1" dirty="0" err="1" smtClean="0">
                  <a:effectLst>
                    <a:outerShdw blurRad="38100" dist="38100" dir="2700000" algn="tl">
                      <a:srgbClr val="C0C0C0"/>
                    </a:outerShdw>
                  </a:effectLst>
                </a:rPr>
                <a:t>Sarah</a:t>
              </a:r>
              <a:r>
                <a:rPr lang="en-US" sz="5700" i="1" baseline="30000" dirty="0" err="1" smtClean="0">
                  <a:effectLst>
                    <a:outerShdw blurRad="38100" dist="38100" dir="2700000" algn="tl">
                      <a:srgbClr val="C0C0C0"/>
                    </a:outerShdw>
                  </a:effectLst>
                  <a:latin typeface="Arial" charset="0"/>
                </a:rPr>
                <a:t>C</a:t>
              </a:r>
              <a:endParaRPr lang="en-US" sz="7100" b="1" i="1" baseline="30000" dirty="0">
                <a:effectLst>
                  <a:outerShdw blurRad="38100" dist="38100" dir="2700000" algn="tl">
                    <a:srgbClr val="C0C0C0"/>
                  </a:outerShdw>
                </a:effectLst>
              </a:endParaRPr>
            </a:p>
            <a:p>
              <a:pPr algn="ctr" defTabSz="1085850">
                <a:defRPr/>
              </a:pPr>
              <a:r>
                <a:rPr lang="en-US" sz="5700" dirty="0" smtClean="0">
                  <a:effectLst>
                    <a:outerShdw blurRad="38100" dist="38100" dir="2700000" algn="tl">
                      <a:srgbClr val="C0C0C0"/>
                    </a:outerShdw>
                  </a:effectLst>
                  <a:latin typeface="Arial" charset="0"/>
                </a:rPr>
                <a:t>Supervisor: Dr. </a:t>
              </a:r>
              <a:r>
                <a:rPr lang="en-US" sz="5700" dirty="0" err="1" smtClean="0">
                  <a:effectLst>
                    <a:outerShdw blurRad="38100" dist="38100" dir="2700000" algn="tl">
                      <a:srgbClr val="C0C0C0"/>
                    </a:outerShdw>
                  </a:effectLst>
                  <a:latin typeface="Arial" charset="0"/>
                </a:rPr>
                <a:t>Abeer</a:t>
              </a:r>
              <a:endParaRPr lang="en-US" sz="6400" dirty="0">
                <a:effectLst>
                  <a:outerShdw blurRad="38100" dist="38100" dir="2700000" algn="tl">
                    <a:srgbClr val="C0C0C0"/>
                  </a:outerShdw>
                </a:effectLst>
                <a:latin typeface="Arial" charset="0"/>
              </a:endParaRPr>
            </a:p>
            <a:p>
              <a:pPr algn="ctr" defTabSz="1085850">
                <a:defRPr/>
              </a:pPr>
              <a:endParaRPr lang="en-US" sz="7100" b="1" i="1" baseline="30000" dirty="0">
                <a:effectLst>
                  <a:outerShdw blurRad="38100" dist="38100" dir="2700000" algn="tl">
                    <a:srgbClr val="C0C0C0"/>
                  </a:outerShdw>
                </a:effectLst>
              </a:endParaRPr>
            </a:p>
          </p:txBody>
        </p:sp>
        <p:sp>
          <p:nvSpPr>
            <p:cNvPr id="2074" name="Rectangle 2169"/>
            <p:cNvSpPr>
              <a:spLocks noChangeArrowheads="1"/>
            </p:cNvSpPr>
            <p:nvPr/>
          </p:nvSpPr>
          <p:spPr bwMode="auto">
            <a:xfrm>
              <a:off x="728663" y="1219200"/>
              <a:ext cx="27000000" cy="8640000"/>
            </a:xfrm>
            <a:prstGeom prst="rect">
              <a:avLst/>
            </a:prstGeom>
            <a:noFill/>
            <a:ln w="76200">
              <a:solidFill>
                <a:srgbClr val="32659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4" name="Oval 3"/>
            <p:cNvSpPr/>
            <p:nvPr/>
          </p:nvSpPr>
          <p:spPr>
            <a:xfrm>
              <a:off x="23224823" y="1905000"/>
              <a:ext cx="3699083" cy="72390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6600" dirty="0" smtClean="0"/>
                <a:t>Project logo</a:t>
              </a:r>
              <a:endParaRPr lang="ar-SA" sz="6600" dirty="0"/>
            </a:p>
          </p:txBody>
        </p:sp>
      </p:grpSp>
      <p:sp>
        <p:nvSpPr>
          <p:cNvPr id="421" name="Rectangle 2169"/>
          <p:cNvSpPr>
            <a:spLocks noChangeArrowheads="1"/>
          </p:cNvSpPr>
          <p:nvPr/>
        </p:nvSpPr>
        <p:spPr bwMode="auto">
          <a:xfrm>
            <a:off x="728663" y="44916090"/>
            <a:ext cx="27000000" cy="9000000"/>
          </a:xfrm>
          <a:prstGeom prst="rect">
            <a:avLst/>
          </a:prstGeom>
          <a:noFill/>
          <a:ln w="76200">
            <a:solidFill>
              <a:srgbClr val="32659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9" name="TextBox 8"/>
          <p:cNvSpPr txBox="1"/>
          <p:nvPr/>
        </p:nvSpPr>
        <p:spPr>
          <a:xfrm>
            <a:off x="3657600" y="47396400"/>
            <a:ext cx="23147683" cy="1015663"/>
          </a:xfrm>
          <a:prstGeom prst="rect">
            <a:avLst/>
          </a:prstGeom>
          <a:noFill/>
        </p:spPr>
        <p:txBody>
          <a:bodyPr wrap="none" rtlCol="1">
            <a:spAutoFit/>
          </a:bodyPr>
          <a:lstStyle/>
          <a:p>
            <a:r>
              <a:rPr lang="en-US" sz="6000" dirty="0" smtClean="0"/>
              <a:t>This area can be used to any other information. Such as contact info.  .. </a:t>
            </a:r>
            <a:r>
              <a:rPr lang="en-US" sz="6000" dirty="0" err="1" smtClean="0"/>
              <a:t>etc</a:t>
            </a:r>
            <a:endParaRPr lang="ar-SA" sz="6000" dirty="0"/>
          </a:p>
        </p:txBody>
      </p:sp>
      <p:grpSp>
        <p:nvGrpSpPr>
          <p:cNvPr id="423" name="Group 422"/>
          <p:cNvGrpSpPr/>
          <p:nvPr/>
        </p:nvGrpSpPr>
        <p:grpSpPr>
          <a:xfrm>
            <a:off x="-6000750" y="44916090"/>
            <a:ext cx="4843463" cy="8804910"/>
            <a:chOff x="-6858000" y="10844213"/>
            <a:chExt cx="5314950" cy="28975050"/>
          </a:xfrm>
        </p:grpSpPr>
        <p:cxnSp>
          <p:nvCxnSpPr>
            <p:cNvPr id="424" name="Straight Connector 423"/>
            <p:cNvCxnSpPr/>
            <p:nvPr/>
          </p:nvCxnSpPr>
          <p:spPr>
            <a:xfrm>
              <a:off x="-5715000" y="10844213"/>
              <a:ext cx="4171950" cy="0"/>
            </a:xfrm>
            <a:prstGeom prst="line">
              <a:avLst/>
            </a:prstGeom>
            <a:ln w="152400" cmpd="sng"/>
          </p:spPr>
          <p:style>
            <a:lnRef idx="3">
              <a:schemeClr val="accent1"/>
            </a:lnRef>
            <a:fillRef idx="0">
              <a:schemeClr val="accent1"/>
            </a:fillRef>
            <a:effectRef idx="2">
              <a:schemeClr val="accent1"/>
            </a:effectRef>
            <a:fontRef idx="minor">
              <a:schemeClr val="tx1"/>
            </a:fontRef>
          </p:style>
        </p:cxnSp>
        <p:cxnSp>
          <p:nvCxnSpPr>
            <p:cNvPr id="425" name="Straight Connector 424"/>
            <p:cNvCxnSpPr/>
            <p:nvPr/>
          </p:nvCxnSpPr>
          <p:spPr>
            <a:xfrm>
              <a:off x="-5715000" y="39819263"/>
              <a:ext cx="4171950" cy="0"/>
            </a:xfrm>
            <a:prstGeom prst="line">
              <a:avLst/>
            </a:prstGeom>
            <a:ln w="152400" cmpd="sng"/>
          </p:spPr>
          <p:style>
            <a:lnRef idx="3">
              <a:schemeClr val="accent1"/>
            </a:lnRef>
            <a:fillRef idx="0">
              <a:schemeClr val="accent1"/>
            </a:fillRef>
            <a:effectRef idx="2">
              <a:schemeClr val="accent1"/>
            </a:effectRef>
            <a:fontRef idx="minor">
              <a:schemeClr val="tx1"/>
            </a:fontRef>
          </p:style>
        </p:cxnSp>
        <p:cxnSp>
          <p:nvCxnSpPr>
            <p:cNvPr id="426" name="Straight Connector 425"/>
            <p:cNvCxnSpPr/>
            <p:nvPr/>
          </p:nvCxnSpPr>
          <p:spPr>
            <a:xfrm>
              <a:off x="-3514725" y="10844213"/>
              <a:ext cx="0" cy="28975050"/>
            </a:xfrm>
            <a:prstGeom prst="line">
              <a:avLst/>
            </a:prstGeom>
            <a:ln w="152400" cmpd="sng">
              <a:headEnd type="stealth" w="lg" len="lg"/>
              <a:tailEnd type="stealth" w="lg" len="lg"/>
            </a:ln>
          </p:spPr>
          <p:style>
            <a:lnRef idx="3">
              <a:schemeClr val="accent1"/>
            </a:lnRef>
            <a:fillRef idx="0">
              <a:schemeClr val="accent1"/>
            </a:fillRef>
            <a:effectRef idx="2">
              <a:schemeClr val="accent1"/>
            </a:effectRef>
            <a:fontRef idx="minor">
              <a:schemeClr val="tx1"/>
            </a:fontRef>
          </p:style>
        </p:cxnSp>
        <p:sp>
          <p:nvSpPr>
            <p:cNvPr id="427" name="TextBox 6"/>
            <p:cNvSpPr txBox="1">
              <a:spLocks noChangeArrowheads="1"/>
            </p:cNvSpPr>
            <p:nvPr/>
          </p:nvSpPr>
          <p:spPr bwMode="auto">
            <a:xfrm>
              <a:off x="-6858000" y="25331738"/>
              <a:ext cx="2960829" cy="3950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r>
                <a:rPr lang="en-US" altLang="ar-SA" sz="7200" dirty="0" smtClean="0"/>
                <a:t>24  </a:t>
              </a:r>
              <a:r>
                <a:rPr lang="en-US" altLang="ar-SA" sz="7200" dirty="0"/>
                <a:t>cm</a:t>
              </a:r>
              <a:endParaRPr lang="ar-SA" altLang="ar-SA" sz="7200" dirty="0"/>
            </a:p>
          </p:txBody>
        </p:sp>
      </p:grpSp>
      <p:grpSp>
        <p:nvGrpSpPr>
          <p:cNvPr id="429" name="Group 428"/>
          <p:cNvGrpSpPr/>
          <p:nvPr/>
        </p:nvGrpSpPr>
        <p:grpSpPr>
          <a:xfrm rot="5400000">
            <a:off x="12340648" y="-15593832"/>
            <a:ext cx="3985183" cy="26790848"/>
            <a:chOff x="-5916171" y="10844213"/>
            <a:chExt cx="4373121" cy="28975050"/>
          </a:xfrm>
        </p:grpSpPr>
        <p:cxnSp>
          <p:nvCxnSpPr>
            <p:cNvPr id="430" name="Straight Connector 429"/>
            <p:cNvCxnSpPr/>
            <p:nvPr/>
          </p:nvCxnSpPr>
          <p:spPr>
            <a:xfrm>
              <a:off x="-5715000" y="10844213"/>
              <a:ext cx="4171950" cy="0"/>
            </a:xfrm>
            <a:prstGeom prst="line">
              <a:avLst/>
            </a:prstGeom>
            <a:ln w="152400" cmpd="sng"/>
          </p:spPr>
          <p:style>
            <a:lnRef idx="3">
              <a:schemeClr val="accent1"/>
            </a:lnRef>
            <a:fillRef idx="0">
              <a:schemeClr val="accent1"/>
            </a:fillRef>
            <a:effectRef idx="2">
              <a:schemeClr val="accent1"/>
            </a:effectRef>
            <a:fontRef idx="minor">
              <a:schemeClr val="tx1"/>
            </a:fontRef>
          </p:style>
        </p:cxnSp>
        <p:cxnSp>
          <p:nvCxnSpPr>
            <p:cNvPr id="431" name="Straight Connector 430"/>
            <p:cNvCxnSpPr/>
            <p:nvPr/>
          </p:nvCxnSpPr>
          <p:spPr>
            <a:xfrm>
              <a:off x="-5715000" y="39819263"/>
              <a:ext cx="4171950" cy="0"/>
            </a:xfrm>
            <a:prstGeom prst="line">
              <a:avLst/>
            </a:prstGeom>
            <a:ln w="152400" cmpd="sng"/>
          </p:spPr>
          <p:style>
            <a:lnRef idx="3">
              <a:schemeClr val="accent1"/>
            </a:lnRef>
            <a:fillRef idx="0">
              <a:schemeClr val="accent1"/>
            </a:fillRef>
            <a:effectRef idx="2">
              <a:schemeClr val="accent1"/>
            </a:effectRef>
            <a:fontRef idx="minor">
              <a:schemeClr val="tx1"/>
            </a:fontRef>
          </p:style>
        </p:cxnSp>
        <p:cxnSp>
          <p:nvCxnSpPr>
            <p:cNvPr id="432" name="Straight Connector 431"/>
            <p:cNvCxnSpPr/>
            <p:nvPr/>
          </p:nvCxnSpPr>
          <p:spPr>
            <a:xfrm>
              <a:off x="-3514725" y="10844213"/>
              <a:ext cx="0" cy="28975050"/>
            </a:xfrm>
            <a:prstGeom prst="line">
              <a:avLst/>
            </a:prstGeom>
            <a:ln w="152400" cmpd="sng">
              <a:headEnd type="stealth" w="lg" len="lg"/>
              <a:tailEnd type="stealth" w="lg" len="lg"/>
            </a:ln>
          </p:spPr>
          <p:style>
            <a:lnRef idx="3">
              <a:schemeClr val="accent1"/>
            </a:lnRef>
            <a:fillRef idx="0">
              <a:schemeClr val="accent1"/>
            </a:fillRef>
            <a:effectRef idx="2">
              <a:schemeClr val="accent1"/>
            </a:effectRef>
            <a:fontRef idx="minor">
              <a:schemeClr val="tx1"/>
            </a:fontRef>
          </p:style>
        </p:cxnSp>
        <p:sp>
          <p:nvSpPr>
            <p:cNvPr id="433" name="TextBox 6"/>
            <p:cNvSpPr txBox="1">
              <a:spLocks noChangeArrowheads="1"/>
            </p:cNvSpPr>
            <p:nvPr/>
          </p:nvSpPr>
          <p:spPr bwMode="auto">
            <a:xfrm rot="16200000">
              <a:off x="-9495272" y="22104070"/>
              <a:ext cx="8475378" cy="131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r>
                <a:rPr lang="en-US" altLang="ar-SA" sz="7200" dirty="0" smtClean="0"/>
                <a:t>75 cm</a:t>
              </a:r>
              <a:endParaRPr lang="ar-SA" altLang="ar-SA" sz="7200" dirty="0"/>
            </a:p>
          </p:txBody>
        </p:sp>
      </p:grpSp>
      <p:grpSp>
        <p:nvGrpSpPr>
          <p:cNvPr id="17" name="Group 16"/>
          <p:cNvGrpSpPr/>
          <p:nvPr/>
        </p:nvGrpSpPr>
        <p:grpSpPr>
          <a:xfrm>
            <a:off x="-11914481" y="7620000"/>
            <a:ext cx="7493649" cy="2379434"/>
            <a:chOff x="-18604056" y="7185348"/>
            <a:chExt cx="14183225" cy="4613489"/>
          </a:xfrm>
        </p:grpSpPr>
        <p:grpSp>
          <p:nvGrpSpPr>
            <p:cNvPr id="14" name="Group 13"/>
            <p:cNvGrpSpPr/>
            <p:nvPr/>
          </p:nvGrpSpPr>
          <p:grpSpPr>
            <a:xfrm>
              <a:off x="-18604056" y="7185348"/>
              <a:ext cx="8413950" cy="4613489"/>
              <a:chOff x="-28404727" y="3799961"/>
              <a:chExt cx="24097079" cy="13212772"/>
            </a:xfrm>
          </p:grpSpPr>
          <p:grpSp>
            <p:nvGrpSpPr>
              <p:cNvPr id="13" name="Group 12"/>
              <p:cNvGrpSpPr/>
              <p:nvPr/>
            </p:nvGrpSpPr>
            <p:grpSpPr>
              <a:xfrm>
                <a:off x="-28404727" y="3799961"/>
                <a:ext cx="12952180" cy="6860766"/>
                <a:chOff x="-28404727" y="3799961"/>
                <a:chExt cx="12952180" cy="6860766"/>
              </a:xfrm>
              <a:solidFill>
                <a:srgbClr val="0070C0"/>
              </a:solidFill>
            </p:grpSpPr>
            <p:sp>
              <p:nvSpPr>
                <p:cNvPr id="11" name="Donut 10"/>
                <p:cNvSpPr/>
                <p:nvPr/>
              </p:nvSpPr>
              <p:spPr>
                <a:xfrm rot="1383177">
                  <a:off x="-28404727" y="3799961"/>
                  <a:ext cx="7086600" cy="5653303"/>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solidFill>
                      <a:schemeClr val="tx1"/>
                    </a:solidFill>
                  </a:endParaRPr>
                </a:p>
              </p:txBody>
            </p:sp>
            <p:sp>
              <p:nvSpPr>
                <p:cNvPr id="12" name="Moon 11"/>
                <p:cNvSpPr/>
                <p:nvPr/>
              </p:nvSpPr>
              <p:spPr>
                <a:xfrm rot="6983858">
                  <a:off x="-20698383" y="5414891"/>
                  <a:ext cx="2971800" cy="7519872"/>
                </a:xfrm>
                <a:prstGeom prst="moon">
                  <a:avLst>
                    <a:gd name="adj" fmla="val 87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grpSp>
            <p:nvGrpSpPr>
              <p:cNvPr id="441" name="Group 440"/>
              <p:cNvGrpSpPr/>
              <p:nvPr/>
            </p:nvGrpSpPr>
            <p:grpSpPr>
              <a:xfrm flipV="1">
                <a:off x="-28282671" y="10399775"/>
                <a:ext cx="12952180" cy="6612958"/>
                <a:chOff x="-28404727" y="3799961"/>
                <a:chExt cx="12952180" cy="6612958"/>
              </a:xfrm>
              <a:solidFill>
                <a:srgbClr val="0070C0"/>
              </a:solidFill>
            </p:grpSpPr>
            <p:sp>
              <p:nvSpPr>
                <p:cNvPr id="442" name="Donut 441"/>
                <p:cNvSpPr/>
                <p:nvPr/>
              </p:nvSpPr>
              <p:spPr>
                <a:xfrm rot="1383177">
                  <a:off x="-28404727" y="3799961"/>
                  <a:ext cx="7086600" cy="5653303"/>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solidFill>
                      <a:schemeClr val="tx1"/>
                    </a:solidFill>
                  </a:endParaRPr>
                </a:p>
              </p:txBody>
            </p:sp>
            <p:sp>
              <p:nvSpPr>
                <p:cNvPr id="443" name="Moon 442"/>
                <p:cNvSpPr/>
                <p:nvPr/>
              </p:nvSpPr>
              <p:spPr>
                <a:xfrm rot="6760983">
                  <a:off x="-20698383" y="5167083"/>
                  <a:ext cx="2971800" cy="7519872"/>
                </a:xfrm>
                <a:prstGeom prst="moon">
                  <a:avLst>
                    <a:gd name="adj" fmla="val 87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sp>
            <p:nvSpPr>
              <p:cNvPr id="444" name="Moon 443"/>
              <p:cNvSpPr/>
              <p:nvPr/>
            </p:nvSpPr>
            <p:spPr>
              <a:xfrm rot="14191825" flipV="1">
                <a:off x="-12810021" y="295075"/>
                <a:ext cx="2971800" cy="14032947"/>
              </a:xfrm>
              <a:prstGeom prst="moon">
                <a:avLst>
                  <a:gd name="adj" fmla="val 875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45" name="Moon 444"/>
              <p:cNvSpPr/>
              <p:nvPr/>
            </p:nvSpPr>
            <p:spPr>
              <a:xfrm rot="7408175">
                <a:off x="-12844657" y="6931778"/>
                <a:ext cx="2971800" cy="14032947"/>
              </a:xfrm>
              <a:prstGeom prst="moon">
                <a:avLst>
                  <a:gd name="adj" fmla="val 875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cxnSp>
          <p:nvCxnSpPr>
            <p:cNvPr id="16" name="Straight Connector 15"/>
            <p:cNvCxnSpPr/>
            <p:nvPr/>
          </p:nvCxnSpPr>
          <p:spPr>
            <a:xfrm>
              <a:off x="-14236344" y="9564957"/>
              <a:ext cx="9815513" cy="116380"/>
            </a:xfrm>
            <a:prstGeom prst="line">
              <a:avLst/>
            </a:prstGeom>
            <a:ln w="165100">
              <a:prstDash val="dash"/>
            </a:ln>
          </p:spPr>
          <p:style>
            <a:lnRef idx="1">
              <a:schemeClr val="accent1"/>
            </a:lnRef>
            <a:fillRef idx="0">
              <a:schemeClr val="accent1"/>
            </a:fillRef>
            <a:effectRef idx="0">
              <a:schemeClr val="accent1"/>
            </a:effectRef>
            <a:fontRef idx="minor">
              <a:schemeClr val="tx1"/>
            </a:fontRef>
          </p:style>
        </p:cxnSp>
      </p:grpSp>
      <p:grpSp>
        <p:nvGrpSpPr>
          <p:cNvPr id="461" name="Group 460"/>
          <p:cNvGrpSpPr/>
          <p:nvPr/>
        </p:nvGrpSpPr>
        <p:grpSpPr>
          <a:xfrm>
            <a:off x="-11914481" y="43416766"/>
            <a:ext cx="7493649" cy="2379434"/>
            <a:chOff x="-18604056" y="7185348"/>
            <a:chExt cx="14183225" cy="4613489"/>
          </a:xfrm>
        </p:grpSpPr>
        <p:grpSp>
          <p:nvGrpSpPr>
            <p:cNvPr id="462" name="Group 461"/>
            <p:cNvGrpSpPr/>
            <p:nvPr/>
          </p:nvGrpSpPr>
          <p:grpSpPr>
            <a:xfrm>
              <a:off x="-18604056" y="7185348"/>
              <a:ext cx="8413950" cy="4613489"/>
              <a:chOff x="-28404727" y="3799961"/>
              <a:chExt cx="24097079" cy="13212772"/>
            </a:xfrm>
          </p:grpSpPr>
          <p:grpSp>
            <p:nvGrpSpPr>
              <p:cNvPr id="464" name="Group 463"/>
              <p:cNvGrpSpPr/>
              <p:nvPr/>
            </p:nvGrpSpPr>
            <p:grpSpPr>
              <a:xfrm>
                <a:off x="-28404727" y="3799961"/>
                <a:ext cx="12952180" cy="6860766"/>
                <a:chOff x="-28404727" y="3799961"/>
                <a:chExt cx="12952180" cy="6860766"/>
              </a:xfrm>
              <a:solidFill>
                <a:srgbClr val="0070C0"/>
              </a:solidFill>
            </p:grpSpPr>
            <p:sp>
              <p:nvSpPr>
                <p:cNvPr id="470" name="Donut 469"/>
                <p:cNvSpPr/>
                <p:nvPr/>
              </p:nvSpPr>
              <p:spPr>
                <a:xfrm rot="1383177">
                  <a:off x="-28404727" y="3799961"/>
                  <a:ext cx="7086600" cy="5653303"/>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solidFill>
                      <a:schemeClr val="tx1"/>
                    </a:solidFill>
                  </a:endParaRPr>
                </a:p>
              </p:txBody>
            </p:sp>
            <p:sp>
              <p:nvSpPr>
                <p:cNvPr id="471" name="Moon 470"/>
                <p:cNvSpPr/>
                <p:nvPr/>
              </p:nvSpPr>
              <p:spPr>
                <a:xfrm rot="6983858">
                  <a:off x="-20698383" y="5414891"/>
                  <a:ext cx="2971800" cy="7519872"/>
                </a:xfrm>
                <a:prstGeom prst="moon">
                  <a:avLst>
                    <a:gd name="adj" fmla="val 87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grpSp>
            <p:nvGrpSpPr>
              <p:cNvPr id="465" name="Group 464"/>
              <p:cNvGrpSpPr/>
              <p:nvPr/>
            </p:nvGrpSpPr>
            <p:grpSpPr>
              <a:xfrm flipV="1">
                <a:off x="-28282671" y="10399775"/>
                <a:ext cx="12952180" cy="6612958"/>
                <a:chOff x="-28404727" y="3799961"/>
                <a:chExt cx="12952180" cy="6612958"/>
              </a:xfrm>
              <a:solidFill>
                <a:srgbClr val="0070C0"/>
              </a:solidFill>
            </p:grpSpPr>
            <p:sp>
              <p:nvSpPr>
                <p:cNvPr id="468" name="Donut 467"/>
                <p:cNvSpPr/>
                <p:nvPr/>
              </p:nvSpPr>
              <p:spPr>
                <a:xfrm rot="1383177">
                  <a:off x="-28404727" y="3799961"/>
                  <a:ext cx="7086600" cy="5653303"/>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solidFill>
                      <a:schemeClr val="tx1"/>
                    </a:solidFill>
                  </a:endParaRPr>
                </a:p>
              </p:txBody>
            </p:sp>
            <p:sp>
              <p:nvSpPr>
                <p:cNvPr id="469" name="Moon 468"/>
                <p:cNvSpPr/>
                <p:nvPr/>
              </p:nvSpPr>
              <p:spPr>
                <a:xfrm rot="6760983">
                  <a:off x="-20698383" y="5167083"/>
                  <a:ext cx="2971800" cy="7519872"/>
                </a:xfrm>
                <a:prstGeom prst="moon">
                  <a:avLst>
                    <a:gd name="adj" fmla="val 87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sp>
            <p:nvSpPr>
              <p:cNvPr id="466" name="Moon 465"/>
              <p:cNvSpPr/>
              <p:nvPr/>
            </p:nvSpPr>
            <p:spPr>
              <a:xfrm rot="14191825" flipV="1">
                <a:off x="-12810021" y="295075"/>
                <a:ext cx="2971800" cy="14032947"/>
              </a:xfrm>
              <a:prstGeom prst="moon">
                <a:avLst>
                  <a:gd name="adj" fmla="val 875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67" name="Moon 466"/>
              <p:cNvSpPr/>
              <p:nvPr/>
            </p:nvSpPr>
            <p:spPr>
              <a:xfrm rot="7408175">
                <a:off x="-12844657" y="6931778"/>
                <a:ext cx="2971800" cy="14032947"/>
              </a:xfrm>
              <a:prstGeom prst="moon">
                <a:avLst>
                  <a:gd name="adj" fmla="val 875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cxnSp>
          <p:nvCxnSpPr>
            <p:cNvPr id="463" name="Straight Connector 462"/>
            <p:cNvCxnSpPr/>
            <p:nvPr/>
          </p:nvCxnSpPr>
          <p:spPr>
            <a:xfrm>
              <a:off x="-14236344" y="9564957"/>
              <a:ext cx="9815513" cy="116380"/>
            </a:xfrm>
            <a:prstGeom prst="line">
              <a:avLst/>
            </a:prstGeom>
            <a:ln w="165100">
              <a:prstDash val="dash"/>
            </a:ln>
          </p:spPr>
          <p:style>
            <a:lnRef idx="1">
              <a:schemeClr val="accent1"/>
            </a:lnRef>
            <a:fillRef idx="0">
              <a:schemeClr val="accent1"/>
            </a:fillRef>
            <a:effectRef idx="0">
              <a:schemeClr val="accent1"/>
            </a:effectRef>
            <a:fontRef idx="minor">
              <a:schemeClr val="tx1"/>
            </a:fontRef>
          </p:style>
        </p:cxnSp>
      </p:grpSp>
      <p:pic>
        <p:nvPicPr>
          <p:cNvPr id="2462" name="Picture 414" descr="C:\Users\Walaa\Downloads\download (1).jpg"/>
          <p:cNvPicPr>
            <a:picLocks noChangeAspect="1" noChangeArrowheads="1"/>
          </p:cNvPicPr>
          <p:nvPr/>
        </p:nvPicPr>
        <p:blipFill>
          <a:blip r:embed="rId4"/>
          <a:stretch>
            <a:fillRect/>
          </a:stretch>
        </p:blipFill>
        <p:spPr bwMode="auto">
          <a:xfrm>
            <a:off x="1028562" y="1099966"/>
            <a:ext cx="5143638" cy="576529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29870400" y="24194750"/>
            <a:ext cx="35737800" cy="21144250"/>
          </a:xfrm>
          <a:prstGeom prst="rect">
            <a:avLst/>
          </a:prstGeom>
          <a:noFill/>
        </p:spPr>
        <p:txBody>
          <a:bodyPr wrap="square" rtlCol="1">
            <a:spAutoFit/>
          </a:bodyPr>
          <a:lstStyle/>
          <a:p>
            <a:r>
              <a:rPr lang="en-US" sz="7200" dirty="0" smtClean="0"/>
              <a:t>Save and submit 3 copies of the poster:</a:t>
            </a:r>
          </a:p>
          <a:p>
            <a:endParaRPr lang="en-US" sz="7200" dirty="0" smtClean="0"/>
          </a:p>
          <a:p>
            <a:r>
              <a:rPr lang="en-US" sz="7200" dirty="0" smtClean="0"/>
              <a:t>1. The poster in a “PDF” format, use the following name scheme:</a:t>
            </a:r>
          </a:p>
          <a:p>
            <a:endParaRPr lang="en-US" sz="7200" dirty="0"/>
          </a:p>
          <a:p>
            <a:r>
              <a:rPr lang="en-US" sz="7200" dirty="0" smtClean="0"/>
              <a:t>&lt;</a:t>
            </a:r>
            <a:r>
              <a:rPr lang="en-US" sz="7200" b="1" dirty="0"/>
              <a:t>year</a:t>
            </a:r>
            <a:r>
              <a:rPr lang="en-US" sz="7200" dirty="0"/>
              <a:t>&gt;</a:t>
            </a:r>
            <a:r>
              <a:rPr lang="en-US" sz="7200" b="1" dirty="0"/>
              <a:t>-</a:t>
            </a:r>
            <a:r>
              <a:rPr lang="en-US" sz="7200" dirty="0"/>
              <a:t>&lt;</a:t>
            </a:r>
            <a:r>
              <a:rPr lang="en-US" sz="7200" b="1" dirty="0"/>
              <a:t>semester</a:t>
            </a:r>
            <a:r>
              <a:rPr lang="en-US" sz="7200" dirty="0"/>
              <a:t>&gt;</a:t>
            </a:r>
            <a:r>
              <a:rPr lang="en-US" sz="7200" b="1" dirty="0"/>
              <a:t>-</a:t>
            </a:r>
            <a:r>
              <a:rPr lang="en-US" sz="7200" dirty="0"/>
              <a:t>&lt;</a:t>
            </a:r>
            <a:r>
              <a:rPr lang="en-US" sz="7200" b="1" dirty="0" err="1"/>
              <a:t>dept.init</a:t>
            </a:r>
            <a:r>
              <a:rPr lang="en-US" sz="7200" dirty="0"/>
              <a:t>&gt;</a:t>
            </a:r>
            <a:r>
              <a:rPr lang="en-US" sz="7200" b="1" dirty="0"/>
              <a:t>-GP2-</a:t>
            </a:r>
            <a:r>
              <a:rPr lang="en-US" sz="7200" dirty="0"/>
              <a:t>&lt;</a:t>
            </a:r>
            <a:r>
              <a:rPr lang="en-US" sz="7200" b="1" dirty="0"/>
              <a:t>project number</a:t>
            </a:r>
            <a:r>
              <a:rPr lang="en-US" sz="7200" dirty="0"/>
              <a:t>&gt;</a:t>
            </a:r>
            <a:r>
              <a:rPr lang="en-US" sz="7200" b="1" dirty="0"/>
              <a:t>-</a:t>
            </a:r>
            <a:r>
              <a:rPr lang="en-US" sz="7200" dirty="0"/>
              <a:t>&lt;</a:t>
            </a:r>
            <a:r>
              <a:rPr lang="en-US" sz="7200" b="1" dirty="0"/>
              <a:t>project name</a:t>
            </a:r>
            <a:r>
              <a:rPr lang="en-US" sz="7200" dirty="0"/>
              <a:t>&gt;-</a:t>
            </a:r>
            <a:r>
              <a:rPr lang="en-US" sz="7200" b="1" dirty="0"/>
              <a:t>Poster.pdf</a:t>
            </a:r>
            <a:endParaRPr lang="en-US" sz="7200" i="1" dirty="0"/>
          </a:p>
          <a:p>
            <a:r>
              <a:rPr lang="en-US" sz="7200" dirty="0" smtClean="0"/>
              <a:t/>
            </a:r>
            <a:br>
              <a:rPr lang="en-US" sz="7200" dirty="0" smtClean="0"/>
            </a:br>
            <a:r>
              <a:rPr lang="en-US" sz="7200" dirty="0" smtClean="0"/>
              <a:t>2. The poster in a “</a:t>
            </a:r>
            <a:r>
              <a:rPr lang="en-US" sz="7200" dirty="0" err="1" smtClean="0"/>
              <a:t>png</a:t>
            </a:r>
            <a:r>
              <a:rPr lang="en-US" sz="7200" dirty="0" smtClean="0"/>
              <a:t>” format, use the following name scheme:</a:t>
            </a:r>
          </a:p>
          <a:p>
            <a:endParaRPr lang="en-US" sz="7200" dirty="0" smtClean="0"/>
          </a:p>
          <a:p>
            <a:r>
              <a:rPr lang="en-US" sz="7200" dirty="0" smtClean="0"/>
              <a:t>&lt;</a:t>
            </a:r>
            <a:r>
              <a:rPr lang="en-US" sz="7200" b="1" dirty="0" smtClean="0"/>
              <a:t>year</a:t>
            </a:r>
            <a:r>
              <a:rPr lang="en-US" sz="7200" dirty="0" smtClean="0"/>
              <a:t>&gt;</a:t>
            </a:r>
            <a:r>
              <a:rPr lang="en-US" sz="7200" b="1" dirty="0" smtClean="0"/>
              <a:t>-</a:t>
            </a:r>
            <a:r>
              <a:rPr lang="en-US" sz="7200" dirty="0" smtClean="0"/>
              <a:t>&lt;</a:t>
            </a:r>
            <a:r>
              <a:rPr lang="en-US" sz="7200" b="1" dirty="0" smtClean="0"/>
              <a:t>semester</a:t>
            </a:r>
            <a:r>
              <a:rPr lang="en-US" sz="7200" dirty="0" smtClean="0"/>
              <a:t>&gt;</a:t>
            </a:r>
            <a:r>
              <a:rPr lang="en-US" sz="7200" b="1" dirty="0" smtClean="0"/>
              <a:t>-</a:t>
            </a:r>
            <a:r>
              <a:rPr lang="en-US" sz="7200" dirty="0" smtClean="0"/>
              <a:t>&lt;</a:t>
            </a:r>
            <a:r>
              <a:rPr lang="en-US" sz="7200" b="1" dirty="0" err="1" smtClean="0"/>
              <a:t>dept.init</a:t>
            </a:r>
            <a:r>
              <a:rPr lang="en-US" sz="7200" dirty="0" smtClean="0"/>
              <a:t>&gt;</a:t>
            </a:r>
            <a:r>
              <a:rPr lang="en-US" sz="7200" b="1" dirty="0" smtClean="0"/>
              <a:t>-GP2-</a:t>
            </a:r>
            <a:r>
              <a:rPr lang="en-US" sz="7200" dirty="0" smtClean="0"/>
              <a:t>&lt;</a:t>
            </a:r>
            <a:r>
              <a:rPr lang="en-US" sz="7200" b="1" dirty="0" smtClean="0"/>
              <a:t>project number</a:t>
            </a:r>
            <a:r>
              <a:rPr lang="en-US" sz="7200" dirty="0" smtClean="0"/>
              <a:t>&gt;</a:t>
            </a:r>
            <a:r>
              <a:rPr lang="en-US" sz="7200" b="1" dirty="0" smtClean="0"/>
              <a:t>-</a:t>
            </a:r>
            <a:r>
              <a:rPr lang="en-US" sz="7200" dirty="0" smtClean="0"/>
              <a:t>&lt;</a:t>
            </a:r>
            <a:r>
              <a:rPr lang="en-US" sz="7200" b="1" dirty="0" smtClean="0"/>
              <a:t>project name</a:t>
            </a:r>
            <a:r>
              <a:rPr lang="en-US" sz="7200" dirty="0" smtClean="0"/>
              <a:t>&gt;-</a:t>
            </a:r>
            <a:r>
              <a:rPr lang="en-US" sz="7200" b="1" dirty="0" smtClean="0"/>
              <a:t>Poster.png</a:t>
            </a:r>
            <a:endParaRPr lang="en-US" sz="7200" i="1" dirty="0" smtClean="0"/>
          </a:p>
          <a:p>
            <a:endParaRPr lang="en-US" sz="7200" dirty="0" smtClean="0"/>
          </a:p>
          <a:p>
            <a:r>
              <a:rPr lang="en-US" sz="7200" dirty="0" smtClean="0"/>
              <a:t>3. The poster page in the graduation  project book.</a:t>
            </a:r>
          </a:p>
          <a:p>
            <a:endParaRPr lang="en-US" sz="7200" dirty="0"/>
          </a:p>
          <a:p>
            <a:r>
              <a:rPr lang="en-US" sz="7200" dirty="0" smtClean="0"/>
              <a:t>Complete your project information in the </a:t>
            </a:r>
            <a:r>
              <a:rPr lang="en-US" sz="7200" dirty="0"/>
              <a:t>“Template(6)-Graduation Project II - PosterPage.docx” </a:t>
            </a:r>
            <a:r>
              <a:rPr lang="en-US" sz="7200" dirty="0" smtClean="0"/>
              <a:t>file, add the image of the poster and scale it to 14% for both height and width.</a:t>
            </a:r>
          </a:p>
          <a:p>
            <a:endParaRPr lang="en-US" sz="7200" dirty="0" smtClean="0"/>
          </a:p>
          <a:p>
            <a:r>
              <a:rPr lang="en-US" sz="7200" dirty="0" smtClean="0"/>
              <a:t>use the following name scheme:</a:t>
            </a:r>
          </a:p>
          <a:p>
            <a:endParaRPr lang="en-US" sz="7200" dirty="0" smtClean="0"/>
          </a:p>
          <a:p>
            <a:r>
              <a:rPr lang="en-US" sz="7200" dirty="0" smtClean="0"/>
              <a:t>&lt;</a:t>
            </a:r>
            <a:r>
              <a:rPr lang="en-US" sz="7200" b="1" dirty="0" smtClean="0"/>
              <a:t>year</a:t>
            </a:r>
            <a:r>
              <a:rPr lang="en-US" sz="7200" dirty="0" smtClean="0"/>
              <a:t>&gt;</a:t>
            </a:r>
            <a:r>
              <a:rPr lang="en-US" sz="7200" b="1" dirty="0" smtClean="0"/>
              <a:t>-</a:t>
            </a:r>
            <a:r>
              <a:rPr lang="en-US" sz="7200" dirty="0" smtClean="0"/>
              <a:t>&lt;</a:t>
            </a:r>
            <a:r>
              <a:rPr lang="en-US" sz="7200" b="1" dirty="0" smtClean="0"/>
              <a:t>semester</a:t>
            </a:r>
            <a:r>
              <a:rPr lang="en-US" sz="7200" dirty="0" smtClean="0"/>
              <a:t>&gt;</a:t>
            </a:r>
            <a:r>
              <a:rPr lang="en-US" sz="7200" b="1" dirty="0" smtClean="0"/>
              <a:t>-</a:t>
            </a:r>
            <a:r>
              <a:rPr lang="en-US" sz="7200" dirty="0" smtClean="0"/>
              <a:t>&lt;</a:t>
            </a:r>
            <a:r>
              <a:rPr lang="en-US" sz="7200" b="1" dirty="0" err="1" smtClean="0"/>
              <a:t>dept.init</a:t>
            </a:r>
            <a:r>
              <a:rPr lang="en-US" sz="7200" dirty="0" smtClean="0"/>
              <a:t>&gt;</a:t>
            </a:r>
            <a:r>
              <a:rPr lang="en-US" sz="7200" b="1" dirty="0" smtClean="0"/>
              <a:t>-GP2-</a:t>
            </a:r>
            <a:r>
              <a:rPr lang="en-US" sz="7200" dirty="0" smtClean="0"/>
              <a:t>&lt;</a:t>
            </a:r>
            <a:r>
              <a:rPr lang="en-US" sz="7200" b="1" dirty="0" smtClean="0"/>
              <a:t>project number</a:t>
            </a:r>
            <a:r>
              <a:rPr lang="en-US" sz="7200" dirty="0" smtClean="0"/>
              <a:t>&gt;</a:t>
            </a:r>
            <a:r>
              <a:rPr lang="en-US" sz="7200" b="1" dirty="0" smtClean="0"/>
              <a:t>-</a:t>
            </a:r>
            <a:r>
              <a:rPr lang="en-US" sz="7200" dirty="0" smtClean="0"/>
              <a:t>&lt;</a:t>
            </a:r>
            <a:r>
              <a:rPr lang="en-US" sz="7200" b="1" dirty="0" smtClean="0"/>
              <a:t>project name</a:t>
            </a:r>
            <a:r>
              <a:rPr lang="en-US" sz="7200" dirty="0" smtClean="0"/>
              <a:t>&gt;-</a:t>
            </a:r>
            <a:r>
              <a:rPr lang="en-US" sz="7200" b="1" dirty="0" smtClean="0"/>
              <a:t>PosterPage.docx</a:t>
            </a:r>
            <a:endParaRPr lang="en-US" sz="7200" i="1" dirty="0" smtClean="0"/>
          </a:p>
          <a:p>
            <a:endParaRPr lang="en-US" sz="7200" dirty="0" smtClean="0"/>
          </a:p>
        </p:txBody>
      </p:sp>
      <p:grpSp>
        <p:nvGrpSpPr>
          <p:cNvPr id="474" name="Group 473"/>
          <p:cNvGrpSpPr/>
          <p:nvPr/>
        </p:nvGrpSpPr>
        <p:grpSpPr>
          <a:xfrm>
            <a:off x="29845205" y="45328218"/>
            <a:ext cx="4920112" cy="5400000"/>
            <a:chOff x="-5715000" y="10844213"/>
            <a:chExt cx="5399060" cy="28975050"/>
          </a:xfrm>
        </p:grpSpPr>
        <p:cxnSp>
          <p:nvCxnSpPr>
            <p:cNvPr id="475" name="Straight Connector 474"/>
            <p:cNvCxnSpPr/>
            <p:nvPr/>
          </p:nvCxnSpPr>
          <p:spPr>
            <a:xfrm>
              <a:off x="-5715000" y="10844213"/>
              <a:ext cx="4171950" cy="0"/>
            </a:xfrm>
            <a:prstGeom prst="line">
              <a:avLst/>
            </a:prstGeom>
            <a:ln w="152400" cmpd="sng"/>
          </p:spPr>
          <p:style>
            <a:lnRef idx="3">
              <a:schemeClr val="accent1"/>
            </a:lnRef>
            <a:fillRef idx="0">
              <a:schemeClr val="accent1"/>
            </a:fillRef>
            <a:effectRef idx="2">
              <a:schemeClr val="accent1"/>
            </a:effectRef>
            <a:fontRef idx="minor">
              <a:schemeClr val="tx1"/>
            </a:fontRef>
          </p:style>
        </p:cxnSp>
        <p:cxnSp>
          <p:nvCxnSpPr>
            <p:cNvPr id="476" name="Straight Connector 475"/>
            <p:cNvCxnSpPr/>
            <p:nvPr/>
          </p:nvCxnSpPr>
          <p:spPr>
            <a:xfrm>
              <a:off x="-5715000" y="39819263"/>
              <a:ext cx="4171950" cy="0"/>
            </a:xfrm>
            <a:prstGeom prst="line">
              <a:avLst/>
            </a:prstGeom>
            <a:ln w="152400" cmpd="sng"/>
          </p:spPr>
          <p:style>
            <a:lnRef idx="3">
              <a:schemeClr val="accent1"/>
            </a:lnRef>
            <a:fillRef idx="0">
              <a:schemeClr val="accent1"/>
            </a:fillRef>
            <a:effectRef idx="2">
              <a:schemeClr val="accent1"/>
            </a:effectRef>
            <a:fontRef idx="minor">
              <a:schemeClr val="tx1"/>
            </a:fontRef>
          </p:style>
        </p:cxnSp>
        <p:cxnSp>
          <p:nvCxnSpPr>
            <p:cNvPr id="477" name="Straight Connector 476"/>
            <p:cNvCxnSpPr/>
            <p:nvPr/>
          </p:nvCxnSpPr>
          <p:spPr>
            <a:xfrm>
              <a:off x="-3514725" y="10844213"/>
              <a:ext cx="0" cy="28975050"/>
            </a:xfrm>
            <a:prstGeom prst="line">
              <a:avLst/>
            </a:prstGeom>
            <a:ln w="152400" cmpd="sng">
              <a:headEnd type="stealth" w="lg" len="lg"/>
              <a:tailEnd type="stealth" w="lg" len="lg"/>
            </a:ln>
          </p:spPr>
          <p:style>
            <a:lnRef idx="3">
              <a:schemeClr val="accent1"/>
            </a:lnRef>
            <a:fillRef idx="0">
              <a:schemeClr val="accent1"/>
            </a:fillRef>
            <a:effectRef idx="2">
              <a:schemeClr val="accent1"/>
            </a:effectRef>
            <a:fontRef idx="minor">
              <a:schemeClr val="tx1"/>
            </a:fontRef>
          </p:style>
        </p:cxnSp>
        <p:sp>
          <p:nvSpPr>
            <p:cNvPr id="478" name="TextBox 6"/>
            <p:cNvSpPr txBox="1">
              <a:spLocks noChangeArrowheads="1"/>
            </p:cNvSpPr>
            <p:nvPr/>
          </p:nvSpPr>
          <p:spPr bwMode="auto">
            <a:xfrm>
              <a:off x="-3023465" y="25246125"/>
              <a:ext cx="2707525" cy="3950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r>
                <a:rPr lang="en-US" altLang="ar-SA" sz="7200" dirty="0" smtClean="0"/>
                <a:t>15 cm</a:t>
              </a:r>
              <a:endParaRPr lang="ar-SA" altLang="ar-SA" sz="7200" dirty="0"/>
            </a:p>
          </p:txBody>
        </p:sp>
      </p:grpSp>
      <p:sp>
        <p:nvSpPr>
          <p:cNvPr id="19" name="TextBox 18"/>
          <p:cNvSpPr txBox="1"/>
          <p:nvPr/>
        </p:nvSpPr>
        <p:spPr>
          <a:xfrm>
            <a:off x="-13864238" y="50128053"/>
            <a:ext cx="7734169" cy="1200329"/>
          </a:xfrm>
          <a:prstGeom prst="rect">
            <a:avLst/>
          </a:prstGeom>
          <a:noFill/>
        </p:spPr>
        <p:txBody>
          <a:bodyPr wrap="none" rtlCol="1">
            <a:spAutoFit/>
          </a:bodyPr>
          <a:lstStyle/>
          <a:p>
            <a:r>
              <a:rPr lang="en-US" sz="7200" b="1" dirty="0" smtClean="0">
                <a:solidFill>
                  <a:srgbClr val="FF0000"/>
                </a:solidFill>
              </a:rPr>
              <a:t>For print  use only </a:t>
            </a:r>
            <a:endParaRPr lang="ar-SA" sz="7200" b="1" dirty="0">
              <a:solidFill>
                <a:srgbClr val="FF0000"/>
              </a:solidFill>
            </a:endParaRPr>
          </a:p>
        </p:txBody>
      </p:sp>
      <p:sp>
        <p:nvSpPr>
          <p:cNvPr id="480" name="TextBox 479"/>
          <p:cNvSpPr txBox="1"/>
          <p:nvPr/>
        </p:nvSpPr>
        <p:spPr>
          <a:xfrm>
            <a:off x="35966400" y="47787881"/>
            <a:ext cx="10093789" cy="1200329"/>
          </a:xfrm>
          <a:prstGeom prst="rect">
            <a:avLst/>
          </a:prstGeom>
          <a:noFill/>
        </p:spPr>
        <p:txBody>
          <a:bodyPr wrap="none" rtlCol="1">
            <a:spAutoFit/>
          </a:bodyPr>
          <a:lstStyle/>
          <a:p>
            <a:r>
              <a:rPr lang="en-US" sz="7200" b="1" dirty="0" smtClean="0">
                <a:solidFill>
                  <a:srgbClr val="FF0000"/>
                </a:solidFill>
              </a:rPr>
              <a:t>For all  soft copy formats</a:t>
            </a:r>
            <a:endParaRPr lang="ar-SA" sz="7200" b="1" dirty="0">
              <a:solidFill>
                <a:srgbClr val="FF0000"/>
              </a:solidFill>
            </a:endParaRPr>
          </a:p>
        </p:txBody>
      </p:sp>
      <p:sp>
        <p:nvSpPr>
          <p:cNvPr id="481" name="TextBox 480"/>
          <p:cNvSpPr txBox="1"/>
          <p:nvPr/>
        </p:nvSpPr>
        <p:spPr>
          <a:xfrm>
            <a:off x="30403800" y="14075569"/>
            <a:ext cx="24681564" cy="1323439"/>
          </a:xfrm>
          <a:prstGeom prst="rect">
            <a:avLst/>
          </a:prstGeom>
          <a:noFill/>
        </p:spPr>
        <p:txBody>
          <a:bodyPr wrap="none" rtlCol="1">
            <a:spAutoFit/>
          </a:bodyPr>
          <a:lstStyle/>
          <a:p>
            <a:r>
              <a:rPr lang="en-US" sz="8000" b="1" dirty="0" smtClean="0">
                <a:solidFill>
                  <a:srgbClr val="FF0000"/>
                </a:solidFill>
              </a:rPr>
              <a:t>Design and format details are  up the students creativity</a:t>
            </a:r>
            <a:endParaRPr lang="ar-SA" sz="8000" b="1" dirty="0">
              <a:solidFill>
                <a:srgbClr val="FF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1655</TotalTime>
  <Words>1259</Words>
  <Application>Microsoft Office PowerPoint</Application>
  <PresentationFormat>Custom</PresentationFormat>
  <Paragraphs>84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University of California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Nutrition Department</dc:creator>
  <cp:lastModifiedBy>makka</cp:lastModifiedBy>
  <cp:revision>131</cp:revision>
  <cp:lastPrinted>1998-09-03T21:09:00Z</cp:lastPrinted>
  <dcterms:created xsi:type="dcterms:W3CDTF">1998-08-31T18:15:40Z</dcterms:created>
  <dcterms:modified xsi:type="dcterms:W3CDTF">2017-01-21T06:55:57Z</dcterms:modified>
</cp:coreProperties>
</file>