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0B8F-BB11-4D2D-8019-F241D3CA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5BFC-7B66-4765-A705-0B45BCBB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BF9-5E88-4881-9484-5773D47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5A75-56B2-4B9D-A99C-272BC62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45F4-0F9A-4DE5-B21D-33EE12B1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409A-14AD-4F1A-A48E-0715B2FE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05601-33D6-4C21-8B51-F6ECA2F5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F48A-E275-49E6-AF53-D4554F1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7B13-1A1B-4F01-857C-3DC65D5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442-6D94-4205-ADEE-AE88543B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EEB41-5FEC-4073-BCBA-AE709440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23C48-5E2E-431B-8865-903739EA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C5E1-62D5-42FC-88AB-16EB6DB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6D88-BBB3-4F24-A069-D7D504B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B714-D500-4242-AC62-7619439E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B3-682D-41B2-9D43-5570C774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BA8-1D9F-4D40-8BCA-FC01D8F9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E74C-EC45-4A97-828C-15728D8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3A2E-90FD-4AB9-BD22-EC225354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F015-09D2-48EA-8D96-FE1E8C01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A0F8-45CE-4144-A30A-7F14A5B0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89F1-F356-4CB8-A76F-C05CD3A7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0158-EF63-47D8-9927-BC232A0B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6DC7-6CEE-4AF6-ABA9-FFBFE0D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65A2-AFA6-4430-9DC8-088B184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BD22-D5E0-4D81-B941-1098F6C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A515-4F61-4E78-8D3B-96A4031FB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BF2B-477F-487E-8468-0F923490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8C74-0AE8-4C60-8F7F-06B0635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47FB-EE49-487E-8839-DEE95A10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8DFC-999E-40C9-B4C8-4BF8780D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20A9-276D-450A-A5D9-6C4FCF7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A21A5-6072-4A3F-8310-517A4C78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DDD4-F579-4108-8461-4685EC85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FD58-3C42-40CC-A88B-B7994B8F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598A-EE49-4EBF-924E-8FB68252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1082-8558-4C3D-A4DB-3AABE684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6E14D-2151-4107-BCA7-7E2C90A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3724D-BBA7-4AB8-9CDC-F2AA4F0D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2AE2-B52E-41B0-9824-483CAA6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EEF12-9CFC-42D4-8511-14E4EAA1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43D9D-AEC5-402F-8F2A-60322BCA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0CA9-8D9E-413A-A956-68887BB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8E9C6-7E10-4869-B929-8B0CBB4F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09D98-A585-4A7C-BE62-A6943E31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3E48-763F-4835-8C83-B5D0D6F3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B53-6629-44DE-9609-0735E6F2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5284-779C-4E73-B544-AE885E13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BF09-6A41-4589-83F8-B13CE2C7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A808-1F61-457C-8E82-FD2AC6C7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FA80-57C9-4817-A9AF-C91EA668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8B2A-0EE6-4541-AEBC-6AF87C6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F54-5572-4A2F-96E0-4752E5D9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D0FA1-524B-45C2-9656-24D9A85B4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684A0-E85D-4AB1-8AAE-F09C69D5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3149-57F1-4570-8EAB-B8BDF5BA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8D160-118C-4F87-8A2D-5F1BE9C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BC27-BE63-4B2F-801F-F098051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083B2-9B48-41C8-A2D7-63AC9159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1E6F-A1AA-4FD4-AABE-EF42E1AC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7CF9-143C-4205-954F-C86F6261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8BA5-EC20-4827-BD7C-23A0DAF65813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3CB9-B3A6-4B7E-A04C-870367A56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5D66-5F56-4B85-8D4F-863582BE6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137-BC48-4CDF-9603-5E0316F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5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TXingkai" charset="-122"/>
                <a:ea typeface="STXingkai" charset="-122"/>
                <a:cs typeface="STXingkai" charset="-122"/>
              </a:rPr>
              <a:t>Package</a:t>
            </a:r>
            <a:br>
              <a:rPr lang="en-US" sz="8000" dirty="0">
                <a:latin typeface="STXingkai" charset="-122"/>
                <a:ea typeface="STXingkai" charset="-122"/>
                <a:cs typeface="STXingkai" charset="-122"/>
              </a:rPr>
            </a:br>
            <a:endParaRPr lang="en-US" sz="80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E114-6C00-4646-9767-C7100635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011" y="2464420"/>
            <a:ext cx="8352262" cy="2793380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cap="all" dirty="0"/>
              <a:t>APPLICATION DEVELOPMENT FOR MOBILE AND UBIQUITOUS COMPUTING</a:t>
            </a:r>
          </a:p>
          <a:p>
            <a:endParaRPr lang="en-US" sz="1800" b="1" cap="all" dirty="0"/>
          </a:p>
          <a:p>
            <a:r>
              <a:rPr lang="en-US" sz="1800" b="1" cap="all" dirty="0"/>
              <a:t>TECHNISCHE </a:t>
            </a:r>
            <a:r>
              <a:rPr lang="en-US" sz="1800" b="1" cap="all" dirty="0" err="1"/>
              <a:t>UNIVERSITÄt</a:t>
            </a:r>
            <a:r>
              <a:rPr lang="en-US" sz="1800" b="1" cap="all" dirty="0"/>
              <a:t> Dresden</a:t>
            </a:r>
          </a:p>
          <a:p>
            <a:endParaRPr lang="en-US" sz="1800" b="1" cap="all"/>
          </a:p>
          <a:p>
            <a:r>
              <a:rPr lang="en-US" sz="1800" b="1" cap="all"/>
              <a:t>Hussam </a:t>
            </a:r>
            <a:r>
              <a:rPr lang="en-US" sz="1800" b="1" cap="all" dirty="0"/>
              <a:t>Altaleb</a:t>
            </a:r>
          </a:p>
          <a:p>
            <a:r>
              <a:rPr lang="en-US" sz="1800" b="1" cap="all" dirty="0"/>
              <a:t>&amp;</a:t>
            </a:r>
          </a:p>
          <a:p>
            <a:r>
              <a:rPr lang="en-US" sz="1800" b="1" cap="all" dirty="0"/>
              <a:t>Ahmed Mahmoud</a:t>
            </a:r>
          </a:p>
          <a:p>
            <a:endParaRPr lang="en-US" sz="1800" b="1" cap="all" dirty="0"/>
          </a:p>
          <a:p>
            <a:r>
              <a:rPr lang="en-US" sz="1800" b="1" cap="all" dirty="0"/>
              <a:t>supervised BY: </a:t>
            </a:r>
            <a:r>
              <a:rPr lang="en-US" sz="1800" b="1" cap="all" dirty="0" err="1"/>
              <a:t>dR.</a:t>
            </a:r>
            <a:r>
              <a:rPr lang="en-US" sz="1800" b="1" cap="all" dirty="0"/>
              <a:t> </a:t>
            </a:r>
            <a:r>
              <a:rPr lang="mr-IN" sz="1800" b="1" cap="all" dirty="0"/>
              <a:t>–</a:t>
            </a:r>
            <a:r>
              <a:rPr lang="en-US" sz="1800" b="1" cap="all" dirty="0"/>
              <a:t>ING. </a:t>
            </a:r>
            <a:r>
              <a:rPr lang="en-US" sz="1800" b="1" cap="all" dirty="0" err="1"/>
              <a:t>tHOMAS</a:t>
            </a:r>
            <a:r>
              <a:rPr lang="en-US" sz="1800" b="1" cap="all" dirty="0"/>
              <a:t> </a:t>
            </a:r>
            <a:r>
              <a:rPr lang="en-US" sz="1800" b="1" cap="all" dirty="0" err="1"/>
              <a:t>sPRINGER</a:t>
            </a:r>
            <a:endParaRPr lang="en-US" sz="1800" b="1" cap="all" dirty="0"/>
          </a:p>
        </p:txBody>
      </p:sp>
    </p:spTree>
    <p:extLst>
      <p:ext uri="{BB962C8B-B14F-4D97-AF65-F5344CB8AC3E}">
        <p14:creationId xmlns:p14="http://schemas.microsoft.com/office/powerpoint/2010/main" val="38208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AEE-F6FD-4053-94A1-E19C9D6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Work Plan: Tasks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B2DF28-D8C4-4F30-B0CE-9A2BD9F776DC}"/>
              </a:ext>
            </a:extLst>
          </p:cNvPr>
          <p:cNvSpPr txBox="1">
            <a:spLocks/>
          </p:cNvSpPr>
          <p:nvPr/>
        </p:nvSpPr>
        <p:spPr>
          <a:xfrm>
            <a:off x="838200" y="1690362"/>
            <a:ext cx="5099137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+mj-lt"/>
              </a:rPr>
              <a:t>Hussam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Data modeling</a:t>
            </a:r>
          </a:p>
          <a:p>
            <a:r>
              <a:rPr lang="en-US" sz="3200" dirty="0">
                <a:latin typeface="+mj-lt"/>
              </a:rPr>
              <a:t>Data interfacing</a:t>
            </a:r>
          </a:p>
          <a:p>
            <a:r>
              <a:rPr lang="en-US" sz="3200" dirty="0">
                <a:latin typeface="+mj-lt"/>
              </a:rPr>
              <a:t>MVC</a:t>
            </a:r>
          </a:p>
          <a:p>
            <a:r>
              <a:rPr lang="en-US" sz="3200" i="1" dirty="0">
                <a:latin typeface="+mj-lt"/>
              </a:rPr>
              <a:t>Others as needed!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C98BE-CB9B-47B3-8196-3D8909B01467}"/>
              </a:ext>
            </a:extLst>
          </p:cNvPr>
          <p:cNvSpPr txBox="1">
            <a:spLocks/>
          </p:cNvSpPr>
          <p:nvPr/>
        </p:nvSpPr>
        <p:spPr>
          <a:xfrm>
            <a:off x="6254663" y="1689710"/>
            <a:ext cx="5099138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Ahmed</a:t>
            </a:r>
          </a:p>
          <a:p>
            <a:r>
              <a:rPr lang="en-US" sz="3200" dirty="0">
                <a:latin typeface="+mj-lt"/>
              </a:rPr>
              <a:t>User interface</a:t>
            </a:r>
          </a:p>
          <a:p>
            <a:r>
              <a:rPr lang="en-US" sz="3200" dirty="0">
                <a:latin typeface="+mj-lt"/>
              </a:rPr>
              <a:t>Consuming REST API inside the application</a:t>
            </a:r>
          </a:p>
          <a:p>
            <a:r>
              <a:rPr lang="en-US" sz="3200" i="1" dirty="0">
                <a:latin typeface="+mj-lt"/>
              </a:rPr>
              <a:t>Others as needed!</a:t>
            </a:r>
            <a:endParaRPr lang="en-US" sz="32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C791-36AD-4B53-BBBB-C2A65F7E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By the second presentation deadline:</a:t>
            </a:r>
          </a:p>
          <a:p>
            <a:pPr lvl="1"/>
            <a:r>
              <a:rPr lang="en-US" sz="3200" dirty="0">
                <a:latin typeface="+mj-lt"/>
              </a:rPr>
              <a:t>Implement MVC’s and adaptation concepts and their underlying infrastructure</a:t>
            </a:r>
          </a:p>
          <a:p>
            <a:r>
              <a:rPr lang="en-US" sz="3600" dirty="0">
                <a:latin typeface="+mj-lt"/>
              </a:rPr>
              <a:t>By final presentation deadline:</a:t>
            </a:r>
          </a:p>
          <a:p>
            <a:pPr lvl="1"/>
            <a:r>
              <a:rPr lang="en-US" sz="3200" dirty="0">
                <a:latin typeface="+mj-lt"/>
              </a:rPr>
              <a:t>Finalize the application and implement unit tests for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185114-3998-4B61-94D1-BF1F8881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Work Plan: Milestones  </a:t>
            </a:r>
            <a:r>
              <a:rPr lang="en-US" i="1" dirty="0"/>
              <a:t>(tentative!)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3812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137-BC48-4CDF-9603-5E0316F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588"/>
            <a:ext cx="9144000" cy="2387600"/>
          </a:xfrm>
        </p:spPr>
        <p:txBody>
          <a:bodyPr>
            <a:normAutofit/>
          </a:bodyPr>
          <a:lstStyle/>
          <a:p>
            <a:r>
              <a:rPr lang="en-US" sz="4200" b="1" dirty="0"/>
              <a:t>Traditional Shipping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23" y="3769112"/>
            <a:ext cx="2445882" cy="1538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6" y="3769112"/>
            <a:ext cx="1957364" cy="1884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59" y="3382304"/>
            <a:ext cx="4085329" cy="248672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429000" y="4538546"/>
            <a:ext cx="1557338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0437" y="4538546"/>
            <a:ext cx="1557338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5303" y="4097725"/>
            <a:ext cx="170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DHL, HERMES, </a:t>
            </a:r>
            <a:r>
              <a:rPr lang="mr-IN" sz="1600" dirty="0"/>
              <a:t>…</a:t>
            </a:r>
            <a:r>
              <a:rPr lang="en-US" sz="1600" dirty="0"/>
              <a:t>..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9" y="311130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Package solves the 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4126" cy="4351338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+mj-lt"/>
              </a:rPr>
              <a:t>User creates a trip specifying trip info:</a:t>
            </a:r>
          </a:p>
          <a:p>
            <a:pPr lvl="1"/>
            <a:r>
              <a:rPr lang="en-US" sz="2200" dirty="0">
                <a:latin typeface="+mj-lt"/>
              </a:rPr>
              <a:t>From (place of departure).</a:t>
            </a:r>
          </a:p>
          <a:p>
            <a:pPr lvl="1"/>
            <a:r>
              <a:rPr lang="en-US" sz="2200" dirty="0">
                <a:latin typeface="+mj-lt"/>
              </a:rPr>
              <a:t>To (destination).</a:t>
            </a:r>
          </a:p>
          <a:p>
            <a:pPr lvl="1"/>
            <a:r>
              <a:rPr lang="en-US" sz="2200" dirty="0">
                <a:latin typeface="+mj-lt"/>
              </a:rPr>
              <a:t>Date (trip date).</a:t>
            </a:r>
          </a:p>
          <a:p>
            <a:pPr lvl="1"/>
            <a:r>
              <a:rPr lang="en-US" sz="2200" dirty="0">
                <a:latin typeface="+mj-lt"/>
              </a:rPr>
              <a:t>Available Weight (weight available in the travel luggage).</a:t>
            </a:r>
          </a:p>
          <a:p>
            <a:pPr lvl="1"/>
            <a:r>
              <a:rPr lang="en-US" sz="2200" dirty="0">
                <a:latin typeface="+mj-lt"/>
              </a:rPr>
              <a:t>Contact info such as name, phone and address for communication (can be copied from user profile).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2" y="1528763"/>
            <a:ext cx="2407091" cy="50434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 txBox="1">
            <a:spLocks/>
          </p:cNvSpPr>
          <p:nvPr/>
        </p:nvSpPr>
        <p:spPr>
          <a:xfrm>
            <a:off x="847722" y="1820860"/>
            <a:ext cx="6334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Created trips automatically shows up in the main lobby screen (real-time).</a:t>
            </a:r>
          </a:p>
          <a:p>
            <a:r>
              <a:rPr lang="en-US" sz="2200" b="1" dirty="0">
                <a:latin typeface="+mj-lt"/>
              </a:rPr>
              <a:t>Trips show up sorted according to the location of the user (nearest </a:t>
            </a:r>
            <a:r>
              <a:rPr lang="en-US" sz="2200" b="1" dirty="0" err="1">
                <a:latin typeface="+mj-lt"/>
              </a:rPr>
              <a:t>travellers</a:t>
            </a:r>
            <a:r>
              <a:rPr lang="en-US" sz="2200" b="1" dirty="0">
                <a:latin typeface="+mj-lt"/>
              </a:rPr>
              <a:t> show first).</a:t>
            </a:r>
            <a:endParaRPr lang="en-US" sz="2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507" y="1528763"/>
            <a:ext cx="2351099" cy="5043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507" y="1528762"/>
            <a:ext cx="2351100" cy="50434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 txBox="1">
            <a:spLocks/>
          </p:cNvSpPr>
          <p:nvPr/>
        </p:nvSpPr>
        <p:spPr>
          <a:xfrm>
            <a:off x="847722" y="1820860"/>
            <a:ext cx="6334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User can filter the showing results according to:</a:t>
            </a:r>
          </a:p>
          <a:p>
            <a:pPr lvl="1"/>
            <a:r>
              <a:rPr lang="en-US" sz="1800" dirty="0">
                <a:latin typeface="+mj-lt"/>
              </a:rPr>
              <a:t>Place of departure</a:t>
            </a:r>
          </a:p>
          <a:p>
            <a:pPr lvl="1"/>
            <a:r>
              <a:rPr lang="en-US" sz="1800" dirty="0">
                <a:latin typeface="+mj-lt"/>
              </a:rPr>
              <a:t>Destination</a:t>
            </a:r>
          </a:p>
          <a:p>
            <a:pPr lvl="1"/>
            <a:r>
              <a:rPr lang="en-US" sz="1800" dirty="0">
                <a:latin typeface="+mj-lt"/>
              </a:rPr>
              <a:t>Trip date</a:t>
            </a:r>
          </a:p>
          <a:p>
            <a:pPr lvl="1"/>
            <a:r>
              <a:rPr lang="en-US" sz="1800" dirty="0">
                <a:latin typeface="+mj-lt"/>
              </a:rPr>
              <a:t>Max weight offered by the </a:t>
            </a:r>
            <a:r>
              <a:rPr lang="en-US" sz="1800" dirty="0" err="1">
                <a:latin typeface="+mj-lt"/>
              </a:rPr>
              <a:t>traveller</a:t>
            </a:r>
            <a:r>
              <a:rPr lang="en-US" sz="1800" dirty="0">
                <a:latin typeface="+mj-lt"/>
              </a:rPr>
              <a:t> to carry</a:t>
            </a:r>
          </a:p>
        </p:txBody>
      </p:sp>
    </p:spTree>
    <p:extLst>
      <p:ext uri="{BB962C8B-B14F-4D97-AF65-F5344CB8AC3E}">
        <p14:creationId xmlns:p14="http://schemas.microsoft.com/office/powerpoint/2010/main" val="26589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38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Power consumption.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 txBox="1">
            <a:spLocks/>
          </p:cNvSpPr>
          <p:nvPr/>
        </p:nvSpPr>
        <p:spPr>
          <a:xfrm>
            <a:off x="838200" y="2779734"/>
            <a:ext cx="10515600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Data handling.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 txBox="1">
            <a:spLocks/>
          </p:cNvSpPr>
          <p:nvPr/>
        </p:nvSpPr>
        <p:spPr>
          <a:xfrm>
            <a:off x="838200" y="3781439"/>
            <a:ext cx="10515600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User interface responsiveness.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 txBox="1">
            <a:spLocks/>
          </p:cNvSpPr>
          <p:nvPr/>
        </p:nvSpPr>
        <p:spPr>
          <a:xfrm>
            <a:off x="838200" y="4854584"/>
            <a:ext cx="10515600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+mj-lt"/>
              </a:rPr>
              <a:t>Network integration.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080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137-BC48-4CDF-9603-5E0316F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5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Adaptivity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E114-6C00-4646-9767-C7100635E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Location Based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Offline usage in case of network outage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Real time update</a:t>
            </a:r>
          </a:p>
        </p:txBody>
      </p:sp>
    </p:spTree>
    <p:extLst>
      <p:ext uri="{BB962C8B-B14F-4D97-AF65-F5344CB8AC3E}">
        <p14:creationId xmlns:p14="http://schemas.microsoft.com/office/powerpoint/2010/main" val="12725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Location Based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Learn about location from the context.</a:t>
            </a:r>
          </a:p>
          <a:p>
            <a:r>
              <a:rPr lang="en-US" sz="3200" dirty="0">
                <a:latin typeface="+mj-lt"/>
              </a:rPr>
              <a:t>Use that information to provide suggestions of journeys or queries where the current location is the origin of the journey.</a:t>
            </a:r>
          </a:p>
          <a:p>
            <a:r>
              <a:rPr lang="en-US" sz="3200" dirty="0">
                <a:latin typeface="+mj-lt"/>
              </a:rPr>
              <a:t>Keep location queries to a minimum to save power.</a:t>
            </a:r>
          </a:p>
        </p:txBody>
      </p:sp>
    </p:spTree>
    <p:extLst>
      <p:ext uri="{BB962C8B-B14F-4D97-AF65-F5344CB8AC3E}">
        <p14:creationId xmlns:p14="http://schemas.microsoft.com/office/powerpoint/2010/main" val="129928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AFC4-B2DA-4274-8346-86C430AC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Offline usage in case of network outage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B646-5853-468C-AC69-68C3DF08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Results of user queries are stored temporarily on the user device.</a:t>
            </a:r>
          </a:p>
          <a:p>
            <a:r>
              <a:rPr lang="en-US" sz="3200" dirty="0">
                <a:latin typeface="+mj-lt"/>
              </a:rPr>
              <a:t>Those results can be used as a cache:</a:t>
            </a:r>
          </a:p>
          <a:p>
            <a:pPr lvl="1"/>
            <a:r>
              <a:rPr lang="en-US" sz="2800" dirty="0">
                <a:latin typeface="+mj-lt"/>
              </a:rPr>
              <a:t>Save Bandwidth</a:t>
            </a:r>
          </a:p>
          <a:p>
            <a:r>
              <a:rPr lang="en-US" sz="3200" dirty="0">
                <a:latin typeface="+mj-lt"/>
              </a:rPr>
              <a:t>They also can be used when user is offline:</a:t>
            </a:r>
          </a:p>
          <a:p>
            <a:pPr lvl="1"/>
            <a:r>
              <a:rPr lang="en-US" sz="2800" dirty="0">
                <a:latin typeface="+mj-lt"/>
              </a:rPr>
              <a:t>Offline usage</a:t>
            </a:r>
          </a:p>
          <a:p>
            <a:pPr lvl="1"/>
            <a:r>
              <a:rPr lang="en-US" sz="2800" dirty="0">
                <a:latin typeface="+mj-lt"/>
              </a:rPr>
              <a:t>Must denote somehow that user is offline, and when they are back online</a:t>
            </a:r>
          </a:p>
        </p:txBody>
      </p:sp>
    </p:spTree>
    <p:extLst>
      <p:ext uri="{BB962C8B-B14F-4D97-AF65-F5344CB8AC3E}">
        <p14:creationId xmlns:p14="http://schemas.microsoft.com/office/powerpoint/2010/main" val="11771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92-8E95-4C0E-AF8E-82F3F9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3A63-7B6A-4293-AE81-D40F62D5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9055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Scenario:</a:t>
            </a:r>
          </a:p>
          <a:p>
            <a:pPr lvl="1"/>
            <a:r>
              <a:rPr lang="en-US" sz="2800" dirty="0">
                <a:latin typeface="+mj-lt"/>
              </a:rPr>
              <a:t>User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X</a:t>
            </a:r>
            <a:r>
              <a:rPr lang="en-US" sz="2800" dirty="0">
                <a:latin typeface="+mj-lt"/>
              </a:rPr>
              <a:t> searches for journeys from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to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</a:t>
            </a:r>
            <a:r>
              <a:rPr lang="en-US" sz="2800" dirty="0">
                <a:latin typeface="+mj-lt"/>
              </a:rPr>
              <a:t> then user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Y</a:t>
            </a:r>
            <a:r>
              <a:rPr lang="en-US" sz="2800" dirty="0">
                <a:latin typeface="+mj-lt"/>
              </a:rPr>
              <a:t> posts a journey from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to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3200" dirty="0">
                <a:latin typeface="+mj-lt"/>
              </a:rPr>
              <a:t>User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X</a:t>
            </a:r>
            <a:r>
              <a:rPr lang="en-US" sz="3200" dirty="0">
                <a:latin typeface="+mj-lt"/>
              </a:rPr>
              <a:t> must be notified of the new posted journey.</a:t>
            </a:r>
          </a:p>
          <a:p>
            <a:r>
              <a:rPr lang="en-US" sz="3200" dirty="0">
                <a:latin typeface="+mj-lt"/>
              </a:rPr>
              <a:t>To be implemented using a Model-View-Controller (MVC) in the logic tier.</a:t>
            </a:r>
          </a:p>
        </p:txBody>
      </p:sp>
    </p:spTree>
    <p:extLst>
      <p:ext uri="{BB962C8B-B14F-4D97-AF65-F5344CB8AC3E}">
        <p14:creationId xmlns:p14="http://schemas.microsoft.com/office/powerpoint/2010/main" val="41166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4BE-3331-406C-A1B4-3988371E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(Tiers)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F6D9-7752-4946-8E80-63B9B303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362"/>
            <a:ext cx="3019816" cy="427170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+mj-lt"/>
              </a:rPr>
              <a:t>Data Tier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Data Store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Django ORM to SQL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Handling database queries in Python OO manner allowing for flexible logic development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2600" strike="sngStrike" dirty="0">
                <a:solidFill>
                  <a:schemeClr val="accent4">
                    <a:lumMod val="75000"/>
                  </a:schemeClr>
                </a:solidFill>
              </a:rPr>
              <a:t>VC</a:t>
            </a:r>
            <a:endParaRPr lang="en-US" strike="sngStrike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83DBAF-168C-49D0-BBB8-3AB3BB672BAA}"/>
              </a:ext>
            </a:extLst>
          </p:cNvPr>
          <p:cNvSpPr txBox="1">
            <a:spLocks/>
          </p:cNvSpPr>
          <p:nvPr/>
        </p:nvSpPr>
        <p:spPr>
          <a:xfrm>
            <a:off x="4157598" y="1690362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B90A-BF65-464F-A7CB-62E84722A4CC}"/>
              </a:ext>
            </a:extLst>
          </p:cNvPr>
          <p:cNvSpPr txBox="1">
            <a:spLocks/>
          </p:cNvSpPr>
          <p:nvPr/>
        </p:nvSpPr>
        <p:spPr>
          <a:xfrm>
            <a:off x="7476996" y="1690361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DA0600-0E83-406A-A358-47305D5FD8C1}"/>
              </a:ext>
            </a:extLst>
          </p:cNvPr>
          <p:cNvSpPr txBox="1">
            <a:spLocks/>
          </p:cNvSpPr>
          <p:nvPr/>
        </p:nvSpPr>
        <p:spPr>
          <a:xfrm>
            <a:off x="4157598" y="1690361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ACCB0-CB7F-48F5-A3E5-05F65D9FE6E8}"/>
              </a:ext>
            </a:extLst>
          </p:cNvPr>
          <p:cNvSpPr txBox="1">
            <a:spLocks/>
          </p:cNvSpPr>
          <p:nvPr/>
        </p:nvSpPr>
        <p:spPr>
          <a:xfrm>
            <a:off x="4157598" y="1677181"/>
            <a:ext cx="3019816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Logic Tier (Middleware)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Interfacing (and decoupling) end tiers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Django REST framework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Efficiently handle and serialize Django data</a:t>
            </a: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strike="sngStrike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VC</a:t>
            </a: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CA81B-0541-4411-BDAB-FE02FD8B999C}"/>
              </a:ext>
            </a:extLst>
          </p:cNvPr>
          <p:cNvSpPr txBox="1">
            <a:spLocks/>
          </p:cNvSpPr>
          <p:nvPr/>
        </p:nvSpPr>
        <p:spPr>
          <a:xfrm>
            <a:off x="7479084" y="1677180"/>
            <a:ext cx="3019816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Presentation Tier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User Interface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React Native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Cross Platform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Live reload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Community Driven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CB37C-258D-4277-8B34-BE00437805E0}"/>
              </a:ext>
            </a:extLst>
          </p:cNvPr>
          <p:cNvCxnSpPr/>
          <p:nvPr/>
        </p:nvCxnSpPr>
        <p:spPr>
          <a:xfrm>
            <a:off x="1496338" y="2755726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33DBF4-1FBC-4A4C-9203-10BE8AC805A7}"/>
              </a:ext>
            </a:extLst>
          </p:cNvPr>
          <p:cNvCxnSpPr/>
          <p:nvPr/>
        </p:nvCxnSpPr>
        <p:spPr>
          <a:xfrm>
            <a:off x="4815736" y="3334011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88917B-2B9C-446D-80C9-1D1FF89A46B7}"/>
              </a:ext>
            </a:extLst>
          </p:cNvPr>
          <p:cNvCxnSpPr/>
          <p:nvPr/>
        </p:nvCxnSpPr>
        <p:spPr>
          <a:xfrm>
            <a:off x="8135134" y="2935265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9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451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STXingkai</vt:lpstr>
      <vt:lpstr>Arial</vt:lpstr>
      <vt:lpstr>Calibri</vt:lpstr>
      <vt:lpstr>Calibri Light</vt:lpstr>
      <vt:lpstr>Office Theme</vt:lpstr>
      <vt:lpstr>Package </vt:lpstr>
      <vt:lpstr>Traditional Shipping</vt:lpstr>
      <vt:lpstr>How Package solves the problem ?</vt:lpstr>
      <vt:lpstr>Challenges</vt:lpstr>
      <vt:lpstr>Adaptivity</vt:lpstr>
      <vt:lpstr>Location Based Search</vt:lpstr>
      <vt:lpstr>Offline usage in case of network outage</vt:lpstr>
      <vt:lpstr>Real time updates</vt:lpstr>
      <vt:lpstr>Architecture (Tiers) and Technologies</vt:lpstr>
      <vt:lpstr>Work Plan: Tasks</vt:lpstr>
      <vt:lpstr>Work Plan: Milestones  (tentative!)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Adaptivity</dc:title>
  <dc:creator>HUSSAM MOHAMAD AL TALEB</dc:creator>
  <cp:lastModifiedBy>HUSSAM MOHAMAD AL TALEB</cp:lastModifiedBy>
  <cp:revision>17</cp:revision>
  <dcterms:created xsi:type="dcterms:W3CDTF">2019-11-04T17:31:19Z</dcterms:created>
  <dcterms:modified xsi:type="dcterms:W3CDTF">2019-11-07T15:42:09Z</dcterms:modified>
</cp:coreProperties>
</file>