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0B8F-BB11-4D2D-8019-F241D3CA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5BFC-7B66-4765-A705-0B45BCBB1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7BF9-5E88-4881-9484-5773D472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5A75-56B2-4B9D-A99C-272BC62B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45F4-0F9A-4DE5-B21D-33EE12B1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409A-14AD-4F1A-A48E-0715B2FE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05601-33D6-4C21-8B51-F6ECA2F5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F48A-E275-49E6-AF53-D4554F1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7B13-1A1B-4F01-857C-3DC65D51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0442-6D94-4205-ADEE-AE88543B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EEB41-5FEC-4073-BCBA-AE709440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23C48-5E2E-431B-8865-903739EA0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C5E1-62D5-42FC-88AB-16EB6DB9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6D88-BBB3-4F24-A069-D7D504BB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B714-D500-4242-AC62-7619439E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B3-682D-41B2-9D43-5570C774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4BA8-1D9F-4D40-8BCA-FC01D8F9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E74C-EC45-4A97-828C-15728D8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3A2E-90FD-4AB9-BD22-EC225354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F015-09D2-48EA-8D96-FE1E8C01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A0F8-45CE-4144-A30A-7F14A5B0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89F1-F356-4CB8-A76F-C05CD3A7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0158-EF63-47D8-9927-BC232A0B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6DC7-6CEE-4AF6-ABA9-FFBFE0D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65A2-AFA6-4430-9DC8-088B184F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BD22-D5E0-4D81-B941-1098F6CD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A515-4F61-4E78-8D3B-96A4031FB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BF2B-477F-487E-8468-0F9234902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8C74-0AE8-4C60-8F7F-06B0635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47FB-EE49-487E-8839-DEE95A10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8DFC-999E-40C9-B4C8-4BF8780D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20A9-276D-450A-A5D9-6C4FCF77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A21A5-6072-4A3F-8310-517A4C78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DDD4-F579-4108-8461-4685EC85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8FD58-3C42-40CC-A88B-B7994B8F1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D598A-EE49-4EBF-924E-8FB68252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1082-8558-4C3D-A4DB-3AABE684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6E14D-2151-4107-BCA7-7E2C90A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3724D-BBA7-4AB8-9CDC-F2AA4F0D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2AE2-B52E-41B0-9824-483CAA61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EEF12-9CFC-42D4-8511-14E4EAA1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43D9D-AEC5-402F-8F2A-60322BCA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0CA9-8D9E-413A-A956-68887BBD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8E9C6-7E10-4869-B929-8B0CBB4F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09D98-A585-4A7C-BE62-A6943E31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3E48-763F-4835-8C83-B5D0D6F3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B53-6629-44DE-9609-0735E6F2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5284-779C-4E73-B544-AE885E13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BF09-6A41-4589-83F8-B13CE2C7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EA808-1F61-457C-8E82-FD2AC6C7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FA80-57C9-4817-A9AF-C91EA668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8B2A-0EE6-4541-AEBC-6AF87C64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BF54-5572-4A2F-96E0-4752E5D9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D0FA1-524B-45C2-9656-24D9A85B4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684A0-E85D-4AB1-8AAE-F09C69D5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3149-57F1-4570-8EAB-B8BDF5BA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8D160-118C-4F87-8A2D-5F1BE9C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BC27-BE63-4B2F-801F-F098051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083B2-9B48-41C8-A2D7-63AC9159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1E6F-A1AA-4FD4-AABE-EF42E1AC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D7CF9-143C-4205-954F-C86F62610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8BA5-EC20-4827-BD7C-23A0DAF65813}" type="datetimeFigureOut">
              <a:rPr lang="en-US" smtClean="0"/>
              <a:t>2020-01-10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3CB9-B3A6-4B7E-A04C-870367A56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5D66-5F56-4B85-8D4F-863582BE6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3153-3914-4911-9AB0-CFFB41C9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A137-BC48-4CDF-9603-5E0316F23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96"/>
            <a:ext cx="9144000" cy="1655763"/>
          </a:xfrm>
        </p:spPr>
        <p:txBody>
          <a:bodyPr>
            <a:normAutofit/>
          </a:bodyPr>
          <a:lstStyle/>
          <a:p>
            <a:r>
              <a:rPr lang="en-US" sz="8000" i="1" dirty="0"/>
              <a:t>Package: </a:t>
            </a:r>
            <a:r>
              <a:rPr lang="en-US" sz="8000" dirty="0"/>
              <a:t>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E114-6C00-4646-9767-C7100635E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621"/>
            <a:ext cx="9144000" cy="35507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Shipment broker.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Travelers from A to B and have extra space on them can utilize that to ship other user’s (documents, shipments) who also want to send those from A to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8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600" dirty="0">
                <a:latin typeface="+mj-lt"/>
              </a:rPr>
              <a:t>Journey: A journey form A to B that belongs to a user (who has published said journey) which also has a date that it should occur on.</a:t>
            </a:r>
          </a:p>
          <a:p>
            <a:pPr marL="342900" indent="-342900"/>
            <a:r>
              <a:rPr lang="en-US" sz="3600" dirty="0">
                <a:latin typeface="+mj-lt"/>
              </a:rPr>
              <a:t>Origin and Destination: A and B in journey</a:t>
            </a:r>
            <a:r>
              <a:rPr lang="en-US" sz="3200" dirty="0">
                <a:latin typeface="+mj-lt"/>
              </a:rPr>
              <a:t> (locations).</a:t>
            </a:r>
          </a:p>
          <a:p>
            <a:pPr marL="342900" indent="-342900"/>
            <a:r>
              <a:rPr lang="en-US" sz="3200" dirty="0">
                <a:latin typeface="+mj-lt"/>
              </a:rPr>
              <a:t>User: a user of the app and could be a traveler, someone who wants to ship something or both.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9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CEE-C993-4B5B-8870-2903B07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Context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914-A947-4CD6-A266-303AAD23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4000" dirty="0">
                <a:latin typeface="+mj-lt"/>
              </a:rPr>
              <a:t>Location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(If user permits the location (credit to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Dominik </a:t>
            </a:r>
            <a:r>
              <a:rPr lang="en-US" sz="4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Florencki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</a:p>
          <a:p>
            <a:pPr marL="800100" lvl="1" indent="-342900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Trips will be shown in order relevant to the distance between the user’s position and the traveler who created the trip if location allowed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Otherwise, the trips are sorted relevant to creation date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r>
              <a:rPr lang="en-US" sz="4000" dirty="0">
                <a:latin typeface="+mj-lt"/>
              </a:rPr>
              <a:t>Network Connection:</a:t>
            </a:r>
          </a:p>
          <a:p>
            <a:pPr lvl="1"/>
            <a:r>
              <a:rPr lang="en-US" sz="3600" dirty="0">
                <a:latin typeface="+mj-lt"/>
              </a:rPr>
              <a:t>Used to determine whether user is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 online/offline mode.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End-user filter rules:</a:t>
            </a:r>
          </a:p>
          <a:p>
            <a:pPr lvl="1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 trips data according to trip attributes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pPr lvl="1"/>
            <a:endParaRPr lang="en-US" sz="3600" dirty="0">
              <a:latin typeface="+mj-lt"/>
            </a:endParaRPr>
          </a:p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48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92-8E95-4C0E-AF8E-82F3F9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Filters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Data adaptation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3A63-7B6A-4293-AE81-D40F62D5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197230" cy="4500019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Filters are applied for journey queries upon end-user input context detection and parameters. Journeys that do not match parameters are filtered out. However, if that results in too few journeys (&lt;=10) additional journeys are kept as suggestions and they’re determined based and relaxing the parameters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 parameters: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Date: Filter trips according specific trip date +- tolerance period to add suggestions.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Origin </a:t>
            </a:r>
            <a:r>
              <a:rPr lang="mr-I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Destination: Return journeys going from A to B only (journeys going from nearby to A or ending close to B are candidates for suggestions)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Available weight: Return journeys that can accommodate my large shipment.</a:t>
            </a:r>
          </a:p>
        </p:txBody>
      </p:sp>
    </p:spTree>
    <p:extLst>
      <p:ext uri="{BB962C8B-B14F-4D97-AF65-F5344CB8AC3E}">
        <p14:creationId xmlns:p14="http://schemas.microsoft.com/office/powerpoint/2010/main" val="11200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AFC4-B2DA-4274-8346-86C430AC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Sorting journey queries</a:t>
            </a:r>
            <a:br>
              <a:rPr lang="en-US" sz="4000" b="1" dirty="0"/>
            </a:br>
            <a:r>
              <a:rPr lang="en-US" sz="4000" b="1" dirty="0"/>
              <a:t>(Application Data adaption mechanism):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B646-5853-468C-AC69-68C3DF08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440"/>
            <a:ext cx="10515600" cy="517324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After journeys are filtered, we have two sets of journeys; matching and suggestions. Those are returned in order of relevance according to:</a:t>
            </a:r>
          </a:p>
          <a:p>
            <a:pPr lvl="1"/>
            <a:r>
              <a:rPr lang="en-US" dirty="0">
                <a:latin typeface="+mj-lt"/>
              </a:rPr>
              <a:t>Matching journeys are always before suggestions.</a:t>
            </a:r>
          </a:p>
          <a:p>
            <a:pPr lvl="1"/>
            <a:r>
              <a:rPr lang="en-US" dirty="0">
                <a:latin typeface="+mj-lt"/>
              </a:rPr>
              <a:t>Date (duration between journey’s date and required date) &lt;ascending&gt;</a:t>
            </a:r>
          </a:p>
          <a:p>
            <a:pPr lvl="1"/>
            <a:r>
              <a:rPr lang="en-US" dirty="0">
                <a:latin typeface="+mj-lt"/>
              </a:rPr>
              <a:t>Origin and destination distance of journey to the required origin and destination &lt;ascending&gt;</a:t>
            </a:r>
          </a:p>
          <a:p>
            <a:pPr lvl="1"/>
            <a:r>
              <a:rPr lang="en-US" dirty="0">
                <a:latin typeface="+mj-lt"/>
              </a:rPr>
              <a:t>Distance between the journey user and the requesting user (usually relevant when there isn’t an origin parameters) &lt;ascending&gt;</a:t>
            </a:r>
          </a:p>
          <a:p>
            <a:r>
              <a:rPr lang="en-US" dirty="0">
                <a:latin typeface="+mj-lt"/>
              </a:rPr>
              <a:t>Any of the previous rules is skipped if the corresponding parameter was not supplied.</a:t>
            </a:r>
          </a:p>
        </p:txBody>
      </p:sp>
    </p:spTree>
    <p:extLst>
      <p:ext uri="{BB962C8B-B14F-4D97-AF65-F5344CB8AC3E}">
        <p14:creationId xmlns:p14="http://schemas.microsoft.com/office/powerpoint/2010/main" val="11771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7D92-8E95-4C0E-AF8E-82F3F9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Offline usage</a:t>
            </a:r>
            <a:br>
              <a:rPr lang="en-US" sz="4000" b="1" dirty="0"/>
            </a:br>
            <a:r>
              <a:rPr lang="en-US" sz="4000" b="1" dirty="0"/>
              <a:t>Data Transmission adaption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3A63-7B6A-4293-AE81-D40F62D5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7230" cy="4351338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Online mode: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User gets real time updates (list is updated once a new trip is created)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User can refresh list with list refresh gesture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mode: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+mj-lt"/>
              </a:rPr>
              <a:t>When user is offline, offline cache is used where it contains the result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of the the original query (but shown according to currently applied filters), </a:t>
            </a:r>
            <a:r>
              <a:rPr lang="en-US" dirty="0">
                <a:latin typeface="+mj-lt"/>
              </a:rPr>
              <a:t>which can be further filtered offline.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Publish queue so </a:t>
            </a:r>
            <a:r>
              <a:rPr lang="en-US" dirty="0">
                <a:latin typeface="+mj-lt"/>
              </a:rPr>
              <a:t>user can publish a journey offline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(queue publish requests), </a:t>
            </a:r>
            <a:r>
              <a:rPr lang="en-US" dirty="0">
                <a:latin typeface="+mj-lt"/>
              </a:rPr>
              <a:t>obviously it would only be available to others when user is online again.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snack-bar shown to the user to indicate connection status.</a:t>
            </a:r>
          </a:p>
        </p:txBody>
      </p:sp>
    </p:spTree>
    <p:extLst>
      <p:ext uri="{BB962C8B-B14F-4D97-AF65-F5344CB8AC3E}">
        <p14:creationId xmlns:p14="http://schemas.microsoft.com/office/powerpoint/2010/main" val="411665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483A-AF0A-4886-B3DC-FA24E0BB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Limiting power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E8C3-6D9C-4ACC-B505-23220170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GPS location is the only actual threat to battery drain. </a:t>
            </a:r>
            <a:r>
              <a:rPr lang="en-US" sz="3200" dirty="0">
                <a:latin typeface="+mj-lt"/>
              </a:rPr>
              <a:t>So to limit battery usage, location is only computed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(if permitted) </a:t>
            </a:r>
            <a:r>
              <a:rPr lang="en-US" sz="3200" dirty="0">
                <a:latin typeface="+mj-lt"/>
              </a:rPr>
              <a:t>at key points: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latin typeface="+mj-lt"/>
              </a:rPr>
              <a:t>When user first starts the app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latin typeface="+mj-lt"/>
              </a:rPr>
              <a:t>After each time the app is minimized and returned to again.</a:t>
            </a:r>
          </a:p>
        </p:txBody>
      </p:sp>
    </p:spTree>
    <p:extLst>
      <p:ext uri="{BB962C8B-B14F-4D97-AF65-F5344CB8AC3E}">
        <p14:creationId xmlns:p14="http://schemas.microsoft.com/office/powerpoint/2010/main" val="136219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4BE-3331-406C-A1B4-3988371E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520"/>
            <a:ext cx="10515600" cy="1325563"/>
          </a:xfrm>
        </p:spPr>
        <p:txBody>
          <a:bodyPr/>
          <a:lstStyle/>
          <a:p>
            <a:r>
              <a:rPr lang="en-US" dirty="0"/>
              <a:t>Architecture (Tiers)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F6D9-7752-4946-8E80-63B9B303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89" y="1825858"/>
            <a:ext cx="3019816" cy="4271701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+mj-lt"/>
              </a:rPr>
              <a:t>Data Tier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Data Store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Django ORM to SQL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Handling database queries in Python OO manner allowing for flexible logic development</a:t>
            </a: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83DBAF-168C-49D0-BBB8-3AB3BB672BAA}"/>
              </a:ext>
            </a:extLst>
          </p:cNvPr>
          <p:cNvSpPr txBox="1">
            <a:spLocks/>
          </p:cNvSpPr>
          <p:nvPr/>
        </p:nvSpPr>
        <p:spPr>
          <a:xfrm>
            <a:off x="3661255" y="1826840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73B90A-BF65-464F-A7CB-62E84722A4CC}"/>
              </a:ext>
            </a:extLst>
          </p:cNvPr>
          <p:cNvSpPr txBox="1">
            <a:spLocks/>
          </p:cNvSpPr>
          <p:nvPr/>
        </p:nvSpPr>
        <p:spPr>
          <a:xfrm>
            <a:off x="7476995" y="1712663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DA0600-0E83-406A-A358-47305D5FD8C1}"/>
              </a:ext>
            </a:extLst>
          </p:cNvPr>
          <p:cNvSpPr txBox="1">
            <a:spLocks/>
          </p:cNvSpPr>
          <p:nvPr/>
        </p:nvSpPr>
        <p:spPr>
          <a:xfrm>
            <a:off x="3661255" y="1826839"/>
            <a:ext cx="3019816" cy="42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ACCB0-CB7F-48F5-A3E5-05F65D9FE6E8}"/>
              </a:ext>
            </a:extLst>
          </p:cNvPr>
          <p:cNvSpPr txBox="1">
            <a:spLocks/>
          </p:cNvSpPr>
          <p:nvPr/>
        </p:nvSpPr>
        <p:spPr>
          <a:xfrm>
            <a:off x="3508073" y="1826838"/>
            <a:ext cx="3019816" cy="42717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</a:rPr>
              <a:t>Logic Tier (Middleware)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Interfacing (and decoupling) end tiers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Django REST framework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Efficiently handle and serialize Django data</a:t>
            </a:r>
          </a:p>
          <a:p>
            <a:r>
              <a:rPr lang="en-US" dirty="0">
                <a:solidFill>
                  <a:schemeClr val="accent2"/>
                </a:solidFill>
              </a:rPr>
              <a:t>Community Driven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8CA81B-0541-4411-BDAB-FE02FD8B999C}"/>
              </a:ext>
            </a:extLst>
          </p:cNvPr>
          <p:cNvSpPr txBox="1">
            <a:spLocks/>
          </p:cNvSpPr>
          <p:nvPr/>
        </p:nvSpPr>
        <p:spPr>
          <a:xfrm>
            <a:off x="8652356" y="1039661"/>
            <a:ext cx="3019816" cy="5059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Presentation Tier</a:t>
            </a:r>
          </a:p>
          <a:p>
            <a:pPr marL="0" indent="0" algn="ctr">
              <a:buNone/>
            </a:pPr>
            <a:r>
              <a:rPr lang="en-US" sz="1800" dirty="0">
                <a:latin typeface="+mj-lt"/>
              </a:rPr>
              <a:t>User Interface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             React Native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Trips query: filters + location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(if permitted).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data query:</a:t>
            </a: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contact info</a:t>
            </a:r>
          </a:p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Trips history as a traveler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CB37C-258D-4277-8B34-BE00437805E0}"/>
              </a:ext>
            </a:extLst>
          </p:cNvPr>
          <p:cNvCxnSpPr/>
          <p:nvPr/>
        </p:nvCxnSpPr>
        <p:spPr>
          <a:xfrm>
            <a:off x="999995" y="2892204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33DBF4-1FBC-4A4C-9203-10BE8AC805A7}"/>
              </a:ext>
            </a:extLst>
          </p:cNvPr>
          <p:cNvCxnSpPr/>
          <p:nvPr/>
        </p:nvCxnSpPr>
        <p:spPr>
          <a:xfrm>
            <a:off x="4319393" y="3470489"/>
            <a:ext cx="170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88917B-2B9C-446D-80C9-1D1FF89A46B7}"/>
              </a:ext>
            </a:extLst>
          </p:cNvPr>
          <p:cNvCxnSpPr/>
          <p:nvPr/>
        </p:nvCxnSpPr>
        <p:spPr>
          <a:xfrm>
            <a:off x="9523141" y="2892204"/>
            <a:ext cx="1282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030436-2B1D-4C5F-BBBC-E2C1D9293217}"/>
              </a:ext>
            </a:extLst>
          </p:cNvPr>
          <p:cNvSpPr txBox="1">
            <a:spLocks/>
          </p:cNvSpPr>
          <p:nvPr/>
        </p:nvSpPr>
        <p:spPr>
          <a:xfrm>
            <a:off x="180062" y="1039660"/>
            <a:ext cx="6638795" cy="52470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Cloud (DigitalOcean)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F2C5B48-6997-4F8B-8195-6C0E8F921F28}"/>
              </a:ext>
            </a:extLst>
          </p:cNvPr>
          <p:cNvSpPr/>
          <p:nvPr/>
        </p:nvSpPr>
        <p:spPr>
          <a:xfrm>
            <a:off x="6523118" y="2741239"/>
            <a:ext cx="2124467" cy="828026"/>
          </a:xfrm>
          <a:prstGeom prst="leftRightArrow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(REST API)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52356" y="2101810"/>
            <a:ext cx="3019816" cy="1746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811605" y="4263080"/>
            <a:ext cx="1221921" cy="1230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298220" y="4272997"/>
            <a:ext cx="1304693" cy="1230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844779" y="4318953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Mode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11966" y="4557793"/>
            <a:ext cx="968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updates to trips</a:t>
            </a:r>
          </a:p>
        </p:txBody>
      </p:sp>
      <p:sp>
        <p:nvSpPr>
          <p:cNvPr id="25" name="Arrow: Left-Right 16">
            <a:extLst>
              <a:ext uri="{FF2B5EF4-FFF2-40B4-BE49-F238E27FC236}">
                <a16:creationId xmlns:a16="http://schemas.microsoft.com/office/drawing/2014/main" id="{3F2C5B48-6997-4F8B-8195-6C0E8F921F28}"/>
              </a:ext>
            </a:extLst>
          </p:cNvPr>
          <p:cNvSpPr/>
          <p:nvPr/>
        </p:nvSpPr>
        <p:spPr>
          <a:xfrm>
            <a:off x="6542887" y="4445587"/>
            <a:ext cx="2258852" cy="828026"/>
          </a:xfrm>
          <a:prstGeom prst="leftRightArrow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Socket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94584" y="4291699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Offline Mode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61771" y="4530539"/>
            <a:ext cx="968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 most recent update</a:t>
            </a:r>
          </a:p>
        </p:txBody>
      </p:sp>
      <p:cxnSp>
        <p:nvCxnSpPr>
          <p:cNvPr id="30" name="Curved Connector 29"/>
          <p:cNvCxnSpPr/>
          <p:nvPr/>
        </p:nvCxnSpPr>
        <p:spPr>
          <a:xfrm flipV="1">
            <a:off x="10028151" y="5117061"/>
            <a:ext cx="271899" cy="77333"/>
          </a:xfrm>
          <a:prstGeom prst="curvedConnector3">
            <a:avLst>
              <a:gd name="adj1" fmla="val 37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9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672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Package: Idea</vt:lpstr>
      <vt:lpstr>Application Terminology</vt:lpstr>
      <vt:lpstr>Context</vt:lpstr>
      <vt:lpstr>Filters Application Data adaptation mechanism</vt:lpstr>
      <vt:lpstr>Sorting journey queries (Application Data adaption mechanism):</vt:lpstr>
      <vt:lpstr>Offline usage Data Transmission adaption mechanism</vt:lpstr>
      <vt:lpstr>Limiting power consumption</vt:lpstr>
      <vt:lpstr>Architecture (Tiers)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Adaptivity</dc:title>
  <dc:creator>HUSSAM MOHAMAD AL TALEB</dc:creator>
  <cp:lastModifiedBy>HUSSAM MOHAMAD AL TALEB</cp:lastModifiedBy>
  <cp:revision>30</cp:revision>
  <dcterms:created xsi:type="dcterms:W3CDTF">2019-11-04T17:31:19Z</dcterms:created>
  <dcterms:modified xsi:type="dcterms:W3CDTF">2020-01-10T23:17:09Z</dcterms:modified>
</cp:coreProperties>
</file>