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orbel" panose="020B05030202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2DBB93-70B7-41C7-99E1-6FFC0A735F39}">
  <a:tblStyle styleId="{E22DBB93-70B7-41C7-99E1-6FFC0A735F39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1" name="Google Shape;31;p4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Google Shape;32;p4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Google Shape;33;p4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Google Shape;34;p4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35" name="Google Shape;35;p4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36" name="Google Shape;36;p4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628357" y="1039037"/>
            <a:ext cx="8471256" cy="238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Smart Attendance System</a:t>
            </a:r>
            <a:endParaRPr sz="7200"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1332445" y="3999390"/>
            <a:ext cx="4551764" cy="16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36"/>
              <a:buNone/>
            </a:pPr>
            <a:r>
              <a:rPr lang="en-US" sz="2080"/>
              <a:t>By </a:t>
            </a:r>
            <a:endParaRPr sz="2080"/>
          </a:p>
          <a:p>
            <a:pPr marL="285750" lvl="0" indent="-261429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2836"/>
              <a:buFont typeface="Arial"/>
              <a:buChar char="•"/>
            </a:pPr>
            <a:r>
              <a:rPr lang="en-US" sz="2080"/>
              <a:t>1911024 – Sneha Kothi</a:t>
            </a:r>
            <a:endParaRPr sz="2080"/>
          </a:p>
          <a:p>
            <a:pPr marL="285750" lvl="0" indent="-261429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2836"/>
              <a:buFont typeface="Arial"/>
              <a:buChar char="•"/>
            </a:pPr>
            <a:r>
              <a:rPr lang="en-US" sz="2080"/>
              <a:t>1911027 – Nayan Mandliya</a:t>
            </a:r>
            <a:endParaRPr sz="2080"/>
          </a:p>
          <a:p>
            <a:pPr marL="285750" lvl="0" indent="-261429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2836"/>
              <a:buFont typeface="Arial"/>
              <a:buChar char="•"/>
            </a:pPr>
            <a:r>
              <a:rPr lang="en-US" sz="2080"/>
              <a:t>1911031 – Hussein Motiwala</a:t>
            </a:r>
            <a:endParaRPr sz="2080"/>
          </a:p>
        </p:txBody>
      </p:sp>
      <p:pic>
        <p:nvPicPr>
          <p:cNvPr id="144" name="Google Shape;144;p19" descr="Facial Recognition - Shaping the future of Identity Verification Market -  ReadW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8297" y="3194719"/>
            <a:ext cx="5095194" cy="3287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1520890" y="452718"/>
            <a:ext cx="8529944" cy="103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Recognizing Student and marking</a:t>
            </a:r>
            <a:br>
              <a:rPr lang="en-US"/>
            </a:br>
            <a:r>
              <a:rPr lang="en-US"/>
              <a:t>Attendance : </a:t>
            </a: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1520908" y="1629016"/>
            <a:ext cx="10572600" cy="5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943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Load the recognizer pickle file and label encoded file.</a:t>
            </a:r>
            <a:endParaRPr/>
          </a:p>
          <a:p>
            <a:pPr marL="457200" lvl="0" indent="-3943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Access the webcam and take users image through live feed.</a:t>
            </a:r>
            <a:endParaRPr/>
          </a:p>
          <a:p>
            <a:pPr marL="457200" lvl="0" indent="-3943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Resize image and pass it to caffe model for face detection.</a:t>
            </a:r>
            <a:endParaRPr/>
          </a:p>
          <a:p>
            <a:pPr marL="457200" lvl="0" indent="-3943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Pass the captured image  to pytorch model for extracting features and embedding them.</a:t>
            </a:r>
            <a:endParaRPr/>
          </a:p>
          <a:p>
            <a:pPr marL="457200" lvl="0" indent="-3943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Pass the embeddings to the Trained SVM model for predictions.</a:t>
            </a:r>
            <a:endParaRPr/>
          </a:p>
          <a:p>
            <a:pPr marL="457200" lvl="0" indent="-3943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Predict the class(Identity the student).</a:t>
            </a:r>
            <a:endParaRPr/>
          </a:p>
          <a:p>
            <a:pPr marL="457200" lvl="0" indent="-3943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Check for the name of student in database and print its roll number and mark attendance.</a:t>
            </a:r>
            <a:endParaRPr/>
          </a:p>
          <a:p>
            <a:pPr marL="457200" lvl="0" indent="-3943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3507" y="65794"/>
            <a:ext cx="2097900" cy="17169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1548882" y="452718"/>
            <a:ext cx="8501952" cy="84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Work Distribution:</a:t>
            </a:r>
            <a:endParaRPr/>
          </a:p>
        </p:txBody>
      </p:sp>
      <p:graphicFrame>
        <p:nvGraphicFramePr>
          <p:cNvPr id="211" name="Google Shape;211;p29"/>
          <p:cNvGraphicFramePr/>
          <p:nvPr/>
        </p:nvGraphicFramePr>
        <p:xfrm>
          <a:off x="1548882" y="1510003"/>
          <a:ext cx="9797150" cy="3593800"/>
        </p:xfrm>
        <a:graphic>
          <a:graphicData uri="http://schemas.openxmlformats.org/drawingml/2006/table">
            <a:tbl>
              <a:tblPr firstRow="1" bandRow="1">
                <a:noFill/>
                <a:tableStyleId>{E22DBB93-70B7-41C7-99E1-6FFC0A735F39}</a:tableStyleId>
              </a:tblPr>
              <a:tblGrid>
                <a:gridCol w="19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Dataset Creation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Feature Extraction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Training ML Model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Updating Database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Sneha Kothi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Nayan Mandliya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Hussein Motiwala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9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What we have done till now?</a:t>
            </a: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body" idx="1"/>
          </p:nvPr>
        </p:nvSpPr>
        <p:spPr>
          <a:xfrm>
            <a:off x="1484310" y="1632857"/>
            <a:ext cx="10561510" cy="509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4335" algn="l" rtl="0"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We have created a custom dataset using our own images captured through our  webcam.</a:t>
            </a:r>
            <a:endParaRPr/>
          </a:p>
          <a:p>
            <a:pPr marL="457200" lvl="0" indent="-394335" algn="l" rtl="0"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Then we preprocessed the images by resizing them to fixed dimension and converting each image to blob. </a:t>
            </a:r>
            <a:endParaRPr/>
          </a:p>
          <a:p>
            <a:pPr marL="457200" lvl="0" indent="-394335" algn="l" rtl="0"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Now the caffe model detects the facial part in the image and extracts it and sends the to deep neural network for feature extraction.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(Debugging): </a:t>
            </a:r>
            <a:endParaRPr b="1"/>
          </a:p>
          <a:p>
            <a:pPr marL="457200" lvl="0" indent="-394335" algn="l" rtl="0"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The deep learning model extracts features from  the images and then creates a recognizer file which is sent to SVC for classification purpose.</a:t>
            </a:r>
            <a:endParaRPr/>
          </a:p>
          <a:p>
            <a:pPr marL="457200" lvl="0" indent="-394335" algn="l" rtl="0"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Finally the person switches webcam and the model recognizes the person and marks his/her attendance in the database.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00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Requirements: </a:t>
            </a:r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1484311" y="1688841"/>
            <a:ext cx="10552180" cy="490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85750" lvl="0" indent="-269176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/>
              <a:t> Microsoft Word: For Documentation purposes</a:t>
            </a:r>
            <a:endParaRPr/>
          </a:p>
          <a:p>
            <a:pPr marL="285750" lvl="0" indent="-269176" algn="just" rtl="0">
              <a:lnSpc>
                <a:spcPct val="115000"/>
              </a:lnSpc>
              <a:spcBef>
                <a:spcPts val="148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/>
              <a:t>Jupyter notebook: Programming purpose (Python)</a:t>
            </a:r>
            <a:endParaRPr/>
          </a:p>
          <a:p>
            <a:pPr marL="285750" lvl="0" indent="-269176" algn="just" rtl="0">
              <a:lnSpc>
                <a:spcPct val="115000"/>
              </a:lnSpc>
              <a:spcBef>
                <a:spcPts val="148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/>
              <a:t>Chrome Browser, webcam: Testing</a:t>
            </a:r>
            <a:endParaRPr/>
          </a:p>
          <a:p>
            <a:pPr marL="285750" lvl="0" indent="-269176" algn="just" rtl="0">
              <a:lnSpc>
                <a:spcPct val="115000"/>
              </a:lnSpc>
              <a:spcBef>
                <a:spcPts val="148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/>
              <a:t>Creatly : Block Diagram</a:t>
            </a:r>
            <a:endParaRPr/>
          </a:p>
          <a:p>
            <a:pPr marL="285750" lvl="0" indent="-269176" algn="just" rtl="0">
              <a:lnSpc>
                <a:spcPct val="115000"/>
              </a:lnSpc>
              <a:spcBef>
                <a:spcPts val="148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/>
              <a:t>Open-cv: Image processing</a:t>
            </a:r>
            <a:endParaRPr/>
          </a:p>
          <a:p>
            <a:pPr marL="285750" lvl="0" indent="-218074" algn="just" rtl="0">
              <a:lnSpc>
                <a:spcPct val="115000"/>
              </a:lnSpc>
              <a:spcBef>
                <a:spcPts val="1480"/>
              </a:spcBef>
              <a:spcAft>
                <a:spcPts val="0"/>
              </a:spcAft>
              <a:buSzPct val="108750"/>
              <a:buChar char="▪"/>
            </a:pPr>
            <a:r>
              <a:rPr lang="en-US"/>
              <a:t>Pytorch: Deep neural network.</a:t>
            </a:r>
            <a:endParaRPr/>
          </a:p>
          <a:p>
            <a:pPr marL="285750" lvl="0" indent="-218074" algn="just" rtl="0">
              <a:lnSpc>
                <a:spcPct val="115000"/>
              </a:lnSpc>
              <a:spcBef>
                <a:spcPts val="1480"/>
              </a:spcBef>
              <a:spcAft>
                <a:spcPts val="0"/>
              </a:spcAft>
              <a:buSzPct val="108750"/>
              <a:buChar char="▪"/>
            </a:pPr>
            <a:r>
              <a:rPr lang="en-US"/>
              <a:t>Caffe model: Face detection.</a:t>
            </a:r>
            <a:endParaRPr/>
          </a:p>
          <a:p>
            <a:pPr marL="285750" lvl="0" indent="-64770" algn="l" rtl="0">
              <a:spcBef>
                <a:spcPts val="1480"/>
              </a:spcBef>
              <a:spcAft>
                <a:spcPts val="0"/>
              </a:spcAft>
              <a:buSzPct val="145000"/>
              <a:buNone/>
            </a:pPr>
            <a:endParaRPr/>
          </a:p>
        </p:txBody>
      </p:sp>
      <p:pic>
        <p:nvPicPr>
          <p:cNvPr id="224" name="Google Shape;224;p31" descr="Requirement High Res Stock Images | Shutterstock"/>
          <p:cNvPicPr preferRelativeResize="0"/>
          <p:nvPr/>
        </p:nvPicPr>
        <p:blipFill rotWithShape="1">
          <a:blip r:embed="rId3">
            <a:alphaModFix/>
          </a:blip>
          <a:srcRect b="6076"/>
          <a:stretch/>
        </p:blipFill>
        <p:spPr>
          <a:xfrm>
            <a:off x="7895250" y="3616400"/>
            <a:ext cx="3810000" cy="2504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1260377" y="83976"/>
            <a:ext cx="10018713" cy="26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DEMO</a:t>
            </a:r>
            <a:endParaRPr sz="4400"/>
          </a:p>
        </p:txBody>
      </p:sp>
      <p:pic>
        <p:nvPicPr>
          <p:cNvPr id="230" name="Google Shape;230;p32" descr="The Ultimate Guide to Using Data Visualization in Your Present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738" y="2489757"/>
            <a:ext cx="7680649" cy="4032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7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dirty="0"/>
              <a:t>Problem Definition:</a:t>
            </a: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484311" y="1474237"/>
            <a:ext cx="10533518" cy="520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Font typeface="Wingdings" panose="05000000000000000000" pitchFamily="2" charset="2"/>
              <a:buChar char="Ø"/>
            </a:pPr>
            <a:r>
              <a:rPr lang="en-US" dirty="0">
                <a:latin typeface="Corbel"/>
                <a:ea typeface="Corbel"/>
                <a:cs typeface="Corbel"/>
                <a:sym typeface="Corbel"/>
              </a:rPr>
              <a:t>Decreasing complexity and time consumption of manual attendance system.</a:t>
            </a:r>
            <a:endParaRPr lang="en-US" dirty="0"/>
          </a:p>
          <a:p>
            <a:pPr marL="342900" lvl="0" indent="-34290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Wingdings" panose="05000000000000000000" pitchFamily="2" charset="2"/>
              <a:buChar char="Ø"/>
            </a:pPr>
            <a:r>
              <a:rPr lang="en-US" dirty="0">
                <a:latin typeface="Corbel"/>
                <a:ea typeface="Corbel"/>
                <a:cs typeface="Corbel"/>
                <a:sym typeface="Corbel"/>
              </a:rPr>
              <a:t>Maintaining the attendance record with day to day activities is a challenging task. </a:t>
            </a:r>
            <a:endParaRPr lang="en-US" dirty="0"/>
          </a:p>
          <a:p>
            <a:pPr marL="342900" lvl="0" indent="-34290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Wingdings" panose="05000000000000000000" pitchFamily="2" charset="2"/>
              <a:buChar char="Ø"/>
            </a:pPr>
            <a:r>
              <a:rPr lang="en-US" dirty="0">
                <a:latin typeface="Corbel"/>
                <a:ea typeface="Corbel"/>
                <a:cs typeface="Corbel"/>
                <a:sym typeface="Corbel"/>
              </a:rPr>
              <a:t>The conventional method of calling the name of each student is time-consuming and there is always a chance of proxy attendance. </a:t>
            </a:r>
            <a:endParaRPr lang="en-US" dirty="0"/>
          </a:p>
          <a:p>
            <a:pPr marL="342900" lvl="0" indent="-34290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Wingdings" panose="05000000000000000000" pitchFamily="2" charset="2"/>
              <a:buChar char="Ø"/>
            </a:pPr>
            <a:r>
              <a:rPr lang="en-US" dirty="0">
                <a:latin typeface="Corbel"/>
                <a:ea typeface="Corbel"/>
                <a:cs typeface="Corbel"/>
                <a:sym typeface="Corbel"/>
              </a:rPr>
              <a:t>The following system is based on face recognition to maintain the attendance record of students.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1530220" y="227343"/>
            <a:ext cx="85206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dirty="0"/>
              <a:t>What is our project about: </a:t>
            </a:r>
            <a:endParaRPr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1444298" y="1099443"/>
            <a:ext cx="9303404" cy="530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285750" lvl="0" indent="-26917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Char char="●"/>
            </a:pPr>
            <a:r>
              <a:rPr lang="en-US" dirty="0"/>
              <a:t>The student attendance record is one of the most important things in any institutions. </a:t>
            </a:r>
            <a:endParaRPr dirty="0"/>
          </a:p>
          <a:p>
            <a:pPr marL="285750" lvl="0" indent="-269176" algn="l" rtl="0">
              <a:lnSpc>
                <a:spcPct val="15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Char char="●"/>
            </a:pPr>
            <a:r>
              <a:rPr lang="en-US" dirty="0"/>
              <a:t>Computers can detect a person's face using a digital image or video. It may be done by comparing the image captured in the real time with the database image. </a:t>
            </a:r>
            <a:endParaRPr dirty="0"/>
          </a:p>
          <a:p>
            <a:pPr marL="285750" lvl="0" indent="-269176" algn="l" rtl="0">
              <a:lnSpc>
                <a:spcPct val="15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Char char="●"/>
            </a:pPr>
            <a:r>
              <a:rPr lang="en-US" dirty="0"/>
              <a:t>The facial characters obtained from a real time image is to be compared with the facial characters of the database image stored.</a:t>
            </a:r>
            <a:endParaRPr dirty="0"/>
          </a:p>
          <a:p>
            <a:pPr marL="285750" lvl="0" indent="-269176" algn="l" rtl="0">
              <a:lnSpc>
                <a:spcPct val="15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Char char="●"/>
            </a:pPr>
            <a:r>
              <a:rPr lang="en-US" dirty="0"/>
              <a:t>The automated attendance management system gives a facility to the faculties to reduce the burden in taking attendance. This system takes the attendance automatically using face recognition.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1214026" y="323925"/>
            <a:ext cx="70497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What is our project about ?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1632584" y="1287262"/>
            <a:ext cx="9721049" cy="486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285750" lvl="0" indent="-269176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Char char="●"/>
            </a:pPr>
            <a:r>
              <a:rPr lang="en-US"/>
              <a:t>Our project is a mixture of traditional technique for marking attendance of student and the new modern ideation. </a:t>
            </a:r>
            <a:endParaRPr/>
          </a:p>
          <a:p>
            <a:pPr marL="285750" lvl="0" indent="-269176" algn="l" rtl="0">
              <a:lnSpc>
                <a:spcPct val="20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Char char="●"/>
            </a:pPr>
            <a:r>
              <a:rPr lang="en-US"/>
              <a:t>The traditional way requires a student to speak the word “Present sir/ma’am”, and this is done for each and every student. </a:t>
            </a:r>
            <a:endParaRPr/>
          </a:p>
          <a:p>
            <a:pPr marL="285750" lvl="0" indent="-269176" algn="l" rtl="0">
              <a:lnSpc>
                <a:spcPct val="20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Char char="●"/>
            </a:pPr>
            <a:r>
              <a:rPr lang="en-US"/>
              <a:t>Now our project uses machine learning, deep learning and image processing to capture a students facial area and eventually marks his/her attendance without any waste of “present” time.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1744824" y="452718"/>
            <a:ext cx="8306010" cy="87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Flow of the project: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1121972" y="1805474"/>
            <a:ext cx="7649782" cy="3247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Char char="⮚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Creating dataset consisting of student images.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Char char="⮚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Extracting Facial features and embedding Images.</a:t>
            </a:r>
            <a:endParaRPr/>
          </a:p>
          <a:p>
            <a:pPr marL="285750" lvl="0" indent="-285750" algn="l" rtl="0">
              <a:lnSpc>
                <a:spcPct val="2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Char char="⮚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Training our Machine learning model on our dataset. </a:t>
            </a:r>
            <a:endParaRPr/>
          </a:p>
          <a:p>
            <a:pPr marL="285750" lvl="0" indent="-285750" algn="l" rtl="0">
              <a:lnSpc>
                <a:spcPct val="2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Char char="⮚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Recognizing the student and marking his attendance. 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9" name="Google Shape;169;p23" descr="Face Recognition From Scratch Using Opencv and Python(Part 1 ) | by Yassine  Hamdaoui | DataDrivenInves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2947" y="133756"/>
            <a:ext cx="3715348" cy="249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82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Flow Diagram:</a:t>
            </a:r>
            <a:endParaRPr/>
          </a:p>
        </p:txBody>
      </p:sp>
      <p:pic>
        <p:nvPicPr>
          <p:cNvPr id="175" name="Google Shape;175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09" t="1665" b="50290"/>
          <a:stretch/>
        </p:blipFill>
        <p:spPr>
          <a:xfrm>
            <a:off x="783771" y="1278294"/>
            <a:ext cx="3312367" cy="506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t="53860"/>
          <a:stretch/>
        </p:blipFill>
        <p:spPr>
          <a:xfrm>
            <a:off x="7274768" y="1614196"/>
            <a:ext cx="3390121" cy="47910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4"/>
          <p:cNvCxnSpPr/>
          <p:nvPr/>
        </p:nvCxnSpPr>
        <p:spPr>
          <a:xfrm rot="10800000" flipH="1">
            <a:off x="3741576" y="1987433"/>
            <a:ext cx="3891000" cy="3844200"/>
          </a:xfrm>
          <a:prstGeom prst="curvedConnector3">
            <a:avLst>
              <a:gd name="adj1" fmla="val 50000"/>
            </a:avLst>
          </a:prstGeom>
          <a:ln>
            <a:headEnd type="none" w="sm" len="sm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1444298" y="452718"/>
            <a:ext cx="8606536" cy="70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Dataset Creation: 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1254576" y="1315616"/>
            <a:ext cx="10800575" cy="5290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 Access webcam and take image of the student.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 Resize the frame and detect the face using Haarcascade frontal face algorithm.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 Convert the image to Gray scale.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Store the image.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 This process will repeat till we get desired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/>
              <a:t>      number of images.</a:t>
            </a:r>
            <a:endParaRPr/>
          </a:p>
        </p:txBody>
      </p:sp>
      <p:pic>
        <p:nvPicPr>
          <p:cNvPr id="184" name="Google Shape;184;p25" descr="Create Your Own Real Image Dataset with python (Deep Learning) | by Ashwin  Prasad | Analytics Vidhya |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0340" y="4497355"/>
            <a:ext cx="4464811" cy="210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1548882" y="126147"/>
            <a:ext cx="8501952" cy="80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Extracting Features:</a:t>
            </a: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1548881" y="1059213"/>
            <a:ext cx="10543500" cy="57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We capture the users images from the webcam and save it to create the dataset.</a:t>
            </a:r>
            <a:endParaRPr/>
          </a:p>
          <a:p>
            <a:pPr marL="28575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Now for detecting and mainly recognizing a particular person we need to extract features from its facial area.</a:t>
            </a:r>
            <a:endParaRPr/>
          </a:p>
          <a:p>
            <a:pPr marL="285750" lvl="0" indent="-230505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The detection part is essential for correctly recognizing a person. This part is done by the caffe model.</a:t>
            </a:r>
            <a:endParaRPr/>
          </a:p>
          <a:p>
            <a:pPr marL="285750" lvl="0" indent="-23050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After the person’s face has been detected the image is  sent to a deep neural network from pytorch library which extracts </a:t>
            </a:r>
            <a:endParaRPr/>
          </a:p>
          <a:p>
            <a:pPr marL="28575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features from the provided image and</a:t>
            </a:r>
            <a:endParaRPr/>
          </a:p>
          <a:p>
            <a:pPr marL="28575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embeds them in a pickle file.</a:t>
            </a:r>
            <a:endParaRPr/>
          </a:p>
        </p:txBody>
      </p:sp>
      <p:pic>
        <p:nvPicPr>
          <p:cNvPr id="191" name="Google Shape;191;p26" descr="It's time to face the ugly reality of face recognition | Computerworl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550" y="4559800"/>
            <a:ext cx="3968799" cy="2121250"/>
          </a:xfrm>
          <a:prstGeom prst="rect">
            <a:avLst/>
          </a:prstGeom>
          <a:noFill/>
          <a:ln>
            <a:noFill/>
          </a:ln>
          <a:effectLst>
            <a:reflection stA="30000" endPos="30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576873" y="452718"/>
            <a:ext cx="8473961" cy="78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Training Model: </a:t>
            </a:r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1576875" y="1240975"/>
            <a:ext cx="10456800" cy="5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433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Now after the image features are extracted and embedded in the pickle file we then use these features on our custom dataset to train the Support vector machine (SVC).</a:t>
            </a:r>
            <a:endParaRPr/>
          </a:p>
          <a:p>
            <a:pPr marL="457200" lvl="0" indent="-39433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Now we also need to create labels for a particular group of images belonging to a particular person. This is done using label encoders.</a:t>
            </a:r>
            <a:endParaRPr/>
          </a:p>
          <a:p>
            <a:pPr marL="457200" lvl="0" indent="-39433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We label encode the names of the students as label for images corresponding to a particular student.</a:t>
            </a:r>
            <a:endParaRPr/>
          </a:p>
          <a:p>
            <a:pPr marL="457200" lvl="0" indent="-39433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Fit SVC model on the embeddings and labels.</a:t>
            </a:r>
            <a:endParaRPr/>
          </a:p>
          <a:p>
            <a:pPr marL="457200" lvl="0" indent="-39433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Create a separate file for the encoded labels and the </a:t>
            </a:r>
            <a:endParaRPr/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trained SVC model.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3825" y="4245400"/>
            <a:ext cx="3259850" cy="23797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828</Words>
  <Application>Microsoft Office PowerPoint</Application>
  <PresentationFormat>Widescreen</PresentationFormat>
  <Paragraphs>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Noto Sans Symbols</vt:lpstr>
      <vt:lpstr>Arial</vt:lpstr>
      <vt:lpstr>Corbel</vt:lpstr>
      <vt:lpstr>Wingdings</vt:lpstr>
      <vt:lpstr>Parallax</vt:lpstr>
      <vt:lpstr>Smart Attendance System</vt:lpstr>
      <vt:lpstr>Problem Definition:</vt:lpstr>
      <vt:lpstr>What is our project about: </vt:lpstr>
      <vt:lpstr>What is our project about ?</vt:lpstr>
      <vt:lpstr>Flow of the project:</vt:lpstr>
      <vt:lpstr>Flow Diagram:</vt:lpstr>
      <vt:lpstr>Dataset Creation: </vt:lpstr>
      <vt:lpstr>Extracting Features:</vt:lpstr>
      <vt:lpstr>Training Model: </vt:lpstr>
      <vt:lpstr>Recognizing Student and marking Attendance : </vt:lpstr>
      <vt:lpstr>Work Distribution:</vt:lpstr>
      <vt:lpstr>What we have done till now?</vt:lpstr>
      <vt:lpstr>Requirements: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Attendance System</dc:title>
  <cp:lastModifiedBy> </cp:lastModifiedBy>
  <cp:revision>2</cp:revision>
  <dcterms:modified xsi:type="dcterms:W3CDTF">2021-03-26T07:30:45Z</dcterms:modified>
</cp:coreProperties>
</file>