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F80EC-CD29-43E5-BBA3-618BF35FF99C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CEA63-100E-4707-A7AD-E446DE2A3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877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CEA63-100E-4707-A7AD-E446DE2A34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282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B710-4F89-4E83-A017-66618388125D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AE03-A2A3-4B1A-B48F-CE59AC0A3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05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B710-4F89-4E83-A017-66618388125D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AE03-A2A3-4B1A-B48F-CE59AC0A3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24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B710-4F89-4E83-A017-66618388125D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AE03-A2A3-4B1A-B48F-CE59AC0A3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736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B710-4F89-4E83-A017-66618388125D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AE03-A2A3-4B1A-B48F-CE59AC0A330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0575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B710-4F89-4E83-A017-66618388125D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AE03-A2A3-4B1A-B48F-CE59AC0A3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324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B710-4F89-4E83-A017-66618388125D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AE03-A2A3-4B1A-B48F-CE59AC0A3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098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B710-4F89-4E83-A017-66618388125D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AE03-A2A3-4B1A-B48F-CE59AC0A3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644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B710-4F89-4E83-A017-66618388125D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AE03-A2A3-4B1A-B48F-CE59AC0A3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320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B710-4F89-4E83-A017-66618388125D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AE03-A2A3-4B1A-B48F-CE59AC0A3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41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B710-4F89-4E83-A017-66618388125D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AE03-A2A3-4B1A-B48F-CE59AC0A3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43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B710-4F89-4E83-A017-66618388125D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AE03-A2A3-4B1A-B48F-CE59AC0A3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73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B710-4F89-4E83-A017-66618388125D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AE03-A2A3-4B1A-B48F-CE59AC0A3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37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B710-4F89-4E83-A017-66618388125D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AE03-A2A3-4B1A-B48F-CE59AC0A3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59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B710-4F89-4E83-A017-66618388125D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AE03-A2A3-4B1A-B48F-CE59AC0A3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05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B710-4F89-4E83-A017-66618388125D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AE03-A2A3-4B1A-B48F-CE59AC0A3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21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B710-4F89-4E83-A017-66618388125D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AE03-A2A3-4B1A-B48F-CE59AC0A3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46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B710-4F89-4E83-A017-66618388125D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AE03-A2A3-4B1A-B48F-CE59AC0A3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58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FC3B710-4F89-4E83-A017-66618388125D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FAE03-A2A3-4B1A-B48F-CE59AC0A3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736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AC0C6-BA60-4518-AD9D-2098E5C9E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609" y="1679074"/>
            <a:ext cx="8825658" cy="2768639"/>
          </a:xfrm>
        </p:spPr>
        <p:txBody>
          <a:bodyPr anchor="t"/>
          <a:lstStyle/>
          <a:p>
            <a:pPr algn="ctr"/>
            <a:r>
              <a:rPr lang="en-US" dirty="0"/>
              <a:t>COVID-19 TRACKER </a:t>
            </a:r>
            <a:r>
              <a:rPr lang="en-US" sz="4400" dirty="0"/>
              <a:t>using covid19 India Api and web scraping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40D8F-B1E4-4E0A-AAB7-E525837DA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149" y="5931478"/>
            <a:ext cx="5680851" cy="416057"/>
          </a:xfrm>
        </p:spPr>
        <p:txBody>
          <a:bodyPr/>
          <a:lstStyle/>
          <a:p>
            <a:r>
              <a:rPr lang="en-US" dirty="0"/>
              <a:t>By Hussein Adamali Motiwala - 1911031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305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1373-3D06-4F8C-813D-75F863C8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3422"/>
          </a:xfrm>
        </p:spPr>
        <p:txBody>
          <a:bodyPr/>
          <a:lstStyle/>
          <a:p>
            <a:r>
              <a:rPr lang="en-US" dirty="0"/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3901B-E3A6-4E69-AEDF-E068FC9B0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695635"/>
            <a:ext cx="9404723" cy="4092605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dirty="0"/>
              <a:t>Python – (</a:t>
            </a:r>
            <a:r>
              <a:rPr lang="en-US" dirty="0">
                <a:hlinkClick r:id="rId2"/>
              </a:rPr>
              <a:t>https://www.python.org/downloads/</a:t>
            </a:r>
            <a:r>
              <a:rPr lang="en-US" dirty="0"/>
              <a:t>)</a:t>
            </a:r>
          </a:p>
          <a:p>
            <a:pPr>
              <a:lnSpc>
                <a:spcPct val="250000"/>
              </a:lnSpc>
            </a:pPr>
            <a:r>
              <a:rPr lang="en-US" dirty="0"/>
              <a:t>Tkinter – For GUI creation</a:t>
            </a:r>
          </a:p>
          <a:p>
            <a:pPr>
              <a:lnSpc>
                <a:spcPct val="250000"/>
              </a:lnSpc>
            </a:pPr>
            <a:r>
              <a:rPr lang="en-US" dirty="0"/>
              <a:t>Api</a:t>
            </a:r>
          </a:p>
          <a:p>
            <a:pPr>
              <a:lnSpc>
                <a:spcPct val="250000"/>
              </a:lnSpc>
            </a:pPr>
            <a:r>
              <a:rPr lang="en-US" dirty="0"/>
              <a:t>Web Scraping</a:t>
            </a:r>
          </a:p>
        </p:txBody>
      </p:sp>
    </p:spTree>
    <p:extLst>
      <p:ext uri="{BB962C8B-B14F-4D97-AF65-F5344CB8AC3E}">
        <p14:creationId xmlns:p14="http://schemas.microsoft.com/office/powerpoint/2010/main" val="250228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>
            <a:extLst>
              <a:ext uri="{FF2B5EF4-FFF2-40B4-BE49-F238E27FC236}">
                <a16:creationId xmlns:a16="http://schemas.microsoft.com/office/drawing/2014/main" id="{D9CB5894-1986-4AC3-9078-10A23AA6F618}"/>
              </a:ext>
            </a:extLst>
          </p:cNvPr>
          <p:cNvSpPr txBox="1">
            <a:spLocks/>
          </p:cNvSpPr>
          <p:nvPr/>
        </p:nvSpPr>
        <p:spPr>
          <a:xfrm>
            <a:off x="3193338" y="1036010"/>
            <a:ext cx="171417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-30" dirty="0">
                <a:solidFill>
                  <a:schemeClr val="bg2">
                    <a:lumMod val="40000"/>
                    <a:lumOff val="6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Setting Environment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61382703-B9CD-427A-B2FB-DFFBADBA38A9}"/>
              </a:ext>
            </a:extLst>
          </p:cNvPr>
          <p:cNvSpPr txBox="1"/>
          <p:nvPr/>
        </p:nvSpPr>
        <p:spPr>
          <a:xfrm>
            <a:off x="5298082" y="1115302"/>
            <a:ext cx="6423155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00"/>
              </a:lnSpc>
            </a:pPr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We need to install a code editor and download all the required libraries and dependencies which are needed for the project.</a:t>
            </a:r>
            <a:endParaRPr lang="en-US" sz="800" spc="-30" dirty="0">
              <a:solidFill>
                <a:schemeClr val="bg2">
                  <a:lumMod val="40000"/>
                  <a:lumOff val="60000"/>
                </a:schemeClr>
              </a:solidFill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5192D9-587D-46BF-BAC5-A525DDAFA8B7}"/>
              </a:ext>
            </a:extLst>
          </p:cNvPr>
          <p:cNvCxnSpPr/>
          <p:nvPr/>
        </p:nvCxnSpPr>
        <p:spPr>
          <a:xfrm>
            <a:off x="5080172" y="1047310"/>
            <a:ext cx="0" cy="50400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0">
            <a:extLst>
              <a:ext uri="{FF2B5EF4-FFF2-40B4-BE49-F238E27FC236}">
                <a16:creationId xmlns:a16="http://schemas.microsoft.com/office/drawing/2014/main" id="{43537ECA-1158-443D-85FB-BC80EBCAE458}"/>
              </a:ext>
            </a:extLst>
          </p:cNvPr>
          <p:cNvSpPr txBox="1">
            <a:spLocks/>
          </p:cNvSpPr>
          <p:nvPr/>
        </p:nvSpPr>
        <p:spPr>
          <a:xfrm>
            <a:off x="3503519" y="2100939"/>
            <a:ext cx="17141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-30" dirty="0">
                <a:solidFill>
                  <a:schemeClr val="bg2">
                    <a:lumMod val="40000"/>
                    <a:lumOff val="6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Creating Design</a:t>
            </a:r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D8F4851E-97C4-4780-A521-5C2A5FFDED8E}"/>
              </a:ext>
            </a:extLst>
          </p:cNvPr>
          <p:cNvSpPr txBox="1"/>
          <p:nvPr/>
        </p:nvSpPr>
        <p:spPr>
          <a:xfrm>
            <a:off x="5610337" y="2064908"/>
            <a:ext cx="6110900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00"/>
              </a:lnSpc>
            </a:pPr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In this stage we finalize on the design of our application and try replicating it with no functionalities implemented.</a:t>
            </a:r>
            <a:endParaRPr lang="en-US" sz="800" spc="-30" dirty="0">
              <a:solidFill>
                <a:schemeClr val="bg2">
                  <a:lumMod val="40000"/>
                  <a:lumOff val="60000"/>
                </a:schemeClr>
              </a:solidFill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2B426A-9820-49DD-8E58-09D8130E8256}"/>
              </a:ext>
            </a:extLst>
          </p:cNvPr>
          <p:cNvCxnSpPr/>
          <p:nvPr/>
        </p:nvCxnSpPr>
        <p:spPr>
          <a:xfrm>
            <a:off x="5392427" y="1978969"/>
            <a:ext cx="0" cy="509286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3">
            <a:extLst>
              <a:ext uri="{FF2B5EF4-FFF2-40B4-BE49-F238E27FC236}">
                <a16:creationId xmlns:a16="http://schemas.microsoft.com/office/drawing/2014/main" id="{CDABED40-1AB8-4B45-BAFE-0A86D67D052D}"/>
              </a:ext>
            </a:extLst>
          </p:cNvPr>
          <p:cNvSpPr txBox="1">
            <a:spLocks/>
          </p:cNvSpPr>
          <p:nvPr/>
        </p:nvSpPr>
        <p:spPr>
          <a:xfrm>
            <a:off x="3667282" y="3097328"/>
            <a:ext cx="181897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-30" dirty="0">
                <a:solidFill>
                  <a:schemeClr val="bg2">
                    <a:lumMod val="40000"/>
                    <a:lumOff val="6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Collecting data we need to use.</a:t>
            </a:r>
          </a:p>
        </p:txBody>
      </p:sp>
      <p:sp>
        <p:nvSpPr>
          <p:cNvPr id="21" name="TextBox 14">
            <a:extLst>
              <a:ext uri="{FF2B5EF4-FFF2-40B4-BE49-F238E27FC236}">
                <a16:creationId xmlns:a16="http://schemas.microsoft.com/office/drawing/2014/main" id="{88BAC542-066F-49AE-87CA-4216C6606708}"/>
              </a:ext>
            </a:extLst>
          </p:cNvPr>
          <p:cNvSpPr txBox="1"/>
          <p:nvPr/>
        </p:nvSpPr>
        <p:spPr>
          <a:xfrm>
            <a:off x="5793217" y="3159306"/>
            <a:ext cx="5928020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00"/>
              </a:lnSpc>
            </a:pPr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Went to websites like </a:t>
            </a:r>
            <a:r>
              <a:rPr lang="en-US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worldometer</a:t>
            </a:r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corona and covid 19 </a:t>
            </a:r>
            <a:r>
              <a:rPr lang="en-US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india</a:t>
            </a:r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 org to study the data we will use so that we know what data can be displayed in the application.</a:t>
            </a:r>
            <a:endParaRPr lang="en-US" sz="800" spc="-30" dirty="0">
              <a:solidFill>
                <a:schemeClr val="bg2">
                  <a:lumMod val="40000"/>
                  <a:lumOff val="60000"/>
                </a:schemeClr>
              </a:solidFill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420373-A6BC-4A0F-B70E-A24A315D67E1}"/>
              </a:ext>
            </a:extLst>
          </p:cNvPr>
          <p:cNvCxnSpPr/>
          <p:nvPr/>
        </p:nvCxnSpPr>
        <p:spPr>
          <a:xfrm>
            <a:off x="5575307" y="3093202"/>
            <a:ext cx="0" cy="509286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6">
            <a:extLst>
              <a:ext uri="{FF2B5EF4-FFF2-40B4-BE49-F238E27FC236}">
                <a16:creationId xmlns:a16="http://schemas.microsoft.com/office/drawing/2014/main" id="{9022820A-F259-400E-912D-55164C84AF8D}"/>
              </a:ext>
            </a:extLst>
          </p:cNvPr>
          <p:cNvSpPr txBox="1">
            <a:spLocks/>
          </p:cNvSpPr>
          <p:nvPr/>
        </p:nvSpPr>
        <p:spPr>
          <a:xfrm>
            <a:off x="3565357" y="4267129"/>
            <a:ext cx="176820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-30" dirty="0">
                <a:solidFill>
                  <a:schemeClr val="bg2">
                    <a:lumMod val="40000"/>
                    <a:lumOff val="6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Combining the design and data.</a:t>
            </a: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9F0C184C-4F4D-4D20-B707-83FD371A680B}"/>
              </a:ext>
            </a:extLst>
          </p:cNvPr>
          <p:cNvSpPr txBox="1"/>
          <p:nvPr/>
        </p:nvSpPr>
        <p:spPr>
          <a:xfrm>
            <a:off x="5672172" y="4306593"/>
            <a:ext cx="6285561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00"/>
              </a:lnSpc>
            </a:pPr>
            <a:r>
              <a:rPr lang="en-US" sz="1400" spc="-30" dirty="0">
                <a:solidFill>
                  <a:schemeClr val="bg2">
                    <a:lumMod val="40000"/>
                    <a:lumOff val="6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Merging the created design with the implementation, example creating buttons for respective function calls adding data to respective text fields for display purpose etc.</a:t>
            </a:r>
            <a:endParaRPr lang="en-US" sz="800" spc="-30" dirty="0">
              <a:solidFill>
                <a:schemeClr val="bg2">
                  <a:lumMod val="40000"/>
                  <a:lumOff val="60000"/>
                </a:schemeClr>
              </a:solidFill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00E06D-BEA2-4754-941A-ABA4C215D7D6}"/>
              </a:ext>
            </a:extLst>
          </p:cNvPr>
          <p:cNvCxnSpPr/>
          <p:nvPr/>
        </p:nvCxnSpPr>
        <p:spPr>
          <a:xfrm>
            <a:off x="5454262" y="4245776"/>
            <a:ext cx="0" cy="509286"/>
          </a:xfrm>
          <a:prstGeom prst="line">
            <a:avLst/>
          </a:prstGeom>
          <a:ln w="381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9">
            <a:extLst>
              <a:ext uri="{FF2B5EF4-FFF2-40B4-BE49-F238E27FC236}">
                <a16:creationId xmlns:a16="http://schemas.microsoft.com/office/drawing/2014/main" id="{1462F8A8-BEE4-465B-B60A-15B2B2A68B91}"/>
              </a:ext>
            </a:extLst>
          </p:cNvPr>
          <p:cNvSpPr txBox="1">
            <a:spLocks/>
          </p:cNvSpPr>
          <p:nvPr/>
        </p:nvSpPr>
        <p:spPr>
          <a:xfrm>
            <a:off x="3226744" y="5328965"/>
            <a:ext cx="13452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-30" dirty="0">
                <a:solidFill>
                  <a:schemeClr val="bg2">
                    <a:lumMod val="40000"/>
                    <a:lumOff val="6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Refining</a:t>
            </a:r>
          </a:p>
        </p:txBody>
      </p:sp>
      <p:sp>
        <p:nvSpPr>
          <p:cNvPr id="27" name="TextBox 20">
            <a:extLst>
              <a:ext uri="{FF2B5EF4-FFF2-40B4-BE49-F238E27FC236}">
                <a16:creationId xmlns:a16="http://schemas.microsoft.com/office/drawing/2014/main" id="{166502B8-7DCC-40A9-BCCC-F5E9FD7B148A}"/>
              </a:ext>
            </a:extLst>
          </p:cNvPr>
          <p:cNvSpPr txBox="1"/>
          <p:nvPr/>
        </p:nvSpPr>
        <p:spPr>
          <a:xfrm>
            <a:off x="5333562" y="5275566"/>
            <a:ext cx="6525897" cy="1795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00"/>
              </a:lnSpc>
            </a:pPr>
            <a:r>
              <a:rPr lang="en-US" sz="1400" spc="-30" dirty="0">
                <a:solidFill>
                  <a:schemeClr val="bg2">
                    <a:lumMod val="40000"/>
                    <a:lumOff val="6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Check working of all the functionalities, tweak application to get exact desired output.</a:t>
            </a:r>
            <a:endParaRPr lang="en-US" sz="800" spc="-30" dirty="0">
              <a:solidFill>
                <a:schemeClr val="bg2">
                  <a:lumMod val="40000"/>
                  <a:lumOff val="60000"/>
                </a:schemeClr>
              </a:solidFill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1206AA-6B48-41B7-8D58-7373E2E5D00D}"/>
              </a:ext>
            </a:extLst>
          </p:cNvPr>
          <p:cNvCxnSpPr/>
          <p:nvPr/>
        </p:nvCxnSpPr>
        <p:spPr>
          <a:xfrm>
            <a:off x="5115652" y="5187909"/>
            <a:ext cx="0" cy="509286"/>
          </a:xfrm>
          <a:prstGeom prst="line">
            <a:avLst/>
          </a:prstGeom>
          <a:ln w="381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2">
            <a:extLst>
              <a:ext uri="{FF2B5EF4-FFF2-40B4-BE49-F238E27FC236}">
                <a16:creationId xmlns:a16="http://schemas.microsoft.com/office/drawing/2014/main" id="{FADFFCF2-1B2D-4078-A4B5-4DA2A38A6874}"/>
              </a:ext>
            </a:extLst>
          </p:cNvPr>
          <p:cNvSpPr txBox="1">
            <a:spLocks/>
          </p:cNvSpPr>
          <p:nvPr/>
        </p:nvSpPr>
        <p:spPr>
          <a:xfrm>
            <a:off x="-13184" y="2928097"/>
            <a:ext cx="2214413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spc="-30" dirty="0">
                <a:solidFill>
                  <a:schemeClr val="bg2">
                    <a:lumMod val="60000"/>
                    <a:lumOff val="40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Flow of the  Project</a:t>
            </a:r>
          </a:p>
        </p:txBody>
      </p:sp>
      <p:sp>
        <p:nvSpPr>
          <p:cNvPr id="30" name="Freeform 1140">
            <a:extLst>
              <a:ext uri="{FF2B5EF4-FFF2-40B4-BE49-F238E27FC236}">
                <a16:creationId xmlns:a16="http://schemas.microsoft.com/office/drawing/2014/main" id="{664198A0-65AF-45A5-BD6F-0079CC778A92}"/>
              </a:ext>
            </a:extLst>
          </p:cNvPr>
          <p:cNvSpPr>
            <a:spLocks/>
          </p:cNvSpPr>
          <p:nvPr/>
        </p:nvSpPr>
        <p:spPr bwMode="auto">
          <a:xfrm>
            <a:off x="234267" y="957469"/>
            <a:ext cx="2103589" cy="4984639"/>
          </a:xfrm>
          <a:custGeom>
            <a:avLst/>
            <a:gdLst>
              <a:gd name="T0" fmla="*/ 0 w 660"/>
              <a:gd name="T1" fmla="*/ 1320 h 1320"/>
              <a:gd name="T2" fmla="*/ 0 w 660"/>
              <a:gd name="T3" fmla="*/ 1304 h 1320"/>
              <a:gd name="T4" fmla="*/ 644 w 660"/>
              <a:gd name="T5" fmla="*/ 660 h 1320"/>
              <a:gd name="T6" fmla="*/ 0 w 660"/>
              <a:gd name="T7" fmla="*/ 16 h 1320"/>
              <a:gd name="T8" fmla="*/ 0 w 660"/>
              <a:gd name="T9" fmla="*/ 0 h 1320"/>
              <a:gd name="T10" fmla="*/ 660 w 660"/>
              <a:gd name="T11" fmla="*/ 660 h 1320"/>
              <a:gd name="T12" fmla="*/ 0 w 660"/>
              <a:gd name="T13" fmla="*/ 132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60" h="1320">
                <a:moveTo>
                  <a:pt x="0" y="1320"/>
                </a:moveTo>
                <a:cubicBezTo>
                  <a:pt x="0" y="1304"/>
                  <a:pt x="0" y="1304"/>
                  <a:pt x="0" y="1304"/>
                </a:cubicBezTo>
                <a:cubicBezTo>
                  <a:pt x="355" y="1304"/>
                  <a:pt x="644" y="1015"/>
                  <a:pt x="644" y="660"/>
                </a:cubicBezTo>
                <a:cubicBezTo>
                  <a:pt x="644" y="305"/>
                  <a:pt x="355" y="16"/>
                  <a:pt x="0" y="16"/>
                </a:cubicBezTo>
                <a:cubicBezTo>
                  <a:pt x="0" y="0"/>
                  <a:pt x="0" y="0"/>
                  <a:pt x="0" y="0"/>
                </a:cubicBezTo>
                <a:cubicBezTo>
                  <a:pt x="364" y="0"/>
                  <a:pt x="660" y="296"/>
                  <a:pt x="660" y="660"/>
                </a:cubicBezTo>
                <a:cubicBezTo>
                  <a:pt x="660" y="1024"/>
                  <a:pt x="364" y="1320"/>
                  <a:pt x="0" y="1320"/>
                </a:cubicBezTo>
                <a:close/>
              </a:path>
            </a:pathLst>
          </a:custGeom>
          <a:solidFill>
            <a:schemeClr val="accent3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pc="-3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31" name="Freeform 1143">
            <a:extLst>
              <a:ext uri="{FF2B5EF4-FFF2-40B4-BE49-F238E27FC236}">
                <a16:creationId xmlns:a16="http://schemas.microsoft.com/office/drawing/2014/main" id="{9E0606C8-C7FF-45D4-B8C6-B94C35722820}"/>
              </a:ext>
            </a:extLst>
          </p:cNvPr>
          <p:cNvSpPr>
            <a:spLocks noEditPoints="1"/>
          </p:cNvSpPr>
          <p:nvPr/>
        </p:nvSpPr>
        <p:spPr bwMode="auto">
          <a:xfrm>
            <a:off x="1207223" y="1250028"/>
            <a:ext cx="1344613" cy="25400"/>
          </a:xfrm>
          <a:custGeom>
            <a:avLst/>
            <a:gdLst>
              <a:gd name="T0" fmla="*/ 148 w 424"/>
              <a:gd name="T1" fmla="*/ 8 h 8"/>
              <a:gd name="T2" fmla="*/ 132 w 424"/>
              <a:gd name="T3" fmla="*/ 0 h 8"/>
              <a:gd name="T4" fmla="*/ 136 w 424"/>
              <a:gd name="T5" fmla="*/ 4 h 8"/>
              <a:gd name="T6" fmla="*/ 176 w 424"/>
              <a:gd name="T7" fmla="*/ 4 h 8"/>
              <a:gd name="T8" fmla="*/ 180 w 424"/>
              <a:gd name="T9" fmla="*/ 0 h 8"/>
              <a:gd name="T10" fmla="*/ 212 w 424"/>
              <a:gd name="T11" fmla="*/ 8 h 8"/>
              <a:gd name="T12" fmla="*/ 196 w 424"/>
              <a:gd name="T13" fmla="*/ 0 h 8"/>
              <a:gd name="T14" fmla="*/ 200 w 424"/>
              <a:gd name="T15" fmla="*/ 4 h 8"/>
              <a:gd name="T16" fmla="*/ 112 w 424"/>
              <a:gd name="T17" fmla="*/ 4 h 8"/>
              <a:gd name="T18" fmla="*/ 116 w 424"/>
              <a:gd name="T19" fmla="*/ 0 h 8"/>
              <a:gd name="T20" fmla="*/ 164 w 424"/>
              <a:gd name="T21" fmla="*/ 8 h 8"/>
              <a:gd name="T22" fmla="*/ 20 w 424"/>
              <a:gd name="T23" fmla="*/ 0 h 8"/>
              <a:gd name="T24" fmla="*/ 24 w 424"/>
              <a:gd name="T25" fmla="*/ 4 h 8"/>
              <a:gd name="T26" fmla="*/ 96 w 424"/>
              <a:gd name="T27" fmla="*/ 4 h 8"/>
              <a:gd name="T28" fmla="*/ 100 w 424"/>
              <a:gd name="T29" fmla="*/ 0 h 8"/>
              <a:gd name="T30" fmla="*/ 4 w 424"/>
              <a:gd name="T31" fmla="*/ 8 h 8"/>
              <a:gd name="T32" fmla="*/ 36 w 424"/>
              <a:gd name="T33" fmla="*/ 0 h 8"/>
              <a:gd name="T34" fmla="*/ 40 w 424"/>
              <a:gd name="T35" fmla="*/ 4 h 8"/>
              <a:gd name="T36" fmla="*/ 80 w 424"/>
              <a:gd name="T37" fmla="*/ 4 h 8"/>
              <a:gd name="T38" fmla="*/ 84 w 424"/>
              <a:gd name="T39" fmla="*/ 0 h 8"/>
              <a:gd name="T40" fmla="*/ 68 w 424"/>
              <a:gd name="T41" fmla="*/ 8 h 8"/>
              <a:gd name="T42" fmla="*/ 52 w 424"/>
              <a:gd name="T43" fmla="*/ 0 h 8"/>
              <a:gd name="T44" fmla="*/ 56 w 424"/>
              <a:gd name="T45" fmla="*/ 4 h 8"/>
              <a:gd name="T46" fmla="*/ 336 w 424"/>
              <a:gd name="T47" fmla="*/ 4 h 8"/>
              <a:gd name="T48" fmla="*/ 340 w 424"/>
              <a:gd name="T49" fmla="*/ 0 h 8"/>
              <a:gd name="T50" fmla="*/ 372 w 424"/>
              <a:gd name="T51" fmla="*/ 8 h 8"/>
              <a:gd name="T52" fmla="*/ 356 w 424"/>
              <a:gd name="T53" fmla="*/ 0 h 8"/>
              <a:gd name="T54" fmla="*/ 360 w 424"/>
              <a:gd name="T55" fmla="*/ 4 h 8"/>
              <a:gd name="T56" fmla="*/ 384 w 424"/>
              <a:gd name="T57" fmla="*/ 4 h 8"/>
              <a:gd name="T58" fmla="*/ 388 w 424"/>
              <a:gd name="T59" fmla="*/ 0 h 8"/>
              <a:gd name="T60" fmla="*/ 420 w 424"/>
              <a:gd name="T61" fmla="*/ 8 h 8"/>
              <a:gd name="T62" fmla="*/ 404 w 424"/>
              <a:gd name="T63" fmla="*/ 0 h 8"/>
              <a:gd name="T64" fmla="*/ 408 w 424"/>
              <a:gd name="T65" fmla="*/ 4 h 8"/>
              <a:gd name="T66" fmla="*/ 224 w 424"/>
              <a:gd name="T67" fmla="*/ 4 h 8"/>
              <a:gd name="T68" fmla="*/ 228 w 424"/>
              <a:gd name="T69" fmla="*/ 0 h 8"/>
              <a:gd name="T70" fmla="*/ 260 w 424"/>
              <a:gd name="T71" fmla="*/ 8 h 8"/>
              <a:gd name="T72" fmla="*/ 244 w 424"/>
              <a:gd name="T73" fmla="*/ 0 h 8"/>
              <a:gd name="T74" fmla="*/ 248 w 424"/>
              <a:gd name="T75" fmla="*/ 4 h 8"/>
              <a:gd name="T76" fmla="*/ 272 w 424"/>
              <a:gd name="T77" fmla="*/ 4 h 8"/>
              <a:gd name="T78" fmla="*/ 276 w 424"/>
              <a:gd name="T79" fmla="*/ 0 h 8"/>
              <a:gd name="T80" fmla="*/ 308 w 424"/>
              <a:gd name="T81" fmla="*/ 8 h 8"/>
              <a:gd name="T82" fmla="*/ 324 w 424"/>
              <a:gd name="T83" fmla="*/ 0 h 8"/>
              <a:gd name="T84" fmla="*/ 328 w 424"/>
              <a:gd name="T85" fmla="*/ 4 h 8"/>
              <a:gd name="T86" fmla="*/ 288 w 424"/>
              <a:gd name="T87" fmla="*/ 4 h 8"/>
              <a:gd name="T88" fmla="*/ 292 w 424"/>
              <a:gd name="T8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24" h="8">
                <a:moveTo>
                  <a:pt x="148" y="0"/>
                </a:moveTo>
                <a:cubicBezTo>
                  <a:pt x="146" y="0"/>
                  <a:pt x="144" y="2"/>
                  <a:pt x="144" y="4"/>
                </a:cubicBezTo>
                <a:cubicBezTo>
                  <a:pt x="144" y="7"/>
                  <a:pt x="146" y="8"/>
                  <a:pt x="148" y="8"/>
                </a:cubicBezTo>
                <a:cubicBezTo>
                  <a:pt x="150" y="8"/>
                  <a:pt x="152" y="7"/>
                  <a:pt x="152" y="4"/>
                </a:cubicBezTo>
                <a:cubicBezTo>
                  <a:pt x="152" y="2"/>
                  <a:pt x="150" y="0"/>
                  <a:pt x="148" y="0"/>
                </a:cubicBezTo>
                <a:close/>
                <a:moveTo>
                  <a:pt x="132" y="0"/>
                </a:moveTo>
                <a:cubicBezTo>
                  <a:pt x="130" y="0"/>
                  <a:pt x="128" y="2"/>
                  <a:pt x="128" y="4"/>
                </a:cubicBezTo>
                <a:cubicBezTo>
                  <a:pt x="128" y="7"/>
                  <a:pt x="130" y="8"/>
                  <a:pt x="132" y="8"/>
                </a:cubicBezTo>
                <a:cubicBezTo>
                  <a:pt x="134" y="8"/>
                  <a:pt x="136" y="7"/>
                  <a:pt x="136" y="4"/>
                </a:cubicBezTo>
                <a:cubicBezTo>
                  <a:pt x="136" y="2"/>
                  <a:pt x="134" y="0"/>
                  <a:pt x="132" y="0"/>
                </a:cubicBezTo>
                <a:close/>
                <a:moveTo>
                  <a:pt x="180" y="0"/>
                </a:moveTo>
                <a:cubicBezTo>
                  <a:pt x="178" y="0"/>
                  <a:pt x="176" y="2"/>
                  <a:pt x="176" y="4"/>
                </a:cubicBezTo>
                <a:cubicBezTo>
                  <a:pt x="176" y="7"/>
                  <a:pt x="178" y="8"/>
                  <a:pt x="180" y="8"/>
                </a:cubicBezTo>
                <a:cubicBezTo>
                  <a:pt x="182" y="8"/>
                  <a:pt x="184" y="7"/>
                  <a:pt x="184" y="4"/>
                </a:cubicBezTo>
                <a:cubicBezTo>
                  <a:pt x="184" y="2"/>
                  <a:pt x="182" y="0"/>
                  <a:pt x="180" y="0"/>
                </a:cubicBezTo>
                <a:close/>
                <a:moveTo>
                  <a:pt x="212" y="0"/>
                </a:moveTo>
                <a:cubicBezTo>
                  <a:pt x="210" y="0"/>
                  <a:pt x="208" y="2"/>
                  <a:pt x="208" y="4"/>
                </a:cubicBezTo>
                <a:cubicBezTo>
                  <a:pt x="208" y="7"/>
                  <a:pt x="210" y="8"/>
                  <a:pt x="212" y="8"/>
                </a:cubicBezTo>
                <a:cubicBezTo>
                  <a:pt x="214" y="8"/>
                  <a:pt x="216" y="7"/>
                  <a:pt x="216" y="4"/>
                </a:cubicBezTo>
                <a:cubicBezTo>
                  <a:pt x="216" y="2"/>
                  <a:pt x="214" y="0"/>
                  <a:pt x="212" y="0"/>
                </a:cubicBezTo>
                <a:close/>
                <a:moveTo>
                  <a:pt x="196" y="0"/>
                </a:moveTo>
                <a:cubicBezTo>
                  <a:pt x="194" y="0"/>
                  <a:pt x="192" y="2"/>
                  <a:pt x="192" y="4"/>
                </a:cubicBezTo>
                <a:cubicBezTo>
                  <a:pt x="192" y="7"/>
                  <a:pt x="194" y="8"/>
                  <a:pt x="196" y="8"/>
                </a:cubicBezTo>
                <a:cubicBezTo>
                  <a:pt x="198" y="8"/>
                  <a:pt x="200" y="7"/>
                  <a:pt x="200" y="4"/>
                </a:cubicBezTo>
                <a:cubicBezTo>
                  <a:pt x="200" y="2"/>
                  <a:pt x="198" y="0"/>
                  <a:pt x="196" y="0"/>
                </a:cubicBezTo>
                <a:close/>
                <a:moveTo>
                  <a:pt x="116" y="0"/>
                </a:moveTo>
                <a:cubicBezTo>
                  <a:pt x="114" y="0"/>
                  <a:pt x="112" y="2"/>
                  <a:pt x="112" y="4"/>
                </a:cubicBezTo>
                <a:cubicBezTo>
                  <a:pt x="112" y="7"/>
                  <a:pt x="114" y="8"/>
                  <a:pt x="116" y="8"/>
                </a:cubicBezTo>
                <a:cubicBezTo>
                  <a:pt x="118" y="8"/>
                  <a:pt x="120" y="7"/>
                  <a:pt x="120" y="4"/>
                </a:cubicBezTo>
                <a:cubicBezTo>
                  <a:pt x="120" y="2"/>
                  <a:pt x="118" y="0"/>
                  <a:pt x="116" y="0"/>
                </a:cubicBezTo>
                <a:close/>
                <a:moveTo>
                  <a:pt x="164" y="0"/>
                </a:moveTo>
                <a:cubicBezTo>
                  <a:pt x="162" y="0"/>
                  <a:pt x="160" y="2"/>
                  <a:pt x="160" y="4"/>
                </a:cubicBezTo>
                <a:cubicBezTo>
                  <a:pt x="160" y="7"/>
                  <a:pt x="162" y="8"/>
                  <a:pt x="164" y="8"/>
                </a:cubicBezTo>
                <a:cubicBezTo>
                  <a:pt x="166" y="8"/>
                  <a:pt x="168" y="7"/>
                  <a:pt x="168" y="4"/>
                </a:cubicBezTo>
                <a:cubicBezTo>
                  <a:pt x="168" y="2"/>
                  <a:pt x="166" y="0"/>
                  <a:pt x="164" y="0"/>
                </a:cubicBezTo>
                <a:close/>
                <a:moveTo>
                  <a:pt x="20" y="0"/>
                </a:moveTo>
                <a:cubicBezTo>
                  <a:pt x="18" y="0"/>
                  <a:pt x="16" y="2"/>
                  <a:pt x="16" y="4"/>
                </a:cubicBezTo>
                <a:cubicBezTo>
                  <a:pt x="16" y="7"/>
                  <a:pt x="18" y="8"/>
                  <a:pt x="20" y="8"/>
                </a:cubicBezTo>
                <a:cubicBezTo>
                  <a:pt x="22" y="8"/>
                  <a:pt x="24" y="7"/>
                  <a:pt x="24" y="4"/>
                </a:cubicBezTo>
                <a:cubicBezTo>
                  <a:pt x="24" y="2"/>
                  <a:pt x="22" y="0"/>
                  <a:pt x="20" y="0"/>
                </a:cubicBezTo>
                <a:close/>
                <a:moveTo>
                  <a:pt x="100" y="0"/>
                </a:moveTo>
                <a:cubicBezTo>
                  <a:pt x="98" y="0"/>
                  <a:pt x="96" y="2"/>
                  <a:pt x="96" y="4"/>
                </a:cubicBezTo>
                <a:cubicBezTo>
                  <a:pt x="96" y="7"/>
                  <a:pt x="98" y="8"/>
                  <a:pt x="100" y="8"/>
                </a:cubicBezTo>
                <a:cubicBezTo>
                  <a:pt x="102" y="8"/>
                  <a:pt x="104" y="7"/>
                  <a:pt x="104" y="4"/>
                </a:cubicBezTo>
                <a:cubicBezTo>
                  <a:pt x="104" y="2"/>
                  <a:pt x="102" y="0"/>
                  <a:pt x="100" y="0"/>
                </a:cubicBezTo>
                <a:close/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cubicBezTo>
                  <a:pt x="0" y="7"/>
                  <a:pt x="2" y="8"/>
                  <a:pt x="4" y="8"/>
                </a:cubicBezTo>
                <a:cubicBezTo>
                  <a:pt x="6" y="8"/>
                  <a:pt x="8" y="7"/>
                  <a:pt x="8" y="4"/>
                </a:cubicBezTo>
                <a:cubicBezTo>
                  <a:pt x="8" y="2"/>
                  <a:pt x="6" y="0"/>
                  <a:pt x="4" y="0"/>
                </a:cubicBezTo>
                <a:close/>
                <a:moveTo>
                  <a:pt x="36" y="0"/>
                </a:moveTo>
                <a:cubicBezTo>
                  <a:pt x="34" y="0"/>
                  <a:pt x="32" y="2"/>
                  <a:pt x="32" y="4"/>
                </a:cubicBezTo>
                <a:cubicBezTo>
                  <a:pt x="32" y="7"/>
                  <a:pt x="34" y="8"/>
                  <a:pt x="36" y="8"/>
                </a:cubicBezTo>
                <a:cubicBezTo>
                  <a:pt x="38" y="8"/>
                  <a:pt x="40" y="7"/>
                  <a:pt x="40" y="4"/>
                </a:cubicBezTo>
                <a:cubicBezTo>
                  <a:pt x="40" y="2"/>
                  <a:pt x="38" y="0"/>
                  <a:pt x="36" y="0"/>
                </a:cubicBezTo>
                <a:close/>
                <a:moveTo>
                  <a:pt x="84" y="0"/>
                </a:moveTo>
                <a:cubicBezTo>
                  <a:pt x="82" y="0"/>
                  <a:pt x="80" y="2"/>
                  <a:pt x="80" y="4"/>
                </a:cubicBezTo>
                <a:cubicBezTo>
                  <a:pt x="80" y="7"/>
                  <a:pt x="82" y="8"/>
                  <a:pt x="84" y="8"/>
                </a:cubicBezTo>
                <a:cubicBezTo>
                  <a:pt x="86" y="8"/>
                  <a:pt x="88" y="7"/>
                  <a:pt x="88" y="4"/>
                </a:cubicBezTo>
                <a:cubicBezTo>
                  <a:pt x="88" y="2"/>
                  <a:pt x="86" y="0"/>
                  <a:pt x="84" y="0"/>
                </a:cubicBezTo>
                <a:close/>
                <a:moveTo>
                  <a:pt x="68" y="0"/>
                </a:moveTo>
                <a:cubicBezTo>
                  <a:pt x="66" y="0"/>
                  <a:pt x="64" y="2"/>
                  <a:pt x="64" y="4"/>
                </a:cubicBezTo>
                <a:cubicBezTo>
                  <a:pt x="64" y="7"/>
                  <a:pt x="66" y="8"/>
                  <a:pt x="68" y="8"/>
                </a:cubicBezTo>
                <a:cubicBezTo>
                  <a:pt x="70" y="8"/>
                  <a:pt x="72" y="7"/>
                  <a:pt x="72" y="4"/>
                </a:cubicBezTo>
                <a:cubicBezTo>
                  <a:pt x="72" y="2"/>
                  <a:pt x="70" y="0"/>
                  <a:pt x="68" y="0"/>
                </a:cubicBezTo>
                <a:close/>
                <a:moveTo>
                  <a:pt x="52" y="0"/>
                </a:moveTo>
                <a:cubicBezTo>
                  <a:pt x="50" y="0"/>
                  <a:pt x="48" y="2"/>
                  <a:pt x="48" y="4"/>
                </a:cubicBezTo>
                <a:cubicBezTo>
                  <a:pt x="48" y="7"/>
                  <a:pt x="50" y="8"/>
                  <a:pt x="52" y="8"/>
                </a:cubicBezTo>
                <a:cubicBezTo>
                  <a:pt x="54" y="8"/>
                  <a:pt x="56" y="7"/>
                  <a:pt x="56" y="4"/>
                </a:cubicBezTo>
                <a:cubicBezTo>
                  <a:pt x="56" y="2"/>
                  <a:pt x="54" y="0"/>
                  <a:pt x="52" y="0"/>
                </a:cubicBezTo>
                <a:close/>
                <a:moveTo>
                  <a:pt x="340" y="0"/>
                </a:moveTo>
                <a:cubicBezTo>
                  <a:pt x="338" y="0"/>
                  <a:pt x="336" y="2"/>
                  <a:pt x="336" y="4"/>
                </a:cubicBezTo>
                <a:cubicBezTo>
                  <a:pt x="336" y="7"/>
                  <a:pt x="338" y="8"/>
                  <a:pt x="340" y="8"/>
                </a:cubicBezTo>
                <a:cubicBezTo>
                  <a:pt x="342" y="8"/>
                  <a:pt x="344" y="7"/>
                  <a:pt x="344" y="4"/>
                </a:cubicBezTo>
                <a:cubicBezTo>
                  <a:pt x="344" y="2"/>
                  <a:pt x="342" y="0"/>
                  <a:pt x="340" y="0"/>
                </a:cubicBezTo>
                <a:close/>
                <a:moveTo>
                  <a:pt x="372" y="0"/>
                </a:moveTo>
                <a:cubicBezTo>
                  <a:pt x="370" y="0"/>
                  <a:pt x="368" y="2"/>
                  <a:pt x="368" y="4"/>
                </a:cubicBezTo>
                <a:cubicBezTo>
                  <a:pt x="368" y="7"/>
                  <a:pt x="370" y="8"/>
                  <a:pt x="372" y="8"/>
                </a:cubicBezTo>
                <a:cubicBezTo>
                  <a:pt x="374" y="8"/>
                  <a:pt x="376" y="7"/>
                  <a:pt x="376" y="4"/>
                </a:cubicBezTo>
                <a:cubicBezTo>
                  <a:pt x="376" y="2"/>
                  <a:pt x="374" y="0"/>
                  <a:pt x="372" y="0"/>
                </a:cubicBezTo>
                <a:close/>
                <a:moveTo>
                  <a:pt x="356" y="0"/>
                </a:moveTo>
                <a:cubicBezTo>
                  <a:pt x="354" y="0"/>
                  <a:pt x="352" y="2"/>
                  <a:pt x="352" y="4"/>
                </a:cubicBezTo>
                <a:cubicBezTo>
                  <a:pt x="352" y="7"/>
                  <a:pt x="354" y="8"/>
                  <a:pt x="356" y="8"/>
                </a:cubicBezTo>
                <a:cubicBezTo>
                  <a:pt x="358" y="8"/>
                  <a:pt x="360" y="7"/>
                  <a:pt x="360" y="4"/>
                </a:cubicBezTo>
                <a:cubicBezTo>
                  <a:pt x="360" y="2"/>
                  <a:pt x="358" y="0"/>
                  <a:pt x="356" y="0"/>
                </a:cubicBezTo>
                <a:close/>
                <a:moveTo>
                  <a:pt x="388" y="0"/>
                </a:moveTo>
                <a:cubicBezTo>
                  <a:pt x="386" y="0"/>
                  <a:pt x="384" y="2"/>
                  <a:pt x="384" y="4"/>
                </a:cubicBezTo>
                <a:cubicBezTo>
                  <a:pt x="384" y="7"/>
                  <a:pt x="386" y="8"/>
                  <a:pt x="388" y="8"/>
                </a:cubicBezTo>
                <a:cubicBezTo>
                  <a:pt x="390" y="8"/>
                  <a:pt x="392" y="7"/>
                  <a:pt x="392" y="4"/>
                </a:cubicBezTo>
                <a:cubicBezTo>
                  <a:pt x="392" y="2"/>
                  <a:pt x="390" y="0"/>
                  <a:pt x="388" y="0"/>
                </a:cubicBezTo>
                <a:close/>
                <a:moveTo>
                  <a:pt x="420" y="0"/>
                </a:moveTo>
                <a:cubicBezTo>
                  <a:pt x="418" y="0"/>
                  <a:pt x="416" y="2"/>
                  <a:pt x="416" y="4"/>
                </a:cubicBezTo>
                <a:cubicBezTo>
                  <a:pt x="416" y="7"/>
                  <a:pt x="418" y="8"/>
                  <a:pt x="420" y="8"/>
                </a:cubicBezTo>
                <a:cubicBezTo>
                  <a:pt x="422" y="8"/>
                  <a:pt x="424" y="7"/>
                  <a:pt x="424" y="4"/>
                </a:cubicBezTo>
                <a:cubicBezTo>
                  <a:pt x="424" y="2"/>
                  <a:pt x="422" y="0"/>
                  <a:pt x="420" y="0"/>
                </a:cubicBezTo>
                <a:close/>
                <a:moveTo>
                  <a:pt x="404" y="0"/>
                </a:moveTo>
                <a:cubicBezTo>
                  <a:pt x="402" y="0"/>
                  <a:pt x="400" y="2"/>
                  <a:pt x="400" y="4"/>
                </a:cubicBezTo>
                <a:cubicBezTo>
                  <a:pt x="400" y="7"/>
                  <a:pt x="402" y="8"/>
                  <a:pt x="404" y="8"/>
                </a:cubicBezTo>
                <a:cubicBezTo>
                  <a:pt x="406" y="8"/>
                  <a:pt x="408" y="7"/>
                  <a:pt x="408" y="4"/>
                </a:cubicBezTo>
                <a:cubicBezTo>
                  <a:pt x="408" y="2"/>
                  <a:pt x="406" y="0"/>
                  <a:pt x="404" y="0"/>
                </a:cubicBezTo>
                <a:close/>
                <a:moveTo>
                  <a:pt x="228" y="0"/>
                </a:moveTo>
                <a:cubicBezTo>
                  <a:pt x="226" y="0"/>
                  <a:pt x="224" y="2"/>
                  <a:pt x="224" y="4"/>
                </a:cubicBezTo>
                <a:cubicBezTo>
                  <a:pt x="224" y="7"/>
                  <a:pt x="226" y="8"/>
                  <a:pt x="228" y="8"/>
                </a:cubicBezTo>
                <a:cubicBezTo>
                  <a:pt x="230" y="8"/>
                  <a:pt x="232" y="7"/>
                  <a:pt x="232" y="4"/>
                </a:cubicBezTo>
                <a:cubicBezTo>
                  <a:pt x="232" y="2"/>
                  <a:pt x="230" y="0"/>
                  <a:pt x="228" y="0"/>
                </a:cubicBezTo>
                <a:close/>
                <a:moveTo>
                  <a:pt x="260" y="0"/>
                </a:moveTo>
                <a:cubicBezTo>
                  <a:pt x="258" y="0"/>
                  <a:pt x="256" y="2"/>
                  <a:pt x="256" y="4"/>
                </a:cubicBezTo>
                <a:cubicBezTo>
                  <a:pt x="256" y="7"/>
                  <a:pt x="258" y="8"/>
                  <a:pt x="260" y="8"/>
                </a:cubicBezTo>
                <a:cubicBezTo>
                  <a:pt x="262" y="8"/>
                  <a:pt x="264" y="7"/>
                  <a:pt x="264" y="4"/>
                </a:cubicBezTo>
                <a:cubicBezTo>
                  <a:pt x="264" y="2"/>
                  <a:pt x="262" y="0"/>
                  <a:pt x="260" y="0"/>
                </a:cubicBezTo>
                <a:close/>
                <a:moveTo>
                  <a:pt x="244" y="0"/>
                </a:moveTo>
                <a:cubicBezTo>
                  <a:pt x="242" y="0"/>
                  <a:pt x="240" y="2"/>
                  <a:pt x="240" y="4"/>
                </a:cubicBezTo>
                <a:cubicBezTo>
                  <a:pt x="240" y="7"/>
                  <a:pt x="242" y="8"/>
                  <a:pt x="244" y="8"/>
                </a:cubicBezTo>
                <a:cubicBezTo>
                  <a:pt x="246" y="8"/>
                  <a:pt x="248" y="7"/>
                  <a:pt x="248" y="4"/>
                </a:cubicBezTo>
                <a:cubicBezTo>
                  <a:pt x="248" y="2"/>
                  <a:pt x="246" y="0"/>
                  <a:pt x="244" y="0"/>
                </a:cubicBezTo>
                <a:close/>
                <a:moveTo>
                  <a:pt x="276" y="0"/>
                </a:moveTo>
                <a:cubicBezTo>
                  <a:pt x="274" y="0"/>
                  <a:pt x="272" y="2"/>
                  <a:pt x="272" y="4"/>
                </a:cubicBezTo>
                <a:cubicBezTo>
                  <a:pt x="272" y="7"/>
                  <a:pt x="274" y="8"/>
                  <a:pt x="276" y="8"/>
                </a:cubicBezTo>
                <a:cubicBezTo>
                  <a:pt x="278" y="8"/>
                  <a:pt x="280" y="7"/>
                  <a:pt x="280" y="4"/>
                </a:cubicBezTo>
                <a:cubicBezTo>
                  <a:pt x="280" y="2"/>
                  <a:pt x="278" y="0"/>
                  <a:pt x="276" y="0"/>
                </a:cubicBezTo>
                <a:close/>
                <a:moveTo>
                  <a:pt x="308" y="0"/>
                </a:moveTo>
                <a:cubicBezTo>
                  <a:pt x="306" y="0"/>
                  <a:pt x="304" y="2"/>
                  <a:pt x="304" y="4"/>
                </a:cubicBezTo>
                <a:cubicBezTo>
                  <a:pt x="304" y="7"/>
                  <a:pt x="306" y="8"/>
                  <a:pt x="308" y="8"/>
                </a:cubicBezTo>
                <a:cubicBezTo>
                  <a:pt x="310" y="8"/>
                  <a:pt x="312" y="7"/>
                  <a:pt x="312" y="4"/>
                </a:cubicBezTo>
                <a:cubicBezTo>
                  <a:pt x="312" y="2"/>
                  <a:pt x="310" y="0"/>
                  <a:pt x="308" y="0"/>
                </a:cubicBezTo>
                <a:close/>
                <a:moveTo>
                  <a:pt x="324" y="0"/>
                </a:moveTo>
                <a:cubicBezTo>
                  <a:pt x="322" y="0"/>
                  <a:pt x="320" y="2"/>
                  <a:pt x="320" y="4"/>
                </a:cubicBezTo>
                <a:cubicBezTo>
                  <a:pt x="320" y="7"/>
                  <a:pt x="322" y="8"/>
                  <a:pt x="324" y="8"/>
                </a:cubicBezTo>
                <a:cubicBezTo>
                  <a:pt x="326" y="8"/>
                  <a:pt x="328" y="7"/>
                  <a:pt x="328" y="4"/>
                </a:cubicBezTo>
                <a:cubicBezTo>
                  <a:pt x="328" y="2"/>
                  <a:pt x="326" y="0"/>
                  <a:pt x="324" y="0"/>
                </a:cubicBezTo>
                <a:close/>
                <a:moveTo>
                  <a:pt x="292" y="0"/>
                </a:moveTo>
                <a:cubicBezTo>
                  <a:pt x="290" y="0"/>
                  <a:pt x="288" y="2"/>
                  <a:pt x="288" y="4"/>
                </a:cubicBezTo>
                <a:cubicBezTo>
                  <a:pt x="288" y="7"/>
                  <a:pt x="290" y="8"/>
                  <a:pt x="292" y="8"/>
                </a:cubicBezTo>
                <a:cubicBezTo>
                  <a:pt x="294" y="8"/>
                  <a:pt x="296" y="7"/>
                  <a:pt x="296" y="4"/>
                </a:cubicBezTo>
                <a:cubicBezTo>
                  <a:pt x="296" y="2"/>
                  <a:pt x="294" y="0"/>
                  <a:pt x="2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pc="-3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32" name="Freeform 1144">
            <a:extLst>
              <a:ext uri="{FF2B5EF4-FFF2-40B4-BE49-F238E27FC236}">
                <a16:creationId xmlns:a16="http://schemas.microsoft.com/office/drawing/2014/main" id="{6254C432-58F1-41F2-B399-38B4CA8AC8BD}"/>
              </a:ext>
            </a:extLst>
          </p:cNvPr>
          <p:cNvSpPr>
            <a:spLocks noEditPoints="1"/>
          </p:cNvSpPr>
          <p:nvPr/>
        </p:nvSpPr>
        <p:spPr bwMode="auto">
          <a:xfrm>
            <a:off x="2007218" y="2220911"/>
            <a:ext cx="989013" cy="25400"/>
          </a:xfrm>
          <a:custGeom>
            <a:avLst/>
            <a:gdLst>
              <a:gd name="T0" fmla="*/ 96 w 312"/>
              <a:gd name="T1" fmla="*/ 4 h 8"/>
              <a:gd name="T2" fmla="*/ 104 w 312"/>
              <a:gd name="T3" fmla="*/ 4 h 8"/>
              <a:gd name="T4" fmla="*/ 116 w 312"/>
              <a:gd name="T5" fmla="*/ 0 h 8"/>
              <a:gd name="T6" fmla="*/ 116 w 312"/>
              <a:gd name="T7" fmla="*/ 8 h 8"/>
              <a:gd name="T8" fmla="*/ 116 w 312"/>
              <a:gd name="T9" fmla="*/ 0 h 8"/>
              <a:gd name="T10" fmla="*/ 128 w 312"/>
              <a:gd name="T11" fmla="*/ 4 h 8"/>
              <a:gd name="T12" fmla="*/ 136 w 312"/>
              <a:gd name="T13" fmla="*/ 4 h 8"/>
              <a:gd name="T14" fmla="*/ 84 w 312"/>
              <a:gd name="T15" fmla="*/ 0 h 8"/>
              <a:gd name="T16" fmla="*/ 84 w 312"/>
              <a:gd name="T17" fmla="*/ 8 h 8"/>
              <a:gd name="T18" fmla="*/ 84 w 312"/>
              <a:gd name="T19" fmla="*/ 0 h 8"/>
              <a:gd name="T20" fmla="*/ 144 w 312"/>
              <a:gd name="T21" fmla="*/ 4 h 8"/>
              <a:gd name="T22" fmla="*/ 152 w 312"/>
              <a:gd name="T23" fmla="*/ 4 h 8"/>
              <a:gd name="T24" fmla="*/ 68 w 312"/>
              <a:gd name="T25" fmla="*/ 0 h 8"/>
              <a:gd name="T26" fmla="*/ 68 w 312"/>
              <a:gd name="T27" fmla="*/ 8 h 8"/>
              <a:gd name="T28" fmla="*/ 68 w 312"/>
              <a:gd name="T29" fmla="*/ 0 h 8"/>
              <a:gd name="T30" fmla="*/ 16 w 312"/>
              <a:gd name="T31" fmla="*/ 4 h 8"/>
              <a:gd name="T32" fmla="*/ 24 w 312"/>
              <a:gd name="T33" fmla="*/ 4 h 8"/>
              <a:gd name="T34" fmla="*/ 4 w 312"/>
              <a:gd name="T35" fmla="*/ 0 h 8"/>
              <a:gd name="T36" fmla="*/ 4 w 312"/>
              <a:gd name="T37" fmla="*/ 8 h 8"/>
              <a:gd name="T38" fmla="*/ 4 w 312"/>
              <a:gd name="T39" fmla="*/ 0 h 8"/>
              <a:gd name="T40" fmla="*/ 48 w 312"/>
              <a:gd name="T41" fmla="*/ 4 h 8"/>
              <a:gd name="T42" fmla="*/ 56 w 312"/>
              <a:gd name="T43" fmla="*/ 4 h 8"/>
              <a:gd name="T44" fmla="*/ 36 w 312"/>
              <a:gd name="T45" fmla="*/ 0 h 8"/>
              <a:gd name="T46" fmla="*/ 36 w 312"/>
              <a:gd name="T47" fmla="*/ 8 h 8"/>
              <a:gd name="T48" fmla="*/ 36 w 312"/>
              <a:gd name="T49" fmla="*/ 0 h 8"/>
              <a:gd name="T50" fmla="*/ 160 w 312"/>
              <a:gd name="T51" fmla="*/ 4 h 8"/>
              <a:gd name="T52" fmla="*/ 168 w 312"/>
              <a:gd name="T53" fmla="*/ 4 h 8"/>
              <a:gd name="T54" fmla="*/ 276 w 312"/>
              <a:gd name="T55" fmla="*/ 0 h 8"/>
              <a:gd name="T56" fmla="*/ 276 w 312"/>
              <a:gd name="T57" fmla="*/ 8 h 8"/>
              <a:gd name="T58" fmla="*/ 276 w 312"/>
              <a:gd name="T59" fmla="*/ 0 h 8"/>
              <a:gd name="T60" fmla="*/ 288 w 312"/>
              <a:gd name="T61" fmla="*/ 4 h 8"/>
              <a:gd name="T62" fmla="*/ 296 w 312"/>
              <a:gd name="T63" fmla="*/ 4 h 8"/>
              <a:gd name="T64" fmla="*/ 180 w 312"/>
              <a:gd name="T65" fmla="*/ 0 h 8"/>
              <a:gd name="T66" fmla="*/ 180 w 312"/>
              <a:gd name="T67" fmla="*/ 8 h 8"/>
              <a:gd name="T68" fmla="*/ 180 w 312"/>
              <a:gd name="T69" fmla="*/ 0 h 8"/>
              <a:gd name="T70" fmla="*/ 304 w 312"/>
              <a:gd name="T71" fmla="*/ 4 h 8"/>
              <a:gd name="T72" fmla="*/ 312 w 312"/>
              <a:gd name="T73" fmla="*/ 4 h 8"/>
              <a:gd name="T74" fmla="*/ 260 w 312"/>
              <a:gd name="T75" fmla="*/ 0 h 8"/>
              <a:gd name="T76" fmla="*/ 260 w 312"/>
              <a:gd name="T77" fmla="*/ 8 h 8"/>
              <a:gd name="T78" fmla="*/ 260 w 312"/>
              <a:gd name="T79" fmla="*/ 0 h 8"/>
              <a:gd name="T80" fmla="*/ 192 w 312"/>
              <a:gd name="T81" fmla="*/ 4 h 8"/>
              <a:gd name="T82" fmla="*/ 200 w 312"/>
              <a:gd name="T83" fmla="*/ 4 h 8"/>
              <a:gd name="T84" fmla="*/ 244 w 312"/>
              <a:gd name="T85" fmla="*/ 0 h 8"/>
              <a:gd name="T86" fmla="*/ 244 w 312"/>
              <a:gd name="T87" fmla="*/ 8 h 8"/>
              <a:gd name="T88" fmla="*/ 244 w 312"/>
              <a:gd name="T89" fmla="*/ 0 h 8"/>
              <a:gd name="T90" fmla="*/ 208 w 312"/>
              <a:gd name="T91" fmla="*/ 4 h 8"/>
              <a:gd name="T92" fmla="*/ 216 w 312"/>
              <a:gd name="T93" fmla="*/ 4 h 8"/>
              <a:gd name="T94" fmla="*/ 228 w 312"/>
              <a:gd name="T95" fmla="*/ 0 h 8"/>
              <a:gd name="T96" fmla="*/ 228 w 312"/>
              <a:gd name="T97" fmla="*/ 8 h 8"/>
              <a:gd name="T98" fmla="*/ 228 w 312"/>
              <a:gd name="T9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12" h="8">
                <a:moveTo>
                  <a:pt x="100" y="0"/>
                </a:moveTo>
                <a:cubicBezTo>
                  <a:pt x="97" y="0"/>
                  <a:pt x="96" y="2"/>
                  <a:pt x="96" y="4"/>
                </a:cubicBezTo>
                <a:cubicBezTo>
                  <a:pt x="96" y="6"/>
                  <a:pt x="97" y="8"/>
                  <a:pt x="100" y="8"/>
                </a:cubicBezTo>
                <a:cubicBezTo>
                  <a:pt x="102" y="8"/>
                  <a:pt x="104" y="6"/>
                  <a:pt x="104" y="4"/>
                </a:cubicBezTo>
                <a:cubicBezTo>
                  <a:pt x="104" y="2"/>
                  <a:pt x="102" y="0"/>
                  <a:pt x="100" y="0"/>
                </a:cubicBezTo>
                <a:close/>
                <a:moveTo>
                  <a:pt x="116" y="0"/>
                </a:moveTo>
                <a:cubicBezTo>
                  <a:pt x="113" y="0"/>
                  <a:pt x="112" y="2"/>
                  <a:pt x="112" y="4"/>
                </a:cubicBezTo>
                <a:cubicBezTo>
                  <a:pt x="112" y="6"/>
                  <a:pt x="113" y="8"/>
                  <a:pt x="116" y="8"/>
                </a:cubicBezTo>
                <a:cubicBezTo>
                  <a:pt x="118" y="8"/>
                  <a:pt x="120" y="6"/>
                  <a:pt x="120" y="4"/>
                </a:cubicBezTo>
                <a:cubicBezTo>
                  <a:pt x="120" y="2"/>
                  <a:pt x="118" y="0"/>
                  <a:pt x="116" y="0"/>
                </a:cubicBezTo>
                <a:close/>
                <a:moveTo>
                  <a:pt x="132" y="0"/>
                </a:moveTo>
                <a:cubicBezTo>
                  <a:pt x="129" y="0"/>
                  <a:pt x="128" y="2"/>
                  <a:pt x="128" y="4"/>
                </a:cubicBezTo>
                <a:cubicBezTo>
                  <a:pt x="128" y="6"/>
                  <a:pt x="129" y="8"/>
                  <a:pt x="132" y="8"/>
                </a:cubicBezTo>
                <a:cubicBezTo>
                  <a:pt x="134" y="8"/>
                  <a:pt x="136" y="6"/>
                  <a:pt x="136" y="4"/>
                </a:cubicBezTo>
                <a:cubicBezTo>
                  <a:pt x="136" y="2"/>
                  <a:pt x="134" y="0"/>
                  <a:pt x="132" y="0"/>
                </a:cubicBezTo>
                <a:close/>
                <a:moveTo>
                  <a:pt x="84" y="0"/>
                </a:moveTo>
                <a:cubicBezTo>
                  <a:pt x="81" y="0"/>
                  <a:pt x="80" y="2"/>
                  <a:pt x="80" y="4"/>
                </a:cubicBezTo>
                <a:cubicBezTo>
                  <a:pt x="80" y="6"/>
                  <a:pt x="81" y="8"/>
                  <a:pt x="84" y="8"/>
                </a:cubicBezTo>
                <a:cubicBezTo>
                  <a:pt x="86" y="8"/>
                  <a:pt x="88" y="6"/>
                  <a:pt x="88" y="4"/>
                </a:cubicBezTo>
                <a:cubicBezTo>
                  <a:pt x="88" y="2"/>
                  <a:pt x="86" y="0"/>
                  <a:pt x="84" y="0"/>
                </a:cubicBezTo>
                <a:close/>
                <a:moveTo>
                  <a:pt x="148" y="0"/>
                </a:moveTo>
                <a:cubicBezTo>
                  <a:pt x="145" y="0"/>
                  <a:pt x="144" y="2"/>
                  <a:pt x="144" y="4"/>
                </a:cubicBezTo>
                <a:cubicBezTo>
                  <a:pt x="144" y="6"/>
                  <a:pt x="145" y="8"/>
                  <a:pt x="148" y="8"/>
                </a:cubicBezTo>
                <a:cubicBezTo>
                  <a:pt x="150" y="8"/>
                  <a:pt x="152" y="6"/>
                  <a:pt x="152" y="4"/>
                </a:cubicBezTo>
                <a:cubicBezTo>
                  <a:pt x="152" y="2"/>
                  <a:pt x="150" y="0"/>
                  <a:pt x="148" y="0"/>
                </a:cubicBezTo>
                <a:close/>
                <a:moveTo>
                  <a:pt x="68" y="0"/>
                </a:moveTo>
                <a:cubicBezTo>
                  <a:pt x="65" y="0"/>
                  <a:pt x="64" y="2"/>
                  <a:pt x="64" y="4"/>
                </a:cubicBezTo>
                <a:cubicBezTo>
                  <a:pt x="64" y="6"/>
                  <a:pt x="65" y="8"/>
                  <a:pt x="68" y="8"/>
                </a:cubicBezTo>
                <a:cubicBezTo>
                  <a:pt x="70" y="8"/>
                  <a:pt x="72" y="6"/>
                  <a:pt x="72" y="4"/>
                </a:cubicBezTo>
                <a:cubicBezTo>
                  <a:pt x="72" y="2"/>
                  <a:pt x="70" y="0"/>
                  <a:pt x="68" y="0"/>
                </a:cubicBezTo>
                <a:close/>
                <a:moveTo>
                  <a:pt x="20" y="0"/>
                </a:moveTo>
                <a:cubicBezTo>
                  <a:pt x="17" y="0"/>
                  <a:pt x="16" y="2"/>
                  <a:pt x="16" y="4"/>
                </a:cubicBezTo>
                <a:cubicBezTo>
                  <a:pt x="16" y="6"/>
                  <a:pt x="17" y="8"/>
                  <a:pt x="20" y="8"/>
                </a:cubicBezTo>
                <a:cubicBezTo>
                  <a:pt x="22" y="8"/>
                  <a:pt x="24" y="6"/>
                  <a:pt x="24" y="4"/>
                </a:cubicBezTo>
                <a:cubicBezTo>
                  <a:pt x="24" y="2"/>
                  <a:pt x="22" y="0"/>
                  <a:pt x="20" y="0"/>
                </a:cubicBezTo>
                <a:close/>
                <a:moveTo>
                  <a:pt x="4" y="0"/>
                </a:moveTo>
                <a:cubicBezTo>
                  <a:pt x="1" y="0"/>
                  <a:pt x="0" y="2"/>
                  <a:pt x="0" y="4"/>
                </a:cubicBezTo>
                <a:cubicBezTo>
                  <a:pt x="0" y="6"/>
                  <a:pt x="1" y="8"/>
                  <a:pt x="4" y="8"/>
                </a:cubicBezTo>
                <a:cubicBezTo>
                  <a:pt x="6" y="8"/>
                  <a:pt x="8" y="6"/>
                  <a:pt x="8" y="4"/>
                </a:cubicBezTo>
                <a:cubicBezTo>
                  <a:pt x="8" y="2"/>
                  <a:pt x="6" y="0"/>
                  <a:pt x="4" y="0"/>
                </a:cubicBezTo>
                <a:close/>
                <a:moveTo>
                  <a:pt x="52" y="0"/>
                </a:moveTo>
                <a:cubicBezTo>
                  <a:pt x="49" y="0"/>
                  <a:pt x="48" y="2"/>
                  <a:pt x="48" y="4"/>
                </a:cubicBezTo>
                <a:cubicBezTo>
                  <a:pt x="48" y="6"/>
                  <a:pt x="49" y="8"/>
                  <a:pt x="52" y="8"/>
                </a:cubicBezTo>
                <a:cubicBezTo>
                  <a:pt x="54" y="8"/>
                  <a:pt x="56" y="6"/>
                  <a:pt x="56" y="4"/>
                </a:cubicBezTo>
                <a:cubicBezTo>
                  <a:pt x="56" y="2"/>
                  <a:pt x="54" y="0"/>
                  <a:pt x="52" y="0"/>
                </a:cubicBezTo>
                <a:close/>
                <a:moveTo>
                  <a:pt x="36" y="0"/>
                </a:moveTo>
                <a:cubicBezTo>
                  <a:pt x="33" y="0"/>
                  <a:pt x="32" y="2"/>
                  <a:pt x="32" y="4"/>
                </a:cubicBezTo>
                <a:cubicBezTo>
                  <a:pt x="32" y="6"/>
                  <a:pt x="33" y="8"/>
                  <a:pt x="36" y="8"/>
                </a:cubicBezTo>
                <a:cubicBezTo>
                  <a:pt x="38" y="8"/>
                  <a:pt x="40" y="6"/>
                  <a:pt x="40" y="4"/>
                </a:cubicBezTo>
                <a:cubicBezTo>
                  <a:pt x="40" y="2"/>
                  <a:pt x="38" y="0"/>
                  <a:pt x="36" y="0"/>
                </a:cubicBezTo>
                <a:close/>
                <a:moveTo>
                  <a:pt x="164" y="0"/>
                </a:moveTo>
                <a:cubicBezTo>
                  <a:pt x="161" y="0"/>
                  <a:pt x="160" y="2"/>
                  <a:pt x="160" y="4"/>
                </a:cubicBezTo>
                <a:cubicBezTo>
                  <a:pt x="160" y="6"/>
                  <a:pt x="161" y="8"/>
                  <a:pt x="164" y="8"/>
                </a:cubicBezTo>
                <a:cubicBezTo>
                  <a:pt x="166" y="8"/>
                  <a:pt x="168" y="6"/>
                  <a:pt x="168" y="4"/>
                </a:cubicBezTo>
                <a:cubicBezTo>
                  <a:pt x="168" y="2"/>
                  <a:pt x="166" y="0"/>
                  <a:pt x="164" y="0"/>
                </a:cubicBezTo>
                <a:close/>
                <a:moveTo>
                  <a:pt x="276" y="0"/>
                </a:moveTo>
                <a:cubicBezTo>
                  <a:pt x="273" y="0"/>
                  <a:pt x="272" y="2"/>
                  <a:pt x="272" y="4"/>
                </a:cubicBezTo>
                <a:cubicBezTo>
                  <a:pt x="272" y="6"/>
                  <a:pt x="273" y="8"/>
                  <a:pt x="276" y="8"/>
                </a:cubicBezTo>
                <a:cubicBezTo>
                  <a:pt x="278" y="8"/>
                  <a:pt x="280" y="6"/>
                  <a:pt x="280" y="4"/>
                </a:cubicBezTo>
                <a:cubicBezTo>
                  <a:pt x="280" y="2"/>
                  <a:pt x="278" y="0"/>
                  <a:pt x="276" y="0"/>
                </a:cubicBezTo>
                <a:close/>
                <a:moveTo>
                  <a:pt x="292" y="0"/>
                </a:moveTo>
                <a:cubicBezTo>
                  <a:pt x="289" y="0"/>
                  <a:pt x="288" y="2"/>
                  <a:pt x="288" y="4"/>
                </a:cubicBezTo>
                <a:cubicBezTo>
                  <a:pt x="288" y="6"/>
                  <a:pt x="289" y="8"/>
                  <a:pt x="292" y="8"/>
                </a:cubicBezTo>
                <a:cubicBezTo>
                  <a:pt x="294" y="8"/>
                  <a:pt x="296" y="6"/>
                  <a:pt x="296" y="4"/>
                </a:cubicBezTo>
                <a:cubicBezTo>
                  <a:pt x="296" y="2"/>
                  <a:pt x="294" y="0"/>
                  <a:pt x="292" y="0"/>
                </a:cubicBezTo>
                <a:close/>
                <a:moveTo>
                  <a:pt x="180" y="0"/>
                </a:moveTo>
                <a:cubicBezTo>
                  <a:pt x="177" y="0"/>
                  <a:pt x="176" y="2"/>
                  <a:pt x="176" y="4"/>
                </a:cubicBezTo>
                <a:cubicBezTo>
                  <a:pt x="176" y="6"/>
                  <a:pt x="177" y="8"/>
                  <a:pt x="180" y="8"/>
                </a:cubicBezTo>
                <a:cubicBezTo>
                  <a:pt x="182" y="8"/>
                  <a:pt x="184" y="6"/>
                  <a:pt x="184" y="4"/>
                </a:cubicBezTo>
                <a:cubicBezTo>
                  <a:pt x="184" y="2"/>
                  <a:pt x="182" y="0"/>
                  <a:pt x="180" y="0"/>
                </a:cubicBezTo>
                <a:close/>
                <a:moveTo>
                  <a:pt x="308" y="0"/>
                </a:moveTo>
                <a:cubicBezTo>
                  <a:pt x="305" y="0"/>
                  <a:pt x="304" y="2"/>
                  <a:pt x="304" y="4"/>
                </a:cubicBezTo>
                <a:cubicBezTo>
                  <a:pt x="304" y="6"/>
                  <a:pt x="305" y="8"/>
                  <a:pt x="308" y="8"/>
                </a:cubicBezTo>
                <a:cubicBezTo>
                  <a:pt x="310" y="8"/>
                  <a:pt x="312" y="6"/>
                  <a:pt x="312" y="4"/>
                </a:cubicBezTo>
                <a:cubicBezTo>
                  <a:pt x="312" y="2"/>
                  <a:pt x="310" y="0"/>
                  <a:pt x="308" y="0"/>
                </a:cubicBezTo>
                <a:close/>
                <a:moveTo>
                  <a:pt x="260" y="0"/>
                </a:moveTo>
                <a:cubicBezTo>
                  <a:pt x="257" y="0"/>
                  <a:pt x="256" y="2"/>
                  <a:pt x="256" y="4"/>
                </a:cubicBezTo>
                <a:cubicBezTo>
                  <a:pt x="256" y="6"/>
                  <a:pt x="257" y="8"/>
                  <a:pt x="260" y="8"/>
                </a:cubicBezTo>
                <a:cubicBezTo>
                  <a:pt x="262" y="8"/>
                  <a:pt x="264" y="6"/>
                  <a:pt x="264" y="4"/>
                </a:cubicBezTo>
                <a:cubicBezTo>
                  <a:pt x="264" y="2"/>
                  <a:pt x="262" y="0"/>
                  <a:pt x="260" y="0"/>
                </a:cubicBezTo>
                <a:close/>
                <a:moveTo>
                  <a:pt x="196" y="0"/>
                </a:moveTo>
                <a:cubicBezTo>
                  <a:pt x="193" y="0"/>
                  <a:pt x="192" y="2"/>
                  <a:pt x="192" y="4"/>
                </a:cubicBezTo>
                <a:cubicBezTo>
                  <a:pt x="192" y="6"/>
                  <a:pt x="193" y="8"/>
                  <a:pt x="196" y="8"/>
                </a:cubicBezTo>
                <a:cubicBezTo>
                  <a:pt x="198" y="8"/>
                  <a:pt x="200" y="6"/>
                  <a:pt x="200" y="4"/>
                </a:cubicBezTo>
                <a:cubicBezTo>
                  <a:pt x="200" y="2"/>
                  <a:pt x="198" y="0"/>
                  <a:pt x="196" y="0"/>
                </a:cubicBezTo>
                <a:close/>
                <a:moveTo>
                  <a:pt x="244" y="0"/>
                </a:moveTo>
                <a:cubicBezTo>
                  <a:pt x="241" y="0"/>
                  <a:pt x="240" y="2"/>
                  <a:pt x="240" y="4"/>
                </a:cubicBezTo>
                <a:cubicBezTo>
                  <a:pt x="240" y="6"/>
                  <a:pt x="241" y="8"/>
                  <a:pt x="244" y="8"/>
                </a:cubicBezTo>
                <a:cubicBezTo>
                  <a:pt x="246" y="8"/>
                  <a:pt x="248" y="6"/>
                  <a:pt x="248" y="4"/>
                </a:cubicBezTo>
                <a:cubicBezTo>
                  <a:pt x="248" y="2"/>
                  <a:pt x="246" y="0"/>
                  <a:pt x="244" y="0"/>
                </a:cubicBezTo>
                <a:close/>
                <a:moveTo>
                  <a:pt x="212" y="0"/>
                </a:moveTo>
                <a:cubicBezTo>
                  <a:pt x="209" y="0"/>
                  <a:pt x="208" y="2"/>
                  <a:pt x="208" y="4"/>
                </a:cubicBezTo>
                <a:cubicBezTo>
                  <a:pt x="208" y="6"/>
                  <a:pt x="209" y="8"/>
                  <a:pt x="212" y="8"/>
                </a:cubicBezTo>
                <a:cubicBezTo>
                  <a:pt x="214" y="8"/>
                  <a:pt x="216" y="6"/>
                  <a:pt x="216" y="4"/>
                </a:cubicBezTo>
                <a:cubicBezTo>
                  <a:pt x="216" y="2"/>
                  <a:pt x="214" y="0"/>
                  <a:pt x="212" y="0"/>
                </a:cubicBezTo>
                <a:close/>
                <a:moveTo>
                  <a:pt x="228" y="0"/>
                </a:moveTo>
                <a:cubicBezTo>
                  <a:pt x="225" y="0"/>
                  <a:pt x="224" y="2"/>
                  <a:pt x="224" y="4"/>
                </a:cubicBezTo>
                <a:cubicBezTo>
                  <a:pt x="224" y="6"/>
                  <a:pt x="225" y="8"/>
                  <a:pt x="228" y="8"/>
                </a:cubicBezTo>
                <a:cubicBezTo>
                  <a:pt x="230" y="8"/>
                  <a:pt x="232" y="6"/>
                  <a:pt x="232" y="4"/>
                </a:cubicBezTo>
                <a:cubicBezTo>
                  <a:pt x="232" y="2"/>
                  <a:pt x="230" y="0"/>
                  <a:pt x="2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pc="-3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33" name="Freeform 1145">
            <a:extLst>
              <a:ext uri="{FF2B5EF4-FFF2-40B4-BE49-F238E27FC236}">
                <a16:creationId xmlns:a16="http://schemas.microsoft.com/office/drawing/2014/main" id="{CE8694AD-0744-4BAF-94AE-14B4187B8DA4}"/>
              </a:ext>
            </a:extLst>
          </p:cNvPr>
          <p:cNvSpPr>
            <a:spLocks noEditPoints="1"/>
          </p:cNvSpPr>
          <p:nvPr/>
        </p:nvSpPr>
        <p:spPr bwMode="auto">
          <a:xfrm>
            <a:off x="2283443" y="3335144"/>
            <a:ext cx="887413" cy="25400"/>
          </a:xfrm>
          <a:custGeom>
            <a:avLst/>
            <a:gdLst>
              <a:gd name="T0" fmla="*/ 64 w 280"/>
              <a:gd name="T1" fmla="*/ 4 h 8"/>
              <a:gd name="T2" fmla="*/ 72 w 280"/>
              <a:gd name="T3" fmla="*/ 4 h 8"/>
              <a:gd name="T4" fmla="*/ 84 w 280"/>
              <a:gd name="T5" fmla="*/ 0 h 8"/>
              <a:gd name="T6" fmla="*/ 84 w 280"/>
              <a:gd name="T7" fmla="*/ 8 h 8"/>
              <a:gd name="T8" fmla="*/ 84 w 280"/>
              <a:gd name="T9" fmla="*/ 0 h 8"/>
              <a:gd name="T10" fmla="*/ 112 w 280"/>
              <a:gd name="T11" fmla="*/ 4 h 8"/>
              <a:gd name="T12" fmla="*/ 120 w 280"/>
              <a:gd name="T13" fmla="*/ 4 h 8"/>
              <a:gd name="T14" fmla="*/ 100 w 280"/>
              <a:gd name="T15" fmla="*/ 0 h 8"/>
              <a:gd name="T16" fmla="*/ 100 w 280"/>
              <a:gd name="T17" fmla="*/ 8 h 8"/>
              <a:gd name="T18" fmla="*/ 100 w 280"/>
              <a:gd name="T19" fmla="*/ 0 h 8"/>
              <a:gd name="T20" fmla="*/ 32 w 280"/>
              <a:gd name="T21" fmla="*/ 4 h 8"/>
              <a:gd name="T22" fmla="*/ 40 w 280"/>
              <a:gd name="T23" fmla="*/ 4 h 8"/>
              <a:gd name="T24" fmla="*/ 4 w 280"/>
              <a:gd name="T25" fmla="*/ 0 h 8"/>
              <a:gd name="T26" fmla="*/ 4 w 280"/>
              <a:gd name="T27" fmla="*/ 8 h 8"/>
              <a:gd name="T28" fmla="*/ 4 w 280"/>
              <a:gd name="T29" fmla="*/ 0 h 8"/>
              <a:gd name="T30" fmla="*/ 16 w 280"/>
              <a:gd name="T31" fmla="*/ 4 h 8"/>
              <a:gd name="T32" fmla="*/ 24 w 280"/>
              <a:gd name="T33" fmla="*/ 4 h 8"/>
              <a:gd name="T34" fmla="*/ 52 w 280"/>
              <a:gd name="T35" fmla="*/ 0 h 8"/>
              <a:gd name="T36" fmla="*/ 52 w 280"/>
              <a:gd name="T37" fmla="*/ 8 h 8"/>
              <a:gd name="T38" fmla="*/ 52 w 280"/>
              <a:gd name="T39" fmla="*/ 0 h 8"/>
              <a:gd name="T40" fmla="*/ 128 w 280"/>
              <a:gd name="T41" fmla="*/ 4 h 8"/>
              <a:gd name="T42" fmla="*/ 136 w 280"/>
              <a:gd name="T43" fmla="*/ 4 h 8"/>
              <a:gd name="T44" fmla="*/ 260 w 280"/>
              <a:gd name="T45" fmla="*/ 0 h 8"/>
              <a:gd name="T46" fmla="*/ 260 w 280"/>
              <a:gd name="T47" fmla="*/ 8 h 8"/>
              <a:gd name="T48" fmla="*/ 260 w 280"/>
              <a:gd name="T49" fmla="*/ 0 h 8"/>
              <a:gd name="T50" fmla="*/ 144 w 280"/>
              <a:gd name="T51" fmla="*/ 4 h 8"/>
              <a:gd name="T52" fmla="*/ 152 w 280"/>
              <a:gd name="T53" fmla="*/ 4 h 8"/>
              <a:gd name="T54" fmla="*/ 244 w 280"/>
              <a:gd name="T55" fmla="*/ 0 h 8"/>
              <a:gd name="T56" fmla="*/ 244 w 280"/>
              <a:gd name="T57" fmla="*/ 8 h 8"/>
              <a:gd name="T58" fmla="*/ 244 w 280"/>
              <a:gd name="T59" fmla="*/ 0 h 8"/>
              <a:gd name="T60" fmla="*/ 272 w 280"/>
              <a:gd name="T61" fmla="*/ 4 h 8"/>
              <a:gd name="T62" fmla="*/ 280 w 280"/>
              <a:gd name="T63" fmla="*/ 4 h 8"/>
              <a:gd name="T64" fmla="*/ 228 w 280"/>
              <a:gd name="T65" fmla="*/ 0 h 8"/>
              <a:gd name="T66" fmla="*/ 228 w 280"/>
              <a:gd name="T67" fmla="*/ 8 h 8"/>
              <a:gd name="T68" fmla="*/ 228 w 280"/>
              <a:gd name="T69" fmla="*/ 0 h 8"/>
              <a:gd name="T70" fmla="*/ 176 w 280"/>
              <a:gd name="T71" fmla="*/ 4 h 8"/>
              <a:gd name="T72" fmla="*/ 184 w 280"/>
              <a:gd name="T73" fmla="*/ 4 h 8"/>
              <a:gd name="T74" fmla="*/ 164 w 280"/>
              <a:gd name="T75" fmla="*/ 0 h 8"/>
              <a:gd name="T76" fmla="*/ 164 w 280"/>
              <a:gd name="T77" fmla="*/ 8 h 8"/>
              <a:gd name="T78" fmla="*/ 164 w 280"/>
              <a:gd name="T79" fmla="*/ 0 h 8"/>
              <a:gd name="T80" fmla="*/ 192 w 280"/>
              <a:gd name="T81" fmla="*/ 4 h 8"/>
              <a:gd name="T82" fmla="*/ 200 w 280"/>
              <a:gd name="T83" fmla="*/ 4 h 8"/>
              <a:gd name="T84" fmla="*/ 212 w 280"/>
              <a:gd name="T85" fmla="*/ 0 h 8"/>
              <a:gd name="T86" fmla="*/ 212 w 280"/>
              <a:gd name="T87" fmla="*/ 8 h 8"/>
              <a:gd name="T88" fmla="*/ 212 w 280"/>
              <a:gd name="T8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80" h="8">
                <a:moveTo>
                  <a:pt x="68" y="0"/>
                </a:moveTo>
                <a:cubicBezTo>
                  <a:pt x="66" y="0"/>
                  <a:pt x="64" y="2"/>
                  <a:pt x="64" y="4"/>
                </a:cubicBezTo>
                <a:cubicBezTo>
                  <a:pt x="64" y="6"/>
                  <a:pt x="66" y="8"/>
                  <a:pt x="68" y="8"/>
                </a:cubicBezTo>
                <a:cubicBezTo>
                  <a:pt x="70" y="8"/>
                  <a:pt x="72" y="6"/>
                  <a:pt x="72" y="4"/>
                </a:cubicBezTo>
                <a:cubicBezTo>
                  <a:pt x="72" y="2"/>
                  <a:pt x="70" y="0"/>
                  <a:pt x="68" y="0"/>
                </a:cubicBezTo>
                <a:close/>
                <a:moveTo>
                  <a:pt x="84" y="0"/>
                </a:moveTo>
                <a:cubicBezTo>
                  <a:pt x="82" y="0"/>
                  <a:pt x="80" y="2"/>
                  <a:pt x="80" y="4"/>
                </a:cubicBezTo>
                <a:cubicBezTo>
                  <a:pt x="80" y="6"/>
                  <a:pt x="82" y="8"/>
                  <a:pt x="84" y="8"/>
                </a:cubicBezTo>
                <a:cubicBezTo>
                  <a:pt x="86" y="8"/>
                  <a:pt x="88" y="6"/>
                  <a:pt x="88" y="4"/>
                </a:cubicBezTo>
                <a:cubicBezTo>
                  <a:pt x="88" y="2"/>
                  <a:pt x="86" y="0"/>
                  <a:pt x="84" y="0"/>
                </a:cubicBezTo>
                <a:close/>
                <a:moveTo>
                  <a:pt x="116" y="0"/>
                </a:moveTo>
                <a:cubicBezTo>
                  <a:pt x="114" y="0"/>
                  <a:pt x="112" y="2"/>
                  <a:pt x="112" y="4"/>
                </a:cubicBezTo>
                <a:cubicBezTo>
                  <a:pt x="112" y="6"/>
                  <a:pt x="114" y="8"/>
                  <a:pt x="116" y="8"/>
                </a:cubicBezTo>
                <a:cubicBezTo>
                  <a:pt x="118" y="8"/>
                  <a:pt x="120" y="6"/>
                  <a:pt x="120" y="4"/>
                </a:cubicBezTo>
                <a:cubicBezTo>
                  <a:pt x="120" y="2"/>
                  <a:pt x="118" y="0"/>
                  <a:pt x="116" y="0"/>
                </a:cubicBezTo>
                <a:close/>
                <a:moveTo>
                  <a:pt x="100" y="0"/>
                </a:moveTo>
                <a:cubicBezTo>
                  <a:pt x="98" y="0"/>
                  <a:pt x="96" y="2"/>
                  <a:pt x="96" y="4"/>
                </a:cubicBezTo>
                <a:cubicBezTo>
                  <a:pt x="96" y="6"/>
                  <a:pt x="98" y="8"/>
                  <a:pt x="100" y="8"/>
                </a:cubicBezTo>
                <a:cubicBezTo>
                  <a:pt x="102" y="8"/>
                  <a:pt x="104" y="6"/>
                  <a:pt x="104" y="4"/>
                </a:cubicBezTo>
                <a:cubicBezTo>
                  <a:pt x="104" y="2"/>
                  <a:pt x="102" y="0"/>
                  <a:pt x="100" y="0"/>
                </a:cubicBezTo>
                <a:close/>
                <a:moveTo>
                  <a:pt x="36" y="0"/>
                </a:moveTo>
                <a:cubicBezTo>
                  <a:pt x="34" y="0"/>
                  <a:pt x="32" y="2"/>
                  <a:pt x="32" y="4"/>
                </a:cubicBezTo>
                <a:cubicBezTo>
                  <a:pt x="32" y="6"/>
                  <a:pt x="34" y="8"/>
                  <a:pt x="36" y="8"/>
                </a:cubicBezTo>
                <a:cubicBezTo>
                  <a:pt x="38" y="8"/>
                  <a:pt x="40" y="6"/>
                  <a:pt x="40" y="4"/>
                </a:cubicBezTo>
                <a:cubicBezTo>
                  <a:pt x="40" y="2"/>
                  <a:pt x="38" y="0"/>
                  <a:pt x="36" y="0"/>
                </a:cubicBezTo>
                <a:close/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6" y="8"/>
                  <a:pt x="8" y="6"/>
                  <a:pt x="8" y="4"/>
                </a:cubicBezTo>
                <a:cubicBezTo>
                  <a:pt x="8" y="2"/>
                  <a:pt x="6" y="0"/>
                  <a:pt x="4" y="0"/>
                </a:cubicBezTo>
                <a:close/>
                <a:moveTo>
                  <a:pt x="20" y="0"/>
                </a:moveTo>
                <a:cubicBezTo>
                  <a:pt x="18" y="0"/>
                  <a:pt x="16" y="2"/>
                  <a:pt x="16" y="4"/>
                </a:cubicBezTo>
                <a:cubicBezTo>
                  <a:pt x="16" y="6"/>
                  <a:pt x="18" y="8"/>
                  <a:pt x="20" y="8"/>
                </a:cubicBezTo>
                <a:cubicBezTo>
                  <a:pt x="22" y="8"/>
                  <a:pt x="24" y="6"/>
                  <a:pt x="24" y="4"/>
                </a:cubicBezTo>
                <a:cubicBezTo>
                  <a:pt x="24" y="2"/>
                  <a:pt x="22" y="0"/>
                  <a:pt x="20" y="0"/>
                </a:cubicBezTo>
                <a:close/>
                <a:moveTo>
                  <a:pt x="52" y="0"/>
                </a:moveTo>
                <a:cubicBezTo>
                  <a:pt x="50" y="0"/>
                  <a:pt x="48" y="2"/>
                  <a:pt x="48" y="4"/>
                </a:cubicBezTo>
                <a:cubicBezTo>
                  <a:pt x="48" y="6"/>
                  <a:pt x="50" y="8"/>
                  <a:pt x="52" y="8"/>
                </a:cubicBezTo>
                <a:cubicBezTo>
                  <a:pt x="54" y="8"/>
                  <a:pt x="56" y="6"/>
                  <a:pt x="56" y="4"/>
                </a:cubicBezTo>
                <a:cubicBezTo>
                  <a:pt x="56" y="2"/>
                  <a:pt x="54" y="0"/>
                  <a:pt x="52" y="0"/>
                </a:cubicBezTo>
                <a:close/>
                <a:moveTo>
                  <a:pt x="132" y="0"/>
                </a:moveTo>
                <a:cubicBezTo>
                  <a:pt x="130" y="0"/>
                  <a:pt x="128" y="2"/>
                  <a:pt x="128" y="4"/>
                </a:cubicBezTo>
                <a:cubicBezTo>
                  <a:pt x="128" y="6"/>
                  <a:pt x="130" y="8"/>
                  <a:pt x="132" y="8"/>
                </a:cubicBezTo>
                <a:cubicBezTo>
                  <a:pt x="134" y="8"/>
                  <a:pt x="136" y="6"/>
                  <a:pt x="136" y="4"/>
                </a:cubicBezTo>
                <a:cubicBezTo>
                  <a:pt x="136" y="2"/>
                  <a:pt x="134" y="0"/>
                  <a:pt x="132" y="0"/>
                </a:cubicBezTo>
                <a:close/>
                <a:moveTo>
                  <a:pt x="260" y="0"/>
                </a:moveTo>
                <a:cubicBezTo>
                  <a:pt x="258" y="0"/>
                  <a:pt x="256" y="2"/>
                  <a:pt x="256" y="4"/>
                </a:cubicBezTo>
                <a:cubicBezTo>
                  <a:pt x="256" y="6"/>
                  <a:pt x="258" y="8"/>
                  <a:pt x="260" y="8"/>
                </a:cubicBezTo>
                <a:cubicBezTo>
                  <a:pt x="262" y="8"/>
                  <a:pt x="264" y="6"/>
                  <a:pt x="264" y="4"/>
                </a:cubicBezTo>
                <a:cubicBezTo>
                  <a:pt x="264" y="2"/>
                  <a:pt x="262" y="0"/>
                  <a:pt x="260" y="0"/>
                </a:cubicBezTo>
                <a:close/>
                <a:moveTo>
                  <a:pt x="148" y="0"/>
                </a:moveTo>
                <a:cubicBezTo>
                  <a:pt x="146" y="0"/>
                  <a:pt x="144" y="2"/>
                  <a:pt x="144" y="4"/>
                </a:cubicBezTo>
                <a:cubicBezTo>
                  <a:pt x="144" y="6"/>
                  <a:pt x="146" y="8"/>
                  <a:pt x="148" y="8"/>
                </a:cubicBezTo>
                <a:cubicBezTo>
                  <a:pt x="150" y="8"/>
                  <a:pt x="152" y="6"/>
                  <a:pt x="152" y="4"/>
                </a:cubicBezTo>
                <a:cubicBezTo>
                  <a:pt x="152" y="2"/>
                  <a:pt x="150" y="0"/>
                  <a:pt x="148" y="0"/>
                </a:cubicBezTo>
                <a:close/>
                <a:moveTo>
                  <a:pt x="244" y="0"/>
                </a:moveTo>
                <a:cubicBezTo>
                  <a:pt x="242" y="0"/>
                  <a:pt x="240" y="2"/>
                  <a:pt x="240" y="4"/>
                </a:cubicBezTo>
                <a:cubicBezTo>
                  <a:pt x="240" y="6"/>
                  <a:pt x="242" y="8"/>
                  <a:pt x="244" y="8"/>
                </a:cubicBezTo>
                <a:cubicBezTo>
                  <a:pt x="246" y="8"/>
                  <a:pt x="248" y="6"/>
                  <a:pt x="248" y="4"/>
                </a:cubicBezTo>
                <a:cubicBezTo>
                  <a:pt x="248" y="2"/>
                  <a:pt x="246" y="0"/>
                  <a:pt x="244" y="0"/>
                </a:cubicBezTo>
                <a:close/>
                <a:moveTo>
                  <a:pt x="276" y="0"/>
                </a:moveTo>
                <a:cubicBezTo>
                  <a:pt x="274" y="0"/>
                  <a:pt x="272" y="2"/>
                  <a:pt x="272" y="4"/>
                </a:cubicBezTo>
                <a:cubicBezTo>
                  <a:pt x="272" y="6"/>
                  <a:pt x="274" y="8"/>
                  <a:pt x="276" y="8"/>
                </a:cubicBezTo>
                <a:cubicBezTo>
                  <a:pt x="278" y="8"/>
                  <a:pt x="280" y="6"/>
                  <a:pt x="280" y="4"/>
                </a:cubicBezTo>
                <a:cubicBezTo>
                  <a:pt x="280" y="2"/>
                  <a:pt x="278" y="0"/>
                  <a:pt x="276" y="0"/>
                </a:cubicBezTo>
                <a:close/>
                <a:moveTo>
                  <a:pt x="228" y="0"/>
                </a:moveTo>
                <a:cubicBezTo>
                  <a:pt x="226" y="0"/>
                  <a:pt x="224" y="2"/>
                  <a:pt x="224" y="4"/>
                </a:cubicBezTo>
                <a:cubicBezTo>
                  <a:pt x="224" y="6"/>
                  <a:pt x="226" y="8"/>
                  <a:pt x="228" y="8"/>
                </a:cubicBezTo>
                <a:cubicBezTo>
                  <a:pt x="230" y="8"/>
                  <a:pt x="232" y="6"/>
                  <a:pt x="232" y="4"/>
                </a:cubicBezTo>
                <a:cubicBezTo>
                  <a:pt x="232" y="2"/>
                  <a:pt x="230" y="0"/>
                  <a:pt x="228" y="0"/>
                </a:cubicBezTo>
                <a:close/>
                <a:moveTo>
                  <a:pt x="180" y="0"/>
                </a:moveTo>
                <a:cubicBezTo>
                  <a:pt x="178" y="0"/>
                  <a:pt x="176" y="2"/>
                  <a:pt x="176" y="4"/>
                </a:cubicBezTo>
                <a:cubicBezTo>
                  <a:pt x="176" y="6"/>
                  <a:pt x="178" y="8"/>
                  <a:pt x="180" y="8"/>
                </a:cubicBezTo>
                <a:cubicBezTo>
                  <a:pt x="182" y="8"/>
                  <a:pt x="184" y="6"/>
                  <a:pt x="184" y="4"/>
                </a:cubicBezTo>
                <a:cubicBezTo>
                  <a:pt x="184" y="2"/>
                  <a:pt x="182" y="0"/>
                  <a:pt x="180" y="0"/>
                </a:cubicBezTo>
                <a:close/>
                <a:moveTo>
                  <a:pt x="164" y="0"/>
                </a:moveTo>
                <a:cubicBezTo>
                  <a:pt x="162" y="0"/>
                  <a:pt x="160" y="2"/>
                  <a:pt x="160" y="4"/>
                </a:cubicBezTo>
                <a:cubicBezTo>
                  <a:pt x="160" y="6"/>
                  <a:pt x="162" y="8"/>
                  <a:pt x="164" y="8"/>
                </a:cubicBezTo>
                <a:cubicBezTo>
                  <a:pt x="166" y="8"/>
                  <a:pt x="168" y="6"/>
                  <a:pt x="168" y="4"/>
                </a:cubicBezTo>
                <a:cubicBezTo>
                  <a:pt x="168" y="2"/>
                  <a:pt x="166" y="0"/>
                  <a:pt x="164" y="0"/>
                </a:cubicBezTo>
                <a:close/>
                <a:moveTo>
                  <a:pt x="196" y="0"/>
                </a:moveTo>
                <a:cubicBezTo>
                  <a:pt x="194" y="0"/>
                  <a:pt x="192" y="2"/>
                  <a:pt x="192" y="4"/>
                </a:cubicBezTo>
                <a:cubicBezTo>
                  <a:pt x="192" y="6"/>
                  <a:pt x="194" y="8"/>
                  <a:pt x="196" y="8"/>
                </a:cubicBezTo>
                <a:cubicBezTo>
                  <a:pt x="198" y="8"/>
                  <a:pt x="200" y="6"/>
                  <a:pt x="200" y="4"/>
                </a:cubicBezTo>
                <a:cubicBezTo>
                  <a:pt x="200" y="2"/>
                  <a:pt x="198" y="0"/>
                  <a:pt x="196" y="0"/>
                </a:cubicBezTo>
                <a:close/>
                <a:moveTo>
                  <a:pt x="212" y="0"/>
                </a:moveTo>
                <a:cubicBezTo>
                  <a:pt x="210" y="0"/>
                  <a:pt x="208" y="2"/>
                  <a:pt x="208" y="4"/>
                </a:cubicBezTo>
                <a:cubicBezTo>
                  <a:pt x="208" y="6"/>
                  <a:pt x="210" y="8"/>
                  <a:pt x="212" y="8"/>
                </a:cubicBezTo>
                <a:cubicBezTo>
                  <a:pt x="214" y="8"/>
                  <a:pt x="216" y="6"/>
                  <a:pt x="216" y="4"/>
                </a:cubicBezTo>
                <a:cubicBezTo>
                  <a:pt x="216" y="2"/>
                  <a:pt x="214" y="0"/>
                  <a:pt x="2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pc="-3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34" name="Freeform 1146">
            <a:extLst>
              <a:ext uri="{FF2B5EF4-FFF2-40B4-BE49-F238E27FC236}">
                <a16:creationId xmlns:a16="http://schemas.microsoft.com/office/drawing/2014/main" id="{A26B12A4-7908-4167-85F1-2239386B5FD9}"/>
              </a:ext>
            </a:extLst>
          </p:cNvPr>
          <p:cNvSpPr>
            <a:spLocks noEditPoints="1"/>
          </p:cNvSpPr>
          <p:nvPr/>
        </p:nvSpPr>
        <p:spPr bwMode="auto">
          <a:xfrm>
            <a:off x="2069053" y="4487718"/>
            <a:ext cx="989013" cy="25400"/>
          </a:xfrm>
          <a:custGeom>
            <a:avLst/>
            <a:gdLst>
              <a:gd name="T0" fmla="*/ 96 w 312"/>
              <a:gd name="T1" fmla="*/ 4 h 8"/>
              <a:gd name="T2" fmla="*/ 104 w 312"/>
              <a:gd name="T3" fmla="*/ 4 h 8"/>
              <a:gd name="T4" fmla="*/ 84 w 312"/>
              <a:gd name="T5" fmla="*/ 0 h 8"/>
              <a:gd name="T6" fmla="*/ 84 w 312"/>
              <a:gd name="T7" fmla="*/ 8 h 8"/>
              <a:gd name="T8" fmla="*/ 84 w 312"/>
              <a:gd name="T9" fmla="*/ 0 h 8"/>
              <a:gd name="T10" fmla="*/ 112 w 312"/>
              <a:gd name="T11" fmla="*/ 4 h 8"/>
              <a:gd name="T12" fmla="*/ 120 w 312"/>
              <a:gd name="T13" fmla="*/ 4 h 8"/>
              <a:gd name="T14" fmla="*/ 132 w 312"/>
              <a:gd name="T15" fmla="*/ 0 h 8"/>
              <a:gd name="T16" fmla="*/ 132 w 312"/>
              <a:gd name="T17" fmla="*/ 8 h 8"/>
              <a:gd name="T18" fmla="*/ 132 w 312"/>
              <a:gd name="T19" fmla="*/ 0 h 8"/>
              <a:gd name="T20" fmla="*/ 32 w 312"/>
              <a:gd name="T21" fmla="*/ 4 h 8"/>
              <a:gd name="T22" fmla="*/ 40 w 312"/>
              <a:gd name="T23" fmla="*/ 4 h 8"/>
              <a:gd name="T24" fmla="*/ 20 w 312"/>
              <a:gd name="T25" fmla="*/ 0 h 8"/>
              <a:gd name="T26" fmla="*/ 20 w 312"/>
              <a:gd name="T27" fmla="*/ 8 h 8"/>
              <a:gd name="T28" fmla="*/ 20 w 312"/>
              <a:gd name="T29" fmla="*/ 0 h 8"/>
              <a:gd name="T30" fmla="*/ 0 w 312"/>
              <a:gd name="T31" fmla="*/ 4 h 8"/>
              <a:gd name="T32" fmla="*/ 8 w 312"/>
              <a:gd name="T33" fmla="*/ 4 h 8"/>
              <a:gd name="T34" fmla="*/ 52 w 312"/>
              <a:gd name="T35" fmla="*/ 0 h 8"/>
              <a:gd name="T36" fmla="*/ 52 w 312"/>
              <a:gd name="T37" fmla="*/ 8 h 8"/>
              <a:gd name="T38" fmla="*/ 52 w 312"/>
              <a:gd name="T39" fmla="*/ 0 h 8"/>
              <a:gd name="T40" fmla="*/ 64 w 312"/>
              <a:gd name="T41" fmla="*/ 4 h 8"/>
              <a:gd name="T42" fmla="*/ 72 w 312"/>
              <a:gd name="T43" fmla="*/ 4 h 8"/>
              <a:gd name="T44" fmla="*/ 148 w 312"/>
              <a:gd name="T45" fmla="*/ 0 h 8"/>
              <a:gd name="T46" fmla="*/ 148 w 312"/>
              <a:gd name="T47" fmla="*/ 8 h 8"/>
              <a:gd name="T48" fmla="*/ 148 w 312"/>
              <a:gd name="T49" fmla="*/ 0 h 8"/>
              <a:gd name="T50" fmla="*/ 192 w 312"/>
              <a:gd name="T51" fmla="*/ 4 h 8"/>
              <a:gd name="T52" fmla="*/ 200 w 312"/>
              <a:gd name="T53" fmla="*/ 4 h 8"/>
              <a:gd name="T54" fmla="*/ 276 w 312"/>
              <a:gd name="T55" fmla="*/ 0 h 8"/>
              <a:gd name="T56" fmla="*/ 276 w 312"/>
              <a:gd name="T57" fmla="*/ 8 h 8"/>
              <a:gd name="T58" fmla="*/ 276 w 312"/>
              <a:gd name="T59" fmla="*/ 0 h 8"/>
              <a:gd name="T60" fmla="*/ 160 w 312"/>
              <a:gd name="T61" fmla="*/ 4 h 8"/>
              <a:gd name="T62" fmla="*/ 168 w 312"/>
              <a:gd name="T63" fmla="*/ 4 h 8"/>
              <a:gd name="T64" fmla="*/ 292 w 312"/>
              <a:gd name="T65" fmla="*/ 0 h 8"/>
              <a:gd name="T66" fmla="*/ 292 w 312"/>
              <a:gd name="T67" fmla="*/ 8 h 8"/>
              <a:gd name="T68" fmla="*/ 292 w 312"/>
              <a:gd name="T69" fmla="*/ 0 h 8"/>
              <a:gd name="T70" fmla="*/ 304 w 312"/>
              <a:gd name="T71" fmla="*/ 4 h 8"/>
              <a:gd name="T72" fmla="*/ 312 w 312"/>
              <a:gd name="T73" fmla="*/ 4 h 8"/>
              <a:gd name="T74" fmla="*/ 260 w 312"/>
              <a:gd name="T75" fmla="*/ 0 h 8"/>
              <a:gd name="T76" fmla="*/ 260 w 312"/>
              <a:gd name="T77" fmla="*/ 8 h 8"/>
              <a:gd name="T78" fmla="*/ 260 w 312"/>
              <a:gd name="T79" fmla="*/ 0 h 8"/>
              <a:gd name="T80" fmla="*/ 240 w 312"/>
              <a:gd name="T81" fmla="*/ 4 h 8"/>
              <a:gd name="T82" fmla="*/ 248 w 312"/>
              <a:gd name="T83" fmla="*/ 4 h 8"/>
              <a:gd name="T84" fmla="*/ 212 w 312"/>
              <a:gd name="T85" fmla="*/ 0 h 8"/>
              <a:gd name="T86" fmla="*/ 212 w 312"/>
              <a:gd name="T87" fmla="*/ 8 h 8"/>
              <a:gd name="T88" fmla="*/ 212 w 312"/>
              <a:gd name="T89" fmla="*/ 0 h 8"/>
              <a:gd name="T90" fmla="*/ 176 w 312"/>
              <a:gd name="T91" fmla="*/ 4 h 8"/>
              <a:gd name="T92" fmla="*/ 184 w 312"/>
              <a:gd name="T93" fmla="*/ 4 h 8"/>
              <a:gd name="T94" fmla="*/ 228 w 312"/>
              <a:gd name="T95" fmla="*/ 0 h 8"/>
              <a:gd name="T96" fmla="*/ 228 w 312"/>
              <a:gd name="T97" fmla="*/ 8 h 8"/>
              <a:gd name="T98" fmla="*/ 228 w 312"/>
              <a:gd name="T9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12" h="8">
                <a:moveTo>
                  <a:pt x="100" y="0"/>
                </a:moveTo>
                <a:cubicBezTo>
                  <a:pt x="97" y="0"/>
                  <a:pt x="96" y="2"/>
                  <a:pt x="96" y="4"/>
                </a:cubicBezTo>
                <a:cubicBezTo>
                  <a:pt x="96" y="6"/>
                  <a:pt x="97" y="8"/>
                  <a:pt x="100" y="8"/>
                </a:cubicBezTo>
                <a:cubicBezTo>
                  <a:pt x="102" y="8"/>
                  <a:pt x="104" y="6"/>
                  <a:pt x="104" y="4"/>
                </a:cubicBezTo>
                <a:cubicBezTo>
                  <a:pt x="104" y="2"/>
                  <a:pt x="102" y="0"/>
                  <a:pt x="100" y="0"/>
                </a:cubicBezTo>
                <a:close/>
                <a:moveTo>
                  <a:pt x="84" y="0"/>
                </a:moveTo>
                <a:cubicBezTo>
                  <a:pt x="81" y="0"/>
                  <a:pt x="80" y="2"/>
                  <a:pt x="80" y="4"/>
                </a:cubicBezTo>
                <a:cubicBezTo>
                  <a:pt x="80" y="6"/>
                  <a:pt x="81" y="8"/>
                  <a:pt x="84" y="8"/>
                </a:cubicBezTo>
                <a:cubicBezTo>
                  <a:pt x="86" y="8"/>
                  <a:pt x="88" y="6"/>
                  <a:pt x="88" y="4"/>
                </a:cubicBezTo>
                <a:cubicBezTo>
                  <a:pt x="88" y="2"/>
                  <a:pt x="86" y="0"/>
                  <a:pt x="84" y="0"/>
                </a:cubicBezTo>
                <a:close/>
                <a:moveTo>
                  <a:pt x="116" y="0"/>
                </a:moveTo>
                <a:cubicBezTo>
                  <a:pt x="113" y="0"/>
                  <a:pt x="112" y="2"/>
                  <a:pt x="112" y="4"/>
                </a:cubicBezTo>
                <a:cubicBezTo>
                  <a:pt x="112" y="6"/>
                  <a:pt x="113" y="8"/>
                  <a:pt x="116" y="8"/>
                </a:cubicBezTo>
                <a:cubicBezTo>
                  <a:pt x="118" y="8"/>
                  <a:pt x="120" y="6"/>
                  <a:pt x="120" y="4"/>
                </a:cubicBezTo>
                <a:cubicBezTo>
                  <a:pt x="120" y="2"/>
                  <a:pt x="118" y="0"/>
                  <a:pt x="116" y="0"/>
                </a:cubicBezTo>
                <a:close/>
                <a:moveTo>
                  <a:pt x="132" y="0"/>
                </a:moveTo>
                <a:cubicBezTo>
                  <a:pt x="129" y="0"/>
                  <a:pt x="128" y="2"/>
                  <a:pt x="128" y="4"/>
                </a:cubicBezTo>
                <a:cubicBezTo>
                  <a:pt x="128" y="6"/>
                  <a:pt x="129" y="8"/>
                  <a:pt x="132" y="8"/>
                </a:cubicBezTo>
                <a:cubicBezTo>
                  <a:pt x="134" y="8"/>
                  <a:pt x="136" y="6"/>
                  <a:pt x="136" y="4"/>
                </a:cubicBezTo>
                <a:cubicBezTo>
                  <a:pt x="136" y="2"/>
                  <a:pt x="134" y="0"/>
                  <a:pt x="132" y="0"/>
                </a:cubicBezTo>
                <a:close/>
                <a:moveTo>
                  <a:pt x="36" y="0"/>
                </a:moveTo>
                <a:cubicBezTo>
                  <a:pt x="33" y="0"/>
                  <a:pt x="32" y="2"/>
                  <a:pt x="32" y="4"/>
                </a:cubicBezTo>
                <a:cubicBezTo>
                  <a:pt x="32" y="6"/>
                  <a:pt x="33" y="8"/>
                  <a:pt x="36" y="8"/>
                </a:cubicBezTo>
                <a:cubicBezTo>
                  <a:pt x="38" y="8"/>
                  <a:pt x="40" y="6"/>
                  <a:pt x="40" y="4"/>
                </a:cubicBezTo>
                <a:cubicBezTo>
                  <a:pt x="40" y="2"/>
                  <a:pt x="38" y="0"/>
                  <a:pt x="36" y="0"/>
                </a:cubicBezTo>
                <a:close/>
                <a:moveTo>
                  <a:pt x="20" y="0"/>
                </a:moveTo>
                <a:cubicBezTo>
                  <a:pt x="17" y="0"/>
                  <a:pt x="16" y="2"/>
                  <a:pt x="16" y="4"/>
                </a:cubicBezTo>
                <a:cubicBezTo>
                  <a:pt x="16" y="6"/>
                  <a:pt x="17" y="8"/>
                  <a:pt x="20" y="8"/>
                </a:cubicBezTo>
                <a:cubicBezTo>
                  <a:pt x="22" y="8"/>
                  <a:pt x="24" y="6"/>
                  <a:pt x="24" y="4"/>
                </a:cubicBezTo>
                <a:cubicBezTo>
                  <a:pt x="24" y="2"/>
                  <a:pt x="22" y="0"/>
                  <a:pt x="20" y="0"/>
                </a:cubicBezTo>
                <a:close/>
                <a:moveTo>
                  <a:pt x="4" y="0"/>
                </a:moveTo>
                <a:cubicBezTo>
                  <a:pt x="1" y="0"/>
                  <a:pt x="0" y="2"/>
                  <a:pt x="0" y="4"/>
                </a:cubicBezTo>
                <a:cubicBezTo>
                  <a:pt x="0" y="6"/>
                  <a:pt x="1" y="8"/>
                  <a:pt x="4" y="8"/>
                </a:cubicBezTo>
                <a:cubicBezTo>
                  <a:pt x="6" y="8"/>
                  <a:pt x="8" y="6"/>
                  <a:pt x="8" y="4"/>
                </a:cubicBezTo>
                <a:cubicBezTo>
                  <a:pt x="8" y="2"/>
                  <a:pt x="6" y="0"/>
                  <a:pt x="4" y="0"/>
                </a:cubicBezTo>
                <a:close/>
                <a:moveTo>
                  <a:pt x="52" y="0"/>
                </a:moveTo>
                <a:cubicBezTo>
                  <a:pt x="49" y="0"/>
                  <a:pt x="48" y="2"/>
                  <a:pt x="48" y="4"/>
                </a:cubicBezTo>
                <a:cubicBezTo>
                  <a:pt x="48" y="6"/>
                  <a:pt x="49" y="8"/>
                  <a:pt x="52" y="8"/>
                </a:cubicBezTo>
                <a:cubicBezTo>
                  <a:pt x="54" y="8"/>
                  <a:pt x="56" y="6"/>
                  <a:pt x="56" y="4"/>
                </a:cubicBezTo>
                <a:cubicBezTo>
                  <a:pt x="56" y="2"/>
                  <a:pt x="54" y="0"/>
                  <a:pt x="52" y="0"/>
                </a:cubicBezTo>
                <a:close/>
                <a:moveTo>
                  <a:pt x="68" y="0"/>
                </a:moveTo>
                <a:cubicBezTo>
                  <a:pt x="65" y="0"/>
                  <a:pt x="64" y="2"/>
                  <a:pt x="64" y="4"/>
                </a:cubicBezTo>
                <a:cubicBezTo>
                  <a:pt x="64" y="6"/>
                  <a:pt x="65" y="8"/>
                  <a:pt x="68" y="8"/>
                </a:cubicBezTo>
                <a:cubicBezTo>
                  <a:pt x="70" y="8"/>
                  <a:pt x="72" y="6"/>
                  <a:pt x="72" y="4"/>
                </a:cubicBezTo>
                <a:cubicBezTo>
                  <a:pt x="72" y="2"/>
                  <a:pt x="70" y="0"/>
                  <a:pt x="68" y="0"/>
                </a:cubicBezTo>
                <a:close/>
                <a:moveTo>
                  <a:pt x="148" y="0"/>
                </a:moveTo>
                <a:cubicBezTo>
                  <a:pt x="145" y="0"/>
                  <a:pt x="144" y="2"/>
                  <a:pt x="144" y="4"/>
                </a:cubicBezTo>
                <a:cubicBezTo>
                  <a:pt x="144" y="6"/>
                  <a:pt x="145" y="8"/>
                  <a:pt x="148" y="8"/>
                </a:cubicBezTo>
                <a:cubicBezTo>
                  <a:pt x="150" y="8"/>
                  <a:pt x="152" y="6"/>
                  <a:pt x="152" y="4"/>
                </a:cubicBezTo>
                <a:cubicBezTo>
                  <a:pt x="152" y="2"/>
                  <a:pt x="150" y="0"/>
                  <a:pt x="148" y="0"/>
                </a:cubicBezTo>
                <a:close/>
                <a:moveTo>
                  <a:pt x="196" y="0"/>
                </a:moveTo>
                <a:cubicBezTo>
                  <a:pt x="193" y="0"/>
                  <a:pt x="192" y="2"/>
                  <a:pt x="192" y="4"/>
                </a:cubicBezTo>
                <a:cubicBezTo>
                  <a:pt x="192" y="6"/>
                  <a:pt x="193" y="8"/>
                  <a:pt x="196" y="8"/>
                </a:cubicBezTo>
                <a:cubicBezTo>
                  <a:pt x="198" y="8"/>
                  <a:pt x="200" y="6"/>
                  <a:pt x="200" y="4"/>
                </a:cubicBezTo>
                <a:cubicBezTo>
                  <a:pt x="200" y="2"/>
                  <a:pt x="198" y="0"/>
                  <a:pt x="196" y="0"/>
                </a:cubicBezTo>
                <a:close/>
                <a:moveTo>
                  <a:pt x="276" y="0"/>
                </a:moveTo>
                <a:cubicBezTo>
                  <a:pt x="273" y="0"/>
                  <a:pt x="272" y="2"/>
                  <a:pt x="272" y="4"/>
                </a:cubicBezTo>
                <a:cubicBezTo>
                  <a:pt x="272" y="6"/>
                  <a:pt x="273" y="8"/>
                  <a:pt x="276" y="8"/>
                </a:cubicBezTo>
                <a:cubicBezTo>
                  <a:pt x="278" y="8"/>
                  <a:pt x="280" y="6"/>
                  <a:pt x="280" y="4"/>
                </a:cubicBezTo>
                <a:cubicBezTo>
                  <a:pt x="280" y="2"/>
                  <a:pt x="278" y="0"/>
                  <a:pt x="276" y="0"/>
                </a:cubicBezTo>
                <a:close/>
                <a:moveTo>
                  <a:pt x="164" y="0"/>
                </a:moveTo>
                <a:cubicBezTo>
                  <a:pt x="161" y="0"/>
                  <a:pt x="160" y="2"/>
                  <a:pt x="160" y="4"/>
                </a:cubicBezTo>
                <a:cubicBezTo>
                  <a:pt x="160" y="6"/>
                  <a:pt x="161" y="8"/>
                  <a:pt x="164" y="8"/>
                </a:cubicBezTo>
                <a:cubicBezTo>
                  <a:pt x="166" y="8"/>
                  <a:pt x="168" y="6"/>
                  <a:pt x="168" y="4"/>
                </a:cubicBezTo>
                <a:cubicBezTo>
                  <a:pt x="168" y="2"/>
                  <a:pt x="166" y="0"/>
                  <a:pt x="164" y="0"/>
                </a:cubicBezTo>
                <a:close/>
                <a:moveTo>
                  <a:pt x="292" y="0"/>
                </a:moveTo>
                <a:cubicBezTo>
                  <a:pt x="289" y="0"/>
                  <a:pt x="288" y="2"/>
                  <a:pt x="288" y="4"/>
                </a:cubicBezTo>
                <a:cubicBezTo>
                  <a:pt x="288" y="6"/>
                  <a:pt x="289" y="8"/>
                  <a:pt x="292" y="8"/>
                </a:cubicBezTo>
                <a:cubicBezTo>
                  <a:pt x="294" y="8"/>
                  <a:pt x="296" y="6"/>
                  <a:pt x="296" y="4"/>
                </a:cubicBezTo>
                <a:cubicBezTo>
                  <a:pt x="296" y="2"/>
                  <a:pt x="294" y="0"/>
                  <a:pt x="292" y="0"/>
                </a:cubicBezTo>
                <a:close/>
                <a:moveTo>
                  <a:pt x="308" y="0"/>
                </a:moveTo>
                <a:cubicBezTo>
                  <a:pt x="305" y="0"/>
                  <a:pt x="304" y="2"/>
                  <a:pt x="304" y="4"/>
                </a:cubicBezTo>
                <a:cubicBezTo>
                  <a:pt x="304" y="6"/>
                  <a:pt x="305" y="8"/>
                  <a:pt x="308" y="8"/>
                </a:cubicBezTo>
                <a:cubicBezTo>
                  <a:pt x="310" y="8"/>
                  <a:pt x="312" y="6"/>
                  <a:pt x="312" y="4"/>
                </a:cubicBezTo>
                <a:cubicBezTo>
                  <a:pt x="312" y="2"/>
                  <a:pt x="310" y="0"/>
                  <a:pt x="308" y="0"/>
                </a:cubicBezTo>
                <a:close/>
                <a:moveTo>
                  <a:pt x="260" y="0"/>
                </a:moveTo>
                <a:cubicBezTo>
                  <a:pt x="257" y="0"/>
                  <a:pt x="256" y="2"/>
                  <a:pt x="256" y="4"/>
                </a:cubicBezTo>
                <a:cubicBezTo>
                  <a:pt x="256" y="6"/>
                  <a:pt x="257" y="8"/>
                  <a:pt x="260" y="8"/>
                </a:cubicBezTo>
                <a:cubicBezTo>
                  <a:pt x="262" y="8"/>
                  <a:pt x="264" y="6"/>
                  <a:pt x="264" y="4"/>
                </a:cubicBezTo>
                <a:cubicBezTo>
                  <a:pt x="264" y="2"/>
                  <a:pt x="262" y="0"/>
                  <a:pt x="260" y="0"/>
                </a:cubicBezTo>
                <a:close/>
                <a:moveTo>
                  <a:pt x="244" y="0"/>
                </a:moveTo>
                <a:cubicBezTo>
                  <a:pt x="241" y="0"/>
                  <a:pt x="240" y="2"/>
                  <a:pt x="240" y="4"/>
                </a:cubicBezTo>
                <a:cubicBezTo>
                  <a:pt x="240" y="6"/>
                  <a:pt x="241" y="8"/>
                  <a:pt x="244" y="8"/>
                </a:cubicBezTo>
                <a:cubicBezTo>
                  <a:pt x="246" y="8"/>
                  <a:pt x="248" y="6"/>
                  <a:pt x="248" y="4"/>
                </a:cubicBezTo>
                <a:cubicBezTo>
                  <a:pt x="248" y="2"/>
                  <a:pt x="246" y="0"/>
                  <a:pt x="244" y="0"/>
                </a:cubicBezTo>
                <a:close/>
                <a:moveTo>
                  <a:pt x="212" y="0"/>
                </a:moveTo>
                <a:cubicBezTo>
                  <a:pt x="209" y="0"/>
                  <a:pt x="208" y="2"/>
                  <a:pt x="208" y="4"/>
                </a:cubicBezTo>
                <a:cubicBezTo>
                  <a:pt x="208" y="6"/>
                  <a:pt x="209" y="8"/>
                  <a:pt x="212" y="8"/>
                </a:cubicBezTo>
                <a:cubicBezTo>
                  <a:pt x="214" y="8"/>
                  <a:pt x="216" y="6"/>
                  <a:pt x="216" y="4"/>
                </a:cubicBezTo>
                <a:cubicBezTo>
                  <a:pt x="216" y="2"/>
                  <a:pt x="214" y="0"/>
                  <a:pt x="212" y="0"/>
                </a:cubicBezTo>
                <a:close/>
                <a:moveTo>
                  <a:pt x="180" y="0"/>
                </a:moveTo>
                <a:cubicBezTo>
                  <a:pt x="177" y="0"/>
                  <a:pt x="176" y="2"/>
                  <a:pt x="176" y="4"/>
                </a:cubicBezTo>
                <a:cubicBezTo>
                  <a:pt x="176" y="6"/>
                  <a:pt x="177" y="8"/>
                  <a:pt x="180" y="8"/>
                </a:cubicBezTo>
                <a:cubicBezTo>
                  <a:pt x="182" y="8"/>
                  <a:pt x="184" y="6"/>
                  <a:pt x="184" y="4"/>
                </a:cubicBezTo>
                <a:cubicBezTo>
                  <a:pt x="184" y="2"/>
                  <a:pt x="182" y="0"/>
                  <a:pt x="180" y="0"/>
                </a:cubicBezTo>
                <a:close/>
                <a:moveTo>
                  <a:pt x="228" y="0"/>
                </a:moveTo>
                <a:cubicBezTo>
                  <a:pt x="225" y="0"/>
                  <a:pt x="224" y="2"/>
                  <a:pt x="224" y="4"/>
                </a:cubicBezTo>
                <a:cubicBezTo>
                  <a:pt x="224" y="6"/>
                  <a:pt x="225" y="8"/>
                  <a:pt x="228" y="8"/>
                </a:cubicBezTo>
                <a:cubicBezTo>
                  <a:pt x="230" y="8"/>
                  <a:pt x="232" y="6"/>
                  <a:pt x="232" y="4"/>
                </a:cubicBezTo>
                <a:cubicBezTo>
                  <a:pt x="232" y="2"/>
                  <a:pt x="230" y="0"/>
                  <a:pt x="2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pc="-3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35" name="Freeform 1147">
            <a:extLst>
              <a:ext uri="{FF2B5EF4-FFF2-40B4-BE49-F238E27FC236}">
                <a16:creationId xmlns:a16="http://schemas.microsoft.com/office/drawing/2014/main" id="{2C7AFBC3-7226-4E31-B4F0-E24D1427089F}"/>
              </a:ext>
            </a:extLst>
          </p:cNvPr>
          <p:cNvSpPr>
            <a:spLocks noEditPoints="1"/>
          </p:cNvSpPr>
          <p:nvPr/>
        </p:nvSpPr>
        <p:spPr bwMode="auto">
          <a:xfrm>
            <a:off x="1386615" y="5431439"/>
            <a:ext cx="1344613" cy="25400"/>
          </a:xfrm>
          <a:custGeom>
            <a:avLst/>
            <a:gdLst>
              <a:gd name="T0" fmla="*/ 132 w 424"/>
              <a:gd name="T1" fmla="*/ 8 h 8"/>
              <a:gd name="T2" fmla="*/ 148 w 424"/>
              <a:gd name="T3" fmla="*/ 0 h 8"/>
              <a:gd name="T4" fmla="*/ 152 w 424"/>
              <a:gd name="T5" fmla="*/ 4 h 8"/>
              <a:gd name="T6" fmla="*/ 112 w 424"/>
              <a:gd name="T7" fmla="*/ 4 h 8"/>
              <a:gd name="T8" fmla="*/ 116 w 424"/>
              <a:gd name="T9" fmla="*/ 0 h 8"/>
              <a:gd name="T10" fmla="*/ 100 w 424"/>
              <a:gd name="T11" fmla="*/ 8 h 8"/>
              <a:gd name="T12" fmla="*/ 164 w 424"/>
              <a:gd name="T13" fmla="*/ 0 h 8"/>
              <a:gd name="T14" fmla="*/ 168 w 424"/>
              <a:gd name="T15" fmla="*/ 4 h 8"/>
              <a:gd name="T16" fmla="*/ 192 w 424"/>
              <a:gd name="T17" fmla="*/ 4 h 8"/>
              <a:gd name="T18" fmla="*/ 196 w 424"/>
              <a:gd name="T19" fmla="*/ 0 h 8"/>
              <a:gd name="T20" fmla="*/ 36 w 424"/>
              <a:gd name="T21" fmla="*/ 8 h 8"/>
              <a:gd name="T22" fmla="*/ 20 w 424"/>
              <a:gd name="T23" fmla="*/ 0 h 8"/>
              <a:gd name="T24" fmla="*/ 24 w 424"/>
              <a:gd name="T25" fmla="*/ 4 h 8"/>
              <a:gd name="T26" fmla="*/ 0 w 424"/>
              <a:gd name="T27" fmla="*/ 4 h 8"/>
              <a:gd name="T28" fmla="*/ 4 w 424"/>
              <a:gd name="T29" fmla="*/ 0 h 8"/>
              <a:gd name="T30" fmla="*/ 212 w 424"/>
              <a:gd name="T31" fmla="*/ 8 h 8"/>
              <a:gd name="T32" fmla="*/ 84 w 424"/>
              <a:gd name="T33" fmla="*/ 0 h 8"/>
              <a:gd name="T34" fmla="*/ 88 w 424"/>
              <a:gd name="T35" fmla="*/ 4 h 8"/>
              <a:gd name="T36" fmla="*/ 48 w 424"/>
              <a:gd name="T37" fmla="*/ 4 h 8"/>
              <a:gd name="T38" fmla="*/ 52 w 424"/>
              <a:gd name="T39" fmla="*/ 0 h 8"/>
              <a:gd name="T40" fmla="*/ 68 w 424"/>
              <a:gd name="T41" fmla="*/ 8 h 8"/>
              <a:gd name="T42" fmla="*/ 180 w 424"/>
              <a:gd name="T43" fmla="*/ 0 h 8"/>
              <a:gd name="T44" fmla="*/ 184 w 424"/>
              <a:gd name="T45" fmla="*/ 4 h 8"/>
              <a:gd name="T46" fmla="*/ 336 w 424"/>
              <a:gd name="T47" fmla="*/ 4 h 8"/>
              <a:gd name="T48" fmla="*/ 340 w 424"/>
              <a:gd name="T49" fmla="*/ 0 h 8"/>
              <a:gd name="T50" fmla="*/ 228 w 424"/>
              <a:gd name="T51" fmla="*/ 8 h 8"/>
              <a:gd name="T52" fmla="*/ 356 w 424"/>
              <a:gd name="T53" fmla="*/ 0 h 8"/>
              <a:gd name="T54" fmla="*/ 360 w 424"/>
              <a:gd name="T55" fmla="*/ 4 h 8"/>
              <a:gd name="T56" fmla="*/ 384 w 424"/>
              <a:gd name="T57" fmla="*/ 4 h 8"/>
              <a:gd name="T58" fmla="*/ 388 w 424"/>
              <a:gd name="T59" fmla="*/ 0 h 8"/>
              <a:gd name="T60" fmla="*/ 404 w 424"/>
              <a:gd name="T61" fmla="*/ 8 h 8"/>
              <a:gd name="T62" fmla="*/ 420 w 424"/>
              <a:gd name="T63" fmla="*/ 0 h 8"/>
              <a:gd name="T64" fmla="*/ 424 w 424"/>
              <a:gd name="T65" fmla="*/ 4 h 8"/>
              <a:gd name="T66" fmla="*/ 368 w 424"/>
              <a:gd name="T67" fmla="*/ 4 h 8"/>
              <a:gd name="T68" fmla="*/ 372 w 424"/>
              <a:gd name="T69" fmla="*/ 0 h 8"/>
              <a:gd name="T70" fmla="*/ 260 w 424"/>
              <a:gd name="T71" fmla="*/ 8 h 8"/>
              <a:gd name="T72" fmla="*/ 276 w 424"/>
              <a:gd name="T73" fmla="*/ 0 h 8"/>
              <a:gd name="T74" fmla="*/ 280 w 424"/>
              <a:gd name="T75" fmla="*/ 4 h 8"/>
              <a:gd name="T76" fmla="*/ 240 w 424"/>
              <a:gd name="T77" fmla="*/ 4 h 8"/>
              <a:gd name="T78" fmla="*/ 244 w 424"/>
              <a:gd name="T79" fmla="*/ 0 h 8"/>
              <a:gd name="T80" fmla="*/ 324 w 424"/>
              <a:gd name="T81" fmla="*/ 8 h 8"/>
              <a:gd name="T82" fmla="*/ 308 w 424"/>
              <a:gd name="T83" fmla="*/ 0 h 8"/>
              <a:gd name="T84" fmla="*/ 312 w 424"/>
              <a:gd name="T85" fmla="*/ 4 h 8"/>
              <a:gd name="T86" fmla="*/ 288 w 424"/>
              <a:gd name="T87" fmla="*/ 4 h 8"/>
              <a:gd name="T88" fmla="*/ 292 w 424"/>
              <a:gd name="T8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24" h="8">
                <a:moveTo>
                  <a:pt x="132" y="0"/>
                </a:moveTo>
                <a:cubicBezTo>
                  <a:pt x="130" y="0"/>
                  <a:pt x="128" y="1"/>
                  <a:pt x="128" y="4"/>
                </a:cubicBezTo>
                <a:cubicBezTo>
                  <a:pt x="128" y="6"/>
                  <a:pt x="130" y="8"/>
                  <a:pt x="132" y="8"/>
                </a:cubicBezTo>
                <a:cubicBezTo>
                  <a:pt x="134" y="8"/>
                  <a:pt x="136" y="6"/>
                  <a:pt x="136" y="4"/>
                </a:cubicBezTo>
                <a:cubicBezTo>
                  <a:pt x="136" y="1"/>
                  <a:pt x="134" y="0"/>
                  <a:pt x="132" y="0"/>
                </a:cubicBezTo>
                <a:close/>
                <a:moveTo>
                  <a:pt x="148" y="0"/>
                </a:moveTo>
                <a:cubicBezTo>
                  <a:pt x="146" y="0"/>
                  <a:pt x="144" y="1"/>
                  <a:pt x="144" y="4"/>
                </a:cubicBezTo>
                <a:cubicBezTo>
                  <a:pt x="144" y="6"/>
                  <a:pt x="146" y="8"/>
                  <a:pt x="148" y="8"/>
                </a:cubicBezTo>
                <a:cubicBezTo>
                  <a:pt x="150" y="8"/>
                  <a:pt x="152" y="6"/>
                  <a:pt x="152" y="4"/>
                </a:cubicBezTo>
                <a:cubicBezTo>
                  <a:pt x="152" y="1"/>
                  <a:pt x="150" y="0"/>
                  <a:pt x="148" y="0"/>
                </a:cubicBezTo>
                <a:close/>
                <a:moveTo>
                  <a:pt x="116" y="0"/>
                </a:moveTo>
                <a:cubicBezTo>
                  <a:pt x="114" y="0"/>
                  <a:pt x="112" y="1"/>
                  <a:pt x="112" y="4"/>
                </a:cubicBezTo>
                <a:cubicBezTo>
                  <a:pt x="112" y="6"/>
                  <a:pt x="114" y="8"/>
                  <a:pt x="116" y="8"/>
                </a:cubicBezTo>
                <a:cubicBezTo>
                  <a:pt x="118" y="8"/>
                  <a:pt x="120" y="6"/>
                  <a:pt x="120" y="4"/>
                </a:cubicBezTo>
                <a:cubicBezTo>
                  <a:pt x="120" y="1"/>
                  <a:pt x="118" y="0"/>
                  <a:pt x="116" y="0"/>
                </a:cubicBezTo>
                <a:close/>
                <a:moveTo>
                  <a:pt x="100" y="0"/>
                </a:moveTo>
                <a:cubicBezTo>
                  <a:pt x="98" y="0"/>
                  <a:pt x="96" y="1"/>
                  <a:pt x="96" y="4"/>
                </a:cubicBezTo>
                <a:cubicBezTo>
                  <a:pt x="96" y="6"/>
                  <a:pt x="98" y="8"/>
                  <a:pt x="100" y="8"/>
                </a:cubicBezTo>
                <a:cubicBezTo>
                  <a:pt x="102" y="8"/>
                  <a:pt x="104" y="6"/>
                  <a:pt x="104" y="4"/>
                </a:cubicBezTo>
                <a:cubicBezTo>
                  <a:pt x="104" y="1"/>
                  <a:pt x="102" y="0"/>
                  <a:pt x="100" y="0"/>
                </a:cubicBezTo>
                <a:close/>
                <a:moveTo>
                  <a:pt x="164" y="0"/>
                </a:moveTo>
                <a:cubicBezTo>
                  <a:pt x="162" y="0"/>
                  <a:pt x="160" y="1"/>
                  <a:pt x="160" y="4"/>
                </a:cubicBezTo>
                <a:cubicBezTo>
                  <a:pt x="160" y="6"/>
                  <a:pt x="162" y="8"/>
                  <a:pt x="164" y="8"/>
                </a:cubicBezTo>
                <a:cubicBezTo>
                  <a:pt x="166" y="8"/>
                  <a:pt x="168" y="6"/>
                  <a:pt x="168" y="4"/>
                </a:cubicBezTo>
                <a:cubicBezTo>
                  <a:pt x="168" y="1"/>
                  <a:pt x="166" y="0"/>
                  <a:pt x="164" y="0"/>
                </a:cubicBezTo>
                <a:close/>
                <a:moveTo>
                  <a:pt x="196" y="0"/>
                </a:moveTo>
                <a:cubicBezTo>
                  <a:pt x="194" y="0"/>
                  <a:pt x="192" y="1"/>
                  <a:pt x="192" y="4"/>
                </a:cubicBezTo>
                <a:cubicBezTo>
                  <a:pt x="192" y="6"/>
                  <a:pt x="194" y="8"/>
                  <a:pt x="196" y="8"/>
                </a:cubicBezTo>
                <a:cubicBezTo>
                  <a:pt x="198" y="8"/>
                  <a:pt x="200" y="6"/>
                  <a:pt x="200" y="4"/>
                </a:cubicBezTo>
                <a:cubicBezTo>
                  <a:pt x="200" y="1"/>
                  <a:pt x="198" y="0"/>
                  <a:pt x="196" y="0"/>
                </a:cubicBezTo>
                <a:close/>
                <a:moveTo>
                  <a:pt x="36" y="0"/>
                </a:moveTo>
                <a:cubicBezTo>
                  <a:pt x="34" y="0"/>
                  <a:pt x="32" y="1"/>
                  <a:pt x="32" y="4"/>
                </a:cubicBezTo>
                <a:cubicBezTo>
                  <a:pt x="32" y="6"/>
                  <a:pt x="34" y="8"/>
                  <a:pt x="36" y="8"/>
                </a:cubicBezTo>
                <a:cubicBezTo>
                  <a:pt x="38" y="8"/>
                  <a:pt x="40" y="6"/>
                  <a:pt x="40" y="4"/>
                </a:cubicBezTo>
                <a:cubicBezTo>
                  <a:pt x="40" y="1"/>
                  <a:pt x="38" y="0"/>
                  <a:pt x="36" y="0"/>
                </a:cubicBezTo>
                <a:close/>
                <a:moveTo>
                  <a:pt x="20" y="0"/>
                </a:moveTo>
                <a:cubicBezTo>
                  <a:pt x="18" y="0"/>
                  <a:pt x="16" y="1"/>
                  <a:pt x="16" y="4"/>
                </a:cubicBezTo>
                <a:cubicBezTo>
                  <a:pt x="16" y="6"/>
                  <a:pt x="18" y="8"/>
                  <a:pt x="20" y="8"/>
                </a:cubicBezTo>
                <a:cubicBezTo>
                  <a:pt x="22" y="8"/>
                  <a:pt x="24" y="6"/>
                  <a:pt x="24" y="4"/>
                </a:cubicBezTo>
                <a:cubicBezTo>
                  <a:pt x="24" y="1"/>
                  <a:pt x="22" y="0"/>
                  <a:pt x="20" y="0"/>
                </a:cubicBezTo>
                <a:close/>
                <a:moveTo>
                  <a:pt x="4" y="0"/>
                </a:moveTo>
                <a:cubicBezTo>
                  <a:pt x="2" y="0"/>
                  <a:pt x="0" y="1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6" y="8"/>
                  <a:pt x="8" y="6"/>
                  <a:pt x="8" y="4"/>
                </a:cubicBezTo>
                <a:cubicBezTo>
                  <a:pt x="8" y="1"/>
                  <a:pt x="6" y="0"/>
                  <a:pt x="4" y="0"/>
                </a:cubicBezTo>
                <a:close/>
                <a:moveTo>
                  <a:pt x="212" y="0"/>
                </a:moveTo>
                <a:cubicBezTo>
                  <a:pt x="210" y="0"/>
                  <a:pt x="208" y="1"/>
                  <a:pt x="208" y="4"/>
                </a:cubicBezTo>
                <a:cubicBezTo>
                  <a:pt x="208" y="6"/>
                  <a:pt x="210" y="8"/>
                  <a:pt x="212" y="8"/>
                </a:cubicBezTo>
                <a:cubicBezTo>
                  <a:pt x="214" y="8"/>
                  <a:pt x="216" y="6"/>
                  <a:pt x="216" y="4"/>
                </a:cubicBezTo>
                <a:cubicBezTo>
                  <a:pt x="216" y="1"/>
                  <a:pt x="214" y="0"/>
                  <a:pt x="212" y="0"/>
                </a:cubicBezTo>
                <a:close/>
                <a:moveTo>
                  <a:pt x="84" y="0"/>
                </a:moveTo>
                <a:cubicBezTo>
                  <a:pt x="82" y="0"/>
                  <a:pt x="80" y="1"/>
                  <a:pt x="80" y="4"/>
                </a:cubicBezTo>
                <a:cubicBezTo>
                  <a:pt x="80" y="6"/>
                  <a:pt x="82" y="8"/>
                  <a:pt x="84" y="8"/>
                </a:cubicBezTo>
                <a:cubicBezTo>
                  <a:pt x="86" y="8"/>
                  <a:pt x="88" y="6"/>
                  <a:pt x="88" y="4"/>
                </a:cubicBezTo>
                <a:cubicBezTo>
                  <a:pt x="88" y="1"/>
                  <a:pt x="86" y="0"/>
                  <a:pt x="84" y="0"/>
                </a:cubicBezTo>
                <a:close/>
                <a:moveTo>
                  <a:pt x="52" y="0"/>
                </a:moveTo>
                <a:cubicBezTo>
                  <a:pt x="50" y="0"/>
                  <a:pt x="48" y="1"/>
                  <a:pt x="48" y="4"/>
                </a:cubicBezTo>
                <a:cubicBezTo>
                  <a:pt x="48" y="6"/>
                  <a:pt x="50" y="8"/>
                  <a:pt x="52" y="8"/>
                </a:cubicBezTo>
                <a:cubicBezTo>
                  <a:pt x="54" y="8"/>
                  <a:pt x="56" y="6"/>
                  <a:pt x="56" y="4"/>
                </a:cubicBezTo>
                <a:cubicBezTo>
                  <a:pt x="56" y="1"/>
                  <a:pt x="54" y="0"/>
                  <a:pt x="52" y="0"/>
                </a:cubicBezTo>
                <a:close/>
                <a:moveTo>
                  <a:pt x="68" y="0"/>
                </a:moveTo>
                <a:cubicBezTo>
                  <a:pt x="66" y="0"/>
                  <a:pt x="64" y="1"/>
                  <a:pt x="64" y="4"/>
                </a:cubicBezTo>
                <a:cubicBezTo>
                  <a:pt x="64" y="6"/>
                  <a:pt x="66" y="8"/>
                  <a:pt x="68" y="8"/>
                </a:cubicBezTo>
                <a:cubicBezTo>
                  <a:pt x="70" y="8"/>
                  <a:pt x="72" y="6"/>
                  <a:pt x="72" y="4"/>
                </a:cubicBezTo>
                <a:cubicBezTo>
                  <a:pt x="72" y="1"/>
                  <a:pt x="70" y="0"/>
                  <a:pt x="68" y="0"/>
                </a:cubicBezTo>
                <a:close/>
                <a:moveTo>
                  <a:pt x="180" y="0"/>
                </a:moveTo>
                <a:cubicBezTo>
                  <a:pt x="178" y="0"/>
                  <a:pt x="176" y="1"/>
                  <a:pt x="176" y="4"/>
                </a:cubicBezTo>
                <a:cubicBezTo>
                  <a:pt x="176" y="6"/>
                  <a:pt x="178" y="8"/>
                  <a:pt x="180" y="8"/>
                </a:cubicBezTo>
                <a:cubicBezTo>
                  <a:pt x="182" y="8"/>
                  <a:pt x="184" y="6"/>
                  <a:pt x="184" y="4"/>
                </a:cubicBezTo>
                <a:cubicBezTo>
                  <a:pt x="184" y="1"/>
                  <a:pt x="182" y="0"/>
                  <a:pt x="180" y="0"/>
                </a:cubicBezTo>
                <a:close/>
                <a:moveTo>
                  <a:pt x="340" y="0"/>
                </a:moveTo>
                <a:cubicBezTo>
                  <a:pt x="338" y="0"/>
                  <a:pt x="336" y="1"/>
                  <a:pt x="336" y="4"/>
                </a:cubicBezTo>
                <a:cubicBezTo>
                  <a:pt x="336" y="6"/>
                  <a:pt x="338" y="8"/>
                  <a:pt x="340" y="8"/>
                </a:cubicBezTo>
                <a:cubicBezTo>
                  <a:pt x="342" y="8"/>
                  <a:pt x="344" y="6"/>
                  <a:pt x="344" y="4"/>
                </a:cubicBezTo>
                <a:cubicBezTo>
                  <a:pt x="344" y="1"/>
                  <a:pt x="342" y="0"/>
                  <a:pt x="340" y="0"/>
                </a:cubicBezTo>
                <a:close/>
                <a:moveTo>
                  <a:pt x="228" y="0"/>
                </a:moveTo>
                <a:cubicBezTo>
                  <a:pt x="226" y="0"/>
                  <a:pt x="224" y="1"/>
                  <a:pt x="224" y="4"/>
                </a:cubicBezTo>
                <a:cubicBezTo>
                  <a:pt x="224" y="6"/>
                  <a:pt x="226" y="8"/>
                  <a:pt x="228" y="8"/>
                </a:cubicBezTo>
                <a:cubicBezTo>
                  <a:pt x="230" y="8"/>
                  <a:pt x="232" y="6"/>
                  <a:pt x="232" y="4"/>
                </a:cubicBezTo>
                <a:cubicBezTo>
                  <a:pt x="232" y="1"/>
                  <a:pt x="230" y="0"/>
                  <a:pt x="228" y="0"/>
                </a:cubicBezTo>
                <a:close/>
                <a:moveTo>
                  <a:pt x="356" y="0"/>
                </a:moveTo>
                <a:cubicBezTo>
                  <a:pt x="354" y="0"/>
                  <a:pt x="352" y="1"/>
                  <a:pt x="352" y="4"/>
                </a:cubicBezTo>
                <a:cubicBezTo>
                  <a:pt x="352" y="6"/>
                  <a:pt x="354" y="8"/>
                  <a:pt x="356" y="8"/>
                </a:cubicBezTo>
                <a:cubicBezTo>
                  <a:pt x="358" y="8"/>
                  <a:pt x="360" y="6"/>
                  <a:pt x="360" y="4"/>
                </a:cubicBezTo>
                <a:cubicBezTo>
                  <a:pt x="360" y="1"/>
                  <a:pt x="358" y="0"/>
                  <a:pt x="356" y="0"/>
                </a:cubicBezTo>
                <a:close/>
                <a:moveTo>
                  <a:pt x="388" y="0"/>
                </a:moveTo>
                <a:cubicBezTo>
                  <a:pt x="386" y="0"/>
                  <a:pt x="384" y="1"/>
                  <a:pt x="384" y="4"/>
                </a:cubicBezTo>
                <a:cubicBezTo>
                  <a:pt x="384" y="6"/>
                  <a:pt x="386" y="8"/>
                  <a:pt x="388" y="8"/>
                </a:cubicBezTo>
                <a:cubicBezTo>
                  <a:pt x="390" y="8"/>
                  <a:pt x="392" y="6"/>
                  <a:pt x="392" y="4"/>
                </a:cubicBezTo>
                <a:cubicBezTo>
                  <a:pt x="392" y="1"/>
                  <a:pt x="390" y="0"/>
                  <a:pt x="388" y="0"/>
                </a:cubicBezTo>
                <a:close/>
                <a:moveTo>
                  <a:pt x="404" y="0"/>
                </a:moveTo>
                <a:cubicBezTo>
                  <a:pt x="402" y="0"/>
                  <a:pt x="400" y="1"/>
                  <a:pt x="400" y="4"/>
                </a:cubicBezTo>
                <a:cubicBezTo>
                  <a:pt x="400" y="6"/>
                  <a:pt x="402" y="8"/>
                  <a:pt x="404" y="8"/>
                </a:cubicBezTo>
                <a:cubicBezTo>
                  <a:pt x="406" y="8"/>
                  <a:pt x="408" y="6"/>
                  <a:pt x="408" y="4"/>
                </a:cubicBezTo>
                <a:cubicBezTo>
                  <a:pt x="408" y="1"/>
                  <a:pt x="406" y="0"/>
                  <a:pt x="404" y="0"/>
                </a:cubicBezTo>
                <a:close/>
                <a:moveTo>
                  <a:pt x="420" y="0"/>
                </a:moveTo>
                <a:cubicBezTo>
                  <a:pt x="418" y="0"/>
                  <a:pt x="416" y="1"/>
                  <a:pt x="416" y="4"/>
                </a:cubicBezTo>
                <a:cubicBezTo>
                  <a:pt x="416" y="6"/>
                  <a:pt x="418" y="8"/>
                  <a:pt x="420" y="8"/>
                </a:cubicBezTo>
                <a:cubicBezTo>
                  <a:pt x="422" y="8"/>
                  <a:pt x="424" y="6"/>
                  <a:pt x="424" y="4"/>
                </a:cubicBezTo>
                <a:cubicBezTo>
                  <a:pt x="424" y="1"/>
                  <a:pt x="422" y="0"/>
                  <a:pt x="420" y="0"/>
                </a:cubicBezTo>
                <a:close/>
                <a:moveTo>
                  <a:pt x="372" y="0"/>
                </a:moveTo>
                <a:cubicBezTo>
                  <a:pt x="370" y="0"/>
                  <a:pt x="368" y="1"/>
                  <a:pt x="368" y="4"/>
                </a:cubicBezTo>
                <a:cubicBezTo>
                  <a:pt x="368" y="6"/>
                  <a:pt x="370" y="8"/>
                  <a:pt x="372" y="8"/>
                </a:cubicBezTo>
                <a:cubicBezTo>
                  <a:pt x="374" y="8"/>
                  <a:pt x="376" y="6"/>
                  <a:pt x="376" y="4"/>
                </a:cubicBezTo>
                <a:cubicBezTo>
                  <a:pt x="376" y="1"/>
                  <a:pt x="374" y="0"/>
                  <a:pt x="372" y="0"/>
                </a:cubicBezTo>
                <a:close/>
                <a:moveTo>
                  <a:pt x="260" y="0"/>
                </a:moveTo>
                <a:cubicBezTo>
                  <a:pt x="258" y="0"/>
                  <a:pt x="256" y="1"/>
                  <a:pt x="256" y="4"/>
                </a:cubicBezTo>
                <a:cubicBezTo>
                  <a:pt x="256" y="6"/>
                  <a:pt x="258" y="8"/>
                  <a:pt x="260" y="8"/>
                </a:cubicBezTo>
                <a:cubicBezTo>
                  <a:pt x="262" y="8"/>
                  <a:pt x="264" y="6"/>
                  <a:pt x="264" y="4"/>
                </a:cubicBezTo>
                <a:cubicBezTo>
                  <a:pt x="264" y="1"/>
                  <a:pt x="262" y="0"/>
                  <a:pt x="260" y="0"/>
                </a:cubicBezTo>
                <a:close/>
                <a:moveTo>
                  <a:pt x="276" y="0"/>
                </a:moveTo>
                <a:cubicBezTo>
                  <a:pt x="274" y="0"/>
                  <a:pt x="272" y="1"/>
                  <a:pt x="272" y="4"/>
                </a:cubicBezTo>
                <a:cubicBezTo>
                  <a:pt x="272" y="6"/>
                  <a:pt x="274" y="8"/>
                  <a:pt x="276" y="8"/>
                </a:cubicBezTo>
                <a:cubicBezTo>
                  <a:pt x="278" y="8"/>
                  <a:pt x="280" y="6"/>
                  <a:pt x="280" y="4"/>
                </a:cubicBezTo>
                <a:cubicBezTo>
                  <a:pt x="280" y="1"/>
                  <a:pt x="278" y="0"/>
                  <a:pt x="276" y="0"/>
                </a:cubicBezTo>
                <a:close/>
                <a:moveTo>
                  <a:pt x="244" y="0"/>
                </a:moveTo>
                <a:cubicBezTo>
                  <a:pt x="242" y="0"/>
                  <a:pt x="240" y="1"/>
                  <a:pt x="240" y="4"/>
                </a:cubicBezTo>
                <a:cubicBezTo>
                  <a:pt x="240" y="6"/>
                  <a:pt x="242" y="8"/>
                  <a:pt x="244" y="8"/>
                </a:cubicBezTo>
                <a:cubicBezTo>
                  <a:pt x="246" y="8"/>
                  <a:pt x="248" y="6"/>
                  <a:pt x="248" y="4"/>
                </a:cubicBezTo>
                <a:cubicBezTo>
                  <a:pt x="248" y="1"/>
                  <a:pt x="246" y="0"/>
                  <a:pt x="244" y="0"/>
                </a:cubicBezTo>
                <a:close/>
                <a:moveTo>
                  <a:pt x="324" y="0"/>
                </a:moveTo>
                <a:cubicBezTo>
                  <a:pt x="322" y="0"/>
                  <a:pt x="320" y="1"/>
                  <a:pt x="320" y="4"/>
                </a:cubicBezTo>
                <a:cubicBezTo>
                  <a:pt x="320" y="6"/>
                  <a:pt x="322" y="8"/>
                  <a:pt x="324" y="8"/>
                </a:cubicBezTo>
                <a:cubicBezTo>
                  <a:pt x="326" y="8"/>
                  <a:pt x="328" y="6"/>
                  <a:pt x="328" y="4"/>
                </a:cubicBezTo>
                <a:cubicBezTo>
                  <a:pt x="328" y="1"/>
                  <a:pt x="326" y="0"/>
                  <a:pt x="324" y="0"/>
                </a:cubicBezTo>
                <a:close/>
                <a:moveTo>
                  <a:pt x="308" y="0"/>
                </a:moveTo>
                <a:cubicBezTo>
                  <a:pt x="306" y="0"/>
                  <a:pt x="304" y="1"/>
                  <a:pt x="304" y="4"/>
                </a:cubicBezTo>
                <a:cubicBezTo>
                  <a:pt x="304" y="6"/>
                  <a:pt x="306" y="8"/>
                  <a:pt x="308" y="8"/>
                </a:cubicBezTo>
                <a:cubicBezTo>
                  <a:pt x="310" y="8"/>
                  <a:pt x="312" y="6"/>
                  <a:pt x="312" y="4"/>
                </a:cubicBezTo>
                <a:cubicBezTo>
                  <a:pt x="312" y="1"/>
                  <a:pt x="310" y="0"/>
                  <a:pt x="308" y="0"/>
                </a:cubicBezTo>
                <a:close/>
                <a:moveTo>
                  <a:pt x="292" y="0"/>
                </a:moveTo>
                <a:cubicBezTo>
                  <a:pt x="290" y="0"/>
                  <a:pt x="288" y="1"/>
                  <a:pt x="288" y="4"/>
                </a:cubicBezTo>
                <a:cubicBezTo>
                  <a:pt x="288" y="6"/>
                  <a:pt x="290" y="8"/>
                  <a:pt x="292" y="8"/>
                </a:cubicBezTo>
                <a:cubicBezTo>
                  <a:pt x="294" y="8"/>
                  <a:pt x="296" y="6"/>
                  <a:pt x="296" y="4"/>
                </a:cubicBezTo>
                <a:cubicBezTo>
                  <a:pt x="296" y="1"/>
                  <a:pt x="294" y="0"/>
                  <a:pt x="29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pc="-3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520EF57-7A05-429F-9D3C-735F332E5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3415" y="5155214"/>
            <a:ext cx="573088" cy="5746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pc="-3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40D2880-EDD6-4C4D-8DE8-20BE16B01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168" y="3166869"/>
            <a:ext cx="361950" cy="3619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pc="-3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38" name="Freeform 1150">
            <a:extLst>
              <a:ext uri="{FF2B5EF4-FFF2-40B4-BE49-F238E27FC236}">
                <a16:creationId xmlns:a16="http://schemas.microsoft.com/office/drawing/2014/main" id="{7247BC71-7C9F-40D0-BEC3-FC7A21E03E02}"/>
              </a:ext>
            </a:extLst>
          </p:cNvPr>
          <p:cNvSpPr>
            <a:spLocks noEditPoints="1"/>
          </p:cNvSpPr>
          <p:nvPr/>
        </p:nvSpPr>
        <p:spPr bwMode="auto">
          <a:xfrm>
            <a:off x="2102468" y="3154169"/>
            <a:ext cx="387350" cy="387350"/>
          </a:xfrm>
          <a:custGeom>
            <a:avLst/>
            <a:gdLst>
              <a:gd name="T0" fmla="*/ 61 w 122"/>
              <a:gd name="T1" fmla="*/ 122 h 122"/>
              <a:gd name="T2" fmla="*/ 61 w 122"/>
              <a:gd name="T3" fmla="*/ 122 h 122"/>
              <a:gd name="T4" fmla="*/ 61 w 122"/>
              <a:gd name="T5" fmla="*/ 122 h 122"/>
              <a:gd name="T6" fmla="*/ 0 w 122"/>
              <a:gd name="T7" fmla="*/ 61 h 122"/>
              <a:gd name="T8" fmla="*/ 18 w 122"/>
              <a:gd name="T9" fmla="*/ 18 h 122"/>
              <a:gd name="T10" fmla="*/ 61 w 122"/>
              <a:gd name="T11" fmla="*/ 0 h 122"/>
              <a:gd name="T12" fmla="*/ 122 w 122"/>
              <a:gd name="T13" fmla="*/ 61 h 122"/>
              <a:gd name="T14" fmla="*/ 61 w 122"/>
              <a:gd name="T15" fmla="*/ 122 h 122"/>
              <a:gd name="T16" fmla="*/ 61 w 122"/>
              <a:gd name="T17" fmla="*/ 8 h 122"/>
              <a:gd name="T18" fmla="*/ 24 w 122"/>
              <a:gd name="T19" fmla="*/ 24 h 122"/>
              <a:gd name="T20" fmla="*/ 8 w 122"/>
              <a:gd name="T21" fmla="*/ 61 h 122"/>
              <a:gd name="T22" fmla="*/ 61 w 122"/>
              <a:gd name="T23" fmla="*/ 114 h 122"/>
              <a:gd name="T24" fmla="*/ 61 w 122"/>
              <a:gd name="T25" fmla="*/ 114 h 122"/>
              <a:gd name="T26" fmla="*/ 114 w 122"/>
              <a:gd name="T27" fmla="*/ 61 h 122"/>
              <a:gd name="T28" fmla="*/ 61 w 122"/>
              <a:gd name="T29" fmla="*/ 8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2" h="122">
                <a:moveTo>
                  <a:pt x="61" y="122"/>
                </a:moveTo>
                <a:cubicBezTo>
                  <a:pt x="61" y="122"/>
                  <a:pt x="61" y="122"/>
                  <a:pt x="61" y="122"/>
                </a:cubicBezTo>
                <a:cubicBezTo>
                  <a:pt x="61" y="122"/>
                  <a:pt x="61" y="122"/>
                  <a:pt x="61" y="122"/>
                </a:cubicBezTo>
                <a:cubicBezTo>
                  <a:pt x="27" y="122"/>
                  <a:pt x="0" y="95"/>
                  <a:pt x="0" y="61"/>
                </a:cubicBezTo>
                <a:cubicBezTo>
                  <a:pt x="0" y="45"/>
                  <a:pt x="7" y="30"/>
                  <a:pt x="18" y="18"/>
                </a:cubicBezTo>
                <a:cubicBezTo>
                  <a:pt x="30" y="7"/>
                  <a:pt x="45" y="0"/>
                  <a:pt x="61" y="0"/>
                </a:cubicBezTo>
                <a:cubicBezTo>
                  <a:pt x="94" y="0"/>
                  <a:pt x="122" y="28"/>
                  <a:pt x="122" y="61"/>
                </a:cubicBezTo>
                <a:cubicBezTo>
                  <a:pt x="122" y="95"/>
                  <a:pt x="94" y="122"/>
                  <a:pt x="61" y="122"/>
                </a:cubicBezTo>
                <a:close/>
                <a:moveTo>
                  <a:pt x="61" y="8"/>
                </a:moveTo>
                <a:cubicBezTo>
                  <a:pt x="47" y="8"/>
                  <a:pt x="34" y="14"/>
                  <a:pt x="24" y="24"/>
                </a:cubicBezTo>
                <a:cubicBezTo>
                  <a:pt x="14" y="34"/>
                  <a:pt x="8" y="47"/>
                  <a:pt x="8" y="61"/>
                </a:cubicBezTo>
                <a:cubicBezTo>
                  <a:pt x="8" y="90"/>
                  <a:pt x="32" y="114"/>
                  <a:pt x="61" y="114"/>
                </a:cubicBezTo>
                <a:cubicBezTo>
                  <a:pt x="61" y="114"/>
                  <a:pt x="61" y="114"/>
                  <a:pt x="61" y="114"/>
                </a:cubicBezTo>
                <a:cubicBezTo>
                  <a:pt x="90" y="114"/>
                  <a:pt x="114" y="90"/>
                  <a:pt x="114" y="61"/>
                </a:cubicBezTo>
                <a:cubicBezTo>
                  <a:pt x="114" y="32"/>
                  <a:pt x="90" y="8"/>
                  <a:pt x="61" y="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pc="-3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39" name="Freeform 1151">
            <a:extLst>
              <a:ext uri="{FF2B5EF4-FFF2-40B4-BE49-F238E27FC236}">
                <a16:creationId xmlns:a16="http://schemas.microsoft.com/office/drawing/2014/main" id="{F4DC30CD-C617-4365-BDB1-1EDB32A53BDB}"/>
              </a:ext>
            </a:extLst>
          </p:cNvPr>
          <p:cNvSpPr>
            <a:spLocks/>
          </p:cNvSpPr>
          <p:nvPr/>
        </p:nvSpPr>
        <p:spPr bwMode="auto">
          <a:xfrm>
            <a:off x="1875378" y="4294043"/>
            <a:ext cx="409575" cy="412750"/>
          </a:xfrm>
          <a:custGeom>
            <a:avLst/>
            <a:gdLst>
              <a:gd name="T0" fmla="*/ 36 w 129"/>
              <a:gd name="T1" fmla="*/ 114 h 130"/>
              <a:gd name="T2" fmla="*/ 114 w 129"/>
              <a:gd name="T3" fmla="*/ 93 h 130"/>
              <a:gd name="T4" fmla="*/ 93 w 129"/>
              <a:gd name="T5" fmla="*/ 16 h 130"/>
              <a:gd name="T6" fmla="*/ 16 w 129"/>
              <a:gd name="T7" fmla="*/ 37 h 130"/>
              <a:gd name="T8" fmla="*/ 36 w 129"/>
              <a:gd name="T9" fmla="*/ 114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" h="130">
                <a:moveTo>
                  <a:pt x="36" y="114"/>
                </a:moveTo>
                <a:cubicBezTo>
                  <a:pt x="63" y="130"/>
                  <a:pt x="98" y="121"/>
                  <a:pt x="114" y="93"/>
                </a:cubicBezTo>
                <a:cubicBezTo>
                  <a:pt x="129" y="66"/>
                  <a:pt x="120" y="32"/>
                  <a:pt x="93" y="16"/>
                </a:cubicBezTo>
                <a:cubicBezTo>
                  <a:pt x="66" y="0"/>
                  <a:pt x="31" y="10"/>
                  <a:pt x="16" y="37"/>
                </a:cubicBezTo>
                <a:cubicBezTo>
                  <a:pt x="0" y="64"/>
                  <a:pt x="9" y="98"/>
                  <a:pt x="36" y="1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pc="-3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40" name="Freeform 1152">
            <a:extLst>
              <a:ext uri="{FF2B5EF4-FFF2-40B4-BE49-F238E27FC236}">
                <a16:creationId xmlns:a16="http://schemas.microsoft.com/office/drawing/2014/main" id="{E1773572-2AE0-460A-B9E1-7D1136B05A26}"/>
              </a:ext>
            </a:extLst>
          </p:cNvPr>
          <p:cNvSpPr>
            <a:spLocks noEditPoints="1"/>
          </p:cNvSpPr>
          <p:nvPr/>
        </p:nvSpPr>
        <p:spPr bwMode="auto">
          <a:xfrm>
            <a:off x="1859503" y="4306743"/>
            <a:ext cx="419100" cy="387350"/>
          </a:xfrm>
          <a:custGeom>
            <a:avLst/>
            <a:gdLst>
              <a:gd name="T0" fmla="*/ 70 w 132"/>
              <a:gd name="T1" fmla="*/ 122 h 122"/>
              <a:gd name="T2" fmla="*/ 70 w 132"/>
              <a:gd name="T3" fmla="*/ 122 h 122"/>
              <a:gd name="T4" fmla="*/ 39 w 132"/>
              <a:gd name="T5" fmla="*/ 114 h 122"/>
              <a:gd name="T6" fmla="*/ 17 w 132"/>
              <a:gd name="T7" fmla="*/ 31 h 122"/>
              <a:gd name="T8" fmla="*/ 70 w 132"/>
              <a:gd name="T9" fmla="*/ 0 h 122"/>
              <a:gd name="T10" fmla="*/ 100 w 132"/>
              <a:gd name="T11" fmla="*/ 9 h 122"/>
              <a:gd name="T12" fmla="*/ 128 w 132"/>
              <a:gd name="T13" fmla="*/ 45 h 122"/>
              <a:gd name="T14" fmla="*/ 122 w 132"/>
              <a:gd name="T15" fmla="*/ 91 h 122"/>
              <a:gd name="T16" fmla="*/ 70 w 132"/>
              <a:gd name="T17" fmla="*/ 122 h 122"/>
              <a:gd name="T18" fmla="*/ 70 w 132"/>
              <a:gd name="T19" fmla="*/ 8 h 122"/>
              <a:gd name="T20" fmla="*/ 24 w 132"/>
              <a:gd name="T21" fmla="*/ 35 h 122"/>
              <a:gd name="T22" fmla="*/ 43 w 132"/>
              <a:gd name="T23" fmla="*/ 107 h 122"/>
              <a:gd name="T24" fmla="*/ 70 w 132"/>
              <a:gd name="T25" fmla="*/ 114 h 122"/>
              <a:gd name="T26" fmla="*/ 115 w 132"/>
              <a:gd name="T27" fmla="*/ 87 h 122"/>
              <a:gd name="T28" fmla="*/ 121 w 132"/>
              <a:gd name="T29" fmla="*/ 47 h 122"/>
              <a:gd name="T30" fmla="*/ 96 w 132"/>
              <a:gd name="T31" fmla="*/ 15 h 122"/>
              <a:gd name="T32" fmla="*/ 70 w 132"/>
              <a:gd name="T33" fmla="*/ 8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2" h="122">
                <a:moveTo>
                  <a:pt x="70" y="122"/>
                </a:moveTo>
                <a:cubicBezTo>
                  <a:pt x="70" y="122"/>
                  <a:pt x="70" y="122"/>
                  <a:pt x="70" y="122"/>
                </a:cubicBezTo>
                <a:cubicBezTo>
                  <a:pt x="59" y="122"/>
                  <a:pt x="48" y="119"/>
                  <a:pt x="39" y="114"/>
                </a:cubicBezTo>
                <a:cubicBezTo>
                  <a:pt x="10" y="97"/>
                  <a:pt x="0" y="60"/>
                  <a:pt x="17" y="31"/>
                </a:cubicBezTo>
                <a:cubicBezTo>
                  <a:pt x="28" y="12"/>
                  <a:pt x="48" y="0"/>
                  <a:pt x="70" y="0"/>
                </a:cubicBezTo>
                <a:cubicBezTo>
                  <a:pt x="80" y="0"/>
                  <a:pt x="91" y="3"/>
                  <a:pt x="100" y="9"/>
                </a:cubicBezTo>
                <a:cubicBezTo>
                  <a:pt x="114" y="17"/>
                  <a:pt x="124" y="30"/>
                  <a:pt x="128" y="45"/>
                </a:cubicBezTo>
                <a:cubicBezTo>
                  <a:pt x="132" y="61"/>
                  <a:pt x="130" y="77"/>
                  <a:pt x="122" y="91"/>
                </a:cubicBezTo>
                <a:cubicBezTo>
                  <a:pt x="111" y="110"/>
                  <a:pt x="91" y="122"/>
                  <a:pt x="70" y="122"/>
                </a:cubicBezTo>
                <a:close/>
                <a:moveTo>
                  <a:pt x="70" y="8"/>
                </a:moveTo>
                <a:cubicBezTo>
                  <a:pt x="51" y="8"/>
                  <a:pt x="33" y="18"/>
                  <a:pt x="24" y="35"/>
                </a:cubicBezTo>
                <a:cubicBezTo>
                  <a:pt x="9" y="60"/>
                  <a:pt x="18" y="92"/>
                  <a:pt x="43" y="107"/>
                </a:cubicBezTo>
                <a:cubicBezTo>
                  <a:pt x="51" y="111"/>
                  <a:pt x="60" y="114"/>
                  <a:pt x="70" y="114"/>
                </a:cubicBezTo>
                <a:cubicBezTo>
                  <a:pt x="88" y="114"/>
                  <a:pt x="106" y="104"/>
                  <a:pt x="115" y="87"/>
                </a:cubicBezTo>
                <a:cubicBezTo>
                  <a:pt x="122" y="75"/>
                  <a:pt x="124" y="61"/>
                  <a:pt x="121" y="47"/>
                </a:cubicBezTo>
                <a:cubicBezTo>
                  <a:pt x="117" y="34"/>
                  <a:pt x="108" y="22"/>
                  <a:pt x="96" y="15"/>
                </a:cubicBezTo>
                <a:cubicBezTo>
                  <a:pt x="88" y="11"/>
                  <a:pt x="79" y="8"/>
                  <a:pt x="70" y="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pc="-3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41" name="Freeform 1153">
            <a:extLst>
              <a:ext uri="{FF2B5EF4-FFF2-40B4-BE49-F238E27FC236}">
                <a16:creationId xmlns:a16="http://schemas.microsoft.com/office/drawing/2014/main" id="{E56A5B6B-395E-47C3-B38F-FF7B36B3DD31}"/>
              </a:ext>
            </a:extLst>
          </p:cNvPr>
          <p:cNvSpPr>
            <a:spLocks/>
          </p:cNvSpPr>
          <p:nvPr/>
        </p:nvSpPr>
        <p:spPr bwMode="auto">
          <a:xfrm>
            <a:off x="1192940" y="5237764"/>
            <a:ext cx="412750" cy="409575"/>
          </a:xfrm>
          <a:custGeom>
            <a:avLst/>
            <a:gdLst>
              <a:gd name="T0" fmla="*/ 16 w 130"/>
              <a:gd name="T1" fmla="*/ 93 h 129"/>
              <a:gd name="T2" fmla="*/ 93 w 130"/>
              <a:gd name="T3" fmla="*/ 114 h 129"/>
              <a:gd name="T4" fmla="*/ 114 w 130"/>
              <a:gd name="T5" fmla="*/ 36 h 129"/>
              <a:gd name="T6" fmla="*/ 37 w 130"/>
              <a:gd name="T7" fmla="*/ 16 h 129"/>
              <a:gd name="T8" fmla="*/ 16 w 130"/>
              <a:gd name="T9" fmla="*/ 93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" h="129">
                <a:moveTo>
                  <a:pt x="16" y="93"/>
                </a:moveTo>
                <a:cubicBezTo>
                  <a:pt x="32" y="120"/>
                  <a:pt x="66" y="129"/>
                  <a:pt x="93" y="114"/>
                </a:cubicBezTo>
                <a:cubicBezTo>
                  <a:pt x="120" y="98"/>
                  <a:pt x="130" y="63"/>
                  <a:pt x="114" y="36"/>
                </a:cubicBezTo>
                <a:cubicBezTo>
                  <a:pt x="98" y="9"/>
                  <a:pt x="64" y="0"/>
                  <a:pt x="37" y="16"/>
                </a:cubicBezTo>
                <a:cubicBezTo>
                  <a:pt x="10" y="31"/>
                  <a:pt x="0" y="66"/>
                  <a:pt x="16" y="9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pc="-3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42" name="Freeform 1154">
            <a:extLst>
              <a:ext uri="{FF2B5EF4-FFF2-40B4-BE49-F238E27FC236}">
                <a16:creationId xmlns:a16="http://schemas.microsoft.com/office/drawing/2014/main" id="{CC788068-C291-42C7-A1D9-564EF0031994}"/>
              </a:ext>
            </a:extLst>
          </p:cNvPr>
          <p:cNvSpPr>
            <a:spLocks noEditPoints="1"/>
          </p:cNvSpPr>
          <p:nvPr/>
        </p:nvSpPr>
        <p:spPr bwMode="auto">
          <a:xfrm>
            <a:off x="1180240" y="5250464"/>
            <a:ext cx="438150" cy="384175"/>
          </a:xfrm>
          <a:custGeom>
            <a:avLst/>
            <a:gdLst>
              <a:gd name="T0" fmla="*/ 69 w 138"/>
              <a:gd name="T1" fmla="*/ 121 h 121"/>
              <a:gd name="T2" fmla="*/ 69 w 138"/>
              <a:gd name="T3" fmla="*/ 121 h 121"/>
              <a:gd name="T4" fmla="*/ 16 w 138"/>
              <a:gd name="T5" fmla="*/ 91 h 121"/>
              <a:gd name="T6" fmla="*/ 39 w 138"/>
              <a:gd name="T7" fmla="*/ 8 h 121"/>
              <a:gd name="T8" fmla="*/ 69 w 138"/>
              <a:gd name="T9" fmla="*/ 0 h 121"/>
              <a:gd name="T10" fmla="*/ 122 w 138"/>
              <a:gd name="T11" fmla="*/ 30 h 121"/>
              <a:gd name="T12" fmla="*/ 99 w 138"/>
              <a:gd name="T13" fmla="*/ 113 h 121"/>
              <a:gd name="T14" fmla="*/ 69 w 138"/>
              <a:gd name="T15" fmla="*/ 121 h 121"/>
              <a:gd name="T16" fmla="*/ 69 w 138"/>
              <a:gd name="T17" fmla="*/ 8 h 121"/>
              <a:gd name="T18" fmla="*/ 43 w 138"/>
              <a:gd name="T19" fmla="*/ 15 h 121"/>
              <a:gd name="T20" fmla="*/ 23 w 138"/>
              <a:gd name="T21" fmla="*/ 87 h 121"/>
              <a:gd name="T22" fmla="*/ 69 w 138"/>
              <a:gd name="T23" fmla="*/ 113 h 121"/>
              <a:gd name="T24" fmla="*/ 69 w 138"/>
              <a:gd name="T25" fmla="*/ 113 h 121"/>
              <a:gd name="T26" fmla="*/ 95 w 138"/>
              <a:gd name="T27" fmla="*/ 106 h 121"/>
              <a:gd name="T28" fmla="*/ 115 w 138"/>
              <a:gd name="T29" fmla="*/ 34 h 121"/>
              <a:gd name="T30" fmla="*/ 69 w 138"/>
              <a:gd name="T31" fmla="*/ 8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8" h="121">
                <a:moveTo>
                  <a:pt x="69" y="121"/>
                </a:moveTo>
                <a:cubicBezTo>
                  <a:pt x="69" y="121"/>
                  <a:pt x="69" y="121"/>
                  <a:pt x="69" y="121"/>
                </a:cubicBezTo>
                <a:cubicBezTo>
                  <a:pt x="47" y="121"/>
                  <a:pt x="27" y="110"/>
                  <a:pt x="16" y="91"/>
                </a:cubicBezTo>
                <a:cubicBezTo>
                  <a:pt x="0" y="62"/>
                  <a:pt x="10" y="25"/>
                  <a:pt x="39" y="8"/>
                </a:cubicBezTo>
                <a:cubicBezTo>
                  <a:pt x="48" y="3"/>
                  <a:pt x="58" y="0"/>
                  <a:pt x="69" y="0"/>
                </a:cubicBezTo>
                <a:cubicBezTo>
                  <a:pt x="91" y="0"/>
                  <a:pt x="111" y="12"/>
                  <a:pt x="122" y="30"/>
                </a:cubicBezTo>
                <a:cubicBezTo>
                  <a:pt x="138" y="59"/>
                  <a:pt x="128" y="97"/>
                  <a:pt x="99" y="113"/>
                </a:cubicBezTo>
                <a:cubicBezTo>
                  <a:pt x="90" y="119"/>
                  <a:pt x="80" y="121"/>
                  <a:pt x="69" y="121"/>
                </a:cubicBezTo>
                <a:close/>
                <a:moveTo>
                  <a:pt x="69" y="8"/>
                </a:moveTo>
                <a:cubicBezTo>
                  <a:pt x="60" y="8"/>
                  <a:pt x="51" y="10"/>
                  <a:pt x="43" y="15"/>
                </a:cubicBezTo>
                <a:cubicBezTo>
                  <a:pt x="17" y="30"/>
                  <a:pt x="9" y="62"/>
                  <a:pt x="23" y="87"/>
                </a:cubicBezTo>
                <a:cubicBezTo>
                  <a:pt x="33" y="103"/>
                  <a:pt x="50" y="113"/>
                  <a:pt x="69" y="113"/>
                </a:cubicBezTo>
                <a:cubicBezTo>
                  <a:pt x="69" y="113"/>
                  <a:pt x="69" y="113"/>
                  <a:pt x="69" y="113"/>
                </a:cubicBezTo>
                <a:cubicBezTo>
                  <a:pt x="78" y="113"/>
                  <a:pt x="87" y="111"/>
                  <a:pt x="95" y="106"/>
                </a:cubicBezTo>
                <a:cubicBezTo>
                  <a:pt x="120" y="92"/>
                  <a:pt x="129" y="60"/>
                  <a:pt x="115" y="34"/>
                </a:cubicBezTo>
                <a:cubicBezTo>
                  <a:pt x="105" y="18"/>
                  <a:pt x="88" y="8"/>
                  <a:pt x="69" y="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pc="-3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43" name="Freeform 1155">
            <a:extLst>
              <a:ext uri="{FF2B5EF4-FFF2-40B4-BE49-F238E27FC236}">
                <a16:creationId xmlns:a16="http://schemas.microsoft.com/office/drawing/2014/main" id="{4D97BCB1-F737-4869-8A8D-F35D87CC02B4}"/>
              </a:ext>
            </a:extLst>
          </p:cNvPr>
          <p:cNvSpPr>
            <a:spLocks/>
          </p:cNvSpPr>
          <p:nvPr/>
        </p:nvSpPr>
        <p:spPr bwMode="auto">
          <a:xfrm>
            <a:off x="1013548" y="1059528"/>
            <a:ext cx="412750" cy="409575"/>
          </a:xfrm>
          <a:custGeom>
            <a:avLst/>
            <a:gdLst>
              <a:gd name="T0" fmla="*/ 114 w 130"/>
              <a:gd name="T1" fmla="*/ 93 h 129"/>
              <a:gd name="T2" fmla="*/ 93 w 130"/>
              <a:gd name="T3" fmla="*/ 15 h 129"/>
              <a:gd name="T4" fmla="*/ 16 w 130"/>
              <a:gd name="T5" fmla="*/ 36 h 129"/>
              <a:gd name="T6" fmla="*/ 37 w 130"/>
              <a:gd name="T7" fmla="*/ 114 h 129"/>
              <a:gd name="T8" fmla="*/ 114 w 130"/>
              <a:gd name="T9" fmla="*/ 93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" h="129">
                <a:moveTo>
                  <a:pt x="114" y="93"/>
                </a:moveTo>
                <a:cubicBezTo>
                  <a:pt x="130" y="66"/>
                  <a:pt x="120" y="31"/>
                  <a:pt x="93" y="15"/>
                </a:cubicBezTo>
                <a:cubicBezTo>
                  <a:pt x="66" y="0"/>
                  <a:pt x="32" y="9"/>
                  <a:pt x="16" y="36"/>
                </a:cubicBezTo>
                <a:cubicBezTo>
                  <a:pt x="0" y="63"/>
                  <a:pt x="10" y="98"/>
                  <a:pt x="37" y="114"/>
                </a:cubicBezTo>
                <a:cubicBezTo>
                  <a:pt x="64" y="129"/>
                  <a:pt x="98" y="120"/>
                  <a:pt x="114" y="9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pc="-3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44" name="Freeform 1156">
            <a:extLst>
              <a:ext uri="{FF2B5EF4-FFF2-40B4-BE49-F238E27FC236}">
                <a16:creationId xmlns:a16="http://schemas.microsoft.com/office/drawing/2014/main" id="{E786FE1C-B9D1-4388-B867-29B0AFD23B45}"/>
              </a:ext>
            </a:extLst>
          </p:cNvPr>
          <p:cNvSpPr>
            <a:spLocks noEditPoints="1"/>
          </p:cNvSpPr>
          <p:nvPr/>
        </p:nvSpPr>
        <p:spPr bwMode="auto">
          <a:xfrm>
            <a:off x="1019898" y="1072228"/>
            <a:ext cx="400050" cy="384175"/>
          </a:xfrm>
          <a:custGeom>
            <a:avLst/>
            <a:gdLst>
              <a:gd name="T0" fmla="*/ 63 w 126"/>
              <a:gd name="T1" fmla="*/ 121 h 121"/>
              <a:gd name="T2" fmla="*/ 63 w 126"/>
              <a:gd name="T3" fmla="*/ 121 h 121"/>
              <a:gd name="T4" fmla="*/ 33 w 126"/>
              <a:gd name="T5" fmla="*/ 113 h 121"/>
              <a:gd name="T6" fmla="*/ 4 w 126"/>
              <a:gd name="T7" fmla="*/ 76 h 121"/>
              <a:gd name="T8" fmla="*/ 10 w 126"/>
              <a:gd name="T9" fmla="*/ 30 h 121"/>
              <a:gd name="T10" fmla="*/ 63 w 126"/>
              <a:gd name="T11" fmla="*/ 0 h 121"/>
              <a:gd name="T12" fmla="*/ 93 w 126"/>
              <a:gd name="T13" fmla="*/ 8 h 121"/>
              <a:gd name="T14" fmla="*/ 122 w 126"/>
              <a:gd name="T15" fmla="*/ 45 h 121"/>
              <a:gd name="T16" fmla="*/ 116 w 126"/>
              <a:gd name="T17" fmla="*/ 91 h 121"/>
              <a:gd name="T18" fmla="*/ 63 w 126"/>
              <a:gd name="T19" fmla="*/ 121 h 121"/>
              <a:gd name="T20" fmla="*/ 63 w 126"/>
              <a:gd name="T21" fmla="*/ 8 h 121"/>
              <a:gd name="T22" fmla="*/ 17 w 126"/>
              <a:gd name="T23" fmla="*/ 34 h 121"/>
              <a:gd name="T24" fmla="*/ 12 w 126"/>
              <a:gd name="T25" fmla="*/ 74 h 121"/>
              <a:gd name="T26" fmla="*/ 37 w 126"/>
              <a:gd name="T27" fmla="*/ 106 h 121"/>
              <a:gd name="T28" fmla="*/ 63 w 126"/>
              <a:gd name="T29" fmla="*/ 113 h 121"/>
              <a:gd name="T30" fmla="*/ 109 w 126"/>
              <a:gd name="T31" fmla="*/ 87 h 121"/>
              <a:gd name="T32" fmla="*/ 114 w 126"/>
              <a:gd name="T33" fmla="*/ 47 h 121"/>
              <a:gd name="T34" fmla="*/ 89 w 126"/>
              <a:gd name="T35" fmla="*/ 15 h 121"/>
              <a:gd name="T36" fmla="*/ 63 w 126"/>
              <a:gd name="T37" fmla="*/ 8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6" h="121">
                <a:moveTo>
                  <a:pt x="63" y="121"/>
                </a:moveTo>
                <a:cubicBezTo>
                  <a:pt x="63" y="121"/>
                  <a:pt x="63" y="121"/>
                  <a:pt x="63" y="121"/>
                </a:cubicBezTo>
                <a:cubicBezTo>
                  <a:pt x="52" y="121"/>
                  <a:pt x="42" y="118"/>
                  <a:pt x="33" y="113"/>
                </a:cubicBezTo>
                <a:cubicBezTo>
                  <a:pt x="19" y="105"/>
                  <a:pt x="9" y="92"/>
                  <a:pt x="4" y="76"/>
                </a:cubicBezTo>
                <a:cubicBezTo>
                  <a:pt x="0" y="61"/>
                  <a:pt x="2" y="44"/>
                  <a:pt x="10" y="30"/>
                </a:cubicBezTo>
                <a:cubicBezTo>
                  <a:pt x="21" y="11"/>
                  <a:pt x="41" y="0"/>
                  <a:pt x="63" y="0"/>
                </a:cubicBezTo>
                <a:cubicBezTo>
                  <a:pt x="74" y="0"/>
                  <a:pt x="84" y="3"/>
                  <a:pt x="93" y="8"/>
                </a:cubicBezTo>
                <a:cubicBezTo>
                  <a:pt x="107" y="16"/>
                  <a:pt x="117" y="29"/>
                  <a:pt x="122" y="45"/>
                </a:cubicBezTo>
                <a:cubicBezTo>
                  <a:pt x="126" y="60"/>
                  <a:pt x="124" y="77"/>
                  <a:pt x="116" y="91"/>
                </a:cubicBezTo>
                <a:cubicBezTo>
                  <a:pt x="105" y="110"/>
                  <a:pt x="85" y="121"/>
                  <a:pt x="63" y="121"/>
                </a:cubicBezTo>
                <a:close/>
                <a:moveTo>
                  <a:pt x="63" y="8"/>
                </a:moveTo>
                <a:cubicBezTo>
                  <a:pt x="44" y="8"/>
                  <a:pt x="27" y="18"/>
                  <a:pt x="17" y="34"/>
                </a:cubicBezTo>
                <a:cubicBezTo>
                  <a:pt x="10" y="46"/>
                  <a:pt x="8" y="61"/>
                  <a:pt x="12" y="74"/>
                </a:cubicBezTo>
                <a:cubicBezTo>
                  <a:pt x="16" y="88"/>
                  <a:pt x="24" y="99"/>
                  <a:pt x="37" y="106"/>
                </a:cubicBezTo>
                <a:cubicBezTo>
                  <a:pt x="45" y="111"/>
                  <a:pt x="54" y="113"/>
                  <a:pt x="63" y="113"/>
                </a:cubicBezTo>
                <a:cubicBezTo>
                  <a:pt x="82" y="113"/>
                  <a:pt x="99" y="103"/>
                  <a:pt x="109" y="87"/>
                </a:cubicBezTo>
                <a:cubicBezTo>
                  <a:pt x="116" y="75"/>
                  <a:pt x="118" y="60"/>
                  <a:pt x="114" y="47"/>
                </a:cubicBezTo>
                <a:cubicBezTo>
                  <a:pt x="110" y="33"/>
                  <a:pt x="102" y="22"/>
                  <a:pt x="89" y="15"/>
                </a:cubicBezTo>
                <a:cubicBezTo>
                  <a:pt x="81" y="10"/>
                  <a:pt x="72" y="8"/>
                  <a:pt x="63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pc="-3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45" name="Freeform 1157">
            <a:extLst>
              <a:ext uri="{FF2B5EF4-FFF2-40B4-BE49-F238E27FC236}">
                <a16:creationId xmlns:a16="http://schemas.microsoft.com/office/drawing/2014/main" id="{5918AE6D-2C20-457B-B009-4103EA31F325}"/>
              </a:ext>
            </a:extLst>
          </p:cNvPr>
          <p:cNvSpPr>
            <a:spLocks/>
          </p:cNvSpPr>
          <p:nvPr/>
        </p:nvSpPr>
        <p:spPr bwMode="auto">
          <a:xfrm>
            <a:off x="1813543" y="2027236"/>
            <a:ext cx="409575" cy="412750"/>
          </a:xfrm>
          <a:custGeom>
            <a:avLst/>
            <a:gdLst>
              <a:gd name="T0" fmla="*/ 93 w 129"/>
              <a:gd name="T1" fmla="*/ 114 h 130"/>
              <a:gd name="T2" fmla="*/ 114 w 129"/>
              <a:gd name="T3" fmla="*/ 37 h 130"/>
              <a:gd name="T4" fmla="*/ 36 w 129"/>
              <a:gd name="T5" fmla="*/ 16 h 130"/>
              <a:gd name="T6" fmla="*/ 16 w 129"/>
              <a:gd name="T7" fmla="*/ 93 h 130"/>
              <a:gd name="T8" fmla="*/ 93 w 129"/>
              <a:gd name="T9" fmla="*/ 114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" h="130">
                <a:moveTo>
                  <a:pt x="93" y="114"/>
                </a:moveTo>
                <a:cubicBezTo>
                  <a:pt x="120" y="99"/>
                  <a:pt x="129" y="64"/>
                  <a:pt x="114" y="37"/>
                </a:cubicBezTo>
                <a:cubicBezTo>
                  <a:pt x="98" y="10"/>
                  <a:pt x="63" y="0"/>
                  <a:pt x="36" y="16"/>
                </a:cubicBezTo>
                <a:cubicBezTo>
                  <a:pt x="9" y="32"/>
                  <a:pt x="0" y="66"/>
                  <a:pt x="16" y="93"/>
                </a:cubicBezTo>
                <a:cubicBezTo>
                  <a:pt x="31" y="121"/>
                  <a:pt x="66" y="130"/>
                  <a:pt x="93" y="1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pc="-3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46" name="Freeform 1158">
            <a:extLst>
              <a:ext uri="{FF2B5EF4-FFF2-40B4-BE49-F238E27FC236}">
                <a16:creationId xmlns:a16="http://schemas.microsoft.com/office/drawing/2014/main" id="{795A4041-AA07-476F-9137-81E4F83B3566}"/>
              </a:ext>
            </a:extLst>
          </p:cNvPr>
          <p:cNvSpPr>
            <a:spLocks noEditPoints="1"/>
          </p:cNvSpPr>
          <p:nvPr/>
        </p:nvSpPr>
        <p:spPr bwMode="auto">
          <a:xfrm>
            <a:off x="1819893" y="2039936"/>
            <a:ext cx="419100" cy="387350"/>
          </a:xfrm>
          <a:custGeom>
            <a:avLst/>
            <a:gdLst>
              <a:gd name="T0" fmla="*/ 63 w 132"/>
              <a:gd name="T1" fmla="*/ 122 h 122"/>
              <a:gd name="T2" fmla="*/ 63 w 132"/>
              <a:gd name="T3" fmla="*/ 122 h 122"/>
              <a:gd name="T4" fmla="*/ 10 w 132"/>
              <a:gd name="T5" fmla="*/ 91 h 122"/>
              <a:gd name="T6" fmla="*/ 4 w 132"/>
              <a:gd name="T7" fmla="*/ 45 h 122"/>
              <a:gd name="T8" fmla="*/ 32 w 132"/>
              <a:gd name="T9" fmla="*/ 9 h 122"/>
              <a:gd name="T10" fmla="*/ 63 w 132"/>
              <a:gd name="T11" fmla="*/ 0 h 122"/>
              <a:gd name="T12" fmla="*/ 115 w 132"/>
              <a:gd name="T13" fmla="*/ 31 h 122"/>
              <a:gd name="T14" fmla="*/ 93 w 132"/>
              <a:gd name="T15" fmla="*/ 114 h 122"/>
              <a:gd name="T16" fmla="*/ 63 w 132"/>
              <a:gd name="T17" fmla="*/ 122 h 122"/>
              <a:gd name="T18" fmla="*/ 63 w 132"/>
              <a:gd name="T19" fmla="*/ 8 h 122"/>
              <a:gd name="T20" fmla="*/ 36 w 132"/>
              <a:gd name="T21" fmla="*/ 15 h 122"/>
              <a:gd name="T22" fmla="*/ 12 w 132"/>
              <a:gd name="T23" fmla="*/ 47 h 122"/>
              <a:gd name="T24" fmla="*/ 17 w 132"/>
              <a:gd name="T25" fmla="*/ 87 h 122"/>
              <a:gd name="T26" fmla="*/ 63 w 132"/>
              <a:gd name="T27" fmla="*/ 114 h 122"/>
              <a:gd name="T28" fmla="*/ 63 w 132"/>
              <a:gd name="T29" fmla="*/ 114 h 122"/>
              <a:gd name="T30" fmla="*/ 89 w 132"/>
              <a:gd name="T31" fmla="*/ 107 h 122"/>
              <a:gd name="T32" fmla="*/ 108 w 132"/>
              <a:gd name="T33" fmla="*/ 35 h 122"/>
              <a:gd name="T34" fmla="*/ 63 w 132"/>
              <a:gd name="T35" fmla="*/ 8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2" h="122">
                <a:moveTo>
                  <a:pt x="63" y="122"/>
                </a:moveTo>
                <a:cubicBezTo>
                  <a:pt x="63" y="122"/>
                  <a:pt x="63" y="122"/>
                  <a:pt x="63" y="122"/>
                </a:cubicBezTo>
                <a:cubicBezTo>
                  <a:pt x="41" y="122"/>
                  <a:pt x="21" y="110"/>
                  <a:pt x="10" y="91"/>
                </a:cubicBezTo>
                <a:cubicBezTo>
                  <a:pt x="2" y="77"/>
                  <a:pt x="0" y="61"/>
                  <a:pt x="4" y="45"/>
                </a:cubicBezTo>
                <a:cubicBezTo>
                  <a:pt x="8" y="30"/>
                  <a:pt x="18" y="17"/>
                  <a:pt x="32" y="9"/>
                </a:cubicBezTo>
                <a:cubicBezTo>
                  <a:pt x="42" y="3"/>
                  <a:pt x="52" y="0"/>
                  <a:pt x="63" y="0"/>
                </a:cubicBezTo>
                <a:cubicBezTo>
                  <a:pt x="84" y="0"/>
                  <a:pt x="104" y="12"/>
                  <a:pt x="115" y="31"/>
                </a:cubicBezTo>
                <a:cubicBezTo>
                  <a:pt x="132" y="60"/>
                  <a:pt x="122" y="97"/>
                  <a:pt x="93" y="114"/>
                </a:cubicBezTo>
                <a:cubicBezTo>
                  <a:pt x="84" y="119"/>
                  <a:pt x="73" y="122"/>
                  <a:pt x="63" y="122"/>
                </a:cubicBezTo>
                <a:close/>
                <a:moveTo>
                  <a:pt x="63" y="8"/>
                </a:moveTo>
                <a:cubicBezTo>
                  <a:pt x="53" y="8"/>
                  <a:pt x="44" y="11"/>
                  <a:pt x="36" y="15"/>
                </a:cubicBezTo>
                <a:cubicBezTo>
                  <a:pt x="24" y="23"/>
                  <a:pt x="15" y="34"/>
                  <a:pt x="12" y="47"/>
                </a:cubicBezTo>
                <a:cubicBezTo>
                  <a:pt x="8" y="61"/>
                  <a:pt x="10" y="75"/>
                  <a:pt x="17" y="87"/>
                </a:cubicBezTo>
                <a:cubicBezTo>
                  <a:pt x="26" y="104"/>
                  <a:pt x="44" y="114"/>
                  <a:pt x="63" y="114"/>
                </a:cubicBezTo>
                <a:cubicBezTo>
                  <a:pt x="63" y="114"/>
                  <a:pt x="63" y="114"/>
                  <a:pt x="63" y="114"/>
                </a:cubicBezTo>
                <a:cubicBezTo>
                  <a:pt x="72" y="114"/>
                  <a:pt x="81" y="111"/>
                  <a:pt x="89" y="107"/>
                </a:cubicBezTo>
                <a:cubicBezTo>
                  <a:pt x="114" y="92"/>
                  <a:pt x="123" y="60"/>
                  <a:pt x="108" y="35"/>
                </a:cubicBezTo>
                <a:cubicBezTo>
                  <a:pt x="99" y="19"/>
                  <a:pt x="81" y="8"/>
                  <a:pt x="63" y="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pc="-3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3430077-44E4-4ED9-AE3A-5BF1F54F4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4023" y="976978"/>
            <a:ext cx="573088" cy="5746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pc="-30" dirty="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D4FADF9-7AA7-4E72-A904-582E4B50B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531" y="1944686"/>
            <a:ext cx="574675" cy="5778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pc="-3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5A2CF11-7F98-4228-8E6C-196E1803D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681" y="3058919"/>
            <a:ext cx="574675" cy="5778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pc="-3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DAC61CC-87E7-47BA-9937-6E4B29DBF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366" y="4211493"/>
            <a:ext cx="574675" cy="5778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pc="-3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28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F8295-FE36-4F21-9A37-8E11A1B6A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2585360" cy="843422"/>
          </a:xfrm>
        </p:spPr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A3629-29DE-47EA-930F-E0C65D27F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612821"/>
            <a:ext cx="9403741" cy="479246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View overall covid data for the whole world.</a:t>
            </a:r>
          </a:p>
          <a:p>
            <a:pPr>
              <a:lnSpc>
                <a:spcPct val="150000"/>
              </a:lnSpc>
            </a:pPr>
            <a:r>
              <a:rPr lang="en-US" dirty="0"/>
              <a:t>View covid data for a particular country </a:t>
            </a:r>
          </a:p>
          <a:p>
            <a:pPr>
              <a:lnSpc>
                <a:spcPct val="150000"/>
              </a:lnSpc>
            </a:pPr>
            <a:r>
              <a:rPr lang="en-US" dirty="0"/>
              <a:t>Plot a graph for either cases or deaths for a particular country for the past 5/6 days</a:t>
            </a:r>
          </a:p>
          <a:p>
            <a:pPr>
              <a:lnSpc>
                <a:spcPct val="150000"/>
              </a:lnSpc>
            </a:pPr>
            <a:r>
              <a:rPr lang="en-US" dirty="0"/>
              <a:t>Get covid data for a particular day in India with total number of cases and deaths on that particular day.</a:t>
            </a:r>
          </a:p>
          <a:p>
            <a:pPr>
              <a:lnSpc>
                <a:spcPct val="150000"/>
              </a:lnSpc>
            </a:pPr>
            <a:r>
              <a:rPr lang="en-US" dirty="0"/>
              <a:t>Get a graph of the deaths or cases for India over the past ‘n’ days.</a:t>
            </a:r>
          </a:p>
          <a:p>
            <a:pPr>
              <a:lnSpc>
                <a:spcPct val="150000"/>
              </a:lnSpc>
            </a:pPr>
            <a:r>
              <a:rPr lang="en-US" dirty="0"/>
              <a:t>Also get info about the cases in a particular state or city in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659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5918-D120-40F6-877B-A9D3CBEDF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8222681" cy="799033"/>
          </a:xfrm>
        </p:spPr>
        <p:txBody>
          <a:bodyPr/>
          <a:lstStyle/>
          <a:p>
            <a:r>
              <a:rPr lang="en-US" dirty="0"/>
              <a:t>Conclusion and Future scope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8249-A298-44BA-B012-779C95805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482572"/>
            <a:ext cx="9403742" cy="476582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This type of a tracker can be useful to get a glimpse of the current covid situation without visiting multiple sites and gathering info and then interpreting it.</a:t>
            </a:r>
          </a:p>
          <a:p>
            <a:pPr>
              <a:lnSpc>
                <a:spcPct val="150000"/>
              </a:lnSpc>
            </a:pPr>
            <a:r>
              <a:rPr lang="en-US" dirty="0"/>
              <a:t>It can get info about cities also so one can keep track of their respective city.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We can extend the features provided for India to all other countries i.e. cases in state and cities.</a:t>
            </a:r>
          </a:p>
          <a:p>
            <a:pPr>
              <a:lnSpc>
                <a:spcPct val="150000"/>
              </a:lnSpc>
            </a:pPr>
            <a:r>
              <a:rPr lang="en-US" dirty="0"/>
              <a:t>And we can also add a functionality which can allow a user to mail all the data </a:t>
            </a:r>
            <a:r>
              <a:rPr lang="en-US"/>
              <a:t>to his/her </a:t>
            </a:r>
            <a:r>
              <a:rPr lang="en-US" dirty="0"/>
              <a:t>respective email if needed.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768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A1493-4BFC-4B08-80BA-0B62F787A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11" y="2754297"/>
            <a:ext cx="6633577" cy="13494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8800" dirty="0"/>
              <a:t>Thank 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846419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601</TotalTime>
  <Words>362</Words>
  <Application>Microsoft Office PowerPoint</Application>
  <PresentationFormat>Widescreen</PresentationFormat>
  <Paragraphs>33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Poppins</vt:lpstr>
      <vt:lpstr>Wingdings 3</vt:lpstr>
      <vt:lpstr>Ion</vt:lpstr>
      <vt:lpstr>COVID-19 TRACKER using covid19 India Api and web scraping</vt:lpstr>
      <vt:lpstr>Technologies used</vt:lpstr>
      <vt:lpstr>PowerPoint Presentation</vt:lpstr>
      <vt:lpstr>Features</vt:lpstr>
      <vt:lpstr>Conclusion and Future scope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TRACKER</dc:title>
  <dc:creator> </dc:creator>
  <cp:lastModifiedBy> </cp:lastModifiedBy>
  <cp:revision>21</cp:revision>
  <dcterms:created xsi:type="dcterms:W3CDTF">2021-05-01T05:12:53Z</dcterms:created>
  <dcterms:modified xsi:type="dcterms:W3CDTF">2021-05-05T07:01:38Z</dcterms:modified>
</cp:coreProperties>
</file>